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29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800" b="0" i="0">
                <a:solidFill>
                  <a:srgbClr val="1A4685"/>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dirty="0"/>
          </a:p>
        </p:txBody>
      </p:sp>
      <p:sp>
        <p:nvSpPr>
          <p:cNvPr id="6" name="Holder 6"/>
          <p:cNvSpPr>
            <a:spLocks noGrp="1"/>
          </p:cNvSpPr>
          <p:nvPr>
            <p:ph type="sldNum" sz="quarter" idx="7"/>
          </p:nvPr>
        </p:nvSpPr>
        <p:spPr/>
        <p:txBody>
          <a:bodyPr lIns="0" tIns="0" rIns="0" bIns="0"/>
          <a:lstStyle>
            <a:lvl1pPr>
              <a:defRPr sz="2800" b="0" i="0">
                <a:solidFill>
                  <a:srgbClr val="1A4685"/>
                </a:solidFill>
                <a:latin typeface="Calibri"/>
                <a:cs typeface="Calibri"/>
              </a:defRPr>
            </a:lvl1pPr>
          </a:lstStyle>
          <a:p>
            <a:pPr marL="149225">
              <a:lnSpc>
                <a:spcPts val="276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1A468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dirty="0"/>
          </a:p>
        </p:txBody>
      </p:sp>
      <p:sp>
        <p:nvSpPr>
          <p:cNvPr id="6" name="Holder 6"/>
          <p:cNvSpPr>
            <a:spLocks noGrp="1"/>
          </p:cNvSpPr>
          <p:nvPr>
            <p:ph type="sldNum" sz="quarter" idx="7"/>
          </p:nvPr>
        </p:nvSpPr>
        <p:spPr/>
        <p:txBody>
          <a:bodyPr lIns="0" tIns="0" rIns="0" bIns="0"/>
          <a:lstStyle>
            <a:lvl1pPr>
              <a:defRPr sz="2800" b="0" i="0">
                <a:solidFill>
                  <a:srgbClr val="1A4685"/>
                </a:solidFill>
                <a:latin typeface="Calibri"/>
                <a:cs typeface="Calibri"/>
              </a:defRPr>
            </a:lvl1pPr>
          </a:lstStyle>
          <a:p>
            <a:pPr marL="149225">
              <a:lnSpc>
                <a:spcPts val="276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1A4685"/>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dirty="0"/>
          </a:p>
        </p:txBody>
      </p:sp>
      <p:sp>
        <p:nvSpPr>
          <p:cNvPr id="7" name="Holder 7"/>
          <p:cNvSpPr>
            <a:spLocks noGrp="1"/>
          </p:cNvSpPr>
          <p:nvPr>
            <p:ph type="sldNum" sz="quarter" idx="7"/>
          </p:nvPr>
        </p:nvSpPr>
        <p:spPr/>
        <p:txBody>
          <a:bodyPr lIns="0" tIns="0" rIns="0" bIns="0"/>
          <a:lstStyle>
            <a:lvl1pPr>
              <a:defRPr sz="2800" b="0" i="0">
                <a:solidFill>
                  <a:srgbClr val="1A4685"/>
                </a:solidFill>
                <a:latin typeface="Calibri"/>
                <a:cs typeface="Calibri"/>
              </a:defRPr>
            </a:lvl1pPr>
          </a:lstStyle>
          <a:p>
            <a:pPr marL="149225">
              <a:lnSpc>
                <a:spcPts val="276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1A4685"/>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dirty="0"/>
          </a:p>
        </p:txBody>
      </p:sp>
      <p:sp>
        <p:nvSpPr>
          <p:cNvPr id="5" name="Holder 5"/>
          <p:cNvSpPr>
            <a:spLocks noGrp="1"/>
          </p:cNvSpPr>
          <p:nvPr>
            <p:ph type="sldNum" sz="quarter" idx="7"/>
          </p:nvPr>
        </p:nvSpPr>
        <p:spPr/>
        <p:txBody>
          <a:bodyPr lIns="0" tIns="0" rIns="0" bIns="0"/>
          <a:lstStyle>
            <a:lvl1pPr>
              <a:defRPr sz="2800" b="0" i="0">
                <a:solidFill>
                  <a:srgbClr val="1A4685"/>
                </a:solidFill>
                <a:latin typeface="Calibri"/>
                <a:cs typeface="Calibri"/>
              </a:defRPr>
            </a:lvl1pPr>
          </a:lstStyle>
          <a:p>
            <a:pPr marL="149225">
              <a:lnSpc>
                <a:spcPts val="276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dirty="0"/>
          </a:p>
        </p:txBody>
      </p:sp>
      <p:sp>
        <p:nvSpPr>
          <p:cNvPr id="4" name="Holder 4"/>
          <p:cNvSpPr>
            <a:spLocks noGrp="1"/>
          </p:cNvSpPr>
          <p:nvPr>
            <p:ph type="sldNum" sz="quarter" idx="7"/>
          </p:nvPr>
        </p:nvSpPr>
        <p:spPr/>
        <p:txBody>
          <a:bodyPr lIns="0" tIns="0" rIns="0" bIns="0"/>
          <a:lstStyle>
            <a:lvl1pPr>
              <a:defRPr sz="2800" b="0" i="0">
                <a:solidFill>
                  <a:srgbClr val="1A4685"/>
                </a:solidFill>
                <a:latin typeface="Calibri"/>
                <a:cs typeface="Calibri"/>
              </a:defRPr>
            </a:lvl1pPr>
          </a:lstStyle>
          <a:p>
            <a:pPr marL="149225">
              <a:lnSpc>
                <a:spcPts val="276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236" y="-8178"/>
            <a:ext cx="12009526" cy="757555"/>
          </a:xfrm>
          <a:prstGeom prst="rect">
            <a:avLst/>
          </a:prstGeom>
        </p:spPr>
        <p:txBody>
          <a:bodyPr wrap="square" lIns="0" tIns="0" rIns="0" bIns="0">
            <a:spAutoFit/>
          </a:bodyPr>
          <a:lstStyle>
            <a:lvl1pPr>
              <a:defRPr sz="4800" b="0" i="0">
                <a:solidFill>
                  <a:srgbClr val="1A4685"/>
                </a:solidFill>
                <a:latin typeface="Calibri"/>
                <a:cs typeface="Calibri"/>
              </a:defRPr>
            </a:lvl1pPr>
          </a:lstStyle>
          <a:p>
            <a:endParaRPr/>
          </a:p>
        </p:txBody>
      </p:sp>
      <p:sp>
        <p:nvSpPr>
          <p:cNvPr id="3" name="Holder 3"/>
          <p:cNvSpPr>
            <a:spLocks noGrp="1"/>
          </p:cNvSpPr>
          <p:nvPr>
            <p:ph type="body" idx="1"/>
          </p:nvPr>
        </p:nvSpPr>
        <p:spPr>
          <a:xfrm>
            <a:off x="1268094" y="1337309"/>
            <a:ext cx="9655810" cy="1855470"/>
          </a:xfrm>
          <a:prstGeom prst="rect">
            <a:avLst/>
          </a:prstGeom>
        </p:spPr>
        <p:txBody>
          <a:bodyPr wrap="square" lIns="0" tIns="0" rIns="0" bIns="0">
            <a:spAutoFit/>
          </a:bodyPr>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7/15/2026</a:t>
            </a:fld>
            <a:endParaRPr lang="en-US" dirty="0"/>
          </a:p>
        </p:txBody>
      </p:sp>
      <p:sp>
        <p:nvSpPr>
          <p:cNvPr id="6" name="Holder 6"/>
          <p:cNvSpPr>
            <a:spLocks noGrp="1"/>
          </p:cNvSpPr>
          <p:nvPr>
            <p:ph type="sldNum" sz="quarter" idx="7"/>
          </p:nvPr>
        </p:nvSpPr>
        <p:spPr>
          <a:xfrm>
            <a:off x="114604" y="6335217"/>
            <a:ext cx="448945" cy="381000"/>
          </a:xfrm>
          <a:prstGeom prst="rect">
            <a:avLst/>
          </a:prstGeom>
        </p:spPr>
        <p:txBody>
          <a:bodyPr wrap="square" lIns="0" tIns="0" rIns="0" bIns="0">
            <a:spAutoFit/>
          </a:bodyPr>
          <a:lstStyle>
            <a:lvl1pPr>
              <a:defRPr sz="2800" b="0" i="0">
                <a:solidFill>
                  <a:srgbClr val="1A4685"/>
                </a:solidFill>
                <a:latin typeface="Calibri"/>
                <a:cs typeface="Calibri"/>
              </a:defRPr>
            </a:lvl1pPr>
          </a:lstStyle>
          <a:p>
            <a:pPr marL="149225">
              <a:lnSpc>
                <a:spcPts val="276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3" Type="http://schemas.openxmlformats.org/officeDocument/2006/relationships/hyperlink" Target="https://mcasfamilyportal.emetric.net/" TargetMode="External"/><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5.xml"/><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slide" Target="slide12.xml"/><Relationship Id="rId14" Type="http://schemas.openxmlformats.org/officeDocument/2006/relationships/slide" Target="slide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emailaddress@mail.com"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Une image du logo du Département de l'enseignement primaire et secondaire du Massachusetts."/>
          <p:cNvPicPr/>
          <p:nvPr/>
        </p:nvPicPr>
        <p:blipFill>
          <a:blip r:embed="rId2" cstate="print"/>
          <a:stretch>
            <a:fillRect/>
          </a:stretch>
        </p:blipFill>
        <p:spPr>
          <a:xfrm>
            <a:off x="112861" y="199909"/>
            <a:ext cx="3395304" cy="586086"/>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4378960">
              <a:lnSpc>
                <a:spcPct val="100000"/>
              </a:lnSpc>
              <a:spcBef>
                <a:spcPts val="100"/>
              </a:spcBef>
            </a:pPr>
            <a:r>
              <a:rPr dirty="0"/>
              <a:t>Guide</a:t>
            </a:r>
            <a:r>
              <a:rPr spc="-125" dirty="0"/>
              <a:t> </a:t>
            </a:r>
            <a:r>
              <a:rPr dirty="0"/>
              <a:t>d'aide</a:t>
            </a:r>
            <a:r>
              <a:rPr spc="-110" dirty="0"/>
              <a:t> </a:t>
            </a:r>
            <a:r>
              <a:rPr dirty="0"/>
              <a:t>du</a:t>
            </a:r>
            <a:r>
              <a:rPr spc="-95" dirty="0"/>
              <a:t> </a:t>
            </a:r>
            <a:r>
              <a:rPr dirty="0"/>
              <a:t>portail</a:t>
            </a:r>
            <a:r>
              <a:rPr spc="-90" dirty="0"/>
              <a:t> </a:t>
            </a:r>
            <a:r>
              <a:rPr spc="-10" dirty="0"/>
              <a:t>familial</a:t>
            </a:r>
          </a:p>
        </p:txBody>
      </p:sp>
      <p:grpSp>
        <p:nvGrpSpPr>
          <p:cNvPr id="4" name="object 4">
            <a:extLst>
              <a:ext uri="{C183D7F6-B498-43B3-948B-1728B52AA6E4}">
                <adec:decorative xmlns:adec="http://schemas.microsoft.com/office/drawing/2017/decorative" val="1"/>
              </a:ext>
            </a:extLst>
          </p:cNvPr>
          <p:cNvGrpSpPr/>
          <p:nvPr/>
        </p:nvGrpSpPr>
        <p:grpSpPr>
          <a:xfrm>
            <a:off x="1031494" y="1020825"/>
            <a:ext cx="10119995" cy="2518410"/>
            <a:chOff x="1031494" y="1020825"/>
            <a:chExt cx="10119995" cy="2518410"/>
          </a:xfrm>
        </p:grpSpPr>
        <p:sp>
          <p:nvSpPr>
            <p:cNvPr id="5" name="object 5"/>
            <p:cNvSpPr/>
            <p:nvPr/>
          </p:nvSpPr>
          <p:spPr>
            <a:xfrm>
              <a:off x="1037844" y="1027175"/>
              <a:ext cx="10107295" cy="2505710"/>
            </a:xfrm>
            <a:custGeom>
              <a:avLst/>
              <a:gdLst/>
              <a:ahLst/>
              <a:cxnLst/>
              <a:rect l="l" t="t" r="r" b="b"/>
              <a:pathLst>
                <a:path w="10107295" h="2505710">
                  <a:moveTo>
                    <a:pt x="9689591" y="0"/>
                  </a:moveTo>
                  <a:lnTo>
                    <a:pt x="417575" y="0"/>
                  </a:lnTo>
                  <a:lnTo>
                    <a:pt x="368878" y="2809"/>
                  </a:lnTo>
                  <a:lnTo>
                    <a:pt x="321830" y="11027"/>
                  </a:lnTo>
                  <a:lnTo>
                    <a:pt x="276745" y="24342"/>
                  </a:lnTo>
                  <a:lnTo>
                    <a:pt x="233937" y="42440"/>
                  </a:lnTo>
                  <a:lnTo>
                    <a:pt x="193719" y="65008"/>
                  </a:lnTo>
                  <a:lnTo>
                    <a:pt x="156404" y="91733"/>
                  </a:lnTo>
                  <a:lnTo>
                    <a:pt x="122305" y="122300"/>
                  </a:lnTo>
                  <a:lnTo>
                    <a:pt x="91737" y="156398"/>
                  </a:lnTo>
                  <a:lnTo>
                    <a:pt x="65011" y="193713"/>
                  </a:lnTo>
                  <a:lnTo>
                    <a:pt x="42443" y="233931"/>
                  </a:lnTo>
                  <a:lnTo>
                    <a:pt x="24344" y="276740"/>
                  </a:lnTo>
                  <a:lnTo>
                    <a:pt x="11028" y="321826"/>
                  </a:lnTo>
                  <a:lnTo>
                    <a:pt x="2809" y="368875"/>
                  </a:lnTo>
                  <a:lnTo>
                    <a:pt x="0" y="417575"/>
                  </a:lnTo>
                  <a:lnTo>
                    <a:pt x="0" y="2087879"/>
                  </a:lnTo>
                  <a:lnTo>
                    <a:pt x="2809" y="2136580"/>
                  </a:lnTo>
                  <a:lnTo>
                    <a:pt x="11028" y="2183629"/>
                  </a:lnTo>
                  <a:lnTo>
                    <a:pt x="24344" y="2228715"/>
                  </a:lnTo>
                  <a:lnTo>
                    <a:pt x="42443" y="2271524"/>
                  </a:lnTo>
                  <a:lnTo>
                    <a:pt x="65011" y="2311742"/>
                  </a:lnTo>
                  <a:lnTo>
                    <a:pt x="91737" y="2349057"/>
                  </a:lnTo>
                  <a:lnTo>
                    <a:pt x="122305" y="2383155"/>
                  </a:lnTo>
                  <a:lnTo>
                    <a:pt x="156404" y="2413722"/>
                  </a:lnTo>
                  <a:lnTo>
                    <a:pt x="193719" y="2440447"/>
                  </a:lnTo>
                  <a:lnTo>
                    <a:pt x="233937" y="2463015"/>
                  </a:lnTo>
                  <a:lnTo>
                    <a:pt x="276745" y="2481113"/>
                  </a:lnTo>
                  <a:lnTo>
                    <a:pt x="321830" y="2494428"/>
                  </a:lnTo>
                  <a:lnTo>
                    <a:pt x="368878" y="2502646"/>
                  </a:lnTo>
                  <a:lnTo>
                    <a:pt x="417575" y="2505456"/>
                  </a:lnTo>
                  <a:lnTo>
                    <a:pt x="9689591" y="2505456"/>
                  </a:lnTo>
                  <a:lnTo>
                    <a:pt x="9738292" y="2502646"/>
                  </a:lnTo>
                  <a:lnTo>
                    <a:pt x="9785341" y="2494428"/>
                  </a:lnTo>
                  <a:lnTo>
                    <a:pt x="9830427" y="2481113"/>
                  </a:lnTo>
                  <a:lnTo>
                    <a:pt x="9873236" y="2463015"/>
                  </a:lnTo>
                  <a:lnTo>
                    <a:pt x="9913454" y="2440447"/>
                  </a:lnTo>
                  <a:lnTo>
                    <a:pt x="9950769" y="2413722"/>
                  </a:lnTo>
                  <a:lnTo>
                    <a:pt x="9984867" y="2383155"/>
                  </a:lnTo>
                  <a:lnTo>
                    <a:pt x="10015434" y="2349057"/>
                  </a:lnTo>
                  <a:lnTo>
                    <a:pt x="10042159" y="2311742"/>
                  </a:lnTo>
                  <a:lnTo>
                    <a:pt x="10064727" y="2271524"/>
                  </a:lnTo>
                  <a:lnTo>
                    <a:pt x="10082825" y="2228715"/>
                  </a:lnTo>
                  <a:lnTo>
                    <a:pt x="10096140" y="2183629"/>
                  </a:lnTo>
                  <a:lnTo>
                    <a:pt x="10104358" y="2136580"/>
                  </a:lnTo>
                  <a:lnTo>
                    <a:pt x="10107167" y="2087879"/>
                  </a:lnTo>
                  <a:lnTo>
                    <a:pt x="10107167" y="417575"/>
                  </a:lnTo>
                  <a:lnTo>
                    <a:pt x="10104358" y="368875"/>
                  </a:lnTo>
                  <a:lnTo>
                    <a:pt x="10096140" y="321826"/>
                  </a:lnTo>
                  <a:lnTo>
                    <a:pt x="10082825" y="276740"/>
                  </a:lnTo>
                  <a:lnTo>
                    <a:pt x="10064727" y="233931"/>
                  </a:lnTo>
                  <a:lnTo>
                    <a:pt x="10042159" y="193713"/>
                  </a:lnTo>
                  <a:lnTo>
                    <a:pt x="10015434" y="156398"/>
                  </a:lnTo>
                  <a:lnTo>
                    <a:pt x="9984866" y="122300"/>
                  </a:lnTo>
                  <a:lnTo>
                    <a:pt x="9950769" y="91733"/>
                  </a:lnTo>
                  <a:lnTo>
                    <a:pt x="9913454" y="65008"/>
                  </a:lnTo>
                  <a:lnTo>
                    <a:pt x="9873236" y="42440"/>
                  </a:lnTo>
                  <a:lnTo>
                    <a:pt x="9830427" y="24342"/>
                  </a:lnTo>
                  <a:lnTo>
                    <a:pt x="9785341" y="11027"/>
                  </a:lnTo>
                  <a:lnTo>
                    <a:pt x="9738292" y="2809"/>
                  </a:lnTo>
                  <a:lnTo>
                    <a:pt x="9689591" y="0"/>
                  </a:lnTo>
                  <a:close/>
                </a:path>
              </a:pathLst>
            </a:custGeom>
            <a:solidFill>
              <a:srgbClr val="1A4685"/>
            </a:solidFill>
          </p:spPr>
          <p:txBody>
            <a:bodyPr wrap="square" lIns="0" tIns="0" rIns="0" bIns="0" rtlCol="0"/>
            <a:lstStyle/>
            <a:p>
              <a:endParaRPr dirty="0"/>
            </a:p>
          </p:txBody>
        </p:sp>
        <p:sp>
          <p:nvSpPr>
            <p:cNvPr id="6" name="object 6"/>
            <p:cNvSpPr/>
            <p:nvPr/>
          </p:nvSpPr>
          <p:spPr>
            <a:xfrm>
              <a:off x="1037844" y="1027175"/>
              <a:ext cx="10107295" cy="2505710"/>
            </a:xfrm>
            <a:custGeom>
              <a:avLst/>
              <a:gdLst/>
              <a:ahLst/>
              <a:cxnLst/>
              <a:rect l="l" t="t" r="r" b="b"/>
              <a:pathLst>
                <a:path w="10107295" h="2505710">
                  <a:moveTo>
                    <a:pt x="0" y="417575"/>
                  </a:moveTo>
                  <a:lnTo>
                    <a:pt x="2809" y="368875"/>
                  </a:lnTo>
                  <a:lnTo>
                    <a:pt x="11028" y="321826"/>
                  </a:lnTo>
                  <a:lnTo>
                    <a:pt x="24344" y="276740"/>
                  </a:lnTo>
                  <a:lnTo>
                    <a:pt x="42443" y="233931"/>
                  </a:lnTo>
                  <a:lnTo>
                    <a:pt x="65011" y="193713"/>
                  </a:lnTo>
                  <a:lnTo>
                    <a:pt x="91737" y="156398"/>
                  </a:lnTo>
                  <a:lnTo>
                    <a:pt x="122305" y="122300"/>
                  </a:lnTo>
                  <a:lnTo>
                    <a:pt x="156404" y="91733"/>
                  </a:lnTo>
                  <a:lnTo>
                    <a:pt x="193719" y="65008"/>
                  </a:lnTo>
                  <a:lnTo>
                    <a:pt x="233937" y="42440"/>
                  </a:lnTo>
                  <a:lnTo>
                    <a:pt x="276745" y="24342"/>
                  </a:lnTo>
                  <a:lnTo>
                    <a:pt x="321830" y="11027"/>
                  </a:lnTo>
                  <a:lnTo>
                    <a:pt x="368878" y="2809"/>
                  </a:lnTo>
                  <a:lnTo>
                    <a:pt x="417575" y="0"/>
                  </a:lnTo>
                  <a:lnTo>
                    <a:pt x="9689591" y="0"/>
                  </a:lnTo>
                  <a:lnTo>
                    <a:pt x="9738292" y="2809"/>
                  </a:lnTo>
                  <a:lnTo>
                    <a:pt x="9785341" y="11027"/>
                  </a:lnTo>
                  <a:lnTo>
                    <a:pt x="9830427" y="24342"/>
                  </a:lnTo>
                  <a:lnTo>
                    <a:pt x="9873236" y="42440"/>
                  </a:lnTo>
                  <a:lnTo>
                    <a:pt x="9913454" y="65008"/>
                  </a:lnTo>
                  <a:lnTo>
                    <a:pt x="9950769" y="91733"/>
                  </a:lnTo>
                  <a:lnTo>
                    <a:pt x="9984866" y="122300"/>
                  </a:lnTo>
                  <a:lnTo>
                    <a:pt x="10015434" y="156398"/>
                  </a:lnTo>
                  <a:lnTo>
                    <a:pt x="10042159" y="193713"/>
                  </a:lnTo>
                  <a:lnTo>
                    <a:pt x="10064727" y="233931"/>
                  </a:lnTo>
                  <a:lnTo>
                    <a:pt x="10082825" y="276740"/>
                  </a:lnTo>
                  <a:lnTo>
                    <a:pt x="10096140" y="321826"/>
                  </a:lnTo>
                  <a:lnTo>
                    <a:pt x="10104358" y="368875"/>
                  </a:lnTo>
                  <a:lnTo>
                    <a:pt x="10107167" y="417575"/>
                  </a:lnTo>
                  <a:lnTo>
                    <a:pt x="10107167" y="2087879"/>
                  </a:lnTo>
                  <a:lnTo>
                    <a:pt x="10104358" y="2136580"/>
                  </a:lnTo>
                  <a:lnTo>
                    <a:pt x="10096140" y="2183629"/>
                  </a:lnTo>
                  <a:lnTo>
                    <a:pt x="10082825" y="2228715"/>
                  </a:lnTo>
                  <a:lnTo>
                    <a:pt x="10064727" y="2271524"/>
                  </a:lnTo>
                  <a:lnTo>
                    <a:pt x="10042159" y="2311742"/>
                  </a:lnTo>
                  <a:lnTo>
                    <a:pt x="10015434" y="2349057"/>
                  </a:lnTo>
                  <a:lnTo>
                    <a:pt x="9984867" y="2383155"/>
                  </a:lnTo>
                  <a:lnTo>
                    <a:pt x="9950769" y="2413722"/>
                  </a:lnTo>
                  <a:lnTo>
                    <a:pt x="9913454" y="2440447"/>
                  </a:lnTo>
                  <a:lnTo>
                    <a:pt x="9873236" y="2463015"/>
                  </a:lnTo>
                  <a:lnTo>
                    <a:pt x="9830427" y="2481113"/>
                  </a:lnTo>
                  <a:lnTo>
                    <a:pt x="9785341" y="2494428"/>
                  </a:lnTo>
                  <a:lnTo>
                    <a:pt x="9738292" y="2502646"/>
                  </a:lnTo>
                  <a:lnTo>
                    <a:pt x="9689591" y="2505456"/>
                  </a:lnTo>
                  <a:lnTo>
                    <a:pt x="417575" y="2505456"/>
                  </a:lnTo>
                  <a:lnTo>
                    <a:pt x="368878" y="2502646"/>
                  </a:lnTo>
                  <a:lnTo>
                    <a:pt x="321830" y="2494428"/>
                  </a:lnTo>
                  <a:lnTo>
                    <a:pt x="276745" y="2481113"/>
                  </a:lnTo>
                  <a:lnTo>
                    <a:pt x="233937" y="2463015"/>
                  </a:lnTo>
                  <a:lnTo>
                    <a:pt x="193719" y="2440447"/>
                  </a:lnTo>
                  <a:lnTo>
                    <a:pt x="156404" y="2413722"/>
                  </a:lnTo>
                  <a:lnTo>
                    <a:pt x="122305" y="2383155"/>
                  </a:lnTo>
                  <a:lnTo>
                    <a:pt x="91737" y="2349057"/>
                  </a:lnTo>
                  <a:lnTo>
                    <a:pt x="65011" y="2311742"/>
                  </a:lnTo>
                  <a:lnTo>
                    <a:pt x="42443" y="2271524"/>
                  </a:lnTo>
                  <a:lnTo>
                    <a:pt x="24344" y="2228715"/>
                  </a:lnTo>
                  <a:lnTo>
                    <a:pt x="11028" y="2183629"/>
                  </a:lnTo>
                  <a:lnTo>
                    <a:pt x="2809" y="2136580"/>
                  </a:lnTo>
                  <a:lnTo>
                    <a:pt x="0" y="2087879"/>
                  </a:lnTo>
                  <a:lnTo>
                    <a:pt x="0" y="417575"/>
                  </a:lnTo>
                  <a:close/>
                </a:path>
              </a:pathLst>
            </a:custGeom>
            <a:ln w="12699">
              <a:solidFill>
                <a:srgbClr val="5E7975"/>
              </a:solidFill>
            </a:ln>
          </p:spPr>
          <p:txBody>
            <a:bodyPr wrap="square" lIns="0" tIns="0" rIns="0" bIns="0" rtlCol="0"/>
            <a:lstStyle/>
            <a:p>
              <a:endParaRPr dirty="0"/>
            </a:p>
          </p:txBody>
        </p:sp>
      </p:grpSp>
      <p:sp>
        <p:nvSpPr>
          <p:cNvPr id="7" name="object 7"/>
          <p:cNvSpPr txBox="1">
            <a:spLocks noGrp="1"/>
          </p:cNvSpPr>
          <p:nvPr>
            <p:ph type="body" idx="1"/>
          </p:nvPr>
        </p:nvSpPr>
        <p:spPr>
          <a:prstGeom prst="rect">
            <a:avLst/>
          </a:prstGeom>
        </p:spPr>
        <p:txBody>
          <a:bodyPr vert="horz" wrap="square" lIns="0" tIns="13335" rIns="0" bIns="0" rtlCol="0">
            <a:spAutoFit/>
          </a:bodyPr>
          <a:lstStyle/>
          <a:p>
            <a:pPr marL="66040" marR="69215" algn="ctr">
              <a:lnSpc>
                <a:spcPct val="100000"/>
              </a:lnSpc>
              <a:spcBef>
                <a:spcPts val="105"/>
              </a:spcBef>
            </a:pPr>
            <a:r>
              <a:rPr dirty="0"/>
              <a:t>Consultez</a:t>
            </a:r>
            <a:r>
              <a:rPr spc="-60" dirty="0"/>
              <a:t> </a:t>
            </a:r>
            <a:r>
              <a:rPr dirty="0"/>
              <a:t>les</a:t>
            </a:r>
            <a:r>
              <a:rPr spc="-45" dirty="0"/>
              <a:t> </a:t>
            </a:r>
            <a:r>
              <a:rPr spc="-10" dirty="0"/>
              <a:t>résultats</a:t>
            </a:r>
            <a:r>
              <a:rPr spc="-20" dirty="0"/>
              <a:t> </a:t>
            </a:r>
            <a:r>
              <a:rPr dirty="0"/>
              <a:t>du</a:t>
            </a:r>
            <a:r>
              <a:rPr spc="-65" dirty="0"/>
              <a:t> </a:t>
            </a:r>
            <a:r>
              <a:rPr dirty="0"/>
              <a:t>test</a:t>
            </a:r>
            <a:r>
              <a:rPr spc="-30" dirty="0"/>
              <a:t> </a:t>
            </a:r>
            <a:r>
              <a:rPr dirty="0"/>
              <a:t>MCAS</a:t>
            </a:r>
            <a:r>
              <a:rPr spc="-70" dirty="0"/>
              <a:t> </a:t>
            </a:r>
            <a:r>
              <a:rPr dirty="0"/>
              <a:t>de</a:t>
            </a:r>
            <a:r>
              <a:rPr spc="-50" dirty="0"/>
              <a:t> </a:t>
            </a:r>
            <a:r>
              <a:rPr dirty="0"/>
              <a:t>votre</a:t>
            </a:r>
            <a:r>
              <a:rPr spc="-50" dirty="0"/>
              <a:t> </a:t>
            </a:r>
            <a:r>
              <a:rPr dirty="0"/>
              <a:t>enfant</a:t>
            </a:r>
            <a:r>
              <a:rPr spc="-60" dirty="0"/>
              <a:t> </a:t>
            </a:r>
            <a:r>
              <a:rPr dirty="0"/>
              <a:t>sur</a:t>
            </a:r>
            <a:r>
              <a:rPr spc="-50" dirty="0"/>
              <a:t> </a:t>
            </a:r>
            <a:r>
              <a:rPr dirty="0"/>
              <a:t>le</a:t>
            </a:r>
            <a:r>
              <a:rPr spc="-45" dirty="0"/>
              <a:t> </a:t>
            </a:r>
            <a:r>
              <a:rPr dirty="0"/>
              <a:t>portail</a:t>
            </a:r>
            <a:r>
              <a:rPr spc="-60" dirty="0"/>
              <a:t> </a:t>
            </a:r>
            <a:r>
              <a:rPr dirty="0"/>
              <a:t>familial</a:t>
            </a:r>
            <a:r>
              <a:rPr spc="-30" dirty="0"/>
              <a:t> </a:t>
            </a:r>
            <a:r>
              <a:rPr dirty="0"/>
              <a:t>MCAS.</a:t>
            </a:r>
            <a:r>
              <a:rPr spc="-55" dirty="0"/>
              <a:t> </a:t>
            </a:r>
            <a:r>
              <a:rPr dirty="0"/>
              <a:t>Utilisez</a:t>
            </a:r>
            <a:r>
              <a:rPr spc="-30" dirty="0"/>
              <a:t> </a:t>
            </a:r>
            <a:r>
              <a:rPr spc="-25" dirty="0"/>
              <a:t>ces </a:t>
            </a:r>
            <a:r>
              <a:rPr dirty="0"/>
              <a:t>données</a:t>
            </a:r>
            <a:r>
              <a:rPr spc="-50" dirty="0"/>
              <a:t> </a:t>
            </a:r>
            <a:r>
              <a:rPr dirty="0"/>
              <a:t>pour</a:t>
            </a:r>
            <a:r>
              <a:rPr spc="-60" dirty="0"/>
              <a:t> </a:t>
            </a:r>
            <a:r>
              <a:rPr dirty="0"/>
              <a:t>suivre</a:t>
            </a:r>
            <a:r>
              <a:rPr spc="-25" dirty="0"/>
              <a:t> </a:t>
            </a:r>
            <a:r>
              <a:rPr dirty="0"/>
              <a:t>les</a:t>
            </a:r>
            <a:r>
              <a:rPr spc="-25" dirty="0"/>
              <a:t> </a:t>
            </a:r>
            <a:r>
              <a:rPr spc="-10" dirty="0"/>
              <a:t>performances</a:t>
            </a:r>
            <a:r>
              <a:rPr spc="-35" dirty="0"/>
              <a:t> </a:t>
            </a:r>
            <a:r>
              <a:rPr dirty="0"/>
              <a:t>de</a:t>
            </a:r>
            <a:r>
              <a:rPr spc="-45" dirty="0"/>
              <a:t> </a:t>
            </a:r>
            <a:r>
              <a:rPr dirty="0"/>
              <a:t>votre</a:t>
            </a:r>
            <a:r>
              <a:rPr spc="-35" dirty="0"/>
              <a:t> </a:t>
            </a:r>
            <a:r>
              <a:rPr dirty="0"/>
              <a:t>élève</a:t>
            </a:r>
            <a:r>
              <a:rPr spc="-10" dirty="0"/>
              <a:t> </a:t>
            </a:r>
            <a:r>
              <a:rPr dirty="0"/>
              <a:t>d'une</a:t>
            </a:r>
            <a:r>
              <a:rPr spc="-55" dirty="0"/>
              <a:t> </a:t>
            </a:r>
            <a:r>
              <a:rPr dirty="0"/>
              <a:t>année</a:t>
            </a:r>
            <a:r>
              <a:rPr spc="-45" dirty="0"/>
              <a:t> </a:t>
            </a:r>
            <a:r>
              <a:rPr dirty="0"/>
              <a:t>à</a:t>
            </a:r>
            <a:r>
              <a:rPr spc="-35" dirty="0"/>
              <a:t> </a:t>
            </a:r>
            <a:r>
              <a:rPr spc="-10" dirty="0"/>
              <a:t>l'autre.</a:t>
            </a:r>
          </a:p>
          <a:p>
            <a:pPr algn="ctr">
              <a:lnSpc>
                <a:spcPct val="100000"/>
              </a:lnSpc>
              <a:spcBef>
                <a:spcPts val="1200"/>
              </a:spcBef>
            </a:pPr>
            <a:r>
              <a:rPr spc="-10" dirty="0"/>
              <a:t>Rendez-</a:t>
            </a:r>
            <a:r>
              <a:rPr dirty="0"/>
              <a:t>vous</a:t>
            </a:r>
            <a:r>
              <a:rPr spc="-65" dirty="0"/>
              <a:t> </a:t>
            </a:r>
            <a:r>
              <a:rPr dirty="0"/>
              <a:t>sur</a:t>
            </a:r>
            <a:r>
              <a:rPr spc="-55" dirty="0"/>
              <a:t> </a:t>
            </a:r>
            <a:r>
              <a:rPr u="sng" spc="-10" dirty="0">
                <a:uFill>
                  <a:solidFill>
                    <a:srgbClr val="FFFFFF"/>
                  </a:solidFill>
                </a:uFill>
                <a:hlinkClick r:id="rId3">
                  <a:extLst>
                    <a:ext uri="{A12FA001-AC4F-418D-AE19-62706E023703}">
                      <ahyp:hlinkClr xmlns:ahyp="http://schemas.microsoft.com/office/drawing/2018/hyperlinkcolor" val="tx"/>
                    </a:ext>
                  </a:extLst>
                </a:hlinkClick>
              </a:rPr>
              <a:t>https://mcasfamilyportal.emetric.net</a:t>
            </a:r>
            <a:r>
              <a:rPr u="none" spc="-25" dirty="0"/>
              <a:t> </a:t>
            </a:r>
            <a:r>
              <a:rPr u="none" dirty="0"/>
              <a:t>pour</a:t>
            </a:r>
            <a:r>
              <a:rPr u="none" spc="-65" dirty="0"/>
              <a:t> </a:t>
            </a:r>
            <a:r>
              <a:rPr u="none" dirty="0"/>
              <a:t>consulter</a:t>
            </a:r>
            <a:r>
              <a:rPr u="none" spc="-70" dirty="0"/>
              <a:t> </a:t>
            </a:r>
            <a:r>
              <a:rPr u="none" dirty="0"/>
              <a:t>le</a:t>
            </a:r>
            <a:r>
              <a:rPr u="none" spc="-45" dirty="0"/>
              <a:t> </a:t>
            </a:r>
            <a:r>
              <a:rPr u="none" dirty="0"/>
              <a:t>portail</a:t>
            </a:r>
            <a:r>
              <a:rPr u="none" spc="-65" dirty="0"/>
              <a:t> </a:t>
            </a:r>
            <a:r>
              <a:rPr u="none" dirty="0"/>
              <a:t>familial</a:t>
            </a:r>
            <a:r>
              <a:rPr u="none" spc="-35" dirty="0"/>
              <a:t> </a:t>
            </a:r>
            <a:r>
              <a:rPr u="none" spc="-20" dirty="0"/>
              <a:t>MCAS</a:t>
            </a:r>
          </a:p>
          <a:p>
            <a:pPr algn="ctr">
              <a:lnSpc>
                <a:spcPct val="100000"/>
              </a:lnSpc>
            </a:pPr>
            <a:r>
              <a:rPr dirty="0"/>
              <a:t>sur</a:t>
            </a:r>
            <a:r>
              <a:rPr spc="-35" dirty="0"/>
              <a:t> </a:t>
            </a:r>
            <a:r>
              <a:rPr dirty="0"/>
              <a:t>un</a:t>
            </a:r>
            <a:r>
              <a:rPr spc="-45" dirty="0"/>
              <a:t> </a:t>
            </a:r>
            <a:r>
              <a:rPr dirty="0"/>
              <a:t>ordinateur</a:t>
            </a:r>
            <a:r>
              <a:rPr spc="-30" dirty="0"/>
              <a:t> </a:t>
            </a:r>
            <a:r>
              <a:rPr dirty="0"/>
              <a:t>ou</a:t>
            </a:r>
            <a:r>
              <a:rPr spc="-40" dirty="0"/>
              <a:t> </a:t>
            </a:r>
            <a:r>
              <a:rPr dirty="0"/>
              <a:t>un</a:t>
            </a:r>
            <a:r>
              <a:rPr spc="-45" dirty="0"/>
              <a:t> </a:t>
            </a:r>
            <a:r>
              <a:rPr dirty="0"/>
              <a:t>appareil</a:t>
            </a:r>
            <a:r>
              <a:rPr spc="-20" dirty="0"/>
              <a:t> </a:t>
            </a:r>
            <a:r>
              <a:rPr spc="-10" dirty="0"/>
              <a:t>mobile.</a:t>
            </a:r>
          </a:p>
          <a:p>
            <a:pPr algn="ctr">
              <a:lnSpc>
                <a:spcPct val="100000"/>
              </a:lnSpc>
              <a:spcBef>
                <a:spcPts val="1200"/>
              </a:spcBef>
            </a:pPr>
            <a:r>
              <a:rPr spc="-10" dirty="0"/>
              <a:t>Sélectionnez</a:t>
            </a:r>
            <a:r>
              <a:rPr spc="-35" dirty="0"/>
              <a:t> </a:t>
            </a:r>
            <a:r>
              <a:rPr dirty="0"/>
              <a:t>une</a:t>
            </a:r>
            <a:r>
              <a:rPr spc="-35" dirty="0"/>
              <a:t> </a:t>
            </a:r>
            <a:r>
              <a:rPr dirty="0"/>
              <a:t>section</a:t>
            </a:r>
            <a:r>
              <a:rPr spc="-35" dirty="0"/>
              <a:t> </a:t>
            </a:r>
            <a:r>
              <a:rPr spc="-10" dirty="0"/>
              <a:t>ci-</a:t>
            </a:r>
            <a:r>
              <a:rPr dirty="0"/>
              <a:t>dessous</a:t>
            </a:r>
            <a:r>
              <a:rPr spc="-25" dirty="0"/>
              <a:t> </a:t>
            </a:r>
            <a:r>
              <a:rPr dirty="0"/>
              <a:t>ou</a:t>
            </a:r>
            <a:r>
              <a:rPr spc="-50" dirty="0"/>
              <a:t> </a:t>
            </a:r>
            <a:r>
              <a:rPr spc="-10" dirty="0"/>
              <a:t>parcourez</a:t>
            </a:r>
            <a:r>
              <a:rPr spc="-50" dirty="0"/>
              <a:t> </a:t>
            </a:r>
            <a:r>
              <a:rPr dirty="0"/>
              <a:t>ce</a:t>
            </a:r>
            <a:r>
              <a:rPr spc="-35" dirty="0"/>
              <a:t> </a:t>
            </a:r>
            <a:r>
              <a:rPr dirty="0"/>
              <a:t>guide</a:t>
            </a:r>
            <a:r>
              <a:rPr spc="-50" dirty="0"/>
              <a:t> </a:t>
            </a:r>
            <a:r>
              <a:rPr dirty="0"/>
              <a:t>pour</a:t>
            </a:r>
            <a:r>
              <a:rPr spc="-45" dirty="0"/>
              <a:t> </a:t>
            </a:r>
            <a:r>
              <a:rPr dirty="0"/>
              <a:t>en</a:t>
            </a:r>
            <a:r>
              <a:rPr spc="-40" dirty="0"/>
              <a:t> </a:t>
            </a:r>
            <a:r>
              <a:rPr dirty="0"/>
              <a:t>savoir</a:t>
            </a:r>
            <a:r>
              <a:rPr spc="-20" dirty="0"/>
              <a:t> </a:t>
            </a:r>
            <a:r>
              <a:rPr spc="-10" dirty="0"/>
              <a:t>plus.</a:t>
            </a:r>
          </a:p>
        </p:txBody>
      </p:sp>
      <p:sp>
        <p:nvSpPr>
          <p:cNvPr id="8" name="object 8"/>
          <p:cNvSpPr txBox="1"/>
          <p:nvPr/>
        </p:nvSpPr>
        <p:spPr>
          <a:xfrm>
            <a:off x="1116279" y="3616578"/>
            <a:ext cx="1484630" cy="360680"/>
          </a:xfrm>
          <a:prstGeom prst="rect">
            <a:avLst/>
          </a:prstGeom>
          <a:ln>
            <a:noFill/>
          </a:ln>
        </p:spPr>
        <p:txBody>
          <a:bodyPr vert="horz" wrap="square" lIns="0" tIns="12065" rIns="0" bIns="0" rtlCol="0">
            <a:spAutoFit/>
          </a:bodyPr>
          <a:lstStyle/>
          <a:p>
            <a:pPr marL="12700">
              <a:lnSpc>
                <a:spcPct val="100000"/>
              </a:lnSpc>
              <a:spcBef>
                <a:spcPts val="95"/>
              </a:spcBef>
            </a:pPr>
            <a:r>
              <a:rPr sz="2200" dirty="0">
                <a:solidFill>
                  <a:srgbClr val="1A4685"/>
                </a:solidFill>
                <a:latin typeface="Calibri"/>
                <a:cs typeface="Calibri"/>
              </a:rPr>
              <a:t>Premiers</a:t>
            </a:r>
            <a:r>
              <a:rPr sz="2200" spc="-114" dirty="0">
                <a:solidFill>
                  <a:srgbClr val="1A4685"/>
                </a:solidFill>
                <a:latin typeface="Calibri"/>
                <a:cs typeface="Calibri"/>
              </a:rPr>
              <a:t> </a:t>
            </a:r>
            <a:r>
              <a:rPr sz="2200" spc="-25" dirty="0">
                <a:solidFill>
                  <a:srgbClr val="1A4685"/>
                </a:solidFill>
                <a:latin typeface="Calibri"/>
                <a:cs typeface="Calibri"/>
              </a:rPr>
              <a:t>pas</a:t>
            </a:r>
            <a:endParaRPr sz="2200" dirty="0">
              <a:latin typeface="Calibri"/>
              <a:cs typeface="Calibri"/>
            </a:endParaRPr>
          </a:p>
        </p:txBody>
      </p:sp>
      <p:sp>
        <p:nvSpPr>
          <p:cNvPr id="9" name="object 9"/>
          <p:cNvSpPr txBox="1"/>
          <p:nvPr/>
        </p:nvSpPr>
        <p:spPr>
          <a:xfrm>
            <a:off x="1573530" y="3951859"/>
            <a:ext cx="4625340" cy="1701800"/>
          </a:xfrm>
          <a:prstGeom prst="rect">
            <a:avLst/>
          </a:prstGeom>
          <a:ln>
            <a:noFill/>
          </a:ln>
        </p:spPr>
        <p:txBody>
          <a:bodyPr vert="horz" wrap="square" lIns="0" tIns="12065" rIns="0" bIns="0" rtlCol="0">
            <a:spAutoFit/>
          </a:bodyPr>
          <a:lstStyle/>
          <a:p>
            <a:pPr marL="354965" indent="-342265">
              <a:lnSpc>
                <a:spcPct val="100000"/>
              </a:lnSpc>
              <a:spcBef>
                <a:spcPts val="95"/>
              </a:spcBef>
              <a:buFont typeface="Arial"/>
              <a:buChar char="•"/>
              <a:tabLst>
                <a:tab pos="354965" algn="l"/>
              </a:tabLst>
            </a:pPr>
            <a:r>
              <a:rPr sz="2200" dirty="0">
                <a:solidFill>
                  <a:srgbClr val="1A4685"/>
                </a:solidFill>
                <a:latin typeface="Calibri"/>
                <a:cs typeface="Calibri"/>
              </a:rPr>
              <a:t>Affichage</a:t>
            </a:r>
            <a:r>
              <a:rPr sz="2200" spc="-50" dirty="0">
                <a:solidFill>
                  <a:srgbClr val="1A4685"/>
                </a:solidFill>
                <a:latin typeface="Calibri"/>
                <a:cs typeface="Calibri"/>
              </a:rPr>
              <a:t> </a:t>
            </a:r>
            <a:r>
              <a:rPr sz="2200" dirty="0">
                <a:solidFill>
                  <a:srgbClr val="1A4685"/>
                </a:solidFill>
                <a:latin typeface="Calibri"/>
                <a:cs typeface="Calibri"/>
              </a:rPr>
              <a:t>en</a:t>
            </a:r>
            <a:r>
              <a:rPr sz="2200" spc="-60" dirty="0">
                <a:solidFill>
                  <a:srgbClr val="1A4685"/>
                </a:solidFill>
                <a:latin typeface="Calibri"/>
                <a:cs typeface="Calibri"/>
              </a:rPr>
              <a:t> </a:t>
            </a:r>
            <a:r>
              <a:rPr sz="2200" spc="-10" dirty="0">
                <a:solidFill>
                  <a:srgbClr val="1A4685"/>
                </a:solidFill>
                <a:latin typeface="Calibri"/>
                <a:cs typeface="Calibri"/>
              </a:rPr>
              <a:t>espagnol</a:t>
            </a:r>
            <a:endParaRPr sz="2200" dirty="0">
              <a:latin typeface="Calibri"/>
              <a:cs typeface="Calibri"/>
            </a:endParaRPr>
          </a:p>
          <a:p>
            <a:pPr marL="354965" indent="-342265">
              <a:lnSpc>
                <a:spcPct val="100000"/>
              </a:lnSpc>
              <a:buFont typeface="Arial"/>
              <a:buChar char="•"/>
              <a:tabLst>
                <a:tab pos="354965" algn="l"/>
              </a:tabLst>
            </a:pPr>
            <a:r>
              <a:rPr sz="2200" dirty="0">
                <a:solidFill>
                  <a:srgbClr val="1A4685"/>
                </a:solidFill>
                <a:latin typeface="Calibri"/>
                <a:cs typeface="Calibri"/>
              </a:rPr>
              <a:t>Réinitialisation</a:t>
            </a:r>
            <a:r>
              <a:rPr sz="2200" spc="-60" dirty="0">
                <a:solidFill>
                  <a:srgbClr val="1A4685"/>
                </a:solidFill>
                <a:latin typeface="Calibri"/>
                <a:cs typeface="Calibri"/>
              </a:rPr>
              <a:t> </a:t>
            </a:r>
            <a:r>
              <a:rPr sz="2200" dirty="0">
                <a:solidFill>
                  <a:srgbClr val="1A4685"/>
                </a:solidFill>
                <a:latin typeface="Calibri"/>
                <a:cs typeface="Calibri"/>
              </a:rPr>
              <a:t>de</a:t>
            </a:r>
            <a:r>
              <a:rPr sz="2200" spc="-55" dirty="0">
                <a:solidFill>
                  <a:srgbClr val="1A4685"/>
                </a:solidFill>
                <a:latin typeface="Calibri"/>
                <a:cs typeface="Calibri"/>
              </a:rPr>
              <a:t> </a:t>
            </a:r>
            <a:r>
              <a:rPr sz="2200" dirty="0">
                <a:solidFill>
                  <a:srgbClr val="1A4685"/>
                </a:solidFill>
                <a:latin typeface="Calibri"/>
                <a:cs typeface="Calibri"/>
              </a:rPr>
              <a:t>votre</a:t>
            </a:r>
            <a:r>
              <a:rPr sz="2200" spc="-55" dirty="0">
                <a:solidFill>
                  <a:srgbClr val="1A4685"/>
                </a:solidFill>
                <a:latin typeface="Calibri"/>
                <a:cs typeface="Calibri"/>
              </a:rPr>
              <a:t> </a:t>
            </a:r>
            <a:r>
              <a:rPr sz="2200" dirty="0">
                <a:solidFill>
                  <a:srgbClr val="1A4685"/>
                </a:solidFill>
                <a:latin typeface="Calibri"/>
                <a:cs typeface="Calibri"/>
              </a:rPr>
              <a:t>mot</a:t>
            </a:r>
            <a:r>
              <a:rPr sz="2200" spc="-45" dirty="0">
                <a:solidFill>
                  <a:srgbClr val="1A4685"/>
                </a:solidFill>
                <a:latin typeface="Calibri"/>
                <a:cs typeface="Calibri"/>
              </a:rPr>
              <a:t> </a:t>
            </a:r>
            <a:r>
              <a:rPr sz="2200" dirty="0">
                <a:solidFill>
                  <a:srgbClr val="1A4685"/>
                </a:solidFill>
                <a:latin typeface="Calibri"/>
                <a:cs typeface="Calibri"/>
              </a:rPr>
              <a:t>de</a:t>
            </a:r>
            <a:r>
              <a:rPr sz="2200" spc="-55" dirty="0">
                <a:solidFill>
                  <a:srgbClr val="1A4685"/>
                </a:solidFill>
                <a:latin typeface="Calibri"/>
                <a:cs typeface="Calibri"/>
              </a:rPr>
              <a:t> </a:t>
            </a:r>
            <a:r>
              <a:rPr sz="2200" spc="-10" dirty="0">
                <a:solidFill>
                  <a:srgbClr val="1A4685"/>
                </a:solidFill>
                <a:latin typeface="Calibri"/>
                <a:cs typeface="Calibri"/>
              </a:rPr>
              <a:t>passe</a:t>
            </a:r>
            <a:endParaRPr sz="2200" dirty="0">
              <a:latin typeface="Calibri"/>
              <a:cs typeface="Calibri"/>
            </a:endParaRPr>
          </a:p>
          <a:p>
            <a:pPr marL="354965" indent="-342265">
              <a:lnSpc>
                <a:spcPct val="100000"/>
              </a:lnSpc>
              <a:buFont typeface="Arial"/>
              <a:buChar char="•"/>
              <a:tabLst>
                <a:tab pos="354965" algn="l"/>
              </a:tabLst>
            </a:pPr>
            <a:r>
              <a:rPr sz="2200" dirty="0">
                <a:solidFill>
                  <a:srgbClr val="1A4685"/>
                </a:solidFill>
                <a:latin typeface="Calibri"/>
                <a:cs typeface="Calibri"/>
              </a:rPr>
              <a:t>Ajout</a:t>
            </a:r>
            <a:r>
              <a:rPr sz="2200" spc="-45" dirty="0">
                <a:solidFill>
                  <a:srgbClr val="1A4685"/>
                </a:solidFill>
                <a:latin typeface="Calibri"/>
                <a:cs typeface="Calibri"/>
              </a:rPr>
              <a:t> </a:t>
            </a:r>
            <a:r>
              <a:rPr sz="2200" spc="-10" dirty="0">
                <a:solidFill>
                  <a:srgbClr val="1A4685"/>
                </a:solidFill>
                <a:latin typeface="Calibri"/>
                <a:cs typeface="Calibri"/>
              </a:rPr>
              <a:t>d'élèves</a:t>
            </a:r>
            <a:endParaRPr sz="2200" dirty="0">
              <a:latin typeface="Calibri"/>
              <a:cs typeface="Calibri"/>
            </a:endParaRPr>
          </a:p>
          <a:p>
            <a:pPr marL="354965" indent="-342265">
              <a:lnSpc>
                <a:spcPct val="100000"/>
              </a:lnSpc>
              <a:buFont typeface="Arial"/>
              <a:buChar char="•"/>
              <a:tabLst>
                <a:tab pos="354965" algn="l"/>
              </a:tabLst>
            </a:pPr>
            <a:r>
              <a:rPr sz="2200" dirty="0">
                <a:solidFill>
                  <a:srgbClr val="1A4685"/>
                </a:solidFill>
                <a:latin typeface="Calibri"/>
                <a:cs typeface="Calibri"/>
              </a:rPr>
              <a:t>Suppression</a:t>
            </a:r>
            <a:r>
              <a:rPr sz="2200" spc="-85" dirty="0">
                <a:solidFill>
                  <a:srgbClr val="1A4685"/>
                </a:solidFill>
                <a:latin typeface="Calibri"/>
                <a:cs typeface="Calibri"/>
              </a:rPr>
              <a:t> </a:t>
            </a:r>
            <a:r>
              <a:rPr sz="2200" spc="-10" dirty="0">
                <a:solidFill>
                  <a:srgbClr val="1A4685"/>
                </a:solidFill>
                <a:latin typeface="Calibri"/>
                <a:cs typeface="Calibri"/>
              </a:rPr>
              <a:t>d’élèves</a:t>
            </a:r>
            <a:endParaRPr sz="2200" dirty="0">
              <a:latin typeface="Calibri"/>
              <a:cs typeface="Calibri"/>
            </a:endParaRPr>
          </a:p>
          <a:p>
            <a:pPr marL="354965" indent="-342265">
              <a:lnSpc>
                <a:spcPct val="100000"/>
              </a:lnSpc>
              <a:buFont typeface="Arial"/>
              <a:buChar char="•"/>
              <a:tabLst>
                <a:tab pos="354965" algn="l"/>
              </a:tabLst>
            </a:pPr>
            <a:r>
              <a:rPr sz="2200" dirty="0">
                <a:solidFill>
                  <a:srgbClr val="1A4685"/>
                </a:solidFill>
                <a:latin typeface="Calibri"/>
                <a:cs typeface="Calibri"/>
              </a:rPr>
              <a:t>Sélection</a:t>
            </a:r>
            <a:r>
              <a:rPr sz="2200" spc="-35" dirty="0">
                <a:solidFill>
                  <a:srgbClr val="1A4685"/>
                </a:solidFill>
                <a:latin typeface="Calibri"/>
                <a:cs typeface="Calibri"/>
              </a:rPr>
              <a:t> </a:t>
            </a:r>
            <a:r>
              <a:rPr sz="2200" dirty="0">
                <a:solidFill>
                  <a:srgbClr val="1A4685"/>
                </a:solidFill>
                <a:latin typeface="Calibri"/>
                <a:cs typeface="Calibri"/>
              </a:rPr>
              <a:t>d'un</a:t>
            </a:r>
            <a:r>
              <a:rPr sz="2200" spc="-45" dirty="0">
                <a:solidFill>
                  <a:srgbClr val="1A4685"/>
                </a:solidFill>
                <a:latin typeface="Calibri"/>
                <a:cs typeface="Calibri"/>
              </a:rPr>
              <a:t> </a:t>
            </a:r>
            <a:r>
              <a:rPr sz="2200" spc="-20" dirty="0">
                <a:solidFill>
                  <a:srgbClr val="1A4685"/>
                </a:solidFill>
                <a:latin typeface="Calibri"/>
                <a:cs typeface="Calibri"/>
              </a:rPr>
              <a:t>élève</a:t>
            </a:r>
            <a:endParaRPr sz="2200" dirty="0">
              <a:latin typeface="Calibri"/>
              <a:cs typeface="Calibri"/>
            </a:endParaRPr>
          </a:p>
        </p:txBody>
      </p:sp>
      <p:sp>
        <p:nvSpPr>
          <p:cNvPr id="10" name="object 10"/>
          <p:cNvSpPr txBox="1"/>
          <p:nvPr/>
        </p:nvSpPr>
        <p:spPr>
          <a:xfrm>
            <a:off x="1116279" y="5628538"/>
            <a:ext cx="5003800" cy="695960"/>
          </a:xfrm>
          <a:prstGeom prst="rect">
            <a:avLst/>
          </a:prstGeom>
          <a:ln>
            <a:noFill/>
          </a:ln>
        </p:spPr>
        <p:txBody>
          <a:bodyPr vert="horz" wrap="square" lIns="0" tIns="12065" rIns="0" bIns="0" rtlCol="0">
            <a:spAutoFit/>
          </a:bodyPr>
          <a:lstStyle/>
          <a:p>
            <a:pPr marL="12700">
              <a:lnSpc>
                <a:spcPct val="100000"/>
              </a:lnSpc>
              <a:spcBef>
                <a:spcPts val="95"/>
              </a:spcBef>
            </a:pPr>
            <a:r>
              <a:rPr sz="2200" dirty="0">
                <a:solidFill>
                  <a:srgbClr val="1A4685"/>
                </a:solidFill>
                <a:latin typeface="Calibri"/>
                <a:cs typeface="Calibri"/>
              </a:rPr>
              <a:t>Consultation</a:t>
            </a:r>
            <a:r>
              <a:rPr sz="2200" spc="-75" dirty="0">
                <a:solidFill>
                  <a:srgbClr val="1A4685"/>
                </a:solidFill>
                <a:latin typeface="Calibri"/>
                <a:cs typeface="Calibri"/>
              </a:rPr>
              <a:t> </a:t>
            </a:r>
            <a:r>
              <a:rPr sz="2200" dirty="0">
                <a:solidFill>
                  <a:srgbClr val="1A4685"/>
                </a:solidFill>
                <a:latin typeface="Calibri"/>
                <a:cs typeface="Calibri"/>
              </a:rPr>
              <a:t>des</a:t>
            </a:r>
            <a:r>
              <a:rPr sz="2200" spc="-45" dirty="0">
                <a:solidFill>
                  <a:srgbClr val="1A4685"/>
                </a:solidFill>
                <a:latin typeface="Calibri"/>
                <a:cs typeface="Calibri"/>
              </a:rPr>
              <a:t> </a:t>
            </a:r>
            <a:r>
              <a:rPr sz="2200" spc="-10" dirty="0">
                <a:solidFill>
                  <a:srgbClr val="1A4685"/>
                </a:solidFill>
                <a:latin typeface="Calibri"/>
                <a:cs typeface="Calibri"/>
              </a:rPr>
              <a:t>résultats</a:t>
            </a:r>
            <a:r>
              <a:rPr sz="2200" spc="-60" dirty="0">
                <a:solidFill>
                  <a:srgbClr val="1A4685"/>
                </a:solidFill>
                <a:latin typeface="Calibri"/>
                <a:cs typeface="Calibri"/>
              </a:rPr>
              <a:t> </a:t>
            </a:r>
            <a:r>
              <a:rPr sz="2200" spc="-20" dirty="0">
                <a:solidFill>
                  <a:srgbClr val="1A4685"/>
                </a:solidFill>
                <a:latin typeface="Calibri"/>
                <a:cs typeface="Calibri"/>
              </a:rPr>
              <a:t>MCAS</a:t>
            </a:r>
            <a:endParaRPr sz="2200" dirty="0">
              <a:latin typeface="Calibri"/>
              <a:cs typeface="Calibri"/>
            </a:endParaRPr>
          </a:p>
          <a:p>
            <a:pPr marL="812165" indent="-342265">
              <a:lnSpc>
                <a:spcPct val="100000"/>
              </a:lnSpc>
              <a:buFont typeface="Arial"/>
              <a:buChar char="•"/>
              <a:tabLst>
                <a:tab pos="812165" algn="l"/>
              </a:tabLst>
            </a:pPr>
            <a:r>
              <a:rPr sz="2200" dirty="0">
                <a:solidFill>
                  <a:srgbClr val="1A4685"/>
                </a:solidFill>
                <a:latin typeface="Calibri"/>
                <a:cs typeface="Calibri"/>
              </a:rPr>
              <a:t>Consultation</a:t>
            </a:r>
            <a:r>
              <a:rPr sz="2200" spc="-85" dirty="0">
                <a:solidFill>
                  <a:srgbClr val="1A4685"/>
                </a:solidFill>
                <a:latin typeface="Calibri"/>
                <a:cs typeface="Calibri"/>
              </a:rPr>
              <a:t> </a:t>
            </a:r>
            <a:r>
              <a:rPr sz="2200" dirty="0">
                <a:solidFill>
                  <a:srgbClr val="1A4685"/>
                </a:solidFill>
                <a:latin typeface="Calibri"/>
                <a:cs typeface="Calibri"/>
              </a:rPr>
              <a:t>de</a:t>
            </a:r>
            <a:r>
              <a:rPr sz="2200" spc="-55" dirty="0">
                <a:solidFill>
                  <a:srgbClr val="1A4685"/>
                </a:solidFill>
                <a:latin typeface="Calibri"/>
                <a:cs typeface="Calibri"/>
              </a:rPr>
              <a:t> </a:t>
            </a:r>
            <a:r>
              <a:rPr sz="2200" dirty="0">
                <a:solidFill>
                  <a:srgbClr val="1A4685"/>
                </a:solidFill>
                <a:latin typeface="Calibri"/>
                <a:cs typeface="Calibri"/>
              </a:rPr>
              <a:t>l'historique</a:t>
            </a:r>
            <a:r>
              <a:rPr sz="2200" spc="-70" dirty="0">
                <a:solidFill>
                  <a:srgbClr val="1A4685"/>
                </a:solidFill>
                <a:latin typeface="Calibri"/>
                <a:cs typeface="Calibri"/>
              </a:rPr>
              <a:t> </a:t>
            </a:r>
            <a:r>
              <a:rPr sz="2200" dirty="0">
                <a:solidFill>
                  <a:srgbClr val="1A4685"/>
                </a:solidFill>
                <a:latin typeface="Calibri"/>
                <a:cs typeface="Calibri"/>
              </a:rPr>
              <a:t>des</a:t>
            </a:r>
            <a:r>
              <a:rPr sz="2200" spc="-60" dirty="0">
                <a:solidFill>
                  <a:srgbClr val="1A4685"/>
                </a:solidFill>
                <a:latin typeface="Calibri"/>
                <a:cs typeface="Calibri"/>
              </a:rPr>
              <a:t> </a:t>
            </a:r>
            <a:r>
              <a:rPr sz="2200" spc="-10" dirty="0">
                <a:solidFill>
                  <a:srgbClr val="1A4685"/>
                </a:solidFill>
                <a:latin typeface="Calibri"/>
                <a:cs typeface="Calibri"/>
              </a:rPr>
              <a:t>tests</a:t>
            </a:r>
            <a:endParaRPr sz="2200" dirty="0">
              <a:latin typeface="Calibri"/>
              <a:cs typeface="Calibri"/>
            </a:endParaRPr>
          </a:p>
        </p:txBody>
      </p:sp>
      <p:sp>
        <p:nvSpPr>
          <p:cNvPr id="11" name="object 11"/>
          <p:cNvSpPr txBox="1"/>
          <p:nvPr/>
        </p:nvSpPr>
        <p:spPr>
          <a:xfrm>
            <a:off x="7049769" y="3951859"/>
            <a:ext cx="4310380" cy="695960"/>
          </a:xfrm>
          <a:prstGeom prst="rect">
            <a:avLst/>
          </a:prstGeom>
          <a:ln>
            <a:noFill/>
          </a:ln>
        </p:spPr>
        <p:txBody>
          <a:bodyPr vert="horz" wrap="square" lIns="0" tIns="12065" rIns="0" bIns="0" rtlCol="0">
            <a:spAutoFit/>
          </a:bodyPr>
          <a:lstStyle/>
          <a:p>
            <a:pPr marL="354965" indent="-342265">
              <a:lnSpc>
                <a:spcPct val="100000"/>
              </a:lnSpc>
              <a:spcBef>
                <a:spcPts val="95"/>
              </a:spcBef>
              <a:buFont typeface="Arial"/>
              <a:buChar char="•"/>
              <a:tabLst>
                <a:tab pos="354965" algn="l"/>
              </a:tabLst>
            </a:pPr>
            <a:r>
              <a:rPr sz="2200" dirty="0">
                <a:solidFill>
                  <a:srgbClr val="1A4685"/>
                </a:solidFill>
                <a:latin typeface="Calibri"/>
                <a:cs typeface="Calibri"/>
              </a:rPr>
              <a:t>Consultation</a:t>
            </a:r>
            <a:r>
              <a:rPr sz="2200" spc="-70" dirty="0">
                <a:solidFill>
                  <a:srgbClr val="1A4685"/>
                </a:solidFill>
                <a:latin typeface="Calibri"/>
                <a:cs typeface="Calibri"/>
              </a:rPr>
              <a:t> </a:t>
            </a:r>
            <a:r>
              <a:rPr sz="2200" dirty="0">
                <a:solidFill>
                  <a:srgbClr val="1A4685"/>
                </a:solidFill>
                <a:latin typeface="Calibri"/>
                <a:cs typeface="Calibri"/>
              </a:rPr>
              <a:t>des</a:t>
            </a:r>
            <a:r>
              <a:rPr sz="2200" spc="-35" dirty="0">
                <a:solidFill>
                  <a:srgbClr val="1A4685"/>
                </a:solidFill>
                <a:latin typeface="Calibri"/>
                <a:cs typeface="Calibri"/>
              </a:rPr>
              <a:t> </a:t>
            </a:r>
            <a:r>
              <a:rPr sz="2200" spc="-10" dirty="0">
                <a:solidFill>
                  <a:srgbClr val="1A4685"/>
                </a:solidFill>
                <a:latin typeface="Calibri"/>
                <a:cs typeface="Calibri"/>
              </a:rPr>
              <a:t>résultats</a:t>
            </a:r>
            <a:r>
              <a:rPr sz="2200" spc="-50" dirty="0">
                <a:solidFill>
                  <a:srgbClr val="1A4685"/>
                </a:solidFill>
                <a:latin typeface="Calibri"/>
                <a:cs typeface="Calibri"/>
              </a:rPr>
              <a:t> </a:t>
            </a:r>
            <a:r>
              <a:rPr sz="2200" dirty="0">
                <a:solidFill>
                  <a:srgbClr val="1A4685"/>
                </a:solidFill>
                <a:latin typeface="Calibri"/>
                <a:cs typeface="Calibri"/>
              </a:rPr>
              <a:t>de</a:t>
            </a:r>
            <a:r>
              <a:rPr sz="2200" spc="-55" dirty="0">
                <a:solidFill>
                  <a:srgbClr val="1A4685"/>
                </a:solidFill>
                <a:latin typeface="Calibri"/>
                <a:cs typeface="Calibri"/>
              </a:rPr>
              <a:t> </a:t>
            </a:r>
            <a:r>
              <a:rPr sz="2200" spc="-10" dirty="0">
                <a:solidFill>
                  <a:srgbClr val="1A4685"/>
                </a:solidFill>
                <a:latin typeface="Calibri"/>
                <a:cs typeface="Calibri"/>
              </a:rPr>
              <a:t>tests</a:t>
            </a:r>
            <a:endParaRPr sz="2200" dirty="0">
              <a:latin typeface="Calibri"/>
              <a:cs typeface="Calibri"/>
            </a:endParaRPr>
          </a:p>
          <a:p>
            <a:pPr marL="354965" indent="-342265">
              <a:lnSpc>
                <a:spcPct val="100000"/>
              </a:lnSpc>
              <a:buFont typeface="Arial"/>
              <a:buChar char="•"/>
              <a:tabLst>
                <a:tab pos="354965" algn="l"/>
              </a:tabLst>
            </a:pPr>
            <a:r>
              <a:rPr sz="2200" dirty="0">
                <a:solidFill>
                  <a:srgbClr val="1A4685"/>
                </a:solidFill>
                <a:latin typeface="Calibri"/>
                <a:cs typeface="Calibri"/>
              </a:rPr>
              <a:t>Consultation</a:t>
            </a:r>
            <a:r>
              <a:rPr sz="2200" spc="-75" dirty="0">
                <a:solidFill>
                  <a:srgbClr val="1A4685"/>
                </a:solidFill>
                <a:latin typeface="Calibri"/>
                <a:cs typeface="Calibri"/>
              </a:rPr>
              <a:t> </a:t>
            </a:r>
            <a:r>
              <a:rPr sz="2200" dirty="0">
                <a:solidFill>
                  <a:srgbClr val="1A4685"/>
                </a:solidFill>
                <a:latin typeface="Calibri"/>
                <a:cs typeface="Calibri"/>
              </a:rPr>
              <a:t>des</a:t>
            </a:r>
            <a:r>
              <a:rPr sz="2200" spc="-45" dirty="0">
                <a:solidFill>
                  <a:srgbClr val="1A4685"/>
                </a:solidFill>
                <a:latin typeface="Calibri"/>
                <a:cs typeface="Calibri"/>
              </a:rPr>
              <a:t> </a:t>
            </a:r>
            <a:r>
              <a:rPr sz="2200" spc="-10" dirty="0">
                <a:solidFill>
                  <a:srgbClr val="1A4685"/>
                </a:solidFill>
                <a:latin typeface="Calibri"/>
                <a:cs typeface="Calibri"/>
              </a:rPr>
              <a:t>résultats</a:t>
            </a:r>
            <a:r>
              <a:rPr sz="2200" spc="-60" dirty="0">
                <a:solidFill>
                  <a:srgbClr val="1A4685"/>
                </a:solidFill>
                <a:latin typeface="Calibri"/>
                <a:cs typeface="Calibri"/>
              </a:rPr>
              <a:t> </a:t>
            </a:r>
            <a:r>
              <a:rPr sz="2200" spc="-10" dirty="0">
                <a:solidFill>
                  <a:srgbClr val="1A4685"/>
                </a:solidFill>
                <a:latin typeface="Calibri"/>
                <a:cs typeface="Calibri"/>
              </a:rPr>
              <a:t>détaillés</a:t>
            </a:r>
            <a:endParaRPr sz="2200" dirty="0">
              <a:latin typeface="Calibri"/>
              <a:cs typeface="Calibri"/>
            </a:endParaRPr>
          </a:p>
        </p:txBody>
      </p:sp>
      <p:sp>
        <p:nvSpPr>
          <p:cNvPr id="12" name="object 12"/>
          <p:cNvSpPr txBox="1"/>
          <p:nvPr/>
        </p:nvSpPr>
        <p:spPr>
          <a:xfrm>
            <a:off x="6592569" y="4622113"/>
            <a:ext cx="4103370" cy="360680"/>
          </a:xfrm>
          <a:prstGeom prst="rect">
            <a:avLst/>
          </a:prstGeom>
          <a:ln>
            <a:noFill/>
          </a:ln>
        </p:spPr>
        <p:txBody>
          <a:bodyPr vert="horz" wrap="square" lIns="0" tIns="12065" rIns="0" bIns="0" rtlCol="0">
            <a:spAutoFit/>
          </a:bodyPr>
          <a:lstStyle/>
          <a:p>
            <a:pPr marL="12700">
              <a:lnSpc>
                <a:spcPct val="100000"/>
              </a:lnSpc>
              <a:spcBef>
                <a:spcPts val="95"/>
              </a:spcBef>
            </a:pPr>
            <a:r>
              <a:rPr sz="2200" dirty="0">
                <a:solidFill>
                  <a:srgbClr val="1A4685"/>
                </a:solidFill>
                <a:latin typeface="Calibri"/>
                <a:cs typeface="Calibri"/>
              </a:rPr>
              <a:t>Consultation</a:t>
            </a:r>
            <a:r>
              <a:rPr sz="2200" spc="-75" dirty="0">
                <a:solidFill>
                  <a:srgbClr val="1A4685"/>
                </a:solidFill>
                <a:latin typeface="Calibri"/>
                <a:cs typeface="Calibri"/>
              </a:rPr>
              <a:t> </a:t>
            </a:r>
            <a:r>
              <a:rPr sz="2200" dirty="0">
                <a:solidFill>
                  <a:srgbClr val="1A4685"/>
                </a:solidFill>
                <a:latin typeface="Calibri"/>
                <a:cs typeface="Calibri"/>
              </a:rPr>
              <a:t>des</a:t>
            </a:r>
            <a:r>
              <a:rPr sz="2200" spc="-45" dirty="0">
                <a:solidFill>
                  <a:srgbClr val="1A4685"/>
                </a:solidFill>
                <a:latin typeface="Calibri"/>
                <a:cs typeface="Calibri"/>
              </a:rPr>
              <a:t> </a:t>
            </a:r>
            <a:r>
              <a:rPr sz="2200" spc="-10" dirty="0">
                <a:solidFill>
                  <a:srgbClr val="1A4685"/>
                </a:solidFill>
                <a:latin typeface="Calibri"/>
                <a:cs typeface="Calibri"/>
              </a:rPr>
              <a:t>résultats</a:t>
            </a:r>
            <a:r>
              <a:rPr sz="2200" spc="-55" dirty="0">
                <a:solidFill>
                  <a:srgbClr val="1A4685"/>
                </a:solidFill>
                <a:latin typeface="Calibri"/>
                <a:cs typeface="Calibri"/>
              </a:rPr>
              <a:t> </a:t>
            </a:r>
            <a:r>
              <a:rPr sz="2200" spc="-20" dirty="0">
                <a:solidFill>
                  <a:srgbClr val="1A4685"/>
                </a:solidFill>
                <a:latin typeface="Calibri"/>
                <a:cs typeface="Calibri"/>
              </a:rPr>
              <a:t>MCAS-</a:t>
            </a:r>
            <a:r>
              <a:rPr sz="2200" spc="-25" dirty="0">
                <a:solidFill>
                  <a:srgbClr val="1A4685"/>
                </a:solidFill>
                <a:latin typeface="Calibri"/>
                <a:cs typeface="Calibri"/>
              </a:rPr>
              <a:t>Alt</a:t>
            </a:r>
            <a:endParaRPr sz="2200" dirty="0">
              <a:latin typeface="Calibri"/>
              <a:cs typeface="Calibri"/>
            </a:endParaRPr>
          </a:p>
        </p:txBody>
      </p:sp>
      <p:sp>
        <p:nvSpPr>
          <p:cNvPr id="13" name="object 13"/>
          <p:cNvSpPr txBox="1"/>
          <p:nvPr/>
        </p:nvSpPr>
        <p:spPr>
          <a:xfrm>
            <a:off x="7049769" y="4957952"/>
            <a:ext cx="4545965" cy="695960"/>
          </a:xfrm>
          <a:prstGeom prst="rect">
            <a:avLst/>
          </a:prstGeom>
          <a:ln>
            <a:noFill/>
          </a:ln>
        </p:spPr>
        <p:txBody>
          <a:bodyPr vert="horz" wrap="square" lIns="0" tIns="12065" rIns="0" bIns="0" rtlCol="0">
            <a:spAutoFit/>
          </a:bodyPr>
          <a:lstStyle/>
          <a:p>
            <a:pPr marL="354965" indent="-342265">
              <a:lnSpc>
                <a:spcPct val="100000"/>
              </a:lnSpc>
              <a:spcBef>
                <a:spcPts val="95"/>
              </a:spcBef>
              <a:buFont typeface="Arial"/>
              <a:buChar char="•"/>
              <a:tabLst>
                <a:tab pos="354965" algn="l"/>
              </a:tabLst>
            </a:pPr>
            <a:r>
              <a:rPr sz="2200" dirty="0">
                <a:solidFill>
                  <a:srgbClr val="1A4685"/>
                </a:solidFill>
                <a:latin typeface="Calibri"/>
                <a:cs typeface="Calibri"/>
              </a:rPr>
              <a:t>Consultation</a:t>
            </a:r>
            <a:r>
              <a:rPr sz="2200" spc="-80" dirty="0">
                <a:solidFill>
                  <a:srgbClr val="1A4685"/>
                </a:solidFill>
                <a:latin typeface="Calibri"/>
                <a:cs typeface="Calibri"/>
              </a:rPr>
              <a:t> </a:t>
            </a:r>
            <a:r>
              <a:rPr sz="2200" dirty="0">
                <a:solidFill>
                  <a:srgbClr val="1A4685"/>
                </a:solidFill>
                <a:latin typeface="Calibri"/>
                <a:cs typeface="Calibri"/>
              </a:rPr>
              <a:t>de</a:t>
            </a:r>
            <a:r>
              <a:rPr sz="2200" spc="-45" dirty="0">
                <a:solidFill>
                  <a:srgbClr val="1A4685"/>
                </a:solidFill>
                <a:latin typeface="Calibri"/>
                <a:cs typeface="Calibri"/>
              </a:rPr>
              <a:t> </a:t>
            </a:r>
            <a:r>
              <a:rPr sz="2200" dirty="0">
                <a:solidFill>
                  <a:srgbClr val="1A4685"/>
                </a:solidFill>
                <a:latin typeface="Calibri"/>
                <a:cs typeface="Calibri"/>
              </a:rPr>
              <a:t>l'historique</a:t>
            </a:r>
            <a:r>
              <a:rPr sz="2200" spc="-70" dirty="0">
                <a:solidFill>
                  <a:srgbClr val="1A4685"/>
                </a:solidFill>
                <a:latin typeface="Calibri"/>
                <a:cs typeface="Calibri"/>
              </a:rPr>
              <a:t> </a:t>
            </a:r>
            <a:r>
              <a:rPr sz="2200" dirty="0">
                <a:solidFill>
                  <a:srgbClr val="1A4685"/>
                </a:solidFill>
                <a:latin typeface="Calibri"/>
                <a:cs typeface="Calibri"/>
              </a:rPr>
              <a:t>des</a:t>
            </a:r>
            <a:r>
              <a:rPr sz="2200" spc="-55" dirty="0">
                <a:solidFill>
                  <a:srgbClr val="1A4685"/>
                </a:solidFill>
                <a:latin typeface="Calibri"/>
                <a:cs typeface="Calibri"/>
              </a:rPr>
              <a:t> </a:t>
            </a:r>
            <a:r>
              <a:rPr sz="2200" spc="-10" dirty="0">
                <a:solidFill>
                  <a:srgbClr val="1A4685"/>
                </a:solidFill>
                <a:latin typeface="Calibri"/>
                <a:cs typeface="Calibri"/>
              </a:rPr>
              <a:t>tests</a:t>
            </a:r>
            <a:endParaRPr sz="2200" dirty="0">
              <a:latin typeface="Calibri"/>
              <a:cs typeface="Calibri"/>
            </a:endParaRPr>
          </a:p>
          <a:p>
            <a:pPr marL="354965" indent="-342265">
              <a:lnSpc>
                <a:spcPct val="100000"/>
              </a:lnSpc>
              <a:buFont typeface="Arial"/>
              <a:buChar char="•"/>
              <a:tabLst>
                <a:tab pos="354965" algn="l"/>
              </a:tabLst>
            </a:pPr>
            <a:r>
              <a:rPr sz="2200" dirty="0">
                <a:solidFill>
                  <a:srgbClr val="1A4685"/>
                </a:solidFill>
                <a:latin typeface="Calibri"/>
                <a:cs typeface="Calibri"/>
              </a:rPr>
              <a:t>Consultation</a:t>
            </a:r>
            <a:r>
              <a:rPr sz="2200" spc="-70" dirty="0">
                <a:solidFill>
                  <a:srgbClr val="1A4685"/>
                </a:solidFill>
                <a:latin typeface="Calibri"/>
                <a:cs typeface="Calibri"/>
              </a:rPr>
              <a:t> </a:t>
            </a:r>
            <a:r>
              <a:rPr sz="2200" dirty="0">
                <a:solidFill>
                  <a:srgbClr val="1A4685"/>
                </a:solidFill>
                <a:latin typeface="Calibri"/>
                <a:cs typeface="Calibri"/>
              </a:rPr>
              <a:t>des</a:t>
            </a:r>
            <a:r>
              <a:rPr sz="2200" spc="-35" dirty="0">
                <a:solidFill>
                  <a:srgbClr val="1A4685"/>
                </a:solidFill>
                <a:latin typeface="Calibri"/>
                <a:cs typeface="Calibri"/>
              </a:rPr>
              <a:t> </a:t>
            </a:r>
            <a:r>
              <a:rPr sz="2200" spc="-10" dirty="0">
                <a:solidFill>
                  <a:srgbClr val="1A4685"/>
                </a:solidFill>
                <a:latin typeface="Calibri"/>
                <a:cs typeface="Calibri"/>
              </a:rPr>
              <a:t>résultats</a:t>
            </a:r>
            <a:r>
              <a:rPr sz="2200" spc="-50" dirty="0">
                <a:solidFill>
                  <a:srgbClr val="1A4685"/>
                </a:solidFill>
                <a:latin typeface="Calibri"/>
                <a:cs typeface="Calibri"/>
              </a:rPr>
              <a:t> </a:t>
            </a:r>
            <a:r>
              <a:rPr sz="2200" dirty="0">
                <a:solidFill>
                  <a:srgbClr val="1A4685"/>
                </a:solidFill>
                <a:latin typeface="Calibri"/>
                <a:cs typeface="Calibri"/>
              </a:rPr>
              <a:t>de</a:t>
            </a:r>
            <a:r>
              <a:rPr sz="2200" spc="-55" dirty="0">
                <a:solidFill>
                  <a:srgbClr val="1A4685"/>
                </a:solidFill>
                <a:latin typeface="Calibri"/>
                <a:cs typeface="Calibri"/>
              </a:rPr>
              <a:t> </a:t>
            </a:r>
            <a:r>
              <a:rPr sz="2200" spc="-10" dirty="0">
                <a:solidFill>
                  <a:srgbClr val="1A4685"/>
                </a:solidFill>
                <a:latin typeface="Calibri"/>
                <a:cs typeface="Calibri"/>
              </a:rPr>
              <a:t>tests</a:t>
            </a:r>
            <a:endParaRPr sz="2200" dirty="0">
              <a:latin typeface="Calibri"/>
              <a:cs typeface="Calibri"/>
            </a:endParaRPr>
          </a:p>
        </p:txBody>
      </p:sp>
      <p:sp>
        <p:nvSpPr>
          <p:cNvPr id="14" name="object 14"/>
          <p:cNvSpPr txBox="1"/>
          <p:nvPr/>
        </p:nvSpPr>
        <p:spPr>
          <a:xfrm>
            <a:off x="6592569" y="5628538"/>
            <a:ext cx="3232785" cy="360680"/>
          </a:xfrm>
          <a:prstGeom prst="rect">
            <a:avLst/>
          </a:prstGeom>
          <a:ln>
            <a:noFill/>
          </a:ln>
        </p:spPr>
        <p:txBody>
          <a:bodyPr vert="horz" wrap="square" lIns="0" tIns="12065" rIns="0" bIns="0" rtlCol="0">
            <a:spAutoFit/>
          </a:bodyPr>
          <a:lstStyle/>
          <a:p>
            <a:pPr marL="12700">
              <a:lnSpc>
                <a:spcPct val="100000"/>
              </a:lnSpc>
              <a:spcBef>
                <a:spcPts val="95"/>
              </a:spcBef>
            </a:pPr>
            <a:r>
              <a:rPr sz="2200" spc="-10" dirty="0">
                <a:solidFill>
                  <a:srgbClr val="1A4685"/>
                </a:solidFill>
                <a:latin typeface="Calibri"/>
                <a:cs typeface="Calibri"/>
              </a:rPr>
              <a:t>Ressources</a:t>
            </a:r>
            <a:r>
              <a:rPr sz="2200" spc="-65" dirty="0">
                <a:solidFill>
                  <a:srgbClr val="1A4685"/>
                </a:solidFill>
                <a:latin typeface="Calibri"/>
                <a:cs typeface="Calibri"/>
              </a:rPr>
              <a:t> </a:t>
            </a:r>
            <a:r>
              <a:rPr sz="2200" spc="-10" dirty="0">
                <a:solidFill>
                  <a:srgbClr val="1A4685"/>
                </a:solidFill>
                <a:latin typeface="Calibri"/>
                <a:cs typeface="Calibri"/>
              </a:rPr>
              <a:t>supplémentaires</a:t>
            </a:r>
            <a:endParaRPr sz="2200" dirty="0">
              <a:latin typeface="Calibri"/>
              <a:cs typeface="Calibri"/>
            </a:endParaRPr>
          </a:p>
        </p:txBody>
      </p:sp>
      <p:grpSp>
        <p:nvGrpSpPr>
          <p:cNvPr id="15" name="object 15">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6" name="object 16"/>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7" name="object 17"/>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8" name="TextBox 1" descr="Premiers pas&#10;">
            <a:hlinkClick r:id="rId4" action="ppaction://hlinksldjump"/>
            <a:extLst>
              <a:ext uri="{FF2B5EF4-FFF2-40B4-BE49-F238E27FC236}">
                <a16:creationId xmlns:a16="http://schemas.microsoft.com/office/drawing/2014/main" id="{BD9ABC4D-5534-D8C3-EAC0-FD0164C1D37B}"/>
              </a:ext>
            </a:extLst>
          </p:cNvPr>
          <p:cNvSpPr txBox="1"/>
          <p:nvPr/>
        </p:nvSpPr>
        <p:spPr>
          <a:xfrm>
            <a:off x="1051383" y="3617009"/>
            <a:ext cx="2271850" cy="369332"/>
          </a:xfrm>
          <a:prstGeom prst="rect">
            <a:avLst/>
          </a:prstGeom>
          <a:noFill/>
          <a:ln>
            <a:noFill/>
          </a:ln>
        </p:spPr>
        <p:txBody>
          <a:bodyPr wrap="square" rtlCol="0">
            <a:spAutoFit/>
          </a:bodyPr>
          <a:lstStyle/>
          <a:p>
            <a:r>
              <a:rPr lang="en-US"/>
              <a:t> </a:t>
            </a:r>
          </a:p>
        </p:txBody>
      </p:sp>
      <p:sp>
        <p:nvSpPr>
          <p:cNvPr id="19" name="TextBox 11" descr="Affichage en espagnol&#10;">
            <a:hlinkClick r:id="rId5" action="ppaction://hlinksldjump"/>
            <a:extLst>
              <a:ext uri="{FF2B5EF4-FFF2-40B4-BE49-F238E27FC236}">
                <a16:creationId xmlns:a16="http://schemas.microsoft.com/office/drawing/2014/main" id="{B02E3F86-F392-3353-E344-36FE88CAF1AC}"/>
              </a:ext>
            </a:extLst>
          </p:cNvPr>
          <p:cNvSpPr txBox="1"/>
          <p:nvPr/>
        </p:nvSpPr>
        <p:spPr>
          <a:xfrm>
            <a:off x="1863416" y="3982118"/>
            <a:ext cx="3367489" cy="322762"/>
          </a:xfrm>
          <a:prstGeom prst="rect">
            <a:avLst/>
          </a:prstGeom>
          <a:noFill/>
          <a:ln>
            <a:noFill/>
          </a:ln>
        </p:spPr>
        <p:txBody>
          <a:bodyPr wrap="square" rtlCol="0">
            <a:spAutoFit/>
          </a:bodyPr>
          <a:lstStyle/>
          <a:p>
            <a:endParaRPr lang="en-US"/>
          </a:p>
        </p:txBody>
      </p:sp>
      <p:sp>
        <p:nvSpPr>
          <p:cNvPr id="20" name="TextBox 2" descr="Réinitialisation de votre mot de passe&#10;">
            <a:hlinkClick r:id="rId6" action="ppaction://hlinksldjump"/>
            <a:extLst>
              <a:ext uri="{FF2B5EF4-FFF2-40B4-BE49-F238E27FC236}">
                <a16:creationId xmlns:a16="http://schemas.microsoft.com/office/drawing/2014/main" id="{131223D3-C718-BAA2-116D-C2D3F7460D2A}"/>
              </a:ext>
            </a:extLst>
          </p:cNvPr>
          <p:cNvSpPr txBox="1"/>
          <p:nvPr/>
        </p:nvSpPr>
        <p:spPr>
          <a:xfrm>
            <a:off x="1866866" y="4336556"/>
            <a:ext cx="4310380" cy="292495"/>
          </a:xfrm>
          <a:prstGeom prst="rect">
            <a:avLst/>
          </a:prstGeom>
          <a:noFill/>
          <a:ln>
            <a:noFill/>
          </a:ln>
        </p:spPr>
        <p:txBody>
          <a:bodyPr wrap="square" rtlCol="0">
            <a:spAutoFit/>
          </a:bodyPr>
          <a:lstStyle/>
          <a:p>
            <a:endParaRPr lang="en-US"/>
          </a:p>
        </p:txBody>
      </p:sp>
      <p:sp>
        <p:nvSpPr>
          <p:cNvPr id="21" name="TextBox 8" descr="Sélection d'un élève&#10;">
            <a:hlinkClick r:id="rId7" action="ppaction://hlinksldjump"/>
            <a:extLst>
              <a:ext uri="{FF2B5EF4-FFF2-40B4-BE49-F238E27FC236}">
                <a16:creationId xmlns:a16="http://schemas.microsoft.com/office/drawing/2014/main" id="{25F944FE-E18F-3058-D0F5-3F2146EA544B}"/>
              </a:ext>
            </a:extLst>
          </p:cNvPr>
          <p:cNvSpPr txBox="1"/>
          <p:nvPr/>
        </p:nvSpPr>
        <p:spPr>
          <a:xfrm>
            <a:off x="1863416" y="5286571"/>
            <a:ext cx="3157108" cy="369332"/>
          </a:xfrm>
          <a:prstGeom prst="rect">
            <a:avLst/>
          </a:prstGeom>
          <a:noFill/>
          <a:ln>
            <a:noFill/>
          </a:ln>
        </p:spPr>
        <p:txBody>
          <a:bodyPr wrap="square" rtlCol="0">
            <a:spAutoFit/>
          </a:bodyPr>
          <a:lstStyle/>
          <a:p>
            <a:endParaRPr lang="en-US"/>
          </a:p>
        </p:txBody>
      </p:sp>
      <p:sp>
        <p:nvSpPr>
          <p:cNvPr id="22" name="TextBox 52" descr="Consultation de l'historique des tests&#10;">
            <a:hlinkClick r:id="rId8" action="ppaction://hlinksldjump"/>
            <a:extLst>
              <a:ext uri="{FF2B5EF4-FFF2-40B4-BE49-F238E27FC236}">
                <a16:creationId xmlns:a16="http://schemas.microsoft.com/office/drawing/2014/main" id="{F5B7FA4C-6FEE-821B-FE8C-753B3E5F8DB4}"/>
              </a:ext>
            </a:extLst>
          </p:cNvPr>
          <p:cNvSpPr txBox="1"/>
          <p:nvPr/>
        </p:nvSpPr>
        <p:spPr>
          <a:xfrm>
            <a:off x="1881752" y="5998828"/>
            <a:ext cx="4339753" cy="369332"/>
          </a:xfrm>
          <a:prstGeom prst="rect">
            <a:avLst/>
          </a:prstGeom>
          <a:noFill/>
          <a:ln>
            <a:noFill/>
          </a:ln>
        </p:spPr>
        <p:txBody>
          <a:bodyPr wrap="square" rtlCol="0">
            <a:spAutoFit/>
          </a:bodyPr>
          <a:lstStyle/>
          <a:p>
            <a:endParaRPr lang="en-US"/>
          </a:p>
        </p:txBody>
      </p:sp>
      <p:sp>
        <p:nvSpPr>
          <p:cNvPr id="23" name="TextBox 53" descr="Consultation des résultats de tests&#10;">
            <a:hlinkClick r:id="rId9" action="ppaction://hlinksldjump"/>
            <a:extLst>
              <a:ext uri="{FF2B5EF4-FFF2-40B4-BE49-F238E27FC236}">
                <a16:creationId xmlns:a16="http://schemas.microsoft.com/office/drawing/2014/main" id="{211EAE32-697F-D102-90C5-A01EA8CA3FCE}"/>
              </a:ext>
            </a:extLst>
          </p:cNvPr>
          <p:cNvSpPr txBox="1"/>
          <p:nvPr/>
        </p:nvSpPr>
        <p:spPr>
          <a:xfrm>
            <a:off x="6939740" y="3917038"/>
            <a:ext cx="4513322" cy="369332"/>
          </a:xfrm>
          <a:prstGeom prst="rect">
            <a:avLst/>
          </a:prstGeom>
          <a:noFill/>
          <a:ln>
            <a:noFill/>
          </a:ln>
        </p:spPr>
        <p:txBody>
          <a:bodyPr wrap="square" rtlCol="0">
            <a:spAutoFit/>
          </a:bodyPr>
          <a:lstStyle/>
          <a:p>
            <a:endParaRPr lang="en-US"/>
          </a:p>
        </p:txBody>
      </p:sp>
      <p:sp>
        <p:nvSpPr>
          <p:cNvPr id="24" name="TextBox 12" descr="Consultation des résultats détaillés&#10;">
            <a:hlinkClick r:id="rId10" action="ppaction://hlinksldjump"/>
            <a:extLst>
              <a:ext uri="{FF2B5EF4-FFF2-40B4-BE49-F238E27FC236}">
                <a16:creationId xmlns:a16="http://schemas.microsoft.com/office/drawing/2014/main" id="{67E2DCA7-9093-4A60-295D-C5E0F2AA3D8D}"/>
              </a:ext>
            </a:extLst>
          </p:cNvPr>
          <p:cNvSpPr txBox="1"/>
          <p:nvPr/>
        </p:nvSpPr>
        <p:spPr>
          <a:xfrm>
            <a:off x="6964343" y="4290497"/>
            <a:ext cx="4397788" cy="338554"/>
          </a:xfrm>
          <a:prstGeom prst="rect">
            <a:avLst/>
          </a:prstGeom>
          <a:noFill/>
          <a:ln>
            <a:noFill/>
          </a:ln>
        </p:spPr>
        <p:txBody>
          <a:bodyPr wrap="square" rtlCol="0">
            <a:spAutoFit/>
          </a:bodyPr>
          <a:lstStyle/>
          <a:p>
            <a:endParaRPr lang="en-US" sz="1600"/>
          </a:p>
        </p:txBody>
      </p:sp>
      <p:sp>
        <p:nvSpPr>
          <p:cNvPr id="25" name="TextBox 15" descr="Consultation des résultats MCAS-Alt&#10;">
            <a:hlinkClick r:id="rId11" action="ppaction://hlinksldjump"/>
            <a:extLst>
              <a:ext uri="{FF2B5EF4-FFF2-40B4-BE49-F238E27FC236}">
                <a16:creationId xmlns:a16="http://schemas.microsoft.com/office/drawing/2014/main" id="{719BB1BC-A879-72EC-AFA7-70437C3C69BA}"/>
              </a:ext>
            </a:extLst>
          </p:cNvPr>
          <p:cNvSpPr txBox="1"/>
          <p:nvPr/>
        </p:nvSpPr>
        <p:spPr>
          <a:xfrm>
            <a:off x="6558161" y="4599689"/>
            <a:ext cx="4662136" cy="369332"/>
          </a:xfrm>
          <a:prstGeom prst="rect">
            <a:avLst/>
          </a:prstGeom>
          <a:noFill/>
          <a:ln>
            <a:noFill/>
          </a:ln>
        </p:spPr>
        <p:txBody>
          <a:bodyPr wrap="square" rtlCol="0">
            <a:spAutoFit/>
          </a:bodyPr>
          <a:lstStyle/>
          <a:p>
            <a:endParaRPr lang="en-US"/>
          </a:p>
        </p:txBody>
      </p:sp>
      <p:sp>
        <p:nvSpPr>
          <p:cNvPr id="26" name="TextBox 16" descr="Consultation de l'historique des tests&#10;">
            <a:hlinkClick r:id="rId12" action="ppaction://hlinksldjump"/>
            <a:extLst>
              <a:ext uri="{FF2B5EF4-FFF2-40B4-BE49-F238E27FC236}">
                <a16:creationId xmlns:a16="http://schemas.microsoft.com/office/drawing/2014/main" id="{5DB6B440-0F17-48B0-6924-CD03A28CE197}"/>
              </a:ext>
            </a:extLst>
          </p:cNvPr>
          <p:cNvSpPr txBox="1"/>
          <p:nvPr/>
        </p:nvSpPr>
        <p:spPr>
          <a:xfrm>
            <a:off x="6964343" y="4948837"/>
            <a:ext cx="4662134" cy="369332"/>
          </a:xfrm>
          <a:prstGeom prst="rect">
            <a:avLst/>
          </a:prstGeom>
          <a:noFill/>
          <a:ln>
            <a:noFill/>
          </a:ln>
        </p:spPr>
        <p:txBody>
          <a:bodyPr wrap="square" rtlCol="0">
            <a:spAutoFit/>
          </a:bodyPr>
          <a:lstStyle/>
          <a:p>
            <a:endParaRPr lang="en-US"/>
          </a:p>
        </p:txBody>
      </p:sp>
      <p:sp>
        <p:nvSpPr>
          <p:cNvPr id="27" name="TextBox 14" descr="Consultation des résultats de tests&#10;">
            <a:hlinkClick r:id="rId13" action="ppaction://hlinksldjump"/>
            <a:extLst>
              <a:ext uri="{FF2B5EF4-FFF2-40B4-BE49-F238E27FC236}">
                <a16:creationId xmlns:a16="http://schemas.microsoft.com/office/drawing/2014/main" id="{B712D14E-CA20-852F-F089-D10CA5926DBF}"/>
              </a:ext>
            </a:extLst>
          </p:cNvPr>
          <p:cNvSpPr txBox="1"/>
          <p:nvPr/>
        </p:nvSpPr>
        <p:spPr>
          <a:xfrm>
            <a:off x="6964343" y="5311414"/>
            <a:ext cx="4662135" cy="369332"/>
          </a:xfrm>
          <a:prstGeom prst="rect">
            <a:avLst/>
          </a:prstGeom>
          <a:noFill/>
          <a:ln>
            <a:noFill/>
          </a:ln>
        </p:spPr>
        <p:txBody>
          <a:bodyPr wrap="square" rtlCol="0">
            <a:spAutoFit/>
          </a:bodyPr>
          <a:lstStyle/>
          <a:p>
            <a:endParaRPr lang="en-US"/>
          </a:p>
        </p:txBody>
      </p:sp>
      <p:sp>
        <p:nvSpPr>
          <p:cNvPr id="28" name="TextBox 54" descr="Ressources supplémentaires&#10;">
            <a:hlinkClick r:id="rId14" action="ppaction://hlinksldjump"/>
            <a:extLst>
              <a:ext uri="{FF2B5EF4-FFF2-40B4-BE49-F238E27FC236}">
                <a16:creationId xmlns:a16="http://schemas.microsoft.com/office/drawing/2014/main" id="{FA9B862C-D69F-021D-EAE4-49119C538778}"/>
              </a:ext>
            </a:extLst>
          </p:cNvPr>
          <p:cNvSpPr txBox="1"/>
          <p:nvPr/>
        </p:nvSpPr>
        <p:spPr>
          <a:xfrm>
            <a:off x="6507092" y="5663027"/>
            <a:ext cx="3480646" cy="369332"/>
          </a:xfrm>
          <a:prstGeom prst="rect">
            <a:avLst/>
          </a:prstGeom>
          <a:noFill/>
          <a:ln>
            <a:noFill/>
          </a:ln>
        </p:spPr>
        <p:txBody>
          <a:bodyPr wrap="squar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2564" y="2045589"/>
            <a:ext cx="5707380" cy="1936750"/>
          </a:xfrm>
          <a:prstGeom prst="rect">
            <a:avLst/>
          </a:prstGeom>
        </p:spPr>
        <p:txBody>
          <a:bodyPr vert="horz" wrap="square" lIns="0" tIns="125095" rIns="0" bIns="0" rtlCol="0">
            <a:spAutoFit/>
          </a:bodyPr>
          <a:lstStyle/>
          <a:p>
            <a:pPr marL="276225" marR="5080" indent="-264160">
              <a:lnSpc>
                <a:spcPts val="7130"/>
              </a:lnSpc>
              <a:spcBef>
                <a:spcPts val="985"/>
              </a:spcBef>
            </a:pPr>
            <a:r>
              <a:rPr sz="6600" dirty="0"/>
              <a:t>Consultation</a:t>
            </a:r>
            <a:r>
              <a:rPr sz="6600" spc="-215" dirty="0"/>
              <a:t> </a:t>
            </a:r>
            <a:r>
              <a:rPr sz="6600" spc="-25" dirty="0"/>
              <a:t>des </a:t>
            </a:r>
            <a:r>
              <a:rPr sz="6600" dirty="0"/>
              <a:t>résultats</a:t>
            </a:r>
            <a:r>
              <a:rPr sz="6600" spc="-310" dirty="0"/>
              <a:t> </a:t>
            </a:r>
            <a:r>
              <a:rPr sz="6600" spc="-20" dirty="0"/>
              <a:t>MCAS</a:t>
            </a:r>
            <a:endParaRPr sz="6600" dirty="0"/>
          </a:p>
        </p:txBody>
      </p:sp>
      <p:grpSp>
        <p:nvGrpSpPr>
          <p:cNvPr id="3" name="object 3">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4" name="object 4"/>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5" name="object 5"/>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6" name="object 6"/>
          <p:cNvSpPr txBox="1"/>
          <p:nvPr/>
        </p:nvSpPr>
        <p:spPr>
          <a:xfrm>
            <a:off x="232968" y="6335217"/>
            <a:ext cx="385445" cy="381000"/>
          </a:xfrm>
          <a:prstGeom prst="rect">
            <a:avLst/>
          </a:prstGeom>
        </p:spPr>
        <p:txBody>
          <a:bodyPr vert="horz" wrap="square" lIns="0" tIns="0" rIns="0" bIns="0" rtlCol="0">
            <a:spAutoFit/>
          </a:bodyPr>
          <a:lstStyle/>
          <a:p>
            <a:pPr marL="12700">
              <a:lnSpc>
                <a:spcPts val="2760"/>
              </a:lnSpc>
            </a:pPr>
            <a:r>
              <a:rPr sz="2800" spc="-25" dirty="0">
                <a:solidFill>
                  <a:srgbClr val="1A4685"/>
                </a:solidFill>
                <a:latin typeface="Calibri"/>
                <a:cs typeface="Calibri"/>
              </a:rPr>
              <a:t>10</a:t>
            </a:r>
            <a:endParaRPr sz="28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Affichage</a:t>
            </a:r>
            <a:r>
              <a:rPr spc="-100" dirty="0"/>
              <a:t> </a:t>
            </a:r>
            <a:r>
              <a:rPr dirty="0"/>
              <a:t>de</a:t>
            </a:r>
            <a:r>
              <a:rPr spc="-95" dirty="0"/>
              <a:t> </a:t>
            </a:r>
            <a:r>
              <a:rPr dirty="0"/>
              <a:t>l'historique</a:t>
            </a:r>
            <a:r>
              <a:rPr spc="-80" dirty="0"/>
              <a:t> </a:t>
            </a:r>
            <a:r>
              <a:rPr dirty="0"/>
              <a:t>des</a:t>
            </a:r>
            <a:r>
              <a:rPr spc="-100" dirty="0"/>
              <a:t> </a:t>
            </a:r>
            <a:r>
              <a:rPr dirty="0"/>
              <a:t>tests</a:t>
            </a:r>
            <a:r>
              <a:rPr spc="-110" dirty="0"/>
              <a:t> </a:t>
            </a:r>
            <a:r>
              <a:rPr dirty="0"/>
              <a:t>:</a:t>
            </a:r>
            <a:r>
              <a:rPr spc="-95" dirty="0"/>
              <a:t> </a:t>
            </a:r>
            <a:r>
              <a:rPr spc="-20" dirty="0"/>
              <a:t>MCAS</a:t>
            </a:r>
          </a:p>
        </p:txBody>
      </p:sp>
      <p:pic>
        <p:nvPicPr>
          <p:cNvPr id="4" name="object 4" descr="Capture d’écran de l’historique des tests d’un élève de démonstration pour l’année scolaire sélectionnée."/>
          <p:cNvPicPr/>
          <p:nvPr/>
        </p:nvPicPr>
        <p:blipFill>
          <a:blip r:embed="rId2" cstate="print"/>
          <a:stretch>
            <a:fillRect/>
          </a:stretch>
        </p:blipFill>
        <p:spPr>
          <a:xfrm>
            <a:off x="2657855" y="947927"/>
            <a:ext cx="7091172" cy="4962144"/>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4615307" y="1175003"/>
            <a:ext cx="7397115" cy="1531620"/>
          </a:xfrm>
          <a:custGeom>
            <a:avLst/>
            <a:gdLst/>
            <a:ahLst/>
            <a:cxnLst/>
            <a:rect l="l" t="t" r="r" b="b"/>
            <a:pathLst>
              <a:path w="7397115" h="1531620">
                <a:moveTo>
                  <a:pt x="7141590" y="0"/>
                </a:moveTo>
                <a:lnTo>
                  <a:pt x="5483478" y="0"/>
                </a:lnTo>
                <a:lnTo>
                  <a:pt x="5437596" y="4113"/>
                </a:lnTo>
                <a:lnTo>
                  <a:pt x="5394411" y="15971"/>
                </a:lnTo>
                <a:lnTo>
                  <a:pt x="5354644" y="34854"/>
                </a:lnTo>
                <a:lnTo>
                  <a:pt x="5319016" y="60040"/>
                </a:lnTo>
                <a:lnTo>
                  <a:pt x="5288249" y="90807"/>
                </a:lnTo>
                <a:lnTo>
                  <a:pt x="5263063" y="126435"/>
                </a:lnTo>
                <a:lnTo>
                  <a:pt x="5244180" y="166202"/>
                </a:lnTo>
                <a:lnTo>
                  <a:pt x="5232322" y="209387"/>
                </a:lnTo>
                <a:lnTo>
                  <a:pt x="5228209" y="255270"/>
                </a:lnTo>
                <a:lnTo>
                  <a:pt x="0" y="628904"/>
                </a:lnTo>
                <a:lnTo>
                  <a:pt x="5228209" y="638175"/>
                </a:lnTo>
                <a:lnTo>
                  <a:pt x="5228209" y="1276350"/>
                </a:lnTo>
                <a:lnTo>
                  <a:pt x="5232322" y="1322232"/>
                </a:lnTo>
                <a:lnTo>
                  <a:pt x="5244180" y="1365417"/>
                </a:lnTo>
                <a:lnTo>
                  <a:pt x="5263063" y="1405184"/>
                </a:lnTo>
                <a:lnTo>
                  <a:pt x="5288249" y="1440812"/>
                </a:lnTo>
                <a:lnTo>
                  <a:pt x="5319016" y="1471579"/>
                </a:lnTo>
                <a:lnTo>
                  <a:pt x="5354644" y="1496765"/>
                </a:lnTo>
                <a:lnTo>
                  <a:pt x="5394411" y="1515648"/>
                </a:lnTo>
                <a:lnTo>
                  <a:pt x="5437596" y="1527506"/>
                </a:lnTo>
                <a:lnTo>
                  <a:pt x="5483478" y="1531620"/>
                </a:lnTo>
                <a:lnTo>
                  <a:pt x="7141590" y="1531620"/>
                </a:lnTo>
                <a:lnTo>
                  <a:pt x="7187473" y="1527506"/>
                </a:lnTo>
                <a:lnTo>
                  <a:pt x="7230658" y="1515648"/>
                </a:lnTo>
                <a:lnTo>
                  <a:pt x="7270425" y="1496765"/>
                </a:lnTo>
                <a:lnTo>
                  <a:pt x="7306053" y="1471579"/>
                </a:lnTo>
                <a:lnTo>
                  <a:pt x="7336820" y="1440812"/>
                </a:lnTo>
                <a:lnTo>
                  <a:pt x="7362006" y="1405184"/>
                </a:lnTo>
                <a:lnTo>
                  <a:pt x="7380889" y="1365417"/>
                </a:lnTo>
                <a:lnTo>
                  <a:pt x="7392747" y="1322232"/>
                </a:lnTo>
                <a:lnTo>
                  <a:pt x="7396861" y="1276350"/>
                </a:lnTo>
                <a:lnTo>
                  <a:pt x="7396861" y="255270"/>
                </a:lnTo>
                <a:lnTo>
                  <a:pt x="7392747" y="209387"/>
                </a:lnTo>
                <a:lnTo>
                  <a:pt x="7380889" y="166202"/>
                </a:lnTo>
                <a:lnTo>
                  <a:pt x="7362006" y="126435"/>
                </a:lnTo>
                <a:lnTo>
                  <a:pt x="7336820" y="90807"/>
                </a:lnTo>
                <a:lnTo>
                  <a:pt x="7306053" y="60040"/>
                </a:lnTo>
                <a:lnTo>
                  <a:pt x="7270425" y="34854"/>
                </a:lnTo>
                <a:lnTo>
                  <a:pt x="7230658" y="15971"/>
                </a:lnTo>
                <a:lnTo>
                  <a:pt x="7187473" y="4113"/>
                </a:lnTo>
                <a:lnTo>
                  <a:pt x="7141590" y="0"/>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4615307" y="1175003"/>
            <a:ext cx="7397115" cy="1531620"/>
          </a:xfrm>
          <a:custGeom>
            <a:avLst/>
            <a:gdLst/>
            <a:ahLst/>
            <a:cxnLst/>
            <a:rect l="l" t="t" r="r" b="b"/>
            <a:pathLst>
              <a:path w="7397115" h="1531620">
                <a:moveTo>
                  <a:pt x="5228209" y="255270"/>
                </a:moveTo>
                <a:lnTo>
                  <a:pt x="5232322" y="209387"/>
                </a:lnTo>
                <a:lnTo>
                  <a:pt x="5244180" y="166202"/>
                </a:lnTo>
                <a:lnTo>
                  <a:pt x="5263063" y="126435"/>
                </a:lnTo>
                <a:lnTo>
                  <a:pt x="5288249" y="90807"/>
                </a:lnTo>
                <a:lnTo>
                  <a:pt x="5319016" y="60040"/>
                </a:lnTo>
                <a:lnTo>
                  <a:pt x="5354644" y="34854"/>
                </a:lnTo>
                <a:lnTo>
                  <a:pt x="5394411" y="15971"/>
                </a:lnTo>
                <a:lnTo>
                  <a:pt x="5437596" y="4113"/>
                </a:lnTo>
                <a:lnTo>
                  <a:pt x="5483478" y="0"/>
                </a:lnTo>
                <a:lnTo>
                  <a:pt x="5589650" y="0"/>
                </a:lnTo>
                <a:lnTo>
                  <a:pt x="6131814" y="0"/>
                </a:lnTo>
                <a:lnTo>
                  <a:pt x="7141590" y="0"/>
                </a:lnTo>
                <a:lnTo>
                  <a:pt x="7187473" y="4113"/>
                </a:lnTo>
                <a:lnTo>
                  <a:pt x="7230658" y="15971"/>
                </a:lnTo>
                <a:lnTo>
                  <a:pt x="7270425" y="34854"/>
                </a:lnTo>
                <a:lnTo>
                  <a:pt x="7306053" y="60040"/>
                </a:lnTo>
                <a:lnTo>
                  <a:pt x="7336820" y="90807"/>
                </a:lnTo>
                <a:lnTo>
                  <a:pt x="7362006" y="126435"/>
                </a:lnTo>
                <a:lnTo>
                  <a:pt x="7380889" y="166202"/>
                </a:lnTo>
                <a:lnTo>
                  <a:pt x="7392747" y="209387"/>
                </a:lnTo>
                <a:lnTo>
                  <a:pt x="7396861" y="255270"/>
                </a:lnTo>
                <a:lnTo>
                  <a:pt x="7396861" y="638175"/>
                </a:lnTo>
                <a:lnTo>
                  <a:pt x="7396861" y="1276350"/>
                </a:lnTo>
                <a:lnTo>
                  <a:pt x="7392747" y="1322232"/>
                </a:lnTo>
                <a:lnTo>
                  <a:pt x="7380889" y="1365417"/>
                </a:lnTo>
                <a:lnTo>
                  <a:pt x="7362006" y="1405184"/>
                </a:lnTo>
                <a:lnTo>
                  <a:pt x="7336820" y="1440812"/>
                </a:lnTo>
                <a:lnTo>
                  <a:pt x="7306053" y="1471579"/>
                </a:lnTo>
                <a:lnTo>
                  <a:pt x="7270425" y="1496765"/>
                </a:lnTo>
                <a:lnTo>
                  <a:pt x="7230658" y="1515648"/>
                </a:lnTo>
                <a:lnTo>
                  <a:pt x="7187473" y="1527506"/>
                </a:lnTo>
                <a:lnTo>
                  <a:pt x="7141590" y="1531620"/>
                </a:lnTo>
                <a:lnTo>
                  <a:pt x="6131814" y="1531620"/>
                </a:lnTo>
                <a:lnTo>
                  <a:pt x="5589650" y="1531620"/>
                </a:lnTo>
                <a:lnTo>
                  <a:pt x="5483478" y="1531620"/>
                </a:lnTo>
                <a:lnTo>
                  <a:pt x="5437596" y="1527506"/>
                </a:lnTo>
                <a:lnTo>
                  <a:pt x="5394411" y="1515648"/>
                </a:lnTo>
                <a:lnTo>
                  <a:pt x="5354644" y="1496765"/>
                </a:lnTo>
                <a:lnTo>
                  <a:pt x="5319016" y="1471579"/>
                </a:lnTo>
                <a:lnTo>
                  <a:pt x="5288249" y="1440812"/>
                </a:lnTo>
                <a:lnTo>
                  <a:pt x="5263063" y="1405184"/>
                </a:lnTo>
                <a:lnTo>
                  <a:pt x="5244180" y="1365417"/>
                </a:lnTo>
                <a:lnTo>
                  <a:pt x="5232322" y="1322232"/>
                </a:lnTo>
                <a:lnTo>
                  <a:pt x="5228209" y="1276350"/>
                </a:lnTo>
                <a:lnTo>
                  <a:pt x="5228209" y="638175"/>
                </a:lnTo>
                <a:lnTo>
                  <a:pt x="0" y="628904"/>
                </a:lnTo>
                <a:lnTo>
                  <a:pt x="5228209" y="255270"/>
                </a:lnTo>
                <a:close/>
              </a:path>
            </a:pathLst>
          </a:custGeom>
          <a:ln w="12700">
            <a:solidFill>
              <a:srgbClr val="215F8F"/>
            </a:solidFill>
          </a:ln>
        </p:spPr>
        <p:txBody>
          <a:bodyPr wrap="square" lIns="0" tIns="0" rIns="0" bIns="0" rtlCol="0"/>
          <a:lstStyle/>
          <a:p>
            <a:endParaRPr dirty="0"/>
          </a:p>
        </p:txBody>
      </p:sp>
      <p:grpSp>
        <p:nvGrpSpPr>
          <p:cNvPr id="7" name="object 7">
            <a:extLst>
              <a:ext uri="{C183D7F6-B498-43B3-948B-1728B52AA6E4}">
                <adec:decorative xmlns:adec="http://schemas.microsoft.com/office/drawing/2017/decorative" val="1"/>
              </a:ext>
            </a:extLst>
          </p:cNvPr>
          <p:cNvGrpSpPr/>
          <p:nvPr/>
        </p:nvGrpSpPr>
        <p:grpSpPr>
          <a:xfrm>
            <a:off x="53085" y="1380489"/>
            <a:ext cx="2517140" cy="1915160"/>
            <a:chOff x="53085" y="1380489"/>
            <a:chExt cx="2517140" cy="1915160"/>
          </a:xfrm>
        </p:grpSpPr>
        <p:sp>
          <p:nvSpPr>
            <p:cNvPr id="8" name="object 8"/>
            <p:cNvSpPr/>
            <p:nvPr/>
          </p:nvSpPr>
          <p:spPr>
            <a:xfrm>
              <a:off x="59435" y="1386839"/>
              <a:ext cx="2504440" cy="1902460"/>
            </a:xfrm>
            <a:custGeom>
              <a:avLst/>
              <a:gdLst/>
              <a:ahLst/>
              <a:cxnLst/>
              <a:rect l="l" t="t" r="r" b="b"/>
              <a:pathLst>
                <a:path w="2504440" h="1902460">
                  <a:moveTo>
                    <a:pt x="2186940"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2"/>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2186940" y="1901952"/>
                  </a:lnTo>
                  <a:lnTo>
                    <a:pt x="2233768" y="1898513"/>
                  </a:lnTo>
                  <a:lnTo>
                    <a:pt x="2278468" y="1888525"/>
                  </a:lnTo>
                  <a:lnTo>
                    <a:pt x="2320548" y="1872479"/>
                  </a:lnTo>
                  <a:lnTo>
                    <a:pt x="2359517" y="1850866"/>
                  </a:lnTo>
                  <a:lnTo>
                    <a:pt x="2394884" y="1824177"/>
                  </a:lnTo>
                  <a:lnTo>
                    <a:pt x="2426157" y="1792904"/>
                  </a:lnTo>
                  <a:lnTo>
                    <a:pt x="2452846" y="1757537"/>
                  </a:lnTo>
                  <a:lnTo>
                    <a:pt x="2474459" y="1718568"/>
                  </a:lnTo>
                  <a:lnTo>
                    <a:pt x="2490505" y="1676488"/>
                  </a:lnTo>
                  <a:lnTo>
                    <a:pt x="2500493" y="1631788"/>
                  </a:lnTo>
                  <a:lnTo>
                    <a:pt x="2503932" y="1584960"/>
                  </a:lnTo>
                  <a:lnTo>
                    <a:pt x="2503932" y="316992"/>
                  </a:lnTo>
                  <a:lnTo>
                    <a:pt x="2500493" y="270163"/>
                  </a:lnTo>
                  <a:lnTo>
                    <a:pt x="2490505" y="225463"/>
                  </a:lnTo>
                  <a:lnTo>
                    <a:pt x="2474459" y="183383"/>
                  </a:lnTo>
                  <a:lnTo>
                    <a:pt x="2452846" y="144414"/>
                  </a:lnTo>
                  <a:lnTo>
                    <a:pt x="2426157" y="109047"/>
                  </a:lnTo>
                  <a:lnTo>
                    <a:pt x="2394884" y="77774"/>
                  </a:lnTo>
                  <a:lnTo>
                    <a:pt x="2359517" y="51085"/>
                  </a:lnTo>
                  <a:lnTo>
                    <a:pt x="2320548" y="29472"/>
                  </a:lnTo>
                  <a:lnTo>
                    <a:pt x="2278468" y="13426"/>
                  </a:lnTo>
                  <a:lnTo>
                    <a:pt x="2233768" y="3438"/>
                  </a:lnTo>
                  <a:lnTo>
                    <a:pt x="2186940" y="0"/>
                  </a:lnTo>
                  <a:close/>
                </a:path>
              </a:pathLst>
            </a:custGeom>
            <a:solidFill>
              <a:srgbClr val="1A4685"/>
            </a:solidFill>
          </p:spPr>
          <p:txBody>
            <a:bodyPr wrap="square" lIns="0" tIns="0" rIns="0" bIns="0" rtlCol="0"/>
            <a:lstStyle/>
            <a:p>
              <a:endParaRPr dirty="0"/>
            </a:p>
          </p:txBody>
        </p:sp>
        <p:sp>
          <p:nvSpPr>
            <p:cNvPr id="9" name="object 9"/>
            <p:cNvSpPr/>
            <p:nvPr/>
          </p:nvSpPr>
          <p:spPr>
            <a:xfrm>
              <a:off x="59435" y="1386839"/>
              <a:ext cx="2504440" cy="1902460"/>
            </a:xfrm>
            <a:custGeom>
              <a:avLst/>
              <a:gdLst/>
              <a:ahLst/>
              <a:cxnLst/>
              <a:rect l="l" t="t" r="r" b="b"/>
              <a:pathLst>
                <a:path w="2504440" h="1902460">
                  <a:moveTo>
                    <a:pt x="0" y="316992"/>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1460627" y="0"/>
                  </a:lnTo>
                  <a:lnTo>
                    <a:pt x="2086609" y="0"/>
                  </a:lnTo>
                  <a:lnTo>
                    <a:pt x="2186940" y="0"/>
                  </a:lnTo>
                  <a:lnTo>
                    <a:pt x="2233768" y="3438"/>
                  </a:lnTo>
                  <a:lnTo>
                    <a:pt x="2278468" y="13426"/>
                  </a:lnTo>
                  <a:lnTo>
                    <a:pt x="2320548" y="29472"/>
                  </a:lnTo>
                  <a:lnTo>
                    <a:pt x="2359517" y="51085"/>
                  </a:lnTo>
                  <a:lnTo>
                    <a:pt x="2394884" y="77774"/>
                  </a:lnTo>
                  <a:lnTo>
                    <a:pt x="2426157" y="109047"/>
                  </a:lnTo>
                  <a:lnTo>
                    <a:pt x="2452846" y="144414"/>
                  </a:lnTo>
                  <a:lnTo>
                    <a:pt x="2474459" y="183383"/>
                  </a:lnTo>
                  <a:lnTo>
                    <a:pt x="2490505" y="225463"/>
                  </a:lnTo>
                  <a:lnTo>
                    <a:pt x="2500493" y="270163"/>
                  </a:lnTo>
                  <a:lnTo>
                    <a:pt x="2503932" y="316992"/>
                  </a:lnTo>
                  <a:lnTo>
                    <a:pt x="2503932" y="1109472"/>
                  </a:lnTo>
                  <a:lnTo>
                    <a:pt x="2503932" y="1207643"/>
                  </a:lnTo>
                  <a:lnTo>
                    <a:pt x="2503932" y="1584960"/>
                  </a:lnTo>
                  <a:lnTo>
                    <a:pt x="2500493" y="1631788"/>
                  </a:lnTo>
                  <a:lnTo>
                    <a:pt x="2490505" y="1676488"/>
                  </a:lnTo>
                  <a:lnTo>
                    <a:pt x="2474459" y="1718568"/>
                  </a:lnTo>
                  <a:lnTo>
                    <a:pt x="2452846" y="1757537"/>
                  </a:lnTo>
                  <a:lnTo>
                    <a:pt x="2426157" y="1792904"/>
                  </a:lnTo>
                  <a:lnTo>
                    <a:pt x="2394884" y="1824177"/>
                  </a:lnTo>
                  <a:lnTo>
                    <a:pt x="2359517" y="1850866"/>
                  </a:lnTo>
                  <a:lnTo>
                    <a:pt x="2320548" y="1872479"/>
                  </a:lnTo>
                  <a:lnTo>
                    <a:pt x="2278468" y="1888525"/>
                  </a:lnTo>
                  <a:lnTo>
                    <a:pt x="2233768" y="1898513"/>
                  </a:lnTo>
                  <a:lnTo>
                    <a:pt x="2186940" y="1901952"/>
                  </a:lnTo>
                  <a:lnTo>
                    <a:pt x="2086609" y="1901952"/>
                  </a:lnTo>
                  <a:lnTo>
                    <a:pt x="1460627"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1109472"/>
                  </a:lnTo>
                  <a:lnTo>
                    <a:pt x="0" y="316992"/>
                  </a:lnTo>
                  <a:close/>
                </a:path>
              </a:pathLst>
            </a:custGeom>
            <a:ln w="12700">
              <a:solidFill>
                <a:srgbClr val="215F8F"/>
              </a:solidFill>
            </a:ln>
          </p:spPr>
          <p:txBody>
            <a:bodyPr wrap="square" lIns="0" tIns="0" rIns="0" bIns="0" rtlCol="0"/>
            <a:lstStyle/>
            <a:p>
              <a:endParaRPr dirty="0"/>
            </a:p>
          </p:txBody>
        </p:sp>
      </p:grpSp>
      <p:sp>
        <p:nvSpPr>
          <p:cNvPr id="13" name="object 13">
            <a:extLst>
              <a:ext uri="{C183D7F6-B498-43B3-948B-1728B52AA6E4}">
                <adec:decorative xmlns:adec="http://schemas.microsoft.com/office/drawing/2017/decorative" val="1"/>
              </a:ext>
            </a:extLst>
          </p:cNvPr>
          <p:cNvSpPr/>
          <p:nvPr/>
        </p:nvSpPr>
        <p:spPr>
          <a:xfrm>
            <a:off x="0" y="4350766"/>
            <a:ext cx="2738755" cy="2254250"/>
          </a:xfrm>
          <a:custGeom>
            <a:avLst/>
            <a:gdLst/>
            <a:ahLst/>
            <a:cxnLst/>
            <a:rect l="l" t="t" r="r" b="b"/>
            <a:pathLst>
              <a:path w="2738755" h="2254250">
                <a:moveTo>
                  <a:pt x="2738501" y="0"/>
                </a:moveTo>
                <a:lnTo>
                  <a:pt x="1399032" y="414781"/>
                </a:lnTo>
                <a:lnTo>
                  <a:pt x="244094" y="414781"/>
                </a:lnTo>
                <a:lnTo>
                  <a:pt x="194366" y="418795"/>
                </a:lnTo>
                <a:lnTo>
                  <a:pt x="147192" y="430414"/>
                </a:lnTo>
                <a:lnTo>
                  <a:pt x="103205" y="449006"/>
                </a:lnTo>
                <a:lnTo>
                  <a:pt x="63034" y="473941"/>
                </a:lnTo>
                <a:lnTo>
                  <a:pt x="27311" y="504586"/>
                </a:lnTo>
                <a:lnTo>
                  <a:pt x="0" y="536427"/>
                </a:lnTo>
                <a:lnTo>
                  <a:pt x="0" y="2132613"/>
                </a:lnTo>
                <a:lnTo>
                  <a:pt x="27311" y="2164453"/>
                </a:lnTo>
                <a:lnTo>
                  <a:pt x="63034" y="2195096"/>
                </a:lnTo>
                <a:lnTo>
                  <a:pt x="103205" y="2220029"/>
                </a:lnTo>
                <a:lnTo>
                  <a:pt x="147192" y="2238620"/>
                </a:lnTo>
                <a:lnTo>
                  <a:pt x="194366" y="2250237"/>
                </a:lnTo>
                <a:lnTo>
                  <a:pt x="244094" y="2254249"/>
                </a:lnTo>
                <a:lnTo>
                  <a:pt x="2136394" y="2254249"/>
                </a:lnTo>
                <a:lnTo>
                  <a:pt x="2186115" y="2250237"/>
                </a:lnTo>
                <a:lnTo>
                  <a:pt x="2233285" y="2238620"/>
                </a:lnTo>
                <a:lnTo>
                  <a:pt x="2277272" y="2220029"/>
                </a:lnTo>
                <a:lnTo>
                  <a:pt x="2317443" y="2195096"/>
                </a:lnTo>
                <a:lnTo>
                  <a:pt x="2353167" y="2164453"/>
                </a:lnTo>
                <a:lnTo>
                  <a:pt x="2383812" y="2128729"/>
                </a:lnTo>
                <a:lnTo>
                  <a:pt x="2408747" y="2088557"/>
                </a:lnTo>
                <a:lnTo>
                  <a:pt x="2427339" y="2044567"/>
                </a:lnTo>
                <a:lnTo>
                  <a:pt x="2438958" y="1997390"/>
                </a:lnTo>
                <a:lnTo>
                  <a:pt x="2442972" y="1947659"/>
                </a:lnTo>
                <a:lnTo>
                  <a:pt x="2442972" y="721359"/>
                </a:lnTo>
                <a:lnTo>
                  <a:pt x="2438958" y="671638"/>
                </a:lnTo>
                <a:lnTo>
                  <a:pt x="2427339" y="624468"/>
                </a:lnTo>
                <a:lnTo>
                  <a:pt x="2408747" y="580481"/>
                </a:lnTo>
                <a:lnTo>
                  <a:pt x="2383812" y="540310"/>
                </a:lnTo>
                <a:lnTo>
                  <a:pt x="2353167" y="504586"/>
                </a:lnTo>
                <a:lnTo>
                  <a:pt x="2317443" y="473941"/>
                </a:lnTo>
                <a:lnTo>
                  <a:pt x="2277272" y="449006"/>
                </a:lnTo>
                <a:lnTo>
                  <a:pt x="2233285" y="430414"/>
                </a:lnTo>
                <a:lnTo>
                  <a:pt x="2186115" y="418795"/>
                </a:lnTo>
                <a:lnTo>
                  <a:pt x="2136394" y="414781"/>
                </a:lnTo>
                <a:lnTo>
                  <a:pt x="2025395" y="414781"/>
                </a:lnTo>
                <a:lnTo>
                  <a:pt x="2738501" y="0"/>
                </a:lnTo>
                <a:close/>
              </a:path>
            </a:pathLst>
          </a:custGeom>
          <a:solidFill>
            <a:srgbClr val="1A4685"/>
          </a:solidFill>
        </p:spPr>
        <p:txBody>
          <a:bodyPr wrap="square" lIns="0" tIns="0" rIns="0" bIns="0" rtlCol="0"/>
          <a:lstStyle/>
          <a:p>
            <a:endParaRPr dirty="0"/>
          </a:p>
        </p:txBody>
      </p:sp>
      <p:sp>
        <p:nvSpPr>
          <p:cNvPr id="14" name="object 14">
            <a:extLst>
              <a:ext uri="{C183D7F6-B498-43B3-948B-1728B52AA6E4}">
                <adec:decorative xmlns:adec="http://schemas.microsoft.com/office/drawing/2017/decorative" val="1"/>
              </a:ext>
            </a:extLst>
          </p:cNvPr>
          <p:cNvSpPr/>
          <p:nvPr/>
        </p:nvSpPr>
        <p:spPr>
          <a:xfrm>
            <a:off x="0" y="4350766"/>
            <a:ext cx="2738755" cy="2254250"/>
          </a:xfrm>
          <a:custGeom>
            <a:avLst/>
            <a:gdLst/>
            <a:ahLst/>
            <a:cxnLst/>
            <a:rect l="l" t="t" r="r" b="b"/>
            <a:pathLst>
              <a:path w="2738755" h="2254250">
                <a:moveTo>
                  <a:pt x="0" y="536427"/>
                </a:moveTo>
                <a:lnTo>
                  <a:pt x="27311" y="504586"/>
                </a:lnTo>
                <a:lnTo>
                  <a:pt x="63034" y="473941"/>
                </a:lnTo>
                <a:lnTo>
                  <a:pt x="103205" y="449006"/>
                </a:lnTo>
                <a:lnTo>
                  <a:pt x="147192" y="430414"/>
                </a:lnTo>
                <a:lnTo>
                  <a:pt x="194366" y="418795"/>
                </a:lnTo>
                <a:lnTo>
                  <a:pt x="244094" y="414781"/>
                </a:lnTo>
                <a:lnTo>
                  <a:pt x="1399032" y="414781"/>
                </a:lnTo>
                <a:lnTo>
                  <a:pt x="2738501" y="0"/>
                </a:lnTo>
                <a:lnTo>
                  <a:pt x="2025395" y="414781"/>
                </a:lnTo>
                <a:lnTo>
                  <a:pt x="2136394" y="414781"/>
                </a:lnTo>
                <a:lnTo>
                  <a:pt x="2186115" y="418795"/>
                </a:lnTo>
                <a:lnTo>
                  <a:pt x="2233285" y="430414"/>
                </a:lnTo>
                <a:lnTo>
                  <a:pt x="2277272" y="449006"/>
                </a:lnTo>
                <a:lnTo>
                  <a:pt x="2317443" y="473941"/>
                </a:lnTo>
                <a:lnTo>
                  <a:pt x="2353167" y="504586"/>
                </a:lnTo>
                <a:lnTo>
                  <a:pt x="2383812" y="540310"/>
                </a:lnTo>
                <a:lnTo>
                  <a:pt x="2408747" y="580481"/>
                </a:lnTo>
                <a:lnTo>
                  <a:pt x="2427339" y="624468"/>
                </a:lnTo>
                <a:lnTo>
                  <a:pt x="2438958" y="671638"/>
                </a:lnTo>
                <a:lnTo>
                  <a:pt x="2442972" y="721359"/>
                </a:lnTo>
                <a:lnTo>
                  <a:pt x="2442972" y="1181226"/>
                </a:lnTo>
                <a:lnTo>
                  <a:pt x="2442972" y="1947659"/>
                </a:lnTo>
                <a:lnTo>
                  <a:pt x="2438958" y="1997390"/>
                </a:lnTo>
                <a:lnTo>
                  <a:pt x="2427339" y="2044567"/>
                </a:lnTo>
                <a:lnTo>
                  <a:pt x="2408747" y="2088557"/>
                </a:lnTo>
                <a:lnTo>
                  <a:pt x="2383812" y="2128729"/>
                </a:lnTo>
                <a:lnTo>
                  <a:pt x="2353167" y="2164453"/>
                </a:lnTo>
                <a:lnTo>
                  <a:pt x="2317443" y="2195096"/>
                </a:lnTo>
                <a:lnTo>
                  <a:pt x="2277272" y="2220029"/>
                </a:lnTo>
                <a:lnTo>
                  <a:pt x="2233285" y="2238620"/>
                </a:lnTo>
                <a:lnTo>
                  <a:pt x="2186115" y="2250237"/>
                </a:lnTo>
                <a:lnTo>
                  <a:pt x="2136394" y="2254249"/>
                </a:lnTo>
                <a:lnTo>
                  <a:pt x="2025395" y="2254249"/>
                </a:lnTo>
                <a:lnTo>
                  <a:pt x="1399032" y="2254249"/>
                </a:lnTo>
                <a:lnTo>
                  <a:pt x="244094" y="2254249"/>
                </a:lnTo>
                <a:lnTo>
                  <a:pt x="194366" y="2250237"/>
                </a:lnTo>
                <a:lnTo>
                  <a:pt x="147192" y="2238620"/>
                </a:lnTo>
                <a:lnTo>
                  <a:pt x="103205" y="2220029"/>
                </a:lnTo>
                <a:lnTo>
                  <a:pt x="63034" y="2195096"/>
                </a:lnTo>
                <a:lnTo>
                  <a:pt x="27311" y="2164453"/>
                </a:lnTo>
                <a:lnTo>
                  <a:pt x="0" y="2132613"/>
                </a:lnTo>
              </a:path>
            </a:pathLst>
          </a:custGeom>
          <a:ln w="12700">
            <a:solidFill>
              <a:srgbClr val="1C5D8D"/>
            </a:solidFill>
          </a:ln>
        </p:spPr>
        <p:txBody>
          <a:bodyPr wrap="square" lIns="0" tIns="0" rIns="0" bIns="0" rtlCol="0"/>
          <a:lstStyle/>
          <a:p>
            <a:endParaRPr dirty="0"/>
          </a:p>
        </p:txBody>
      </p:sp>
      <p:sp>
        <p:nvSpPr>
          <p:cNvPr id="15" name="object 15">
            <a:extLst>
              <a:ext uri="{C183D7F6-B498-43B3-948B-1728B52AA6E4}">
                <adec:decorative xmlns:adec="http://schemas.microsoft.com/office/drawing/2017/decorative" val="1"/>
              </a:ext>
            </a:extLst>
          </p:cNvPr>
          <p:cNvSpPr/>
          <p:nvPr/>
        </p:nvSpPr>
        <p:spPr>
          <a:xfrm>
            <a:off x="9512681" y="3643884"/>
            <a:ext cx="2531745" cy="1225550"/>
          </a:xfrm>
          <a:custGeom>
            <a:avLst/>
            <a:gdLst/>
            <a:ahLst/>
            <a:cxnLst/>
            <a:rect l="l" t="t" r="r" b="b"/>
            <a:pathLst>
              <a:path w="2531745" h="1225550">
                <a:moveTo>
                  <a:pt x="2327275" y="0"/>
                </a:moveTo>
                <a:lnTo>
                  <a:pt x="565530" y="0"/>
                </a:lnTo>
                <a:lnTo>
                  <a:pt x="518709" y="5393"/>
                </a:lnTo>
                <a:lnTo>
                  <a:pt x="475726" y="20758"/>
                </a:lnTo>
                <a:lnTo>
                  <a:pt x="437808" y="44866"/>
                </a:lnTo>
                <a:lnTo>
                  <a:pt x="406181" y="76493"/>
                </a:lnTo>
                <a:lnTo>
                  <a:pt x="382073" y="114411"/>
                </a:lnTo>
                <a:lnTo>
                  <a:pt x="366708" y="157394"/>
                </a:lnTo>
                <a:lnTo>
                  <a:pt x="361315" y="204216"/>
                </a:lnTo>
                <a:lnTo>
                  <a:pt x="361315" y="714756"/>
                </a:lnTo>
                <a:lnTo>
                  <a:pt x="0" y="1007618"/>
                </a:lnTo>
                <a:lnTo>
                  <a:pt x="361315" y="1021080"/>
                </a:lnTo>
                <a:lnTo>
                  <a:pt x="366708" y="1067901"/>
                </a:lnTo>
                <a:lnTo>
                  <a:pt x="382073" y="1110884"/>
                </a:lnTo>
                <a:lnTo>
                  <a:pt x="406181" y="1148802"/>
                </a:lnTo>
                <a:lnTo>
                  <a:pt x="437808" y="1180429"/>
                </a:lnTo>
                <a:lnTo>
                  <a:pt x="475726" y="1204537"/>
                </a:lnTo>
                <a:lnTo>
                  <a:pt x="518709" y="1219902"/>
                </a:lnTo>
                <a:lnTo>
                  <a:pt x="565530" y="1225296"/>
                </a:lnTo>
                <a:lnTo>
                  <a:pt x="2327275" y="1225296"/>
                </a:lnTo>
                <a:lnTo>
                  <a:pt x="2374096" y="1219902"/>
                </a:lnTo>
                <a:lnTo>
                  <a:pt x="2417079" y="1204537"/>
                </a:lnTo>
                <a:lnTo>
                  <a:pt x="2454997" y="1180429"/>
                </a:lnTo>
                <a:lnTo>
                  <a:pt x="2486624" y="1148802"/>
                </a:lnTo>
                <a:lnTo>
                  <a:pt x="2510732" y="1110884"/>
                </a:lnTo>
                <a:lnTo>
                  <a:pt x="2526097" y="1067901"/>
                </a:lnTo>
                <a:lnTo>
                  <a:pt x="2531491" y="1021080"/>
                </a:lnTo>
                <a:lnTo>
                  <a:pt x="2531491" y="204216"/>
                </a:lnTo>
                <a:lnTo>
                  <a:pt x="2526097" y="157394"/>
                </a:lnTo>
                <a:lnTo>
                  <a:pt x="2510732" y="114411"/>
                </a:lnTo>
                <a:lnTo>
                  <a:pt x="2486624" y="76493"/>
                </a:lnTo>
                <a:lnTo>
                  <a:pt x="2454997" y="44866"/>
                </a:lnTo>
                <a:lnTo>
                  <a:pt x="2417079" y="20758"/>
                </a:lnTo>
                <a:lnTo>
                  <a:pt x="2374096" y="5393"/>
                </a:lnTo>
                <a:lnTo>
                  <a:pt x="2327275" y="0"/>
                </a:lnTo>
                <a:close/>
              </a:path>
            </a:pathLst>
          </a:custGeom>
          <a:solidFill>
            <a:srgbClr val="1A4685"/>
          </a:solidFill>
        </p:spPr>
        <p:txBody>
          <a:bodyPr wrap="square" lIns="0" tIns="0" rIns="0" bIns="0" rtlCol="0"/>
          <a:lstStyle/>
          <a:p>
            <a:endParaRPr dirty="0"/>
          </a:p>
        </p:txBody>
      </p:sp>
      <p:sp>
        <p:nvSpPr>
          <p:cNvPr id="10" name="object 10"/>
          <p:cNvSpPr txBox="1"/>
          <p:nvPr/>
        </p:nvSpPr>
        <p:spPr>
          <a:xfrm>
            <a:off x="234188" y="1624965"/>
            <a:ext cx="2153920" cy="1397635"/>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FFFFFF"/>
                </a:solidFill>
                <a:latin typeface="Calibri"/>
                <a:cs typeface="Calibri"/>
              </a:rPr>
              <a:t>La page</a:t>
            </a:r>
            <a:r>
              <a:rPr sz="1800" spc="-5" dirty="0">
                <a:solidFill>
                  <a:srgbClr val="FFFFFF"/>
                </a:solidFill>
                <a:latin typeface="Calibri"/>
                <a:cs typeface="Calibri"/>
              </a:rPr>
              <a:t> </a:t>
            </a:r>
            <a:r>
              <a:rPr sz="1800" b="1" spc="-10" dirty="0">
                <a:solidFill>
                  <a:srgbClr val="FFFFFF"/>
                </a:solidFill>
                <a:latin typeface="Calibri"/>
                <a:cs typeface="Calibri"/>
              </a:rPr>
              <a:t>Historique</a:t>
            </a:r>
            <a:r>
              <a:rPr sz="1800" b="1" spc="-45" dirty="0">
                <a:solidFill>
                  <a:srgbClr val="FFFFFF"/>
                </a:solidFill>
                <a:latin typeface="Calibri"/>
                <a:cs typeface="Calibri"/>
              </a:rPr>
              <a:t> </a:t>
            </a:r>
            <a:r>
              <a:rPr sz="1800" b="1" spc="-25" dirty="0">
                <a:solidFill>
                  <a:srgbClr val="FFFFFF"/>
                </a:solidFill>
                <a:latin typeface="Calibri"/>
                <a:cs typeface="Calibri"/>
              </a:rPr>
              <a:t>des </a:t>
            </a:r>
            <a:r>
              <a:rPr sz="1800" b="1" dirty="0">
                <a:solidFill>
                  <a:srgbClr val="FFFFFF"/>
                </a:solidFill>
                <a:latin typeface="Calibri"/>
                <a:cs typeface="Calibri"/>
              </a:rPr>
              <a:t>tests</a:t>
            </a:r>
            <a:r>
              <a:rPr sz="1800" b="1" spc="-55" dirty="0">
                <a:solidFill>
                  <a:srgbClr val="FFFFFF"/>
                </a:solidFill>
                <a:latin typeface="Calibri"/>
                <a:cs typeface="Calibri"/>
              </a:rPr>
              <a:t> </a:t>
            </a:r>
            <a:r>
              <a:rPr sz="1800" dirty="0">
                <a:solidFill>
                  <a:srgbClr val="FFFFFF"/>
                </a:solidFill>
                <a:latin typeface="Calibri"/>
                <a:cs typeface="Calibri"/>
              </a:rPr>
              <a:t>donne</a:t>
            </a:r>
            <a:r>
              <a:rPr sz="1800" spc="-35" dirty="0">
                <a:solidFill>
                  <a:srgbClr val="FFFFFF"/>
                </a:solidFill>
                <a:latin typeface="Calibri"/>
                <a:cs typeface="Calibri"/>
              </a:rPr>
              <a:t> </a:t>
            </a:r>
            <a:r>
              <a:rPr sz="1800" dirty="0">
                <a:solidFill>
                  <a:srgbClr val="FFFFFF"/>
                </a:solidFill>
                <a:latin typeface="Calibri"/>
                <a:cs typeface="Calibri"/>
              </a:rPr>
              <a:t>un</a:t>
            </a:r>
            <a:r>
              <a:rPr sz="1800" spc="-35" dirty="0">
                <a:solidFill>
                  <a:srgbClr val="FFFFFF"/>
                </a:solidFill>
                <a:latin typeface="Calibri"/>
                <a:cs typeface="Calibri"/>
              </a:rPr>
              <a:t> </a:t>
            </a:r>
            <a:r>
              <a:rPr sz="1800" spc="-10" dirty="0">
                <a:solidFill>
                  <a:srgbClr val="FFFFFF"/>
                </a:solidFill>
                <a:latin typeface="Calibri"/>
                <a:cs typeface="Calibri"/>
              </a:rPr>
              <a:t>aperçu </a:t>
            </a:r>
            <a:r>
              <a:rPr sz="1800" dirty="0">
                <a:solidFill>
                  <a:srgbClr val="FFFFFF"/>
                </a:solidFill>
                <a:latin typeface="Calibri"/>
                <a:cs typeface="Calibri"/>
              </a:rPr>
              <a:t>des</a:t>
            </a:r>
            <a:r>
              <a:rPr sz="1800" spc="-30" dirty="0">
                <a:solidFill>
                  <a:srgbClr val="FFFFFF"/>
                </a:solidFill>
                <a:latin typeface="Calibri"/>
                <a:cs typeface="Calibri"/>
              </a:rPr>
              <a:t> </a:t>
            </a:r>
            <a:r>
              <a:rPr sz="1800" spc="-10" dirty="0">
                <a:solidFill>
                  <a:srgbClr val="FFFFFF"/>
                </a:solidFill>
                <a:latin typeface="Calibri"/>
                <a:cs typeface="Calibri"/>
              </a:rPr>
              <a:t>résultats</a:t>
            </a:r>
            <a:r>
              <a:rPr sz="1800" spc="-35" dirty="0">
                <a:solidFill>
                  <a:srgbClr val="FFFFFF"/>
                </a:solidFill>
                <a:latin typeface="Calibri"/>
                <a:cs typeface="Calibri"/>
              </a:rPr>
              <a:t> </a:t>
            </a:r>
            <a:r>
              <a:rPr sz="1800" spc="-20" dirty="0">
                <a:solidFill>
                  <a:srgbClr val="FFFFFF"/>
                </a:solidFill>
                <a:latin typeface="Calibri"/>
                <a:cs typeface="Calibri"/>
              </a:rPr>
              <a:t>d'un </a:t>
            </a:r>
            <a:r>
              <a:rPr sz="1800" dirty="0">
                <a:solidFill>
                  <a:srgbClr val="FFFFFF"/>
                </a:solidFill>
                <a:latin typeface="Calibri"/>
                <a:cs typeface="Calibri"/>
              </a:rPr>
              <a:t>élève</a:t>
            </a:r>
            <a:r>
              <a:rPr sz="1800" spc="-45" dirty="0">
                <a:solidFill>
                  <a:srgbClr val="FFFFFF"/>
                </a:solidFill>
                <a:latin typeface="Calibri"/>
                <a:cs typeface="Calibri"/>
              </a:rPr>
              <a:t> </a:t>
            </a:r>
            <a:r>
              <a:rPr sz="1800" dirty="0">
                <a:solidFill>
                  <a:srgbClr val="FFFFFF"/>
                </a:solidFill>
                <a:latin typeface="Calibri"/>
                <a:cs typeface="Calibri"/>
              </a:rPr>
              <a:t>pour</a:t>
            </a:r>
            <a:r>
              <a:rPr sz="1800" spc="-40" dirty="0">
                <a:solidFill>
                  <a:srgbClr val="FFFFFF"/>
                </a:solidFill>
                <a:latin typeface="Calibri"/>
                <a:cs typeface="Calibri"/>
              </a:rPr>
              <a:t> </a:t>
            </a:r>
            <a:r>
              <a:rPr sz="1800" spc="-20" dirty="0">
                <a:solidFill>
                  <a:srgbClr val="FFFFFF"/>
                </a:solidFill>
                <a:latin typeface="Calibri"/>
                <a:cs typeface="Calibri"/>
              </a:rPr>
              <a:t>cette</a:t>
            </a:r>
            <a:r>
              <a:rPr sz="1800" spc="500" dirty="0">
                <a:solidFill>
                  <a:srgbClr val="FFFFFF"/>
                </a:solidFill>
                <a:latin typeface="Calibri"/>
                <a:cs typeface="Calibri"/>
              </a:rPr>
              <a:t> </a:t>
            </a:r>
            <a:r>
              <a:rPr sz="1800" dirty="0">
                <a:solidFill>
                  <a:srgbClr val="FFFFFF"/>
                </a:solidFill>
                <a:latin typeface="Calibri"/>
                <a:cs typeface="Calibri"/>
              </a:rPr>
              <a:t>année</a:t>
            </a:r>
            <a:r>
              <a:rPr sz="1800" spc="-45" dirty="0">
                <a:solidFill>
                  <a:srgbClr val="FFFFFF"/>
                </a:solidFill>
                <a:latin typeface="Calibri"/>
                <a:cs typeface="Calibri"/>
              </a:rPr>
              <a:t> </a:t>
            </a:r>
            <a:r>
              <a:rPr sz="1800" spc="-10" dirty="0">
                <a:solidFill>
                  <a:srgbClr val="FFFFFF"/>
                </a:solidFill>
                <a:latin typeface="Calibri"/>
                <a:cs typeface="Calibri"/>
              </a:rPr>
              <a:t>scolaire.</a:t>
            </a:r>
            <a:endParaRPr sz="1800" dirty="0">
              <a:latin typeface="Calibri"/>
              <a:cs typeface="Calibri"/>
            </a:endParaRPr>
          </a:p>
        </p:txBody>
      </p:sp>
      <p:sp>
        <p:nvSpPr>
          <p:cNvPr id="23" name="object 23"/>
          <p:cNvSpPr txBox="1"/>
          <p:nvPr/>
        </p:nvSpPr>
        <p:spPr>
          <a:xfrm>
            <a:off x="4666488" y="1277111"/>
            <a:ext cx="1914525" cy="358140"/>
          </a:xfrm>
          <a:prstGeom prst="rect">
            <a:avLst/>
          </a:prstGeom>
          <a:solidFill>
            <a:srgbClr val="FFFFFF"/>
          </a:solidFill>
        </p:spPr>
        <p:txBody>
          <a:bodyPr vert="horz" wrap="square" lIns="0" tIns="2540" rIns="0" bIns="0" rtlCol="0">
            <a:spAutoFit/>
          </a:bodyPr>
          <a:lstStyle/>
          <a:p>
            <a:pPr marL="10160" marR="139065">
              <a:lnSpc>
                <a:spcPct val="100000"/>
              </a:lnSpc>
              <a:spcBef>
                <a:spcPts val="20"/>
              </a:spcBef>
            </a:pPr>
            <a:r>
              <a:rPr sz="1050" dirty="0">
                <a:latin typeface="Calibri"/>
                <a:cs typeface="Calibri"/>
              </a:rPr>
              <a:t>Département</a:t>
            </a:r>
            <a:r>
              <a:rPr sz="1050" spc="-35" dirty="0">
                <a:latin typeface="Calibri"/>
                <a:cs typeface="Calibri"/>
              </a:rPr>
              <a:t> </a:t>
            </a:r>
            <a:r>
              <a:rPr sz="1050" dirty="0">
                <a:latin typeface="Calibri"/>
                <a:cs typeface="Calibri"/>
              </a:rPr>
              <a:t>de</a:t>
            </a:r>
            <a:r>
              <a:rPr sz="1050" spc="-15" dirty="0">
                <a:latin typeface="Calibri"/>
                <a:cs typeface="Calibri"/>
              </a:rPr>
              <a:t> </a:t>
            </a:r>
            <a:r>
              <a:rPr sz="1050" spc="-10" dirty="0">
                <a:latin typeface="Calibri"/>
                <a:cs typeface="Calibri"/>
              </a:rPr>
              <a:t>l'Enseignement </a:t>
            </a:r>
            <a:r>
              <a:rPr sz="1050" dirty="0">
                <a:latin typeface="Calibri"/>
                <a:cs typeface="Calibri"/>
              </a:rPr>
              <a:t>Élémentaire</a:t>
            </a:r>
            <a:r>
              <a:rPr sz="1050" spc="-40" dirty="0">
                <a:latin typeface="Calibri"/>
                <a:cs typeface="Calibri"/>
              </a:rPr>
              <a:t> </a:t>
            </a:r>
            <a:r>
              <a:rPr sz="1050" dirty="0">
                <a:latin typeface="Calibri"/>
                <a:cs typeface="Calibri"/>
              </a:rPr>
              <a:t>et</a:t>
            </a:r>
            <a:r>
              <a:rPr sz="1050" spc="-10" dirty="0">
                <a:latin typeface="Calibri"/>
                <a:cs typeface="Calibri"/>
              </a:rPr>
              <a:t> Secondaire</a:t>
            </a:r>
            <a:endParaRPr sz="1050" dirty="0">
              <a:latin typeface="Calibri"/>
              <a:cs typeface="Calibri"/>
            </a:endParaRPr>
          </a:p>
        </p:txBody>
      </p:sp>
      <p:sp>
        <p:nvSpPr>
          <p:cNvPr id="24" name="object 24"/>
          <p:cNvSpPr txBox="1"/>
          <p:nvPr/>
        </p:nvSpPr>
        <p:spPr>
          <a:xfrm>
            <a:off x="3409188" y="1865376"/>
            <a:ext cx="890269" cy="215265"/>
          </a:xfrm>
          <a:prstGeom prst="rect">
            <a:avLst/>
          </a:prstGeom>
          <a:solidFill>
            <a:srgbClr val="EEEEEE"/>
          </a:solidFill>
        </p:spPr>
        <p:txBody>
          <a:bodyPr vert="horz" wrap="square" lIns="0" tIns="38735" rIns="0" bIns="0" rtlCol="0">
            <a:spAutoFit/>
          </a:bodyPr>
          <a:lstStyle/>
          <a:p>
            <a:pPr marL="91440">
              <a:lnSpc>
                <a:spcPct val="100000"/>
              </a:lnSpc>
              <a:spcBef>
                <a:spcPts val="305"/>
              </a:spcBef>
            </a:pPr>
            <a:r>
              <a:rPr sz="800" dirty="0">
                <a:solidFill>
                  <a:srgbClr val="3A3838"/>
                </a:solidFill>
                <a:latin typeface="Calibri"/>
                <a:cs typeface="Calibri"/>
              </a:rPr>
              <a:t>Changer</a:t>
            </a:r>
            <a:r>
              <a:rPr sz="800" spc="-25" dirty="0">
                <a:solidFill>
                  <a:srgbClr val="3A3838"/>
                </a:solidFill>
                <a:latin typeface="Calibri"/>
                <a:cs typeface="Calibri"/>
              </a:rPr>
              <a:t> </a:t>
            </a:r>
            <a:r>
              <a:rPr sz="800" spc="-10" dirty="0">
                <a:solidFill>
                  <a:srgbClr val="3A3838"/>
                </a:solidFill>
                <a:latin typeface="Calibri"/>
                <a:cs typeface="Calibri"/>
              </a:rPr>
              <a:t>d’élève</a:t>
            </a:r>
            <a:endParaRPr sz="800" dirty="0">
              <a:latin typeface="Calibri"/>
              <a:cs typeface="Calibri"/>
            </a:endParaRPr>
          </a:p>
        </p:txBody>
      </p:sp>
      <p:sp>
        <p:nvSpPr>
          <p:cNvPr id="11" name="object 11"/>
          <p:cNvSpPr txBox="1"/>
          <p:nvPr/>
        </p:nvSpPr>
        <p:spPr>
          <a:xfrm>
            <a:off x="10139933" y="1227582"/>
            <a:ext cx="1575435" cy="1397635"/>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FFFFFF"/>
                </a:solidFill>
                <a:latin typeface="Calibri"/>
                <a:cs typeface="Calibri"/>
              </a:rPr>
              <a:t>Pour</a:t>
            </a:r>
            <a:r>
              <a:rPr sz="1800" spc="-55" dirty="0">
                <a:solidFill>
                  <a:srgbClr val="FFFFFF"/>
                </a:solidFill>
                <a:latin typeface="Calibri"/>
                <a:cs typeface="Calibri"/>
              </a:rPr>
              <a:t> </a:t>
            </a:r>
            <a:r>
              <a:rPr sz="1800" dirty="0">
                <a:solidFill>
                  <a:srgbClr val="FFFFFF"/>
                </a:solidFill>
                <a:latin typeface="Calibri"/>
                <a:cs typeface="Calibri"/>
              </a:rPr>
              <a:t>passer</a:t>
            </a:r>
            <a:r>
              <a:rPr sz="1800" spc="-70" dirty="0">
                <a:solidFill>
                  <a:srgbClr val="FFFFFF"/>
                </a:solidFill>
                <a:latin typeface="Calibri"/>
                <a:cs typeface="Calibri"/>
              </a:rPr>
              <a:t> </a:t>
            </a:r>
            <a:r>
              <a:rPr sz="1800" spc="-20" dirty="0">
                <a:solidFill>
                  <a:srgbClr val="FFFFFF"/>
                </a:solidFill>
                <a:latin typeface="Calibri"/>
                <a:cs typeface="Calibri"/>
              </a:rPr>
              <a:t>d'un </a:t>
            </a:r>
            <a:r>
              <a:rPr sz="1800" dirty="0">
                <a:solidFill>
                  <a:srgbClr val="FFFFFF"/>
                </a:solidFill>
                <a:latin typeface="Calibri"/>
                <a:cs typeface="Calibri"/>
              </a:rPr>
              <a:t>élève</a:t>
            </a:r>
            <a:r>
              <a:rPr sz="1800" spc="-30" dirty="0">
                <a:solidFill>
                  <a:srgbClr val="FFFFFF"/>
                </a:solidFill>
                <a:latin typeface="Calibri"/>
                <a:cs typeface="Calibri"/>
              </a:rPr>
              <a:t> </a:t>
            </a:r>
            <a:r>
              <a:rPr sz="1800" dirty="0">
                <a:solidFill>
                  <a:srgbClr val="FFFFFF"/>
                </a:solidFill>
                <a:latin typeface="Calibri"/>
                <a:cs typeface="Calibri"/>
              </a:rPr>
              <a:t>à</a:t>
            </a:r>
            <a:r>
              <a:rPr sz="1800" spc="-25" dirty="0">
                <a:solidFill>
                  <a:srgbClr val="FFFFFF"/>
                </a:solidFill>
                <a:latin typeface="Calibri"/>
                <a:cs typeface="Calibri"/>
              </a:rPr>
              <a:t> </a:t>
            </a:r>
            <a:r>
              <a:rPr sz="1800" spc="-10" dirty="0">
                <a:solidFill>
                  <a:srgbClr val="FFFFFF"/>
                </a:solidFill>
                <a:latin typeface="Calibri"/>
                <a:cs typeface="Calibri"/>
              </a:rPr>
              <a:t>l'autre, </a:t>
            </a:r>
            <a:r>
              <a:rPr sz="1800" dirty="0">
                <a:solidFill>
                  <a:srgbClr val="FFFFFF"/>
                </a:solidFill>
                <a:latin typeface="Calibri"/>
                <a:cs typeface="Calibri"/>
              </a:rPr>
              <a:t>sélectionnez</a:t>
            </a:r>
            <a:r>
              <a:rPr sz="1800" spc="-80"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bouton</a:t>
            </a:r>
            <a:r>
              <a:rPr sz="1800" spc="-60" dirty="0">
                <a:solidFill>
                  <a:srgbClr val="FFFFFF"/>
                </a:solidFill>
                <a:latin typeface="Calibri"/>
                <a:cs typeface="Calibri"/>
              </a:rPr>
              <a:t> </a:t>
            </a:r>
            <a:r>
              <a:rPr sz="1800" b="1" spc="-10" dirty="0">
                <a:solidFill>
                  <a:srgbClr val="FFFFFF"/>
                </a:solidFill>
                <a:latin typeface="Calibri"/>
                <a:cs typeface="Calibri"/>
              </a:rPr>
              <a:t>Changer d'élève</a:t>
            </a:r>
            <a:r>
              <a:rPr sz="1800" spc="-10" dirty="0">
                <a:solidFill>
                  <a:srgbClr val="FFFFFF"/>
                </a:solidFill>
                <a:latin typeface="Calibri"/>
                <a:cs typeface="Calibri"/>
              </a:rPr>
              <a:t>.</a:t>
            </a:r>
            <a:endParaRPr sz="1800" dirty="0">
              <a:latin typeface="Calibri"/>
              <a:cs typeface="Calibri"/>
            </a:endParaRPr>
          </a:p>
        </p:txBody>
      </p:sp>
      <p:sp>
        <p:nvSpPr>
          <p:cNvPr id="22" name="object 22"/>
          <p:cNvSpPr txBox="1"/>
          <p:nvPr/>
        </p:nvSpPr>
        <p:spPr>
          <a:xfrm>
            <a:off x="8261604" y="1865376"/>
            <a:ext cx="882650" cy="245745"/>
          </a:xfrm>
          <a:prstGeom prst="rect">
            <a:avLst/>
          </a:prstGeom>
          <a:solidFill>
            <a:srgbClr val="F8F8F8"/>
          </a:solidFill>
        </p:spPr>
        <p:txBody>
          <a:bodyPr vert="horz" wrap="square" lIns="0" tIns="37465" rIns="0" bIns="0" rtlCol="0">
            <a:spAutoFit/>
          </a:bodyPr>
          <a:lstStyle/>
          <a:p>
            <a:pPr marL="92075">
              <a:lnSpc>
                <a:spcPct val="100000"/>
              </a:lnSpc>
              <a:spcBef>
                <a:spcPts val="295"/>
              </a:spcBef>
            </a:pPr>
            <a:r>
              <a:rPr sz="1000" b="1" dirty="0">
                <a:solidFill>
                  <a:srgbClr val="215F8F"/>
                </a:solidFill>
                <a:latin typeface="Calibri"/>
                <a:cs typeface="Calibri"/>
              </a:rPr>
              <a:t>En</a:t>
            </a:r>
            <a:r>
              <a:rPr sz="1000" b="1" spc="-25" dirty="0">
                <a:solidFill>
                  <a:srgbClr val="215F8F"/>
                </a:solidFill>
                <a:latin typeface="Calibri"/>
                <a:cs typeface="Calibri"/>
              </a:rPr>
              <a:t> </a:t>
            </a:r>
            <a:r>
              <a:rPr sz="1000" b="1" spc="-10" dirty="0">
                <a:solidFill>
                  <a:srgbClr val="215F8F"/>
                </a:solidFill>
                <a:latin typeface="Calibri"/>
                <a:cs typeface="Calibri"/>
              </a:rPr>
              <a:t>Español</a:t>
            </a:r>
            <a:endParaRPr sz="1000" dirty="0">
              <a:latin typeface="Calibri"/>
              <a:cs typeface="Calibri"/>
            </a:endParaRPr>
          </a:p>
        </p:txBody>
      </p:sp>
      <p:sp>
        <p:nvSpPr>
          <p:cNvPr id="25" name="object 25"/>
          <p:cNvSpPr txBox="1"/>
          <p:nvPr/>
        </p:nvSpPr>
        <p:spPr>
          <a:xfrm>
            <a:off x="2808732" y="2337816"/>
            <a:ext cx="6788150" cy="554990"/>
          </a:xfrm>
          <a:prstGeom prst="rect">
            <a:avLst/>
          </a:prstGeom>
          <a:solidFill>
            <a:srgbClr val="D7D7D7"/>
          </a:solidFill>
        </p:spPr>
        <p:txBody>
          <a:bodyPr vert="horz" wrap="square" lIns="0" tIns="38735" rIns="0" bIns="0" rtlCol="0">
            <a:spAutoFit/>
          </a:bodyPr>
          <a:lstStyle/>
          <a:p>
            <a:pPr marL="92710" marR="124460">
              <a:lnSpc>
                <a:spcPct val="100000"/>
              </a:lnSpc>
              <a:spcBef>
                <a:spcPts val="305"/>
              </a:spcBef>
            </a:pPr>
            <a:r>
              <a:rPr sz="1000" dirty="0">
                <a:solidFill>
                  <a:srgbClr val="3A3838"/>
                </a:solidFill>
                <a:latin typeface="Calibri"/>
                <a:cs typeface="Calibri"/>
              </a:rPr>
              <a:t>Le</a:t>
            </a:r>
            <a:r>
              <a:rPr sz="1000" spc="-20" dirty="0">
                <a:solidFill>
                  <a:srgbClr val="3A3838"/>
                </a:solidFill>
                <a:latin typeface="Calibri"/>
                <a:cs typeface="Calibri"/>
              </a:rPr>
              <a:t> </a:t>
            </a:r>
            <a:r>
              <a:rPr sz="1000" dirty="0">
                <a:solidFill>
                  <a:srgbClr val="3A3838"/>
                </a:solidFill>
                <a:latin typeface="Calibri"/>
                <a:cs typeface="Calibri"/>
              </a:rPr>
              <a:t>résumé</a:t>
            </a:r>
            <a:r>
              <a:rPr sz="1000" spc="-5" dirty="0">
                <a:solidFill>
                  <a:srgbClr val="3A3838"/>
                </a:solidFill>
                <a:latin typeface="Calibri"/>
                <a:cs typeface="Calibri"/>
              </a:rPr>
              <a:t> </a:t>
            </a:r>
            <a:r>
              <a:rPr sz="1000" dirty="0">
                <a:solidFill>
                  <a:srgbClr val="3A3838"/>
                </a:solidFill>
                <a:latin typeface="Calibri"/>
                <a:cs typeface="Calibri"/>
              </a:rPr>
              <a:t>des</a:t>
            </a:r>
            <a:r>
              <a:rPr sz="1000" spc="-35" dirty="0">
                <a:solidFill>
                  <a:srgbClr val="3A3838"/>
                </a:solidFill>
                <a:latin typeface="Calibri"/>
                <a:cs typeface="Calibri"/>
              </a:rPr>
              <a:t> </a:t>
            </a:r>
            <a:r>
              <a:rPr sz="1000" dirty="0">
                <a:solidFill>
                  <a:srgbClr val="3A3838"/>
                </a:solidFill>
                <a:latin typeface="Calibri"/>
                <a:cs typeface="Calibri"/>
              </a:rPr>
              <a:t>tests</a:t>
            </a:r>
            <a:r>
              <a:rPr sz="1000" spc="-20" dirty="0">
                <a:solidFill>
                  <a:srgbClr val="3A3838"/>
                </a:solidFill>
                <a:latin typeface="Calibri"/>
                <a:cs typeface="Calibri"/>
              </a:rPr>
              <a:t> </a:t>
            </a:r>
            <a:r>
              <a:rPr sz="1000" dirty="0">
                <a:solidFill>
                  <a:srgbClr val="3A3838"/>
                </a:solidFill>
                <a:latin typeface="Calibri"/>
                <a:cs typeface="Calibri"/>
              </a:rPr>
              <a:t>vous</a:t>
            </a:r>
            <a:r>
              <a:rPr sz="1000" spc="-20" dirty="0">
                <a:solidFill>
                  <a:srgbClr val="3A3838"/>
                </a:solidFill>
                <a:latin typeface="Calibri"/>
                <a:cs typeface="Calibri"/>
              </a:rPr>
              <a:t> </a:t>
            </a:r>
            <a:r>
              <a:rPr sz="1000" dirty="0">
                <a:solidFill>
                  <a:srgbClr val="3A3838"/>
                </a:solidFill>
                <a:latin typeface="Calibri"/>
                <a:cs typeface="Calibri"/>
              </a:rPr>
              <a:t>permet</a:t>
            </a:r>
            <a:r>
              <a:rPr sz="1000" spc="-15" dirty="0">
                <a:solidFill>
                  <a:srgbClr val="3A3838"/>
                </a:solidFill>
                <a:latin typeface="Calibri"/>
                <a:cs typeface="Calibri"/>
              </a:rPr>
              <a:t> </a:t>
            </a:r>
            <a:r>
              <a:rPr sz="1000" dirty="0">
                <a:solidFill>
                  <a:srgbClr val="3A3838"/>
                </a:solidFill>
                <a:latin typeface="Calibri"/>
                <a:cs typeface="Calibri"/>
              </a:rPr>
              <a:t>de</a:t>
            </a:r>
            <a:r>
              <a:rPr sz="1000" spc="-20" dirty="0">
                <a:solidFill>
                  <a:srgbClr val="3A3838"/>
                </a:solidFill>
                <a:latin typeface="Calibri"/>
                <a:cs typeface="Calibri"/>
              </a:rPr>
              <a:t> </a:t>
            </a:r>
            <a:r>
              <a:rPr sz="1000" dirty="0">
                <a:solidFill>
                  <a:srgbClr val="3A3838"/>
                </a:solidFill>
                <a:latin typeface="Calibri"/>
                <a:cs typeface="Calibri"/>
              </a:rPr>
              <a:t>consulter</a:t>
            </a:r>
            <a:r>
              <a:rPr sz="1000" spc="-30" dirty="0">
                <a:solidFill>
                  <a:srgbClr val="3A3838"/>
                </a:solidFill>
                <a:latin typeface="Calibri"/>
                <a:cs typeface="Calibri"/>
              </a:rPr>
              <a:t> </a:t>
            </a:r>
            <a:r>
              <a:rPr sz="1000" dirty="0">
                <a:solidFill>
                  <a:srgbClr val="3A3838"/>
                </a:solidFill>
                <a:latin typeface="Calibri"/>
                <a:cs typeface="Calibri"/>
              </a:rPr>
              <a:t>en</a:t>
            </a:r>
            <a:r>
              <a:rPr sz="1000" spc="-25" dirty="0">
                <a:solidFill>
                  <a:srgbClr val="3A3838"/>
                </a:solidFill>
                <a:latin typeface="Calibri"/>
                <a:cs typeface="Calibri"/>
              </a:rPr>
              <a:t> </a:t>
            </a:r>
            <a:r>
              <a:rPr sz="1000" dirty="0">
                <a:solidFill>
                  <a:srgbClr val="3A3838"/>
                </a:solidFill>
                <a:latin typeface="Calibri"/>
                <a:cs typeface="Calibri"/>
              </a:rPr>
              <a:t>un</a:t>
            </a:r>
            <a:r>
              <a:rPr sz="1000" spc="-35" dirty="0">
                <a:solidFill>
                  <a:srgbClr val="3A3838"/>
                </a:solidFill>
                <a:latin typeface="Calibri"/>
                <a:cs typeface="Calibri"/>
              </a:rPr>
              <a:t> </a:t>
            </a:r>
            <a:r>
              <a:rPr sz="1000" dirty="0">
                <a:solidFill>
                  <a:srgbClr val="3A3838"/>
                </a:solidFill>
                <a:latin typeface="Calibri"/>
                <a:cs typeface="Calibri"/>
              </a:rPr>
              <a:t>coup</a:t>
            </a:r>
            <a:r>
              <a:rPr sz="1000" spc="-25" dirty="0">
                <a:solidFill>
                  <a:srgbClr val="3A3838"/>
                </a:solidFill>
                <a:latin typeface="Calibri"/>
                <a:cs typeface="Calibri"/>
              </a:rPr>
              <a:t> </a:t>
            </a:r>
            <a:r>
              <a:rPr sz="1000" dirty="0">
                <a:solidFill>
                  <a:srgbClr val="3A3838"/>
                </a:solidFill>
                <a:latin typeface="Calibri"/>
                <a:cs typeface="Calibri"/>
              </a:rPr>
              <a:t>d'œil</a:t>
            </a:r>
            <a:r>
              <a:rPr sz="1000" spc="-35" dirty="0">
                <a:solidFill>
                  <a:srgbClr val="3A3838"/>
                </a:solidFill>
                <a:latin typeface="Calibri"/>
                <a:cs typeface="Calibri"/>
              </a:rPr>
              <a:t> </a:t>
            </a:r>
            <a:r>
              <a:rPr sz="1000" dirty="0">
                <a:solidFill>
                  <a:srgbClr val="3A3838"/>
                </a:solidFill>
                <a:latin typeface="Calibri"/>
                <a:cs typeface="Calibri"/>
              </a:rPr>
              <a:t>les</a:t>
            </a:r>
            <a:r>
              <a:rPr sz="1000" spc="-20" dirty="0">
                <a:solidFill>
                  <a:srgbClr val="3A3838"/>
                </a:solidFill>
                <a:latin typeface="Calibri"/>
                <a:cs typeface="Calibri"/>
              </a:rPr>
              <a:t> </a:t>
            </a:r>
            <a:r>
              <a:rPr sz="1000" dirty="0">
                <a:solidFill>
                  <a:srgbClr val="3A3838"/>
                </a:solidFill>
                <a:latin typeface="Calibri"/>
                <a:cs typeface="Calibri"/>
              </a:rPr>
              <a:t>résultats</a:t>
            </a:r>
            <a:r>
              <a:rPr sz="1000" spc="-30" dirty="0">
                <a:solidFill>
                  <a:srgbClr val="3A3838"/>
                </a:solidFill>
                <a:latin typeface="Calibri"/>
                <a:cs typeface="Calibri"/>
              </a:rPr>
              <a:t> </a:t>
            </a:r>
            <a:r>
              <a:rPr sz="1000" dirty="0">
                <a:solidFill>
                  <a:srgbClr val="3A3838"/>
                </a:solidFill>
                <a:latin typeface="Calibri"/>
                <a:cs typeface="Calibri"/>
              </a:rPr>
              <a:t>de</a:t>
            </a:r>
            <a:r>
              <a:rPr sz="1000" spc="-30" dirty="0">
                <a:solidFill>
                  <a:srgbClr val="3A3838"/>
                </a:solidFill>
                <a:latin typeface="Calibri"/>
                <a:cs typeface="Calibri"/>
              </a:rPr>
              <a:t> </a:t>
            </a:r>
            <a:r>
              <a:rPr sz="1000" dirty="0">
                <a:solidFill>
                  <a:srgbClr val="3A3838"/>
                </a:solidFill>
                <a:latin typeface="Calibri"/>
                <a:cs typeface="Calibri"/>
              </a:rPr>
              <a:t>votre</a:t>
            </a:r>
            <a:r>
              <a:rPr sz="1000" spc="-15" dirty="0">
                <a:solidFill>
                  <a:srgbClr val="3A3838"/>
                </a:solidFill>
                <a:latin typeface="Calibri"/>
                <a:cs typeface="Calibri"/>
              </a:rPr>
              <a:t> </a:t>
            </a:r>
            <a:r>
              <a:rPr sz="1000" dirty="0">
                <a:solidFill>
                  <a:srgbClr val="3A3838"/>
                </a:solidFill>
                <a:latin typeface="Calibri"/>
                <a:cs typeface="Calibri"/>
              </a:rPr>
              <a:t>élève</a:t>
            </a:r>
            <a:r>
              <a:rPr sz="1000" spc="-10" dirty="0">
                <a:solidFill>
                  <a:srgbClr val="3A3838"/>
                </a:solidFill>
                <a:latin typeface="Calibri"/>
                <a:cs typeface="Calibri"/>
              </a:rPr>
              <a:t> </a:t>
            </a:r>
            <a:r>
              <a:rPr sz="1000" dirty="0">
                <a:solidFill>
                  <a:srgbClr val="3A3838"/>
                </a:solidFill>
                <a:latin typeface="Calibri"/>
                <a:cs typeface="Calibri"/>
              </a:rPr>
              <a:t>dans</a:t>
            </a:r>
            <a:r>
              <a:rPr sz="1000" spc="-35" dirty="0">
                <a:solidFill>
                  <a:srgbClr val="3A3838"/>
                </a:solidFill>
                <a:latin typeface="Calibri"/>
                <a:cs typeface="Calibri"/>
              </a:rPr>
              <a:t> </a:t>
            </a:r>
            <a:r>
              <a:rPr sz="1000" dirty="0">
                <a:solidFill>
                  <a:srgbClr val="3A3838"/>
                </a:solidFill>
                <a:latin typeface="Calibri"/>
                <a:cs typeface="Calibri"/>
              </a:rPr>
              <a:t>toutes</a:t>
            </a:r>
            <a:r>
              <a:rPr sz="1000" spc="-30" dirty="0">
                <a:solidFill>
                  <a:srgbClr val="3A3838"/>
                </a:solidFill>
                <a:latin typeface="Calibri"/>
                <a:cs typeface="Calibri"/>
              </a:rPr>
              <a:t> </a:t>
            </a:r>
            <a:r>
              <a:rPr sz="1000" dirty="0">
                <a:solidFill>
                  <a:srgbClr val="3A3838"/>
                </a:solidFill>
                <a:latin typeface="Calibri"/>
                <a:cs typeface="Calibri"/>
              </a:rPr>
              <a:t>les</a:t>
            </a:r>
            <a:r>
              <a:rPr sz="1000" spc="-35" dirty="0">
                <a:solidFill>
                  <a:srgbClr val="3A3838"/>
                </a:solidFill>
                <a:latin typeface="Calibri"/>
                <a:cs typeface="Calibri"/>
              </a:rPr>
              <a:t> </a:t>
            </a:r>
            <a:r>
              <a:rPr sz="1000" dirty="0">
                <a:solidFill>
                  <a:srgbClr val="3A3838"/>
                </a:solidFill>
                <a:latin typeface="Calibri"/>
                <a:cs typeface="Calibri"/>
              </a:rPr>
              <a:t>matières.</a:t>
            </a:r>
            <a:r>
              <a:rPr sz="1000" spc="-5" dirty="0">
                <a:solidFill>
                  <a:srgbClr val="3A3838"/>
                </a:solidFill>
                <a:latin typeface="Calibri"/>
                <a:cs typeface="Calibri"/>
              </a:rPr>
              <a:t> </a:t>
            </a:r>
            <a:r>
              <a:rPr sz="1000" spc="-20" dirty="0">
                <a:solidFill>
                  <a:srgbClr val="3A3838"/>
                </a:solidFill>
                <a:latin typeface="Calibri"/>
                <a:cs typeface="Calibri"/>
              </a:rPr>
              <a:t>Vous </a:t>
            </a:r>
            <a:r>
              <a:rPr sz="1000" dirty="0">
                <a:solidFill>
                  <a:srgbClr val="3A3838"/>
                </a:solidFill>
                <a:latin typeface="Calibri"/>
                <a:cs typeface="Calibri"/>
              </a:rPr>
              <a:t>pouvez</a:t>
            </a:r>
            <a:r>
              <a:rPr sz="1000" spc="-30" dirty="0">
                <a:solidFill>
                  <a:srgbClr val="3A3838"/>
                </a:solidFill>
                <a:latin typeface="Calibri"/>
                <a:cs typeface="Calibri"/>
              </a:rPr>
              <a:t> </a:t>
            </a:r>
            <a:r>
              <a:rPr sz="1000" dirty="0">
                <a:solidFill>
                  <a:srgbClr val="3A3838"/>
                </a:solidFill>
                <a:latin typeface="Calibri"/>
                <a:cs typeface="Calibri"/>
              </a:rPr>
              <a:t>également consulter</a:t>
            </a:r>
            <a:r>
              <a:rPr sz="1000" spc="-30" dirty="0">
                <a:solidFill>
                  <a:srgbClr val="3A3838"/>
                </a:solidFill>
                <a:latin typeface="Calibri"/>
                <a:cs typeface="Calibri"/>
              </a:rPr>
              <a:t> </a:t>
            </a:r>
            <a:r>
              <a:rPr sz="1000" spc="-10" dirty="0">
                <a:solidFill>
                  <a:srgbClr val="3A3838"/>
                </a:solidFill>
                <a:latin typeface="Calibri"/>
                <a:cs typeface="Calibri"/>
              </a:rPr>
              <a:t>l'historique</a:t>
            </a:r>
            <a:r>
              <a:rPr sz="1000" spc="-35" dirty="0">
                <a:solidFill>
                  <a:srgbClr val="3A3838"/>
                </a:solidFill>
                <a:latin typeface="Calibri"/>
                <a:cs typeface="Calibri"/>
              </a:rPr>
              <a:t> </a:t>
            </a:r>
            <a:r>
              <a:rPr sz="1000" dirty="0">
                <a:solidFill>
                  <a:srgbClr val="3A3838"/>
                </a:solidFill>
                <a:latin typeface="Calibri"/>
                <a:cs typeface="Calibri"/>
              </a:rPr>
              <a:t>des</a:t>
            </a:r>
            <a:r>
              <a:rPr sz="1000" spc="-20" dirty="0">
                <a:solidFill>
                  <a:srgbClr val="3A3838"/>
                </a:solidFill>
                <a:latin typeface="Calibri"/>
                <a:cs typeface="Calibri"/>
              </a:rPr>
              <a:t> </a:t>
            </a:r>
            <a:r>
              <a:rPr sz="1000" dirty="0">
                <a:solidFill>
                  <a:srgbClr val="3A3838"/>
                </a:solidFill>
                <a:latin typeface="Calibri"/>
                <a:cs typeface="Calibri"/>
              </a:rPr>
              <a:t>tests</a:t>
            </a:r>
            <a:r>
              <a:rPr sz="1000" spc="-25" dirty="0">
                <a:solidFill>
                  <a:srgbClr val="3A3838"/>
                </a:solidFill>
                <a:latin typeface="Calibri"/>
                <a:cs typeface="Calibri"/>
              </a:rPr>
              <a:t> </a:t>
            </a:r>
            <a:r>
              <a:rPr sz="1000" dirty="0">
                <a:solidFill>
                  <a:srgbClr val="3A3838"/>
                </a:solidFill>
                <a:latin typeface="Calibri"/>
                <a:cs typeface="Calibri"/>
              </a:rPr>
              <a:t>de</a:t>
            </a:r>
            <a:r>
              <a:rPr sz="1000" spc="-30" dirty="0">
                <a:solidFill>
                  <a:srgbClr val="3A3838"/>
                </a:solidFill>
                <a:latin typeface="Calibri"/>
                <a:cs typeface="Calibri"/>
              </a:rPr>
              <a:t> </a:t>
            </a:r>
            <a:r>
              <a:rPr sz="1000" dirty="0">
                <a:solidFill>
                  <a:srgbClr val="3A3838"/>
                </a:solidFill>
                <a:latin typeface="Calibri"/>
                <a:cs typeface="Calibri"/>
              </a:rPr>
              <a:t>votre</a:t>
            </a:r>
            <a:r>
              <a:rPr sz="1000" spc="-20" dirty="0">
                <a:solidFill>
                  <a:srgbClr val="3A3838"/>
                </a:solidFill>
                <a:latin typeface="Calibri"/>
                <a:cs typeface="Calibri"/>
              </a:rPr>
              <a:t> </a:t>
            </a:r>
            <a:r>
              <a:rPr sz="1000" dirty="0">
                <a:solidFill>
                  <a:srgbClr val="3A3838"/>
                </a:solidFill>
                <a:latin typeface="Calibri"/>
                <a:cs typeface="Calibri"/>
              </a:rPr>
              <a:t>élève</a:t>
            </a:r>
            <a:r>
              <a:rPr sz="1000" spc="-10" dirty="0">
                <a:solidFill>
                  <a:srgbClr val="3A3838"/>
                </a:solidFill>
                <a:latin typeface="Calibri"/>
                <a:cs typeface="Calibri"/>
              </a:rPr>
              <a:t> </a:t>
            </a:r>
            <a:r>
              <a:rPr sz="1000" dirty="0">
                <a:solidFill>
                  <a:srgbClr val="3A3838"/>
                </a:solidFill>
                <a:latin typeface="Calibri"/>
                <a:cs typeface="Calibri"/>
              </a:rPr>
              <a:t>sur</a:t>
            </a:r>
            <a:r>
              <a:rPr sz="1000" spc="-30" dirty="0">
                <a:solidFill>
                  <a:srgbClr val="3A3838"/>
                </a:solidFill>
                <a:latin typeface="Calibri"/>
                <a:cs typeface="Calibri"/>
              </a:rPr>
              <a:t> </a:t>
            </a:r>
            <a:r>
              <a:rPr sz="1000" dirty="0">
                <a:solidFill>
                  <a:srgbClr val="3A3838"/>
                </a:solidFill>
                <a:latin typeface="Calibri"/>
                <a:cs typeface="Calibri"/>
              </a:rPr>
              <a:t>différentes</a:t>
            </a:r>
            <a:r>
              <a:rPr sz="1000" spc="-15" dirty="0">
                <a:solidFill>
                  <a:srgbClr val="3A3838"/>
                </a:solidFill>
                <a:latin typeface="Calibri"/>
                <a:cs typeface="Calibri"/>
              </a:rPr>
              <a:t> </a:t>
            </a:r>
            <a:r>
              <a:rPr sz="1000" dirty="0">
                <a:solidFill>
                  <a:srgbClr val="3A3838"/>
                </a:solidFill>
                <a:latin typeface="Calibri"/>
                <a:cs typeface="Calibri"/>
              </a:rPr>
              <a:t>années</a:t>
            </a:r>
            <a:r>
              <a:rPr sz="1000" spc="-35" dirty="0">
                <a:solidFill>
                  <a:srgbClr val="3A3838"/>
                </a:solidFill>
                <a:latin typeface="Calibri"/>
                <a:cs typeface="Calibri"/>
              </a:rPr>
              <a:t> </a:t>
            </a:r>
            <a:r>
              <a:rPr sz="1000" dirty="0">
                <a:solidFill>
                  <a:srgbClr val="3A3838"/>
                </a:solidFill>
                <a:latin typeface="Calibri"/>
                <a:cs typeface="Calibri"/>
              </a:rPr>
              <a:t>afin</a:t>
            </a:r>
            <a:r>
              <a:rPr sz="1000" spc="-40" dirty="0">
                <a:solidFill>
                  <a:srgbClr val="3A3838"/>
                </a:solidFill>
                <a:latin typeface="Calibri"/>
                <a:cs typeface="Calibri"/>
              </a:rPr>
              <a:t> </a:t>
            </a:r>
            <a:r>
              <a:rPr sz="1000" dirty="0">
                <a:solidFill>
                  <a:srgbClr val="3A3838"/>
                </a:solidFill>
                <a:latin typeface="Calibri"/>
                <a:cs typeface="Calibri"/>
              </a:rPr>
              <a:t>de</a:t>
            </a:r>
            <a:r>
              <a:rPr sz="1000" spc="-30" dirty="0">
                <a:solidFill>
                  <a:srgbClr val="3A3838"/>
                </a:solidFill>
                <a:latin typeface="Calibri"/>
                <a:cs typeface="Calibri"/>
              </a:rPr>
              <a:t> </a:t>
            </a:r>
            <a:r>
              <a:rPr sz="1000" dirty="0">
                <a:solidFill>
                  <a:srgbClr val="3A3838"/>
                </a:solidFill>
                <a:latin typeface="Calibri"/>
                <a:cs typeface="Calibri"/>
              </a:rPr>
              <a:t>voir</a:t>
            </a:r>
            <a:r>
              <a:rPr sz="1000" spc="-35" dirty="0">
                <a:solidFill>
                  <a:srgbClr val="3A3838"/>
                </a:solidFill>
                <a:latin typeface="Calibri"/>
                <a:cs typeface="Calibri"/>
              </a:rPr>
              <a:t> </a:t>
            </a:r>
            <a:r>
              <a:rPr sz="1000" dirty="0">
                <a:solidFill>
                  <a:srgbClr val="3A3838"/>
                </a:solidFill>
                <a:latin typeface="Calibri"/>
                <a:cs typeface="Calibri"/>
              </a:rPr>
              <a:t>comment</a:t>
            </a:r>
            <a:r>
              <a:rPr sz="1000" spc="-5" dirty="0">
                <a:solidFill>
                  <a:srgbClr val="3A3838"/>
                </a:solidFill>
                <a:latin typeface="Calibri"/>
                <a:cs typeface="Calibri"/>
              </a:rPr>
              <a:t> </a:t>
            </a:r>
            <a:r>
              <a:rPr sz="1000" dirty="0">
                <a:solidFill>
                  <a:srgbClr val="3A3838"/>
                </a:solidFill>
                <a:latin typeface="Calibri"/>
                <a:cs typeface="Calibri"/>
              </a:rPr>
              <a:t>il</a:t>
            </a:r>
            <a:r>
              <a:rPr sz="1000" spc="-40" dirty="0">
                <a:solidFill>
                  <a:srgbClr val="3A3838"/>
                </a:solidFill>
                <a:latin typeface="Calibri"/>
                <a:cs typeface="Calibri"/>
              </a:rPr>
              <a:t> </a:t>
            </a:r>
            <a:r>
              <a:rPr sz="1000" dirty="0">
                <a:solidFill>
                  <a:srgbClr val="3A3838"/>
                </a:solidFill>
                <a:latin typeface="Calibri"/>
                <a:cs typeface="Calibri"/>
              </a:rPr>
              <a:t>progresse.</a:t>
            </a:r>
            <a:r>
              <a:rPr sz="1000" spc="-5" dirty="0">
                <a:solidFill>
                  <a:srgbClr val="3A3838"/>
                </a:solidFill>
                <a:latin typeface="Calibri"/>
                <a:cs typeface="Calibri"/>
              </a:rPr>
              <a:t> </a:t>
            </a:r>
            <a:r>
              <a:rPr sz="1000" spc="-20" dirty="0">
                <a:solidFill>
                  <a:srgbClr val="3A3838"/>
                </a:solidFill>
                <a:latin typeface="Calibri"/>
                <a:cs typeface="Calibri"/>
              </a:rPr>
              <a:t>Pour </a:t>
            </a:r>
            <a:r>
              <a:rPr sz="1000" dirty="0">
                <a:solidFill>
                  <a:srgbClr val="3A3838"/>
                </a:solidFill>
                <a:latin typeface="Calibri"/>
                <a:cs typeface="Calibri"/>
              </a:rPr>
              <a:t>en</a:t>
            </a:r>
            <a:r>
              <a:rPr sz="1000" spc="-15" dirty="0">
                <a:solidFill>
                  <a:srgbClr val="3A3838"/>
                </a:solidFill>
                <a:latin typeface="Calibri"/>
                <a:cs typeface="Calibri"/>
              </a:rPr>
              <a:t> </a:t>
            </a:r>
            <a:r>
              <a:rPr sz="1000" dirty="0">
                <a:solidFill>
                  <a:srgbClr val="3A3838"/>
                </a:solidFill>
                <a:latin typeface="Calibri"/>
                <a:cs typeface="Calibri"/>
              </a:rPr>
              <a:t>savoir</a:t>
            </a:r>
            <a:r>
              <a:rPr sz="1000" spc="-20" dirty="0">
                <a:solidFill>
                  <a:srgbClr val="3A3838"/>
                </a:solidFill>
                <a:latin typeface="Calibri"/>
                <a:cs typeface="Calibri"/>
              </a:rPr>
              <a:t> </a:t>
            </a:r>
            <a:r>
              <a:rPr sz="1000" dirty="0">
                <a:solidFill>
                  <a:srgbClr val="3A3838"/>
                </a:solidFill>
                <a:latin typeface="Calibri"/>
                <a:cs typeface="Calibri"/>
              </a:rPr>
              <a:t>plus</a:t>
            </a:r>
            <a:r>
              <a:rPr sz="1000" spc="-25" dirty="0">
                <a:solidFill>
                  <a:srgbClr val="3A3838"/>
                </a:solidFill>
                <a:latin typeface="Calibri"/>
                <a:cs typeface="Calibri"/>
              </a:rPr>
              <a:t> </a:t>
            </a:r>
            <a:r>
              <a:rPr sz="1000" dirty="0">
                <a:solidFill>
                  <a:srgbClr val="3A3838"/>
                </a:solidFill>
                <a:latin typeface="Calibri"/>
                <a:cs typeface="Calibri"/>
              </a:rPr>
              <a:t>sur</a:t>
            </a:r>
            <a:r>
              <a:rPr sz="1000" spc="-15" dirty="0">
                <a:solidFill>
                  <a:srgbClr val="3A3838"/>
                </a:solidFill>
                <a:latin typeface="Calibri"/>
                <a:cs typeface="Calibri"/>
              </a:rPr>
              <a:t> </a:t>
            </a:r>
            <a:r>
              <a:rPr sz="1000" dirty="0">
                <a:solidFill>
                  <a:srgbClr val="3A3838"/>
                </a:solidFill>
                <a:latin typeface="Calibri"/>
                <a:cs typeface="Calibri"/>
              </a:rPr>
              <a:t>un</a:t>
            </a:r>
            <a:r>
              <a:rPr sz="1000" spc="-20" dirty="0">
                <a:solidFill>
                  <a:srgbClr val="3A3838"/>
                </a:solidFill>
                <a:latin typeface="Calibri"/>
                <a:cs typeface="Calibri"/>
              </a:rPr>
              <a:t> </a:t>
            </a:r>
            <a:r>
              <a:rPr sz="1000" dirty="0">
                <a:solidFill>
                  <a:srgbClr val="3A3838"/>
                </a:solidFill>
                <a:latin typeface="Calibri"/>
                <a:cs typeface="Calibri"/>
              </a:rPr>
              <a:t>test en </a:t>
            </a:r>
            <a:r>
              <a:rPr sz="1000" spc="-10" dirty="0">
                <a:solidFill>
                  <a:srgbClr val="3A3838"/>
                </a:solidFill>
                <a:latin typeface="Calibri"/>
                <a:cs typeface="Calibri"/>
              </a:rPr>
              <a:t>particulier,</a:t>
            </a:r>
            <a:r>
              <a:rPr sz="1000" spc="-20" dirty="0">
                <a:solidFill>
                  <a:srgbClr val="3A3838"/>
                </a:solidFill>
                <a:latin typeface="Calibri"/>
                <a:cs typeface="Calibri"/>
              </a:rPr>
              <a:t> </a:t>
            </a:r>
            <a:r>
              <a:rPr sz="1000" dirty="0">
                <a:solidFill>
                  <a:srgbClr val="3A3838"/>
                </a:solidFill>
                <a:latin typeface="Calibri"/>
                <a:cs typeface="Calibri"/>
              </a:rPr>
              <a:t>veuillez cliquer</a:t>
            </a:r>
            <a:r>
              <a:rPr sz="1000" spc="-10" dirty="0">
                <a:solidFill>
                  <a:srgbClr val="3A3838"/>
                </a:solidFill>
                <a:latin typeface="Calibri"/>
                <a:cs typeface="Calibri"/>
              </a:rPr>
              <a:t> </a:t>
            </a:r>
            <a:r>
              <a:rPr sz="1000" dirty="0">
                <a:solidFill>
                  <a:srgbClr val="3A3838"/>
                </a:solidFill>
                <a:latin typeface="Calibri"/>
                <a:cs typeface="Calibri"/>
              </a:rPr>
              <a:t>sur</a:t>
            </a:r>
            <a:r>
              <a:rPr sz="1000" spc="-15" dirty="0">
                <a:solidFill>
                  <a:srgbClr val="3A3838"/>
                </a:solidFill>
                <a:latin typeface="Calibri"/>
                <a:cs typeface="Calibri"/>
              </a:rPr>
              <a:t> </a:t>
            </a:r>
            <a:r>
              <a:rPr sz="1000" dirty="0">
                <a:solidFill>
                  <a:srgbClr val="3A3838"/>
                </a:solidFill>
                <a:latin typeface="Calibri"/>
                <a:cs typeface="Calibri"/>
              </a:rPr>
              <a:t>le</a:t>
            </a:r>
            <a:r>
              <a:rPr sz="1000" spc="-20" dirty="0">
                <a:solidFill>
                  <a:srgbClr val="3A3838"/>
                </a:solidFill>
                <a:latin typeface="Calibri"/>
                <a:cs typeface="Calibri"/>
              </a:rPr>
              <a:t> </a:t>
            </a:r>
            <a:r>
              <a:rPr sz="1000" spc="-10" dirty="0">
                <a:solidFill>
                  <a:srgbClr val="3A3838"/>
                </a:solidFill>
                <a:latin typeface="Calibri"/>
                <a:cs typeface="Calibri"/>
              </a:rPr>
              <a:t>test.</a:t>
            </a:r>
            <a:endParaRPr sz="1000" dirty="0">
              <a:latin typeface="Calibri"/>
              <a:cs typeface="Calibri"/>
            </a:endParaRPr>
          </a:p>
        </p:txBody>
      </p:sp>
      <p:sp>
        <p:nvSpPr>
          <p:cNvPr id="26" name="object 26"/>
          <p:cNvSpPr txBox="1"/>
          <p:nvPr/>
        </p:nvSpPr>
        <p:spPr>
          <a:xfrm>
            <a:off x="2810255" y="3127248"/>
            <a:ext cx="2087880" cy="431800"/>
          </a:xfrm>
          <a:prstGeom prst="rect">
            <a:avLst/>
          </a:prstGeom>
          <a:solidFill>
            <a:srgbClr val="F8F8F8"/>
          </a:solidFill>
        </p:spPr>
        <p:txBody>
          <a:bodyPr vert="horz" wrap="square" lIns="0" tIns="38100" rIns="0" bIns="0" rtlCol="0">
            <a:spAutoFit/>
          </a:bodyPr>
          <a:lstStyle/>
          <a:p>
            <a:pPr marL="91440">
              <a:lnSpc>
                <a:spcPts val="1195"/>
              </a:lnSpc>
              <a:spcBef>
                <a:spcPts val="300"/>
              </a:spcBef>
            </a:pPr>
            <a:r>
              <a:rPr sz="1000" spc="-10" dirty="0">
                <a:solidFill>
                  <a:srgbClr val="3A3838"/>
                </a:solidFill>
                <a:latin typeface="Calibri"/>
                <a:cs typeface="Calibri"/>
              </a:rPr>
              <a:t>Historique</a:t>
            </a:r>
            <a:r>
              <a:rPr sz="1000" spc="-20" dirty="0">
                <a:solidFill>
                  <a:srgbClr val="3A3838"/>
                </a:solidFill>
                <a:latin typeface="Calibri"/>
                <a:cs typeface="Calibri"/>
              </a:rPr>
              <a:t> </a:t>
            </a:r>
            <a:r>
              <a:rPr sz="1000" dirty="0">
                <a:solidFill>
                  <a:srgbClr val="3A3838"/>
                </a:solidFill>
                <a:latin typeface="Calibri"/>
                <a:cs typeface="Calibri"/>
              </a:rPr>
              <a:t>des</a:t>
            </a:r>
            <a:r>
              <a:rPr sz="1000" spc="-25" dirty="0">
                <a:solidFill>
                  <a:srgbClr val="3A3838"/>
                </a:solidFill>
                <a:latin typeface="Calibri"/>
                <a:cs typeface="Calibri"/>
              </a:rPr>
              <a:t> </a:t>
            </a:r>
            <a:r>
              <a:rPr sz="1000" dirty="0">
                <a:solidFill>
                  <a:srgbClr val="3A3838"/>
                </a:solidFill>
                <a:latin typeface="Calibri"/>
                <a:cs typeface="Calibri"/>
              </a:rPr>
              <a:t>tests</a:t>
            </a:r>
            <a:r>
              <a:rPr sz="1000" spc="5" dirty="0">
                <a:solidFill>
                  <a:srgbClr val="3A3838"/>
                </a:solidFill>
                <a:latin typeface="Calibri"/>
                <a:cs typeface="Calibri"/>
              </a:rPr>
              <a:t> </a:t>
            </a:r>
            <a:r>
              <a:rPr sz="1000" dirty="0">
                <a:solidFill>
                  <a:srgbClr val="3A3838"/>
                </a:solidFill>
                <a:latin typeface="Calibri"/>
                <a:cs typeface="Calibri"/>
              </a:rPr>
              <a:t>de</a:t>
            </a:r>
            <a:r>
              <a:rPr sz="1000" spc="-15" dirty="0">
                <a:solidFill>
                  <a:srgbClr val="3A3838"/>
                </a:solidFill>
                <a:latin typeface="Calibri"/>
                <a:cs typeface="Calibri"/>
              </a:rPr>
              <a:t> </a:t>
            </a:r>
            <a:r>
              <a:rPr sz="1000" dirty="0">
                <a:solidFill>
                  <a:srgbClr val="3A3838"/>
                </a:solidFill>
                <a:latin typeface="Calibri"/>
                <a:cs typeface="Calibri"/>
              </a:rPr>
              <a:t>l’élève</a:t>
            </a:r>
            <a:r>
              <a:rPr sz="1000" spc="-10" dirty="0">
                <a:solidFill>
                  <a:srgbClr val="3A3838"/>
                </a:solidFill>
                <a:latin typeface="Calibri"/>
                <a:cs typeface="Calibri"/>
              </a:rPr>
              <a:t> </a:t>
            </a:r>
            <a:r>
              <a:rPr sz="1000" spc="-20" dirty="0">
                <a:solidFill>
                  <a:srgbClr val="3A3838"/>
                </a:solidFill>
                <a:latin typeface="Calibri"/>
                <a:cs typeface="Calibri"/>
              </a:rPr>
              <a:t>pour</a:t>
            </a:r>
            <a:endParaRPr sz="1000" dirty="0">
              <a:latin typeface="Calibri"/>
              <a:cs typeface="Calibri"/>
            </a:endParaRPr>
          </a:p>
          <a:p>
            <a:pPr marL="91440">
              <a:lnSpc>
                <a:spcPts val="1435"/>
              </a:lnSpc>
            </a:pPr>
            <a:r>
              <a:rPr sz="1200" b="1" dirty="0">
                <a:solidFill>
                  <a:srgbClr val="3A3838"/>
                </a:solidFill>
                <a:latin typeface="Calibri"/>
                <a:cs typeface="Calibri"/>
              </a:rPr>
              <a:t>Élève</a:t>
            </a:r>
            <a:r>
              <a:rPr sz="1200" b="1" spc="-35" dirty="0">
                <a:solidFill>
                  <a:srgbClr val="3A3838"/>
                </a:solidFill>
                <a:latin typeface="Calibri"/>
                <a:cs typeface="Calibri"/>
              </a:rPr>
              <a:t> </a:t>
            </a:r>
            <a:r>
              <a:rPr sz="1200" b="1" dirty="0">
                <a:solidFill>
                  <a:srgbClr val="3A3838"/>
                </a:solidFill>
                <a:latin typeface="Calibri"/>
                <a:cs typeface="Calibri"/>
              </a:rPr>
              <a:t>de</a:t>
            </a:r>
            <a:r>
              <a:rPr sz="1200" b="1" spc="-25" dirty="0">
                <a:solidFill>
                  <a:srgbClr val="3A3838"/>
                </a:solidFill>
                <a:latin typeface="Calibri"/>
                <a:cs typeface="Calibri"/>
              </a:rPr>
              <a:t> </a:t>
            </a:r>
            <a:r>
              <a:rPr sz="1200" b="1" spc="-10" dirty="0">
                <a:solidFill>
                  <a:srgbClr val="3A3838"/>
                </a:solidFill>
                <a:latin typeface="Calibri"/>
                <a:cs typeface="Calibri"/>
              </a:rPr>
              <a:t>démonstration</a:t>
            </a:r>
            <a:endParaRPr sz="1200" dirty="0">
              <a:latin typeface="Calibri"/>
              <a:cs typeface="Calibri"/>
            </a:endParaRPr>
          </a:p>
        </p:txBody>
      </p:sp>
      <p:sp>
        <p:nvSpPr>
          <p:cNvPr id="27" name="object 27"/>
          <p:cNvSpPr txBox="1"/>
          <p:nvPr/>
        </p:nvSpPr>
        <p:spPr>
          <a:xfrm>
            <a:off x="7508747" y="3160776"/>
            <a:ext cx="2087880" cy="245745"/>
          </a:xfrm>
          <a:prstGeom prst="rect">
            <a:avLst/>
          </a:prstGeom>
          <a:solidFill>
            <a:srgbClr val="F8F8F8"/>
          </a:solidFill>
        </p:spPr>
        <p:txBody>
          <a:bodyPr vert="horz" wrap="square" lIns="0" tIns="37465" rIns="0" bIns="0" rtlCol="0">
            <a:spAutoFit/>
          </a:bodyPr>
          <a:lstStyle/>
          <a:p>
            <a:pPr marL="962660">
              <a:lnSpc>
                <a:spcPct val="100000"/>
              </a:lnSpc>
              <a:spcBef>
                <a:spcPts val="295"/>
              </a:spcBef>
            </a:pPr>
            <a:r>
              <a:rPr sz="1000" dirty="0">
                <a:solidFill>
                  <a:srgbClr val="3A3838"/>
                </a:solidFill>
                <a:latin typeface="Calibri"/>
                <a:cs typeface="Calibri"/>
              </a:rPr>
              <a:t>SASID</a:t>
            </a:r>
            <a:r>
              <a:rPr sz="1000" spc="-15" dirty="0">
                <a:solidFill>
                  <a:srgbClr val="3A3838"/>
                </a:solidFill>
                <a:latin typeface="Calibri"/>
                <a:cs typeface="Calibri"/>
              </a:rPr>
              <a:t> </a:t>
            </a:r>
            <a:r>
              <a:rPr sz="1000" dirty="0">
                <a:solidFill>
                  <a:srgbClr val="3A3838"/>
                </a:solidFill>
                <a:latin typeface="Calibri"/>
                <a:cs typeface="Calibri"/>
              </a:rPr>
              <a:t>:</a:t>
            </a:r>
            <a:r>
              <a:rPr sz="1000" spc="-35" dirty="0">
                <a:solidFill>
                  <a:srgbClr val="3A3838"/>
                </a:solidFill>
                <a:latin typeface="Calibri"/>
                <a:cs typeface="Calibri"/>
              </a:rPr>
              <a:t> </a:t>
            </a:r>
            <a:r>
              <a:rPr sz="1000" spc="-10" dirty="0">
                <a:solidFill>
                  <a:srgbClr val="3A3838"/>
                </a:solidFill>
                <a:latin typeface="Calibri"/>
                <a:cs typeface="Calibri"/>
              </a:rPr>
              <a:t>9058143501</a:t>
            </a:r>
            <a:endParaRPr sz="1000" dirty="0">
              <a:latin typeface="Calibri"/>
              <a:cs typeface="Calibri"/>
            </a:endParaRPr>
          </a:p>
        </p:txBody>
      </p:sp>
      <p:sp>
        <p:nvSpPr>
          <p:cNvPr id="28" name="object 28"/>
          <p:cNvSpPr txBox="1"/>
          <p:nvPr/>
        </p:nvSpPr>
        <p:spPr>
          <a:xfrm>
            <a:off x="2808732" y="4056888"/>
            <a:ext cx="852169" cy="230504"/>
          </a:xfrm>
          <a:prstGeom prst="rect">
            <a:avLst/>
          </a:prstGeom>
          <a:solidFill>
            <a:srgbClr val="FFFFFF"/>
          </a:solidFill>
        </p:spPr>
        <p:txBody>
          <a:bodyPr vert="horz" wrap="square" lIns="0" tIns="38735" rIns="0" bIns="0" rtlCol="0">
            <a:spAutoFit/>
          </a:bodyPr>
          <a:lstStyle/>
          <a:p>
            <a:pPr marL="635">
              <a:lnSpc>
                <a:spcPct val="100000"/>
              </a:lnSpc>
              <a:spcBef>
                <a:spcPts val="305"/>
              </a:spcBef>
            </a:pPr>
            <a:r>
              <a:rPr sz="900" b="1" dirty="0">
                <a:solidFill>
                  <a:srgbClr val="767070"/>
                </a:solidFill>
                <a:latin typeface="Calibri"/>
                <a:cs typeface="Calibri"/>
              </a:rPr>
              <a:t>Année</a:t>
            </a:r>
            <a:r>
              <a:rPr sz="900" b="1" spc="-30" dirty="0">
                <a:solidFill>
                  <a:srgbClr val="767070"/>
                </a:solidFill>
                <a:latin typeface="Calibri"/>
                <a:cs typeface="Calibri"/>
              </a:rPr>
              <a:t> </a:t>
            </a:r>
            <a:r>
              <a:rPr sz="900" b="1" spc="-10" dirty="0">
                <a:solidFill>
                  <a:srgbClr val="767070"/>
                </a:solidFill>
                <a:latin typeface="Calibri"/>
                <a:cs typeface="Calibri"/>
              </a:rPr>
              <a:t>scolaire</a:t>
            </a:r>
            <a:endParaRPr sz="900" dirty="0">
              <a:latin typeface="Calibri"/>
              <a:cs typeface="Calibri"/>
            </a:endParaRPr>
          </a:p>
        </p:txBody>
      </p:sp>
      <p:sp>
        <p:nvSpPr>
          <p:cNvPr id="17" name="object 17"/>
          <p:cNvSpPr txBox="1"/>
          <p:nvPr/>
        </p:nvSpPr>
        <p:spPr>
          <a:xfrm>
            <a:off x="49377" y="4835474"/>
            <a:ext cx="2279650" cy="1697989"/>
          </a:xfrm>
          <a:prstGeom prst="rect">
            <a:avLst/>
          </a:prstGeom>
        </p:spPr>
        <p:txBody>
          <a:bodyPr vert="horz" wrap="square" lIns="0" tIns="12700" rIns="0" bIns="0" rtlCol="0">
            <a:spAutoFit/>
          </a:bodyPr>
          <a:lstStyle/>
          <a:p>
            <a:pPr marL="38100" marR="30480" indent="635" algn="ctr">
              <a:lnSpc>
                <a:spcPct val="100000"/>
              </a:lnSpc>
              <a:spcBef>
                <a:spcPts val="100"/>
              </a:spcBef>
            </a:pPr>
            <a:r>
              <a:rPr sz="1800" dirty="0">
                <a:solidFill>
                  <a:srgbClr val="FFFFFF"/>
                </a:solidFill>
                <a:latin typeface="Calibri"/>
                <a:cs typeface="Calibri"/>
              </a:rPr>
              <a:t>Utilisez</a:t>
            </a:r>
            <a:r>
              <a:rPr sz="1800" spc="-35" dirty="0">
                <a:solidFill>
                  <a:srgbClr val="FFFFFF"/>
                </a:solidFill>
                <a:latin typeface="Calibri"/>
                <a:cs typeface="Calibri"/>
              </a:rPr>
              <a:t> </a:t>
            </a:r>
            <a:r>
              <a:rPr sz="1800" dirty="0">
                <a:solidFill>
                  <a:srgbClr val="FFFFFF"/>
                </a:solidFill>
                <a:latin typeface="Calibri"/>
                <a:cs typeface="Calibri"/>
              </a:rPr>
              <a:t>le</a:t>
            </a:r>
            <a:r>
              <a:rPr sz="1800" spc="-40" dirty="0">
                <a:solidFill>
                  <a:srgbClr val="FFFFFF"/>
                </a:solidFill>
                <a:latin typeface="Calibri"/>
                <a:cs typeface="Calibri"/>
              </a:rPr>
              <a:t> </a:t>
            </a:r>
            <a:r>
              <a:rPr sz="1800" spc="-20" dirty="0">
                <a:solidFill>
                  <a:srgbClr val="FFFFFF"/>
                </a:solidFill>
                <a:latin typeface="Calibri"/>
                <a:cs typeface="Calibri"/>
              </a:rPr>
              <a:t>menu </a:t>
            </a:r>
            <a:r>
              <a:rPr sz="1800" spc="-10" dirty="0">
                <a:solidFill>
                  <a:srgbClr val="FFFFFF"/>
                </a:solidFill>
                <a:latin typeface="Calibri"/>
                <a:cs typeface="Calibri"/>
              </a:rPr>
              <a:t>déroulant</a:t>
            </a:r>
            <a:r>
              <a:rPr sz="1800" spc="-15" dirty="0">
                <a:solidFill>
                  <a:srgbClr val="FFFFFF"/>
                </a:solidFill>
                <a:latin typeface="Calibri"/>
                <a:cs typeface="Calibri"/>
              </a:rPr>
              <a:t> </a:t>
            </a:r>
            <a:r>
              <a:rPr sz="1800" b="1" spc="-10" dirty="0">
                <a:solidFill>
                  <a:srgbClr val="FFFFFF"/>
                </a:solidFill>
                <a:latin typeface="Calibri"/>
                <a:cs typeface="Calibri"/>
              </a:rPr>
              <a:t>Année </a:t>
            </a:r>
            <a:r>
              <a:rPr sz="1800" b="1" dirty="0">
                <a:solidFill>
                  <a:srgbClr val="FFFFFF"/>
                </a:solidFill>
                <a:latin typeface="Calibri"/>
                <a:cs typeface="Calibri"/>
              </a:rPr>
              <a:t>scolaire</a:t>
            </a:r>
            <a:r>
              <a:rPr sz="1800" b="1" spc="-70" dirty="0">
                <a:solidFill>
                  <a:srgbClr val="FFFFFF"/>
                </a:solidFill>
                <a:latin typeface="Calibri"/>
                <a:cs typeface="Calibri"/>
              </a:rPr>
              <a:t> </a:t>
            </a:r>
            <a:r>
              <a:rPr sz="1800" dirty="0">
                <a:solidFill>
                  <a:srgbClr val="FFFFFF"/>
                </a:solidFill>
                <a:latin typeface="Calibri"/>
                <a:cs typeface="Calibri"/>
              </a:rPr>
              <a:t>pour</a:t>
            </a:r>
            <a:r>
              <a:rPr sz="1800" spc="-35" dirty="0">
                <a:solidFill>
                  <a:srgbClr val="FFFFFF"/>
                </a:solidFill>
                <a:latin typeface="Calibri"/>
                <a:cs typeface="Calibri"/>
              </a:rPr>
              <a:t> </a:t>
            </a:r>
            <a:r>
              <a:rPr sz="1800" spc="-10" dirty="0">
                <a:solidFill>
                  <a:srgbClr val="FFFFFF"/>
                </a:solidFill>
                <a:latin typeface="Calibri"/>
                <a:cs typeface="Calibri"/>
              </a:rPr>
              <a:t>consulter </a:t>
            </a:r>
            <a:r>
              <a:rPr sz="1800" dirty="0">
                <a:solidFill>
                  <a:srgbClr val="FFFFFF"/>
                </a:solidFill>
                <a:latin typeface="Calibri"/>
                <a:cs typeface="Calibri"/>
              </a:rPr>
              <a:t>les</a:t>
            </a:r>
            <a:r>
              <a:rPr sz="1800" spc="-35" dirty="0">
                <a:solidFill>
                  <a:srgbClr val="FFFFFF"/>
                </a:solidFill>
                <a:latin typeface="Calibri"/>
                <a:cs typeface="Calibri"/>
              </a:rPr>
              <a:t> </a:t>
            </a:r>
            <a:r>
              <a:rPr sz="1800" dirty="0">
                <a:solidFill>
                  <a:srgbClr val="FFFFFF"/>
                </a:solidFill>
                <a:latin typeface="Calibri"/>
                <a:cs typeface="Calibri"/>
              </a:rPr>
              <a:t>données</a:t>
            </a:r>
            <a:r>
              <a:rPr sz="1800" spc="-35" dirty="0">
                <a:solidFill>
                  <a:srgbClr val="FFFFFF"/>
                </a:solidFill>
                <a:latin typeface="Calibri"/>
                <a:cs typeface="Calibri"/>
              </a:rPr>
              <a:t> </a:t>
            </a:r>
            <a:r>
              <a:rPr sz="1800" dirty="0">
                <a:solidFill>
                  <a:srgbClr val="FFFFFF"/>
                </a:solidFill>
                <a:latin typeface="Calibri"/>
                <a:cs typeface="Calibri"/>
              </a:rPr>
              <a:t>des</a:t>
            </a:r>
            <a:r>
              <a:rPr sz="1800" spc="-35" dirty="0">
                <a:solidFill>
                  <a:srgbClr val="FFFFFF"/>
                </a:solidFill>
                <a:latin typeface="Calibri"/>
                <a:cs typeface="Calibri"/>
              </a:rPr>
              <a:t> </a:t>
            </a:r>
            <a:r>
              <a:rPr sz="1800" spc="-10" dirty="0">
                <a:solidFill>
                  <a:srgbClr val="FFFFFF"/>
                </a:solidFill>
                <a:latin typeface="Calibri"/>
                <a:cs typeface="Calibri"/>
              </a:rPr>
              <a:t>années précédentes,</a:t>
            </a:r>
            <a:r>
              <a:rPr sz="1800" spc="-20" dirty="0">
                <a:solidFill>
                  <a:srgbClr val="FFFFFF"/>
                </a:solidFill>
                <a:latin typeface="Calibri"/>
                <a:cs typeface="Calibri"/>
              </a:rPr>
              <a:t> </a:t>
            </a:r>
            <a:r>
              <a:rPr sz="1800" dirty="0">
                <a:solidFill>
                  <a:srgbClr val="FFFFFF"/>
                </a:solidFill>
                <a:latin typeface="Calibri"/>
                <a:cs typeface="Calibri"/>
              </a:rPr>
              <a:t>si</a:t>
            </a:r>
            <a:r>
              <a:rPr sz="1800" spc="-20" dirty="0">
                <a:solidFill>
                  <a:srgbClr val="FFFFFF"/>
                </a:solidFill>
                <a:latin typeface="Calibri"/>
                <a:cs typeface="Calibri"/>
              </a:rPr>
              <a:t> elles</a:t>
            </a:r>
            <a:endParaRPr sz="1800" dirty="0">
              <a:latin typeface="Calibri"/>
              <a:cs typeface="Calibri"/>
            </a:endParaRPr>
          </a:p>
          <a:p>
            <a:pPr marL="240029">
              <a:lnSpc>
                <a:spcPts val="2365"/>
              </a:lnSpc>
            </a:pPr>
            <a:r>
              <a:rPr sz="4200" spc="-780" baseline="-25793" dirty="0">
                <a:solidFill>
                  <a:srgbClr val="1A4685"/>
                </a:solidFill>
                <a:latin typeface="Calibri"/>
                <a:cs typeface="Calibri"/>
              </a:rPr>
              <a:t>1</a:t>
            </a:r>
            <a:r>
              <a:rPr sz="1800" spc="-210" dirty="0">
                <a:solidFill>
                  <a:srgbClr val="FFFFFF"/>
                </a:solidFill>
                <a:latin typeface="Calibri"/>
                <a:cs typeface="Calibri"/>
              </a:rPr>
              <a:t>s</a:t>
            </a:r>
            <a:r>
              <a:rPr sz="4200" spc="-1860" baseline="-25793" dirty="0">
                <a:solidFill>
                  <a:srgbClr val="1A4685"/>
                </a:solidFill>
                <a:latin typeface="Calibri"/>
                <a:cs typeface="Calibri"/>
              </a:rPr>
              <a:t>1</a:t>
            </a:r>
            <a:r>
              <a:rPr sz="1800" spc="-15" dirty="0">
                <a:solidFill>
                  <a:srgbClr val="FFFFFF"/>
                </a:solidFill>
                <a:latin typeface="Calibri"/>
                <a:cs typeface="Calibri"/>
              </a:rPr>
              <a:t>o</a:t>
            </a:r>
            <a:r>
              <a:rPr sz="1800" spc="-20" dirty="0">
                <a:solidFill>
                  <a:srgbClr val="FFFFFF"/>
                </a:solidFill>
                <a:latin typeface="Calibri"/>
                <a:cs typeface="Calibri"/>
              </a:rPr>
              <a:t>n</a:t>
            </a:r>
            <a:r>
              <a:rPr sz="1800" spc="-5" dirty="0">
                <a:solidFill>
                  <a:srgbClr val="FFFFFF"/>
                </a:solidFill>
                <a:latin typeface="Calibri"/>
                <a:cs typeface="Calibri"/>
              </a:rPr>
              <a:t>t</a:t>
            </a:r>
            <a:r>
              <a:rPr sz="1800" spc="10" dirty="0">
                <a:solidFill>
                  <a:srgbClr val="FFFFFF"/>
                </a:solidFill>
                <a:latin typeface="Calibri"/>
                <a:cs typeface="Calibri"/>
              </a:rPr>
              <a:t> </a:t>
            </a:r>
            <a:r>
              <a:rPr sz="1800" spc="-10" dirty="0">
                <a:solidFill>
                  <a:srgbClr val="FFFFFF"/>
                </a:solidFill>
                <a:latin typeface="Calibri"/>
                <a:cs typeface="Calibri"/>
              </a:rPr>
              <a:t>disponibles.</a:t>
            </a:r>
            <a:endParaRPr sz="1800" dirty="0">
              <a:latin typeface="Calibri"/>
              <a:cs typeface="Calibri"/>
            </a:endParaRPr>
          </a:p>
        </p:txBody>
      </p:sp>
      <p:sp>
        <p:nvSpPr>
          <p:cNvPr id="29" name="object 29"/>
          <p:cNvSpPr txBox="1"/>
          <p:nvPr/>
        </p:nvSpPr>
        <p:spPr>
          <a:xfrm>
            <a:off x="6909816" y="4040123"/>
            <a:ext cx="2687320" cy="245745"/>
          </a:xfrm>
          <a:prstGeom prst="rect">
            <a:avLst/>
          </a:prstGeom>
          <a:solidFill>
            <a:srgbClr val="FFFFFF"/>
          </a:solidFill>
        </p:spPr>
        <p:txBody>
          <a:bodyPr vert="horz" wrap="square" lIns="0" tIns="37465" rIns="0" bIns="0" rtlCol="0">
            <a:spAutoFit/>
          </a:bodyPr>
          <a:lstStyle/>
          <a:p>
            <a:pPr marL="577215">
              <a:lnSpc>
                <a:spcPct val="100000"/>
              </a:lnSpc>
              <a:spcBef>
                <a:spcPts val="295"/>
              </a:spcBef>
            </a:pPr>
            <a:r>
              <a:rPr sz="1000" b="1" dirty="0">
                <a:solidFill>
                  <a:srgbClr val="767070"/>
                </a:solidFill>
                <a:latin typeface="Calibri"/>
                <a:cs typeface="Calibri"/>
              </a:rPr>
              <a:t>Score</a:t>
            </a:r>
            <a:r>
              <a:rPr sz="1000" b="1" spc="-25" dirty="0">
                <a:solidFill>
                  <a:srgbClr val="767070"/>
                </a:solidFill>
                <a:latin typeface="Calibri"/>
                <a:cs typeface="Calibri"/>
              </a:rPr>
              <a:t> </a:t>
            </a:r>
            <a:r>
              <a:rPr sz="1000" b="1" spc="-10" dirty="0">
                <a:solidFill>
                  <a:srgbClr val="767070"/>
                </a:solidFill>
                <a:latin typeface="Calibri"/>
                <a:cs typeface="Calibri"/>
              </a:rPr>
              <a:t>standardisé</a:t>
            </a:r>
            <a:r>
              <a:rPr sz="1000" b="1" spc="-5" dirty="0">
                <a:solidFill>
                  <a:srgbClr val="767070"/>
                </a:solidFill>
                <a:latin typeface="Calibri"/>
                <a:cs typeface="Calibri"/>
              </a:rPr>
              <a:t> </a:t>
            </a:r>
            <a:r>
              <a:rPr sz="1000" b="1" dirty="0">
                <a:solidFill>
                  <a:srgbClr val="767070"/>
                </a:solidFill>
                <a:latin typeface="Calibri"/>
                <a:cs typeface="Calibri"/>
              </a:rPr>
              <a:t>/</a:t>
            </a:r>
            <a:r>
              <a:rPr sz="1000" b="1" spc="-10" dirty="0">
                <a:solidFill>
                  <a:srgbClr val="767070"/>
                </a:solidFill>
                <a:latin typeface="Calibri"/>
                <a:cs typeface="Calibri"/>
              </a:rPr>
              <a:t> </a:t>
            </a:r>
            <a:r>
              <a:rPr sz="1000" b="1" dirty="0">
                <a:solidFill>
                  <a:srgbClr val="767070"/>
                </a:solidFill>
                <a:latin typeface="Calibri"/>
                <a:cs typeface="Calibri"/>
              </a:rPr>
              <a:t>Niveau</a:t>
            </a:r>
            <a:r>
              <a:rPr sz="1000" b="1" spc="20" dirty="0">
                <a:solidFill>
                  <a:srgbClr val="767070"/>
                </a:solidFill>
                <a:latin typeface="Calibri"/>
                <a:cs typeface="Calibri"/>
              </a:rPr>
              <a:t> </a:t>
            </a:r>
            <a:r>
              <a:rPr sz="1000" b="1" dirty="0">
                <a:solidFill>
                  <a:srgbClr val="767070"/>
                </a:solidFill>
                <a:latin typeface="Calibri"/>
                <a:cs typeface="Calibri"/>
              </a:rPr>
              <a:t>de</a:t>
            </a:r>
            <a:r>
              <a:rPr sz="1000" b="1" spc="-10" dirty="0">
                <a:solidFill>
                  <a:srgbClr val="767070"/>
                </a:solidFill>
                <a:latin typeface="Calibri"/>
                <a:cs typeface="Calibri"/>
              </a:rPr>
              <a:t> réussite</a:t>
            </a:r>
            <a:endParaRPr sz="1000" dirty="0">
              <a:latin typeface="Calibri"/>
              <a:cs typeface="Calibri"/>
            </a:endParaRPr>
          </a:p>
        </p:txBody>
      </p:sp>
      <p:sp>
        <p:nvSpPr>
          <p:cNvPr id="30" name="object 30"/>
          <p:cNvSpPr txBox="1"/>
          <p:nvPr/>
        </p:nvSpPr>
        <p:spPr>
          <a:xfrm>
            <a:off x="2808732" y="4539996"/>
            <a:ext cx="4101465" cy="492759"/>
          </a:xfrm>
          <a:prstGeom prst="rect">
            <a:avLst/>
          </a:prstGeom>
          <a:solidFill>
            <a:srgbClr val="FCFCFC"/>
          </a:solidFill>
        </p:spPr>
        <p:txBody>
          <a:bodyPr vert="horz" wrap="square" lIns="0" tIns="33655" rIns="0" bIns="0" rtlCol="0">
            <a:spAutoFit/>
          </a:bodyPr>
          <a:lstStyle/>
          <a:p>
            <a:pPr marL="92710">
              <a:lnSpc>
                <a:spcPct val="100000"/>
              </a:lnSpc>
              <a:spcBef>
                <a:spcPts val="265"/>
              </a:spcBef>
            </a:pPr>
            <a:r>
              <a:rPr sz="1600" b="1" dirty="0">
                <a:solidFill>
                  <a:srgbClr val="215F8F"/>
                </a:solidFill>
                <a:latin typeface="Calibri"/>
                <a:cs typeface="Calibri"/>
              </a:rPr>
              <a:t>Arts</a:t>
            </a:r>
            <a:r>
              <a:rPr sz="1600" b="1" spc="-25" dirty="0">
                <a:solidFill>
                  <a:srgbClr val="215F8F"/>
                </a:solidFill>
                <a:latin typeface="Calibri"/>
                <a:cs typeface="Calibri"/>
              </a:rPr>
              <a:t> </a:t>
            </a:r>
            <a:r>
              <a:rPr sz="1600" b="1" dirty="0">
                <a:solidFill>
                  <a:srgbClr val="215F8F"/>
                </a:solidFill>
                <a:latin typeface="Calibri"/>
                <a:cs typeface="Calibri"/>
              </a:rPr>
              <a:t>de</a:t>
            </a:r>
            <a:r>
              <a:rPr sz="1600" b="1" spc="-20" dirty="0">
                <a:solidFill>
                  <a:srgbClr val="215F8F"/>
                </a:solidFill>
                <a:latin typeface="Calibri"/>
                <a:cs typeface="Calibri"/>
              </a:rPr>
              <a:t> </a:t>
            </a:r>
            <a:r>
              <a:rPr sz="1600" b="1" dirty="0">
                <a:solidFill>
                  <a:srgbClr val="215F8F"/>
                </a:solidFill>
                <a:latin typeface="Calibri"/>
                <a:cs typeface="Calibri"/>
              </a:rPr>
              <a:t>la</a:t>
            </a:r>
            <a:r>
              <a:rPr sz="1600" b="1" spc="-30" dirty="0">
                <a:solidFill>
                  <a:srgbClr val="215F8F"/>
                </a:solidFill>
                <a:latin typeface="Calibri"/>
                <a:cs typeface="Calibri"/>
              </a:rPr>
              <a:t> </a:t>
            </a:r>
            <a:r>
              <a:rPr sz="1600" b="1" dirty="0">
                <a:solidFill>
                  <a:srgbClr val="215F8F"/>
                </a:solidFill>
                <a:latin typeface="Calibri"/>
                <a:cs typeface="Calibri"/>
              </a:rPr>
              <a:t>Langue</a:t>
            </a:r>
            <a:r>
              <a:rPr sz="1600" b="1" spc="-5" dirty="0">
                <a:solidFill>
                  <a:srgbClr val="215F8F"/>
                </a:solidFill>
                <a:latin typeface="Calibri"/>
                <a:cs typeface="Calibri"/>
              </a:rPr>
              <a:t> </a:t>
            </a:r>
            <a:r>
              <a:rPr sz="1600" b="1" dirty="0">
                <a:solidFill>
                  <a:srgbClr val="215F8F"/>
                </a:solidFill>
                <a:latin typeface="Calibri"/>
                <a:cs typeface="Calibri"/>
              </a:rPr>
              <a:t>Anglaise</a:t>
            </a:r>
            <a:r>
              <a:rPr sz="1600" b="1" spc="305" dirty="0">
                <a:solidFill>
                  <a:srgbClr val="215F8F"/>
                </a:solidFill>
                <a:latin typeface="Calibri"/>
                <a:cs typeface="Calibri"/>
              </a:rPr>
              <a:t> </a:t>
            </a:r>
            <a:r>
              <a:rPr sz="1600" b="1" dirty="0">
                <a:solidFill>
                  <a:srgbClr val="215F8F"/>
                </a:solidFill>
                <a:latin typeface="Calibri"/>
                <a:cs typeface="Calibri"/>
              </a:rPr>
              <a:t>de</a:t>
            </a:r>
            <a:r>
              <a:rPr sz="1600" b="1" spc="-15" dirty="0">
                <a:solidFill>
                  <a:srgbClr val="215F8F"/>
                </a:solidFill>
                <a:latin typeface="Calibri"/>
                <a:cs typeface="Calibri"/>
              </a:rPr>
              <a:t> </a:t>
            </a:r>
            <a:r>
              <a:rPr sz="1600" b="1" dirty="0">
                <a:solidFill>
                  <a:srgbClr val="215F8F"/>
                </a:solidFill>
                <a:latin typeface="Calibri"/>
                <a:cs typeface="Calibri"/>
              </a:rPr>
              <a:t>4e</a:t>
            </a:r>
            <a:r>
              <a:rPr sz="1600" b="1" spc="-20" dirty="0">
                <a:solidFill>
                  <a:srgbClr val="215F8F"/>
                </a:solidFill>
                <a:latin typeface="Calibri"/>
                <a:cs typeface="Calibri"/>
              </a:rPr>
              <a:t> </a:t>
            </a:r>
            <a:r>
              <a:rPr sz="1600" b="1" spc="-10" dirty="0">
                <a:solidFill>
                  <a:srgbClr val="215F8F"/>
                </a:solidFill>
                <a:latin typeface="Calibri"/>
                <a:cs typeface="Calibri"/>
              </a:rPr>
              <a:t>année</a:t>
            </a:r>
            <a:endParaRPr sz="1600" dirty="0">
              <a:latin typeface="Calibri"/>
              <a:cs typeface="Calibri"/>
            </a:endParaRPr>
          </a:p>
          <a:p>
            <a:pPr marL="92710">
              <a:lnSpc>
                <a:spcPct val="100000"/>
              </a:lnSpc>
              <a:spcBef>
                <a:spcPts val="35"/>
              </a:spcBef>
            </a:pPr>
            <a:r>
              <a:rPr sz="1000" dirty="0">
                <a:solidFill>
                  <a:srgbClr val="3A3838"/>
                </a:solidFill>
                <a:latin typeface="Calibri"/>
                <a:cs typeface="Calibri"/>
              </a:rPr>
              <a:t>MCAS</a:t>
            </a:r>
            <a:r>
              <a:rPr sz="1000" spc="-25" dirty="0">
                <a:solidFill>
                  <a:srgbClr val="3A3838"/>
                </a:solidFill>
                <a:latin typeface="Calibri"/>
                <a:cs typeface="Calibri"/>
              </a:rPr>
              <a:t> </a:t>
            </a:r>
            <a:r>
              <a:rPr sz="1000" dirty="0">
                <a:solidFill>
                  <a:srgbClr val="3A3838"/>
                </a:solidFill>
                <a:latin typeface="Calibri"/>
                <a:cs typeface="Calibri"/>
              </a:rPr>
              <a:t>de</a:t>
            </a:r>
            <a:r>
              <a:rPr sz="1000" spc="-35" dirty="0">
                <a:solidFill>
                  <a:srgbClr val="3A3838"/>
                </a:solidFill>
                <a:latin typeface="Calibri"/>
                <a:cs typeface="Calibri"/>
              </a:rPr>
              <a:t> </a:t>
            </a:r>
            <a:r>
              <a:rPr sz="1000" dirty="0">
                <a:solidFill>
                  <a:srgbClr val="3A3838"/>
                </a:solidFill>
                <a:latin typeface="Calibri"/>
                <a:cs typeface="Calibri"/>
              </a:rPr>
              <a:t>printemps</a:t>
            </a:r>
            <a:r>
              <a:rPr sz="1000" spc="-25" dirty="0">
                <a:solidFill>
                  <a:srgbClr val="3A3838"/>
                </a:solidFill>
                <a:latin typeface="Calibri"/>
                <a:cs typeface="Calibri"/>
              </a:rPr>
              <a:t> </a:t>
            </a:r>
            <a:r>
              <a:rPr sz="1000" spc="-20" dirty="0">
                <a:solidFill>
                  <a:srgbClr val="3A3838"/>
                </a:solidFill>
                <a:latin typeface="Calibri"/>
                <a:cs typeface="Calibri"/>
              </a:rPr>
              <a:t>2025</a:t>
            </a:r>
            <a:endParaRPr sz="1000" dirty="0">
              <a:latin typeface="Calibri"/>
              <a:cs typeface="Calibri"/>
            </a:endParaRPr>
          </a:p>
        </p:txBody>
      </p:sp>
      <p:sp>
        <p:nvSpPr>
          <p:cNvPr id="32" name="object 32"/>
          <p:cNvSpPr txBox="1"/>
          <p:nvPr/>
        </p:nvSpPr>
        <p:spPr>
          <a:xfrm>
            <a:off x="8127492" y="4613147"/>
            <a:ext cx="1407160" cy="245745"/>
          </a:xfrm>
          <a:prstGeom prst="rect">
            <a:avLst/>
          </a:prstGeom>
          <a:solidFill>
            <a:srgbClr val="F8F8F8"/>
          </a:solidFill>
        </p:spPr>
        <p:txBody>
          <a:bodyPr vert="horz" wrap="square" lIns="0" tIns="38100" rIns="0" bIns="0" rtlCol="0">
            <a:spAutoFit/>
          </a:bodyPr>
          <a:lstStyle/>
          <a:p>
            <a:pPr marL="383540">
              <a:lnSpc>
                <a:spcPct val="100000"/>
              </a:lnSpc>
              <a:spcBef>
                <a:spcPts val="300"/>
              </a:spcBef>
            </a:pPr>
            <a:r>
              <a:rPr sz="1000" dirty="0">
                <a:solidFill>
                  <a:srgbClr val="3A3838"/>
                </a:solidFill>
                <a:latin typeface="Calibri"/>
                <a:cs typeface="Calibri"/>
              </a:rPr>
              <a:t>Attentes</a:t>
            </a:r>
            <a:r>
              <a:rPr sz="1000" spc="-45" dirty="0">
                <a:solidFill>
                  <a:srgbClr val="3A3838"/>
                </a:solidFill>
                <a:latin typeface="Calibri"/>
                <a:cs typeface="Calibri"/>
              </a:rPr>
              <a:t> </a:t>
            </a:r>
            <a:r>
              <a:rPr sz="1000" spc="-10" dirty="0">
                <a:solidFill>
                  <a:srgbClr val="3A3838"/>
                </a:solidFill>
                <a:latin typeface="Calibri"/>
                <a:cs typeface="Calibri"/>
              </a:rPr>
              <a:t>atteintes</a:t>
            </a:r>
            <a:endParaRPr sz="1000" dirty="0">
              <a:latin typeface="Calibri"/>
              <a:cs typeface="Calibri"/>
            </a:endParaRPr>
          </a:p>
        </p:txBody>
      </p:sp>
      <p:sp>
        <p:nvSpPr>
          <p:cNvPr id="16" name="object 16"/>
          <p:cNvSpPr txBox="1"/>
          <p:nvPr/>
        </p:nvSpPr>
        <p:spPr>
          <a:xfrm>
            <a:off x="9989566" y="3681476"/>
            <a:ext cx="1943100" cy="1123315"/>
          </a:xfrm>
          <a:prstGeom prst="rect">
            <a:avLst/>
          </a:prstGeom>
        </p:spPr>
        <p:txBody>
          <a:bodyPr vert="horz" wrap="square" lIns="0" tIns="12700" rIns="0" bIns="0" rtlCol="0">
            <a:spAutoFit/>
          </a:bodyPr>
          <a:lstStyle/>
          <a:p>
            <a:pPr marL="12700" marR="5080" indent="-1905" algn="ctr">
              <a:lnSpc>
                <a:spcPct val="100000"/>
              </a:lnSpc>
              <a:spcBef>
                <a:spcPts val="100"/>
              </a:spcBef>
            </a:pPr>
            <a:r>
              <a:rPr sz="1800" dirty="0">
                <a:solidFill>
                  <a:srgbClr val="FFFFFF"/>
                </a:solidFill>
                <a:latin typeface="Calibri"/>
                <a:cs typeface="Calibri"/>
              </a:rPr>
              <a:t>Pour</a:t>
            </a:r>
            <a:r>
              <a:rPr sz="1800" spc="-75" dirty="0">
                <a:solidFill>
                  <a:srgbClr val="FFFFFF"/>
                </a:solidFill>
                <a:latin typeface="Calibri"/>
                <a:cs typeface="Calibri"/>
              </a:rPr>
              <a:t> </a:t>
            </a:r>
            <a:r>
              <a:rPr sz="1800" dirty="0">
                <a:solidFill>
                  <a:srgbClr val="FFFFFF"/>
                </a:solidFill>
                <a:latin typeface="Calibri"/>
                <a:cs typeface="Calibri"/>
              </a:rPr>
              <a:t>obtenir</a:t>
            </a:r>
            <a:r>
              <a:rPr sz="1800" spc="-65" dirty="0">
                <a:solidFill>
                  <a:srgbClr val="FFFFFF"/>
                </a:solidFill>
                <a:latin typeface="Calibri"/>
                <a:cs typeface="Calibri"/>
              </a:rPr>
              <a:t> </a:t>
            </a:r>
            <a:r>
              <a:rPr sz="1800" spc="-25" dirty="0">
                <a:solidFill>
                  <a:srgbClr val="FFFFFF"/>
                </a:solidFill>
                <a:latin typeface="Calibri"/>
                <a:cs typeface="Calibri"/>
              </a:rPr>
              <a:t>des </a:t>
            </a:r>
            <a:r>
              <a:rPr sz="1800" spc="-10" dirty="0">
                <a:solidFill>
                  <a:srgbClr val="FFFFFF"/>
                </a:solidFill>
                <a:latin typeface="Calibri"/>
                <a:cs typeface="Calibri"/>
              </a:rPr>
              <a:t>informations</a:t>
            </a:r>
            <a:r>
              <a:rPr sz="1800" spc="-5" dirty="0">
                <a:solidFill>
                  <a:srgbClr val="FFFFFF"/>
                </a:solidFill>
                <a:latin typeface="Calibri"/>
                <a:cs typeface="Calibri"/>
              </a:rPr>
              <a:t> </a:t>
            </a:r>
            <a:r>
              <a:rPr sz="1800" spc="-20" dirty="0">
                <a:solidFill>
                  <a:srgbClr val="FFFFFF"/>
                </a:solidFill>
                <a:latin typeface="Calibri"/>
                <a:cs typeface="Calibri"/>
              </a:rPr>
              <a:t>plus </a:t>
            </a:r>
            <a:r>
              <a:rPr sz="1800" spc="-10" dirty="0">
                <a:solidFill>
                  <a:srgbClr val="FFFFFF"/>
                </a:solidFill>
                <a:latin typeface="Calibri"/>
                <a:cs typeface="Calibri"/>
              </a:rPr>
              <a:t>détaillées, sélectionnez</a:t>
            </a:r>
            <a:r>
              <a:rPr sz="1800" spc="-5" dirty="0">
                <a:solidFill>
                  <a:srgbClr val="FFFFFF"/>
                </a:solidFill>
                <a:latin typeface="Calibri"/>
                <a:cs typeface="Calibri"/>
              </a:rPr>
              <a:t> </a:t>
            </a:r>
            <a:r>
              <a:rPr sz="1800" dirty="0">
                <a:solidFill>
                  <a:srgbClr val="FFFFFF"/>
                </a:solidFill>
                <a:latin typeface="Calibri"/>
                <a:cs typeface="Calibri"/>
              </a:rPr>
              <a:t>un</a:t>
            </a:r>
            <a:r>
              <a:rPr sz="1800" spc="10" dirty="0">
                <a:solidFill>
                  <a:srgbClr val="FFFFFF"/>
                </a:solidFill>
                <a:latin typeface="Calibri"/>
                <a:cs typeface="Calibri"/>
              </a:rPr>
              <a:t> </a:t>
            </a:r>
            <a:r>
              <a:rPr sz="1800" spc="-20" dirty="0">
                <a:solidFill>
                  <a:srgbClr val="FFFFFF"/>
                </a:solidFill>
                <a:latin typeface="Calibri"/>
                <a:cs typeface="Calibri"/>
              </a:rPr>
              <a:t>test.</a:t>
            </a:r>
            <a:endParaRPr sz="1800" dirty="0">
              <a:latin typeface="Calibri"/>
              <a:cs typeface="Calibri"/>
            </a:endParaRPr>
          </a:p>
        </p:txBody>
      </p:sp>
      <p:sp>
        <p:nvSpPr>
          <p:cNvPr id="31" name="object 31"/>
          <p:cNvSpPr txBox="1"/>
          <p:nvPr/>
        </p:nvSpPr>
        <p:spPr>
          <a:xfrm>
            <a:off x="2862072" y="5175503"/>
            <a:ext cx="3510279" cy="492759"/>
          </a:xfrm>
          <a:prstGeom prst="rect">
            <a:avLst/>
          </a:prstGeom>
          <a:solidFill>
            <a:srgbClr val="FDFDFD"/>
          </a:solidFill>
        </p:spPr>
        <p:txBody>
          <a:bodyPr vert="horz" wrap="square" lIns="0" tIns="34925" rIns="0" bIns="0" rtlCol="0">
            <a:spAutoFit/>
          </a:bodyPr>
          <a:lstStyle/>
          <a:p>
            <a:pPr marL="92075">
              <a:lnSpc>
                <a:spcPct val="100000"/>
              </a:lnSpc>
              <a:spcBef>
                <a:spcPts val="275"/>
              </a:spcBef>
            </a:pPr>
            <a:r>
              <a:rPr sz="1600" b="1" spc="-10" dirty="0">
                <a:solidFill>
                  <a:srgbClr val="215F8F"/>
                </a:solidFill>
                <a:latin typeface="Calibri"/>
                <a:cs typeface="Calibri"/>
              </a:rPr>
              <a:t>Mathématiques</a:t>
            </a:r>
            <a:r>
              <a:rPr sz="1600" b="1" dirty="0">
                <a:solidFill>
                  <a:srgbClr val="215F8F"/>
                </a:solidFill>
                <a:latin typeface="Calibri"/>
                <a:cs typeface="Calibri"/>
              </a:rPr>
              <a:t> de</a:t>
            </a:r>
            <a:r>
              <a:rPr sz="1600" b="1" spc="5" dirty="0">
                <a:solidFill>
                  <a:srgbClr val="215F8F"/>
                </a:solidFill>
                <a:latin typeface="Calibri"/>
                <a:cs typeface="Calibri"/>
              </a:rPr>
              <a:t> </a:t>
            </a:r>
            <a:r>
              <a:rPr sz="1600" b="1" dirty="0">
                <a:solidFill>
                  <a:srgbClr val="215F8F"/>
                </a:solidFill>
                <a:latin typeface="Calibri"/>
                <a:cs typeface="Calibri"/>
              </a:rPr>
              <a:t>4e</a:t>
            </a:r>
            <a:r>
              <a:rPr sz="1600" b="1" spc="-5" dirty="0">
                <a:solidFill>
                  <a:srgbClr val="215F8F"/>
                </a:solidFill>
                <a:latin typeface="Calibri"/>
                <a:cs typeface="Calibri"/>
              </a:rPr>
              <a:t> </a:t>
            </a:r>
            <a:r>
              <a:rPr sz="1600" b="1" spc="-20" dirty="0">
                <a:solidFill>
                  <a:srgbClr val="215F8F"/>
                </a:solidFill>
                <a:latin typeface="Calibri"/>
                <a:cs typeface="Calibri"/>
              </a:rPr>
              <a:t>année</a:t>
            </a:r>
            <a:endParaRPr sz="1600" dirty="0">
              <a:latin typeface="Calibri"/>
              <a:cs typeface="Calibri"/>
            </a:endParaRPr>
          </a:p>
          <a:p>
            <a:pPr marL="92075">
              <a:lnSpc>
                <a:spcPct val="100000"/>
              </a:lnSpc>
              <a:spcBef>
                <a:spcPts val="35"/>
              </a:spcBef>
            </a:pPr>
            <a:r>
              <a:rPr sz="1000" dirty="0">
                <a:solidFill>
                  <a:srgbClr val="3A3838"/>
                </a:solidFill>
                <a:latin typeface="Calibri"/>
                <a:cs typeface="Calibri"/>
              </a:rPr>
              <a:t>MCAS</a:t>
            </a:r>
            <a:r>
              <a:rPr sz="1000" spc="-25" dirty="0">
                <a:solidFill>
                  <a:srgbClr val="3A3838"/>
                </a:solidFill>
                <a:latin typeface="Calibri"/>
                <a:cs typeface="Calibri"/>
              </a:rPr>
              <a:t> </a:t>
            </a:r>
            <a:r>
              <a:rPr sz="1000" dirty="0">
                <a:solidFill>
                  <a:srgbClr val="3A3838"/>
                </a:solidFill>
                <a:latin typeface="Calibri"/>
                <a:cs typeface="Calibri"/>
              </a:rPr>
              <a:t>de</a:t>
            </a:r>
            <a:r>
              <a:rPr sz="1000" spc="-35" dirty="0">
                <a:solidFill>
                  <a:srgbClr val="3A3838"/>
                </a:solidFill>
                <a:latin typeface="Calibri"/>
                <a:cs typeface="Calibri"/>
              </a:rPr>
              <a:t> </a:t>
            </a:r>
            <a:r>
              <a:rPr sz="1000" dirty="0">
                <a:solidFill>
                  <a:srgbClr val="3A3838"/>
                </a:solidFill>
                <a:latin typeface="Calibri"/>
                <a:cs typeface="Calibri"/>
              </a:rPr>
              <a:t>printemps</a:t>
            </a:r>
            <a:r>
              <a:rPr sz="1000" spc="-25" dirty="0">
                <a:solidFill>
                  <a:srgbClr val="3A3838"/>
                </a:solidFill>
                <a:latin typeface="Calibri"/>
                <a:cs typeface="Calibri"/>
              </a:rPr>
              <a:t> </a:t>
            </a:r>
            <a:r>
              <a:rPr sz="1000" spc="-20" dirty="0">
                <a:solidFill>
                  <a:srgbClr val="3A3838"/>
                </a:solidFill>
                <a:latin typeface="Calibri"/>
                <a:cs typeface="Calibri"/>
              </a:rPr>
              <a:t>2025</a:t>
            </a:r>
            <a:endParaRPr sz="1000" dirty="0">
              <a:latin typeface="Calibri"/>
              <a:cs typeface="Calibri"/>
            </a:endParaRPr>
          </a:p>
        </p:txBody>
      </p:sp>
      <p:sp>
        <p:nvSpPr>
          <p:cNvPr id="33" name="object 33"/>
          <p:cNvSpPr txBox="1"/>
          <p:nvPr/>
        </p:nvSpPr>
        <p:spPr>
          <a:xfrm>
            <a:off x="8127492" y="5231891"/>
            <a:ext cx="1407160" cy="245745"/>
          </a:xfrm>
          <a:prstGeom prst="rect">
            <a:avLst/>
          </a:prstGeom>
          <a:solidFill>
            <a:srgbClr val="F8F8F8"/>
          </a:solidFill>
        </p:spPr>
        <p:txBody>
          <a:bodyPr vert="horz" wrap="square" lIns="0" tIns="38100" rIns="0" bIns="0" rtlCol="0">
            <a:spAutoFit/>
          </a:bodyPr>
          <a:lstStyle/>
          <a:p>
            <a:pPr marL="383540">
              <a:lnSpc>
                <a:spcPct val="100000"/>
              </a:lnSpc>
              <a:spcBef>
                <a:spcPts val="300"/>
              </a:spcBef>
            </a:pPr>
            <a:r>
              <a:rPr sz="1000" dirty="0">
                <a:solidFill>
                  <a:srgbClr val="3A3838"/>
                </a:solidFill>
                <a:latin typeface="Calibri"/>
                <a:cs typeface="Calibri"/>
              </a:rPr>
              <a:t>Attentes</a:t>
            </a:r>
            <a:r>
              <a:rPr sz="1000" spc="-45" dirty="0">
                <a:solidFill>
                  <a:srgbClr val="3A3838"/>
                </a:solidFill>
                <a:latin typeface="Calibri"/>
                <a:cs typeface="Calibri"/>
              </a:rPr>
              <a:t> </a:t>
            </a:r>
            <a:r>
              <a:rPr sz="1000" spc="-10" dirty="0">
                <a:solidFill>
                  <a:srgbClr val="3A3838"/>
                </a:solidFill>
                <a:latin typeface="Calibri"/>
                <a:cs typeface="Calibri"/>
              </a:rPr>
              <a:t>atteintes</a:t>
            </a:r>
            <a:endParaRPr sz="1000" dirty="0">
              <a:latin typeface="Calibri"/>
              <a:cs typeface="Calibri"/>
            </a:endParaRPr>
          </a:p>
        </p:txBody>
      </p:sp>
      <p:sp>
        <p:nvSpPr>
          <p:cNvPr id="18" name="object 18">
            <a:extLst>
              <a:ext uri="{C183D7F6-B498-43B3-948B-1728B52AA6E4}">
                <adec:decorative xmlns:adec="http://schemas.microsoft.com/office/drawing/2017/decorative" val="1"/>
              </a:ext>
            </a:extLst>
          </p:cNvPr>
          <p:cNvSpPr/>
          <p:nvPr/>
        </p:nvSpPr>
        <p:spPr>
          <a:xfrm>
            <a:off x="2658617" y="4408170"/>
            <a:ext cx="7091680" cy="657225"/>
          </a:xfrm>
          <a:custGeom>
            <a:avLst/>
            <a:gdLst/>
            <a:ahLst/>
            <a:cxnLst/>
            <a:rect l="l" t="t" r="r" b="b"/>
            <a:pathLst>
              <a:path w="7091680" h="657225">
                <a:moveTo>
                  <a:pt x="0" y="656843"/>
                </a:moveTo>
                <a:lnTo>
                  <a:pt x="7091172" y="656843"/>
                </a:lnTo>
                <a:lnTo>
                  <a:pt x="7091172" y="0"/>
                </a:lnTo>
                <a:lnTo>
                  <a:pt x="0" y="0"/>
                </a:lnTo>
                <a:lnTo>
                  <a:pt x="0" y="656843"/>
                </a:lnTo>
                <a:close/>
              </a:path>
            </a:pathLst>
          </a:custGeom>
          <a:ln w="31750">
            <a:solidFill>
              <a:srgbClr val="1A4685"/>
            </a:solidFill>
          </a:ln>
        </p:spPr>
        <p:txBody>
          <a:bodyPr wrap="square" lIns="0" tIns="0" rIns="0" bIns="0" rtlCol="0"/>
          <a:lstStyle/>
          <a:p>
            <a:endParaRPr dirty="0"/>
          </a:p>
        </p:txBody>
      </p:sp>
      <p:grpSp>
        <p:nvGrpSpPr>
          <p:cNvPr id="19" name="object 19">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20" name="object 20"/>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21" name="object 21"/>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Consultation</a:t>
            </a:r>
            <a:r>
              <a:rPr spc="-90" dirty="0"/>
              <a:t> </a:t>
            </a:r>
            <a:r>
              <a:rPr dirty="0"/>
              <a:t>des</a:t>
            </a:r>
            <a:r>
              <a:rPr spc="-125" dirty="0"/>
              <a:t> </a:t>
            </a:r>
            <a:r>
              <a:rPr dirty="0"/>
              <a:t>résultats</a:t>
            </a:r>
            <a:r>
              <a:rPr spc="-120" dirty="0"/>
              <a:t> </a:t>
            </a:r>
            <a:r>
              <a:rPr dirty="0"/>
              <a:t>du</a:t>
            </a:r>
            <a:r>
              <a:rPr spc="-100" dirty="0"/>
              <a:t> </a:t>
            </a:r>
            <a:r>
              <a:rPr dirty="0"/>
              <a:t>test</a:t>
            </a:r>
            <a:r>
              <a:rPr spc="-120" dirty="0"/>
              <a:t> </a:t>
            </a:r>
            <a:r>
              <a:rPr dirty="0"/>
              <a:t>:</a:t>
            </a:r>
            <a:r>
              <a:rPr spc="-120" dirty="0"/>
              <a:t> </a:t>
            </a:r>
            <a:r>
              <a:rPr spc="-20" dirty="0"/>
              <a:t>MCAS</a:t>
            </a:r>
          </a:p>
        </p:txBody>
      </p:sp>
      <p:pic>
        <p:nvPicPr>
          <p:cNvPr id="4" name="object 4" descr="A screenshot of the test results view for the student demo selected. In this screenshot the results shown are for English Language Arts."/>
          <p:cNvPicPr/>
          <p:nvPr/>
        </p:nvPicPr>
        <p:blipFill>
          <a:blip r:embed="rId2" cstate="print"/>
          <a:stretch>
            <a:fillRect/>
          </a:stretch>
        </p:blipFill>
        <p:spPr>
          <a:xfrm>
            <a:off x="3098292" y="774191"/>
            <a:ext cx="5995415" cy="5760720"/>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3328416" y="2555747"/>
            <a:ext cx="5577840" cy="106680"/>
          </a:xfrm>
          <a:custGeom>
            <a:avLst/>
            <a:gdLst/>
            <a:ahLst/>
            <a:cxnLst/>
            <a:rect l="l" t="t" r="r" b="b"/>
            <a:pathLst>
              <a:path w="5577840" h="106680">
                <a:moveTo>
                  <a:pt x="5577840" y="0"/>
                </a:moveTo>
                <a:lnTo>
                  <a:pt x="0" y="0"/>
                </a:lnTo>
                <a:lnTo>
                  <a:pt x="0" y="106679"/>
                </a:lnTo>
                <a:lnTo>
                  <a:pt x="5577840" y="106679"/>
                </a:lnTo>
                <a:lnTo>
                  <a:pt x="5577840" y="0"/>
                </a:lnTo>
                <a:close/>
              </a:path>
            </a:pathLst>
          </a:custGeom>
          <a:solidFill>
            <a:srgbClr val="F8F8F8"/>
          </a:solidFill>
        </p:spPr>
        <p:txBody>
          <a:bodyPr wrap="square" lIns="0" tIns="0" rIns="0" bIns="0" rtlCol="0"/>
          <a:lstStyle/>
          <a:p>
            <a:endParaRPr dirty="0"/>
          </a:p>
        </p:txBody>
      </p:sp>
      <p:grpSp>
        <p:nvGrpSpPr>
          <p:cNvPr id="7" name="object 7">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8" name="object 8"/>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9" name="object 9"/>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5" name="object 15">
            <a:extLst>
              <a:ext uri="{C183D7F6-B498-43B3-948B-1728B52AA6E4}">
                <adec:decorative xmlns:adec="http://schemas.microsoft.com/office/drawing/2017/decorative" val="1"/>
              </a:ext>
            </a:extLst>
          </p:cNvPr>
          <p:cNvSpPr/>
          <p:nvPr/>
        </p:nvSpPr>
        <p:spPr>
          <a:xfrm>
            <a:off x="3585972" y="2125979"/>
            <a:ext cx="668020" cy="120650"/>
          </a:xfrm>
          <a:custGeom>
            <a:avLst/>
            <a:gdLst/>
            <a:ahLst/>
            <a:cxnLst/>
            <a:rect l="l" t="t" r="r" b="b"/>
            <a:pathLst>
              <a:path w="668020" h="120650">
                <a:moveTo>
                  <a:pt x="667512" y="0"/>
                </a:moveTo>
                <a:lnTo>
                  <a:pt x="0" y="0"/>
                </a:lnTo>
                <a:lnTo>
                  <a:pt x="0" y="97536"/>
                </a:lnTo>
                <a:lnTo>
                  <a:pt x="524256" y="97536"/>
                </a:lnTo>
                <a:lnTo>
                  <a:pt x="524256" y="120396"/>
                </a:lnTo>
                <a:lnTo>
                  <a:pt x="635508" y="120396"/>
                </a:lnTo>
                <a:lnTo>
                  <a:pt x="635508" y="97536"/>
                </a:lnTo>
                <a:lnTo>
                  <a:pt x="667512" y="97536"/>
                </a:lnTo>
                <a:lnTo>
                  <a:pt x="667512" y="0"/>
                </a:lnTo>
                <a:close/>
              </a:path>
            </a:pathLst>
          </a:custGeom>
          <a:solidFill>
            <a:srgbClr val="F8F8F8"/>
          </a:solidFill>
        </p:spPr>
        <p:txBody>
          <a:bodyPr wrap="square" lIns="0" tIns="0" rIns="0" bIns="0" rtlCol="0"/>
          <a:lstStyle/>
          <a:p>
            <a:endParaRPr dirty="0"/>
          </a:p>
        </p:txBody>
      </p:sp>
      <p:grpSp>
        <p:nvGrpSpPr>
          <p:cNvPr id="20" name="object 20">
            <a:extLst>
              <a:ext uri="{C183D7F6-B498-43B3-948B-1728B52AA6E4}">
                <adec:decorative xmlns:adec="http://schemas.microsoft.com/office/drawing/2017/decorative" val="1"/>
              </a:ext>
            </a:extLst>
          </p:cNvPr>
          <p:cNvGrpSpPr/>
          <p:nvPr/>
        </p:nvGrpSpPr>
        <p:grpSpPr>
          <a:xfrm>
            <a:off x="161289" y="1572513"/>
            <a:ext cx="4439285" cy="2747010"/>
            <a:chOff x="161289" y="1572513"/>
            <a:chExt cx="4439285" cy="2747010"/>
          </a:xfrm>
        </p:grpSpPr>
        <p:sp>
          <p:nvSpPr>
            <p:cNvPr id="21" name="object 21"/>
            <p:cNvSpPr/>
            <p:nvPr/>
          </p:nvSpPr>
          <p:spPr>
            <a:xfrm>
              <a:off x="167639" y="1578863"/>
              <a:ext cx="4426585" cy="2734310"/>
            </a:xfrm>
            <a:custGeom>
              <a:avLst/>
              <a:gdLst/>
              <a:ahLst/>
              <a:cxnLst/>
              <a:rect l="l" t="t" r="r" b="b"/>
              <a:pathLst>
                <a:path w="4426585" h="2734310">
                  <a:moveTo>
                    <a:pt x="2103120" y="0"/>
                  </a:moveTo>
                  <a:lnTo>
                    <a:pt x="420636" y="0"/>
                  </a:lnTo>
                  <a:lnTo>
                    <a:pt x="371582" y="2830"/>
                  </a:lnTo>
                  <a:lnTo>
                    <a:pt x="324189" y="11110"/>
                  </a:lnTo>
                  <a:lnTo>
                    <a:pt x="278774" y="24524"/>
                  </a:lnTo>
                  <a:lnTo>
                    <a:pt x="235652" y="42756"/>
                  </a:lnTo>
                  <a:lnTo>
                    <a:pt x="195139" y="65491"/>
                  </a:lnTo>
                  <a:lnTo>
                    <a:pt x="157551" y="92413"/>
                  </a:lnTo>
                  <a:lnTo>
                    <a:pt x="123202" y="123205"/>
                  </a:lnTo>
                  <a:lnTo>
                    <a:pt x="92410" y="157554"/>
                  </a:lnTo>
                  <a:lnTo>
                    <a:pt x="65488" y="195141"/>
                  </a:lnTo>
                  <a:lnTo>
                    <a:pt x="42754" y="235653"/>
                  </a:lnTo>
                  <a:lnTo>
                    <a:pt x="24522" y="278773"/>
                  </a:lnTo>
                  <a:lnTo>
                    <a:pt x="11109" y="324185"/>
                  </a:lnTo>
                  <a:lnTo>
                    <a:pt x="2829" y="371574"/>
                  </a:lnTo>
                  <a:lnTo>
                    <a:pt x="0" y="420624"/>
                  </a:lnTo>
                  <a:lnTo>
                    <a:pt x="0" y="2313432"/>
                  </a:lnTo>
                  <a:lnTo>
                    <a:pt x="2829" y="2362481"/>
                  </a:lnTo>
                  <a:lnTo>
                    <a:pt x="11109" y="2409870"/>
                  </a:lnTo>
                  <a:lnTo>
                    <a:pt x="24522" y="2455282"/>
                  </a:lnTo>
                  <a:lnTo>
                    <a:pt x="42754" y="2498402"/>
                  </a:lnTo>
                  <a:lnTo>
                    <a:pt x="65488" y="2538914"/>
                  </a:lnTo>
                  <a:lnTo>
                    <a:pt x="92410" y="2576501"/>
                  </a:lnTo>
                  <a:lnTo>
                    <a:pt x="123202" y="2610850"/>
                  </a:lnTo>
                  <a:lnTo>
                    <a:pt x="157551" y="2641642"/>
                  </a:lnTo>
                  <a:lnTo>
                    <a:pt x="195139" y="2668564"/>
                  </a:lnTo>
                  <a:lnTo>
                    <a:pt x="235652" y="2691299"/>
                  </a:lnTo>
                  <a:lnTo>
                    <a:pt x="278774" y="2709531"/>
                  </a:lnTo>
                  <a:lnTo>
                    <a:pt x="324189" y="2722945"/>
                  </a:lnTo>
                  <a:lnTo>
                    <a:pt x="371582" y="2731225"/>
                  </a:lnTo>
                  <a:lnTo>
                    <a:pt x="420636" y="2734056"/>
                  </a:lnTo>
                  <a:lnTo>
                    <a:pt x="2103120" y="2734056"/>
                  </a:lnTo>
                  <a:lnTo>
                    <a:pt x="2152169" y="2731225"/>
                  </a:lnTo>
                  <a:lnTo>
                    <a:pt x="2199558" y="2722945"/>
                  </a:lnTo>
                  <a:lnTo>
                    <a:pt x="2244970" y="2709531"/>
                  </a:lnTo>
                  <a:lnTo>
                    <a:pt x="2288090" y="2691299"/>
                  </a:lnTo>
                  <a:lnTo>
                    <a:pt x="2328602" y="2668564"/>
                  </a:lnTo>
                  <a:lnTo>
                    <a:pt x="2366189" y="2641642"/>
                  </a:lnTo>
                  <a:lnTo>
                    <a:pt x="2400538" y="2610850"/>
                  </a:lnTo>
                  <a:lnTo>
                    <a:pt x="2431330" y="2576501"/>
                  </a:lnTo>
                  <a:lnTo>
                    <a:pt x="2458252" y="2538914"/>
                  </a:lnTo>
                  <a:lnTo>
                    <a:pt x="2480987" y="2498402"/>
                  </a:lnTo>
                  <a:lnTo>
                    <a:pt x="2499219" y="2455282"/>
                  </a:lnTo>
                  <a:lnTo>
                    <a:pt x="2512633" y="2409870"/>
                  </a:lnTo>
                  <a:lnTo>
                    <a:pt x="2520913" y="2362481"/>
                  </a:lnTo>
                  <a:lnTo>
                    <a:pt x="2523744" y="2313432"/>
                  </a:lnTo>
                  <a:lnTo>
                    <a:pt x="2523744" y="1139189"/>
                  </a:lnTo>
                  <a:lnTo>
                    <a:pt x="4426458" y="658749"/>
                  </a:lnTo>
                  <a:lnTo>
                    <a:pt x="2523744" y="455675"/>
                  </a:lnTo>
                  <a:lnTo>
                    <a:pt x="2523744" y="420624"/>
                  </a:lnTo>
                  <a:lnTo>
                    <a:pt x="2520913" y="371574"/>
                  </a:lnTo>
                  <a:lnTo>
                    <a:pt x="2512633" y="324185"/>
                  </a:lnTo>
                  <a:lnTo>
                    <a:pt x="2499219" y="278773"/>
                  </a:lnTo>
                  <a:lnTo>
                    <a:pt x="2480987" y="235653"/>
                  </a:lnTo>
                  <a:lnTo>
                    <a:pt x="2458252" y="195141"/>
                  </a:lnTo>
                  <a:lnTo>
                    <a:pt x="2431330" y="157554"/>
                  </a:lnTo>
                  <a:lnTo>
                    <a:pt x="2400538" y="123205"/>
                  </a:lnTo>
                  <a:lnTo>
                    <a:pt x="2366189" y="92413"/>
                  </a:lnTo>
                  <a:lnTo>
                    <a:pt x="2328602" y="65491"/>
                  </a:lnTo>
                  <a:lnTo>
                    <a:pt x="2288090" y="42756"/>
                  </a:lnTo>
                  <a:lnTo>
                    <a:pt x="2244970" y="24524"/>
                  </a:lnTo>
                  <a:lnTo>
                    <a:pt x="2199558" y="11110"/>
                  </a:lnTo>
                  <a:lnTo>
                    <a:pt x="2152169" y="2830"/>
                  </a:lnTo>
                  <a:lnTo>
                    <a:pt x="2103120" y="0"/>
                  </a:lnTo>
                  <a:close/>
                </a:path>
              </a:pathLst>
            </a:custGeom>
            <a:solidFill>
              <a:srgbClr val="1A4685"/>
            </a:solidFill>
          </p:spPr>
          <p:txBody>
            <a:bodyPr wrap="square" lIns="0" tIns="0" rIns="0" bIns="0" rtlCol="0"/>
            <a:lstStyle/>
            <a:p>
              <a:endParaRPr dirty="0"/>
            </a:p>
          </p:txBody>
        </p:sp>
        <p:sp>
          <p:nvSpPr>
            <p:cNvPr id="22" name="object 22"/>
            <p:cNvSpPr/>
            <p:nvPr/>
          </p:nvSpPr>
          <p:spPr>
            <a:xfrm>
              <a:off x="167639" y="1578863"/>
              <a:ext cx="4426585" cy="2734310"/>
            </a:xfrm>
            <a:custGeom>
              <a:avLst/>
              <a:gdLst/>
              <a:ahLst/>
              <a:cxnLst/>
              <a:rect l="l" t="t" r="r" b="b"/>
              <a:pathLst>
                <a:path w="4426585" h="2734310">
                  <a:moveTo>
                    <a:pt x="0" y="420624"/>
                  </a:moveTo>
                  <a:lnTo>
                    <a:pt x="2829" y="371574"/>
                  </a:lnTo>
                  <a:lnTo>
                    <a:pt x="11109" y="324185"/>
                  </a:lnTo>
                  <a:lnTo>
                    <a:pt x="24522" y="278773"/>
                  </a:lnTo>
                  <a:lnTo>
                    <a:pt x="42754" y="235653"/>
                  </a:lnTo>
                  <a:lnTo>
                    <a:pt x="65488" y="195141"/>
                  </a:lnTo>
                  <a:lnTo>
                    <a:pt x="92410" y="157554"/>
                  </a:lnTo>
                  <a:lnTo>
                    <a:pt x="123202" y="123205"/>
                  </a:lnTo>
                  <a:lnTo>
                    <a:pt x="157551" y="92413"/>
                  </a:lnTo>
                  <a:lnTo>
                    <a:pt x="195139" y="65491"/>
                  </a:lnTo>
                  <a:lnTo>
                    <a:pt x="235652" y="42756"/>
                  </a:lnTo>
                  <a:lnTo>
                    <a:pt x="278774" y="24524"/>
                  </a:lnTo>
                  <a:lnTo>
                    <a:pt x="324189" y="11110"/>
                  </a:lnTo>
                  <a:lnTo>
                    <a:pt x="371582" y="2830"/>
                  </a:lnTo>
                  <a:lnTo>
                    <a:pt x="420636" y="0"/>
                  </a:lnTo>
                  <a:lnTo>
                    <a:pt x="1472184" y="0"/>
                  </a:lnTo>
                  <a:lnTo>
                    <a:pt x="2103120" y="0"/>
                  </a:lnTo>
                  <a:lnTo>
                    <a:pt x="2152169" y="2830"/>
                  </a:lnTo>
                  <a:lnTo>
                    <a:pt x="2199558" y="11110"/>
                  </a:lnTo>
                  <a:lnTo>
                    <a:pt x="2244970" y="24524"/>
                  </a:lnTo>
                  <a:lnTo>
                    <a:pt x="2288090" y="42756"/>
                  </a:lnTo>
                  <a:lnTo>
                    <a:pt x="2328602" y="65491"/>
                  </a:lnTo>
                  <a:lnTo>
                    <a:pt x="2366189" y="92413"/>
                  </a:lnTo>
                  <a:lnTo>
                    <a:pt x="2400538" y="123205"/>
                  </a:lnTo>
                  <a:lnTo>
                    <a:pt x="2431330" y="157554"/>
                  </a:lnTo>
                  <a:lnTo>
                    <a:pt x="2458252" y="195141"/>
                  </a:lnTo>
                  <a:lnTo>
                    <a:pt x="2480987" y="235653"/>
                  </a:lnTo>
                  <a:lnTo>
                    <a:pt x="2499219" y="278773"/>
                  </a:lnTo>
                  <a:lnTo>
                    <a:pt x="2512633" y="324185"/>
                  </a:lnTo>
                  <a:lnTo>
                    <a:pt x="2520913" y="371574"/>
                  </a:lnTo>
                  <a:lnTo>
                    <a:pt x="2523744" y="420624"/>
                  </a:lnTo>
                  <a:lnTo>
                    <a:pt x="2523744" y="455675"/>
                  </a:lnTo>
                  <a:lnTo>
                    <a:pt x="4426458" y="658749"/>
                  </a:lnTo>
                  <a:lnTo>
                    <a:pt x="2523744" y="1139189"/>
                  </a:lnTo>
                  <a:lnTo>
                    <a:pt x="2523744" y="2313432"/>
                  </a:lnTo>
                  <a:lnTo>
                    <a:pt x="2520913" y="2362481"/>
                  </a:lnTo>
                  <a:lnTo>
                    <a:pt x="2512633" y="2409870"/>
                  </a:lnTo>
                  <a:lnTo>
                    <a:pt x="2499219" y="2455282"/>
                  </a:lnTo>
                  <a:lnTo>
                    <a:pt x="2480987" y="2498402"/>
                  </a:lnTo>
                  <a:lnTo>
                    <a:pt x="2458252" y="2538914"/>
                  </a:lnTo>
                  <a:lnTo>
                    <a:pt x="2431330" y="2576501"/>
                  </a:lnTo>
                  <a:lnTo>
                    <a:pt x="2400538" y="2610850"/>
                  </a:lnTo>
                  <a:lnTo>
                    <a:pt x="2366189" y="2641642"/>
                  </a:lnTo>
                  <a:lnTo>
                    <a:pt x="2328602" y="2668564"/>
                  </a:lnTo>
                  <a:lnTo>
                    <a:pt x="2288090" y="2691299"/>
                  </a:lnTo>
                  <a:lnTo>
                    <a:pt x="2244970" y="2709531"/>
                  </a:lnTo>
                  <a:lnTo>
                    <a:pt x="2199558" y="2722945"/>
                  </a:lnTo>
                  <a:lnTo>
                    <a:pt x="2152169" y="2731225"/>
                  </a:lnTo>
                  <a:lnTo>
                    <a:pt x="2103120" y="2734056"/>
                  </a:lnTo>
                  <a:lnTo>
                    <a:pt x="1472184" y="2734056"/>
                  </a:lnTo>
                  <a:lnTo>
                    <a:pt x="420636" y="2734056"/>
                  </a:lnTo>
                  <a:lnTo>
                    <a:pt x="371582" y="2731225"/>
                  </a:lnTo>
                  <a:lnTo>
                    <a:pt x="324189" y="2722945"/>
                  </a:lnTo>
                  <a:lnTo>
                    <a:pt x="278774" y="2709531"/>
                  </a:lnTo>
                  <a:lnTo>
                    <a:pt x="235652" y="2691299"/>
                  </a:lnTo>
                  <a:lnTo>
                    <a:pt x="195139" y="2668564"/>
                  </a:lnTo>
                  <a:lnTo>
                    <a:pt x="157551" y="2641642"/>
                  </a:lnTo>
                  <a:lnTo>
                    <a:pt x="123202" y="2610850"/>
                  </a:lnTo>
                  <a:lnTo>
                    <a:pt x="92410" y="2576501"/>
                  </a:lnTo>
                  <a:lnTo>
                    <a:pt x="65488" y="2538914"/>
                  </a:lnTo>
                  <a:lnTo>
                    <a:pt x="42754" y="2498402"/>
                  </a:lnTo>
                  <a:lnTo>
                    <a:pt x="24522" y="2455282"/>
                  </a:lnTo>
                  <a:lnTo>
                    <a:pt x="11109" y="2409870"/>
                  </a:lnTo>
                  <a:lnTo>
                    <a:pt x="2829" y="2362481"/>
                  </a:lnTo>
                  <a:lnTo>
                    <a:pt x="0" y="2313432"/>
                  </a:lnTo>
                  <a:lnTo>
                    <a:pt x="0" y="1139189"/>
                  </a:lnTo>
                  <a:lnTo>
                    <a:pt x="0" y="455675"/>
                  </a:lnTo>
                  <a:lnTo>
                    <a:pt x="0" y="420624"/>
                  </a:lnTo>
                  <a:close/>
                </a:path>
              </a:pathLst>
            </a:custGeom>
            <a:ln w="12700">
              <a:solidFill>
                <a:srgbClr val="215F8F"/>
              </a:solidFill>
            </a:ln>
          </p:spPr>
          <p:txBody>
            <a:bodyPr wrap="square" lIns="0" tIns="0" rIns="0" bIns="0" rtlCol="0"/>
            <a:lstStyle/>
            <a:p>
              <a:endParaRPr dirty="0"/>
            </a:p>
          </p:txBody>
        </p:sp>
      </p:grpSp>
      <p:sp>
        <p:nvSpPr>
          <p:cNvPr id="26" name="object 26">
            <a:extLst>
              <a:ext uri="{C183D7F6-B498-43B3-948B-1728B52AA6E4}">
                <adec:decorative xmlns:adec="http://schemas.microsoft.com/office/drawing/2017/decorative" val="1"/>
              </a:ext>
            </a:extLst>
          </p:cNvPr>
          <p:cNvSpPr/>
          <p:nvPr/>
        </p:nvSpPr>
        <p:spPr>
          <a:xfrm>
            <a:off x="4905755" y="3084576"/>
            <a:ext cx="2440305" cy="172720"/>
          </a:xfrm>
          <a:custGeom>
            <a:avLst/>
            <a:gdLst/>
            <a:ahLst/>
            <a:cxnLst/>
            <a:rect l="l" t="t" r="r" b="b"/>
            <a:pathLst>
              <a:path w="2440304" h="172720">
                <a:moveTo>
                  <a:pt x="2439924" y="0"/>
                </a:moveTo>
                <a:lnTo>
                  <a:pt x="0" y="0"/>
                </a:lnTo>
                <a:lnTo>
                  <a:pt x="0" y="172212"/>
                </a:lnTo>
                <a:lnTo>
                  <a:pt x="2439924" y="172212"/>
                </a:lnTo>
                <a:lnTo>
                  <a:pt x="2439924" y="0"/>
                </a:lnTo>
                <a:close/>
              </a:path>
            </a:pathLst>
          </a:custGeom>
          <a:solidFill>
            <a:srgbClr val="215F8F"/>
          </a:solidFill>
        </p:spPr>
        <p:txBody>
          <a:bodyPr wrap="square" lIns="0" tIns="0" rIns="0" bIns="0" rtlCol="0"/>
          <a:lstStyle/>
          <a:p>
            <a:endParaRPr dirty="0"/>
          </a:p>
        </p:txBody>
      </p:sp>
      <p:sp>
        <p:nvSpPr>
          <p:cNvPr id="10" name="object 10"/>
          <p:cNvSpPr txBox="1"/>
          <p:nvPr/>
        </p:nvSpPr>
        <p:spPr>
          <a:xfrm>
            <a:off x="4818888" y="1034796"/>
            <a:ext cx="1914525" cy="318770"/>
          </a:xfrm>
          <a:prstGeom prst="rect">
            <a:avLst/>
          </a:prstGeom>
          <a:solidFill>
            <a:srgbClr val="FFFFFF"/>
          </a:solidFill>
        </p:spPr>
        <p:txBody>
          <a:bodyPr vert="horz" wrap="square" lIns="0" tIns="0" rIns="0" bIns="0" rtlCol="0">
            <a:spAutoFit/>
          </a:bodyPr>
          <a:lstStyle/>
          <a:p>
            <a:pPr marL="10160" marR="394335">
              <a:lnSpc>
                <a:spcPct val="100000"/>
              </a:lnSpc>
            </a:pPr>
            <a:r>
              <a:rPr sz="900" dirty="0">
                <a:latin typeface="Calibri"/>
                <a:cs typeface="Calibri"/>
              </a:rPr>
              <a:t>Département</a:t>
            </a:r>
            <a:r>
              <a:rPr sz="900" spc="-20" dirty="0">
                <a:latin typeface="Calibri"/>
                <a:cs typeface="Calibri"/>
              </a:rPr>
              <a:t> </a:t>
            </a:r>
            <a:r>
              <a:rPr sz="900" dirty="0">
                <a:latin typeface="Calibri"/>
                <a:cs typeface="Calibri"/>
              </a:rPr>
              <a:t>de</a:t>
            </a:r>
            <a:r>
              <a:rPr sz="900" spc="-25" dirty="0">
                <a:latin typeface="Calibri"/>
                <a:cs typeface="Calibri"/>
              </a:rPr>
              <a:t> </a:t>
            </a:r>
            <a:r>
              <a:rPr sz="900" spc="-10" dirty="0">
                <a:latin typeface="Calibri"/>
                <a:cs typeface="Calibri"/>
              </a:rPr>
              <a:t>l'Enseignement</a:t>
            </a:r>
            <a:r>
              <a:rPr sz="900" spc="500" dirty="0">
                <a:latin typeface="Calibri"/>
                <a:cs typeface="Calibri"/>
              </a:rPr>
              <a:t> </a:t>
            </a:r>
            <a:r>
              <a:rPr sz="900" dirty="0">
                <a:latin typeface="Calibri"/>
                <a:cs typeface="Calibri"/>
              </a:rPr>
              <a:t>Élémentaire</a:t>
            </a:r>
            <a:r>
              <a:rPr sz="900" spc="-25" dirty="0">
                <a:latin typeface="Calibri"/>
                <a:cs typeface="Calibri"/>
              </a:rPr>
              <a:t> </a:t>
            </a:r>
            <a:r>
              <a:rPr sz="900" dirty="0">
                <a:latin typeface="Calibri"/>
                <a:cs typeface="Calibri"/>
              </a:rPr>
              <a:t>et</a:t>
            </a:r>
            <a:r>
              <a:rPr sz="900" spc="-25" dirty="0">
                <a:latin typeface="Calibri"/>
                <a:cs typeface="Calibri"/>
              </a:rPr>
              <a:t> </a:t>
            </a:r>
            <a:r>
              <a:rPr sz="900" spc="-10" dirty="0">
                <a:latin typeface="Calibri"/>
                <a:cs typeface="Calibri"/>
              </a:rPr>
              <a:t>Secondaire</a:t>
            </a:r>
            <a:endParaRPr sz="900" dirty="0">
              <a:latin typeface="Calibri"/>
              <a:cs typeface="Calibri"/>
            </a:endParaRPr>
          </a:p>
        </p:txBody>
      </p:sp>
      <p:sp>
        <p:nvSpPr>
          <p:cNvPr id="11" name="object 11"/>
          <p:cNvSpPr txBox="1"/>
          <p:nvPr/>
        </p:nvSpPr>
        <p:spPr>
          <a:xfrm>
            <a:off x="7737347" y="1536191"/>
            <a:ext cx="882650" cy="215265"/>
          </a:xfrm>
          <a:prstGeom prst="rect">
            <a:avLst/>
          </a:prstGeom>
          <a:solidFill>
            <a:srgbClr val="F8F8F8"/>
          </a:solidFill>
        </p:spPr>
        <p:txBody>
          <a:bodyPr vert="horz" wrap="square" lIns="0" tIns="38100" rIns="0" bIns="0" rtlCol="0">
            <a:spAutoFit/>
          </a:bodyPr>
          <a:lstStyle/>
          <a:p>
            <a:pPr marL="334645">
              <a:lnSpc>
                <a:spcPct val="100000"/>
              </a:lnSpc>
              <a:spcBef>
                <a:spcPts val="300"/>
              </a:spcBef>
            </a:pPr>
            <a:r>
              <a:rPr sz="800" b="1" dirty="0">
                <a:solidFill>
                  <a:srgbClr val="215F8F"/>
                </a:solidFill>
                <a:latin typeface="Calibri"/>
                <a:cs typeface="Calibri"/>
              </a:rPr>
              <a:t>En</a:t>
            </a:r>
            <a:r>
              <a:rPr sz="800" b="1" spc="-20" dirty="0">
                <a:solidFill>
                  <a:srgbClr val="215F8F"/>
                </a:solidFill>
                <a:latin typeface="Calibri"/>
                <a:cs typeface="Calibri"/>
              </a:rPr>
              <a:t> </a:t>
            </a:r>
            <a:r>
              <a:rPr sz="800" b="1" spc="-10" dirty="0">
                <a:solidFill>
                  <a:srgbClr val="215F8F"/>
                </a:solidFill>
                <a:latin typeface="Calibri"/>
                <a:cs typeface="Calibri"/>
              </a:rPr>
              <a:t>Español</a:t>
            </a:r>
            <a:endParaRPr sz="800" dirty="0">
              <a:latin typeface="Calibri"/>
              <a:cs typeface="Calibri"/>
            </a:endParaRPr>
          </a:p>
        </p:txBody>
      </p:sp>
      <p:sp>
        <p:nvSpPr>
          <p:cNvPr id="16" name="object 16"/>
          <p:cNvSpPr txBox="1"/>
          <p:nvPr/>
        </p:nvSpPr>
        <p:spPr>
          <a:xfrm>
            <a:off x="3583940" y="2094433"/>
            <a:ext cx="635000" cy="270510"/>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15F8F"/>
                </a:solidFill>
                <a:latin typeface="Calibri"/>
                <a:cs typeface="Calibri"/>
              </a:rPr>
              <a:t>Historique</a:t>
            </a:r>
            <a:r>
              <a:rPr sz="800" b="1" spc="50" dirty="0">
                <a:solidFill>
                  <a:srgbClr val="215F8F"/>
                </a:solidFill>
                <a:latin typeface="Calibri"/>
                <a:cs typeface="Calibri"/>
              </a:rPr>
              <a:t> </a:t>
            </a:r>
            <a:r>
              <a:rPr sz="800" b="1" spc="-25" dirty="0">
                <a:solidFill>
                  <a:srgbClr val="215F8F"/>
                </a:solidFill>
                <a:latin typeface="Calibri"/>
                <a:cs typeface="Calibri"/>
              </a:rPr>
              <a:t>des</a:t>
            </a:r>
            <a:endParaRPr sz="800" dirty="0">
              <a:latin typeface="Calibri"/>
              <a:cs typeface="Calibri"/>
            </a:endParaRPr>
          </a:p>
          <a:p>
            <a:pPr marL="12700">
              <a:lnSpc>
                <a:spcPct val="100000"/>
              </a:lnSpc>
            </a:pPr>
            <a:r>
              <a:rPr sz="800" b="1" spc="-10" dirty="0">
                <a:solidFill>
                  <a:srgbClr val="215F8F"/>
                </a:solidFill>
                <a:latin typeface="Calibri"/>
                <a:cs typeface="Calibri"/>
              </a:rPr>
              <a:t>tests</a:t>
            </a:r>
            <a:endParaRPr sz="800" dirty="0">
              <a:latin typeface="Calibri"/>
              <a:cs typeface="Calibri"/>
            </a:endParaRPr>
          </a:p>
        </p:txBody>
      </p:sp>
      <p:sp>
        <p:nvSpPr>
          <p:cNvPr id="14" name="object 14"/>
          <p:cNvSpPr txBox="1"/>
          <p:nvPr/>
        </p:nvSpPr>
        <p:spPr>
          <a:xfrm>
            <a:off x="4774691" y="2074164"/>
            <a:ext cx="797560" cy="338455"/>
          </a:xfrm>
          <a:prstGeom prst="rect">
            <a:avLst/>
          </a:prstGeom>
          <a:solidFill>
            <a:srgbClr val="F8F8F8"/>
          </a:solidFill>
        </p:spPr>
        <p:txBody>
          <a:bodyPr vert="horz" wrap="square" lIns="0" tIns="38100" rIns="0" bIns="0" rtlCol="0">
            <a:spAutoFit/>
          </a:bodyPr>
          <a:lstStyle/>
          <a:p>
            <a:pPr marL="92075" marR="137160">
              <a:lnSpc>
                <a:spcPct val="100000"/>
              </a:lnSpc>
              <a:spcBef>
                <a:spcPts val="300"/>
              </a:spcBef>
            </a:pPr>
            <a:r>
              <a:rPr sz="800" b="1" u="sng" dirty="0">
                <a:solidFill>
                  <a:srgbClr val="3A3838"/>
                </a:solidFill>
                <a:uFill>
                  <a:solidFill>
                    <a:srgbClr val="3A3838"/>
                  </a:solidFill>
                </a:uFill>
                <a:latin typeface="Calibri"/>
                <a:cs typeface="Calibri"/>
              </a:rPr>
              <a:t>Résultats</a:t>
            </a:r>
            <a:r>
              <a:rPr sz="800" b="1" u="sng" spc="-45" dirty="0">
                <a:solidFill>
                  <a:srgbClr val="3A3838"/>
                </a:solidFill>
                <a:uFill>
                  <a:solidFill>
                    <a:srgbClr val="3A3838"/>
                  </a:solidFill>
                </a:uFill>
                <a:latin typeface="Calibri"/>
                <a:cs typeface="Calibri"/>
              </a:rPr>
              <a:t> </a:t>
            </a:r>
            <a:r>
              <a:rPr sz="800" b="1" u="sng" spc="-25" dirty="0">
                <a:solidFill>
                  <a:srgbClr val="3A3838"/>
                </a:solidFill>
                <a:uFill>
                  <a:solidFill>
                    <a:srgbClr val="3A3838"/>
                  </a:solidFill>
                </a:uFill>
                <a:latin typeface="Calibri"/>
                <a:cs typeface="Calibri"/>
              </a:rPr>
              <a:t>des</a:t>
            </a:r>
            <a:r>
              <a:rPr sz="800" b="1" u="none" spc="500" dirty="0">
                <a:solidFill>
                  <a:srgbClr val="3A3838"/>
                </a:solidFill>
                <a:latin typeface="Calibri"/>
                <a:cs typeface="Calibri"/>
              </a:rPr>
              <a:t> </a:t>
            </a:r>
            <a:r>
              <a:rPr sz="800" b="1" u="sng" spc="-10" dirty="0">
                <a:solidFill>
                  <a:srgbClr val="3A3838"/>
                </a:solidFill>
                <a:uFill>
                  <a:solidFill>
                    <a:srgbClr val="3A3838"/>
                  </a:solidFill>
                </a:uFill>
                <a:latin typeface="Calibri"/>
                <a:cs typeface="Calibri"/>
              </a:rPr>
              <a:t>tests</a:t>
            </a:r>
            <a:endParaRPr sz="800" dirty="0">
              <a:latin typeface="Calibri"/>
              <a:cs typeface="Calibri"/>
            </a:endParaRPr>
          </a:p>
        </p:txBody>
      </p:sp>
      <p:sp>
        <p:nvSpPr>
          <p:cNvPr id="23" name="object 23"/>
          <p:cNvSpPr txBox="1"/>
          <p:nvPr/>
        </p:nvSpPr>
        <p:spPr>
          <a:xfrm>
            <a:off x="356717" y="1684401"/>
            <a:ext cx="2145665" cy="2494915"/>
          </a:xfrm>
          <a:prstGeom prst="rect">
            <a:avLst/>
          </a:prstGeom>
        </p:spPr>
        <p:txBody>
          <a:bodyPr vert="horz" wrap="square" lIns="0" tIns="12700" rIns="0" bIns="0" rtlCol="0">
            <a:spAutoFit/>
          </a:bodyPr>
          <a:lstStyle/>
          <a:p>
            <a:pPr marL="53340" marR="45720" algn="ctr">
              <a:lnSpc>
                <a:spcPct val="100000"/>
              </a:lnSpc>
              <a:spcBef>
                <a:spcPts val="100"/>
              </a:spcBef>
            </a:pPr>
            <a:r>
              <a:rPr sz="1800" dirty="0">
                <a:solidFill>
                  <a:srgbClr val="FFFFFF"/>
                </a:solidFill>
                <a:latin typeface="Calibri"/>
                <a:cs typeface="Calibri"/>
              </a:rPr>
              <a:t>L'onglet</a:t>
            </a:r>
            <a:r>
              <a:rPr sz="1800" spc="-55" dirty="0">
                <a:solidFill>
                  <a:srgbClr val="FFFFFF"/>
                </a:solidFill>
                <a:latin typeface="Calibri"/>
                <a:cs typeface="Calibri"/>
              </a:rPr>
              <a:t> </a:t>
            </a:r>
            <a:r>
              <a:rPr sz="1800" b="1" dirty="0">
                <a:solidFill>
                  <a:srgbClr val="FFFFFF"/>
                </a:solidFill>
                <a:latin typeface="Calibri"/>
                <a:cs typeface="Calibri"/>
              </a:rPr>
              <a:t>Résultats</a:t>
            </a:r>
            <a:r>
              <a:rPr sz="1800" b="1" spc="-95" dirty="0">
                <a:solidFill>
                  <a:srgbClr val="FFFFFF"/>
                </a:solidFill>
                <a:latin typeface="Calibri"/>
                <a:cs typeface="Calibri"/>
              </a:rPr>
              <a:t> </a:t>
            </a:r>
            <a:r>
              <a:rPr sz="1800" b="1" spc="-25" dirty="0">
                <a:solidFill>
                  <a:srgbClr val="FFFFFF"/>
                </a:solidFill>
                <a:latin typeface="Calibri"/>
                <a:cs typeface="Calibri"/>
              </a:rPr>
              <a:t>des </a:t>
            </a:r>
            <a:r>
              <a:rPr sz="1800" b="1" dirty="0">
                <a:solidFill>
                  <a:srgbClr val="FFFFFF"/>
                </a:solidFill>
                <a:latin typeface="Calibri"/>
                <a:cs typeface="Calibri"/>
              </a:rPr>
              <a:t>tests</a:t>
            </a:r>
            <a:r>
              <a:rPr sz="1800" b="1" spc="-60" dirty="0">
                <a:solidFill>
                  <a:srgbClr val="FFFFFF"/>
                </a:solidFill>
                <a:latin typeface="Calibri"/>
                <a:cs typeface="Calibri"/>
              </a:rPr>
              <a:t> </a:t>
            </a:r>
            <a:r>
              <a:rPr sz="1800" dirty="0">
                <a:solidFill>
                  <a:srgbClr val="FFFFFF"/>
                </a:solidFill>
                <a:latin typeface="Calibri"/>
                <a:cs typeface="Calibri"/>
              </a:rPr>
              <a:t>affiche</a:t>
            </a:r>
            <a:r>
              <a:rPr sz="1800" spc="-50" dirty="0">
                <a:solidFill>
                  <a:srgbClr val="FFFFFF"/>
                </a:solidFill>
                <a:latin typeface="Calibri"/>
                <a:cs typeface="Calibri"/>
              </a:rPr>
              <a:t> </a:t>
            </a:r>
            <a:r>
              <a:rPr sz="1800" dirty="0">
                <a:solidFill>
                  <a:srgbClr val="FFFFFF"/>
                </a:solidFill>
                <a:latin typeface="Calibri"/>
                <a:cs typeface="Calibri"/>
              </a:rPr>
              <a:t>le</a:t>
            </a:r>
            <a:r>
              <a:rPr sz="1800" spc="-40" dirty="0">
                <a:solidFill>
                  <a:srgbClr val="FFFFFF"/>
                </a:solidFill>
                <a:latin typeface="Calibri"/>
                <a:cs typeface="Calibri"/>
              </a:rPr>
              <a:t> </a:t>
            </a:r>
            <a:r>
              <a:rPr sz="1800" spc="-10" dirty="0">
                <a:solidFill>
                  <a:srgbClr val="FFFFFF"/>
                </a:solidFill>
                <a:latin typeface="Calibri"/>
                <a:cs typeface="Calibri"/>
              </a:rPr>
              <a:t>niveau </a:t>
            </a:r>
            <a:r>
              <a:rPr sz="1800" dirty="0">
                <a:solidFill>
                  <a:srgbClr val="FFFFFF"/>
                </a:solidFill>
                <a:latin typeface="Calibri"/>
                <a:cs typeface="Calibri"/>
              </a:rPr>
              <a:t>de</a:t>
            </a:r>
            <a:r>
              <a:rPr sz="1800" spc="-25" dirty="0">
                <a:solidFill>
                  <a:srgbClr val="FFFFFF"/>
                </a:solidFill>
                <a:latin typeface="Calibri"/>
                <a:cs typeface="Calibri"/>
              </a:rPr>
              <a:t> </a:t>
            </a:r>
            <a:r>
              <a:rPr sz="1800" dirty="0">
                <a:solidFill>
                  <a:srgbClr val="FFFFFF"/>
                </a:solidFill>
                <a:latin typeface="Calibri"/>
                <a:cs typeface="Calibri"/>
              </a:rPr>
              <a:t>réussite</a:t>
            </a:r>
            <a:r>
              <a:rPr sz="1800" spc="-35" dirty="0">
                <a:solidFill>
                  <a:srgbClr val="FFFFFF"/>
                </a:solidFill>
                <a:latin typeface="Calibri"/>
                <a:cs typeface="Calibri"/>
              </a:rPr>
              <a:t> </a:t>
            </a:r>
            <a:r>
              <a:rPr sz="1800" dirty="0">
                <a:solidFill>
                  <a:srgbClr val="FFFFFF"/>
                </a:solidFill>
                <a:latin typeface="Calibri"/>
                <a:cs typeface="Calibri"/>
              </a:rPr>
              <a:t>et</a:t>
            </a:r>
            <a:r>
              <a:rPr sz="1800" spc="-45" dirty="0">
                <a:solidFill>
                  <a:srgbClr val="FFFFFF"/>
                </a:solidFill>
                <a:latin typeface="Calibri"/>
                <a:cs typeface="Calibri"/>
              </a:rPr>
              <a:t> </a:t>
            </a:r>
            <a:r>
              <a:rPr sz="1800" dirty="0">
                <a:solidFill>
                  <a:srgbClr val="FFFFFF"/>
                </a:solidFill>
                <a:latin typeface="Calibri"/>
                <a:cs typeface="Calibri"/>
              </a:rPr>
              <a:t>le</a:t>
            </a:r>
            <a:r>
              <a:rPr sz="1800" spc="-25" dirty="0">
                <a:solidFill>
                  <a:srgbClr val="FFFFFF"/>
                </a:solidFill>
                <a:latin typeface="Calibri"/>
                <a:cs typeface="Calibri"/>
              </a:rPr>
              <a:t> </a:t>
            </a:r>
            <a:r>
              <a:rPr sz="1800" spc="-20" dirty="0">
                <a:solidFill>
                  <a:srgbClr val="FFFFFF"/>
                </a:solidFill>
                <a:latin typeface="Calibri"/>
                <a:cs typeface="Calibri"/>
              </a:rPr>
              <a:t>score </a:t>
            </a:r>
            <a:r>
              <a:rPr sz="1800" dirty="0">
                <a:solidFill>
                  <a:srgbClr val="FFFFFF"/>
                </a:solidFill>
                <a:latin typeface="Calibri"/>
                <a:cs typeface="Calibri"/>
              </a:rPr>
              <a:t>de</a:t>
            </a:r>
            <a:r>
              <a:rPr sz="1800" spc="-25" dirty="0">
                <a:solidFill>
                  <a:srgbClr val="FFFFFF"/>
                </a:solidFill>
                <a:latin typeface="Calibri"/>
                <a:cs typeface="Calibri"/>
              </a:rPr>
              <a:t> </a:t>
            </a:r>
            <a:r>
              <a:rPr sz="1800" dirty="0">
                <a:solidFill>
                  <a:srgbClr val="FFFFFF"/>
                </a:solidFill>
                <a:latin typeface="Calibri"/>
                <a:cs typeface="Calibri"/>
              </a:rPr>
              <a:t>votre</a:t>
            </a:r>
            <a:r>
              <a:rPr sz="1800" spc="-35" dirty="0">
                <a:solidFill>
                  <a:srgbClr val="FFFFFF"/>
                </a:solidFill>
                <a:latin typeface="Calibri"/>
                <a:cs typeface="Calibri"/>
              </a:rPr>
              <a:t> </a:t>
            </a:r>
            <a:r>
              <a:rPr sz="1800" spc="-10" dirty="0">
                <a:solidFill>
                  <a:srgbClr val="FFFFFF"/>
                </a:solidFill>
                <a:latin typeface="Calibri"/>
                <a:cs typeface="Calibri"/>
              </a:rPr>
              <a:t>élève.</a:t>
            </a:r>
            <a:endParaRPr sz="1800" dirty="0">
              <a:latin typeface="Calibri"/>
              <a:cs typeface="Calibri"/>
            </a:endParaRPr>
          </a:p>
          <a:p>
            <a:pPr marL="12065" marR="5080" algn="ctr">
              <a:lnSpc>
                <a:spcPct val="100000"/>
              </a:lnSpc>
            </a:pPr>
            <a:r>
              <a:rPr sz="1800" spc="-10" dirty="0">
                <a:solidFill>
                  <a:srgbClr val="FFFFFF"/>
                </a:solidFill>
                <a:latin typeface="Calibri"/>
                <a:cs typeface="Calibri"/>
              </a:rPr>
              <a:t>Parcourez</a:t>
            </a:r>
            <a:r>
              <a:rPr sz="1800" spc="-50" dirty="0">
                <a:solidFill>
                  <a:srgbClr val="FFFFFF"/>
                </a:solidFill>
                <a:latin typeface="Calibri"/>
                <a:cs typeface="Calibri"/>
              </a:rPr>
              <a:t> </a:t>
            </a:r>
            <a:r>
              <a:rPr sz="1800" dirty="0">
                <a:solidFill>
                  <a:srgbClr val="FFFFFF"/>
                </a:solidFill>
                <a:latin typeface="Calibri"/>
                <a:cs typeface="Calibri"/>
              </a:rPr>
              <a:t>le</a:t>
            </a:r>
            <a:r>
              <a:rPr sz="1800" spc="-50" dirty="0">
                <a:solidFill>
                  <a:srgbClr val="FFFFFF"/>
                </a:solidFill>
                <a:latin typeface="Calibri"/>
                <a:cs typeface="Calibri"/>
              </a:rPr>
              <a:t> </a:t>
            </a:r>
            <a:r>
              <a:rPr sz="1800" spc="-10" dirty="0">
                <a:solidFill>
                  <a:srgbClr val="FFFFFF"/>
                </a:solidFill>
                <a:latin typeface="Calibri"/>
                <a:cs typeface="Calibri"/>
              </a:rPr>
              <a:t>rapport </a:t>
            </a:r>
            <a:r>
              <a:rPr sz="1800" dirty="0">
                <a:solidFill>
                  <a:srgbClr val="FFFFFF"/>
                </a:solidFill>
                <a:latin typeface="Calibri"/>
                <a:cs typeface="Calibri"/>
              </a:rPr>
              <a:t>pour</a:t>
            </a:r>
            <a:r>
              <a:rPr sz="1800" spc="-55" dirty="0">
                <a:solidFill>
                  <a:srgbClr val="FFFFFF"/>
                </a:solidFill>
                <a:latin typeface="Calibri"/>
                <a:cs typeface="Calibri"/>
              </a:rPr>
              <a:t> </a:t>
            </a:r>
            <a:r>
              <a:rPr sz="1800" dirty="0">
                <a:solidFill>
                  <a:srgbClr val="FFFFFF"/>
                </a:solidFill>
                <a:latin typeface="Calibri"/>
                <a:cs typeface="Calibri"/>
              </a:rPr>
              <a:t>obtenir</a:t>
            </a:r>
            <a:r>
              <a:rPr sz="1800" spc="-45" dirty="0">
                <a:solidFill>
                  <a:srgbClr val="FFFFFF"/>
                </a:solidFill>
                <a:latin typeface="Calibri"/>
                <a:cs typeface="Calibri"/>
              </a:rPr>
              <a:t> </a:t>
            </a:r>
            <a:r>
              <a:rPr sz="1800" spc="-20" dirty="0">
                <a:solidFill>
                  <a:srgbClr val="FFFFFF"/>
                </a:solidFill>
                <a:latin typeface="Calibri"/>
                <a:cs typeface="Calibri"/>
              </a:rPr>
              <a:t>plus </a:t>
            </a:r>
            <a:r>
              <a:rPr sz="1800" spc="-10" dirty="0">
                <a:solidFill>
                  <a:srgbClr val="FFFFFF"/>
                </a:solidFill>
                <a:latin typeface="Calibri"/>
                <a:cs typeface="Calibri"/>
              </a:rPr>
              <a:t>d'informations</a:t>
            </a:r>
            <a:r>
              <a:rPr sz="1800" spc="10" dirty="0">
                <a:solidFill>
                  <a:srgbClr val="FFFFFF"/>
                </a:solidFill>
                <a:latin typeface="Calibri"/>
                <a:cs typeface="Calibri"/>
              </a:rPr>
              <a:t> </a:t>
            </a:r>
            <a:r>
              <a:rPr sz="1800" dirty="0">
                <a:solidFill>
                  <a:srgbClr val="FFFFFF"/>
                </a:solidFill>
                <a:latin typeface="Calibri"/>
                <a:cs typeface="Calibri"/>
              </a:rPr>
              <a:t>sur</a:t>
            </a:r>
            <a:r>
              <a:rPr sz="1800" spc="5" dirty="0">
                <a:solidFill>
                  <a:srgbClr val="FFFFFF"/>
                </a:solidFill>
                <a:latin typeface="Calibri"/>
                <a:cs typeface="Calibri"/>
              </a:rPr>
              <a:t> </a:t>
            </a:r>
            <a:r>
              <a:rPr sz="1800" spc="-25" dirty="0">
                <a:solidFill>
                  <a:srgbClr val="FFFFFF"/>
                </a:solidFill>
                <a:latin typeface="Calibri"/>
                <a:cs typeface="Calibri"/>
              </a:rPr>
              <a:t>les </a:t>
            </a:r>
            <a:r>
              <a:rPr sz="1800" spc="-10" dirty="0">
                <a:solidFill>
                  <a:srgbClr val="FFFFFF"/>
                </a:solidFill>
                <a:latin typeface="Calibri"/>
                <a:cs typeface="Calibri"/>
              </a:rPr>
              <a:t>performances</a:t>
            </a:r>
            <a:r>
              <a:rPr sz="1800" spc="-35" dirty="0">
                <a:solidFill>
                  <a:srgbClr val="FFFFFF"/>
                </a:solidFill>
                <a:latin typeface="Calibri"/>
                <a:cs typeface="Calibri"/>
              </a:rPr>
              <a:t> </a:t>
            </a:r>
            <a:r>
              <a:rPr sz="1800" dirty="0">
                <a:solidFill>
                  <a:srgbClr val="FFFFFF"/>
                </a:solidFill>
                <a:latin typeface="Calibri"/>
                <a:cs typeface="Calibri"/>
              </a:rPr>
              <a:t>de</a:t>
            </a:r>
            <a:r>
              <a:rPr sz="1800" spc="-15" dirty="0">
                <a:solidFill>
                  <a:srgbClr val="FFFFFF"/>
                </a:solidFill>
                <a:latin typeface="Calibri"/>
                <a:cs typeface="Calibri"/>
              </a:rPr>
              <a:t> </a:t>
            </a:r>
            <a:r>
              <a:rPr sz="1800" spc="-20" dirty="0">
                <a:solidFill>
                  <a:srgbClr val="FFFFFF"/>
                </a:solidFill>
                <a:latin typeface="Calibri"/>
                <a:cs typeface="Calibri"/>
              </a:rPr>
              <a:t>votre </a:t>
            </a:r>
            <a:r>
              <a:rPr sz="1800" spc="-10" dirty="0">
                <a:solidFill>
                  <a:srgbClr val="FFFFFF"/>
                </a:solidFill>
                <a:latin typeface="Calibri"/>
                <a:cs typeface="Calibri"/>
              </a:rPr>
              <a:t>élève.</a:t>
            </a:r>
            <a:endParaRPr sz="1800" dirty="0">
              <a:latin typeface="Calibri"/>
              <a:cs typeface="Calibri"/>
            </a:endParaRPr>
          </a:p>
        </p:txBody>
      </p:sp>
      <p:sp>
        <p:nvSpPr>
          <p:cNvPr id="13" name="object 13"/>
          <p:cNvSpPr txBox="1"/>
          <p:nvPr/>
        </p:nvSpPr>
        <p:spPr>
          <a:xfrm>
            <a:off x="5922264" y="2011679"/>
            <a:ext cx="730250" cy="338455"/>
          </a:xfrm>
          <a:prstGeom prst="rect">
            <a:avLst/>
          </a:prstGeom>
          <a:solidFill>
            <a:srgbClr val="F8F8F8"/>
          </a:solidFill>
        </p:spPr>
        <p:txBody>
          <a:bodyPr vert="horz" wrap="square" lIns="0" tIns="39370" rIns="0" bIns="0" rtlCol="0">
            <a:spAutoFit/>
          </a:bodyPr>
          <a:lstStyle/>
          <a:p>
            <a:pPr marL="92075" marR="238760">
              <a:lnSpc>
                <a:spcPct val="100000"/>
              </a:lnSpc>
              <a:spcBef>
                <a:spcPts val="310"/>
              </a:spcBef>
            </a:pPr>
            <a:r>
              <a:rPr sz="800" b="1" spc="-10" dirty="0">
                <a:solidFill>
                  <a:srgbClr val="215F8F"/>
                </a:solidFill>
                <a:latin typeface="Calibri"/>
                <a:cs typeface="Calibri"/>
              </a:rPr>
              <a:t>Résultats</a:t>
            </a:r>
            <a:r>
              <a:rPr sz="800" b="1" spc="500" dirty="0">
                <a:solidFill>
                  <a:srgbClr val="215F8F"/>
                </a:solidFill>
                <a:latin typeface="Calibri"/>
                <a:cs typeface="Calibri"/>
              </a:rPr>
              <a:t> </a:t>
            </a:r>
            <a:r>
              <a:rPr sz="800" b="1" spc="-10" dirty="0">
                <a:solidFill>
                  <a:srgbClr val="215F8F"/>
                </a:solidFill>
                <a:latin typeface="Calibri"/>
                <a:cs typeface="Calibri"/>
              </a:rPr>
              <a:t>détaillés</a:t>
            </a:r>
            <a:endParaRPr sz="800" dirty="0">
              <a:latin typeface="Calibri"/>
              <a:cs typeface="Calibri"/>
            </a:endParaRPr>
          </a:p>
        </p:txBody>
      </p:sp>
      <p:sp>
        <p:nvSpPr>
          <p:cNvPr id="12" name="object 12"/>
          <p:cNvSpPr txBox="1"/>
          <p:nvPr/>
        </p:nvSpPr>
        <p:spPr>
          <a:xfrm>
            <a:off x="7277100" y="2074164"/>
            <a:ext cx="728980" cy="215265"/>
          </a:xfrm>
          <a:prstGeom prst="rect">
            <a:avLst/>
          </a:prstGeom>
          <a:solidFill>
            <a:srgbClr val="F8F8F8"/>
          </a:solidFill>
        </p:spPr>
        <p:txBody>
          <a:bodyPr vert="horz" wrap="square" lIns="0" tIns="38100" rIns="0" bIns="0" rtlCol="0">
            <a:spAutoFit/>
          </a:bodyPr>
          <a:lstStyle/>
          <a:p>
            <a:pPr marL="92075">
              <a:lnSpc>
                <a:spcPct val="100000"/>
              </a:lnSpc>
              <a:spcBef>
                <a:spcPts val="300"/>
              </a:spcBef>
            </a:pPr>
            <a:r>
              <a:rPr sz="800" b="1" spc="-10" dirty="0">
                <a:solidFill>
                  <a:srgbClr val="215F8F"/>
                </a:solidFill>
                <a:latin typeface="Calibri"/>
                <a:cs typeface="Calibri"/>
              </a:rPr>
              <a:t>Ressources</a:t>
            </a:r>
            <a:endParaRPr sz="800" dirty="0">
              <a:latin typeface="Calibri"/>
              <a:cs typeface="Calibri"/>
            </a:endParaRPr>
          </a:p>
        </p:txBody>
      </p:sp>
      <p:sp>
        <p:nvSpPr>
          <p:cNvPr id="17" name="object 17"/>
          <p:cNvSpPr txBox="1"/>
          <p:nvPr/>
        </p:nvSpPr>
        <p:spPr>
          <a:xfrm>
            <a:off x="3378694" y="2511548"/>
            <a:ext cx="2139696" cy="302647"/>
          </a:xfrm>
          <a:prstGeom prst="rect">
            <a:avLst/>
          </a:prstGeom>
        </p:spPr>
        <p:txBody>
          <a:bodyPr vert="horz" wrap="square" lIns="0" tIns="12700" rIns="0" bIns="0" rtlCol="0">
            <a:spAutoFit/>
          </a:bodyPr>
          <a:lstStyle/>
          <a:p>
            <a:pPr>
              <a:spcBef>
                <a:spcPts val="100"/>
              </a:spcBef>
            </a:pPr>
            <a:r>
              <a:rPr sz="900" b="1" dirty="0">
                <a:solidFill>
                  <a:srgbClr val="3A3838"/>
                </a:solidFill>
                <a:latin typeface="Calibri"/>
                <a:cs typeface="Calibri"/>
              </a:rPr>
              <a:t>Nom</a:t>
            </a:r>
            <a:r>
              <a:rPr sz="900" b="1" spc="-15" dirty="0">
                <a:solidFill>
                  <a:srgbClr val="3A3838"/>
                </a:solidFill>
                <a:latin typeface="Calibri"/>
                <a:cs typeface="Calibri"/>
              </a:rPr>
              <a:t> </a:t>
            </a:r>
            <a:r>
              <a:rPr sz="900" b="1" dirty="0">
                <a:solidFill>
                  <a:srgbClr val="3A3838"/>
                </a:solidFill>
                <a:latin typeface="Calibri"/>
                <a:cs typeface="Calibri"/>
              </a:rPr>
              <a:t>de</a:t>
            </a:r>
            <a:r>
              <a:rPr sz="900" b="1" spc="-25" dirty="0">
                <a:solidFill>
                  <a:srgbClr val="3A3838"/>
                </a:solidFill>
                <a:latin typeface="Calibri"/>
                <a:cs typeface="Calibri"/>
              </a:rPr>
              <a:t> </a:t>
            </a:r>
            <a:r>
              <a:rPr sz="900" b="1" dirty="0">
                <a:solidFill>
                  <a:srgbClr val="3A3838"/>
                </a:solidFill>
                <a:latin typeface="Calibri"/>
                <a:cs typeface="Calibri"/>
              </a:rPr>
              <a:t>l’élève</a:t>
            </a:r>
            <a:r>
              <a:rPr sz="900" b="1" spc="-15" dirty="0">
                <a:solidFill>
                  <a:srgbClr val="3A3838"/>
                </a:solidFill>
                <a:latin typeface="Calibri"/>
                <a:cs typeface="Calibri"/>
              </a:rPr>
              <a:t> </a:t>
            </a:r>
            <a:r>
              <a:rPr sz="900" b="1" dirty="0">
                <a:solidFill>
                  <a:srgbClr val="3A3838"/>
                </a:solidFill>
                <a:latin typeface="Calibri"/>
                <a:cs typeface="Calibri"/>
              </a:rPr>
              <a:t>:</a:t>
            </a:r>
            <a:r>
              <a:rPr sz="900" b="1" spc="-15" dirty="0">
                <a:solidFill>
                  <a:srgbClr val="3A3838"/>
                </a:solidFill>
                <a:latin typeface="Calibri"/>
                <a:cs typeface="Calibri"/>
              </a:rPr>
              <a:t> </a:t>
            </a:r>
            <a:r>
              <a:rPr sz="900" spc="-10" dirty="0" err="1">
                <a:solidFill>
                  <a:srgbClr val="3A3838"/>
                </a:solidFill>
                <a:latin typeface="Calibri"/>
                <a:cs typeface="Calibri"/>
              </a:rPr>
              <a:t>Élève</a:t>
            </a:r>
            <a:r>
              <a:rPr sz="900" spc="-10" dirty="0">
                <a:solidFill>
                  <a:srgbClr val="3A3838"/>
                </a:solidFill>
                <a:latin typeface="Calibri"/>
                <a:cs typeface="Calibri"/>
              </a:rPr>
              <a:t>,</a:t>
            </a:r>
            <a:r>
              <a:rPr lang="pt-BR" sz="900" spc="-10" dirty="0">
                <a:solidFill>
                  <a:srgbClr val="3A3838"/>
                </a:solidFill>
                <a:latin typeface="Calibri"/>
                <a:cs typeface="Calibri"/>
              </a:rPr>
              <a:t> </a:t>
            </a:r>
            <a:r>
              <a:rPr lang="pt-BR" sz="900" spc="-10" dirty="0" err="1">
                <a:solidFill>
                  <a:srgbClr val="3A3838"/>
                </a:solidFill>
                <a:latin typeface="Calibri"/>
                <a:cs typeface="Calibri"/>
              </a:rPr>
              <a:t>Démonstration</a:t>
            </a:r>
            <a:endParaRPr lang="pt-BR" sz="900" dirty="0">
              <a:latin typeface="Calibri"/>
              <a:cs typeface="Calibri"/>
            </a:endParaRPr>
          </a:p>
          <a:p>
            <a:pPr>
              <a:lnSpc>
                <a:spcPct val="100000"/>
              </a:lnSpc>
              <a:spcBef>
                <a:spcPts val="100"/>
              </a:spcBef>
            </a:pPr>
            <a:endParaRPr sz="900" dirty="0">
              <a:latin typeface="Calibri"/>
              <a:cs typeface="Calibri"/>
            </a:endParaRPr>
          </a:p>
        </p:txBody>
      </p:sp>
      <p:sp>
        <p:nvSpPr>
          <p:cNvPr id="19" name="object 19"/>
          <p:cNvSpPr txBox="1"/>
          <p:nvPr/>
        </p:nvSpPr>
        <p:spPr>
          <a:xfrm>
            <a:off x="7586218" y="2520188"/>
            <a:ext cx="1336040"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3A3838"/>
                </a:solidFill>
                <a:latin typeface="Calibri"/>
                <a:cs typeface="Calibri"/>
              </a:rPr>
              <a:t>Niveau</a:t>
            </a:r>
            <a:r>
              <a:rPr sz="900" b="1" spc="-20" dirty="0">
                <a:solidFill>
                  <a:srgbClr val="3A3838"/>
                </a:solidFill>
                <a:latin typeface="Calibri"/>
                <a:cs typeface="Calibri"/>
              </a:rPr>
              <a:t> </a:t>
            </a:r>
            <a:r>
              <a:rPr sz="900" b="1" dirty="0">
                <a:solidFill>
                  <a:srgbClr val="3A3838"/>
                </a:solidFill>
                <a:latin typeface="Calibri"/>
                <a:cs typeface="Calibri"/>
              </a:rPr>
              <a:t>de</a:t>
            </a:r>
            <a:r>
              <a:rPr sz="900" b="1" spc="-20" dirty="0">
                <a:solidFill>
                  <a:srgbClr val="3A3838"/>
                </a:solidFill>
                <a:latin typeface="Calibri"/>
                <a:cs typeface="Calibri"/>
              </a:rPr>
              <a:t> </a:t>
            </a:r>
            <a:r>
              <a:rPr sz="900" b="1" dirty="0">
                <a:solidFill>
                  <a:srgbClr val="3A3838"/>
                </a:solidFill>
                <a:latin typeface="Calibri"/>
                <a:cs typeface="Calibri"/>
              </a:rPr>
              <a:t>l’élève</a:t>
            </a:r>
            <a:r>
              <a:rPr sz="900" b="1" spc="-15" dirty="0">
                <a:solidFill>
                  <a:srgbClr val="3A3838"/>
                </a:solidFill>
                <a:latin typeface="Calibri"/>
                <a:cs typeface="Calibri"/>
              </a:rPr>
              <a:t> </a:t>
            </a:r>
            <a:r>
              <a:rPr sz="900" b="1" dirty="0">
                <a:solidFill>
                  <a:srgbClr val="3A3838"/>
                </a:solidFill>
                <a:latin typeface="Calibri"/>
                <a:cs typeface="Calibri"/>
              </a:rPr>
              <a:t>:</a:t>
            </a:r>
            <a:r>
              <a:rPr sz="900" b="1" spc="-10" dirty="0">
                <a:solidFill>
                  <a:srgbClr val="3A3838"/>
                </a:solidFill>
                <a:latin typeface="Calibri"/>
                <a:cs typeface="Calibri"/>
              </a:rPr>
              <a:t> </a:t>
            </a:r>
            <a:r>
              <a:rPr sz="900" dirty="0">
                <a:solidFill>
                  <a:srgbClr val="3A3838"/>
                </a:solidFill>
                <a:latin typeface="Calibri"/>
                <a:cs typeface="Calibri"/>
              </a:rPr>
              <a:t>4E</a:t>
            </a:r>
            <a:r>
              <a:rPr sz="900" spc="-45" dirty="0">
                <a:solidFill>
                  <a:srgbClr val="3A3838"/>
                </a:solidFill>
                <a:latin typeface="Calibri"/>
                <a:cs typeface="Calibri"/>
              </a:rPr>
              <a:t> </a:t>
            </a:r>
            <a:r>
              <a:rPr sz="900" spc="-20" dirty="0">
                <a:solidFill>
                  <a:srgbClr val="3A3838"/>
                </a:solidFill>
                <a:latin typeface="Calibri"/>
                <a:cs typeface="Calibri"/>
              </a:rPr>
              <a:t>année</a:t>
            </a:r>
            <a:endParaRPr sz="900" dirty="0">
              <a:latin typeface="Calibri"/>
              <a:cs typeface="Calibri"/>
            </a:endParaRPr>
          </a:p>
        </p:txBody>
      </p:sp>
      <p:sp>
        <p:nvSpPr>
          <p:cNvPr id="25" name="object 25"/>
          <p:cNvSpPr txBox="1"/>
          <p:nvPr/>
        </p:nvSpPr>
        <p:spPr>
          <a:xfrm>
            <a:off x="3320732" y="2715640"/>
            <a:ext cx="1905000" cy="368935"/>
          </a:xfrm>
          <a:prstGeom prst="rect">
            <a:avLst/>
          </a:prstGeom>
          <a:solidFill>
            <a:srgbClr val="F8F8F8"/>
          </a:solidFill>
        </p:spPr>
        <p:txBody>
          <a:bodyPr vert="horz" wrap="square" lIns="0" tIns="38100" rIns="0" bIns="0" rtlCol="0">
            <a:spAutoFit/>
          </a:bodyPr>
          <a:lstStyle/>
          <a:p>
            <a:pPr marL="92075">
              <a:lnSpc>
                <a:spcPct val="100000"/>
              </a:lnSpc>
              <a:spcBef>
                <a:spcPts val="300"/>
              </a:spcBef>
            </a:pPr>
            <a:r>
              <a:rPr sz="900" b="1" dirty="0">
                <a:solidFill>
                  <a:srgbClr val="3A3838"/>
                </a:solidFill>
                <a:latin typeface="Calibri"/>
                <a:cs typeface="Calibri"/>
              </a:rPr>
              <a:t>District</a:t>
            </a:r>
            <a:r>
              <a:rPr sz="900" b="1" spc="-10" dirty="0">
                <a:solidFill>
                  <a:srgbClr val="3A3838"/>
                </a:solidFill>
                <a:latin typeface="Calibri"/>
                <a:cs typeface="Calibri"/>
              </a:rPr>
              <a:t> </a:t>
            </a:r>
            <a:r>
              <a:rPr sz="900" b="1" dirty="0">
                <a:solidFill>
                  <a:srgbClr val="3A3838"/>
                </a:solidFill>
                <a:latin typeface="Calibri"/>
                <a:cs typeface="Calibri"/>
              </a:rPr>
              <a:t>:</a:t>
            </a:r>
            <a:r>
              <a:rPr sz="900" b="1" spc="-30" dirty="0">
                <a:solidFill>
                  <a:srgbClr val="3A3838"/>
                </a:solidFill>
                <a:latin typeface="Calibri"/>
                <a:cs typeface="Calibri"/>
              </a:rPr>
              <a:t> </a:t>
            </a:r>
            <a:r>
              <a:rPr sz="900" dirty="0">
                <a:solidFill>
                  <a:srgbClr val="3A3838"/>
                </a:solidFill>
                <a:latin typeface="Calibri"/>
                <a:cs typeface="Calibri"/>
              </a:rPr>
              <a:t>Cyber</a:t>
            </a:r>
            <a:r>
              <a:rPr sz="900" spc="-20" dirty="0">
                <a:solidFill>
                  <a:srgbClr val="3A3838"/>
                </a:solidFill>
                <a:latin typeface="Calibri"/>
                <a:cs typeface="Calibri"/>
              </a:rPr>
              <a:t> </a:t>
            </a:r>
            <a:r>
              <a:rPr sz="900" spc="-10" dirty="0">
                <a:solidFill>
                  <a:srgbClr val="3A3838"/>
                </a:solidFill>
                <a:latin typeface="Calibri"/>
                <a:cs typeface="Calibri"/>
              </a:rPr>
              <a:t>Valley</a:t>
            </a:r>
            <a:endParaRPr sz="900" dirty="0">
              <a:latin typeface="Calibri"/>
              <a:cs typeface="Calibri"/>
            </a:endParaRPr>
          </a:p>
          <a:p>
            <a:pPr marL="92075">
              <a:lnSpc>
                <a:spcPct val="100000"/>
              </a:lnSpc>
              <a:spcBef>
                <a:spcPts val="5"/>
              </a:spcBef>
            </a:pPr>
            <a:r>
              <a:rPr sz="900" b="1" dirty="0">
                <a:solidFill>
                  <a:srgbClr val="3A3838"/>
                </a:solidFill>
                <a:latin typeface="Calibri"/>
                <a:cs typeface="Calibri"/>
              </a:rPr>
              <a:t>École</a:t>
            </a:r>
            <a:r>
              <a:rPr sz="900" b="1" spc="-20" dirty="0">
                <a:solidFill>
                  <a:srgbClr val="3A3838"/>
                </a:solidFill>
                <a:latin typeface="Calibri"/>
                <a:cs typeface="Calibri"/>
              </a:rPr>
              <a:t> </a:t>
            </a:r>
            <a:r>
              <a:rPr sz="900" b="1" dirty="0">
                <a:solidFill>
                  <a:srgbClr val="3A3838"/>
                </a:solidFill>
                <a:latin typeface="Calibri"/>
                <a:cs typeface="Calibri"/>
              </a:rPr>
              <a:t>:</a:t>
            </a:r>
            <a:r>
              <a:rPr sz="900" b="1" spc="-10" dirty="0">
                <a:solidFill>
                  <a:srgbClr val="3A3838"/>
                </a:solidFill>
                <a:latin typeface="Calibri"/>
                <a:cs typeface="Calibri"/>
              </a:rPr>
              <a:t> </a:t>
            </a:r>
            <a:r>
              <a:rPr sz="900" dirty="0">
                <a:solidFill>
                  <a:srgbClr val="3A3838"/>
                </a:solidFill>
                <a:latin typeface="Calibri"/>
                <a:cs typeface="Calibri"/>
              </a:rPr>
              <a:t>Cyber</a:t>
            </a:r>
            <a:r>
              <a:rPr sz="900" spc="-15" dirty="0">
                <a:solidFill>
                  <a:srgbClr val="3A3838"/>
                </a:solidFill>
                <a:latin typeface="Calibri"/>
                <a:cs typeface="Calibri"/>
              </a:rPr>
              <a:t> </a:t>
            </a:r>
            <a:r>
              <a:rPr sz="900" dirty="0">
                <a:solidFill>
                  <a:srgbClr val="3A3838"/>
                </a:solidFill>
                <a:latin typeface="Calibri"/>
                <a:cs typeface="Calibri"/>
              </a:rPr>
              <a:t>Valley</a:t>
            </a:r>
            <a:r>
              <a:rPr sz="900" spc="5" dirty="0">
                <a:solidFill>
                  <a:srgbClr val="3A3838"/>
                </a:solidFill>
                <a:latin typeface="Calibri"/>
                <a:cs typeface="Calibri"/>
              </a:rPr>
              <a:t> </a:t>
            </a:r>
            <a:r>
              <a:rPr sz="900" spc="-10" dirty="0">
                <a:solidFill>
                  <a:srgbClr val="3A3838"/>
                </a:solidFill>
                <a:latin typeface="Calibri"/>
                <a:cs typeface="Calibri"/>
              </a:rPr>
              <a:t>Sch1-</a:t>
            </a:r>
            <a:r>
              <a:rPr sz="900" spc="-25" dirty="0">
                <a:solidFill>
                  <a:srgbClr val="3A3838"/>
                </a:solidFill>
                <a:latin typeface="Calibri"/>
                <a:cs typeface="Calibri"/>
              </a:rPr>
              <a:t>002</a:t>
            </a:r>
            <a:endParaRPr sz="900" dirty="0">
              <a:latin typeface="Calibri"/>
              <a:cs typeface="Calibri"/>
            </a:endParaRPr>
          </a:p>
        </p:txBody>
      </p:sp>
      <p:sp>
        <p:nvSpPr>
          <p:cNvPr id="24" name="object 24"/>
          <p:cNvSpPr txBox="1"/>
          <p:nvPr/>
        </p:nvSpPr>
        <p:spPr>
          <a:xfrm>
            <a:off x="6905243" y="2706623"/>
            <a:ext cx="2094230" cy="368935"/>
          </a:xfrm>
          <a:prstGeom prst="rect">
            <a:avLst/>
          </a:prstGeom>
          <a:solidFill>
            <a:srgbClr val="F8F8F8"/>
          </a:solidFill>
        </p:spPr>
        <p:txBody>
          <a:bodyPr vert="horz" wrap="square" lIns="0" tIns="38100" rIns="0" bIns="0" rtlCol="0">
            <a:spAutoFit/>
          </a:bodyPr>
          <a:lstStyle/>
          <a:p>
            <a:pPr marL="1064895">
              <a:lnSpc>
                <a:spcPct val="100000"/>
              </a:lnSpc>
              <a:spcBef>
                <a:spcPts val="300"/>
              </a:spcBef>
            </a:pPr>
            <a:r>
              <a:rPr sz="900" b="1" dirty="0">
                <a:solidFill>
                  <a:srgbClr val="3A3838"/>
                </a:solidFill>
                <a:latin typeface="Calibri"/>
                <a:cs typeface="Calibri"/>
              </a:rPr>
              <a:t>SASID</a:t>
            </a:r>
            <a:r>
              <a:rPr sz="900" b="1" spc="-15" dirty="0">
                <a:solidFill>
                  <a:srgbClr val="3A3838"/>
                </a:solidFill>
                <a:latin typeface="Calibri"/>
                <a:cs typeface="Calibri"/>
              </a:rPr>
              <a:t> </a:t>
            </a:r>
            <a:r>
              <a:rPr sz="900" b="1" dirty="0">
                <a:solidFill>
                  <a:srgbClr val="3A3838"/>
                </a:solidFill>
                <a:latin typeface="Calibri"/>
                <a:cs typeface="Calibri"/>
              </a:rPr>
              <a:t>:</a:t>
            </a:r>
            <a:r>
              <a:rPr sz="900" b="1" spc="-25" dirty="0">
                <a:solidFill>
                  <a:srgbClr val="3A3838"/>
                </a:solidFill>
                <a:latin typeface="Calibri"/>
                <a:cs typeface="Calibri"/>
              </a:rPr>
              <a:t> </a:t>
            </a:r>
            <a:r>
              <a:rPr sz="900" spc="-10" dirty="0">
                <a:solidFill>
                  <a:srgbClr val="3A3838"/>
                </a:solidFill>
                <a:latin typeface="Calibri"/>
                <a:cs typeface="Calibri"/>
              </a:rPr>
              <a:t>9058143501</a:t>
            </a:r>
            <a:endParaRPr sz="900" dirty="0">
              <a:latin typeface="Calibri"/>
              <a:cs typeface="Calibri"/>
            </a:endParaRPr>
          </a:p>
          <a:p>
            <a:pPr marL="509905">
              <a:lnSpc>
                <a:spcPct val="100000"/>
              </a:lnSpc>
              <a:spcBef>
                <a:spcPts val="5"/>
              </a:spcBef>
            </a:pPr>
            <a:r>
              <a:rPr sz="900" b="1" dirty="0">
                <a:solidFill>
                  <a:srgbClr val="3A3838"/>
                </a:solidFill>
                <a:latin typeface="Calibri"/>
                <a:cs typeface="Calibri"/>
              </a:rPr>
              <a:t>Date</a:t>
            </a:r>
            <a:r>
              <a:rPr sz="900" b="1" spc="-10" dirty="0">
                <a:solidFill>
                  <a:srgbClr val="3A3838"/>
                </a:solidFill>
                <a:latin typeface="Calibri"/>
                <a:cs typeface="Calibri"/>
              </a:rPr>
              <a:t> </a:t>
            </a:r>
            <a:r>
              <a:rPr sz="900" b="1" dirty="0">
                <a:solidFill>
                  <a:srgbClr val="3A3838"/>
                </a:solidFill>
                <a:latin typeface="Calibri"/>
                <a:cs typeface="Calibri"/>
              </a:rPr>
              <a:t>de</a:t>
            </a:r>
            <a:r>
              <a:rPr sz="900" b="1" spc="-20" dirty="0">
                <a:solidFill>
                  <a:srgbClr val="3A3838"/>
                </a:solidFill>
                <a:latin typeface="Calibri"/>
                <a:cs typeface="Calibri"/>
              </a:rPr>
              <a:t> </a:t>
            </a:r>
            <a:r>
              <a:rPr sz="900" b="1" spc="-10" dirty="0">
                <a:solidFill>
                  <a:srgbClr val="3A3838"/>
                </a:solidFill>
                <a:latin typeface="Calibri"/>
                <a:cs typeface="Calibri"/>
              </a:rPr>
              <a:t>naissance</a:t>
            </a:r>
            <a:r>
              <a:rPr sz="900" b="1" spc="30" dirty="0">
                <a:solidFill>
                  <a:srgbClr val="3A3838"/>
                </a:solidFill>
                <a:latin typeface="Calibri"/>
                <a:cs typeface="Calibri"/>
              </a:rPr>
              <a:t> </a:t>
            </a:r>
            <a:r>
              <a:rPr sz="900" b="1" dirty="0">
                <a:solidFill>
                  <a:srgbClr val="3A3838"/>
                </a:solidFill>
                <a:latin typeface="Calibri"/>
                <a:cs typeface="Calibri"/>
              </a:rPr>
              <a:t>: </a:t>
            </a:r>
            <a:r>
              <a:rPr sz="900" spc="-10" dirty="0">
                <a:solidFill>
                  <a:srgbClr val="3A3838"/>
                </a:solidFill>
                <a:latin typeface="Calibri"/>
                <a:cs typeface="Calibri"/>
              </a:rPr>
              <a:t>18/12/2013</a:t>
            </a:r>
            <a:endParaRPr sz="900" dirty="0">
              <a:latin typeface="Calibri"/>
              <a:cs typeface="Calibri"/>
            </a:endParaRPr>
          </a:p>
        </p:txBody>
      </p:sp>
      <p:sp>
        <p:nvSpPr>
          <p:cNvPr id="27" name="object 27"/>
          <p:cNvSpPr txBox="1"/>
          <p:nvPr/>
        </p:nvSpPr>
        <p:spPr>
          <a:xfrm>
            <a:off x="4925314" y="3070351"/>
            <a:ext cx="253301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Calibri"/>
                <a:cs typeface="Calibri"/>
              </a:rPr>
              <a:t>Arts</a:t>
            </a:r>
            <a:r>
              <a:rPr sz="1100" spc="-25" dirty="0">
                <a:solidFill>
                  <a:srgbClr val="FFFFFF"/>
                </a:solidFill>
                <a:latin typeface="Calibri"/>
                <a:cs typeface="Calibri"/>
              </a:rPr>
              <a:t> </a:t>
            </a:r>
            <a:r>
              <a:rPr sz="1100" dirty="0">
                <a:solidFill>
                  <a:srgbClr val="FFFFFF"/>
                </a:solidFill>
                <a:latin typeface="Calibri"/>
                <a:cs typeface="Calibri"/>
              </a:rPr>
              <a:t>de</a:t>
            </a:r>
            <a:r>
              <a:rPr sz="1100" spc="-20" dirty="0">
                <a:solidFill>
                  <a:srgbClr val="FFFFFF"/>
                </a:solidFill>
                <a:latin typeface="Calibri"/>
                <a:cs typeface="Calibri"/>
              </a:rPr>
              <a:t> </a:t>
            </a:r>
            <a:r>
              <a:rPr sz="1100" dirty="0">
                <a:solidFill>
                  <a:srgbClr val="FFFFFF"/>
                </a:solidFill>
                <a:latin typeface="Calibri"/>
                <a:cs typeface="Calibri"/>
              </a:rPr>
              <a:t>la</a:t>
            </a:r>
            <a:r>
              <a:rPr sz="1100" spc="-10" dirty="0">
                <a:solidFill>
                  <a:srgbClr val="FFFFFF"/>
                </a:solidFill>
                <a:latin typeface="Calibri"/>
                <a:cs typeface="Calibri"/>
              </a:rPr>
              <a:t> </a:t>
            </a:r>
            <a:r>
              <a:rPr sz="1100" dirty="0">
                <a:solidFill>
                  <a:srgbClr val="FFFFFF"/>
                </a:solidFill>
                <a:latin typeface="Calibri"/>
                <a:cs typeface="Calibri"/>
              </a:rPr>
              <a:t>Langue</a:t>
            </a:r>
            <a:r>
              <a:rPr sz="1100" spc="-30" dirty="0">
                <a:solidFill>
                  <a:srgbClr val="FFFFFF"/>
                </a:solidFill>
                <a:latin typeface="Calibri"/>
                <a:cs typeface="Calibri"/>
              </a:rPr>
              <a:t> </a:t>
            </a:r>
            <a:r>
              <a:rPr sz="1100" dirty="0">
                <a:solidFill>
                  <a:srgbClr val="FFFFFF"/>
                </a:solidFill>
                <a:latin typeface="Calibri"/>
                <a:cs typeface="Calibri"/>
              </a:rPr>
              <a:t>Anglaise</a:t>
            </a:r>
            <a:r>
              <a:rPr sz="1100" spc="-15" dirty="0">
                <a:solidFill>
                  <a:srgbClr val="FFFFFF"/>
                </a:solidFill>
                <a:latin typeface="Calibri"/>
                <a:cs typeface="Calibri"/>
              </a:rPr>
              <a:t> </a:t>
            </a:r>
            <a:r>
              <a:rPr sz="1100" dirty="0">
                <a:solidFill>
                  <a:srgbClr val="FFFFFF"/>
                </a:solidFill>
                <a:latin typeface="Calibri"/>
                <a:cs typeface="Calibri"/>
              </a:rPr>
              <a:t>–</a:t>
            </a:r>
            <a:r>
              <a:rPr sz="1100" spc="-20" dirty="0">
                <a:solidFill>
                  <a:srgbClr val="FFFFFF"/>
                </a:solidFill>
                <a:latin typeface="Calibri"/>
                <a:cs typeface="Calibri"/>
              </a:rPr>
              <a:t> </a:t>
            </a:r>
            <a:r>
              <a:rPr sz="1100" dirty="0">
                <a:solidFill>
                  <a:srgbClr val="FFFFFF"/>
                </a:solidFill>
                <a:latin typeface="Calibri"/>
                <a:cs typeface="Calibri"/>
              </a:rPr>
              <a:t>Printemps</a:t>
            </a:r>
            <a:r>
              <a:rPr sz="1100" spc="-55" dirty="0">
                <a:solidFill>
                  <a:srgbClr val="FFFFFF"/>
                </a:solidFill>
                <a:latin typeface="Calibri"/>
                <a:cs typeface="Calibri"/>
              </a:rPr>
              <a:t> </a:t>
            </a:r>
            <a:r>
              <a:rPr sz="1100" spc="-20" dirty="0">
                <a:solidFill>
                  <a:srgbClr val="FFFFFF"/>
                </a:solidFill>
                <a:latin typeface="Calibri"/>
                <a:cs typeface="Calibri"/>
              </a:rPr>
              <a:t>2025</a:t>
            </a:r>
            <a:endParaRPr sz="1100" dirty="0">
              <a:latin typeface="Calibri"/>
              <a:cs typeface="Calibri"/>
            </a:endParaRPr>
          </a:p>
        </p:txBody>
      </p:sp>
      <p:sp>
        <p:nvSpPr>
          <p:cNvPr id="28" name="object 28"/>
          <p:cNvSpPr txBox="1"/>
          <p:nvPr/>
        </p:nvSpPr>
        <p:spPr>
          <a:xfrm>
            <a:off x="3197351" y="3369564"/>
            <a:ext cx="5801995" cy="3268979"/>
          </a:xfrm>
          <a:prstGeom prst="rect">
            <a:avLst/>
          </a:prstGeom>
          <a:solidFill>
            <a:srgbClr val="F8F8F8"/>
          </a:solidFill>
        </p:spPr>
        <p:txBody>
          <a:bodyPr vert="horz" wrap="square" lIns="0" tIns="38100" rIns="0" bIns="0" rtlCol="0">
            <a:spAutoFit/>
          </a:bodyPr>
          <a:lstStyle/>
          <a:p>
            <a:pPr marL="90805" marR="133985">
              <a:lnSpc>
                <a:spcPct val="100000"/>
              </a:lnSpc>
              <a:spcBef>
                <a:spcPts val="300"/>
              </a:spcBef>
            </a:pPr>
            <a:r>
              <a:rPr sz="900" dirty="0">
                <a:solidFill>
                  <a:srgbClr val="3A3838"/>
                </a:solidFill>
                <a:latin typeface="Calibri"/>
                <a:cs typeface="Calibri"/>
              </a:rPr>
              <a:t>Ce</a:t>
            </a:r>
            <a:r>
              <a:rPr sz="900" spc="-20" dirty="0">
                <a:solidFill>
                  <a:srgbClr val="3A3838"/>
                </a:solidFill>
                <a:latin typeface="Calibri"/>
                <a:cs typeface="Calibri"/>
              </a:rPr>
              <a:t> </a:t>
            </a:r>
            <a:r>
              <a:rPr sz="900" dirty="0">
                <a:solidFill>
                  <a:srgbClr val="3A3838"/>
                </a:solidFill>
                <a:latin typeface="Calibri"/>
                <a:cs typeface="Calibri"/>
              </a:rPr>
              <a:t>rapport</a:t>
            </a:r>
            <a:r>
              <a:rPr sz="900" spc="-20" dirty="0">
                <a:solidFill>
                  <a:srgbClr val="3A3838"/>
                </a:solidFill>
                <a:latin typeface="Calibri"/>
                <a:cs typeface="Calibri"/>
              </a:rPr>
              <a:t> </a:t>
            </a:r>
            <a:r>
              <a:rPr sz="900" dirty="0">
                <a:solidFill>
                  <a:srgbClr val="3A3838"/>
                </a:solidFill>
                <a:latin typeface="Calibri"/>
                <a:cs typeface="Calibri"/>
              </a:rPr>
              <a:t>présente</a:t>
            </a:r>
            <a:r>
              <a:rPr sz="900" spc="5" dirty="0">
                <a:solidFill>
                  <a:srgbClr val="3A3838"/>
                </a:solidFill>
                <a:latin typeface="Calibri"/>
                <a:cs typeface="Calibri"/>
              </a:rPr>
              <a:t> </a:t>
            </a:r>
            <a:r>
              <a:rPr sz="900" dirty="0">
                <a:solidFill>
                  <a:srgbClr val="3A3838"/>
                </a:solidFill>
                <a:latin typeface="Calibri"/>
                <a:cs typeface="Calibri"/>
              </a:rPr>
              <a:t>les</a:t>
            </a:r>
            <a:r>
              <a:rPr sz="900" spc="-10" dirty="0">
                <a:solidFill>
                  <a:srgbClr val="3A3838"/>
                </a:solidFill>
                <a:latin typeface="Calibri"/>
                <a:cs typeface="Calibri"/>
              </a:rPr>
              <a:t> résultats </a:t>
            </a:r>
            <a:r>
              <a:rPr sz="900" dirty="0">
                <a:solidFill>
                  <a:srgbClr val="3A3838"/>
                </a:solidFill>
                <a:latin typeface="Calibri"/>
                <a:cs typeface="Calibri"/>
              </a:rPr>
              <a:t>de</a:t>
            </a:r>
            <a:r>
              <a:rPr sz="900" spc="-5" dirty="0">
                <a:solidFill>
                  <a:srgbClr val="3A3838"/>
                </a:solidFill>
                <a:latin typeface="Calibri"/>
                <a:cs typeface="Calibri"/>
              </a:rPr>
              <a:t> </a:t>
            </a:r>
            <a:r>
              <a:rPr sz="900" dirty="0">
                <a:solidFill>
                  <a:srgbClr val="3A3838"/>
                </a:solidFill>
                <a:latin typeface="Calibri"/>
                <a:cs typeface="Calibri"/>
              </a:rPr>
              <a:t>votre</a:t>
            </a:r>
            <a:r>
              <a:rPr sz="900" spc="-20" dirty="0">
                <a:solidFill>
                  <a:srgbClr val="3A3838"/>
                </a:solidFill>
                <a:latin typeface="Calibri"/>
                <a:cs typeface="Calibri"/>
              </a:rPr>
              <a:t> </a:t>
            </a:r>
            <a:r>
              <a:rPr sz="900" dirty="0">
                <a:solidFill>
                  <a:srgbClr val="3A3838"/>
                </a:solidFill>
                <a:latin typeface="Calibri"/>
                <a:cs typeface="Calibri"/>
              </a:rPr>
              <a:t>enfant</a:t>
            </a:r>
            <a:r>
              <a:rPr sz="900" spc="-5" dirty="0">
                <a:solidFill>
                  <a:srgbClr val="3A3838"/>
                </a:solidFill>
                <a:latin typeface="Calibri"/>
                <a:cs typeface="Calibri"/>
              </a:rPr>
              <a:t> </a:t>
            </a:r>
            <a:r>
              <a:rPr sz="900" dirty="0">
                <a:solidFill>
                  <a:srgbClr val="3A3838"/>
                </a:solidFill>
                <a:latin typeface="Calibri"/>
                <a:cs typeface="Calibri"/>
              </a:rPr>
              <a:t>aux</a:t>
            </a:r>
            <a:r>
              <a:rPr sz="900" spc="-25" dirty="0">
                <a:solidFill>
                  <a:srgbClr val="3A3838"/>
                </a:solidFill>
                <a:latin typeface="Calibri"/>
                <a:cs typeface="Calibri"/>
              </a:rPr>
              <a:t> </a:t>
            </a:r>
            <a:r>
              <a:rPr sz="900" dirty="0">
                <a:solidFill>
                  <a:srgbClr val="3A3838"/>
                </a:solidFill>
                <a:latin typeface="Calibri"/>
                <a:cs typeface="Calibri"/>
              </a:rPr>
              <a:t>tests</a:t>
            </a:r>
            <a:r>
              <a:rPr sz="900" spc="-10" dirty="0">
                <a:solidFill>
                  <a:srgbClr val="3A3838"/>
                </a:solidFill>
                <a:latin typeface="Calibri"/>
                <a:cs typeface="Calibri"/>
              </a:rPr>
              <a:t> Massachusetts</a:t>
            </a:r>
            <a:r>
              <a:rPr sz="900" spc="-15" dirty="0">
                <a:solidFill>
                  <a:srgbClr val="3A3838"/>
                </a:solidFill>
                <a:latin typeface="Calibri"/>
                <a:cs typeface="Calibri"/>
              </a:rPr>
              <a:t> </a:t>
            </a:r>
            <a:r>
              <a:rPr sz="900" spc="-10" dirty="0">
                <a:solidFill>
                  <a:srgbClr val="3A3838"/>
                </a:solidFill>
                <a:latin typeface="Calibri"/>
                <a:cs typeface="Calibri"/>
              </a:rPr>
              <a:t>Comprehensive</a:t>
            </a:r>
            <a:r>
              <a:rPr sz="900" spc="30" dirty="0">
                <a:solidFill>
                  <a:srgbClr val="3A3838"/>
                </a:solidFill>
                <a:latin typeface="Calibri"/>
                <a:cs typeface="Calibri"/>
              </a:rPr>
              <a:t> </a:t>
            </a:r>
            <a:r>
              <a:rPr sz="900" dirty="0">
                <a:solidFill>
                  <a:srgbClr val="3A3838"/>
                </a:solidFill>
                <a:latin typeface="Calibri"/>
                <a:cs typeface="Calibri"/>
              </a:rPr>
              <a:t>Assessment</a:t>
            </a:r>
            <a:r>
              <a:rPr sz="900" spc="15" dirty="0">
                <a:solidFill>
                  <a:srgbClr val="3A3838"/>
                </a:solidFill>
                <a:latin typeface="Calibri"/>
                <a:cs typeface="Calibri"/>
              </a:rPr>
              <a:t> </a:t>
            </a:r>
            <a:r>
              <a:rPr sz="900" dirty="0">
                <a:solidFill>
                  <a:srgbClr val="3A3838"/>
                </a:solidFill>
                <a:latin typeface="Calibri"/>
                <a:cs typeface="Calibri"/>
              </a:rPr>
              <a:t>System</a:t>
            </a:r>
            <a:r>
              <a:rPr sz="900" spc="5" dirty="0">
                <a:solidFill>
                  <a:srgbClr val="3A3838"/>
                </a:solidFill>
                <a:latin typeface="Calibri"/>
                <a:cs typeface="Calibri"/>
              </a:rPr>
              <a:t> </a:t>
            </a:r>
            <a:r>
              <a:rPr sz="900" dirty="0">
                <a:solidFill>
                  <a:srgbClr val="3A3838"/>
                </a:solidFill>
                <a:latin typeface="Calibri"/>
                <a:cs typeface="Calibri"/>
              </a:rPr>
              <a:t>(MCAS</a:t>
            </a:r>
            <a:r>
              <a:rPr sz="900" spc="-5" dirty="0">
                <a:solidFill>
                  <a:srgbClr val="3A3838"/>
                </a:solidFill>
                <a:latin typeface="Calibri"/>
                <a:cs typeface="Calibri"/>
              </a:rPr>
              <a:t> </a:t>
            </a:r>
            <a:r>
              <a:rPr sz="900" spc="-50" dirty="0">
                <a:solidFill>
                  <a:srgbClr val="3A3838"/>
                </a:solidFill>
                <a:latin typeface="Calibri"/>
                <a:cs typeface="Calibri"/>
              </a:rPr>
              <a:t>-</a:t>
            </a:r>
            <a:r>
              <a:rPr sz="900" spc="500" dirty="0">
                <a:solidFill>
                  <a:srgbClr val="3A3838"/>
                </a:solidFill>
                <a:latin typeface="Calibri"/>
                <a:cs typeface="Calibri"/>
              </a:rPr>
              <a:t> </a:t>
            </a:r>
            <a:r>
              <a:rPr sz="900" dirty="0">
                <a:solidFill>
                  <a:srgbClr val="3A3838"/>
                </a:solidFill>
                <a:latin typeface="Calibri"/>
                <a:cs typeface="Calibri"/>
              </a:rPr>
              <a:t>Système</a:t>
            </a:r>
            <a:r>
              <a:rPr sz="900" spc="-15" dirty="0">
                <a:solidFill>
                  <a:srgbClr val="3A3838"/>
                </a:solidFill>
                <a:latin typeface="Calibri"/>
                <a:cs typeface="Calibri"/>
              </a:rPr>
              <a:t> </a:t>
            </a:r>
            <a:r>
              <a:rPr sz="900" spc="-10" dirty="0">
                <a:solidFill>
                  <a:srgbClr val="3A3838"/>
                </a:solidFill>
                <a:latin typeface="Calibri"/>
                <a:cs typeface="Calibri"/>
              </a:rPr>
              <a:t>d'évaluation</a:t>
            </a:r>
            <a:r>
              <a:rPr sz="900" spc="-5" dirty="0">
                <a:solidFill>
                  <a:srgbClr val="3A3838"/>
                </a:solidFill>
                <a:latin typeface="Calibri"/>
                <a:cs typeface="Calibri"/>
              </a:rPr>
              <a:t> </a:t>
            </a:r>
            <a:r>
              <a:rPr sz="900" dirty="0">
                <a:solidFill>
                  <a:srgbClr val="3A3838"/>
                </a:solidFill>
                <a:latin typeface="Calibri"/>
                <a:cs typeface="Calibri"/>
              </a:rPr>
              <a:t>complet</a:t>
            </a:r>
            <a:r>
              <a:rPr sz="900" spc="-25" dirty="0">
                <a:solidFill>
                  <a:srgbClr val="3A3838"/>
                </a:solidFill>
                <a:latin typeface="Calibri"/>
                <a:cs typeface="Calibri"/>
              </a:rPr>
              <a:t> </a:t>
            </a:r>
            <a:r>
              <a:rPr sz="900" dirty="0">
                <a:solidFill>
                  <a:srgbClr val="3A3838"/>
                </a:solidFill>
                <a:latin typeface="Calibri"/>
                <a:cs typeface="Calibri"/>
              </a:rPr>
              <a:t>du</a:t>
            </a:r>
            <a:r>
              <a:rPr sz="900" spc="-15" dirty="0">
                <a:solidFill>
                  <a:srgbClr val="3A3838"/>
                </a:solidFill>
                <a:latin typeface="Calibri"/>
                <a:cs typeface="Calibri"/>
              </a:rPr>
              <a:t> </a:t>
            </a:r>
            <a:r>
              <a:rPr sz="900" dirty="0">
                <a:solidFill>
                  <a:srgbClr val="3A3838"/>
                </a:solidFill>
                <a:latin typeface="Calibri"/>
                <a:cs typeface="Calibri"/>
              </a:rPr>
              <a:t>Massachusetts)</a:t>
            </a:r>
            <a:r>
              <a:rPr sz="900" spc="-15" dirty="0">
                <a:solidFill>
                  <a:srgbClr val="3A3838"/>
                </a:solidFill>
                <a:latin typeface="Calibri"/>
                <a:cs typeface="Calibri"/>
              </a:rPr>
              <a:t> </a:t>
            </a:r>
            <a:r>
              <a:rPr sz="900" dirty="0">
                <a:solidFill>
                  <a:srgbClr val="3A3838"/>
                </a:solidFill>
                <a:latin typeface="Calibri"/>
                <a:cs typeface="Calibri"/>
              </a:rPr>
              <a:t>du</a:t>
            </a:r>
            <a:r>
              <a:rPr sz="900" spc="-15" dirty="0">
                <a:solidFill>
                  <a:srgbClr val="3A3838"/>
                </a:solidFill>
                <a:latin typeface="Calibri"/>
                <a:cs typeface="Calibri"/>
              </a:rPr>
              <a:t> </a:t>
            </a:r>
            <a:r>
              <a:rPr sz="900" dirty="0">
                <a:solidFill>
                  <a:srgbClr val="3A3838"/>
                </a:solidFill>
                <a:latin typeface="Calibri"/>
                <a:cs typeface="Calibri"/>
              </a:rPr>
              <a:t>printemps</a:t>
            </a:r>
            <a:r>
              <a:rPr sz="900" spc="5" dirty="0">
                <a:solidFill>
                  <a:srgbClr val="3A3838"/>
                </a:solidFill>
                <a:latin typeface="Calibri"/>
                <a:cs typeface="Calibri"/>
              </a:rPr>
              <a:t> </a:t>
            </a:r>
            <a:r>
              <a:rPr sz="900" dirty="0">
                <a:solidFill>
                  <a:srgbClr val="3A3838"/>
                </a:solidFill>
                <a:latin typeface="Calibri"/>
                <a:cs typeface="Calibri"/>
              </a:rPr>
              <a:t>2025.</a:t>
            </a:r>
            <a:r>
              <a:rPr sz="900" spc="-50" dirty="0">
                <a:solidFill>
                  <a:srgbClr val="3A3838"/>
                </a:solidFill>
                <a:latin typeface="Calibri"/>
                <a:cs typeface="Calibri"/>
              </a:rPr>
              <a:t> </a:t>
            </a:r>
            <a:r>
              <a:rPr sz="900" dirty="0">
                <a:solidFill>
                  <a:srgbClr val="3A3838"/>
                </a:solidFill>
                <a:latin typeface="Calibri"/>
                <a:cs typeface="Calibri"/>
              </a:rPr>
              <a:t>Pour</a:t>
            </a:r>
            <a:r>
              <a:rPr sz="900" spc="-25" dirty="0">
                <a:solidFill>
                  <a:srgbClr val="3A3838"/>
                </a:solidFill>
                <a:latin typeface="Calibri"/>
                <a:cs typeface="Calibri"/>
              </a:rPr>
              <a:t> </a:t>
            </a:r>
            <a:r>
              <a:rPr sz="900" dirty="0">
                <a:solidFill>
                  <a:srgbClr val="3A3838"/>
                </a:solidFill>
                <a:latin typeface="Calibri"/>
                <a:cs typeface="Calibri"/>
              </a:rPr>
              <a:t>chaque</a:t>
            </a:r>
            <a:r>
              <a:rPr sz="900" spc="-25" dirty="0">
                <a:solidFill>
                  <a:srgbClr val="3A3838"/>
                </a:solidFill>
                <a:latin typeface="Calibri"/>
                <a:cs typeface="Calibri"/>
              </a:rPr>
              <a:t> </a:t>
            </a:r>
            <a:r>
              <a:rPr sz="900" dirty="0">
                <a:solidFill>
                  <a:srgbClr val="3A3838"/>
                </a:solidFill>
                <a:latin typeface="Calibri"/>
                <a:cs typeface="Calibri"/>
              </a:rPr>
              <a:t>test</a:t>
            </a:r>
            <a:r>
              <a:rPr sz="900" spc="-15" dirty="0">
                <a:solidFill>
                  <a:srgbClr val="3A3838"/>
                </a:solidFill>
                <a:latin typeface="Calibri"/>
                <a:cs typeface="Calibri"/>
              </a:rPr>
              <a:t> </a:t>
            </a:r>
            <a:r>
              <a:rPr sz="900" dirty="0">
                <a:solidFill>
                  <a:srgbClr val="3A3838"/>
                </a:solidFill>
                <a:latin typeface="Calibri"/>
                <a:cs typeface="Calibri"/>
              </a:rPr>
              <a:t>passé</a:t>
            </a:r>
            <a:r>
              <a:rPr sz="900" spc="-30" dirty="0">
                <a:solidFill>
                  <a:srgbClr val="3A3838"/>
                </a:solidFill>
                <a:latin typeface="Calibri"/>
                <a:cs typeface="Calibri"/>
              </a:rPr>
              <a:t> </a:t>
            </a:r>
            <a:r>
              <a:rPr sz="900" dirty="0">
                <a:solidFill>
                  <a:srgbClr val="3A3838"/>
                </a:solidFill>
                <a:latin typeface="Calibri"/>
                <a:cs typeface="Calibri"/>
              </a:rPr>
              <a:t>par</a:t>
            </a:r>
            <a:r>
              <a:rPr sz="900" spc="-20" dirty="0">
                <a:solidFill>
                  <a:srgbClr val="3A3838"/>
                </a:solidFill>
                <a:latin typeface="Calibri"/>
                <a:cs typeface="Calibri"/>
              </a:rPr>
              <a:t> </a:t>
            </a:r>
            <a:r>
              <a:rPr sz="900" dirty="0">
                <a:solidFill>
                  <a:srgbClr val="3A3838"/>
                </a:solidFill>
                <a:latin typeface="Calibri"/>
                <a:cs typeface="Calibri"/>
              </a:rPr>
              <a:t>votre</a:t>
            </a:r>
            <a:r>
              <a:rPr sz="900" spc="-25" dirty="0">
                <a:solidFill>
                  <a:srgbClr val="3A3838"/>
                </a:solidFill>
                <a:latin typeface="Calibri"/>
                <a:cs typeface="Calibri"/>
              </a:rPr>
              <a:t> </a:t>
            </a:r>
            <a:r>
              <a:rPr sz="900" dirty="0">
                <a:solidFill>
                  <a:srgbClr val="3A3838"/>
                </a:solidFill>
                <a:latin typeface="Calibri"/>
                <a:cs typeface="Calibri"/>
              </a:rPr>
              <a:t>enfant</a:t>
            </a:r>
            <a:r>
              <a:rPr sz="900" spc="-20" dirty="0">
                <a:solidFill>
                  <a:srgbClr val="3A3838"/>
                </a:solidFill>
                <a:latin typeface="Calibri"/>
                <a:cs typeface="Calibri"/>
              </a:rPr>
              <a:t> </a:t>
            </a:r>
            <a:r>
              <a:rPr sz="900" spc="-25" dirty="0">
                <a:solidFill>
                  <a:srgbClr val="3A3838"/>
                </a:solidFill>
                <a:latin typeface="Calibri"/>
                <a:cs typeface="Calibri"/>
              </a:rPr>
              <a:t>au</a:t>
            </a:r>
            <a:r>
              <a:rPr sz="900" spc="500" dirty="0">
                <a:solidFill>
                  <a:srgbClr val="3A3838"/>
                </a:solidFill>
                <a:latin typeface="Calibri"/>
                <a:cs typeface="Calibri"/>
              </a:rPr>
              <a:t> </a:t>
            </a:r>
            <a:r>
              <a:rPr sz="900" dirty="0">
                <a:solidFill>
                  <a:srgbClr val="3A3838"/>
                </a:solidFill>
                <a:latin typeface="Calibri"/>
                <a:cs typeface="Calibri"/>
              </a:rPr>
              <a:t>printemps 2025,</a:t>
            </a:r>
            <a:r>
              <a:rPr sz="900" spc="-45" dirty="0">
                <a:solidFill>
                  <a:srgbClr val="3A3838"/>
                </a:solidFill>
                <a:latin typeface="Calibri"/>
                <a:cs typeface="Calibri"/>
              </a:rPr>
              <a:t> </a:t>
            </a:r>
            <a:r>
              <a:rPr sz="900" dirty="0">
                <a:solidFill>
                  <a:srgbClr val="3A3838"/>
                </a:solidFill>
                <a:latin typeface="Calibri"/>
                <a:cs typeface="Calibri"/>
              </a:rPr>
              <a:t>le</a:t>
            </a:r>
            <a:r>
              <a:rPr sz="900" spc="-20" dirty="0">
                <a:solidFill>
                  <a:srgbClr val="3A3838"/>
                </a:solidFill>
                <a:latin typeface="Calibri"/>
                <a:cs typeface="Calibri"/>
              </a:rPr>
              <a:t> </a:t>
            </a:r>
            <a:r>
              <a:rPr sz="900" spc="-10" dirty="0">
                <a:solidFill>
                  <a:srgbClr val="3A3838"/>
                </a:solidFill>
                <a:latin typeface="Calibri"/>
                <a:cs typeface="Calibri"/>
              </a:rPr>
              <a:t>rapport</a:t>
            </a:r>
            <a:r>
              <a:rPr sz="900" spc="-40" dirty="0">
                <a:solidFill>
                  <a:srgbClr val="3A3838"/>
                </a:solidFill>
                <a:latin typeface="Calibri"/>
                <a:cs typeface="Calibri"/>
              </a:rPr>
              <a:t> </a:t>
            </a:r>
            <a:r>
              <a:rPr sz="900" dirty="0">
                <a:solidFill>
                  <a:srgbClr val="3A3838"/>
                </a:solidFill>
                <a:latin typeface="Calibri"/>
                <a:cs typeface="Calibri"/>
              </a:rPr>
              <a:t>indique</a:t>
            </a:r>
            <a:r>
              <a:rPr sz="900" spc="15" dirty="0">
                <a:solidFill>
                  <a:srgbClr val="3A3838"/>
                </a:solidFill>
                <a:latin typeface="Calibri"/>
                <a:cs typeface="Calibri"/>
              </a:rPr>
              <a:t> </a:t>
            </a:r>
            <a:r>
              <a:rPr sz="900" dirty="0">
                <a:solidFill>
                  <a:srgbClr val="3A3838"/>
                </a:solidFill>
                <a:latin typeface="Calibri"/>
                <a:cs typeface="Calibri"/>
              </a:rPr>
              <a:t>son</a:t>
            </a:r>
            <a:r>
              <a:rPr sz="900" spc="-30" dirty="0">
                <a:solidFill>
                  <a:srgbClr val="3A3838"/>
                </a:solidFill>
                <a:latin typeface="Calibri"/>
                <a:cs typeface="Calibri"/>
              </a:rPr>
              <a:t> </a:t>
            </a:r>
            <a:r>
              <a:rPr sz="900" dirty="0">
                <a:solidFill>
                  <a:srgbClr val="3A3838"/>
                </a:solidFill>
                <a:latin typeface="Calibri"/>
                <a:cs typeface="Calibri"/>
              </a:rPr>
              <a:t>score</a:t>
            </a:r>
            <a:r>
              <a:rPr sz="900" spc="-30" dirty="0">
                <a:solidFill>
                  <a:srgbClr val="3A3838"/>
                </a:solidFill>
                <a:latin typeface="Calibri"/>
                <a:cs typeface="Calibri"/>
              </a:rPr>
              <a:t> </a:t>
            </a:r>
            <a:r>
              <a:rPr sz="900" dirty="0">
                <a:solidFill>
                  <a:srgbClr val="3A3838"/>
                </a:solidFill>
                <a:latin typeface="Calibri"/>
                <a:cs typeface="Calibri"/>
              </a:rPr>
              <a:t>et</a:t>
            </a:r>
            <a:r>
              <a:rPr sz="900" spc="-20" dirty="0">
                <a:solidFill>
                  <a:srgbClr val="3A3838"/>
                </a:solidFill>
                <a:latin typeface="Calibri"/>
                <a:cs typeface="Calibri"/>
              </a:rPr>
              <a:t> </a:t>
            </a:r>
            <a:r>
              <a:rPr sz="900" dirty="0">
                <a:solidFill>
                  <a:srgbClr val="3A3838"/>
                </a:solidFill>
                <a:latin typeface="Calibri"/>
                <a:cs typeface="Calibri"/>
              </a:rPr>
              <a:t>son</a:t>
            </a:r>
            <a:r>
              <a:rPr sz="900" spc="-30" dirty="0">
                <a:solidFill>
                  <a:srgbClr val="3A3838"/>
                </a:solidFill>
                <a:latin typeface="Calibri"/>
                <a:cs typeface="Calibri"/>
              </a:rPr>
              <a:t> </a:t>
            </a:r>
            <a:r>
              <a:rPr sz="900" dirty="0">
                <a:solidFill>
                  <a:srgbClr val="3A3838"/>
                </a:solidFill>
                <a:latin typeface="Calibri"/>
                <a:cs typeface="Calibri"/>
              </a:rPr>
              <a:t>niveau</a:t>
            </a:r>
            <a:r>
              <a:rPr sz="900" spc="-10" dirty="0">
                <a:solidFill>
                  <a:srgbClr val="3A3838"/>
                </a:solidFill>
                <a:latin typeface="Calibri"/>
                <a:cs typeface="Calibri"/>
              </a:rPr>
              <a:t> </a:t>
            </a:r>
            <a:r>
              <a:rPr sz="900" dirty="0">
                <a:solidFill>
                  <a:srgbClr val="3A3838"/>
                </a:solidFill>
                <a:latin typeface="Calibri"/>
                <a:cs typeface="Calibri"/>
              </a:rPr>
              <a:t>de</a:t>
            </a:r>
            <a:r>
              <a:rPr sz="900" spc="-25" dirty="0">
                <a:solidFill>
                  <a:srgbClr val="3A3838"/>
                </a:solidFill>
                <a:latin typeface="Calibri"/>
                <a:cs typeface="Calibri"/>
              </a:rPr>
              <a:t> </a:t>
            </a:r>
            <a:r>
              <a:rPr sz="900" dirty="0">
                <a:solidFill>
                  <a:srgbClr val="3A3838"/>
                </a:solidFill>
                <a:latin typeface="Calibri"/>
                <a:cs typeface="Calibri"/>
              </a:rPr>
              <a:t>réussite.</a:t>
            </a:r>
            <a:r>
              <a:rPr sz="900" spc="-5" dirty="0">
                <a:solidFill>
                  <a:srgbClr val="3A3838"/>
                </a:solidFill>
                <a:latin typeface="Calibri"/>
                <a:cs typeface="Calibri"/>
              </a:rPr>
              <a:t> </a:t>
            </a:r>
            <a:r>
              <a:rPr sz="900" dirty="0">
                <a:solidFill>
                  <a:srgbClr val="3A3838"/>
                </a:solidFill>
                <a:latin typeface="Calibri"/>
                <a:cs typeface="Calibri"/>
              </a:rPr>
              <a:t>Pour</a:t>
            </a:r>
            <a:r>
              <a:rPr sz="900" spc="-25" dirty="0">
                <a:solidFill>
                  <a:srgbClr val="3A3838"/>
                </a:solidFill>
                <a:latin typeface="Calibri"/>
                <a:cs typeface="Calibri"/>
              </a:rPr>
              <a:t> </a:t>
            </a:r>
            <a:r>
              <a:rPr sz="900" dirty="0">
                <a:solidFill>
                  <a:srgbClr val="3A3838"/>
                </a:solidFill>
                <a:latin typeface="Calibri"/>
                <a:cs typeface="Calibri"/>
              </a:rPr>
              <a:t>certains</a:t>
            </a:r>
            <a:r>
              <a:rPr sz="900" spc="-25" dirty="0">
                <a:solidFill>
                  <a:srgbClr val="3A3838"/>
                </a:solidFill>
                <a:latin typeface="Calibri"/>
                <a:cs typeface="Calibri"/>
              </a:rPr>
              <a:t> </a:t>
            </a:r>
            <a:r>
              <a:rPr sz="900" dirty="0">
                <a:solidFill>
                  <a:srgbClr val="3A3838"/>
                </a:solidFill>
                <a:latin typeface="Calibri"/>
                <a:cs typeface="Calibri"/>
              </a:rPr>
              <a:t>tests,</a:t>
            </a:r>
            <a:r>
              <a:rPr sz="900" spc="-25" dirty="0">
                <a:solidFill>
                  <a:srgbClr val="3A3838"/>
                </a:solidFill>
                <a:latin typeface="Calibri"/>
                <a:cs typeface="Calibri"/>
              </a:rPr>
              <a:t> </a:t>
            </a:r>
            <a:r>
              <a:rPr sz="900" dirty="0">
                <a:solidFill>
                  <a:srgbClr val="3A3838"/>
                </a:solidFill>
                <a:latin typeface="Calibri"/>
                <a:cs typeface="Calibri"/>
              </a:rPr>
              <a:t>le</a:t>
            </a:r>
            <a:r>
              <a:rPr sz="900" spc="-20" dirty="0">
                <a:solidFill>
                  <a:srgbClr val="3A3838"/>
                </a:solidFill>
                <a:latin typeface="Calibri"/>
                <a:cs typeface="Calibri"/>
              </a:rPr>
              <a:t> </a:t>
            </a:r>
            <a:r>
              <a:rPr sz="900" dirty="0">
                <a:solidFill>
                  <a:srgbClr val="3A3838"/>
                </a:solidFill>
                <a:latin typeface="Calibri"/>
                <a:cs typeface="Calibri"/>
              </a:rPr>
              <a:t>rapport</a:t>
            </a:r>
            <a:r>
              <a:rPr sz="900" spc="-25" dirty="0">
                <a:solidFill>
                  <a:srgbClr val="3A3838"/>
                </a:solidFill>
                <a:latin typeface="Calibri"/>
                <a:cs typeface="Calibri"/>
              </a:rPr>
              <a:t> </a:t>
            </a:r>
            <a:r>
              <a:rPr sz="900" dirty="0">
                <a:solidFill>
                  <a:srgbClr val="3A3838"/>
                </a:solidFill>
                <a:latin typeface="Calibri"/>
                <a:cs typeface="Calibri"/>
              </a:rPr>
              <a:t>fournit</a:t>
            </a:r>
            <a:r>
              <a:rPr sz="900" spc="-20" dirty="0">
                <a:solidFill>
                  <a:srgbClr val="3A3838"/>
                </a:solidFill>
                <a:latin typeface="Calibri"/>
                <a:cs typeface="Calibri"/>
              </a:rPr>
              <a:t> </a:t>
            </a:r>
            <a:r>
              <a:rPr sz="900" spc="-10" dirty="0">
                <a:solidFill>
                  <a:srgbClr val="3A3838"/>
                </a:solidFill>
                <a:latin typeface="Calibri"/>
                <a:cs typeface="Calibri"/>
              </a:rPr>
              <a:t>également</a:t>
            </a:r>
            <a:r>
              <a:rPr sz="900" spc="500" dirty="0">
                <a:solidFill>
                  <a:srgbClr val="3A3838"/>
                </a:solidFill>
                <a:latin typeface="Calibri"/>
                <a:cs typeface="Calibri"/>
              </a:rPr>
              <a:t> </a:t>
            </a:r>
            <a:r>
              <a:rPr sz="900" dirty="0">
                <a:solidFill>
                  <a:srgbClr val="3A3838"/>
                </a:solidFill>
                <a:latin typeface="Calibri"/>
                <a:cs typeface="Calibri"/>
              </a:rPr>
              <a:t>des </a:t>
            </a:r>
            <a:r>
              <a:rPr sz="900" spc="-10" dirty="0">
                <a:solidFill>
                  <a:srgbClr val="3A3838"/>
                </a:solidFill>
                <a:latin typeface="Calibri"/>
                <a:cs typeface="Calibri"/>
              </a:rPr>
              <a:t>informations</a:t>
            </a:r>
            <a:r>
              <a:rPr sz="900" dirty="0">
                <a:solidFill>
                  <a:srgbClr val="3A3838"/>
                </a:solidFill>
                <a:latin typeface="Calibri"/>
                <a:cs typeface="Calibri"/>
              </a:rPr>
              <a:t> sur</a:t>
            </a:r>
            <a:r>
              <a:rPr sz="900" spc="5" dirty="0">
                <a:solidFill>
                  <a:srgbClr val="3A3838"/>
                </a:solidFill>
                <a:latin typeface="Calibri"/>
                <a:cs typeface="Calibri"/>
              </a:rPr>
              <a:t> </a:t>
            </a:r>
            <a:r>
              <a:rPr sz="900" dirty="0">
                <a:solidFill>
                  <a:srgbClr val="3A3838"/>
                </a:solidFill>
                <a:latin typeface="Calibri"/>
                <a:cs typeface="Calibri"/>
              </a:rPr>
              <a:t>les progrès</a:t>
            </a:r>
            <a:r>
              <a:rPr sz="900" spc="5" dirty="0">
                <a:solidFill>
                  <a:srgbClr val="3A3838"/>
                </a:solidFill>
                <a:latin typeface="Calibri"/>
                <a:cs typeface="Calibri"/>
              </a:rPr>
              <a:t> </a:t>
            </a:r>
            <a:r>
              <a:rPr sz="900" dirty="0">
                <a:solidFill>
                  <a:srgbClr val="3A3838"/>
                </a:solidFill>
                <a:latin typeface="Calibri"/>
                <a:cs typeface="Calibri"/>
              </a:rPr>
              <a:t>scolaires,</a:t>
            </a:r>
            <a:r>
              <a:rPr sz="900" spc="-5" dirty="0">
                <a:solidFill>
                  <a:srgbClr val="3A3838"/>
                </a:solidFill>
                <a:latin typeface="Calibri"/>
                <a:cs typeface="Calibri"/>
              </a:rPr>
              <a:t> </a:t>
            </a:r>
            <a:r>
              <a:rPr sz="900" dirty="0">
                <a:solidFill>
                  <a:srgbClr val="3A3838"/>
                </a:solidFill>
                <a:latin typeface="Calibri"/>
                <a:cs typeface="Calibri"/>
              </a:rPr>
              <a:t>ou</a:t>
            </a:r>
            <a:r>
              <a:rPr sz="900" spc="-10" dirty="0">
                <a:solidFill>
                  <a:srgbClr val="3A3838"/>
                </a:solidFill>
                <a:latin typeface="Calibri"/>
                <a:cs typeface="Calibri"/>
              </a:rPr>
              <a:t> </a:t>
            </a:r>
            <a:r>
              <a:rPr sz="900" dirty="0">
                <a:solidFill>
                  <a:srgbClr val="3A3838"/>
                </a:solidFill>
                <a:latin typeface="Calibri"/>
                <a:cs typeface="Calibri"/>
              </a:rPr>
              <a:t>la</a:t>
            </a:r>
            <a:r>
              <a:rPr sz="900" spc="-20" dirty="0">
                <a:solidFill>
                  <a:srgbClr val="3A3838"/>
                </a:solidFill>
                <a:latin typeface="Calibri"/>
                <a:cs typeface="Calibri"/>
              </a:rPr>
              <a:t> </a:t>
            </a:r>
            <a:r>
              <a:rPr sz="900" spc="-10" dirty="0">
                <a:solidFill>
                  <a:srgbClr val="3A3838"/>
                </a:solidFill>
                <a:latin typeface="Calibri"/>
                <a:cs typeface="Calibri"/>
              </a:rPr>
              <a:t>croissance, </a:t>
            </a:r>
            <a:r>
              <a:rPr sz="900" dirty="0">
                <a:solidFill>
                  <a:srgbClr val="3A3838"/>
                </a:solidFill>
                <a:latin typeface="Calibri"/>
                <a:cs typeface="Calibri"/>
              </a:rPr>
              <a:t>de vos</a:t>
            </a:r>
            <a:r>
              <a:rPr sz="900" spc="-10" dirty="0">
                <a:solidFill>
                  <a:srgbClr val="3A3838"/>
                </a:solidFill>
                <a:latin typeface="Calibri"/>
                <a:cs typeface="Calibri"/>
              </a:rPr>
              <a:t> élèves.</a:t>
            </a:r>
            <a:endParaRPr sz="900" dirty="0">
              <a:latin typeface="Calibri"/>
              <a:cs typeface="Calibri"/>
            </a:endParaRPr>
          </a:p>
          <a:p>
            <a:pPr marL="90805" marR="194310">
              <a:lnSpc>
                <a:spcPct val="100000"/>
              </a:lnSpc>
              <a:spcBef>
                <a:spcPts val="1080"/>
              </a:spcBef>
            </a:pPr>
            <a:r>
              <a:rPr sz="900" dirty="0">
                <a:solidFill>
                  <a:srgbClr val="3A3838"/>
                </a:solidFill>
                <a:latin typeface="Calibri"/>
                <a:cs typeface="Calibri"/>
              </a:rPr>
              <a:t>L'onglet</a:t>
            </a:r>
            <a:r>
              <a:rPr sz="900" spc="-15" dirty="0">
                <a:solidFill>
                  <a:srgbClr val="3A3838"/>
                </a:solidFill>
                <a:latin typeface="Calibri"/>
                <a:cs typeface="Calibri"/>
              </a:rPr>
              <a:t> </a:t>
            </a:r>
            <a:r>
              <a:rPr sz="900" dirty="0">
                <a:solidFill>
                  <a:srgbClr val="3A3838"/>
                </a:solidFill>
                <a:latin typeface="Calibri"/>
                <a:cs typeface="Calibri"/>
              </a:rPr>
              <a:t>Test</a:t>
            </a:r>
            <a:r>
              <a:rPr sz="900" spc="-15" dirty="0">
                <a:solidFill>
                  <a:srgbClr val="3A3838"/>
                </a:solidFill>
                <a:latin typeface="Calibri"/>
                <a:cs typeface="Calibri"/>
              </a:rPr>
              <a:t> </a:t>
            </a:r>
            <a:r>
              <a:rPr sz="900" dirty="0">
                <a:solidFill>
                  <a:srgbClr val="3A3838"/>
                </a:solidFill>
                <a:latin typeface="Calibri"/>
                <a:cs typeface="Calibri"/>
              </a:rPr>
              <a:t>Results</a:t>
            </a:r>
            <a:r>
              <a:rPr sz="900" spc="5" dirty="0">
                <a:solidFill>
                  <a:srgbClr val="3A3838"/>
                </a:solidFill>
                <a:latin typeface="Calibri"/>
                <a:cs typeface="Calibri"/>
              </a:rPr>
              <a:t> </a:t>
            </a:r>
            <a:r>
              <a:rPr sz="900" spc="-10" dirty="0">
                <a:solidFill>
                  <a:srgbClr val="3A3838"/>
                </a:solidFill>
                <a:latin typeface="Calibri"/>
                <a:cs typeface="Calibri"/>
              </a:rPr>
              <a:t>(Résultats</a:t>
            </a:r>
            <a:r>
              <a:rPr sz="900" spc="-25" dirty="0">
                <a:solidFill>
                  <a:srgbClr val="3A3838"/>
                </a:solidFill>
                <a:latin typeface="Calibri"/>
                <a:cs typeface="Calibri"/>
              </a:rPr>
              <a:t> </a:t>
            </a:r>
            <a:r>
              <a:rPr sz="900" dirty="0">
                <a:solidFill>
                  <a:srgbClr val="3A3838"/>
                </a:solidFill>
                <a:latin typeface="Calibri"/>
                <a:cs typeface="Calibri"/>
              </a:rPr>
              <a:t>des</a:t>
            </a:r>
            <a:r>
              <a:rPr sz="900" spc="-10" dirty="0">
                <a:solidFill>
                  <a:srgbClr val="3A3838"/>
                </a:solidFill>
                <a:latin typeface="Calibri"/>
                <a:cs typeface="Calibri"/>
              </a:rPr>
              <a:t> </a:t>
            </a:r>
            <a:r>
              <a:rPr sz="900" dirty="0">
                <a:solidFill>
                  <a:srgbClr val="3A3838"/>
                </a:solidFill>
                <a:latin typeface="Calibri"/>
                <a:cs typeface="Calibri"/>
              </a:rPr>
              <a:t>tests) fournit</a:t>
            </a:r>
            <a:r>
              <a:rPr sz="900" spc="-10" dirty="0">
                <a:solidFill>
                  <a:srgbClr val="3A3838"/>
                </a:solidFill>
                <a:latin typeface="Calibri"/>
                <a:cs typeface="Calibri"/>
              </a:rPr>
              <a:t> </a:t>
            </a:r>
            <a:r>
              <a:rPr sz="900" dirty="0">
                <a:solidFill>
                  <a:srgbClr val="3A3838"/>
                </a:solidFill>
                <a:latin typeface="Calibri"/>
                <a:cs typeface="Calibri"/>
              </a:rPr>
              <a:t>des</a:t>
            </a:r>
            <a:r>
              <a:rPr sz="900" spc="-10" dirty="0">
                <a:solidFill>
                  <a:srgbClr val="3A3838"/>
                </a:solidFill>
                <a:latin typeface="Calibri"/>
                <a:cs typeface="Calibri"/>
              </a:rPr>
              <a:t> </a:t>
            </a:r>
            <a:r>
              <a:rPr sz="900" dirty="0">
                <a:solidFill>
                  <a:srgbClr val="3A3838"/>
                </a:solidFill>
                <a:latin typeface="Calibri"/>
                <a:cs typeface="Calibri"/>
              </a:rPr>
              <a:t>détails</a:t>
            </a:r>
            <a:r>
              <a:rPr sz="900" spc="-5" dirty="0">
                <a:solidFill>
                  <a:srgbClr val="3A3838"/>
                </a:solidFill>
                <a:latin typeface="Calibri"/>
                <a:cs typeface="Calibri"/>
              </a:rPr>
              <a:t> </a:t>
            </a:r>
            <a:r>
              <a:rPr sz="900" spc="-10" dirty="0">
                <a:solidFill>
                  <a:srgbClr val="3A3838"/>
                </a:solidFill>
                <a:latin typeface="Calibri"/>
                <a:cs typeface="Calibri"/>
              </a:rPr>
              <a:t>supplémentaires</a:t>
            </a:r>
            <a:r>
              <a:rPr sz="900" spc="35" dirty="0">
                <a:solidFill>
                  <a:srgbClr val="3A3838"/>
                </a:solidFill>
                <a:latin typeface="Calibri"/>
                <a:cs typeface="Calibri"/>
              </a:rPr>
              <a:t> </a:t>
            </a:r>
            <a:r>
              <a:rPr sz="900" dirty="0">
                <a:solidFill>
                  <a:srgbClr val="3A3838"/>
                </a:solidFill>
                <a:latin typeface="Calibri"/>
                <a:cs typeface="Calibri"/>
              </a:rPr>
              <a:t>sur</a:t>
            </a:r>
            <a:r>
              <a:rPr sz="900" spc="-10" dirty="0">
                <a:solidFill>
                  <a:srgbClr val="3A3838"/>
                </a:solidFill>
                <a:latin typeface="Calibri"/>
                <a:cs typeface="Calibri"/>
              </a:rPr>
              <a:t> </a:t>
            </a:r>
            <a:r>
              <a:rPr sz="900" dirty="0">
                <a:solidFill>
                  <a:srgbClr val="3A3838"/>
                </a:solidFill>
                <a:latin typeface="Calibri"/>
                <a:cs typeface="Calibri"/>
              </a:rPr>
              <a:t>les</a:t>
            </a:r>
            <a:r>
              <a:rPr sz="900" spc="-10" dirty="0">
                <a:solidFill>
                  <a:srgbClr val="3A3838"/>
                </a:solidFill>
                <a:latin typeface="Calibri"/>
                <a:cs typeface="Calibri"/>
              </a:rPr>
              <a:t> performances</a:t>
            </a:r>
            <a:r>
              <a:rPr sz="900" spc="-5"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a:t>
            </a:r>
            <a:r>
              <a:rPr sz="900" dirty="0">
                <a:solidFill>
                  <a:srgbClr val="3A3838"/>
                </a:solidFill>
                <a:latin typeface="Calibri"/>
                <a:cs typeface="Calibri"/>
              </a:rPr>
              <a:t>vos</a:t>
            </a:r>
            <a:r>
              <a:rPr sz="900" spc="-15" dirty="0">
                <a:solidFill>
                  <a:srgbClr val="3A3838"/>
                </a:solidFill>
                <a:latin typeface="Calibri"/>
                <a:cs typeface="Calibri"/>
              </a:rPr>
              <a:t> </a:t>
            </a:r>
            <a:r>
              <a:rPr sz="900" dirty="0">
                <a:solidFill>
                  <a:srgbClr val="3A3838"/>
                </a:solidFill>
                <a:latin typeface="Calibri"/>
                <a:cs typeface="Calibri"/>
              </a:rPr>
              <a:t>élèves</a:t>
            </a:r>
            <a:r>
              <a:rPr sz="900" spc="15" dirty="0">
                <a:solidFill>
                  <a:srgbClr val="3A3838"/>
                </a:solidFill>
                <a:latin typeface="Calibri"/>
                <a:cs typeface="Calibri"/>
              </a:rPr>
              <a:t> </a:t>
            </a:r>
            <a:r>
              <a:rPr sz="900" spc="-50" dirty="0">
                <a:solidFill>
                  <a:srgbClr val="3A3838"/>
                </a:solidFill>
                <a:latin typeface="Calibri"/>
                <a:cs typeface="Calibri"/>
              </a:rPr>
              <a:t>à</a:t>
            </a:r>
            <a:r>
              <a:rPr sz="900" spc="500" dirty="0">
                <a:solidFill>
                  <a:srgbClr val="3A3838"/>
                </a:solidFill>
                <a:latin typeface="Calibri"/>
                <a:cs typeface="Calibri"/>
              </a:rPr>
              <a:t> </a:t>
            </a:r>
            <a:r>
              <a:rPr sz="900" dirty="0">
                <a:solidFill>
                  <a:srgbClr val="3A3838"/>
                </a:solidFill>
                <a:latin typeface="Calibri"/>
                <a:cs typeface="Calibri"/>
              </a:rPr>
              <a:t>chaque</a:t>
            </a:r>
            <a:r>
              <a:rPr sz="900" spc="-25" dirty="0">
                <a:solidFill>
                  <a:srgbClr val="3A3838"/>
                </a:solidFill>
                <a:latin typeface="Calibri"/>
                <a:cs typeface="Calibri"/>
              </a:rPr>
              <a:t> </a:t>
            </a:r>
            <a:r>
              <a:rPr sz="900" dirty="0">
                <a:solidFill>
                  <a:srgbClr val="3A3838"/>
                </a:solidFill>
                <a:latin typeface="Calibri"/>
                <a:cs typeface="Calibri"/>
              </a:rPr>
              <a:t>test,</a:t>
            </a:r>
            <a:r>
              <a:rPr sz="900" spc="-30" dirty="0">
                <a:solidFill>
                  <a:srgbClr val="3A3838"/>
                </a:solidFill>
                <a:latin typeface="Calibri"/>
                <a:cs typeface="Calibri"/>
              </a:rPr>
              <a:t> </a:t>
            </a:r>
            <a:r>
              <a:rPr sz="900" dirty="0">
                <a:solidFill>
                  <a:srgbClr val="3A3838"/>
                </a:solidFill>
                <a:latin typeface="Calibri"/>
                <a:cs typeface="Calibri"/>
              </a:rPr>
              <a:t>tandis</a:t>
            </a:r>
            <a:r>
              <a:rPr sz="900" spc="-25" dirty="0">
                <a:solidFill>
                  <a:srgbClr val="3A3838"/>
                </a:solidFill>
                <a:latin typeface="Calibri"/>
                <a:cs typeface="Calibri"/>
              </a:rPr>
              <a:t> </a:t>
            </a:r>
            <a:r>
              <a:rPr sz="900" dirty="0">
                <a:solidFill>
                  <a:srgbClr val="3A3838"/>
                </a:solidFill>
                <a:latin typeface="Calibri"/>
                <a:cs typeface="Calibri"/>
              </a:rPr>
              <a:t>que</a:t>
            </a:r>
            <a:r>
              <a:rPr sz="900" spc="-25" dirty="0">
                <a:solidFill>
                  <a:srgbClr val="3A3838"/>
                </a:solidFill>
                <a:latin typeface="Calibri"/>
                <a:cs typeface="Calibri"/>
              </a:rPr>
              <a:t> </a:t>
            </a:r>
            <a:r>
              <a:rPr sz="900" dirty="0">
                <a:solidFill>
                  <a:srgbClr val="3A3838"/>
                </a:solidFill>
                <a:latin typeface="Calibri"/>
                <a:cs typeface="Calibri"/>
              </a:rPr>
              <a:t>l'onglet</a:t>
            </a:r>
            <a:r>
              <a:rPr sz="900" spc="-10" dirty="0">
                <a:solidFill>
                  <a:srgbClr val="3A3838"/>
                </a:solidFill>
                <a:latin typeface="Calibri"/>
                <a:cs typeface="Calibri"/>
              </a:rPr>
              <a:t> </a:t>
            </a:r>
            <a:r>
              <a:rPr sz="900" dirty="0">
                <a:solidFill>
                  <a:srgbClr val="3A3838"/>
                </a:solidFill>
                <a:latin typeface="Calibri"/>
                <a:cs typeface="Calibri"/>
              </a:rPr>
              <a:t>Test</a:t>
            </a:r>
            <a:r>
              <a:rPr sz="900" spc="-25" dirty="0">
                <a:solidFill>
                  <a:srgbClr val="3A3838"/>
                </a:solidFill>
                <a:latin typeface="Calibri"/>
                <a:cs typeface="Calibri"/>
              </a:rPr>
              <a:t> </a:t>
            </a:r>
            <a:r>
              <a:rPr sz="900" dirty="0">
                <a:solidFill>
                  <a:srgbClr val="3A3838"/>
                </a:solidFill>
                <a:latin typeface="Calibri"/>
                <a:cs typeface="Calibri"/>
              </a:rPr>
              <a:t>Results</a:t>
            </a:r>
            <a:r>
              <a:rPr sz="900" spc="-25" dirty="0">
                <a:solidFill>
                  <a:srgbClr val="3A3838"/>
                </a:solidFill>
                <a:latin typeface="Calibri"/>
                <a:cs typeface="Calibri"/>
              </a:rPr>
              <a:t> </a:t>
            </a:r>
            <a:r>
              <a:rPr sz="900" dirty="0">
                <a:solidFill>
                  <a:srgbClr val="3A3838"/>
                </a:solidFill>
                <a:latin typeface="Calibri"/>
                <a:cs typeface="Calibri"/>
              </a:rPr>
              <a:t>(Résultats</a:t>
            </a:r>
            <a:r>
              <a:rPr sz="900" spc="-25" dirty="0">
                <a:solidFill>
                  <a:srgbClr val="3A3838"/>
                </a:solidFill>
                <a:latin typeface="Calibri"/>
                <a:cs typeface="Calibri"/>
              </a:rPr>
              <a:t> </a:t>
            </a:r>
            <a:r>
              <a:rPr sz="900" dirty="0">
                <a:solidFill>
                  <a:srgbClr val="3A3838"/>
                </a:solidFill>
                <a:latin typeface="Calibri"/>
                <a:cs typeface="Calibri"/>
              </a:rPr>
              <a:t>détaillés) fournit</a:t>
            </a:r>
            <a:r>
              <a:rPr sz="900" spc="-20" dirty="0">
                <a:solidFill>
                  <a:srgbClr val="3A3838"/>
                </a:solidFill>
                <a:latin typeface="Calibri"/>
                <a:cs typeface="Calibri"/>
              </a:rPr>
              <a:t> </a:t>
            </a:r>
            <a:r>
              <a:rPr sz="900" dirty="0">
                <a:solidFill>
                  <a:srgbClr val="3A3838"/>
                </a:solidFill>
                <a:latin typeface="Calibri"/>
                <a:cs typeface="Calibri"/>
              </a:rPr>
              <a:t>des</a:t>
            </a:r>
            <a:r>
              <a:rPr sz="900" spc="-25" dirty="0">
                <a:solidFill>
                  <a:srgbClr val="3A3838"/>
                </a:solidFill>
                <a:latin typeface="Calibri"/>
                <a:cs typeface="Calibri"/>
              </a:rPr>
              <a:t> </a:t>
            </a:r>
            <a:r>
              <a:rPr sz="900" spc="-10" dirty="0">
                <a:solidFill>
                  <a:srgbClr val="3A3838"/>
                </a:solidFill>
                <a:latin typeface="Calibri"/>
                <a:cs typeface="Calibri"/>
              </a:rPr>
              <a:t>informations</a:t>
            </a:r>
            <a:r>
              <a:rPr sz="900" spc="-25" dirty="0">
                <a:solidFill>
                  <a:srgbClr val="3A3838"/>
                </a:solidFill>
                <a:latin typeface="Calibri"/>
                <a:cs typeface="Calibri"/>
              </a:rPr>
              <a:t> </a:t>
            </a:r>
            <a:r>
              <a:rPr sz="900" dirty="0">
                <a:solidFill>
                  <a:srgbClr val="3A3838"/>
                </a:solidFill>
                <a:latin typeface="Calibri"/>
                <a:cs typeface="Calibri"/>
              </a:rPr>
              <a:t>sur</a:t>
            </a:r>
            <a:r>
              <a:rPr sz="900" spc="-20" dirty="0">
                <a:solidFill>
                  <a:srgbClr val="3A3838"/>
                </a:solidFill>
                <a:latin typeface="Calibri"/>
                <a:cs typeface="Calibri"/>
              </a:rPr>
              <a:t> </a:t>
            </a:r>
            <a:r>
              <a:rPr sz="900" dirty="0">
                <a:solidFill>
                  <a:srgbClr val="3A3838"/>
                </a:solidFill>
                <a:latin typeface="Calibri"/>
                <a:cs typeface="Calibri"/>
              </a:rPr>
              <a:t>leurs</a:t>
            </a:r>
            <a:r>
              <a:rPr sz="900" spc="-25" dirty="0">
                <a:solidFill>
                  <a:srgbClr val="3A3838"/>
                </a:solidFill>
                <a:latin typeface="Calibri"/>
                <a:cs typeface="Calibri"/>
              </a:rPr>
              <a:t> </a:t>
            </a:r>
            <a:r>
              <a:rPr sz="900" dirty="0">
                <a:solidFill>
                  <a:srgbClr val="3A3838"/>
                </a:solidFill>
                <a:latin typeface="Calibri"/>
                <a:cs typeface="Calibri"/>
              </a:rPr>
              <a:t>résultats</a:t>
            </a:r>
            <a:r>
              <a:rPr sz="900" spc="-15" dirty="0">
                <a:solidFill>
                  <a:srgbClr val="3A3838"/>
                </a:solidFill>
                <a:latin typeface="Calibri"/>
                <a:cs typeface="Calibri"/>
              </a:rPr>
              <a:t> </a:t>
            </a:r>
            <a:r>
              <a:rPr sz="900" dirty="0">
                <a:solidFill>
                  <a:srgbClr val="3A3838"/>
                </a:solidFill>
                <a:latin typeface="Calibri"/>
                <a:cs typeface="Calibri"/>
              </a:rPr>
              <a:t>à</a:t>
            </a:r>
            <a:r>
              <a:rPr sz="900" spc="-40" dirty="0">
                <a:solidFill>
                  <a:srgbClr val="3A3838"/>
                </a:solidFill>
                <a:latin typeface="Calibri"/>
                <a:cs typeface="Calibri"/>
              </a:rPr>
              <a:t> </a:t>
            </a:r>
            <a:r>
              <a:rPr sz="900" spc="-10" dirty="0">
                <a:solidFill>
                  <a:srgbClr val="3A3838"/>
                </a:solidFill>
                <a:latin typeface="Calibri"/>
                <a:cs typeface="Calibri"/>
              </a:rPr>
              <a:t>chaque</a:t>
            </a:r>
            <a:r>
              <a:rPr sz="900" spc="500" dirty="0">
                <a:solidFill>
                  <a:srgbClr val="3A3838"/>
                </a:solidFill>
                <a:latin typeface="Calibri"/>
                <a:cs typeface="Calibri"/>
              </a:rPr>
              <a:t> </a:t>
            </a:r>
            <a:r>
              <a:rPr sz="900" dirty="0">
                <a:solidFill>
                  <a:srgbClr val="3A3838"/>
                </a:solidFill>
                <a:latin typeface="Calibri"/>
                <a:cs typeface="Calibri"/>
              </a:rPr>
              <a:t>question</a:t>
            </a:r>
            <a:r>
              <a:rPr sz="900" spc="-15" dirty="0">
                <a:solidFill>
                  <a:srgbClr val="3A3838"/>
                </a:solidFill>
                <a:latin typeface="Calibri"/>
                <a:cs typeface="Calibri"/>
              </a:rPr>
              <a:t> </a:t>
            </a:r>
            <a:r>
              <a:rPr sz="900" dirty="0">
                <a:solidFill>
                  <a:srgbClr val="3A3838"/>
                </a:solidFill>
                <a:latin typeface="Calibri"/>
                <a:cs typeface="Calibri"/>
              </a:rPr>
              <a:t>du</a:t>
            </a:r>
            <a:r>
              <a:rPr sz="900" spc="-20" dirty="0">
                <a:solidFill>
                  <a:srgbClr val="3A3838"/>
                </a:solidFill>
                <a:latin typeface="Calibri"/>
                <a:cs typeface="Calibri"/>
              </a:rPr>
              <a:t> </a:t>
            </a:r>
            <a:r>
              <a:rPr sz="900" dirty="0">
                <a:solidFill>
                  <a:srgbClr val="3A3838"/>
                </a:solidFill>
                <a:latin typeface="Calibri"/>
                <a:cs typeface="Calibri"/>
              </a:rPr>
              <a:t>test.</a:t>
            </a:r>
            <a:r>
              <a:rPr sz="900" spc="-30" dirty="0">
                <a:solidFill>
                  <a:srgbClr val="3A3838"/>
                </a:solidFill>
                <a:latin typeface="Calibri"/>
                <a:cs typeface="Calibri"/>
              </a:rPr>
              <a:t> </a:t>
            </a:r>
            <a:r>
              <a:rPr sz="900" dirty="0">
                <a:solidFill>
                  <a:srgbClr val="3A3838"/>
                </a:solidFill>
                <a:latin typeface="Calibri"/>
                <a:cs typeface="Calibri"/>
              </a:rPr>
              <a:t>L'onglet</a:t>
            </a:r>
            <a:r>
              <a:rPr sz="900" spc="-20" dirty="0">
                <a:solidFill>
                  <a:srgbClr val="3A3838"/>
                </a:solidFill>
                <a:latin typeface="Calibri"/>
                <a:cs typeface="Calibri"/>
              </a:rPr>
              <a:t> </a:t>
            </a:r>
            <a:r>
              <a:rPr sz="900" dirty="0">
                <a:solidFill>
                  <a:srgbClr val="3A3838"/>
                </a:solidFill>
                <a:latin typeface="Calibri"/>
                <a:cs typeface="Calibri"/>
              </a:rPr>
              <a:t>Test</a:t>
            </a:r>
            <a:r>
              <a:rPr sz="900" spc="-35" dirty="0">
                <a:solidFill>
                  <a:srgbClr val="3A3838"/>
                </a:solidFill>
                <a:latin typeface="Calibri"/>
                <a:cs typeface="Calibri"/>
              </a:rPr>
              <a:t> </a:t>
            </a:r>
            <a:r>
              <a:rPr sz="900" dirty="0">
                <a:solidFill>
                  <a:srgbClr val="3A3838"/>
                </a:solidFill>
                <a:latin typeface="Calibri"/>
                <a:cs typeface="Calibri"/>
              </a:rPr>
              <a:t>Results</a:t>
            </a:r>
            <a:r>
              <a:rPr sz="900" spc="-10" dirty="0">
                <a:solidFill>
                  <a:srgbClr val="3A3838"/>
                </a:solidFill>
                <a:latin typeface="Calibri"/>
                <a:cs typeface="Calibri"/>
              </a:rPr>
              <a:t> </a:t>
            </a:r>
            <a:r>
              <a:rPr sz="900" dirty="0">
                <a:solidFill>
                  <a:srgbClr val="3A3838"/>
                </a:solidFill>
                <a:latin typeface="Calibri"/>
                <a:cs typeface="Calibri"/>
              </a:rPr>
              <a:t>(Résultats</a:t>
            </a:r>
            <a:r>
              <a:rPr sz="900" spc="-20" dirty="0">
                <a:solidFill>
                  <a:srgbClr val="3A3838"/>
                </a:solidFill>
                <a:latin typeface="Calibri"/>
                <a:cs typeface="Calibri"/>
              </a:rPr>
              <a:t> </a:t>
            </a:r>
            <a:r>
              <a:rPr sz="900" dirty="0">
                <a:solidFill>
                  <a:srgbClr val="3A3838"/>
                </a:solidFill>
                <a:latin typeface="Calibri"/>
                <a:cs typeface="Calibri"/>
              </a:rPr>
              <a:t>des</a:t>
            </a:r>
            <a:r>
              <a:rPr sz="900" spc="-20" dirty="0">
                <a:solidFill>
                  <a:srgbClr val="3A3838"/>
                </a:solidFill>
                <a:latin typeface="Calibri"/>
                <a:cs typeface="Calibri"/>
              </a:rPr>
              <a:t> </a:t>
            </a:r>
            <a:r>
              <a:rPr sz="900" dirty="0">
                <a:solidFill>
                  <a:srgbClr val="3A3838"/>
                </a:solidFill>
                <a:latin typeface="Calibri"/>
                <a:cs typeface="Calibri"/>
              </a:rPr>
              <a:t>tests)</a:t>
            </a:r>
            <a:r>
              <a:rPr sz="900" spc="-25" dirty="0">
                <a:solidFill>
                  <a:srgbClr val="3A3838"/>
                </a:solidFill>
                <a:latin typeface="Calibri"/>
                <a:cs typeface="Calibri"/>
              </a:rPr>
              <a:t> </a:t>
            </a:r>
            <a:r>
              <a:rPr sz="900" dirty="0">
                <a:solidFill>
                  <a:srgbClr val="3A3838"/>
                </a:solidFill>
                <a:latin typeface="Calibri"/>
                <a:cs typeface="Calibri"/>
              </a:rPr>
              <a:t>compare</a:t>
            </a:r>
            <a:r>
              <a:rPr sz="900" spc="-45" dirty="0">
                <a:solidFill>
                  <a:srgbClr val="3A3838"/>
                </a:solidFill>
                <a:latin typeface="Calibri"/>
                <a:cs typeface="Calibri"/>
              </a:rPr>
              <a:t> </a:t>
            </a:r>
            <a:r>
              <a:rPr sz="900" dirty="0">
                <a:solidFill>
                  <a:srgbClr val="3A3838"/>
                </a:solidFill>
                <a:latin typeface="Calibri"/>
                <a:cs typeface="Calibri"/>
              </a:rPr>
              <a:t>également</a:t>
            </a:r>
            <a:r>
              <a:rPr sz="900" spc="5" dirty="0">
                <a:solidFill>
                  <a:srgbClr val="3A3838"/>
                </a:solidFill>
                <a:latin typeface="Calibri"/>
                <a:cs typeface="Calibri"/>
              </a:rPr>
              <a:t> </a:t>
            </a:r>
            <a:r>
              <a:rPr sz="900" dirty="0">
                <a:solidFill>
                  <a:srgbClr val="3A3838"/>
                </a:solidFill>
                <a:latin typeface="Calibri"/>
                <a:cs typeface="Calibri"/>
              </a:rPr>
              <a:t>les</a:t>
            </a:r>
            <a:r>
              <a:rPr sz="900" spc="-20" dirty="0">
                <a:solidFill>
                  <a:srgbClr val="3A3838"/>
                </a:solidFill>
                <a:latin typeface="Calibri"/>
                <a:cs typeface="Calibri"/>
              </a:rPr>
              <a:t> </a:t>
            </a:r>
            <a:r>
              <a:rPr sz="900" spc="-10" dirty="0">
                <a:solidFill>
                  <a:srgbClr val="3A3838"/>
                </a:solidFill>
                <a:latin typeface="Calibri"/>
                <a:cs typeface="Calibri"/>
              </a:rPr>
              <a:t>performances</a:t>
            </a:r>
            <a:r>
              <a:rPr sz="900" spc="-20"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a:t>
            </a:r>
            <a:r>
              <a:rPr sz="900" dirty="0">
                <a:solidFill>
                  <a:srgbClr val="3A3838"/>
                </a:solidFill>
                <a:latin typeface="Calibri"/>
                <a:cs typeface="Calibri"/>
              </a:rPr>
              <a:t>vos</a:t>
            </a:r>
            <a:r>
              <a:rPr sz="900" spc="-45" dirty="0">
                <a:solidFill>
                  <a:srgbClr val="3A3838"/>
                </a:solidFill>
                <a:latin typeface="Calibri"/>
                <a:cs typeface="Calibri"/>
              </a:rPr>
              <a:t> </a:t>
            </a:r>
            <a:r>
              <a:rPr sz="900" dirty="0">
                <a:solidFill>
                  <a:srgbClr val="3A3838"/>
                </a:solidFill>
                <a:latin typeface="Calibri"/>
                <a:cs typeface="Calibri"/>
              </a:rPr>
              <a:t>élèves</a:t>
            </a:r>
            <a:r>
              <a:rPr sz="900" spc="5" dirty="0">
                <a:solidFill>
                  <a:srgbClr val="3A3838"/>
                </a:solidFill>
                <a:latin typeface="Calibri"/>
                <a:cs typeface="Calibri"/>
              </a:rPr>
              <a:t> </a:t>
            </a:r>
            <a:r>
              <a:rPr sz="900" dirty="0">
                <a:solidFill>
                  <a:srgbClr val="3A3838"/>
                </a:solidFill>
                <a:latin typeface="Calibri"/>
                <a:cs typeface="Calibri"/>
              </a:rPr>
              <a:t>à</a:t>
            </a:r>
            <a:r>
              <a:rPr sz="900" spc="-40" dirty="0">
                <a:solidFill>
                  <a:srgbClr val="3A3838"/>
                </a:solidFill>
                <a:latin typeface="Calibri"/>
                <a:cs typeface="Calibri"/>
              </a:rPr>
              <a:t> </a:t>
            </a:r>
            <a:r>
              <a:rPr sz="900" spc="-10" dirty="0">
                <a:solidFill>
                  <a:srgbClr val="3A3838"/>
                </a:solidFill>
                <a:latin typeface="Calibri"/>
                <a:cs typeface="Calibri"/>
              </a:rPr>
              <a:t>celles</a:t>
            </a:r>
            <a:r>
              <a:rPr sz="900" spc="500" dirty="0">
                <a:solidFill>
                  <a:srgbClr val="3A3838"/>
                </a:solidFill>
                <a:latin typeface="Calibri"/>
                <a:cs typeface="Calibri"/>
              </a:rPr>
              <a:t> </a:t>
            </a:r>
            <a:r>
              <a:rPr sz="900" dirty="0">
                <a:solidFill>
                  <a:srgbClr val="3A3838"/>
                </a:solidFill>
                <a:latin typeface="Calibri"/>
                <a:cs typeface="Calibri"/>
              </a:rPr>
              <a:t>des</a:t>
            </a:r>
            <a:r>
              <a:rPr sz="900" spc="-25" dirty="0">
                <a:solidFill>
                  <a:srgbClr val="3A3838"/>
                </a:solidFill>
                <a:latin typeface="Calibri"/>
                <a:cs typeface="Calibri"/>
              </a:rPr>
              <a:t> </a:t>
            </a:r>
            <a:r>
              <a:rPr sz="900" dirty="0">
                <a:solidFill>
                  <a:srgbClr val="3A3838"/>
                </a:solidFill>
                <a:latin typeface="Calibri"/>
                <a:cs typeface="Calibri"/>
              </a:rPr>
              <a:t>élèves</a:t>
            </a:r>
            <a:r>
              <a:rPr sz="900" spc="-10"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a:t>
            </a:r>
            <a:r>
              <a:rPr sz="900" dirty="0">
                <a:solidFill>
                  <a:srgbClr val="3A3838"/>
                </a:solidFill>
                <a:latin typeface="Calibri"/>
                <a:cs typeface="Calibri"/>
              </a:rPr>
              <a:t>l'école,</a:t>
            </a:r>
            <a:r>
              <a:rPr sz="900" spc="-25" dirty="0">
                <a:solidFill>
                  <a:srgbClr val="3A3838"/>
                </a:solidFill>
                <a:latin typeface="Calibri"/>
                <a:cs typeface="Calibri"/>
              </a:rPr>
              <a:t> </a:t>
            </a:r>
            <a:r>
              <a:rPr sz="900" dirty="0">
                <a:solidFill>
                  <a:srgbClr val="3A3838"/>
                </a:solidFill>
                <a:latin typeface="Calibri"/>
                <a:cs typeface="Calibri"/>
              </a:rPr>
              <a:t>du</a:t>
            </a:r>
            <a:r>
              <a:rPr sz="900" spc="-20" dirty="0">
                <a:solidFill>
                  <a:srgbClr val="3A3838"/>
                </a:solidFill>
                <a:latin typeface="Calibri"/>
                <a:cs typeface="Calibri"/>
              </a:rPr>
              <a:t> </a:t>
            </a:r>
            <a:r>
              <a:rPr sz="900" dirty="0">
                <a:solidFill>
                  <a:srgbClr val="3A3838"/>
                </a:solidFill>
                <a:latin typeface="Calibri"/>
                <a:cs typeface="Calibri"/>
              </a:rPr>
              <a:t>district</a:t>
            </a:r>
            <a:r>
              <a:rPr sz="900" spc="-20" dirty="0">
                <a:solidFill>
                  <a:srgbClr val="3A3838"/>
                </a:solidFill>
                <a:latin typeface="Calibri"/>
                <a:cs typeface="Calibri"/>
              </a:rPr>
              <a:t> </a:t>
            </a:r>
            <a:r>
              <a:rPr sz="900" dirty="0">
                <a:solidFill>
                  <a:srgbClr val="3A3838"/>
                </a:solidFill>
                <a:latin typeface="Calibri"/>
                <a:cs typeface="Calibri"/>
              </a:rPr>
              <a:t>et</a:t>
            </a:r>
            <a:r>
              <a:rPr sz="900" spc="-20" dirty="0">
                <a:solidFill>
                  <a:srgbClr val="3A3838"/>
                </a:solidFill>
                <a:latin typeface="Calibri"/>
                <a:cs typeface="Calibri"/>
              </a:rPr>
              <a:t> </a:t>
            </a:r>
            <a:r>
              <a:rPr sz="900" dirty="0">
                <a:solidFill>
                  <a:srgbClr val="3A3838"/>
                </a:solidFill>
                <a:latin typeface="Calibri"/>
                <a:cs typeface="Calibri"/>
              </a:rPr>
              <a:t>de</a:t>
            </a:r>
            <a:r>
              <a:rPr sz="900" spc="-30" dirty="0">
                <a:solidFill>
                  <a:srgbClr val="3A3838"/>
                </a:solidFill>
                <a:latin typeface="Calibri"/>
                <a:cs typeface="Calibri"/>
              </a:rPr>
              <a:t> </a:t>
            </a:r>
            <a:r>
              <a:rPr sz="900" spc="-10" dirty="0">
                <a:solidFill>
                  <a:srgbClr val="3A3838"/>
                </a:solidFill>
                <a:latin typeface="Calibri"/>
                <a:cs typeface="Calibri"/>
              </a:rPr>
              <a:t>l'État.</a:t>
            </a:r>
            <a:endParaRPr sz="900" dirty="0">
              <a:latin typeface="Calibri"/>
              <a:cs typeface="Calibri"/>
            </a:endParaRPr>
          </a:p>
          <a:p>
            <a:pPr marL="90805" marR="138430">
              <a:lnSpc>
                <a:spcPct val="100000"/>
              </a:lnSpc>
              <a:spcBef>
                <a:spcPts val="1085"/>
              </a:spcBef>
            </a:pPr>
            <a:r>
              <a:rPr sz="900" dirty="0">
                <a:solidFill>
                  <a:srgbClr val="3A3838"/>
                </a:solidFill>
                <a:latin typeface="Calibri"/>
                <a:cs typeface="Calibri"/>
              </a:rPr>
              <a:t>Les</a:t>
            </a:r>
            <a:r>
              <a:rPr sz="900" spc="-35" dirty="0">
                <a:solidFill>
                  <a:srgbClr val="3A3838"/>
                </a:solidFill>
                <a:latin typeface="Calibri"/>
                <a:cs typeface="Calibri"/>
              </a:rPr>
              <a:t> </a:t>
            </a:r>
            <a:r>
              <a:rPr sz="900" spc="-10" dirty="0">
                <a:solidFill>
                  <a:srgbClr val="3A3838"/>
                </a:solidFill>
                <a:latin typeface="Calibri"/>
                <a:cs typeface="Calibri"/>
              </a:rPr>
              <a:t>informations</a:t>
            </a:r>
            <a:r>
              <a:rPr sz="900" spc="-20" dirty="0">
                <a:solidFill>
                  <a:srgbClr val="3A3838"/>
                </a:solidFill>
                <a:latin typeface="Calibri"/>
                <a:cs typeface="Calibri"/>
              </a:rPr>
              <a:t> </a:t>
            </a:r>
            <a:r>
              <a:rPr sz="900" dirty="0">
                <a:solidFill>
                  <a:srgbClr val="3A3838"/>
                </a:solidFill>
                <a:latin typeface="Calibri"/>
                <a:cs typeface="Calibri"/>
              </a:rPr>
              <a:t>relatives</a:t>
            </a:r>
            <a:r>
              <a:rPr sz="900" spc="-15" dirty="0">
                <a:solidFill>
                  <a:srgbClr val="3A3838"/>
                </a:solidFill>
                <a:latin typeface="Calibri"/>
                <a:cs typeface="Calibri"/>
              </a:rPr>
              <a:t> </a:t>
            </a:r>
            <a:r>
              <a:rPr sz="900" dirty="0">
                <a:solidFill>
                  <a:srgbClr val="3A3838"/>
                </a:solidFill>
                <a:latin typeface="Calibri"/>
                <a:cs typeface="Calibri"/>
              </a:rPr>
              <a:t>aux</a:t>
            </a:r>
            <a:r>
              <a:rPr sz="900" spc="-35" dirty="0">
                <a:solidFill>
                  <a:srgbClr val="3A3838"/>
                </a:solidFill>
                <a:latin typeface="Calibri"/>
                <a:cs typeface="Calibri"/>
              </a:rPr>
              <a:t> </a:t>
            </a:r>
            <a:r>
              <a:rPr sz="900" dirty="0">
                <a:solidFill>
                  <a:srgbClr val="3A3838"/>
                </a:solidFill>
                <a:latin typeface="Calibri"/>
                <a:cs typeface="Calibri"/>
              </a:rPr>
              <a:t>résultats</a:t>
            </a:r>
            <a:r>
              <a:rPr sz="900" spc="-20" dirty="0">
                <a:solidFill>
                  <a:srgbClr val="3A3838"/>
                </a:solidFill>
                <a:latin typeface="Calibri"/>
                <a:cs typeface="Calibri"/>
              </a:rPr>
              <a:t> </a:t>
            </a:r>
            <a:r>
              <a:rPr sz="900" dirty="0">
                <a:solidFill>
                  <a:srgbClr val="3A3838"/>
                </a:solidFill>
                <a:latin typeface="Calibri"/>
                <a:cs typeface="Calibri"/>
              </a:rPr>
              <a:t>scolaires</a:t>
            </a:r>
            <a:r>
              <a:rPr sz="900" spc="-30" dirty="0">
                <a:solidFill>
                  <a:srgbClr val="3A3838"/>
                </a:solidFill>
                <a:latin typeface="Calibri"/>
                <a:cs typeface="Calibri"/>
              </a:rPr>
              <a:t> </a:t>
            </a:r>
            <a:r>
              <a:rPr sz="900" dirty="0">
                <a:solidFill>
                  <a:srgbClr val="3A3838"/>
                </a:solidFill>
                <a:latin typeface="Calibri"/>
                <a:cs typeface="Calibri"/>
              </a:rPr>
              <a:t>de</a:t>
            </a:r>
            <a:r>
              <a:rPr sz="900" spc="-25" dirty="0">
                <a:solidFill>
                  <a:srgbClr val="3A3838"/>
                </a:solidFill>
                <a:latin typeface="Calibri"/>
                <a:cs typeface="Calibri"/>
              </a:rPr>
              <a:t> </a:t>
            </a:r>
            <a:r>
              <a:rPr sz="900" dirty="0">
                <a:solidFill>
                  <a:srgbClr val="3A3838"/>
                </a:solidFill>
                <a:latin typeface="Calibri"/>
                <a:cs typeface="Calibri"/>
              </a:rPr>
              <a:t>vos</a:t>
            </a:r>
            <a:r>
              <a:rPr sz="900" spc="-30" dirty="0">
                <a:solidFill>
                  <a:srgbClr val="3A3838"/>
                </a:solidFill>
                <a:latin typeface="Calibri"/>
                <a:cs typeface="Calibri"/>
              </a:rPr>
              <a:t> </a:t>
            </a:r>
            <a:r>
              <a:rPr sz="900" dirty="0">
                <a:solidFill>
                  <a:srgbClr val="3A3838"/>
                </a:solidFill>
                <a:latin typeface="Calibri"/>
                <a:cs typeface="Calibri"/>
              </a:rPr>
              <a:t>élèves</a:t>
            </a:r>
            <a:r>
              <a:rPr sz="900" spc="-10" dirty="0">
                <a:solidFill>
                  <a:srgbClr val="3A3838"/>
                </a:solidFill>
                <a:latin typeface="Calibri"/>
                <a:cs typeface="Calibri"/>
              </a:rPr>
              <a:t> </a:t>
            </a:r>
            <a:r>
              <a:rPr sz="900" dirty="0">
                <a:solidFill>
                  <a:srgbClr val="3A3838"/>
                </a:solidFill>
                <a:latin typeface="Calibri"/>
                <a:cs typeface="Calibri"/>
              </a:rPr>
              <a:t>présentées</a:t>
            </a:r>
            <a:r>
              <a:rPr sz="900" spc="5" dirty="0">
                <a:solidFill>
                  <a:srgbClr val="3A3838"/>
                </a:solidFill>
                <a:latin typeface="Calibri"/>
                <a:cs typeface="Calibri"/>
              </a:rPr>
              <a:t> </a:t>
            </a:r>
            <a:r>
              <a:rPr sz="900" dirty="0">
                <a:solidFill>
                  <a:srgbClr val="3A3838"/>
                </a:solidFill>
                <a:latin typeface="Calibri"/>
                <a:cs typeface="Calibri"/>
              </a:rPr>
              <a:t>dans</a:t>
            </a:r>
            <a:r>
              <a:rPr sz="900" spc="-30" dirty="0">
                <a:solidFill>
                  <a:srgbClr val="3A3838"/>
                </a:solidFill>
                <a:latin typeface="Calibri"/>
                <a:cs typeface="Calibri"/>
              </a:rPr>
              <a:t> </a:t>
            </a:r>
            <a:r>
              <a:rPr sz="900" dirty="0">
                <a:solidFill>
                  <a:srgbClr val="3A3838"/>
                </a:solidFill>
                <a:latin typeface="Calibri"/>
                <a:cs typeface="Calibri"/>
              </a:rPr>
              <a:t>ce</a:t>
            </a:r>
            <a:r>
              <a:rPr sz="900" spc="-45" dirty="0">
                <a:solidFill>
                  <a:srgbClr val="3A3838"/>
                </a:solidFill>
                <a:latin typeface="Calibri"/>
                <a:cs typeface="Calibri"/>
              </a:rPr>
              <a:t> </a:t>
            </a:r>
            <a:r>
              <a:rPr sz="900" dirty="0">
                <a:solidFill>
                  <a:srgbClr val="3A3838"/>
                </a:solidFill>
                <a:latin typeface="Calibri"/>
                <a:cs typeface="Calibri"/>
              </a:rPr>
              <a:t>rapport</a:t>
            </a:r>
            <a:r>
              <a:rPr sz="900" spc="-30" dirty="0">
                <a:solidFill>
                  <a:srgbClr val="3A3838"/>
                </a:solidFill>
                <a:latin typeface="Calibri"/>
                <a:cs typeface="Calibri"/>
              </a:rPr>
              <a:t> </a:t>
            </a:r>
            <a:r>
              <a:rPr sz="900" dirty="0">
                <a:solidFill>
                  <a:srgbClr val="3A3838"/>
                </a:solidFill>
                <a:latin typeface="Calibri"/>
                <a:cs typeface="Calibri"/>
              </a:rPr>
              <a:t>doivent</a:t>
            </a:r>
            <a:r>
              <a:rPr sz="900" spc="-10" dirty="0">
                <a:solidFill>
                  <a:srgbClr val="3A3838"/>
                </a:solidFill>
                <a:latin typeface="Calibri"/>
                <a:cs typeface="Calibri"/>
              </a:rPr>
              <a:t> </a:t>
            </a:r>
            <a:r>
              <a:rPr sz="900" dirty="0">
                <a:solidFill>
                  <a:srgbClr val="3A3838"/>
                </a:solidFill>
                <a:latin typeface="Calibri"/>
                <a:cs typeface="Calibri"/>
              </a:rPr>
              <a:t>être</a:t>
            </a:r>
            <a:r>
              <a:rPr sz="900" spc="-20" dirty="0">
                <a:solidFill>
                  <a:srgbClr val="3A3838"/>
                </a:solidFill>
                <a:latin typeface="Calibri"/>
                <a:cs typeface="Calibri"/>
              </a:rPr>
              <a:t> </a:t>
            </a:r>
            <a:r>
              <a:rPr sz="900" dirty="0">
                <a:solidFill>
                  <a:srgbClr val="3A3838"/>
                </a:solidFill>
                <a:latin typeface="Calibri"/>
                <a:cs typeface="Calibri"/>
              </a:rPr>
              <a:t>utilisées,</a:t>
            </a:r>
            <a:r>
              <a:rPr sz="900" spc="10" dirty="0">
                <a:solidFill>
                  <a:srgbClr val="3A3838"/>
                </a:solidFill>
                <a:latin typeface="Calibri"/>
                <a:cs typeface="Calibri"/>
              </a:rPr>
              <a:t> </a:t>
            </a:r>
            <a:r>
              <a:rPr sz="900" dirty="0">
                <a:solidFill>
                  <a:srgbClr val="3A3838"/>
                </a:solidFill>
                <a:latin typeface="Calibri"/>
                <a:cs typeface="Calibri"/>
              </a:rPr>
              <a:t>dans</a:t>
            </a:r>
            <a:r>
              <a:rPr sz="900" spc="-30" dirty="0">
                <a:solidFill>
                  <a:srgbClr val="3A3838"/>
                </a:solidFill>
                <a:latin typeface="Calibri"/>
                <a:cs typeface="Calibri"/>
              </a:rPr>
              <a:t> </a:t>
            </a:r>
            <a:r>
              <a:rPr sz="900" spc="-25" dirty="0">
                <a:solidFill>
                  <a:srgbClr val="3A3838"/>
                </a:solidFill>
                <a:latin typeface="Calibri"/>
                <a:cs typeface="Calibri"/>
              </a:rPr>
              <a:t>la</a:t>
            </a:r>
            <a:r>
              <a:rPr sz="900" spc="500" dirty="0">
                <a:solidFill>
                  <a:srgbClr val="3A3838"/>
                </a:solidFill>
                <a:latin typeface="Calibri"/>
                <a:cs typeface="Calibri"/>
              </a:rPr>
              <a:t> </a:t>
            </a:r>
            <a:r>
              <a:rPr sz="900" dirty="0">
                <a:solidFill>
                  <a:srgbClr val="3A3838"/>
                </a:solidFill>
                <a:latin typeface="Calibri"/>
                <a:cs typeface="Calibri"/>
              </a:rPr>
              <a:t>mesure</a:t>
            </a:r>
            <a:r>
              <a:rPr sz="900" spc="-5" dirty="0">
                <a:solidFill>
                  <a:srgbClr val="3A3838"/>
                </a:solidFill>
                <a:latin typeface="Calibri"/>
                <a:cs typeface="Calibri"/>
              </a:rPr>
              <a:t> </a:t>
            </a:r>
            <a:r>
              <a:rPr sz="900" dirty="0">
                <a:solidFill>
                  <a:srgbClr val="3A3838"/>
                </a:solidFill>
                <a:latin typeface="Calibri"/>
                <a:cs typeface="Calibri"/>
              </a:rPr>
              <a:t>du</a:t>
            </a:r>
            <a:r>
              <a:rPr sz="900" spc="-5" dirty="0">
                <a:solidFill>
                  <a:srgbClr val="3A3838"/>
                </a:solidFill>
                <a:latin typeface="Calibri"/>
                <a:cs typeface="Calibri"/>
              </a:rPr>
              <a:t> </a:t>
            </a:r>
            <a:r>
              <a:rPr sz="900" dirty="0">
                <a:solidFill>
                  <a:srgbClr val="3A3838"/>
                </a:solidFill>
                <a:latin typeface="Calibri"/>
                <a:cs typeface="Calibri"/>
              </a:rPr>
              <a:t>possible,</a:t>
            </a:r>
            <a:r>
              <a:rPr sz="900" spc="5" dirty="0">
                <a:solidFill>
                  <a:srgbClr val="3A3838"/>
                </a:solidFill>
                <a:latin typeface="Calibri"/>
                <a:cs typeface="Calibri"/>
              </a:rPr>
              <a:t> </a:t>
            </a:r>
            <a:r>
              <a:rPr sz="900" dirty="0">
                <a:solidFill>
                  <a:srgbClr val="3A3838"/>
                </a:solidFill>
                <a:latin typeface="Calibri"/>
                <a:cs typeface="Calibri"/>
              </a:rPr>
              <a:t>en</a:t>
            </a:r>
            <a:r>
              <a:rPr sz="900" spc="-5" dirty="0">
                <a:solidFill>
                  <a:srgbClr val="3A3838"/>
                </a:solidFill>
                <a:latin typeface="Calibri"/>
                <a:cs typeface="Calibri"/>
              </a:rPr>
              <a:t> </a:t>
            </a:r>
            <a:r>
              <a:rPr sz="900" spc="-10" dirty="0">
                <a:solidFill>
                  <a:srgbClr val="3A3838"/>
                </a:solidFill>
                <a:latin typeface="Calibri"/>
                <a:cs typeface="Calibri"/>
              </a:rPr>
              <a:t>complément</a:t>
            </a:r>
            <a:r>
              <a:rPr sz="900" spc="5" dirty="0">
                <a:solidFill>
                  <a:srgbClr val="3A3838"/>
                </a:solidFill>
                <a:latin typeface="Calibri"/>
                <a:cs typeface="Calibri"/>
              </a:rPr>
              <a:t> </a:t>
            </a:r>
            <a:r>
              <a:rPr sz="900" dirty="0">
                <a:solidFill>
                  <a:srgbClr val="3A3838"/>
                </a:solidFill>
                <a:latin typeface="Calibri"/>
                <a:cs typeface="Calibri"/>
              </a:rPr>
              <a:t>d'autres</a:t>
            </a:r>
            <a:r>
              <a:rPr sz="900" spc="-10" dirty="0">
                <a:solidFill>
                  <a:srgbClr val="3A3838"/>
                </a:solidFill>
                <a:latin typeface="Calibri"/>
                <a:cs typeface="Calibri"/>
              </a:rPr>
              <a:t> évaluations </a:t>
            </a:r>
            <a:r>
              <a:rPr sz="900" dirty="0">
                <a:solidFill>
                  <a:srgbClr val="3A3838"/>
                </a:solidFill>
                <a:latin typeface="Calibri"/>
                <a:cs typeface="Calibri"/>
              </a:rPr>
              <a:t>et</a:t>
            </a:r>
            <a:r>
              <a:rPr sz="900" spc="-10" dirty="0">
                <a:solidFill>
                  <a:srgbClr val="3A3838"/>
                </a:solidFill>
                <a:latin typeface="Calibri"/>
                <a:cs typeface="Calibri"/>
              </a:rPr>
              <a:t> informations,</a:t>
            </a:r>
            <a:r>
              <a:rPr sz="900" spc="-5" dirty="0">
                <a:solidFill>
                  <a:srgbClr val="3A3838"/>
                </a:solidFill>
                <a:latin typeface="Calibri"/>
                <a:cs typeface="Calibri"/>
              </a:rPr>
              <a:t> </a:t>
            </a:r>
            <a:r>
              <a:rPr sz="900" dirty="0">
                <a:solidFill>
                  <a:srgbClr val="3A3838"/>
                </a:solidFill>
                <a:latin typeface="Calibri"/>
                <a:cs typeface="Calibri"/>
              </a:rPr>
              <a:t>telles que</a:t>
            </a:r>
            <a:r>
              <a:rPr sz="900" spc="-10" dirty="0">
                <a:solidFill>
                  <a:srgbClr val="3A3838"/>
                </a:solidFill>
                <a:latin typeface="Calibri"/>
                <a:cs typeface="Calibri"/>
              </a:rPr>
              <a:t> </a:t>
            </a:r>
            <a:r>
              <a:rPr sz="900" dirty="0">
                <a:solidFill>
                  <a:srgbClr val="3A3838"/>
                </a:solidFill>
                <a:latin typeface="Calibri"/>
                <a:cs typeface="Calibri"/>
              </a:rPr>
              <a:t>les</a:t>
            </a:r>
            <a:r>
              <a:rPr sz="900" spc="-10" dirty="0">
                <a:solidFill>
                  <a:srgbClr val="3A3838"/>
                </a:solidFill>
                <a:latin typeface="Calibri"/>
                <a:cs typeface="Calibri"/>
              </a:rPr>
              <a:t> </a:t>
            </a:r>
            <a:r>
              <a:rPr sz="900" dirty="0">
                <a:solidFill>
                  <a:srgbClr val="3A3838"/>
                </a:solidFill>
                <a:latin typeface="Calibri"/>
                <a:cs typeface="Calibri"/>
              </a:rPr>
              <a:t>tests</a:t>
            </a:r>
            <a:r>
              <a:rPr sz="900" spc="-10" dirty="0">
                <a:solidFill>
                  <a:srgbClr val="3A3838"/>
                </a:solidFill>
                <a:latin typeface="Calibri"/>
                <a:cs typeface="Calibri"/>
              </a:rPr>
              <a:t> </a:t>
            </a:r>
            <a:r>
              <a:rPr sz="900" dirty="0">
                <a:solidFill>
                  <a:srgbClr val="3A3838"/>
                </a:solidFill>
                <a:latin typeface="Calibri"/>
                <a:cs typeface="Calibri"/>
              </a:rPr>
              <a:t>scolaires</a:t>
            </a:r>
            <a:r>
              <a:rPr sz="900" spc="-15" dirty="0">
                <a:solidFill>
                  <a:srgbClr val="3A3838"/>
                </a:solidFill>
                <a:latin typeface="Calibri"/>
                <a:cs typeface="Calibri"/>
              </a:rPr>
              <a:t> </a:t>
            </a:r>
            <a:r>
              <a:rPr sz="900" dirty="0">
                <a:solidFill>
                  <a:srgbClr val="3A3838"/>
                </a:solidFill>
                <a:latin typeface="Calibri"/>
                <a:cs typeface="Calibri"/>
              </a:rPr>
              <a:t>et</a:t>
            </a:r>
            <a:r>
              <a:rPr sz="900" spc="-15" dirty="0">
                <a:solidFill>
                  <a:srgbClr val="3A3838"/>
                </a:solidFill>
                <a:latin typeface="Calibri"/>
                <a:cs typeface="Calibri"/>
              </a:rPr>
              <a:t> </a:t>
            </a:r>
            <a:r>
              <a:rPr sz="900" dirty="0">
                <a:solidFill>
                  <a:srgbClr val="3A3838"/>
                </a:solidFill>
                <a:latin typeface="Calibri"/>
                <a:cs typeface="Calibri"/>
              </a:rPr>
              <a:t>les</a:t>
            </a:r>
            <a:r>
              <a:rPr sz="900" spc="-10" dirty="0">
                <a:solidFill>
                  <a:srgbClr val="3A3838"/>
                </a:solidFill>
                <a:latin typeface="Calibri"/>
                <a:cs typeface="Calibri"/>
              </a:rPr>
              <a:t> </a:t>
            </a:r>
            <a:r>
              <a:rPr sz="900" dirty="0">
                <a:solidFill>
                  <a:srgbClr val="3A3838"/>
                </a:solidFill>
                <a:latin typeface="Calibri"/>
                <a:cs typeface="Calibri"/>
              </a:rPr>
              <a:t>travaux</a:t>
            </a:r>
            <a:r>
              <a:rPr sz="900" spc="-25" dirty="0">
                <a:solidFill>
                  <a:srgbClr val="3A3838"/>
                </a:solidFill>
                <a:latin typeface="Calibri"/>
                <a:cs typeface="Calibri"/>
              </a:rPr>
              <a:t> en</a:t>
            </a:r>
            <a:r>
              <a:rPr sz="900" spc="500" dirty="0">
                <a:solidFill>
                  <a:srgbClr val="3A3838"/>
                </a:solidFill>
                <a:latin typeface="Calibri"/>
                <a:cs typeface="Calibri"/>
              </a:rPr>
              <a:t> </a:t>
            </a:r>
            <a:r>
              <a:rPr sz="900" spc="-10" dirty="0">
                <a:solidFill>
                  <a:srgbClr val="3A3838"/>
                </a:solidFill>
                <a:latin typeface="Calibri"/>
                <a:cs typeface="Calibri"/>
              </a:rPr>
              <a:t>classe.</a:t>
            </a:r>
            <a:endParaRPr sz="900" dirty="0">
              <a:latin typeface="Calibri"/>
              <a:cs typeface="Calibri"/>
            </a:endParaRPr>
          </a:p>
          <a:p>
            <a:pPr>
              <a:lnSpc>
                <a:spcPct val="100000"/>
              </a:lnSpc>
              <a:spcBef>
                <a:spcPts val="1055"/>
              </a:spcBef>
            </a:pPr>
            <a:endParaRPr sz="900" dirty="0">
              <a:latin typeface="Calibri"/>
              <a:cs typeface="Calibri"/>
            </a:endParaRPr>
          </a:p>
          <a:p>
            <a:pPr algn="ctr">
              <a:lnSpc>
                <a:spcPct val="100000"/>
              </a:lnSpc>
            </a:pPr>
            <a:r>
              <a:rPr sz="1000" dirty="0">
                <a:solidFill>
                  <a:srgbClr val="3A3838"/>
                </a:solidFill>
                <a:latin typeface="Calibri"/>
                <a:cs typeface="Calibri"/>
              </a:rPr>
              <a:t>Arts</a:t>
            </a:r>
            <a:r>
              <a:rPr sz="1000" spc="-25" dirty="0">
                <a:solidFill>
                  <a:srgbClr val="3A3838"/>
                </a:solidFill>
                <a:latin typeface="Calibri"/>
                <a:cs typeface="Calibri"/>
              </a:rPr>
              <a:t> </a:t>
            </a:r>
            <a:r>
              <a:rPr sz="1000" dirty="0">
                <a:solidFill>
                  <a:srgbClr val="3A3838"/>
                </a:solidFill>
                <a:latin typeface="Calibri"/>
                <a:cs typeface="Calibri"/>
              </a:rPr>
              <a:t>de</a:t>
            </a:r>
            <a:r>
              <a:rPr sz="1000" spc="-25" dirty="0">
                <a:solidFill>
                  <a:srgbClr val="3A3838"/>
                </a:solidFill>
                <a:latin typeface="Calibri"/>
                <a:cs typeface="Calibri"/>
              </a:rPr>
              <a:t> </a:t>
            </a:r>
            <a:r>
              <a:rPr sz="1000" dirty="0">
                <a:solidFill>
                  <a:srgbClr val="3A3838"/>
                </a:solidFill>
                <a:latin typeface="Calibri"/>
                <a:cs typeface="Calibri"/>
              </a:rPr>
              <a:t>la</a:t>
            </a:r>
            <a:r>
              <a:rPr sz="1000" spc="-25" dirty="0">
                <a:solidFill>
                  <a:srgbClr val="3A3838"/>
                </a:solidFill>
                <a:latin typeface="Calibri"/>
                <a:cs typeface="Calibri"/>
              </a:rPr>
              <a:t> </a:t>
            </a:r>
            <a:r>
              <a:rPr sz="1000" dirty="0">
                <a:solidFill>
                  <a:srgbClr val="3A3838"/>
                </a:solidFill>
                <a:latin typeface="Calibri"/>
                <a:cs typeface="Calibri"/>
              </a:rPr>
              <a:t>Langue</a:t>
            </a:r>
            <a:r>
              <a:rPr sz="1000" spc="-15" dirty="0">
                <a:solidFill>
                  <a:srgbClr val="3A3838"/>
                </a:solidFill>
                <a:latin typeface="Calibri"/>
                <a:cs typeface="Calibri"/>
              </a:rPr>
              <a:t> </a:t>
            </a:r>
            <a:r>
              <a:rPr sz="1000" spc="-10" dirty="0">
                <a:solidFill>
                  <a:srgbClr val="3A3838"/>
                </a:solidFill>
                <a:latin typeface="Calibri"/>
                <a:cs typeface="Calibri"/>
              </a:rPr>
              <a:t>Anglaise</a:t>
            </a:r>
            <a:endParaRPr sz="1000" dirty="0">
              <a:latin typeface="Calibri"/>
              <a:cs typeface="Calibri"/>
            </a:endParaRPr>
          </a:p>
          <a:p>
            <a:pPr algn="ctr">
              <a:lnSpc>
                <a:spcPts val="1065"/>
              </a:lnSpc>
              <a:spcBef>
                <a:spcPts val="5"/>
              </a:spcBef>
            </a:pPr>
            <a:r>
              <a:rPr sz="900" dirty="0">
                <a:solidFill>
                  <a:srgbClr val="3A3838"/>
                </a:solidFill>
                <a:latin typeface="Calibri"/>
                <a:cs typeface="Calibri"/>
              </a:rPr>
              <a:t>Niveau</a:t>
            </a:r>
            <a:r>
              <a:rPr sz="900" spc="-20" dirty="0">
                <a:solidFill>
                  <a:srgbClr val="3A3838"/>
                </a:solidFill>
                <a:latin typeface="Calibri"/>
                <a:cs typeface="Calibri"/>
              </a:rPr>
              <a:t> </a:t>
            </a:r>
            <a:r>
              <a:rPr sz="900" dirty="0">
                <a:solidFill>
                  <a:srgbClr val="3A3838"/>
                </a:solidFill>
                <a:latin typeface="Calibri"/>
                <a:cs typeface="Calibri"/>
              </a:rPr>
              <a:t>de</a:t>
            </a:r>
            <a:r>
              <a:rPr sz="900" spc="-15" dirty="0">
                <a:solidFill>
                  <a:srgbClr val="3A3838"/>
                </a:solidFill>
                <a:latin typeface="Calibri"/>
                <a:cs typeface="Calibri"/>
              </a:rPr>
              <a:t> </a:t>
            </a:r>
            <a:r>
              <a:rPr sz="900" spc="-10" dirty="0">
                <a:solidFill>
                  <a:srgbClr val="3A3838"/>
                </a:solidFill>
                <a:latin typeface="Calibri"/>
                <a:cs typeface="Calibri"/>
              </a:rPr>
              <a:t>Rendement</a:t>
            </a:r>
            <a:endParaRPr sz="900" dirty="0">
              <a:latin typeface="Calibri"/>
              <a:cs typeface="Calibri"/>
            </a:endParaRPr>
          </a:p>
          <a:p>
            <a:pPr marL="1270" algn="ctr">
              <a:lnSpc>
                <a:spcPts val="1664"/>
              </a:lnSpc>
            </a:pPr>
            <a:r>
              <a:rPr sz="1400" spc="-10" dirty="0">
                <a:solidFill>
                  <a:srgbClr val="3A3838"/>
                </a:solidFill>
                <a:latin typeface="Calibri"/>
                <a:cs typeface="Calibri"/>
              </a:rPr>
              <a:t>Attentes</a:t>
            </a:r>
            <a:r>
              <a:rPr sz="1400" spc="-70" dirty="0">
                <a:solidFill>
                  <a:srgbClr val="3A3838"/>
                </a:solidFill>
                <a:latin typeface="Calibri"/>
                <a:cs typeface="Calibri"/>
              </a:rPr>
              <a:t> </a:t>
            </a:r>
            <a:r>
              <a:rPr sz="1400" spc="-10" dirty="0">
                <a:solidFill>
                  <a:srgbClr val="3A3838"/>
                </a:solidFill>
                <a:latin typeface="Calibri"/>
                <a:cs typeface="Calibri"/>
              </a:rPr>
              <a:t>atteintes</a:t>
            </a:r>
            <a:endParaRPr sz="1400" dirty="0">
              <a:latin typeface="Calibri"/>
              <a:cs typeface="Calibri"/>
            </a:endParaRPr>
          </a:p>
          <a:p>
            <a:pPr marL="635" algn="ctr">
              <a:lnSpc>
                <a:spcPts val="1200"/>
              </a:lnSpc>
              <a:spcBef>
                <a:spcPts val="1110"/>
              </a:spcBef>
            </a:pPr>
            <a:r>
              <a:rPr sz="1000" spc="-10" dirty="0">
                <a:solidFill>
                  <a:srgbClr val="3A3838"/>
                </a:solidFill>
                <a:latin typeface="Calibri"/>
                <a:cs typeface="Calibri"/>
              </a:rPr>
              <a:t>Score</a:t>
            </a:r>
            <a:endParaRPr sz="1000" dirty="0">
              <a:latin typeface="Calibri"/>
              <a:cs typeface="Calibri"/>
            </a:endParaRPr>
          </a:p>
          <a:p>
            <a:pPr algn="ctr">
              <a:lnSpc>
                <a:spcPts val="1260"/>
              </a:lnSpc>
            </a:pPr>
            <a:r>
              <a:rPr sz="1050" spc="-25" dirty="0">
                <a:solidFill>
                  <a:srgbClr val="3A3838"/>
                </a:solidFill>
                <a:latin typeface="Calibri"/>
                <a:cs typeface="Calibri"/>
              </a:rPr>
              <a:t>524</a:t>
            </a:r>
            <a:endParaRPr sz="1050" dirty="0">
              <a:latin typeface="Calibri"/>
              <a:cs typeface="Calibri"/>
            </a:endParaRPr>
          </a:p>
          <a:p>
            <a:pPr marL="635" algn="ctr">
              <a:lnSpc>
                <a:spcPct val="100000"/>
              </a:lnSpc>
              <a:spcBef>
                <a:spcPts val="5"/>
              </a:spcBef>
            </a:pPr>
            <a:r>
              <a:rPr sz="900" dirty="0">
                <a:solidFill>
                  <a:srgbClr val="3A3838"/>
                </a:solidFill>
                <a:latin typeface="Calibri"/>
                <a:cs typeface="Calibri"/>
              </a:rPr>
              <a:t>(Portée</a:t>
            </a:r>
            <a:r>
              <a:rPr sz="900" spc="-15" dirty="0">
                <a:solidFill>
                  <a:srgbClr val="3A3838"/>
                </a:solidFill>
                <a:latin typeface="Calibri"/>
                <a:cs typeface="Calibri"/>
              </a:rPr>
              <a:t> </a:t>
            </a:r>
            <a:r>
              <a:rPr sz="900" dirty="0">
                <a:solidFill>
                  <a:srgbClr val="3A3838"/>
                </a:solidFill>
                <a:latin typeface="Calibri"/>
                <a:cs typeface="Calibri"/>
              </a:rPr>
              <a:t>de</a:t>
            </a:r>
            <a:r>
              <a:rPr sz="900" spc="-10" dirty="0">
                <a:solidFill>
                  <a:srgbClr val="3A3838"/>
                </a:solidFill>
                <a:latin typeface="Calibri"/>
                <a:cs typeface="Calibri"/>
              </a:rPr>
              <a:t> </a:t>
            </a:r>
            <a:r>
              <a:rPr sz="900" dirty="0">
                <a:solidFill>
                  <a:srgbClr val="3A3838"/>
                </a:solidFill>
                <a:latin typeface="Calibri"/>
                <a:cs typeface="Calibri"/>
              </a:rPr>
              <a:t>score</a:t>
            </a:r>
            <a:r>
              <a:rPr sz="900" spc="-20" dirty="0">
                <a:solidFill>
                  <a:srgbClr val="3A3838"/>
                </a:solidFill>
                <a:latin typeface="Calibri"/>
                <a:cs typeface="Calibri"/>
              </a:rPr>
              <a:t> </a:t>
            </a:r>
            <a:r>
              <a:rPr sz="900" dirty="0">
                <a:solidFill>
                  <a:srgbClr val="3A3838"/>
                </a:solidFill>
                <a:latin typeface="Calibri"/>
                <a:cs typeface="Calibri"/>
              </a:rPr>
              <a:t>:</a:t>
            </a:r>
            <a:r>
              <a:rPr sz="900" spc="-20" dirty="0">
                <a:solidFill>
                  <a:srgbClr val="3A3838"/>
                </a:solidFill>
                <a:latin typeface="Calibri"/>
                <a:cs typeface="Calibri"/>
              </a:rPr>
              <a:t> </a:t>
            </a:r>
            <a:r>
              <a:rPr sz="900" dirty="0">
                <a:solidFill>
                  <a:srgbClr val="3A3838"/>
                </a:solidFill>
                <a:latin typeface="Calibri"/>
                <a:cs typeface="Calibri"/>
              </a:rPr>
              <a:t>440-</a:t>
            </a:r>
            <a:r>
              <a:rPr sz="900" spc="-20" dirty="0">
                <a:solidFill>
                  <a:srgbClr val="3A3838"/>
                </a:solidFill>
                <a:latin typeface="Calibri"/>
                <a:cs typeface="Calibri"/>
              </a:rPr>
              <a:t>560)</a:t>
            </a:r>
            <a:endParaRPr sz="900" dirty="0">
              <a:latin typeface="Calibri"/>
              <a:cs typeface="Calibri"/>
            </a:endParaRPr>
          </a:p>
        </p:txBody>
      </p:sp>
      <p:sp>
        <p:nvSpPr>
          <p:cNvPr id="6" name="object 6"/>
          <p:cNvSpPr txBox="1"/>
          <p:nvPr/>
        </p:nvSpPr>
        <p:spPr>
          <a:xfrm>
            <a:off x="140004" y="6246367"/>
            <a:ext cx="38544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1A4685"/>
                </a:solidFill>
                <a:latin typeface="Calibri"/>
                <a:cs typeface="Calibri"/>
              </a:rPr>
              <a:t>12</a:t>
            </a:r>
            <a:endParaRPr sz="2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1726" rIns="0" bIns="0" rtlCol="0">
            <a:spAutoFit/>
          </a:bodyPr>
          <a:lstStyle/>
          <a:p>
            <a:pPr marL="12700">
              <a:lnSpc>
                <a:spcPct val="100000"/>
              </a:lnSpc>
              <a:spcBef>
                <a:spcPts val="95"/>
              </a:spcBef>
            </a:pPr>
            <a:r>
              <a:rPr sz="4000" dirty="0"/>
              <a:t>Consultation</a:t>
            </a:r>
            <a:r>
              <a:rPr sz="4000" spc="-80" dirty="0"/>
              <a:t> </a:t>
            </a:r>
            <a:r>
              <a:rPr sz="4000" dirty="0"/>
              <a:t>des</a:t>
            </a:r>
            <a:r>
              <a:rPr sz="4000" spc="-80" dirty="0"/>
              <a:t> </a:t>
            </a:r>
            <a:r>
              <a:rPr sz="4000" dirty="0"/>
              <a:t>résultats</a:t>
            </a:r>
            <a:r>
              <a:rPr sz="4000" spc="-85" dirty="0"/>
              <a:t> </a:t>
            </a:r>
            <a:r>
              <a:rPr sz="4000" dirty="0"/>
              <a:t>du</a:t>
            </a:r>
            <a:r>
              <a:rPr sz="4000" spc="-65" dirty="0"/>
              <a:t> </a:t>
            </a:r>
            <a:r>
              <a:rPr sz="4000" dirty="0"/>
              <a:t>test</a:t>
            </a:r>
            <a:r>
              <a:rPr sz="4000" spc="-70" dirty="0"/>
              <a:t> </a:t>
            </a:r>
            <a:r>
              <a:rPr sz="4000" dirty="0"/>
              <a:t>:</a:t>
            </a:r>
            <a:r>
              <a:rPr sz="4000" spc="-75" dirty="0"/>
              <a:t> </a:t>
            </a:r>
            <a:r>
              <a:rPr sz="4000" dirty="0"/>
              <a:t>Niveau</a:t>
            </a:r>
            <a:r>
              <a:rPr sz="4000" spc="-65" dirty="0"/>
              <a:t> </a:t>
            </a:r>
            <a:r>
              <a:rPr sz="4000" dirty="0"/>
              <a:t>de</a:t>
            </a:r>
            <a:r>
              <a:rPr sz="4000" spc="-65" dirty="0"/>
              <a:t> </a:t>
            </a:r>
            <a:r>
              <a:rPr sz="4000" spc="-10" dirty="0"/>
              <a:t>Rendement</a:t>
            </a:r>
            <a:endParaRPr sz="4000" dirty="0"/>
          </a:p>
        </p:txBody>
      </p:sp>
      <p:pic>
        <p:nvPicPr>
          <p:cNvPr id="4" name="object 4" descr="Capture d’écran de la vue des résultats d’un élève de démonstration sélectionné, affichant son score sur l’échelle, son niveau de performance et les descripteurs associés."/>
          <p:cNvPicPr/>
          <p:nvPr/>
        </p:nvPicPr>
        <p:blipFill>
          <a:blip r:embed="rId2" cstate="print"/>
          <a:stretch>
            <a:fillRect/>
          </a:stretch>
        </p:blipFill>
        <p:spPr>
          <a:xfrm>
            <a:off x="3346704" y="774191"/>
            <a:ext cx="5498592" cy="5899404"/>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422148" y="1328927"/>
            <a:ext cx="3030855" cy="3148965"/>
          </a:xfrm>
          <a:custGeom>
            <a:avLst/>
            <a:gdLst/>
            <a:ahLst/>
            <a:cxnLst/>
            <a:rect l="l" t="t" r="r" b="b"/>
            <a:pathLst>
              <a:path w="3030854" h="3148965">
                <a:moveTo>
                  <a:pt x="2161540" y="0"/>
                </a:moveTo>
                <a:lnTo>
                  <a:pt x="432320" y="0"/>
                </a:lnTo>
                <a:lnTo>
                  <a:pt x="385215" y="2536"/>
                </a:lnTo>
                <a:lnTo>
                  <a:pt x="339579" y="9970"/>
                </a:lnTo>
                <a:lnTo>
                  <a:pt x="295675" y="22039"/>
                </a:lnTo>
                <a:lnTo>
                  <a:pt x="253768" y="38477"/>
                </a:lnTo>
                <a:lnTo>
                  <a:pt x="214122" y="59022"/>
                </a:lnTo>
                <a:lnTo>
                  <a:pt x="176999" y="83409"/>
                </a:lnTo>
                <a:lnTo>
                  <a:pt x="142664" y="111376"/>
                </a:lnTo>
                <a:lnTo>
                  <a:pt x="111381" y="142657"/>
                </a:lnTo>
                <a:lnTo>
                  <a:pt x="83414" y="176991"/>
                </a:lnTo>
                <a:lnTo>
                  <a:pt x="59025" y="214112"/>
                </a:lnTo>
                <a:lnTo>
                  <a:pt x="38479" y="253758"/>
                </a:lnTo>
                <a:lnTo>
                  <a:pt x="22040" y="295664"/>
                </a:lnTo>
                <a:lnTo>
                  <a:pt x="9971" y="339566"/>
                </a:lnTo>
                <a:lnTo>
                  <a:pt x="2536" y="385202"/>
                </a:lnTo>
                <a:lnTo>
                  <a:pt x="0" y="432308"/>
                </a:lnTo>
                <a:lnTo>
                  <a:pt x="0" y="2716276"/>
                </a:lnTo>
                <a:lnTo>
                  <a:pt x="2536" y="2763381"/>
                </a:lnTo>
                <a:lnTo>
                  <a:pt x="9971" y="2809017"/>
                </a:lnTo>
                <a:lnTo>
                  <a:pt x="22040" y="2852919"/>
                </a:lnTo>
                <a:lnTo>
                  <a:pt x="38479" y="2894825"/>
                </a:lnTo>
                <a:lnTo>
                  <a:pt x="59025" y="2934471"/>
                </a:lnTo>
                <a:lnTo>
                  <a:pt x="83414" y="2971592"/>
                </a:lnTo>
                <a:lnTo>
                  <a:pt x="111381" y="3005926"/>
                </a:lnTo>
                <a:lnTo>
                  <a:pt x="142664" y="3037207"/>
                </a:lnTo>
                <a:lnTo>
                  <a:pt x="176999" y="3065174"/>
                </a:lnTo>
                <a:lnTo>
                  <a:pt x="214122" y="3089561"/>
                </a:lnTo>
                <a:lnTo>
                  <a:pt x="253768" y="3110106"/>
                </a:lnTo>
                <a:lnTo>
                  <a:pt x="295675" y="3126544"/>
                </a:lnTo>
                <a:lnTo>
                  <a:pt x="339579" y="3138613"/>
                </a:lnTo>
                <a:lnTo>
                  <a:pt x="385215" y="3146047"/>
                </a:lnTo>
                <a:lnTo>
                  <a:pt x="432320" y="3148584"/>
                </a:lnTo>
                <a:lnTo>
                  <a:pt x="2161540" y="3148584"/>
                </a:lnTo>
                <a:lnTo>
                  <a:pt x="2208645" y="3146047"/>
                </a:lnTo>
                <a:lnTo>
                  <a:pt x="2254281" y="3138613"/>
                </a:lnTo>
                <a:lnTo>
                  <a:pt x="2298183" y="3126544"/>
                </a:lnTo>
                <a:lnTo>
                  <a:pt x="2340089" y="3110106"/>
                </a:lnTo>
                <a:lnTo>
                  <a:pt x="2379735" y="3089561"/>
                </a:lnTo>
                <a:lnTo>
                  <a:pt x="2416856" y="3065174"/>
                </a:lnTo>
                <a:lnTo>
                  <a:pt x="2451190" y="3037207"/>
                </a:lnTo>
                <a:lnTo>
                  <a:pt x="2482471" y="3005926"/>
                </a:lnTo>
                <a:lnTo>
                  <a:pt x="2510438" y="2971592"/>
                </a:lnTo>
                <a:lnTo>
                  <a:pt x="2534825" y="2934471"/>
                </a:lnTo>
                <a:lnTo>
                  <a:pt x="2555370" y="2894825"/>
                </a:lnTo>
                <a:lnTo>
                  <a:pt x="2571808" y="2852919"/>
                </a:lnTo>
                <a:lnTo>
                  <a:pt x="2583877" y="2809017"/>
                </a:lnTo>
                <a:lnTo>
                  <a:pt x="2591311" y="2763381"/>
                </a:lnTo>
                <a:lnTo>
                  <a:pt x="2593847" y="2716276"/>
                </a:lnTo>
                <a:lnTo>
                  <a:pt x="2593847" y="1311910"/>
                </a:lnTo>
                <a:lnTo>
                  <a:pt x="2989433" y="1311910"/>
                </a:lnTo>
                <a:lnTo>
                  <a:pt x="2593847" y="524763"/>
                </a:lnTo>
                <a:lnTo>
                  <a:pt x="2593847" y="432308"/>
                </a:lnTo>
                <a:lnTo>
                  <a:pt x="2591311" y="385202"/>
                </a:lnTo>
                <a:lnTo>
                  <a:pt x="2583877" y="339566"/>
                </a:lnTo>
                <a:lnTo>
                  <a:pt x="2571808" y="295664"/>
                </a:lnTo>
                <a:lnTo>
                  <a:pt x="2555370" y="253758"/>
                </a:lnTo>
                <a:lnTo>
                  <a:pt x="2534825" y="214112"/>
                </a:lnTo>
                <a:lnTo>
                  <a:pt x="2510438" y="176991"/>
                </a:lnTo>
                <a:lnTo>
                  <a:pt x="2482471" y="142657"/>
                </a:lnTo>
                <a:lnTo>
                  <a:pt x="2451190" y="111376"/>
                </a:lnTo>
                <a:lnTo>
                  <a:pt x="2416856" y="83409"/>
                </a:lnTo>
                <a:lnTo>
                  <a:pt x="2379735" y="59022"/>
                </a:lnTo>
                <a:lnTo>
                  <a:pt x="2340089" y="38477"/>
                </a:lnTo>
                <a:lnTo>
                  <a:pt x="2298183" y="22039"/>
                </a:lnTo>
                <a:lnTo>
                  <a:pt x="2254281" y="9970"/>
                </a:lnTo>
                <a:lnTo>
                  <a:pt x="2208645" y="2536"/>
                </a:lnTo>
                <a:lnTo>
                  <a:pt x="2161540" y="0"/>
                </a:lnTo>
                <a:close/>
              </a:path>
              <a:path w="3030854" h="3148965">
                <a:moveTo>
                  <a:pt x="2989433" y="1311910"/>
                </a:moveTo>
                <a:lnTo>
                  <a:pt x="2593847" y="1311910"/>
                </a:lnTo>
                <a:lnTo>
                  <a:pt x="3030728" y="1394079"/>
                </a:lnTo>
                <a:lnTo>
                  <a:pt x="2989433" y="1311910"/>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422148" y="1328927"/>
            <a:ext cx="3030855" cy="3148965"/>
          </a:xfrm>
          <a:custGeom>
            <a:avLst/>
            <a:gdLst/>
            <a:ahLst/>
            <a:cxnLst/>
            <a:rect l="l" t="t" r="r" b="b"/>
            <a:pathLst>
              <a:path w="3030854" h="3148965">
                <a:moveTo>
                  <a:pt x="0" y="432308"/>
                </a:moveTo>
                <a:lnTo>
                  <a:pt x="2536" y="385202"/>
                </a:lnTo>
                <a:lnTo>
                  <a:pt x="9971" y="339566"/>
                </a:lnTo>
                <a:lnTo>
                  <a:pt x="22040" y="295664"/>
                </a:lnTo>
                <a:lnTo>
                  <a:pt x="38479" y="253758"/>
                </a:lnTo>
                <a:lnTo>
                  <a:pt x="59025" y="214112"/>
                </a:lnTo>
                <a:lnTo>
                  <a:pt x="83414" y="176991"/>
                </a:lnTo>
                <a:lnTo>
                  <a:pt x="111381" y="142657"/>
                </a:lnTo>
                <a:lnTo>
                  <a:pt x="142664" y="111376"/>
                </a:lnTo>
                <a:lnTo>
                  <a:pt x="176999" y="83409"/>
                </a:lnTo>
                <a:lnTo>
                  <a:pt x="214122" y="59022"/>
                </a:lnTo>
                <a:lnTo>
                  <a:pt x="253768" y="38477"/>
                </a:lnTo>
                <a:lnTo>
                  <a:pt x="295675" y="22039"/>
                </a:lnTo>
                <a:lnTo>
                  <a:pt x="339579" y="9970"/>
                </a:lnTo>
                <a:lnTo>
                  <a:pt x="385215" y="2536"/>
                </a:lnTo>
                <a:lnTo>
                  <a:pt x="432320" y="0"/>
                </a:lnTo>
                <a:lnTo>
                  <a:pt x="1513077" y="0"/>
                </a:lnTo>
                <a:lnTo>
                  <a:pt x="2161540" y="0"/>
                </a:lnTo>
                <a:lnTo>
                  <a:pt x="2208645" y="2536"/>
                </a:lnTo>
                <a:lnTo>
                  <a:pt x="2254281" y="9970"/>
                </a:lnTo>
                <a:lnTo>
                  <a:pt x="2298183" y="22039"/>
                </a:lnTo>
                <a:lnTo>
                  <a:pt x="2340089" y="38477"/>
                </a:lnTo>
                <a:lnTo>
                  <a:pt x="2379735" y="59022"/>
                </a:lnTo>
                <a:lnTo>
                  <a:pt x="2416856" y="83409"/>
                </a:lnTo>
                <a:lnTo>
                  <a:pt x="2451190" y="111376"/>
                </a:lnTo>
                <a:lnTo>
                  <a:pt x="2482471" y="142657"/>
                </a:lnTo>
                <a:lnTo>
                  <a:pt x="2510438" y="176991"/>
                </a:lnTo>
                <a:lnTo>
                  <a:pt x="2534825" y="214112"/>
                </a:lnTo>
                <a:lnTo>
                  <a:pt x="2555370" y="253758"/>
                </a:lnTo>
                <a:lnTo>
                  <a:pt x="2571808" y="295664"/>
                </a:lnTo>
                <a:lnTo>
                  <a:pt x="2583877" y="339566"/>
                </a:lnTo>
                <a:lnTo>
                  <a:pt x="2591311" y="385202"/>
                </a:lnTo>
                <a:lnTo>
                  <a:pt x="2593847" y="432308"/>
                </a:lnTo>
                <a:lnTo>
                  <a:pt x="2593847" y="524763"/>
                </a:lnTo>
                <a:lnTo>
                  <a:pt x="3030728" y="1394079"/>
                </a:lnTo>
                <a:lnTo>
                  <a:pt x="2593847" y="1311910"/>
                </a:lnTo>
                <a:lnTo>
                  <a:pt x="2593847" y="2716276"/>
                </a:lnTo>
                <a:lnTo>
                  <a:pt x="2591311" y="2763381"/>
                </a:lnTo>
                <a:lnTo>
                  <a:pt x="2583877" y="2809017"/>
                </a:lnTo>
                <a:lnTo>
                  <a:pt x="2571808" y="2852919"/>
                </a:lnTo>
                <a:lnTo>
                  <a:pt x="2555370" y="2894825"/>
                </a:lnTo>
                <a:lnTo>
                  <a:pt x="2534825" y="2934471"/>
                </a:lnTo>
                <a:lnTo>
                  <a:pt x="2510438" y="2971592"/>
                </a:lnTo>
                <a:lnTo>
                  <a:pt x="2482471" y="3005926"/>
                </a:lnTo>
                <a:lnTo>
                  <a:pt x="2451190" y="3037207"/>
                </a:lnTo>
                <a:lnTo>
                  <a:pt x="2416856" y="3065174"/>
                </a:lnTo>
                <a:lnTo>
                  <a:pt x="2379735" y="3089561"/>
                </a:lnTo>
                <a:lnTo>
                  <a:pt x="2340089" y="3110106"/>
                </a:lnTo>
                <a:lnTo>
                  <a:pt x="2298183" y="3126544"/>
                </a:lnTo>
                <a:lnTo>
                  <a:pt x="2254281" y="3138613"/>
                </a:lnTo>
                <a:lnTo>
                  <a:pt x="2208645" y="3146047"/>
                </a:lnTo>
                <a:lnTo>
                  <a:pt x="2161540" y="3148584"/>
                </a:lnTo>
                <a:lnTo>
                  <a:pt x="1513077" y="3148584"/>
                </a:lnTo>
                <a:lnTo>
                  <a:pt x="432320" y="3148584"/>
                </a:lnTo>
                <a:lnTo>
                  <a:pt x="385215" y="3146047"/>
                </a:lnTo>
                <a:lnTo>
                  <a:pt x="339579" y="3138613"/>
                </a:lnTo>
                <a:lnTo>
                  <a:pt x="295675" y="3126544"/>
                </a:lnTo>
                <a:lnTo>
                  <a:pt x="253768" y="3110106"/>
                </a:lnTo>
                <a:lnTo>
                  <a:pt x="214122" y="3089561"/>
                </a:lnTo>
                <a:lnTo>
                  <a:pt x="176999" y="3065174"/>
                </a:lnTo>
                <a:lnTo>
                  <a:pt x="142664" y="3037207"/>
                </a:lnTo>
                <a:lnTo>
                  <a:pt x="111381" y="3005926"/>
                </a:lnTo>
                <a:lnTo>
                  <a:pt x="83414" y="2971592"/>
                </a:lnTo>
                <a:lnTo>
                  <a:pt x="59025" y="2934471"/>
                </a:lnTo>
                <a:lnTo>
                  <a:pt x="38479" y="2894825"/>
                </a:lnTo>
                <a:lnTo>
                  <a:pt x="22040" y="2852919"/>
                </a:lnTo>
                <a:lnTo>
                  <a:pt x="9971" y="2809017"/>
                </a:lnTo>
                <a:lnTo>
                  <a:pt x="2536" y="2763381"/>
                </a:lnTo>
                <a:lnTo>
                  <a:pt x="0" y="2716276"/>
                </a:lnTo>
                <a:lnTo>
                  <a:pt x="0" y="1311910"/>
                </a:lnTo>
                <a:lnTo>
                  <a:pt x="0" y="524763"/>
                </a:lnTo>
                <a:lnTo>
                  <a:pt x="0" y="432308"/>
                </a:lnTo>
                <a:close/>
              </a:path>
            </a:pathLst>
          </a:custGeom>
          <a:ln w="12700">
            <a:solidFill>
              <a:srgbClr val="215F8F"/>
            </a:solidFill>
          </a:ln>
        </p:spPr>
        <p:txBody>
          <a:bodyPr wrap="square" lIns="0" tIns="0" rIns="0" bIns="0" rtlCol="0"/>
          <a:lstStyle/>
          <a:p>
            <a:endParaRPr dirty="0"/>
          </a:p>
        </p:txBody>
      </p:sp>
      <p:grpSp>
        <p:nvGrpSpPr>
          <p:cNvPr id="12" name="object 12">
            <a:extLst>
              <a:ext uri="{C183D7F6-B498-43B3-948B-1728B52AA6E4}">
                <adec:decorative xmlns:adec="http://schemas.microsoft.com/office/drawing/2017/decorative" val="1"/>
              </a:ext>
            </a:extLst>
          </p:cNvPr>
          <p:cNvGrpSpPr/>
          <p:nvPr/>
        </p:nvGrpSpPr>
        <p:grpSpPr>
          <a:xfrm>
            <a:off x="0" y="3051048"/>
            <a:ext cx="12192000" cy="3807460"/>
            <a:chOff x="0" y="3051048"/>
            <a:chExt cx="12192000" cy="3807460"/>
          </a:xfrm>
        </p:grpSpPr>
        <p:sp>
          <p:nvSpPr>
            <p:cNvPr id="13" name="object 13"/>
            <p:cNvSpPr/>
            <p:nvPr/>
          </p:nvSpPr>
          <p:spPr>
            <a:xfrm>
              <a:off x="0" y="6795515"/>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4" name="object 14"/>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sp>
          <p:nvSpPr>
            <p:cNvPr id="15" name="object 15"/>
            <p:cNvSpPr/>
            <p:nvPr/>
          </p:nvSpPr>
          <p:spPr>
            <a:xfrm>
              <a:off x="7581900" y="3051048"/>
              <a:ext cx="858519" cy="82550"/>
            </a:xfrm>
            <a:custGeom>
              <a:avLst/>
              <a:gdLst/>
              <a:ahLst/>
              <a:cxnLst/>
              <a:rect l="l" t="t" r="r" b="b"/>
              <a:pathLst>
                <a:path w="858520" h="82550">
                  <a:moveTo>
                    <a:pt x="858011" y="0"/>
                  </a:moveTo>
                  <a:lnTo>
                    <a:pt x="0" y="0"/>
                  </a:lnTo>
                  <a:lnTo>
                    <a:pt x="0" y="82296"/>
                  </a:lnTo>
                  <a:lnTo>
                    <a:pt x="858011" y="82296"/>
                  </a:lnTo>
                  <a:lnTo>
                    <a:pt x="858011" y="0"/>
                  </a:lnTo>
                  <a:close/>
                </a:path>
              </a:pathLst>
            </a:custGeom>
            <a:solidFill>
              <a:srgbClr val="F8F8F8"/>
            </a:solidFill>
          </p:spPr>
          <p:txBody>
            <a:bodyPr wrap="square" lIns="0" tIns="0" rIns="0" bIns="0" rtlCol="0"/>
            <a:lstStyle/>
            <a:p>
              <a:endParaRPr dirty="0"/>
            </a:p>
          </p:txBody>
        </p:sp>
      </p:grpSp>
      <p:sp>
        <p:nvSpPr>
          <p:cNvPr id="23" name="object 23">
            <a:extLst>
              <a:ext uri="{C183D7F6-B498-43B3-948B-1728B52AA6E4}">
                <adec:decorative xmlns:adec="http://schemas.microsoft.com/office/drawing/2017/decorative" val="1"/>
              </a:ext>
            </a:extLst>
          </p:cNvPr>
          <p:cNvSpPr/>
          <p:nvPr/>
        </p:nvSpPr>
        <p:spPr>
          <a:xfrm>
            <a:off x="3448812" y="3302507"/>
            <a:ext cx="5305425" cy="588645"/>
          </a:xfrm>
          <a:custGeom>
            <a:avLst/>
            <a:gdLst/>
            <a:ahLst/>
            <a:cxnLst/>
            <a:rect l="l" t="t" r="r" b="b"/>
            <a:pathLst>
              <a:path w="5305425" h="588645">
                <a:moveTo>
                  <a:pt x="5305044" y="0"/>
                </a:moveTo>
                <a:lnTo>
                  <a:pt x="0" y="0"/>
                </a:lnTo>
                <a:lnTo>
                  <a:pt x="0" y="387096"/>
                </a:lnTo>
                <a:lnTo>
                  <a:pt x="2028444" y="387096"/>
                </a:lnTo>
                <a:lnTo>
                  <a:pt x="2028444" y="588264"/>
                </a:lnTo>
                <a:lnTo>
                  <a:pt x="3075432" y="588264"/>
                </a:lnTo>
                <a:lnTo>
                  <a:pt x="3075432" y="387096"/>
                </a:lnTo>
                <a:lnTo>
                  <a:pt x="5305044" y="387096"/>
                </a:lnTo>
                <a:lnTo>
                  <a:pt x="5305044" y="0"/>
                </a:lnTo>
                <a:close/>
              </a:path>
            </a:pathLst>
          </a:custGeom>
          <a:solidFill>
            <a:srgbClr val="F8F8F8"/>
          </a:solidFill>
        </p:spPr>
        <p:txBody>
          <a:bodyPr wrap="square" lIns="0" tIns="0" rIns="0" bIns="0" rtlCol="0"/>
          <a:lstStyle/>
          <a:p>
            <a:endParaRPr dirty="0"/>
          </a:p>
        </p:txBody>
      </p:sp>
      <p:sp>
        <p:nvSpPr>
          <p:cNvPr id="25" name="object 25">
            <a:extLst>
              <a:ext uri="{C183D7F6-B498-43B3-948B-1728B52AA6E4}">
                <adec:decorative xmlns:adec="http://schemas.microsoft.com/office/drawing/2017/decorative" val="1"/>
              </a:ext>
            </a:extLst>
          </p:cNvPr>
          <p:cNvSpPr/>
          <p:nvPr/>
        </p:nvSpPr>
        <p:spPr>
          <a:xfrm>
            <a:off x="3433571" y="3558540"/>
            <a:ext cx="1598930" cy="323215"/>
          </a:xfrm>
          <a:custGeom>
            <a:avLst/>
            <a:gdLst/>
            <a:ahLst/>
            <a:cxnLst/>
            <a:rect l="l" t="t" r="r" b="b"/>
            <a:pathLst>
              <a:path w="1598929" h="323214">
                <a:moveTo>
                  <a:pt x="1598676" y="0"/>
                </a:moveTo>
                <a:lnTo>
                  <a:pt x="0" y="0"/>
                </a:lnTo>
                <a:lnTo>
                  <a:pt x="0" y="323088"/>
                </a:lnTo>
                <a:lnTo>
                  <a:pt x="1598676" y="323088"/>
                </a:lnTo>
                <a:lnTo>
                  <a:pt x="1598676" y="0"/>
                </a:lnTo>
                <a:close/>
              </a:path>
            </a:pathLst>
          </a:custGeom>
          <a:solidFill>
            <a:srgbClr val="F8F8F8"/>
          </a:solidFill>
        </p:spPr>
        <p:txBody>
          <a:bodyPr wrap="square" lIns="0" tIns="0" rIns="0" bIns="0" rtlCol="0"/>
          <a:lstStyle/>
          <a:p>
            <a:endParaRPr dirty="0"/>
          </a:p>
        </p:txBody>
      </p:sp>
      <p:sp>
        <p:nvSpPr>
          <p:cNvPr id="16" name="object 16"/>
          <p:cNvSpPr txBox="1"/>
          <p:nvPr/>
        </p:nvSpPr>
        <p:spPr>
          <a:xfrm>
            <a:off x="4818888" y="996696"/>
            <a:ext cx="1914525" cy="326390"/>
          </a:xfrm>
          <a:prstGeom prst="rect">
            <a:avLst/>
          </a:prstGeom>
          <a:solidFill>
            <a:srgbClr val="FFFFFF"/>
          </a:solidFill>
        </p:spPr>
        <p:txBody>
          <a:bodyPr vert="horz" wrap="square" lIns="0" tIns="38100" rIns="0" bIns="0" rtlCol="0">
            <a:spAutoFit/>
          </a:bodyPr>
          <a:lstStyle/>
          <a:p>
            <a:pPr marL="90805" marR="313690">
              <a:lnSpc>
                <a:spcPct val="100000"/>
              </a:lnSpc>
              <a:spcBef>
                <a:spcPts val="300"/>
              </a:spcBef>
            </a:pPr>
            <a:r>
              <a:rPr sz="900" dirty="0">
                <a:latin typeface="Calibri"/>
                <a:cs typeface="Calibri"/>
              </a:rPr>
              <a:t>Département</a:t>
            </a:r>
            <a:r>
              <a:rPr sz="900" spc="-20" dirty="0">
                <a:latin typeface="Calibri"/>
                <a:cs typeface="Calibri"/>
              </a:rPr>
              <a:t> </a:t>
            </a:r>
            <a:r>
              <a:rPr sz="900" dirty="0">
                <a:latin typeface="Calibri"/>
                <a:cs typeface="Calibri"/>
              </a:rPr>
              <a:t>de</a:t>
            </a:r>
            <a:r>
              <a:rPr sz="900" spc="-25" dirty="0">
                <a:latin typeface="Calibri"/>
                <a:cs typeface="Calibri"/>
              </a:rPr>
              <a:t> </a:t>
            </a:r>
            <a:r>
              <a:rPr sz="900" spc="-10" dirty="0">
                <a:latin typeface="Calibri"/>
                <a:cs typeface="Calibri"/>
              </a:rPr>
              <a:t>l'Enseignement</a:t>
            </a:r>
            <a:r>
              <a:rPr sz="900" spc="500" dirty="0">
                <a:latin typeface="Calibri"/>
                <a:cs typeface="Calibri"/>
              </a:rPr>
              <a:t> </a:t>
            </a:r>
            <a:r>
              <a:rPr sz="900" dirty="0">
                <a:latin typeface="Calibri"/>
                <a:cs typeface="Calibri"/>
              </a:rPr>
              <a:t>Élémentaire</a:t>
            </a:r>
            <a:r>
              <a:rPr sz="900" spc="-25" dirty="0">
                <a:latin typeface="Calibri"/>
                <a:cs typeface="Calibri"/>
              </a:rPr>
              <a:t> </a:t>
            </a:r>
            <a:r>
              <a:rPr sz="900" dirty="0">
                <a:latin typeface="Calibri"/>
                <a:cs typeface="Calibri"/>
              </a:rPr>
              <a:t>et</a:t>
            </a:r>
            <a:r>
              <a:rPr sz="900" spc="-25" dirty="0">
                <a:latin typeface="Calibri"/>
                <a:cs typeface="Calibri"/>
              </a:rPr>
              <a:t> </a:t>
            </a:r>
            <a:r>
              <a:rPr sz="900" spc="-10" dirty="0">
                <a:latin typeface="Calibri"/>
                <a:cs typeface="Calibri"/>
              </a:rPr>
              <a:t>Secondaire</a:t>
            </a:r>
            <a:endParaRPr sz="900" dirty="0">
              <a:latin typeface="Calibri"/>
              <a:cs typeface="Calibri"/>
            </a:endParaRPr>
          </a:p>
        </p:txBody>
      </p:sp>
      <p:sp>
        <p:nvSpPr>
          <p:cNvPr id="17" name="object 17"/>
          <p:cNvSpPr txBox="1"/>
          <p:nvPr/>
        </p:nvSpPr>
        <p:spPr>
          <a:xfrm>
            <a:off x="3540252" y="1427988"/>
            <a:ext cx="5213985" cy="452755"/>
          </a:xfrm>
          <a:prstGeom prst="rect">
            <a:avLst/>
          </a:prstGeom>
          <a:solidFill>
            <a:srgbClr val="F8F8F8"/>
          </a:solidFill>
        </p:spPr>
        <p:txBody>
          <a:bodyPr vert="horz" wrap="square" lIns="0" tIns="75565" rIns="0" bIns="0" rtlCol="0">
            <a:spAutoFit/>
          </a:bodyPr>
          <a:lstStyle/>
          <a:p>
            <a:pPr marL="92075">
              <a:lnSpc>
                <a:spcPts val="1270"/>
              </a:lnSpc>
              <a:spcBef>
                <a:spcPts val="595"/>
              </a:spcBef>
            </a:pPr>
            <a:r>
              <a:rPr sz="1100" dirty="0">
                <a:latin typeface="Calibri"/>
                <a:cs typeface="Calibri"/>
              </a:rPr>
              <a:t>Quel</a:t>
            </a:r>
            <a:r>
              <a:rPr sz="1100" spc="45" dirty="0">
                <a:latin typeface="Calibri"/>
                <a:cs typeface="Calibri"/>
              </a:rPr>
              <a:t> </a:t>
            </a:r>
            <a:r>
              <a:rPr sz="1100" dirty="0">
                <a:latin typeface="Calibri"/>
                <a:cs typeface="Calibri"/>
              </a:rPr>
              <a:t>a</a:t>
            </a:r>
            <a:r>
              <a:rPr sz="1100" spc="25" dirty="0">
                <a:latin typeface="Calibri"/>
                <a:cs typeface="Calibri"/>
              </a:rPr>
              <a:t> </a:t>
            </a:r>
            <a:r>
              <a:rPr sz="1100" dirty="0">
                <a:latin typeface="Calibri"/>
                <a:cs typeface="Calibri"/>
              </a:rPr>
              <a:t>été</a:t>
            </a:r>
            <a:r>
              <a:rPr sz="1100" spc="25" dirty="0">
                <a:latin typeface="Calibri"/>
                <a:cs typeface="Calibri"/>
              </a:rPr>
              <a:t> </a:t>
            </a:r>
            <a:r>
              <a:rPr sz="1100" dirty="0">
                <a:latin typeface="Calibri"/>
                <a:cs typeface="Calibri"/>
              </a:rPr>
              <a:t>le</a:t>
            </a:r>
            <a:r>
              <a:rPr sz="1100" spc="30" dirty="0">
                <a:latin typeface="Calibri"/>
                <a:cs typeface="Calibri"/>
              </a:rPr>
              <a:t> </a:t>
            </a:r>
            <a:r>
              <a:rPr sz="1100" dirty="0">
                <a:latin typeface="Calibri"/>
                <a:cs typeface="Calibri"/>
              </a:rPr>
              <a:t>rendement</a:t>
            </a:r>
            <a:r>
              <a:rPr sz="1100" spc="60" dirty="0">
                <a:latin typeface="Calibri"/>
                <a:cs typeface="Calibri"/>
              </a:rPr>
              <a:t> </a:t>
            </a:r>
            <a:r>
              <a:rPr sz="1100" dirty="0">
                <a:latin typeface="Calibri"/>
                <a:cs typeface="Calibri"/>
              </a:rPr>
              <a:t>de</a:t>
            </a:r>
            <a:r>
              <a:rPr sz="1100" spc="40" dirty="0">
                <a:latin typeface="Calibri"/>
                <a:cs typeface="Calibri"/>
              </a:rPr>
              <a:t> </a:t>
            </a:r>
            <a:r>
              <a:rPr sz="1100" dirty="0">
                <a:latin typeface="Calibri"/>
                <a:cs typeface="Calibri"/>
              </a:rPr>
              <a:t>votre</a:t>
            </a:r>
            <a:r>
              <a:rPr sz="1100" spc="35" dirty="0">
                <a:latin typeface="Calibri"/>
                <a:cs typeface="Calibri"/>
              </a:rPr>
              <a:t> </a:t>
            </a:r>
            <a:r>
              <a:rPr sz="1100" dirty="0">
                <a:latin typeface="Calibri"/>
                <a:cs typeface="Calibri"/>
              </a:rPr>
              <a:t>enfant</a:t>
            </a:r>
            <a:r>
              <a:rPr sz="1100" spc="55" dirty="0">
                <a:latin typeface="Calibri"/>
                <a:cs typeface="Calibri"/>
              </a:rPr>
              <a:t> </a:t>
            </a:r>
            <a:r>
              <a:rPr sz="1100" dirty="0">
                <a:latin typeface="Calibri"/>
                <a:cs typeface="Calibri"/>
              </a:rPr>
              <a:t>à</a:t>
            </a:r>
            <a:r>
              <a:rPr sz="1100" spc="30" dirty="0">
                <a:latin typeface="Calibri"/>
                <a:cs typeface="Calibri"/>
              </a:rPr>
              <a:t> </a:t>
            </a:r>
            <a:r>
              <a:rPr sz="1100" dirty="0">
                <a:latin typeface="Calibri"/>
                <a:cs typeface="Calibri"/>
              </a:rPr>
              <a:t>l’évaluation</a:t>
            </a:r>
            <a:r>
              <a:rPr sz="1100" spc="45" dirty="0">
                <a:latin typeface="Calibri"/>
                <a:cs typeface="Calibri"/>
              </a:rPr>
              <a:t> </a:t>
            </a:r>
            <a:r>
              <a:rPr sz="1100" dirty="0">
                <a:latin typeface="Calibri"/>
                <a:cs typeface="Calibri"/>
              </a:rPr>
              <a:t>de</a:t>
            </a:r>
            <a:r>
              <a:rPr sz="1100" spc="45" dirty="0">
                <a:latin typeface="Calibri"/>
                <a:cs typeface="Calibri"/>
              </a:rPr>
              <a:t> </a:t>
            </a:r>
            <a:r>
              <a:rPr sz="1100" dirty="0">
                <a:latin typeface="Calibri"/>
                <a:cs typeface="Calibri"/>
              </a:rPr>
              <a:t>langue</a:t>
            </a:r>
            <a:r>
              <a:rPr sz="1100" spc="60" dirty="0">
                <a:latin typeface="Calibri"/>
                <a:cs typeface="Calibri"/>
              </a:rPr>
              <a:t> </a:t>
            </a:r>
            <a:r>
              <a:rPr sz="1100" dirty="0">
                <a:latin typeface="Calibri"/>
                <a:cs typeface="Calibri"/>
              </a:rPr>
              <a:t>et</a:t>
            </a:r>
            <a:r>
              <a:rPr sz="1100" spc="25" dirty="0">
                <a:latin typeface="Calibri"/>
                <a:cs typeface="Calibri"/>
              </a:rPr>
              <a:t> </a:t>
            </a:r>
            <a:r>
              <a:rPr sz="1100" spc="-10" dirty="0">
                <a:latin typeface="Calibri"/>
                <a:cs typeface="Calibri"/>
              </a:rPr>
              <a:t>littérature</a:t>
            </a:r>
            <a:endParaRPr sz="1100" dirty="0">
              <a:latin typeface="Calibri"/>
              <a:cs typeface="Calibri"/>
            </a:endParaRPr>
          </a:p>
          <a:p>
            <a:pPr marL="92075">
              <a:lnSpc>
                <a:spcPts val="1270"/>
              </a:lnSpc>
            </a:pPr>
            <a:r>
              <a:rPr sz="1100" dirty="0">
                <a:latin typeface="Calibri"/>
                <a:cs typeface="Calibri"/>
              </a:rPr>
              <a:t>anglaises</a:t>
            </a:r>
            <a:r>
              <a:rPr sz="1100" spc="80" dirty="0">
                <a:latin typeface="Calibri"/>
                <a:cs typeface="Calibri"/>
              </a:rPr>
              <a:t> </a:t>
            </a:r>
            <a:r>
              <a:rPr sz="1100" dirty="0">
                <a:latin typeface="Calibri"/>
                <a:cs typeface="Calibri"/>
              </a:rPr>
              <a:t>du</a:t>
            </a:r>
            <a:r>
              <a:rPr sz="1100" spc="105" dirty="0">
                <a:latin typeface="Calibri"/>
                <a:cs typeface="Calibri"/>
              </a:rPr>
              <a:t> </a:t>
            </a:r>
            <a:r>
              <a:rPr sz="1100" dirty="0">
                <a:latin typeface="Calibri"/>
                <a:cs typeface="Calibri"/>
              </a:rPr>
              <a:t>Massachusetts</a:t>
            </a:r>
            <a:r>
              <a:rPr sz="1100" spc="70" dirty="0">
                <a:latin typeface="Calibri"/>
                <a:cs typeface="Calibri"/>
              </a:rPr>
              <a:t> </a:t>
            </a:r>
            <a:r>
              <a:rPr sz="1100" dirty="0">
                <a:latin typeface="Calibri"/>
                <a:cs typeface="Calibri"/>
              </a:rPr>
              <a:t>Comprehensive</a:t>
            </a:r>
            <a:r>
              <a:rPr sz="1100" spc="130" dirty="0">
                <a:latin typeface="Calibri"/>
                <a:cs typeface="Calibri"/>
              </a:rPr>
              <a:t> </a:t>
            </a:r>
            <a:r>
              <a:rPr sz="1100" dirty="0">
                <a:latin typeface="Calibri"/>
                <a:cs typeface="Calibri"/>
              </a:rPr>
              <a:t>Assessment</a:t>
            </a:r>
            <a:r>
              <a:rPr sz="1100" spc="60" dirty="0">
                <a:latin typeface="Calibri"/>
                <a:cs typeface="Calibri"/>
              </a:rPr>
              <a:t> </a:t>
            </a:r>
            <a:r>
              <a:rPr sz="1100" dirty="0">
                <a:latin typeface="Calibri"/>
                <a:cs typeface="Calibri"/>
              </a:rPr>
              <a:t>System</a:t>
            </a:r>
            <a:r>
              <a:rPr sz="1100" spc="80" dirty="0">
                <a:latin typeface="Calibri"/>
                <a:cs typeface="Calibri"/>
              </a:rPr>
              <a:t> </a:t>
            </a:r>
            <a:r>
              <a:rPr sz="1100" dirty="0">
                <a:latin typeface="Calibri"/>
                <a:cs typeface="Calibri"/>
              </a:rPr>
              <a:t>(MCAS)</a:t>
            </a:r>
            <a:r>
              <a:rPr sz="1100" spc="80" dirty="0">
                <a:latin typeface="Calibri"/>
                <a:cs typeface="Calibri"/>
              </a:rPr>
              <a:t> </a:t>
            </a:r>
            <a:r>
              <a:rPr sz="1100" spc="-50" dirty="0">
                <a:latin typeface="Calibri"/>
                <a:cs typeface="Calibri"/>
              </a:rPr>
              <a:t>?</a:t>
            </a:r>
            <a:endParaRPr sz="1100" dirty="0">
              <a:latin typeface="Calibri"/>
              <a:cs typeface="Calibri"/>
            </a:endParaRPr>
          </a:p>
        </p:txBody>
      </p:sp>
      <p:sp>
        <p:nvSpPr>
          <p:cNvPr id="18" name="object 18"/>
          <p:cNvSpPr txBox="1"/>
          <p:nvPr/>
        </p:nvSpPr>
        <p:spPr>
          <a:xfrm>
            <a:off x="3448811" y="1912620"/>
            <a:ext cx="5213985" cy="462280"/>
          </a:xfrm>
          <a:prstGeom prst="rect">
            <a:avLst/>
          </a:prstGeom>
          <a:solidFill>
            <a:srgbClr val="F8F8F8"/>
          </a:solidFill>
        </p:spPr>
        <p:txBody>
          <a:bodyPr vert="horz" wrap="square" lIns="0" tIns="75565" rIns="0" bIns="0" rtlCol="0">
            <a:spAutoFit/>
          </a:bodyPr>
          <a:lstStyle/>
          <a:p>
            <a:pPr marL="92075" marR="178435" algn="just">
              <a:lnSpc>
                <a:spcPct val="100000"/>
              </a:lnSpc>
              <a:spcBef>
                <a:spcPts val="595"/>
              </a:spcBef>
            </a:pPr>
            <a:r>
              <a:rPr sz="800" spc="-10" dirty="0">
                <a:solidFill>
                  <a:srgbClr val="404040"/>
                </a:solidFill>
                <a:latin typeface="Calibri"/>
                <a:cs typeface="Calibri"/>
              </a:rPr>
              <a:t>Vous pouvez</a:t>
            </a:r>
            <a:r>
              <a:rPr sz="800" spc="10" dirty="0">
                <a:solidFill>
                  <a:srgbClr val="404040"/>
                </a:solidFill>
                <a:latin typeface="Calibri"/>
                <a:cs typeface="Calibri"/>
              </a:rPr>
              <a:t> </a:t>
            </a:r>
            <a:r>
              <a:rPr sz="800" spc="-10" dirty="0">
                <a:solidFill>
                  <a:srgbClr val="404040"/>
                </a:solidFill>
                <a:latin typeface="Calibri"/>
                <a:cs typeface="Calibri"/>
              </a:rPr>
              <a:t>consulter</a:t>
            </a:r>
            <a:r>
              <a:rPr sz="800" spc="25" dirty="0">
                <a:solidFill>
                  <a:srgbClr val="404040"/>
                </a:solidFill>
                <a:latin typeface="Calibri"/>
                <a:cs typeface="Calibri"/>
              </a:rPr>
              <a:t> </a:t>
            </a:r>
            <a:r>
              <a:rPr sz="800" dirty="0">
                <a:solidFill>
                  <a:srgbClr val="404040"/>
                </a:solidFill>
                <a:latin typeface="Calibri"/>
                <a:cs typeface="Calibri"/>
              </a:rPr>
              <a:t>le</a:t>
            </a:r>
            <a:r>
              <a:rPr sz="800" spc="-10" dirty="0">
                <a:solidFill>
                  <a:srgbClr val="404040"/>
                </a:solidFill>
                <a:latin typeface="Calibri"/>
                <a:cs typeface="Calibri"/>
              </a:rPr>
              <a:t> score</a:t>
            </a:r>
            <a:r>
              <a:rPr sz="800" spc="5" dirty="0">
                <a:solidFill>
                  <a:srgbClr val="404040"/>
                </a:solidFill>
                <a:latin typeface="Calibri"/>
                <a:cs typeface="Calibri"/>
              </a:rPr>
              <a:t> </a:t>
            </a:r>
            <a:r>
              <a:rPr sz="800" spc="-10" dirty="0">
                <a:solidFill>
                  <a:srgbClr val="404040"/>
                </a:solidFill>
                <a:latin typeface="Calibri"/>
                <a:cs typeface="Calibri"/>
              </a:rPr>
              <a:t>standardisé,</a:t>
            </a:r>
            <a:r>
              <a:rPr sz="800" spc="30" dirty="0">
                <a:solidFill>
                  <a:srgbClr val="404040"/>
                </a:solidFill>
                <a:latin typeface="Calibri"/>
                <a:cs typeface="Calibri"/>
              </a:rPr>
              <a:t> </a:t>
            </a:r>
            <a:r>
              <a:rPr sz="800" dirty="0">
                <a:solidFill>
                  <a:srgbClr val="404040"/>
                </a:solidFill>
                <a:latin typeface="Calibri"/>
                <a:cs typeface="Calibri"/>
              </a:rPr>
              <a:t>le</a:t>
            </a:r>
            <a:r>
              <a:rPr sz="800" spc="-10" dirty="0">
                <a:solidFill>
                  <a:srgbClr val="404040"/>
                </a:solidFill>
                <a:latin typeface="Calibri"/>
                <a:cs typeface="Calibri"/>
              </a:rPr>
              <a:t> </a:t>
            </a:r>
            <a:r>
              <a:rPr sz="800" dirty="0">
                <a:solidFill>
                  <a:srgbClr val="404040"/>
                </a:solidFill>
                <a:latin typeface="Calibri"/>
                <a:cs typeface="Calibri"/>
              </a:rPr>
              <a:t>niveau</a:t>
            </a:r>
            <a:r>
              <a:rPr sz="800" spc="10" dirty="0">
                <a:solidFill>
                  <a:srgbClr val="404040"/>
                </a:solidFill>
                <a:latin typeface="Calibri"/>
                <a:cs typeface="Calibri"/>
              </a:rPr>
              <a:t> </a:t>
            </a:r>
            <a:r>
              <a:rPr sz="800" dirty="0">
                <a:solidFill>
                  <a:srgbClr val="404040"/>
                </a:solidFill>
                <a:latin typeface="Calibri"/>
                <a:cs typeface="Calibri"/>
              </a:rPr>
              <a:t>de</a:t>
            </a:r>
            <a:r>
              <a:rPr sz="800" spc="-5" dirty="0">
                <a:solidFill>
                  <a:srgbClr val="404040"/>
                </a:solidFill>
                <a:latin typeface="Calibri"/>
                <a:cs typeface="Calibri"/>
              </a:rPr>
              <a:t> </a:t>
            </a:r>
            <a:r>
              <a:rPr sz="800" spc="-10" dirty="0">
                <a:solidFill>
                  <a:srgbClr val="404040"/>
                </a:solidFill>
                <a:latin typeface="Calibri"/>
                <a:cs typeface="Calibri"/>
              </a:rPr>
              <a:t>réussite</a:t>
            </a:r>
            <a:r>
              <a:rPr sz="800" dirty="0">
                <a:solidFill>
                  <a:srgbClr val="404040"/>
                </a:solidFill>
                <a:latin typeface="Calibri"/>
                <a:cs typeface="Calibri"/>
              </a:rPr>
              <a:t> et</a:t>
            </a:r>
            <a:r>
              <a:rPr sz="800" spc="-5" dirty="0">
                <a:solidFill>
                  <a:srgbClr val="404040"/>
                </a:solidFill>
                <a:latin typeface="Calibri"/>
                <a:cs typeface="Calibri"/>
              </a:rPr>
              <a:t> </a:t>
            </a:r>
            <a:r>
              <a:rPr sz="800" dirty="0">
                <a:solidFill>
                  <a:srgbClr val="404040"/>
                </a:solidFill>
                <a:latin typeface="Calibri"/>
                <a:cs typeface="Calibri"/>
              </a:rPr>
              <a:t>les</a:t>
            </a:r>
            <a:r>
              <a:rPr sz="800" spc="-10" dirty="0">
                <a:solidFill>
                  <a:srgbClr val="404040"/>
                </a:solidFill>
                <a:latin typeface="Calibri"/>
                <a:cs typeface="Calibri"/>
              </a:rPr>
              <a:t> descripteurs</a:t>
            </a:r>
            <a:r>
              <a:rPr sz="800" spc="15" dirty="0">
                <a:solidFill>
                  <a:srgbClr val="404040"/>
                </a:solidFill>
                <a:latin typeface="Calibri"/>
                <a:cs typeface="Calibri"/>
              </a:rPr>
              <a:t> </a:t>
            </a:r>
            <a:r>
              <a:rPr sz="800" dirty="0">
                <a:solidFill>
                  <a:srgbClr val="404040"/>
                </a:solidFill>
                <a:latin typeface="Calibri"/>
                <a:cs typeface="Calibri"/>
              </a:rPr>
              <a:t>de</a:t>
            </a:r>
            <a:r>
              <a:rPr sz="800" spc="-5" dirty="0">
                <a:solidFill>
                  <a:srgbClr val="404040"/>
                </a:solidFill>
                <a:latin typeface="Calibri"/>
                <a:cs typeface="Calibri"/>
              </a:rPr>
              <a:t> </a:t>
            </a:r>
            <a:r>
              <a:rPr sz="800" spc="-10" dirty="0">
                <a:solidFill>
                  <a:srgbClr val="404040"/>
                </a:solidFill>
                <a:latin typeface="Calibri"/>
                <a:cs typeface="Calibri"/>
              </a:rPr>
              <a:t>votre</a:t>
            </a:r>
            <a:r>
              <a:rPr sz="800" spc="-5" dirty="0">
                <a:solidFill>
                  <a:srgbClr val="404040"/>
                </a:solidFill>
                <a:latin typeface="Calibri"/>
                <a:cs typeface="Calibri"/>
              </a:rPr>
              <a:t> </a:t>
            </a:r>
            <a:r>
              <a:rPr sz="800" dirty="0">
                <a:solidFill>
                  <a:srgbClr val="404040"/>
                </a:solidFill>
                <a:latin typeface="Calibri"/>
                <a:cs typeface="Calibri"/>
              </a:rPr>
              <a:t>élève</a:t>
            </a:r>
            <a:r>
              <a:rPr sz="800" spc="10" dirty="0">
                <a:solidFill>
                  <a:srgbClr val="404040"/>
                </a:solidFill>
                <a:latin typeface="Calibri"/>
                <a:cs typeface="Calibri"/>
              </a:rPr>
              <a:t> </a:t>
            </a:r>
            <a:r>
              <a:rPr sz="800" dirty="0">
                <a:solidFill>
                  <a:srgbClr val="404040"/>
                </a:solidFill>
                <a:latin typeface="Calibri"/>
                <a:cs typeface="Calibri"/>
              </a:rPr>
              <a:t>pour</a:t>
            </a:r>
            <a:r>
              <a:rPr sz="800" spc="-5" dirty="0">
                <a:solidFill>
                  <a:srgbClr val="404040"/>
                </a:solidFill>
                <a:latin typeface="Calibri"/>
                <a:cs typeface="Calibri"/>
              </a:rPr>
              <a:t> </a:t>
            </a:r>
            <a:r>
              <a:rPr sz="800" spc="-10" dirty="0">
                <a:solidFill>
                  <a:srgbClr val="404040"/>
                </a:solidFill>
                <a:latin typeface="Calibri"/>
                <a:cs typeface="Calibri"/>
              </a:rPr>
              <a:t>déterminer </a:t>
            </a:r>
            <a:r>
              <a:rPr sz="800" spc="-25" dirty="0">
                <a:solidFill>
                  <a:srgbClr val="404040"/>
                </a:solidFill>
                <a:latin typeface="Calibri"/>
                <a:cs typeface="Calibri"/>
              </a:rPr>
              <a:t>ses</a:t>
            </a:r>
            <a:r>
              <a:rPr sz="800" spc="500" dirty="0">
                <a:solidFill>
                  <a:srgbClr val="404040"/>
                </a:solidFill>
                <a:latin typeface="Calibri"/>
                <a:cs typeface="Calibri"/>
              </a:rPr>
              <a:t> </a:t>
            </a:r>
            <a:r>
              <a:rPr sz="800" spc="-10" dirty="0">
                <a:solidFill>
                  <a:srgbClr val="404040"/>
                </a:solidFill>
                <a:latin typeface="Calibri"/>
                <a:cs typeface="Calibri"/>
              </a:rPr>
              <a:t>performances</a:t>
            </a:r>
            <a:r>
              <a:rPr sz="800" spc="-5" dirty="0">
                <a:solidFill>
                  <a:srgbClr val="404040"/>
                </a:solidFill>
                <a:latin typeface="Calibri"/>
                <a:cs typeface="Calibri"/>
              </a:rPr>
              <a:t> </a:t>
            </a:r>
            <a:r>
              <a:rPr sz="800" dirty="0">
                <a:solidFill>
                  <a:srgbClr val="404040"/>
                </a:solidFill>
                <a:latin typeface="Calibri"/>
                <a:cs typeface="Calibri"/>
              </a:rPr>
              <a:t>et</a:t>
            </a:r>
            <a:r>
              <a:rPr sz="800" spc="-15" dirty="0">
                <a:solidFill>
                  <a:srgbClr val="404040"/>
                </a:solidFill>
                <a:latin typeface="Calibri"/>
                <a:cs typeface="Calibri"/>
              </a:rPr>
              <a:t> </a:t>
            </a:r>
            <a:r>
              <a:rPr sz="800" dirty="0">
                <a:solidFill>
                  <a:srgbClr val="404040"/>
                </a:solidFill>
                <a:latin typeface="Calibri"/>
                <a:cs typeface="Calibri"/>
              </a:rPr>
              <a:t>si</a:t>
            </a:r>
            <a:r>
              <a:rPr sz="800" spc="-15" dirty="0">
                <a:solidFill>
                  <a:srgbClr val="404040"/>
                </a:solidFill>
                <a:latin typeface="Calibri"/>
                <a:cs typeface="Calibri"/>
              </a:rPr>
              <a:t> </a:t>
            </a:r>
            <a:r>
              <a:rPr sz="800" dirty="0">
                <a:solidFill>
                  <a:srgbClr val="404040"/>
                </a:solidFill>
                <a:latin typeface="Calibri"/>
                <a:cs typeface="Calibri"/>
              </a:rPr>
              <a:t>un</a:t>
            </a:r>
            <a:r>
              <a:rPr sz="800" spc="-15" dirty="0">
                <a:solidFill>
                  <a:srgbClr val="404040"/>
                </a:solidFill>
                <a:latin typeface="Calibri"/>
                <a:cs typeface="Calibri"/>
              </a:rPr>
              <a:t> </a:t>
            </a:r>
            <a:r>
              <a:rPr sz="800" dirty="0">
                <a:solidFill>
                  <a:srgbClr val="404040"/>
                </a:solidFill>
                <a:latin typeface="Calibri"/>
                <a:cs typeface="Calibri"/>
              </a:rPr>
              <a:t>soutien</a:t>
            </a:r>
            <a:r>
              <a:rPr sz="800" spc="5" dirty="0">
                <a:solidFill>
                  <a:srgbClr val="404040"/>
                </a:solidFill>
                <a:latin typeface="Calibri"/>
                <a:cs typeface="Calibri"/>
              </a:rPr>
              <a:t> </a:t>
            </a:r>
            <a:r>
              <a:rPr sz="800" spc="-10" dirty="0">
                <a:solidFill>
                  <a:srgbClr val="404040"/>
                </a:solidFill>
                <a:latin typeface="Calibri"/>
                <a:cs typeface="Calibri"/>
              </a:rPr>
              <a:t>supplémentaire</a:t>
            </a:r>
            <a:r>
              <a:rPr sz="800" spc="30" dirty="0">
                <a:solidFill>
                  <a:srgbClr val="404040"/>
                </a:solidFill>
                <a:latin typeface="Calibri"/>
                <a:cs typeface="Calibri"/>
              </a:rPr>
              <a:t> </a:t>
            </a:r>
            <a:r>
              <a:rPr sz="800" dirty="0">
                <a:solidFill>
                  <a:srgbClr val="404040"/>
                </a:solidFill>
                <a:latin typeface="Calibri"/>
                <a:cs typeface="Calibri"/>
              </a:rPr>
              <a:t>est</a:t>
            </a:r>
            <a:r>
              <a:rPr sz="800" spc="-15" dirty="0">
                <a:solidFill>
                  <a:srgbClr val="404040"/>
                </a:solidFill>
                <a:latin typeface="Calibri"/>
                <a:cs typeface="Calibri"/>
              </a:rPr>
              <a:t> </a:t>
            </a:r>
            <a:r>
              <a:rPr sz="800" spc="-10" dirty="0">
                <a:solidFill>
                  <a:srgbClr val="404040"/>
                </a:solidFill>
                <a:latin typeface="Calibri"/>
                <a:cs typeface="Calibri"/>
              </a:rPr>
              <a:t>nécessaire.</a:t>
            </a:r>
            <a:r>
              <a:rPr sz="800" dirty="0">
                <a:solidFill>
                  <a:srgbClr val="404040"/>
                </a:solidFill>
                <a:latin typeface="Calibri"/>
                <a:cs typeface="Calibri"/>
              </a:rPr>
              <a:t> L'enseignant</a:t>
            </a:r>
            <a:r>
              <a:rPr sz="800" spc="5" dirty="0">
                <a:solidFill>
                  <a:srgbClr val="404040"/>
                </a:solidFill>
                <a:latin typeface="Calibri"/>
                <a:cs typeface="Calibri"/>
              </a:rPr>
              <a:t> </a:t>
            </a:r>
            <a:r>
              <a:rPr sz="800" dirty="0">
                <a:solidFill>
                  <a:srgbClr val="404040"/>
                </a:solidFill>
                <a:latin typeface="Calibri"/>
                <a:cs typeface="Calibri"/>
              </a:rPr>
              <a:t>de</a:t>
            </a:r>
            <a:r>
              <a:rPr sz="800" spc="-20" dirty="0">
                <a:solidFill>
                  <a:srgbClr val="404040"/>
                </a:solidFill>
                <a:latin typeface="Calibri"/>
                <a:cs typeface="Calibri"/>
              </a:rPr>
              <a:t> </a:t>
            </a:r>
            <a:r>
              <a:rPr sz="800" spc="-10" dirty="0">
                <a:solidFill>
                  <a:srgbClr val="404040"/>
                </a:solidFill>
                <a:latin typeface="Calibri"/>
                <a:cs typeface="Calibri"/>
              </a:rPr>
              <a:t>votre</a:t>
            </a:r>
            <a:r>
              <a:rPr sz="800" spc="-5" dirty="0">
                <a:solidFill>
                  <a:srgbClr val="404040"/>
                </a:solidFill>
                <a:latin typeface="Calibri"/>
                <a:cs typeface="Calibri"/>
              </a:rPr>
              <a:t> </a:t>
            </a:r>
            <a:r>
              <a:rPr sz="800" spc="-10" dirty="0">
                <a:solidFill>
                  <a:srgbClr val="404040"/>
                </a:solidFill>
                <a:latin typeface="Calibri"/>
                <a:cs typeface="Calibri"/>
              </a:rPr>
              <a:t>enfant</a:t>
            </a:r>
            <a:r>
              <a:rPr sz="800" spc="5" dirty="0">
                <a:solidFill>
                  <a:srgbClr val="404040"/>
                </a:solidFill>
                <a:latin typeface="Calibri"/>
                <a:cs typeface="Calibri"/>
              </a:rPr>
              <a:t> </a:t>
            </a:r>
            <a:r>
              <a:rPr sz="800" dirty="0">
                <a:solidFill>
                  <a:srgbClr val="404040"/>
                </a:solidFill>
                <a:latin typeface="Calibri"/>
                <a:cs typeface="Calibri"/>
              </a:rPr>
              <a:t>peut</a:t>
            </a:r>
            <a:r>
              <a:rPr sz="800" spc="-20" dirty="0">
                <a:solidFill>
                  <a:srgbClr val="404040"/>
                </a:solidFill>
                <a:latin typeface="Calibri"/>
                <a:cs typeface="Calibri"/>
              </a:rPr>
              <a:t> </a:t>
            </a:r>
            <a:r>
              <a:rPr sz="800" dirty="0">
                <a:solidFill>
                  <a:srgbClr val="404040"/>
                </a:solidFill>
                <a:latin typeface="Calibri"/>
                <a:cs typeface="Calibri"/>
              </a:rPr>
              <a:t>vous</a:t>
            </a:r>
            <a:r>
              <a:rPr sz="800" spc="-5" dirty="0">
                <a:solidFill>
                  <a:srgbClr val="404040"/>
                </a:solidFill>
                <a:latin typeface="Calibri"/>
                <a:cs typeface="Calibri"/>
              </a:rPr>
              <a:t> </a:t>
            </a:r>
            <a:r>
              <a:rPr sz="800" dirty="0">
                <a:solidFill>
                  <a:srgbClr val="404040"/>
                </a:solidFill>
                <a:latin typeface="Calibri"/>
                <a:cs typeface="Calibri"/>
              </a:rPr>
              <a:t>aider</a:t>
            </a:r>
            <a:r>
              <a:rPr sz="800" spc="5" dirty="0">
                <a:solidFill>
                  <a:srgbClr val="404040"/>
                </a:solidFill>
                <a:latin typeface="Calibri"/>
                <a:cs typeface="Calibri"/>
              </a:rPr>
              <a:t> </a:t>
            </a:r>
            <a:r>
              <a:rPr sz="800" dirty="0">
                <a:solidFill>
                  <a:srgbClr val="404040"/>
                </a:solidFill>
                <a:latin typeface="Calibri"/>
                <a:cs typeface="Calibri"/>
              </a:rPr>
              <a:t>à</a:t>
            </a:r>
            <a:r>
              <a:rPr sz="800" spc="-25" dirty="0">
                <a:solidFill>
                  <a:srgbClr val="404040"/>
                </a:solidFill>
                <a:latin typeface="Calibri"/>
                <a:cs typeface="Calibri"/>
              </a:rPr>
              <a:t> </a:t>
            </a:r>
            <a:r>
              <a:rPr sz="800" spc="-10" dirty="0">
                <a:solidFill>
                  <a:srgbClr val="404040"/>
                </a:solidFill>
                <a:latin typeface="Calibri"/>
                <a:cs typeface="Calibri"/>
              </a:rPr>
              <a:t>interpréter</a:t>
            </a:r>
            <a:r>
              <a:rPr sz="800" spc="500" dirty="0">
                <a:solidFill>
                  <a:srgbClr val="404040"/>
                </a:solidFill>
                <a:latin typeface="Calibri"/>
                <a:cs typeface="Calibri"/>
              </a:rPr>
              <a:t> </a:t>
            </a:r>
            <a:r>
              <a:rPr sz="800" dirty="0">
                <a:solidFill>
                  <a:srgbClr val="404040"/>
                </a:solidFill>
                <a:latin typeface="Calibri"/>
                <a:cs typeface="Calibri"/>
              </a:rPr>
              <a:t>ce</a:t>
            </a:r>
            <a:r>
              <a:rPr sz="800" spc="-20" dirty="0">
                <a:solidFill>
                  <a:srgbClr val="404040"/>
                </a:solidFill>
                <a:latin typeface="Calibri"/>
                <a:cs typeface="Calibri"/>
              </a:rPr>
              <a:t> </a:t>
            </a:r>
            <a:r>
              <a:rPr sz="800" spc="-10" dirty="0">
                <a:solidFill>
                  <a:srgbClr val="404040"/>
                </a:solidFill>
                <a:latin typeface="Calibri"/>
                <a:cs typeface="Calibri"/>
              </a:rPr>
              <a:t>rapport</a:t>
            </a:r>
            <a:r>
              <a:rPr sz="800" spc="-20" dirty="0">
                <a:solidFill>
                  <a:srgbClr val="404040"/>
                </a:solidFill>
                <a:latin typeface="Calibri"/>
                <a:cs typeface="Calibri"/>
              </a:rPr>
              <a:t> </a:t>
            </a:r>
            <a:r>
              <a:rPr sz="800" dirty="0">
                <a:solidFill>
                  <a:srgbClr val="404040"/>
                </a:solidFill>
                <a:latin typeface="Calibri"/>
                <a:cs typeface="Calibri"/>
              </a:rPr>
              <a:t>et</a:t>
            </a:r>
            <a:r>
              <a:rPr sz="800" spc="-20" dirty="0">
                <a:solidFill>
                  <a:srgbClr val="404040"/>
                </a:solidFill>
                <a:latin typeface="Calibri"/>
                <a:cs typeface="Calibri"/>
              </a:rPr>
              <a:t> </a:t>
            </a:r>
            <a:r>
              <a:rPr sz="800" dirty="0">
                <a:solidFill>
                  <a:srgbClr val="404040"/>
                </a:solidFill>
                <a:latin typeface="Calibri"/>
                <a:cs typeface="Calibri"/>
              </a:rPr>
              <a:t>à</a:t>
            </a:r>
            <a:r>
              <a:rPr sz="800" spc="-20" dirty="0">
                <a:solidFill>
                  <a:srgbClr val="404040"/>
                </a:solidFill>
                <a:latin typeface="Calibri"/>
                <a:cs typeface="Calibri"/>
              </a:rPr>
              <a:t> </a:t>
            </a:r>
            <a:r>
              <a:rPr sz="800" dirty="0">
                <a:solidFill>
                  <a:srgbClr val="404040"/>
                </a:solidFill>
                <a:latin typeface="Calibri"/>
                <a:cs typeface="Calibri"/>
              </a:rPr>
              <a:t>décider des</a:t>
            </a:r>
            <a:r>
              <a:rPr sz="800" spc="-20" dirty="0">
                <a:solidFill>
                  <a:srgbClr val="404040"/>
                </a:solidFill>
                <a:latin typeface="Calibri"/>
                <a:cs typeface="Calibri"/>
              </a:rPr>
              <a:t> </a:t>
            </a:r>
            <a:r>
              <a:rPr sz="800" spc="-10" dirty="0">
                <a:solidFill>
                  <a:srgbClr val="404040"/>
                </a:solidFill>
                <a:latin typeface="Calibri"/>
                <a:cs typeface="Calibri"/>
              </a:rPr>
              <a:t>prochaines</a:t>
            </a:r>
            <a:r>
              <a:rPr sz="800" spc="5" dirty="0">
                <a:solidFill>
                  <a:srgbClr val="404040"/>
                </a:solidFill>
                <a:latin typeface="Calibri"/>
                <a:cs typeface="Calibri"/>
              </a:rPr>
              <a:t> </a:t>
            </a:r>
            <a:r>
              <a:rPr sz="800" dirty="0">
                <a:solidFill>
                  <a:srgbClr val="404040"/>
                </a:solidFill>
                <a:latin typeface="Calibri"/>
                <a:cs typeface="Calibri"/>
              </a:rPr>
              <a:t>étapes</a:t>
            </a:r>
            <a:r>
              <a:rPr sz="800" spc="-10" dirty="0">
                <a:solidFill>
                  <a:srgbClr val="404040"/>
                </a:solidFill>
                <a:latin typeface="Calibri"/>
                <a:cs typeface="Calibri"/>
              </a:rPr>
              <a:t> </a:t>
            </a:r>
            <a:r>
              <a:rPr sz="800" dirty="0">
                <a:solidFill>
                  <a:srgbClr val="404040"/>
                </a:solidFill>
                <a:latin typeface="Calibri"/>
                <a:cs typeface="Calibri"/>
              </a:rPr>
              <a:t>pour</a:t>
            </a:r>
            <a:r>
              <a:rPr sz="800" spc="-15" dirty="0">
                <a:solidFill>
                  <a:srgbClr val="404040"/>
                </a:solidFill>
                <a:latin typeface="Calibri"/>
                <a:cs typeface="Calibri"/>
              </a:rPr>
              <a:t> </a:t>
            </a:r>
            <a:r>
              <a:rPr sz="800" dirty="0">
                <a:solidFill>
                  <a:srgbClr val="404040"/>
                </a:solidFill>
                <a:latin typeface="Calibri"/>
                <a:cs typeface="Calibri"/>
              </a:rPr>
              <a:t>votre</a:t>
            </a:r>
            <a:r>
              <a:rPr sz="800" spc="-10" dirty="0">
                <a:solidFill>
                  <a:srgbClr val="404040"/>
                </a:solidFill>
                <a:latin typeface="Calibri"/>
                <a:cs typeface="Calibri"/>
              </a:rPr>
              <a:t> élève.</a:t>
            </a:r>
            <a:endParaRPr sz="800" dirty="0">
              <a:latin typeface="Calibri"/>
              <a:cs typeface="Calibri"/>
            </a:endParaRPr>
          </a:p>
        </p:txBody>
      </p:sp>
      <p:sp>
        <p:nvSpPr>
          <p:cNvPr id="7" name="object 7"/>
          <p:cNvSpPr txBox="1"/>
          <p:nvPr/>
        </p:nvSpPr>
        <p:spPr>
          <a:xfrm>
            <a:off x="656945" y="1503679"/>
            <a:ext cx="2124075" cy="2769235"/>
          </a:xfrm>
          <a:prstGeom prst="rect">
            <a:avLst/>
          </a:prstGeom>
        </p:spPr>
        <p:txBody>
          <a:bodyPr vert="horz" wrap="square" lIns="0" tIns="12700" rIns="0" bIns="0" rtlCol="0">
            <a:spAutoFit/>
          </a:bodyPr>
          <a:lstStyle/>
          <a:p>
            <a:pPr marL="12065" marR="5080" indent="1270" algn="ctr">
              <a:lnSpc>
                <a:spcPct val="100000"/>
              </a:lnSpc>
              <a:spcBef>
                <a:spcPts val="100"/>
              </a:spcBef>
            </a:pPr>
            <a:r>
              <a:rPr sz="1800" spc="-10" dirty="0">
                <a:solidFill>
                  <a:srgbClr val="FFFFFF"/>
                </a:solidFill>
                <a:latin typeface="Calibri"/>
                <a:cs typeface="Calibri"/>
              </a:rPr>
              <a:t>Vous</a:t>
            </a:r>
            <a:r>
              <a:rPr sz="1800" spc="-75" dirty="0">
                <a:solidFill>
                  <a:srgbClr val="FFFFFF"/>
                </a:solidFill>
                <a:latin typeface="Calibri"/>
                <a:cs typeface="Calibri"/>
              </a:rPr>
              <a:t> </a:t>
            </a:r>
            <a:r>
              <a:rPr sz="1800" dirty="0">
                <a:solidFill>
                  <a:srgbClr val="FFFFFF"/>
                </a:solidFill>
                <a:latin typeface="Calibri"/>
                <a:cs typeface="Calibri"/>
              </a:rPr>
              <a:t>pouvez</a:t>
            </a:r>
            <a:r>
              <a:rPr sz="1800" spc="-85" dirty="0">
                <a:solidFill>
                  <a:srgbClr val="FFFFFF"/>
                </a:solidFill>
                <a:latin typeface="Calibri"/>
                <a:cs typeface="Calibri"/>
              </a:rPr>
              <a:t> </a:t>
            </a:r>
            <a:r>
              <a:rPr sz="1800" spc="-10" dirty="0">
                <a:solidFill>
                  <a:srgbClr val="FFFFFF"/>
                </a:solidFill>
                <a:latin typeface="Calibri"/>
                <a:cs typeface="Calibri"/>
              </a:rPr>
              <a:t>consulter </a:t>
            </a:r>
            <a:r>
              <a:rPr sz="1800" dirty="0">
                <a:solidFill>
                  <a:srgbClr val="FFFFFF"/>
                </a:solidFill>
                <a:latin typeface="Calibri"/>
                <a:cs typeface="Calibri"/>
              </a:rPr>
              <a:t>ici</a:t>
            </a:r>
            <a:r>
              <a:rPr sz="1800" spc="-15" dirty="0">
                <a:solidFill>
                  <a:srgbClr val="FFFFFF"/>
                </a:solidFill>
                <a:latin typeface="Calibri"/>
                <a:cs typeface="Calibri"/>
              </a:rPr>
              <a:t> </a:t>
            </a:r>
            <a:r>
              <a:rPr sz="1800" dirty="0">
                <a:solidFill>
                  <a:srgbClr val="FFFFFF"/>
                </a:solidFill>
                <a:latin typeface="Calibri"/>
                <a:cs typeface="Calibri"/>
              </a:rPr>
              <a:t>le</a:t>
            </a:r>
            <a:r>
              <a:rPr sz="1800" spc="-30" dirty="0">
                <a:solidFill>
                  <a:srgbClr val="FFFFFF"/>
                </a:solidFill>
                <a:latin typeface="Calibri"/>
                <a:cs typeface="Calibri"/>
              </a:rPr>
              <a:t> </a:t>
            </a:r>
            <a:r>
              <a:rPr sz="1800" dirty="0">
                <a:solidFill>
                  <a:srgbClr val="FFFFFF"/>
                </a:solidFill>
                <a:latin typeface="Calibri"/>
                <a:cs typeface="Calibri"/>
              </a:rPr>
              <a:t>score</a:t>
            </a:r>
            <a:r>
              <a:rPr sz="1800" spc="-20" dirty="0">
                <a:solidFill>
                  <a:srgbClr val="FFFFFF"/>
                </a:solidFill>
                <a:latin typeface="Calibri"/>
                <a:cs typeface="Calibri"/>
              </a:rPr>
              <a:t> </a:t>
            </a:r>
            <a:r>
              <a:rPr sz="1800" dirty="0">
                <a:solidFill>
                  <a:srgbClr val="FFFFFF"/>
                </a:solidFill>
                <a:latin typeface="Calibri"/>
                <a:cs typeface="Calibri"/>
              </a:rPr>
              <a:t>et</a:t>
            </a:r>
            <a:r>
              <a:rPr sz="1800" spc="-30" dirty="0">
                <a:solidFill>
                  <a:srgbClr val="FFFFFF"/>
                </a:solidFill>
                <a:latin typeface="Calibri"/>
                <a:cs typeface="Calibri"/>
              </a:rPr>
              <a:t> </a:t>
            </a:r>
            <a:r>
              <a:rPr sz="1800" dirty="0">
                <a:solidFill>
                  <a:srgbClr val="FFFFFF"/>
                </a:solidFill>
                <a:latin typeface="Calibri"/>
                <a:cs typeface="Calibri"/>
              </a:rPr>
              <a:t>le</a:t>
            </a:r>
            <a:r>
              <a:rPr sz="1800" spc="-20" dirty="0">
                <a:solidFill>
                  <a:srgbClr val="FFFFFF"/>
                </a:solidFill>
                <a:latin typeface="Calibri"/>
                <a:cs typeface="Calibri"/>
              </a:rPr>
              <a:t> </a:t>
            </a:r>
            <a:r>
              <a:rPr sz="1800" spc="-10" dirty="0">
                <a:solidFill>
                  <a:srgbClr val="FFFFFF"/>
                </a:solidFill>
                <a:latin typeface="Calibri"/>
                <a:cs typeface="Calibri"/>
              </a:rPr>
              <a:t>niveau </a:t>
            </a:r>
            <a:r>
              <a:rPr sz="1800" dirty="0">
                <a:solidFill>
                  <a:srgbClr val="FFFFFF"/>
                </a:solidFill>
                <a:latin typeface="Calibri"/>
                <a:cs typeface="Calibri"/>
              </a:rPr>
              <a:t>de</a:t>
            </a:r>
            <a:r>
              <a:rPr sz="1800" spc="-35" dirty="0">
                <a:solidFill>
                  <a:srgbClr val="FFFFFF"/>
                </a:solidFill>
                <a:latin typeface="Calibri"/>
                <a:cs typeface="Calibri"/>
              </a:rPr>
              <a:t> </a:t>
            </a:r>
            <a:r>
              <a:rPr sz="1800" dirty="0">
                <a:solidFill>
                  <a:srgbClr val="FFFFFF"/>
                </a:solidFill>
                <a:latin typeface="Calibri"/>
                <a:cs typeface="Calibri"/>
              </a:rPr>
              <a:t>réussite</a:t>
            </a:r>
            <a:r>
              <a:rPr sz="1800" spc="-45" dirty="0">
                <a:solidFill>
                  <a:srgbClr val="FFFFFF"/>
                </a:solidFill>
                <a:latin typeface="Calibri"/>
                <a:cs typeface="Calibri"/>
              </a:rPr>
              <a:t> </a:t>
            </a:r>
            <a:r>
              <a:rPr sz="1800" dirty="0">
                <a:solidFill>
                  <a:srgbClr val="FFFFFF"/>
                </a:solidFill>
                <a:latin typeface="Calibri"/>
                <a:cs typeface="Calibri"/>
              </a:rPr>
              <a:t>de</a:t>
            </a:r>
            <a:r>
              <a:rPr sz="1800" spc="-40" dirty="0">
                <a:solidFill>
                  <a:srgbClr val="FFFFFF"/>
                </a:solidFill>
                <a:latin typeface="Calibri"/>
                <a:cs typeface="Calibri"/>
              </a:rPr>
              <a:t> </a:t>
            </a:r>
            <a:r>
              <a:rPr sz="1800" spc="-10" dirty="0">
                <a:solidFill>
                  <a:srgbClr val="FFFFFF"/>
                </a:solidFill>
                <a:latin typeface="Calibri"/>
                <a:cs typeface="Calibri"/>
              </a:rPr>
              <a:t>votre </a:t>
            </a:r>
            <a:r>
              <a:rPr sz="1800" dirty="0">
                <a:solidFill>
                  <a:srgbClr val="FFFFFF"/>
                </a:solidFill>
                <a:latin typeface="Calibri"/>
                <a:cs typeface="Calibri"/>
              </a:rPr>
              <a:t>élève,</a:t>
            </a:r>
            <a:r>
              <a:rPr sz="1800" spc="-55" dirty="0">
                <a:solidFill>
                  <a:srgbClr val="FFFFFF"/>
                </a:solidFill>
                <a:latin typeface="Calibri"/>
                <a:cs typeface="Calibri"/>
              </a:rPr>
              <a:t> </a:t>
            </a:r>
            <a:r>
              <a:rPr sz="1800" dirty="0">
                <a:solidFill>
                  <a:srgbClr val="FFFFFF"/>
                </a:solidFill>
                <a:latin typeface="Calibri"/>
                <a:cs typeface="Calibri"/>
              </a:rPr>
              <a:t>qui</a:t>
            </a:r>
            <a:r>
              <a:rPr sz="1800" spc="-50" dirty="0">
                <a:solidFill>
                  <a:srgbClr val="FFFFFF"/>
                </a:solidFill>
                <a:latin typeface="Calibri"/>
                <a:cs typeface="Calibri"/>
              </a:rPr>
              <a:t> </a:t>
            </a:r>
            <a:r>
              <a:rPr sz="1800" dirty="0">
                <a:solidFill>
                  <a:srgbClr val="FFFFFF"/>
                </a:solidFill>
                <a:latin typeface="Calibri"/>
                <a:cs typeface="Calibri"/>
              </a:rPr>
              <a:t>indiquent</a:t>
            </a:r>
            <a:r>
              <a:rPr sz="1800" spc="-55" dirty="0">
                <a:solidFill>
                  <a:srgbClr val="FFFFFF"/>
                </a:solidFill>
                <a:latin typeface="Calibri"/>
                <a:cs typeface="Calibri"/>
              </a:rPr>
              <a:t> </a:t>
            </a:r>
            <a:r>
              <a:rPr sz="1800" spc="-25" dirty="0">
                <a:solidFill>
                  <a:srgbClr val="FFFFFF"/>
                </a:solidFill>
                <a:latin typeface="Calibri"/>
                <a:cs typeface="Calibri"/>
              </a:rPr>
              <a:t>sa </a:t>
            </a:r>
            <a:r>
              <a:rPr sz="1800" spc="-10" dirty="0">
                <a:solidFill>
                  <a:srgbClr val="FFFFFF"/>
                </a:solidFill>
                <a:latin typeface="Calibri"/>
                <a:cs typeface="Calibri"/>
              </a:rPr>
              <a:t>performance </a:t>
            </a:r>
            <a:r>
              <a:rPr sz="1800" dirty="0">
                <a:solidFill>
                  <a:srgbClr val="FFFFFF"/>
                </a:solidFill>
                <a:latin typeface="Calibri"/>
                <a:cs typeface="Calibri"/>
              </a:rPr>
              <a:t>au</a:t>
            </a:r>
            <a:r>
              <a:rPr sz="1800" spc="-20" dirty="0">
                <a:solidFill>
                  <a:srgbClr val="FFFFFF"/>
                </a:solidFill>
                <a:latin typeface="Calibri"/>
                <a:cs typeface="Calibri"/>
              </a:rPr>
              <a:t> </a:t>
            </a:r>
            <a:r>
              <a:rPr sz="1800" spc="-10" dirty="0">
                <a:solidFill>
                  <a:srgbClr val="FFFFFF"/>
                </a:solidFill>
                <a:latin typeface="Calibri"/>
                <a:cs typeface="Calibri"/>
              </a:rPr>
              <a:t>test. </a:t>
            </a:r>
            <a:r>
              <a:rPr sz="1800" dirty="0">
                <a:solidFill>
                  <a:srgbClr val="FFFFFF"/>
                </a:solidFill>
                <a:latin typeface="Calibri"/>
                <a:cs typeface="Calibri"/>
              </a:rPr>
              <a:t>Dans</a:t>
            </a:r>
            <a:r>
              <a:rPr sz="1800" spc="-50" dirty="0">
                <a:solidFill>
                  <a:srgbClr val="FFFFFF"/>
                </a:solidFill>
                <a:latin typeface="Calibri"/>
                <a:cs typeface="Calibri"/>
              </a:rPr>
              <a:t> </a:t>
            </a:r>
            <a:r>
              <a:rPr sz="1800" dirty="0">
                <a:solidFill>
                  <a:srgbClr val="FFFFFF"/>
                </a:solidFill>
                <a:latin typeface="Calibri"/>
                <a:cs typeface="Calibri"/>
              </a:rPr>
              <a:t>cet</a:t>
            </a:r>
            <a:r>
              <a:rPr sz="1800" spc="-25" dirty="0">
                <a:solidFill>
                  <a:srgbClr val="FFFFFF"/>
                </a:solidFill>
                <a:latin typeface="Calibri"/>
                <a:cs typeface="Calibri"/>
              </a:rPr>
              <a:t> </a:t>
            </a:r>
            <a:r>
              <a:rPr sz="1800" spc="-10" dirty="0">
                <a:solidFill>
                  <a:srgbClr val="FFFFFF"/>
                </a:solidFill>
                <a:latin typeface="Calibri"/>
                <a:cs typeface="Calibri"/>
              </a:rPr>
              <a:t>exemple,</a:t>
            </a:r>
            <a:r>
              <a:rPr sz="1800" spc="-55"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score</a:t>
            </a:r>
            <a:r>
              <a:rPr sz="1800" spc="-45" dirty="0">
                <a:solidFill>
                  <a:srgbClr val="FFFFFF"/>
                </a:solidFill>
                <a:latin typeface="Calibri"/>
                <a:cs typeface="Calibri"/>
              </a:rPr>
              <a:t> </a:t>
            </a:r>
            <a:r>
              <a:rPr sz="1800" dirty="0">
                <a:solidFill>
                  <a:srgbClr val="FFFFFF"/>
                </a:solidFill>
                <a:latin typeface="Calibri"/>
                <a:cs typeface="Calibri"/>
              </a:rPr>
              <a:t>de</a:t>
            </a:r>
            <a:r>
              <a:rPr sz="1800" spc="-35" dirty="0">
                <a:solidFill>
                  <a:srgbClr val="FFFFFF"/>
                </a:solidFill>
                <a:latin typeface="Calibri"/>
                <a:cs typeface="Calibri"/>
              </a:rPr>
              <a:t> </a:t>
            </a:r>
            <a:r>
              <a:rPr sz="1800" dirty="0">
                <a:solidFill>
                  <a:srgbClr val="FFFFFF"/>
                </a:solidFill>
                <a:latin typeface="Calibri"/>
                <a:cs typeface="Calibri"/>
              </a:rPr>
              <a:t>l'élève</a:t>
            </a:r>
            <a:r>
              <a:rPr sz="1800" spc="-30" dirty="0">
                <a:solidFill>
                  <a:srgbClr val="FFFFFF"/>
                </a:solidFill>
                <a:latin typeface="Calibri"/>
                <a:cs typeface="Calibri"/>
              </a:rPr>
              <a:t> </a:t>
            </a:r>
            <a:r>
              <a:rPr sz="1800" spc="-10" dirty="0">
                <a:solidFill>
                  <a:srgbClr val="FFFFFF"/>
                </a:solidFill>
                <a:latin typeface="Calibri"/>
                <a:cs typeface="Calibri"/>
              </a:rPr>
              <a:t>était </a:t>
            </a:r>
            <a:r>
              <a:rPr sz="1800" dirty="0">
                <a:solidFill>
                  <a:srgbClr val="FFFFFF"/>
                </a:solidFill>
                <a:latin typeface="Calibri"/>
                <a:cs typeface="Calibri"/>
              </a:rPr>
              <a:t>de</a:t>
            </a:r>
            <a:r>
              <a:rPr sz="1800" spc="-15" dirty="0">
                <a:solidFill>
                  <a:srgbClr val="FFFFFF"/>
                </a:solidFill>
                <a:latin typeface="Calibri"/>
                <a:cs typeface="Calibri"/>
              </a:rPr>
              <a:t> </a:t>
            </a:r>
            <a:r>
              <a:rPr sz="1800" dirty="0">
                <a:solidFill>
                  <a:srgbClr val="FFFFFF"/>
                </a:solidFill>
                <a:latin typeface="Calibri"/>
                <a:cs typeface="Calibri"/>
              </a:rPr>
              <a:t>524,</a:t>
            </a:r>
            <a:r>
              <a:rPr sz="1800" spc="-25" dirty="0">
                <a:solidFill>
                  <a:srgbClr val="FFFFFF"/>
                </a:solidFill>
                <a:latin typeface="Calibri"/>
                <a:cs typeface="Calibri"/>
              </a:rPr>
              <a:t> </a:t>
            </a:r>
            <a:r>
              <a:rPr sz="1800" dirty="0">
                <a:solidFill>
                  <a:srgbClr val="FFFFFF"/>
                </a:solidFill>
                <a:latin typeface="Calibri"/>
                <a:cs typeface="Calibri"/>
              </a:rPr>
              <a:t>ce</a:t>
            </a:r>
            <a:r>
              <a:rPr sz="1800" spc="-25" dirty="0">
                <a:solidFill>
                  <a:srgbClr val="FFFFFF"/>
                </a:solidFill>
                <a:latin typeface="Calibri"/>
                <a:cs typeface="Calibri"/>
              </a:rPr>
              <a:t> qui </a:t>
            </a:r>
            <a:r>
              <a:rPr sz="1800" spc="-10" dirty="0">
                <a:solidFill>
                  <a:srgbClr val="FFFFFF"/>
                </a:solidFill>
                <a:latin typeface="Calibri"/>
                <a:cs typeface="Calibri"/>
              </a:rPr>
              <a:t>correspond</a:t>
            </a:r>
            <a:r>
              <a:rPr sz="1800" spc="-15" dirty="0">
                <a:solidFill>
                  <a:srgbClr val="FFFFFF"/>
                </a:solidFill>
                <a:latin typeface="Calibri"/>
                <a:cs typeface="Calibri"/>
              </a:rPr>
              <a:t> </a:t>
            </a:r>
            <a:r>
              <a:rPr sz="1800" dirty="0">
                <a:solidFill>
                  <a:srgbClr val="FFFFFF"/>
                </a:solidFill>
                <a:latin typeface="Calibri"/>
                <a:cs typeface="Calibri"/>
              </a:rPr>
              <a:t>au</a:t>
            </a:r>
            <a:r>
              <a:rPr sz="1800" spc="-25" dirty="0">
                <a:solidFill>
                  <a:srgbClr val="FFFFFF"/>
                </a:solidFill>
                <a:latin typeface="Calibri"/>
                <a:cs typeface="Calibri"/>
              </a:rPr>
              <a:t> </a:t>
            </a:r>
            <a:r>
              <a:rPr sz="1800" spc="-10" dirty="0">
                <a:solidFill>
                  <a:srgbClr val="FFFFFF"/>
                </a:solidFill>
                <a:latin typeface="Calibri"/>
                <a:cs typeface="Calibri"/>
              </a:rPr>
              <a:t>niveau</a:t>
            </a:r>
            <a:endParaRPr sz="1800" dirty="0">
              <a:latin typeface="Calibri"/>
              <a:cs typeface="Calibri"/>
            </a:endParaRPr>
          </a:p>
          <a:p>
            <a:pPr marL="1905" algn="ctr">
              <a:lnSpc>
                <a:spcPct val="100000"/>
              </a:lnSpc>
              <a:spcBef>
                <a:spcPts val="5"/>
              </a:spcBef>
            </a:pPr>
            <a:r>
              <a:rPr sz="1800" dirty="0">
                <a:solidFill>
                  <a:srgbClr val="FFFFFF"/>
                </a:solidFill>
                <a:latin typeface="Calibri"/>
                <a:cs typeface="Calibri"/>
              </a:rPr>
              <a:t>«</a:t>
            </a:r>
            <a:r>
              <a:rPr sz="1800" spc="-45" dirty="0">
                <a:solidFill>
                  <a:srgbClr val="FFFFFF"/>
                </a:solidFill>
                <a:latin typeface="Calibri"/>
                <a:cs typeface="Calibri"/>
              </a:rPr>
              <a:t> </a:t>
            </a:r>
            <a:r>
              <a:rPr sz="1800" spc="-20" dirty="0">
                <a:solidFill>
                  <a:srgbClr val="FFFFFF"/>
                </a:solidFill>
                <a:latin typeface="Calibri"/>
                <a:cs typeface="Calibri"/>
              </a:rPr>
              <a:t>Attentes</a:t>
            </a:r>
            <a:r>
              <a:rPr sz="1800" spc="-40" dirty="0">
                <a:solidFill>
                  <a:srgbClr val="FFFFFF"/>
                </a:solidFill>
                <a:latin typeface="Calibri"/>
                <a:cs typeface="Calibri"/>
              </a:rPr>
              <a:t> </a:t>
            </a:r>
            <a:r>
              <a:rPr sz="1800" spc="-10" dirty="0">
                <a:solidFill>
                  <a:srgbClr val="FFFFFF"/>
                </a:solidFill>
                <a:latin typeface="Calibri"/>
                <a:cs typeface="Calibri"/>
              </a:rPr>
              <a:t>atteintes</a:t>
            </a:r>
            <a:r>
              <a:rPr sz="1800" spc="-30" dirty="0">
                <a:solidFill>
                  <a:srgbClr val="FFFFFF"/>
                </a:solidFill>
                <a:latin typeface="Calibri"/>
                <a:cs typeface="Calibri"/>
              </a:rPr>
              <a:t> </a:t>
            </a:r>
            <a:r>
              <a:rPr sz="1800" spc="-25" dirty="0">
                <a:solidFill>
                  <a:srgbClr val="FFFFFF"/>
                </a:solidFill>
                <a:latin typeface="Calibri"/>
                <a:cs typeface="Calibri"/>
              </a:rPr>
              <a:t>».</a:t>
            </a:r>
            <a:endParaRPr sz="1800" dirty="0">
              <a:latin typeface="Calibri"/>
              <a:cs typeface="Calibri"/>
            </a:endParaRPr>
          </a:p>
        </p:txBody>
      </p:sp>
      <p:sp>
        <p:nvSpPr>
          <p:cNvPr id="22" name="object 22"/>
          <p:cNvSpPr txBox="1"/>
          <p:nvPr/>
        </p:nvSpPr>
        <p:spPr>
          <a:xfrm>
            <a:off x="3736847" y="3051048"/>
            <a:ext cx="949960" cy="82550"/>
          </a:xfrm>
          <a:prstGeom prst="rect">
            <a:avLst/>
          </a:prstGeom>
          <a:solidFill>
            <a:srgbClr val="F8F8F8"/>
          </a:solidFill>
        </p:spPr>
        <p:txBody>
          <a:bodyPr vert="horz" wrap="square" lIns="0" tIns="0" rIns="0" bIns="0" rtlCol="0">
            <a:spAutoFit/>
          </a:bodyPr>
          <a:lstStyle/>
          <a:p>
            <a:pPr marL="65405">
              <a:lnSpc>
                <a:spcPts val="484"/>
              </a:lnSpc>
            </a:pPr>
            <a:r>
              <a:rPr sz="500" b="1" dirty="0">
                <a:latin typeface="Calibri"/>
                <a:cs typeface="Calibri"/>
              </a:rPr>
              <a:t>Ne</a:t>
            </a:r>
            <a:r>
              <a:rPr sz="500" b="1" spc="60" dirty="0">
                <a:latin typeface="Calibri"/>
                <a:cs typeface="Calibri"/>
              </a:rPr>
              <a:t> </a:t>
            </a:r>
            <a:r>
              <a:rPr sz="500" b="1" dirty="0">
                <a:latin typeface="Calibri"/>
                <a:cs typeface="Calibri"/>
              </a:rPr>
              <a:t>pas</a:t>
            </a:r>
            <a:r>
              <a:rPr sz="500" b="1" spc="65" dirty="0">
                <a:latin typeface="Calibri"/>
                <a:cs typeface="Calibri"/>
              </a:rPr>
              <a:t> </a:t>
            </a:r>
            <a:r>
              <a:rPr sz="500" b="1" dirty="0">
                <a:latin typeface="Calibri"/>
                <a:cs typeface="Calibri"/>
              </a:rPr>
              <a:t>répondre</a:t>
            </a:r>
            <a:r>
              <a:rPr sz="500" b="1" spc="55" dirty="0">
                <a:latin typeface="Calibri"/>
                <a:cs typeface="Calibri"/>
              </a:rPr>
              <a:t> </a:t>
            </a:r>
            <a:r>
              <a:rPr sz="500" b="1" dirty="0">
                <a:latin typeface="Calibri"/>
                <a:cs typeface="Calibri"/>
              </a:rPr>
              <a:t>aux</a:t>
            </a:r>
            <a:r>
              <a:rPr sz="500" b="1" spc="70" dirty="0">
                <a:latin typeface="Calibri"/>
                <a:cs typeface="Calibri"/>
              </a:rPr>
              <a:t> </a:t>
            </a:r>
            <a:r>
              <a:rPr sz="500" b="1" spc="-10" dirty="0">
                <a:latin typeface="Calibri"/>
                <a:cs typeface="Calibri"/>
              </a:rPr>
              <a:t>attentes</a:t>
            </a:r>
            <a:endParaRPr sz="500" dirty="0">
              <a:latin typeface="Calibri"/>
              <a:cs typeface="Calibri"/>
            </a:endParaRPr>
          </a:p>
        </p:txBody>
      </p:sp>
      <p:sp>
        <p:nvSpPr>
          <p:cNvPr id="21" name="object 21"/>
          <p:cNvSpPr txBox="1"/>
          <p:nvPr/>
        </p:nvSpPr>
        <p:spPr>
          <a:xfrm>
            <a:off x="4924044" y="3031235"/>
            <a:ext cx="1077595" cy="102235"/>
          </a:xfrm>
          <a:prstGeom prst="rect">
            <a:avLst/>
          </a:prstGeom>
          <a:solidFill>
            <a:srgbClr val="F8F8F8"/>
          </a:solidFill>
        </p:spPr>
        <p:txBody>
          <a:bodyPr vert="horz" wrap="square" lIns="0" tIns="0" rIns="0" bIns="0" rtlCol="0">
            <a:spAutoFit/>
          </a:bodyPr>
          <a:lstStyle/>
          <a:p>
            <a:pPr marL="95885">
              <a:lnSpc>
                <a:spcPts val="570"/>
              </a:lnSpc>
            </a:pPr>
            <a:r>
              <a:rPr sz="500" b="1" spc="10" dirty="0">
                <a:latin typeface="Calibri"/>
                <a:cs typeface="Calibri"/>
              </a:rPr>
              <a:t>Répond</a:t>
            </a:r>
            <a:r>
              <a:rPr sz="500" b="1" spc="15" dirty="0">
                <a:latin typeface="Calibri"/>
                <a:cs typeface="Calibri"/>
              </a:rPr>
              <a:t> </a:t>
            </a:r>
            <a:r>
              <a:rPr sz="500" b="1" spc="10" dirty="0">
                <a:latin typeface="Calibri"/>
                <a:cs typeface="Calibri"/>
              </a:rPr>
              <a:t>partiellement à </a:t>
            </a:r>
            <a:r>
              <a:rPr sz="500" b="1" spc="-10" dirty="0">
                <a:latin typeface="Calibri"/>
                <a:cs typeface="Calibri"/>
              </a:rPr>
              <a:t>attentes</a:t>
            </a:r>
            <a:endParaRPr sz="500" dirty="0">
              <a:latin typeface="Calibri"/>
              <a:cs typeface="Calibri"/>
            </a:endParaRPr>
          </a:p>
        </p:txBody>
      </p:sp>
      <p:sp>
        <p:nvSpPr>
          <p:cNvPr id="20" name="object 20"/>
          <p:cNvSpPr txBox="1"/>
          <p:nvPr/>
        </p:nvSpPr>
        <p:spPr>
          <a:xfrm>
            <a:off x="6303264" y="3031235"/>
            <a:ext cx="858519" cy="102235"/>
          </a:xfrm>
          <a:prstGeom prst="rect">
            <a:avLst/>
          </a:prstGeom>
          <a:solidFill>
            <a:srgbClr val="F8F8F8"/>
          </a:solidFill>
        </p:spPr>
        <p:txBody>
          <a:bodyPr vert="horz" wrap="square" lIns="0" tIns="0" rIns="0" bIns="0" rtlCol="0">
            <a:spAutoFit/>
          </a:bodyPr>
          <a:lstStyle/>
          <a:p>
            <a:pPr marL="156845">
              <a:lnSpc>
                <a:spcPts val="505"/>
              </a:lnSpc>
            </a:pPr>
            <a:r>
              <a:rPr sz="500" b="1" dirty="0">
                <a:latin typeface="Calibri"/>
                <a:cs typeface="Calibri"/>
              </a:rPr>
              <a:t>Attentes</a:t>
            </a:r>
            <a:r>
              <a:rPr sz="500" b="1" spc="105" dirty="0">
                <a:latin typeface="Calibri"/>
                <a:cs typeface="Calibri"/>
              </a:rPr>
              <a:t> </a:t>
            </a:r>
            <a:r>
              <a:rPr sz="500" b="1" spc="-10" dirty="0">
                <a:latin typeface="Calibri"/>
                <a:cs typeface="Calibri"/>
              </a:rPr>
              <a:t>atteintes</a:t>
            </a:r>
            <a:endParaRPr sz="500" dirty="0">
              <a:latin typeface="Calibri"/>
              <a:cs typeface="Calibri"/>
            </a:endParaRPr>
          </a:p>
        </p:txBody>
      </p:sp>
      <p:sp>
        <p:nvSpPr>
          <p:cNvPr id="19" name="object 19"/>
          <p:cNvSpPr txBox="1"/>
          <p:nvPr/>
        </p:nvSpPr>
        <p:spPr>
          <a:xfrm>
            <a:off x="7730997" y="2996946"/>
            <a:ext cx="572770" cy="106045"/>
          </a:xfrm>
          <a:prstGeom prst="rect">
            <a:avLst/>
          </a:prstGeom>
        </p:spPr>
        <p:txBody>
          <a:bodyPr vert="horz" wrap="square" lIns="0" tIns="15875" rIns="0" bIns="0" rtlCol="0">
            <a:spAutoFit/>
          </a:bodyPr>
          <a:lstStyle/>
          <a:p>
            <a:pPr marL="12700">
              <a:lnSpc>
                <a:spcPct val="100000"/>
              </a:lnSpc>
              <a:spcBef>
                <a:spcPts val="125"/>
              </a:spcBef>
            </a:pPr>
            <a:r>
              <a:rPr sz="500" b="1" dirty="0">
                <a:latin typeface="Calibri"/>
                <a:cs typeface="Calibri"/>
              </a:rPr>
              <a:t>Attentes</a:t>
            </a:r>
            <a:r>
              <a:rPr sz="500" b="1" spc="105" dirty="0">
                <a:latin typeface="Calibri"/>
                <a:cs typeface="Calibri"/>
              </a:rPr>
              <a:t> </a:t>
            </a:r>
            <a:r>
              <a:rPr sz="500" b="1" spc="-10" dirty="0">
                <a:latin typeface="Calibri"/>
                <a:cs typeface="Calibri"/>
              </a:rPr>
              <a:t>dépassées</a:t>
            </a:r>
            <a:endParaRPr sz="500" dirty="0">
              <a:latin typeface="Calibri"/>
              <a:cs typeface="Calibri"/>
            </a:endParaRPr>
          </a:p>
        </p:txBody>
      </p:sp>
      <p:sp>
        <p:nvSpPr>
          <p:cNvPr id="27" name="object 27"/>
          <p:cNvSpPr txBox="1"/>
          <p:nvPr/>
        </p:nvSpPr>
        <p:spPr>
          <a:xfrm>
            <a:off x="3448811" y="3325304"/>
            <a:ext cx="5305425" cy="274320"/>
          </a:xfrm>
          <a:prstGeom prst="rect">
            <a:avLst/>
          </a:prstGeom>
          <a:solidFill>
            <a:srgbClr val="F8F8F8"/>
          </a:solidFill>
        </p:spPr>
        <p:txBody>
          <a:bodyPr vert="horz" wrap="square" lIns="0" tIns="0" rIns="0" bIns="0" rtlCol="0">
            <a:spAutoFit/>
          </a:bodyPr>
          <a:lstStyle/>
          <a:p>
            <a:pPr marR="10795" algn="ctr">
              <a:lnSpc>
                <a:spcPts val="415"/>
              </a:lnSpc>
            </a:pPr>
            <a:r>
              <a:rPr sz="700" b="1" dirty="0">
                <a:solidFill>
                  <a:srgbClr val="3A3838"/>
                </a:solidFill>
                <a:latin typeface="Calibri"/>
                <a:cs typeface="Calibri"/>
              </a:rPr>
              <a:t>Score</a:t>
            </a:r>
            <a:r>
              <a:rPr sz="700" b="1" spc="-15" dirty="0">
                <a:solidFill>
                  <a:srgbClr val="3A3838"/>
                </a:solidFill>
                <a:latin typeface="Calibri"/>
                <a:cs typeface="Calibri"/>
              </a:rPr>
              <a:t> </a:t>
            </a:r>
            <a:r>
              <a:rPr sz="700" b="1" spc="-10" dirty="0">
                <a:solidFill>
                  <a:srgbClr val="3A3838"/>
                </a:solidFill>
                <a:latin typeface="Calibri"/>
                <a:cs typeface="Calibri"/>
              </a:rPr>
              <a:t>gradué</a:t>
            </a:r>
            <a:endParaRPr sz="700" dirty="0">
              <a:latin typeface="Calibri"/>
              <a:cs typeface="Calibri"/>
            </a:endParaRPr>
          </a:p>
          <a:p>
            <a:pPr marL="168275" marR="194310" indent="54610">
              <a:lnSpc>
                <a:spcPct val="100000"/>
              </a:lnSpc>
              <a:spcBef>
                <a:spcPts val="305"/>
              </a:spcBef>
              <a:buChar char="•"/>
              <a:tabLst>
                <a:tab pos="222885" algn="l"/>
              </a:tabLst>
            </a:pPr>
            <a:r>
              <a:rPr sz="600" b="1" dirty="0">
                <a:solidFill>
                  <a:srgbClr val="3A3838"/>
                </a:solidFill>
                <a:latin typeface="Calibri"/>
                <a:cs typeface="Calibri"/>
              </a:rPr>
              <a:t>La</a:t>
            </a:r>
            <a:r>
              <a:rPr sz="600" b="1" spc="-10" dirty="0">
                <a:solidFill>
                  <a:srgbClr val="3A3838"/>
                </a:solidFill>
                <a:latin typeface="Calibri"/>
                <a:cs typeface="Calibri"/>
              </a:rPr>
              <a:t> </a:t>
            </a:r>
            <a:r>
              <a:rPr sz="600" b="1" dirty="0">
                <a:solidFill>
                  <a:srgbClr val="3A3838"/>
                </a:solidFill>
                <a:latin typeface="Calibri"/>
                <a:cs typeface="Calibri"/>
              </a:rPr>
              <a:t>barre</a:t>
            </a:r>
            <a:r>
              <a:rPr sz="600" b="1" spc="-20" dirty="0">
                <a:solidFill>
                  <a:srgbClr val="3A3838"/>
                </a:solidFill>
                <a:latin typeface="Calibri"/>
                <a:cs typeface="Calibri"/>
              </a:rPr>
              <a:t> </a:t>
            </a:r>
            <a:r>
              <a:rPr sz="600" b="1" dirty="0">
                <a:solidFill>
                  <a:srgbClr val="3A3838"/>
                </a:solidFill>
                <a:latin typeface="Calibri"/>
                <a:cs typeface="Calibri"/>
              </a:rPr>
              <a:t>noire</a:t>
            </a:r>
            <a:r>
              <a:rPr sz="600" b="1" spc="-10" dirty="0">
                <a:solidFill>
                  <a:srgbClr val="3A3838"/>
                </a:solidFill>
                <a:latin typeface="Calibri"/>
                <a:cs typeface="Calibri"/>
              </a:rPr>
              <a:t> horizontale</a:t>
            </a:r>
            <a:r>
              <a:rPr sz="600" b="1" spc="-5" dirty="0">
                <a:solidFill>
                  <a:srgbClr val="3A3838"/>
                </a:solidFill>
                <a:latin typeface="Calibri"/>
                <a:cs typeface="Calibri"/>
              </a:rPr>
              <a:t> </a:t>
            </a:r>
            <a:r>
              <a:rPr sz="600" b="1" dirty="0">
                <a:solidFill>
                  <a:srgbClr val="3A3838"/>
                </a:solidFill>
                <a:latin typeface="Calibri"/>
                <a:cs typeface="Calibri"/>
              </a:rPr>
              <a:t>dans</a:t>
            </a:r>
            <a:r>
              <a:rPr sz="600" b="1" spc="-20" dirty="0">
                <a:solidFill>
                  <a:srgbClr val="3A3838"/>
                </a:solidFill>
                <a:latin typeface="Calibri"/>
                <a:cs typeface="Calibri"/>
              </a:rPr>
              <a:t> </a:t>
            </a:r>
            <a:r>
              <a:rPr sz="600" b="1" dirty="0">
                <a:solidFill>
                  <a:srgbClr val="3A3838"/>
                </a:solidFill>
                <a:latin typeface="Calibri"/>
                <a:cs typeface="Calibri"/>
              </a:rPr>
              <a:t>le</a:t>
            </a:r>
            <a:r>
              <a:rPr sz="600" b="1" spc="-10" dirty="0">
                <a:solidFill>
                  <a:srgbClr val="3A3838"/>
                </a:solidFill>
                <a:latin typeface="Calibri"/>
                <a:cs typeface="Calibri"/>
              </a:rPr>
              <a:t> </a:t>
            </a:r>
            <a:r>
              <a:rPr sz="600" b="1" dirty="0">
                <a:solidFill>
                  <a:srgbClr val="3A3838"/>
                </a:solidFill>
                <a:latin typeface="Calibri"/>
                <a:cs typeface="Calibri"/>
              </a:rPr>
              <a:t>graphique</a:t>
            </a:r>
            <a:r>
              <a:rPr sz="600" b="1" spc="-10" dirty="0">
                <a:solidFill>
                  <a:srgbClr val="3A3838"/>
                </a:solidFill>
                <a:latin typeface="Calibri"/>
                <a:cs typeface="Calibri"/>
              </a:rPr>
              <a:t> ci-</a:t>
            </a:r>
            <a:r>
              <a:rPr sz="600" b="1" dirty="0">
                <a:solidFill>
                  <a:srgbClr val="3A3838"/>
                </a:solidFill>
                <a:latin typeface="Calibri"/>
                <a:cs typeface="Calibri"/>
              </a:rPr>
              <a:t>dessus</a:t>
            </a:r>
            <a:r>
              <a:rPr sz="600" b="1" spc="-10" dirty="0">
                <a:solidFill>
                  <a:srgbClr val="3A3838"/>
                </a:solidFill>
                <a:latin typeface="Calibri"/>
                <a:cs typeface="Calibri"/>
              </a:rPr>
              <a:t> </a:t>
            </a:r>
            <a:r>
              <a:rPr sz="600" b="1" dirty="0">
                <a:solidFill>
                  <a:srgbClr val="3A3838"/>
                </a:solidFill>
                <a:latin typeface="Calibri"/>
                <a:cs typeface="Calibri"/>
              </a:rPr>
              <a:t>indique la</a:t>
            </a:r>
            <a:r>
              <a:rPr sz="600" b="1" spc="-5" dirty="0">
                <a:solidFill>
                  <a:srgbClr val="3A3838"/>
                </a:solidFill>
                <a:latin typeface="Calibri"/>
                <a:cs typeface="Calibri"/>
              </a:rPr>
              <a:t> </a:t>
            </a:r>
            <a:r>
              <a:rPr sz="600" b="1" dirty="0">
                <a:solidFill>
                  <a:srgbClr val="3A3838"/>
                </a:solidFill>
                <a:latin typeface="Calibri"/>
                <a:cs typeface="Calibri"/>
              </a:rPr>
              <a:t>fourchette</a:t>
            </a:r>
            <a:r>
              <a:rPr sz="600" b="1" spc="-10" dirty="0">
                <a:solidFill>
                  <a:srgbClr val="3A3838"/>
                </a:solidFill>
                <a:latin typeface="Calibri"/>
                <a:cs typeface="Calibri"/>
              </a:rPr>
              <a:t> </a:t>
            </a:r>
            <a:r>
              <a:rPr sz="600" b="1" dirty="0">
                <a:solidFill>
                  <a:srgbClr val="3A3838"/>
                </a:solidFill>
                <a:latin typeface="Calibri"/>
                <a:cs typeface="Calibri"/>
              </a:rPr>
              <a:t>de</a:t>
            </a:r>
            <a:r>
              <a:rPr sz="600" b="1" spc="-25" dirty="0">
                <a:solidFill>
                  <a:srgbClr val="3A3838"/>
                </a:solidFill>
                <a:latin typeface="Calibri"/>
                <a:cs typeface="Calibri"/>
              </a:rPr>
              <a:t> </a:t>
            </a:r>
            <a:r>
              <a:rPr sz="600" b="1" dirty="0">
                <a:solidFill>
                  <a:srgbClr val="3A3838"/>
                </a:solidFill>
                <a:latin typeface="Calibri"/>
                <a:cs typeface="Calibri"/>
              </a:rPr>
              <a:t>résultats</a:t>
            </a:r>
            <a:r>
              <a:rPr sz="600" b="1" spc="5" dirty="0">
                <a:solidFill>
                  <a:srgbClr val="3A3838"/>
                </a:solidFill>
                <a:latin typeface="Calibri"/>
                <a:cs typeface="Calibri"/>
              </a:rPr>
              <a:t> </a:t>
            </a:r>
            <a:r>
              <a:rPr sz="600" b="1" dirty="0">
                <a:solidFill>
                  <a:srgbClr val="3A3838"/>
                </a:solidFill>
                <a:latin typeface="Calibri"/>
                <a:cs typeface="Calibri"/>
              </a:rPr>
              <a:t>probables</a:t>
            </a:r>
            <a:r>
              <a:rPr sz="600" b="1" spc="-15" dirty="0">
                <a:solidFill>
                  <a:srgbClr val="3A3838"/>
                </a:solidFill>
                <a:latin typeface="Calibri"/>
                <a:cs typeface="Calibri"/>
              </a:rPr>
              <a:t> </a:t>
            </a:r>
            <a:r>
              <a:rPr sz="600" b="1" dirty="0">
                <a:solidFill>
                  <a:srgbClr val="3A3838"/>
                </a:solidFill>
                <a:latin typeface="Calibri"/>
                <a:cs typeface="Calibri"/>
              </a:rPr>
              <a:t>que</a:t>
            </a:r>
            <a:r>
              <a:rPr sz="600" b="1" spc="-10" dirty="0">
                <a:solidFill>
                  <a:srgbClr val="3A3838"/>
                </a:solidFill>
                <a:latin typeface="Calibri"/>
                <a:cs typeface="Calibri"/>
              </a:rPr>
              <a:t> </a:t>
            </a:r>
            <a:r>
              <a:rPr sz="600" b="1" dirty="0">
                <a:solidFill>
                  <a:srgbClr val="3A3838"/>
                </a:solidFill>
                <a:latin typeface="Calibri"/>
                <a:cs typeface="Calibri"/>
              </a:rPr>
              <a:t>votre</a:t>
            </a:r>
            <a:r>
              <a:rPr sz="600" b="1" spc="-10" dirty="0">
                <a:solidFill>
                  <a:srgbClr val="3A3838"/>
                </a:solidFill>
                <a:latin typeface="Calibri"/>
                <a:cs typeface="Calibri"/>
              </a:rPr>
              <a:t> </a:t>
            </a:r>
            <a:r>
              <a:rPr sz="600" b="1" dirty="0">
                <a:solidFill>
                  <a:srgbClr val="3A3838"/>
                </a:solidFill>
                <a:latin typeface="Calibri"/>
                <a:cs typeface="Calibri"/>
              </a:rPr>
              <a:t>élève</a:t>
            </a:r>
            <a:r>
              <a:rPr sz="600" b="1" spc="-20" dirty="0">
                <a:solidFill>
                  <a:srgbClr val="3A3838"/>
                </a:solidFill>
                <a:latin typeface="Calibri"/>
                <a:cs typeface="Calibri"/>
              </a:rPr>
              <a:t> </a:t>
            </a:r>
            <a:r>
              <a:rPr sz="600" b="1" dirty="0">
                <a:solidFill>
                  <a:srgbClr val="3A3838"/>
                </a:solidFill>
                <a:latin typeface="Calibri"/>
                <a:cs typeface="Calibri"/>
              </a:rPr>
              <a:t>obtiendrait</a:t>
            </a:r>
            <a:r>
              <a:rPr sz="600" b="1" spc="5" dirty="0">
                <a:solidFill>
                  <a:srgbClr val="3A3838"/>
                </a:solidFill>
                <a:latin typeface="Calibri"/>
                <a:cs typeface="Calibri"/>
              </a:rPr>
              <a:t> </a:t>
            </a:r>
            <a:r>
              <a:rPr sz="600" b="1" dirty="0">
                <a:solidFill>
                  <a:srgbClr val="3A3838"/>
                </a:solidFill>
                <a:latin typeface="Calibri"/>
                <a:cs typeface="Calibri"/>
              </a:rPr>
              <a:t>s'il</a:t>
            </a:r>
            <a:r>
              <a:rPr sz="600" b="1" spc="-15" dirty="0">
                <a:solidFill>
                  <a:srgbClr val="3A3838"/>
                </a:solidFill>
                <a:latin typeface="Calibri"/>
                <a:cs typeface="Calibri"/>
              </a:rPr>
              <a:t> </a:t>
            </a:r>
            <a:r>
              <a:rPr sz="600" b="1" dirty="0">
                <a:solidFill>
                  <a:srgbClr val="3A3838"/>
                </a:solidFill>
                <a:latin typeface="Calibri"/>
                <a:cs typeface="Calibri"/>
              </a:rPr>
              <a:t>passait</a:t>
            </a:r>
            <a:r>
              <a:rPr sz="600" b="1" spc="-15" dirty="0">
                <a:solidFill>
                  <a:srgbClr val="3A3838"/>
                </a:solidFill>
                <a:latin typeface="Calibri"/>
                <a:cs typeface="Calibri"/>
              </a:rPr>
              <a:t> </a:t>
            </a:r>
            <a:r>
              <a:rPr sz="600" b="1" dirty="0">
                <a:solidFill>
                  <a:srgbClr val="3A3838"/>
                </a:solidFill>
                <a:latin typeface="Calibri"/>
                <a:cs typeface="Calibri"/>
              </a:rPr>
              <a:t>le</a:t>
            </a:r>
            <a:r>
              <a:rPr sz="600" b="1" spc="-10" dirty="0">
                <a:solidFill>
                  <a:srgbClr val="3A3838"/>
                </a:solidFill>
                <a:latin typeface="Calibri"/>
                <a:cs typeface="Calibri"/>
              </a:rPr>
              <a:t> </a:t>
            </a:r>
            <a:r>
              <a:rPr sz="600" b="1" dirty="0">
                <a:solidFill>
                  <a:srgbClr val="3A3838"/>
                </a:solidFill>
                <a:latin typeface="Calibri"/>
                <a:cs typeface="Calibri"/>
              </a:rPr>
              <a:t>test </a:t>
            </a:r>
            <a:r>
              <a:rPr sz="600" b="1" spc="-10" dirty="0">
                <a:solidFill>
                  <a:srgbClr val="3A3838"/>
                </a:solidFill>
                <a:latin typeface="Calibri"/>
                <a:cs typeface="Calibri"/>
              </a:rPr>
              <a:t>plusieurs</a:t>
            </a:r>
            <a:r>
              <a:rPr sz="600" b="1" spc="500" dirty="0">
                <a:solidFill>
                  <a:srgbClr val="3A3838"/>
                </a:solidFill>
                <a:latin typeface="Calibri"/>
                <a:cs typeface="Calibri"/>
              </a:rPr>
              <a:t> </a:t>
            </a:r>
            <a:r>
              <a:rPr sz="600" b="1" spc="-10" dirty="0">
                <a:solidFill>
                  <a:srgbClr val="3A3838"/>
                </a:solidFill>
                <a:latin typeface="Calibri"/>
                <a:cs typeface="Calibri"/>
              </a:rPr>
              <a:t>fois.</a:t>
            </a:r>
            <a:endParaRPr sz="600" dirty="0">
              <a:latin typeface="Calibri"/>
              <a:cs typeface="Calibri"/>
            </a:endParaRPr>
          </a:p>
        </p:txBody>
      </p:sp>
      <p:sp>
        <p:nvSpPr>
          <p:cNvPr id="26" name="object 26"/>
          <p:cNvSpPr txBox="1"/>
          <p:nvPr/>
        </p:nvSpPr>
        <p:spPr>
          <a:xfrm>
            <a:off x="3448811" y="3689603"/>
            <a:ext cx="1583690" cy="196850"/>
          </a:xfrm>
          <a:prstGeom prst="rect">
            <a:avLst/>
          </a:prstGeom>
          <a:solidFill>
            <a:srgbClr val="F8F8F8"/>
          </a:solidFill>
        </p:spPr>
        <p:txBody>
          <a:bodyPr vert="horz" wrap="square" lIns="0" tIns="0" rIns="0" bIns="0" rtlCol="0">
            <a:spAutoFit/>
          </a:bodyPr>
          <a:lstStyle/>
          <a:p>
            <a:pPr marL="76835">
              <a:lnSpc>
                <a:spcPts val="1145"/>
              </a:lnSpc>
            </a:pPr>
            <a:r>
              <a:rPr sz="1200" dirty="0">
                <a:latin typeface="Calibri"/>
                <a:cs typeface="Calibri"/>
              </a:rPr>
              <a:t>Niveau</a:t>
            </a:r>
            <a:r>
              <a:rPr sz="1200" spc="-35" dirty="0">
                <a:latin typeface="Calibri"/>
                <a:cs typeface="Calibri"/>
              </a:rPr>
              <a:t> </a:t>
            </a:r>
            <a:r>
              <a:rPr sz="1200" dirty="0">
                <a:latin typeface="Calibri"/>
                <a:cs typeface="Calibri"/>
              </a:rPr>
              <a:t>de</a:t>
            </a:r>
            <a:r>
              <a:rPr sz="1200" spc="-30" dirty="0">
                <a:latin typeface="Calibri"/>
                <a:cs typeface="Calibri"/>
              </a:rPr>
              <a:t> </a:t>
            </a:r>
            <a:r>
              <a:rPr sz="1200" spc="-10" dirty="0">
                <a:latin typeface="Calibri"/>
                <a:cs typeface="Calibri"/>
              </a:rPr>
              <a:t>Rendement</a:t>
            </a:r>
            <a:endParaRPr sz="1200" dirty="0">
              <a:latin typeface="Calibri"/>
              <a:cs typeface="Calibri"/>
            </a:endParaRPr>
          </a:p>
        </p:txBody>
      </p:sp>
      <p:sp>
        <p:nvSpPr>
          <p:cNvPr id="24" name="object 24"/>
          <p:cNvSpPr txBox="1"/>
          <p:nvPr/>
        </p:nvSpPr>
        <p:spPr>
          <a:xfrm>
            <a:off x="5477255" y="3689603"/>
            <a:ext cx="1047115" cy="196850"/>
          </a:xfrm>
          <a:prstGeom prst="rect">
            <a:avLst/>
          </a:prstGeom>
          <a:solidFill>
            <a:srgbClr val="F8F8F8"/>
          </a:solidFill>
        </p:spPr>
        <p:txBody>
          <a:bodyPr vert="horz" wrap="square" lIns="0" tIns="0" rIns="0" bIns="0" rtlCol="0">
            <a:spAutoFit/>
          </a:bodyPr>
          <a:lstStyle/>
          <a:p>
            <a:pPr marL="92075">
              <a:lnSpc>
                <a:spcPts val="1170"/>
              </a:lnSpc>
            </a:pPr>
            <a:r>
              <a:rPr sz="1100" spc="-10" dirty="0">
                <a:latin typeface="Calibri"/>
                <a:cs typeface="Calibri"/>
              </a:rPr>
              <a:t>Description</a:t>
            </a:r>
            <a:endParaRPr sz="1100" dirty="0">
              <a:latin typeface="Calibri"/>
              <a:cs typeface="Calibri"/>
            </a:endParaRPr>
          </a:p>
        </p:txBody>
      </p:sp>
      <p:sp>
        <p:nvSpPr>
          <p:cNvPr id="28" name="object 28"/>
          <p:cNvSpPr txBox="1"/>
          <p:nvPr/>
        </p:nvSpPr>
        <p:spPr>
          <a:xfrm>
            <a:off x="3433571" y="4044696"/>
            <a:ext cx="1685925" cy="241300"/>
          </a:xfrm>
          <a:prstGeom prst="rect">
            <a:avLst/>
          </a:prstGeom>
          <a:solidFill>
            <a:srgbClr val="F8F8F8"/>
          </a:solidFill>
        </p:spPr>
        <p:txBody>
          <a:bodyPr vert="horz" wrap="square" lIns="0" tIns="74930" rIns="0" bIns="0" rtlCol="0">
            <a:spAutoFit/>
          </a:bodyPr>
          <a:lstStyle/>
          <a:p>
            <a:pPr marL="92075">
              <a:lnSpc>
                <a:spcPct val="100000"/>
              </a:lnSpc>
              <a:spcBef>
                <a:spcPts val="590"/>
              </a:spcBef>
            </a:pPr>
            <a:r>
              <a:rPr sz="1050" spc="-10" dirty="0">
                <a:latin typeface="Calibri"/>
                <a:cs typeface="Calibri"/>
              </a:rPr>
              <a:t>Attentes</a:t>
            </a:r>
            <a:r>
              <a:rPr sz="1050" spc="15" dirty="0">
                <a:latin typeface="Calibri"/>
                <a:cs typeface="Calibri"/>
              </a:rPr>
              <a:t> </a:t>
            </a:r>
            <a:r>
              <a:rPr sz="1050" spc="-10" dirty="0">
                <a:latin typeface="Calibri"/>
                <a:cs typeface="Calibri"/>
              </a:rPr>
              <a:t>dépassées</a:t>
            </a:r>
            <a:endParaRPr sz="1050" dirty="0">
              <a:latin typeface="Calibri"/>
              <a:cs typeface="Calibri"/>
            </a:endParaRPr>
          </a:p>
        </p:txBody>
      </p:sp>
      <p:sp>
        <p:nvSpPr>
          <p:cNvPr id="32" name="object 32"/>
          <p:cNvSpPr txBox="1"/>
          <p:nvPr/>
        </p:nvSpPr>
        <p:spPr>
          <a:xfrm>
            <a:off x="5509259" y="4064508"/>
            <a:ext cx="3057525" cy="307975"/>
          </a:xfrm>
          <a:prstGeom prst="rect">
            <a:avLst/>
          </a:prstGeom>
          <a:solidFill>
            <a:srgbClr val="F8F8F8"/>
          </a:solidFill>
        </p:spPr>
        <p:txBody>
          <a:bodyPr vert="horz" wrap="square" lIns="0" tIns="41275" rIns="0" bIns="0" rtlCol="0">
            <a:spAutoFit/>
          </a:bodyPr>
          <a:lstStyle/>
          <a:p>
            <a:pPr marL="92075" marR="321945">
              <a:lnSpc>
                <a:spcPct val="100000"/>
              </a:lnSpc>
              <a:spcBef>
                <a:spcPts val="325"/>
              </a:spcBef>
            </a:pPr>
            <a:r>
              <a:rPr sz="700" dirty="0">
                <a:solidFill>
                  <a:srgbClr val="252525"/>
                </a:solidFill>
                <a:latin typeface="Calibri"/>
                <a:cs typeface="Calibri"/>
              </a:rPr>
              <a:t>Un</a:t>
            </a:r>
            <a:r>
              <a:rPr sz="700" spc="-20" dirty="0">
                <a:solidFill>
                  <a:srgbClr val="252525"/>
                </a:solidFill>
                <a:latin typeface="Calibri"/>
                <a:cs typeface="Calibri"/>
              </a:rPr>
              <a:t> </a:t>
            </a:r>
            <a:r>
              <a:rPr sz="700" dirty="0">
                <a:solidFill>
                  <a:srgbClr val="252525"/>
                </a:solidFill>
                <a:latin typeface="Calibri"/>
                <a:cs typeface="Calibri"/>
              </a:rPr>
              <a:t>élève</a:t>
            </a:r>
            <a:r>
              <a:rPr sz="700" spc="-5" dirty="0">
                <a:solidFill>
                  <a:srgbClr val="252525"/>
                </a:solidFill>
                <a:latin typeface="Calibri"/>
                <a:cs typeface="Calibri"/>
              </a:rPr>
              <a:t> </a:t>
            </a:r>
            <a:r>
              <a:rPr sz="700" dirty="0">
                <a:solidFill>
                  <a:srgbClr val="252525"/>
                </a:solidFill>
                <a:latin typeface="Calibri"/>
                <a:cs typeface="Calibri"/>
              </a:rPr>
              <a:t>ayant</a:t>
            </a:r>
            <a:r>
              <a:rPr sz="700" spc="-5" dirty="0">
                <a:solidFill>
                  <a:srgbClr val="252525"/>
                </a:solidFill>
                <a:latin typeface="Calibri"/>
                <a:cs typeface="Calibri"/>
              </a:rPr>
              <a:t> </a:t>
            </a:r>
            <a:r>
              <a:rPr sz="700" dirty="0">
                <a:solidFill>
                  <a:srgbClr val="252525"/>
                </a:solidFill>
                <a:latin typeface="Calibri"/>
                <a:cs typeface="Calibri"/>
              </a:rPr>
              <a:t>obtenu</a:t>
            </a:r>
            <a:r>
              <a:rPr sz="700" spc="-5" dirty="0">
                <a:solidFill>
                  <a:srgbClr val="252525"/>
                </a:solidFill>
                <a:latin typeface="Calibri"/>
                <a:cs typeface="Calibri"/>
              </a:rPr>
              <a:t> </a:t>
            </a:r>
            <a:r>
              <a:rPr sz="700" dirty="0">
                <a:solidFill>
                  <a:srgbClr val="252525"/>
                </a:solidFill>
                <a:latin typeface="Calibri"/>
                <a:cs typeface="Calibri"/>
              </a:rPr>
              <a:t>les</a:t>
            </a:r>
            <a:r>
              <a:rPr sz="700" spc="-10" dirty="0">
                <a:solidFill>
                  <a:srgbClr val="252525"/>
                </a:solidFill>
                <a:latin typeface="Calibri"/>
                <a:cs typeface="Calibri"/>
              </a:rPr>
              <a:t> résultats</a:t>
            </a:r>
            <a:r>
              <a:rPr sz="700" spc="20" dirty="0">
                <a:solidFill>
                  <a:srgbClr val="252525"/>
                </a:solidFill>
                <a:latin typeface="Calibri"/>
                <a:cs typeface="Calibri"/>
              </a:rPr>
              <a:t> </a:t>
            </a:r>
            <a:r>
              <a:rPr sz="700" dirty="0">
                <a:solidFill>
                  <a:srgbClr val="252525"/>
                </a:solidFill>
                <a:latin typeface="Calibri"/>
                <a:cs typeface="Calibri"/>
              </a:rPr>
              <a:t>à</a:t>
            </a:r>
            <a:r>
              <a:rPr sz="700" spc="-10" dirty="0">
                <a:solidFill>
                  <a:srgbClr val="252525"/>
                </a:solidFill>
                <a:latin typeface="Calibri"/>
                <a:cs typeface="Calibri"/>
              </a:rPr>
              <a:t> </a:t>
            </a:r>
            <a:r>
              <a:rPr sz="700" dirty="0">
                <a:solidFill>
                  <a:srgbClr val="252525"/>
                </a:solidFill>
                <a:latin typeface="Calibri"/>
                <a:cs typeface="Calibri"/>
              </a:rPr>
              <a:t>ce</a:t>
            </a:r>
            <a:r>
              <a:rPr sz="700" spc="-20" dirty="0">
                <a:solidFill>
                  <a:srgbClr val="252525"/>
                </a:solidFill>
                <a:latin typeface="Calibri"/>
                <a:cs typeface="Calibri"/>
              </a:rPr>
              <a:t> </a:t>
            </a:r>
            <a:r>
              <a:rPr sz="700" dirty="0">
                <a:solidFill>
                  <a:srgbClr val="252525"/>
                </a:solidFill>
                <a:latin typeface="Calibri"/>
                <a:cs typeface="Calibri"/>
              </a:rPr>
              <a:t>niveau</a:t>
            </a:r>
            <a:r>
              <a:rPr sz="700" spc="-5" dirty="0">
                <a:solidFill>
                  <a:srgbClr val="252525"/>
                </a:solidFill>
                <a:latin typeface="Calibri"/>
                <a:cs typeface="Calibri"/>
              </a:rPr>
              <a:t> </a:t>
            </a:r>
            <a:r>
              <a:rPr sz="700" dirty="0">
                <a:solidFill>
                  <a:srgbClr val="252525"/>
                </a:solidFill>
                <a:latin typeface="Calibri"/>
                <a:cs typeface="Calibri"/>
              </a:rPr>
              <a:t>a</a:t>
            </a:r>
            <a:r>
              <a:rPr sz="700" spc="-10" dirty="0">
                <a:solidFill>
                  <a:srgbClr val="252525"/>
                </a:solidFill>
                <a:latin typeface="Calibri"/>
                <a:cs typeface="Calibri"/>
              </a:rPr>
              <a:t> dépassé </a:t>
            </a:r>
            <a:r>
              <a:rPr sz="700" dirty="0">
                <a:solidFill>
                  <a:srgbClr val="252525"/>
                </a:solidFill>
                <a:latin typeface="Calibri"/>
                <a:cs typeface="Calibri"/>
              </a:rPr>
              <a:t>les</a:t>
            </a:r>
            <a:r>
              <a:rPr sz="700" spc="-10" dirty="0">
                <a:solidFill>
                  <a:srgbClr val="252525"/>
                </a:solidFill>
                <a:latin typeface="Calibri"/>
                <a:cs typeface="Calibri"/>
              </a:rPr>
              <a:t> </a:t>
            </a:r>
            <a:r>
              <a:rPr sz="700" dirty="0">
                <a:solidFill>
                  <a:srgbClr val="252525"/>
                </a:solidFill>
                <a:latin typeface="Calibri"/>
                <a:cs typeface="Calibri"/>
              </a:rPr>
              <a:t>attentes</a:t>
            </a:r>
            <a:r>
              <a:rPr sz="700" spc="20" dirty="0">
                <a:solidFill>
                  <a:srgbClr val="252525"/>
                </a:solidFill>
                <a:latin typeface="Calibri"/>
                <a:cs typeface="Calibri"/>
              </a:rPr>
              <a:t> </a:t>
            </a:r>
            <a:r>
              <a:rPr sz="700" spc="-25" dirty="0">
                <a:solidFill>
                  <a:srgbClr val="252525"/>
                </a:solidFill>
                <a:latin typeface="Calibri"/>
                <a:cs typeface="Calibri"/>
              </a:rPr>
              <a:t>de</a:t>
            </a:r>
            <a:r>
              <a:rPr sz="700" spc="500" dirty="0">
                <a:solidFill>
                  <a:srgbClr val="252525"/>
                </a:solidFill>
                <a:latin typeface="Calibri"/>
                <a:cs typeface="Calibri"/>
              </a:rPr>
              <a:t> </a:t>
            </a:r>
            <a:r>
              <a:rPr sz="700" dirty="0">
                <a:solidFill>
                  <a:srgbClr val="252525"/>
                </a:solidFill>
                <a:latin typeface="Calibri"/>
                <a:cs typeface="Calibri"/>
              </a:rPr>
              <a:t>niveau</a:t>
            </a:r>
            <a:r>
              <a:rPr sz="700" spc="-15" dirty="0">
                <a:solidFill>
                  <a:srgbClr val="252525"/>
                </a:solidFill>
                <a:latin typeface="Calibri"/>
                <a:cs typeface="Calibri"/>
              </a:rPr>
              <a:t> </a:t>
            </a:r>
            <a:r>
              <a:rPr sz="700" dirty="0">
                <a:solidFill>
                  <a:srgbClr val="252525"/>
                </a:solidFill>
                <a:latin typeface="Calibri"/>
                <a:cs typeface="Calibri"/>
              </a:rPr>
              <a:t>scolaire</a:t>
            </a:r>
            <a:r>
              <a:rPr sz="700" spc="5" dirty="0">
                <a:solidFill>
                  <a:srgbClr val="252525"/>
                </a:solidFill>
                <a:latin typeface="Calibri"/>
                <a:cs typeface="Calibri"/>
              </a:rPr>
              <a:t> </a:t>
            </a:r>
            <a:r>
              <a:rPr sz="700" dirty="0">
                <a:solidFill>
                  <a:srgbClr val="252525"/>
                </a:solidFill>
                <a:latin typeface="Calibri"/>
                <a:cs typeface="Calibri"/>
              </a:rPr>
              <a:t>en</a:t>
            </a:r>
            <a:r>
              <a:rPr sz="700" spc="-25" dirty="0">
                <a:solidFill>
                  <a:srgbClr val="252525"/>
                </a:solidFill>
                <a:latin typeface="Calibri"/>
                <a:cs typeface="Calibri"/>
              </a:rPr>
              <a:t> </a:t>
            </a:r>
            <a:r>
              <a:rPr sz="700" dirty="0">
                <a:solidFill>
                  <a:srgbClr val="252525"/>
                </a:solidFill>
                <a:latin typeface="Calibri"/>
                <a:cs typeface="Calibri"/>
              </a:rPr>
              <a:t>faisant</a:t>
            </a:r>
            <a:r>
              <a:rPr sz="700" spc="-10" dirty="0">
                <a:solidFill>
                  <a:srgbClr val="252525"/>
                </a:solidFill>
                <a:latin typeface="Calibri"/>
                <a:cs typeface="Calibri"/>
              </a:rPr>
              <a:t> </a:t>
            </a:r>
            <a:r>
              <a:rPr sz="700" dirty="0">
                <a:solidFill>
                  <a:srgbClr val="252525"/>
                </a:solidFill>
                <a:latin typeface="Calibri"/>
                <a:cs typeface="Calibri"/>
              </a:rPr>
              <a:t>preuve</a:t>
            </a:r>
            <a:r>
              <a:rPr sz="700" spc="-10" dirty="0">
                <a:solidFill>
                  <a:srgbClr val="252525"/>
                </a:solidFill>
                <a:latin typeface="Calibri"/>
                <a:cs typeface="Calibri"/>
              </a:rPr>
              <a:t> </a:t>
            </a:r>
            <a:r>
              <a:rPr sz="700" dirty="0">
                <a:solidFill>
                  <a:srgbClr val="252525"/>
                </a:solidFill>
                <a:latin typeface="Calibri"/>
                <a:cs typeface="Calibri"/>
              </a:rPr>
              <a:t>de</a:t>
            </a:r>
            <a:r>
              <a:rPr sz="700" spc="-15" dirty="0">
                <a:solidFill>
                  <a:srgbClr val="252525"/>
                </a:solidFill>
                <a:latin typeface="Calibri"/>
                <a:cs typeface="Calibri"/>
              </a:rPr>
              <a:t> </a:t>
            </a:r>
            <a:r>
              <a:rPr sz="700" dirty="0">
                <a:solidFill>
                  <a:srgbClr val="252525"/>
                </a:solidFill>
                <a:latin typeface="Calibri"/>
                <a:cs typeface="Calibri"/>
              </a:rPr>
              <a:t>la</a:t>
            </a:r>
            <a:r>
              <a:rPr sz="700" spc="-15" dirty="0">
                <a:solidFill>
                  <a:srgbClr val="252525"/>
                </a:solidFill>
                <a:latin typeface="Calibri"/>
                <a:cs typeface="Calibri"/>
              </a:rPr>
              <a:t> </a:t>
            </a:r>
            <a:r>
              <a:rPr sz="700" spc="-10" dirty="0">
                <a:solidFill>
                  <a:srgbClr val="252525"/>
                </a:solidFill>
                <a:latin typeface="Calibri"/>
                <a:cs typeface="Calibri"/>
              </a:rPr>
              <a:t>maîtrise</a:t>
            </a:r>
            <a:r>
              <a:rPr sz="700" spc="15" dirty="0">
                <a:solidFill>
                  <a:srgbClr val="252525"/>
                </a:solidFill>
                <a:latin typeface="Calibri"/>
                <a:cs typeface="Calibri"/>
              </a:rPr>
              <a:t> </a:t>
            </a:r>
            <a:r>
              <a:rPr sz="700" dirty="0">
                <a:solidFill>
                  <a:srgbClr val="252525"/>
                </a:solidFill>
                <a:latin typeface="Calibri"/>
                <a:cs typeface="Calibri"/>
              </a:rPr>
              <a:t>de</a:t>
            </a:r>
            <a:r>
              <a:rPr sz="700" spc="-15" dirty="0">
                <a:solidFill>
                  <a:srgbClr val="252525"/>
                </a:solidFill>
                <a:latin typeface="Calibri"/>
                <a:cs typeface="Calibri"/>
              </a:rPr>
              <a:t> </a:t>
            </a:r>
            <a:r>
              <a:rPr sz="700" dirty="0">
                <a:solidFill>
                  <a:srgbClr val="252525"/>
                </a:solidFill>
                <a:latin typeface="Calibri"/>
                <a:cs typeface="Calibri"/>
              </a:rPr>
              <a:t>la</a:t>
            </a:r>
            <a:r>
              <a:rPr sz="700" spc="-15" dirty="0">
                <a:solidFill>
                  <a:srgbClr val="252525"/>
                </a:solidFill>
                <a:latin typeface="Calibri"/>
                <a:cs typeface="Calibri"/>
              </a:rPr>
              <a:t> </a:t>
            </a:r>
            <a:r>
              <a:rPr sz="700" spc="-10" dirty="0">
                <a:solidFill>
                  <a:srgbClr val="252525"/>
                </a:solidFill>
                <a:latin typeface="Calibri"/>
                <a:cs typeface="Calibri"/>
              </a:rPr>
              <a:t>matière.</a:t>
            </a:r>
            <a:endParaRPr sz="700" dirty="0">
              <a:latin typeface="Calibri"/>
              <a:cs typeface="Calibri"/>
            </a:endParaRPr>
          </a:p>
        </p:txBody>
      </p:sp>
      <p:sp>
        <p:nvSpPr>
          <p:cNvPr id="29" name="object 29"/>
          <p:cNvSpPr txBox="1"/>
          <p:nvPr/>
        </p:nvSpPr>
        <p:spPr>
          <a:xfrm>
            <a:off x="3433571" y="4550664"/>
            <a:ext cx="1685925" cy="239395"/>
          </a:xfrm>
          <a:prstGeom prst="rect">
            <a:avLst/>
          </a:prstGeom>
          <a:solidFill>
            <a:srgbClr val="F8F8F8"/>
          </a:solidFill>
        </p:spPr>
        <p:txBody>
          <a:bodyPr vert="horz" wrap="square" lIns="0" tIns="74295" rIns="0" bIns="0" rtlCol="0">
            <a:spAutoFit/>
          </a:bodyPr>
          <a:lstStyle/>
          <a:p>
            <a:pPr marL="92075">
              <a:lnSpc>
                <a:spcPct val="100000"/>
              </a:lnSpc>
              <a:spcBef>
                <a:spcPts val="585"/>
              </a:spcBef>
            </a:pPr>
            <a:r>
              <a:rPr sz="1050" b="1" dirty="0">
                <a:latin typeface="Calibri"/>
                <a:cs typeface="Calibri"/>
              </a:rPr>
              <a:t>Attentes</a:t>
            </a:r>
            <a:r>
              <a:rPr sz="1050" b="1" spc="-30" dirty="0">
                <a:latin typeface="Calibri"/>
                <a:cs typeface="Calibri"/>
              </a:rPr>
              <a:t> </a:t>
            </a:r>
            <a:r>
              <a:rPr sz="1050" b="1" spc="-10" dirty="0">
                <a:latin typeface="Calibri"/>
                <a:cs typeface="Calibri"/>
              </a:rPr>
              <a:t>atteintes</a:t>
            </a:r>
            <a:endParaRPr sz="1050" dirty="0">
              <a:latin typeface="Calibri"/>
              <a:cs typeface="Calibri"/>
            </a:endParaRPr>
          </a:p>
        </p:txBody>
      </p:sp>
      <p:sp>
        <p:nvSpPr>
          <p:cNvPr id="33" name="object 33"/>
          <p:cNvSpPr txBox="1"/>
          <p:nvPr/>
        </p:nvSpPr>
        <p:spPr>
          <a:xfrm>
            <a:off x="5509259" y="4471415"/>
            <a:ext cx="3244850" cy="416559"/>
          </a:xfrm>
          <a:prstGeom prst="rect">
            <a:avLst/>
          </a:prstGeom>
          <a:solidFill>
            <a:srgbClr val="F8F8F8"/>
          </a:solidFill>
        </p:spPr>
        <p:txBody>
          <a:bodyPr vert="horz" wrap="square" lIns="0" tIns="41910" rIns="0" bIns="0" rtlCol="0">
            <a:spAutoFit/>
          </a:bodyPr>
          <a:lstStyle/>
          <a:p>
            <a:pPr marL="92075" marR="149225">
              <a:lnSpc>
                <a:spcPct val="100000"/>
              </a:lnSpc>
              <a:spcBef>
                <a:spcPts val="330"/>
              </a:spcBef>
            </a:pPr>
            <a:r>
              <a:rPr sz="700" b="1" dirty="0">
                <a:solidFill>
                  <a:srgbClr val="252525"/>
                </a:solidFill>
                <a:latin typeface="Calibri"/>
                <a:cs typeface="Calibri"/>
              </a:rPr>
              <a:t>Un</a:t>
            </a:r>
            <a:r>
              <a:rPr sz="700" b="1" spc="-15" dirty="0">
                <a:solidFill>
                  <a:srgbClr val="252525"/>
                </a:solidFill>
                <a:latin typeface="Calibri"/>
                <a:cs typeface="Calibri"/>
              </a:rPr>
              <a:t> </a:t>
            </a:r>
            <a:r>
              <a:rPr sz="700" b="1" dirty="0">
                <a:solidFill>
                  <a:srgbClr val="252525"/>
                </a:solidFill>
                <a:latin typeface="Calibri"/>
                <a:cs typeface="Calibri"/>
              </a:rPr>
              <a:t>élève</a:t>
            </a:r>
            <a:r>
              <a:rPr sz="700" b="1" spc="-10" dirty="0">
                <a:solidFill>
                  <a:srgbClr val="252525"/>
                </a:solidFill>
                <a:latin typeface="Calibri"/>
                <a:cs typeface="Calibri"/>
              </a:rPr>
              <a:t> </a:t>
            </a:r>
            <a:r>
              <a:rPr sz="700" b="1" dirty="0">
                <a:solidFill>
                  <a:srgbClr val="252525"/>
                </a:solidFill>
                <a:latin typeface="Calibri"/>
                <a:cs typeface="Calibri"/>
              </a:rPr>
              <a:t>ayant</a:t>
            </a:r>
            <a:r>
              <a:rPr sz="700" b="1" spc="-5" dirty="0">
                <a:solidFill>
                  <a:srgbClr val="252525"/>
                </a:solidFill>
                <a:latin typeface="Calibri"/>
                <a:cs typeface="Calibri"/>
              </a:rPr>
              <a:t> </a:t>
            </a:r>
            <a:r>
              <a:rPr sz="700" b="1" dirty="0">
                <a:solidFill>
                  <a:srgbClr val="252525"/>
                </a:solidFill>
                <a:latin typeface="Calibri"/>
                <a:cs typeface="Calibri"/>
              </a:rPr>
              <a:t>obtenu</a:t>
            </a:r>
            <a:r>
              <a:rPr sz="700" b="1" spc="-5" dirty="0">
                <a:solidFill>
                  <a:srgbClr val="252525"/>
                </a:solidFill>
                <a:latin typeface="Calibri"/>
                <a:cs typeface="Calibri"/>
              </a:rPr>
              <a:t> </a:t>
            </a:r>
            <a:r>
              <a:rPr sz="700" b="1" dirty="0">
                <a:solidFill>
                  <a:srgbClr val="252525"/>
                </a:solidFill>
                <a:latin typeface="Calibri"/>
                <a:cs typeface="Calibri"/>
              </a:rPr>
              <a:t>les</a:t>
            </a:r>
            <a:r>
              <a:rPr sz="700" b="1" spc="-15" dirty="0">
                <a:solidFill>
                  <a:srgbClr val="252525"/>
                </a:solidFill>
                <a:latin typeface="Calibri"/>
                <a:cs typeface="Calibri"/>
              </a:rPr>
              <a:t> </a:t>
            </a:r>
            <a:r>
              <a:rPr sz="700" b="1" dirty="0">
                <a:solidFill>
                  <a:srgbClr val="252525"/>
                </a:solidFill>
                <a:latin typeface="Calibri"/>
                <a:cs typeface="Calibri"/>
              </a:rPr>
              <a:t>résultats</a:t>
            </a:r>
            <a:r>
              <a:rPr sz="700" b="1" spc="-15" dirty="0">
                <a:solidFill>
                  <a:srgbClr val="252525"/>
                </a:solidFill>
                <a:latin typeface="Calibri"/>
                <a:cs typeface="Calibri"/>
              </a:rPr>
              <a:t> </a:t>
            </a:r>
            <a:r>
              <a:rPr sz="700" b="1" dirty="0">
                <a:solidFill>
                  <a:srgbClr val="252525"/>
                </a:solidFill>
                <a:latin typeface="Calibri"/>
                <a:cs typeface="Calibri"/>
              </a:rPr>
              <a:t>à</a:t>
            </a:r>
            <a:r>
              <a:rPr sz="700" b="1" spc="-20" dirty="0">
                <a:solidFill>
                  <a:srgbClr val="252525"/>
                </a:solidFill>
                <a:latin typeface="Calibri"/>
                <a:cs typeface="Calibri"/>
              </a:rPr>
              <a:t> </a:t>
            </a:r>
            <a:r>
              <a:rPr sz="700" b="1" dirty="0">
                <a:solidFill>
                  <a:srgbClr val="252525"/>
                </a:solidFill>
                <a:latin typeface="Calibri"/>
                <a:cs typeface="Calibri"/>
              </a:rPr>
              <a:t>ce</a:t>
            </a:r>
            <a:r>
              <a:rPr sz="700" b="1" spc="-15" dirty="0">
                <a:solidFill>
                  <a:srgbClr val="252525"/>
                </a:solidFill>
                <a:latin typeface="Calibri"/>
                <a:cs typeface="Calibri"/>
              </a:rPr>
              <a:t> </a:t>
            </a:r>
            <a:r>
              <a:rPr sz="700" b="1" dirty="0">
                <a:solidFill>
                  <a:srgbClr val="252525"/>
                </a:solidFill>
                <a:latin typeface="Calibri"/>
                <a:cs typeface="Calibri"/>
              </a:rPr>
              <a:t>niveau</a:t>
            </a:r>
            <a:r>
              <a:rPr sz="700" b="1" spc="-5" dirty="0">
                <a:solidFill>
                  <a:srgbClr val="252525"/>
                </a:solidFill>
                <a:latin typeface="Calibri"/>
                <a:cs typeface="Calibri"/>
              </a:rPr>
              <a:t> </a:t>
            </a:r>
            <a:r>
              <a:rPr sz="700" b="1" dirty="0">
                <a:solidFill>
                  <a:srgbClr val="252525"/>
                </a:solidFill>
                <a:latin typeface="Calibri"/>
                <a:cs typeface="Calibri"/>
              </a:rPr>
              <a:t>a</a:t>
            </a:r>
            <a:r>
              <a:rPr sz="700" b="1" spc="-10" dirty="0">
                <a:solidFill>
                  <a:srgbClr val="252525"/>
                </a:solidFill>
                <a:latin typeface="Calibri"/>
                <a:cs typeface="Calibri"/>
              </a:rPr>
              <a:t> </a:t>
            </a:r>
            <a:r>
              <a:rPr sz="700" b="1" dirty="0">
                <a:solidFill>
                  <a:srgbClr val="252525"/>
                </a:solidFill>
                <a:latin typeface="Calibri"/>
                <a:cs typeface="Calibri"/>
              </a:rPr>
              <a:t>répondu</a:t>
            </a:r>
            <a:r>
              <a:rPr sz="700" b="1" spc="-5" dirty="0">
                <a:solidFill>
                  <a:srgbClr val="252525"/>
                </a:solidFill>
                <a:latin typeface="Calibri"/>
                <a:cs typeface="Calibri"/>
              </a:rPr>
              <a:t> </a:t>
            </a:r>
            <a:r>
              <a:rPr sz="700" b="1" dirty="0">
                <a:solidFill>
                  <a:srgbClr val="252525"/>
                </a:solidFill>
                <a:latin typeface="Calibri"/>
                <a:cs typeface="Calibri"/>
              </a:rPr>
              <a:t>aux</a:t>
            </a:r>
            <a:r>
              <a:rPr sz="700" b="1" spc="-10" dirty="0">
                <a:solidFill>
                  <a:srgbClr val="252525"/>
                </a:solidFill>
                <a:latin typeface="Calibri"/>
                <a:cs typeface="Calibri"/>
              </a:rPr>
              <a:t> </a:t>
            </a:r>
            <a:r>
              <a:rPr sz="700" b="1" dirty="0">
                <a:solidFill>
                  <a:srgbClr val="252525"/>
                </a:solidFill>
                <a:latin typeface="Calibri"/>
                <a:cs typeface="Calibri"/>
              </a:rPr>
              <a:t>attentes</a:t>
            </a:r>
            <a:r>
              <a:rPr sz="700" b="1" spc="-25" dirty="0">
                <a:solidFill>
                  <a:srgbClr val="252525"/>
                </a:solidFill>
                <a:latin typeface="Calibri"/>
                <a:cs typeface="Calibri"/>
              </a:rPr>
              <a:t> </a:t>
            </a:r>
            <a:r>
              <a:rPr sz="700" b="1" dirty="0">
                <a:solidFill>
                  <a:srgbClr val="252525"/>
                </a:solidFill>
                <a:latin typeface="Calibri"/>
                <a:cs typeface="Calibri"/>
              </a:rPr>
              <a:t>de</a:t>
            </a:r>
            <a:r>
              <a:rPr sz="700" b="1" spc="-20" dirty="0">
                <a:solidFill>
                  <a:srgbClr val="252525"/>
                </a:solidFill>
                <a:latin typeface="Calibri"/>
                <a:cs typeface="Calibri"/>
              </a:rPr>
              <a:t> </a:t>
            </a:r>
            <a:r>
              <a:rPr sz="700" b="1" spc="-10" dirty="0">
                <a:solidFill>
                  <a:srgbClr val="252525"/>
                </a:solidFill>
                <a:latin typeface="Calibri"/>
                <a:cs typeface="Calibri"/>
              </a:rPr>
              <a:t>niveau</a:t>
            </a:r>
            <a:r>
              <a:rPr sz="700" b="1" spc="500" dirty="0">
                <a:solidFill>
                  <a:srgbClr val="252525"/>
                </a:solidFill>
                <a:latin typeface="Calibri"/>
                <a:cs typeface="Calibri"/>
              </a:rPr>
              <a:t> </a:t>
            </a:r>
            <a:r>
              <a:rPr sz="700" b="1" dirty="0">
                <a:solidFill>
                  <a:srgbClr val="252525"/>
                </a:solidFill>
                <a:latin typeface="Calibri"/>
                <a:cs typeface="Calibri"/>
              </a:rPr>
              <a:t>scolaire</a:t>
            </a:r>
            <a:r>
              <a:rPr sz="700" b="1" spc="-10" dirty="0">
                <a:solidFill>
                  <a:srgbClr val="252525"/>
                </a:solidFill>
                <a:latin typeface="Calibri"/>
                <a:cs typeface="Calibri"/>
              </a:rPr>
              <a:t> </a:t>
            </a:r>
            <a:r>
              <a:rPr sz="700" b="1" dirty="0">
                <a:solidFill>
                  <a:srgbClr val="252525"/>
                </a:solidFill>
                <a:latin typeface="Calibri"/>
                <a:cs typeface="Calibri"/>
              </a:rPr>
              <a:t>et</a:t>
            </a:r>
            <a:r>
              <a:rPr sz="700" b="1" spc="-25" dirty="0">
                <a:solidFill>
                  <a:srgbClr val="252525"/>
                </a:solidFill>
                <a:latin typeface="Calibri"/>
                <a:cs typeface="Calibri"/>
              </a:rPr>
              <a:t> </a:t>
            </a:r>
            <a:r>
              <a:rPr sz="700" b="1" dirty="0">
                <a:solidFill>
                  <a:srgbClr val="252525"/>
                </a:solidFill>
                <a:latin typeface="Calibri"/>
                <a:cs typeface="Calibri"/>
              </a:rPr>
              <a:t>est</a:t>
            </a:r>
            <a:r>
              <a:rPr sz="700" b="1" spc="-15" dirty="0">
                <a:solidFill>
                  <a:srgbClr val="252525"/>
                </a:solidFill>
                <a:latin typeface="Calibri"/>
                <a:cs typeface="Calibri"/>
              </a:rPr>
              <a:t> </a:t>
            </a:r>
            <a:r>
              <a:rPr sz="700" b="1" dirty="0">
                <a:solidFill>
                  <a:srgbClr val="252525"/>
                </a:solidFill>
                <a:latin typeface="Calibri"/>
                <a:cs typeface="Calibri"/>
              </a:rPr>
              <a:t>sur</a:t>
            </a:r>
            <a:r>
              <a:rPr sz="700" b="1" spc="-20" dirty="0">
                <a:solidFill>
                  <a:srgbClr val="252525"/>
                </a:solidFill>
                <a:latin typeface="Calibri"/>
                <a:cs typeface="Calibri"/>
              </a:rPr>
              <a:t> </a:t>
            </a:r>
            <a:r>
              <a:rPr sz="700" b="1" dirty="0">
                <a:solidFill>
                  <a:srgbClr val="252525"/>
                </a:solidFill>
                <a:latin typeface="Calibri"/>
                <a:cs typeface="Calibri"/>
              </a:rPr>
              <a:t>la bonne</a:t>
            </a:r>
            <a:r>
              <a:rPr sz="700" b="1" spc="-20" dirty="0">
                <a:solidFill>
                  <a:srgbClr val="252525"/>
                </a:solidFill>
                <a:latin typeface="Calibri"/>
                <a:cs typeface="Calibri"/>
              </a:rPr>
              <a:t> </a:t>
            </a:r>
            <a:r>
              <a:rPr sz="700" b="1" dirty="0">
                <a:solidFill>
                  <a:srgbClr val="252525"/>
                </a:solidFill>
                <a:latin typeface="Calibri"/>
                <a:cs typeface="Calibri"/>
              </a:rPr>
              <a:t>voie, sur</a:t>
            </a:r>
            <a:r>
              <a:rPr sz="700" b="1" spc="-20" dirty="0">
                <a:solidFill>
                  <a:srgbClr val="252525"/>
                </a:solidFill>
                <a:latin typeface="Calibri"/>
                <a:cs typeface="Calibri"/>
              </a:rPr>
              <a:t> </a:t>
            </a:r>
            <a:r>
              <a:rPr sz="700" b="1" dirty="0">
                <a:solidFill>
                  <a:srgbClr val="252525"/>
                </a:solidFill>
                <a:latin typeface="Calibri"/>
                <a:cs typeface="Calibri"/>
              </a:rPr>
              <a:t>le</a:t>
            </a:r>
            <a:r>
              <a:rPr sz="700" b="1" spc="-20" dirty="0">
                <a:solidFill>
                  <a:srgbClr val="252525"/>
                </a:solidFill>
                <a:latin typeface="Calibri"/>
                <a:cs typeface="Calibri"/>
              </a:rPr>
              <a:t> </a:t>
            </a:r>
            <a:r>
              <a:rPr sz="700" b="1" dirty="0">
                <a:solidFill>
                  <a:srgbClr val="252525"/>
                </a:solidFill>
                <a:latin typeface="Calibri"/>
                <a:cs typeface="Calibri"/>
              </a:rPr>
              <a:t>plan</a:t>
            </a:r>
            <a:r>
              <a:rPr sz="700" b="1" spc="-5" dirty="0">
                <a:solidFill>
                  <a:srgbClr val="252525"/>
                </a:solidFill>
                <a:latin typeface="Calibri"/>
                <a:cs typeface="Calibri"/>
              </a:rPr>
              <a:t> </a:t>
            </a:r>
            <a:r>
              <a:rPr sz="700" b="1" dirty="0">
                <a:solidFill>
                  <a:srgbClr val="252525"/>
                </a:solidFill>
                <a:latin typeface="Calibri"/>
                <a:cs typeface="Calibri"/>
              </a:rPr>
              <a:t>académique,</a:t>
            </a:r>
            <a:r>
              <a:rPr sz="700" b="1" spc="5" dirty="0">
                <a:solidFill>
                  <a:srgbClr val="252525"/>
                </a:solidFill>
                <a:latin typeface="Calibri"/>
                <a:cs typeface="Calibri"/>
              </a:rPr>
              <a:t> </a:t>
            </a:r>
            <a:r>
              <a:rPr sz="700" b="1" dirty="0">
                <a:solidFill>
                  <a:srgbClr val="252525"/>
                </a:solidFill>
                <a:latin typeface="Calibri"/>
                <a:cs typeface="Calibri"/>
              </a:rPr>
              <a:t>pour</a:t>
            </a:r>
            <a:r>
              <a:rPr sz="700" b="1" spc="-10" dirty="0">
                <a:solidFill>
                  <a:srgbClr val="252525"/>
                </a:solidFill>
                <a:latin typeface="Calibri"/>
                <a:cs typeface="Calibri"/>
              </a:rPr>
              <a:t> </a:t>
            </a:r>
            <a:r>
              <a:rPr sz="700" b="1" dirty="0">
                <a:solidFill>
                  <a:srgbClr val="252525"/>
                </a:solidFill>
                <a:latin typeface="Calibri"/>
                <a:cs typeface="Calibri"/>
              </a:rPr>
              <a:t>réussir</a:t>
            </a:r>
            <a:r>
              <a:rPr sz="700" b="1" spc="-15" dirty="0">
                <a:solidFill>
                  <a:srgbClr val="252525"/>
                </a:solidFill>
                <a:latin typeface="Calibri"/>
                <a:cs typeface="Calibri"/>
              </a:rPr>
              <a:t> </a:t>
            </a:r>
            <a:r>
              <a:rPr sz="700" b="1" dirty="0">
                <a:solidFill>
                  <a:srgbClr val="252525"/>
                </a:solidFill>
                <a:latin typeface="Calibri"/>
                <a:cs typeface="Calibri"/>
              </a:rPr>
              <a:t>dans</a:t>
            </a:r>
            <a:r>
              <a:rPr sz="700" b="1" spc="-5" dirty="0">
                <a:solidFill>
                  <a:srgbClr val="252525"/>
                </a:solidFill>
                <a:latin typeface="Calibri"/>
                <a:cs typeface="Calibri"/>
              </a:rPr>
              <a:t> </a:t>
            </a:r>
            <a:r>
              <a:rPr sz="700" b="1" spc="-25" dirty="0">
                <a:solidFill>
                  <a:srgbClr val="252525"/>
                </a:solidFill>
                <a:latin typeface="Calibri"/>
                <a:cs typeface="Calibri"/>
              </a:rPr>
              <a:t>le</a:t>
            </a:r>
            <a:r>
              <a:rPr sz="700" b="1" spc="500" dirty="0">
                <a:solidFill>
                  <a:srgbClr val="252525"/>
                </a:solidFill>
                <a:latin typeface="Calibri"/>
                <a:cs typeface="Calibri"/>
              </a:rPr>
              <a:t> </a:t>
            </a:r>
            <a:r>
              <a:rPr sz="700" b="1" dirty="0">
                <a:solidFill>
                  <a:srgbClr val="252525"/>
                </a:solidFill>
                <a:latin typeface="Calibri"/>
                <a:cs typeface="Calibri"/>
              </a:rPr>
              <a:t>niveau</a:t>
            </a:r>
            <a:r>
              <a:rPr sz="700" b="1" spc="-10" dirty="0">
                <a:solidFill>
                  <a:srgbClr val="252525"/>
                </a:solidFill>
                <a:latin typeface="Calibri"/>
                <a:cs typeface="Calibri"/>
              </a:rPr>
              <a:t> </a:t>
            </a:r>
            <a:r>
              <a:rPr sz="700" b="1" dirty="0">
                <a:solidFill>
                  <a:srgbClr val="252525"/>
                </a:solidFill>
                <a:latin typeface="Calibri"/>
                <a:cs typeface="Calibri"/>
              </a:rPr>
              <a:t>actuel</a:t>
            </a:r>
            <a:r>
              <a:rPr sz="700" b="1" spc="-15" dirty="0">
                <a:solidFill>
                  <a:srgbClr val="252525"/>
                </a:solidFill>
                <a:latin typeface="Calibri"/>
                <a:cs typeface="Calibri"/>
              </a:rPr>
              <a:t> </a:t>
            </a:r>
            <a:r>
              <a:rPr sz="700" b="1" dirty="0">
                <a:solidFill>
                  <a:srgbClr val="252525"/>
                </a:solidFill>
                <a:latin typeface="Calibri"/>
                <a:cs typeface="Calibri"/>
              </a:rPr>
              <a:t>dans</a:t>
            </a:r>
            <a:r>
              <a:rPr sz="700" b="1" spc="-5" dirty="0">
                <a:solidFill>
                  <a:srgbClr val="252525"/>
                </a:solidFill>
                <a:latin typeface="Calibri"/>
                <a:cs typeface="Calibri"/>
              </a:rPr>
              <a:t> </a:t>
            </a:r>
            <a:r>
              <a:rPr sz="700" b="1" dirty="0">
                <a:solidFill>
                  <a:srgbClr val="252525"/>
                </a:solidFill>
                <a:latin typeface="Calibri"/>
                <a:cs typeface="Calibri"/>
              </a:rPr>
              <a:t>cette</a:t>
            </a:r>
            <a:r>
              <a:rPr sz="700" b="1" spc="-20" dirty="0">
                <a:solidFill>
                  <a:srgbClr val="252525"/>
                </a:solidFill>
                <a:latin typeface="Calibri"/>
                <a:cs typeface="Calibri"/>
              </a:rPr>
              <a:t> </a:t>
            </a:r>
            <a:r>
              <a:rPr sz="700" b="1" spc="-10" dirty="0">
                <a:solidFill>
                  <a:srgbClr val="252525"/>
                </a:solidFill>
                <a:latin typeface="Calibri"/>
                <a:cs typeface="Calibri"/>
              </a:rPr>
              <a:t>matière.</a:t>
            </a:r>
            <a:endParaRPr sz="700" dirty="0">
              <a:latin typeface="Calibri"/>
              <a:cs typeface="Calibri"/>
            </a:endParaRPr>
          </a:p>
        </p:txBody>
      </p:sp>
      <p:sp>
        <p:nvSpPr>
          <p:cNvPr id="30" name="object 30"/>
          <p:cNvSpPr txBox="1"/>
          <p:nvPr/>
        </p:nvSpPr>
        <p:spPr>
          <a:xfrm>
            <a:off x="3433571" y="5018532"/>
            <a:ext cx="2028825" cy="241300"/>
          </a:xfrm>
          <a:prstGeom prst="rect">
            <a:avLst/>
          </a:prstGeom>
          <a:solidFill>
            <a:srgbClr val="F8F8F8"/>
          </a:solidFill>
        </p:spPr>
        <p:txBody>
          <a:bodyPr vert="horz" wrap="square" lIns="0" tIns="74930" rIns="0" bIns="0" rtlCol="0">
            <a:spAutoFit/>
          </a:bodyPr>
          <a:lstStyle/>
          <a:p>
            <a:pPr marL="92075">
              <a:lnSpc>
                <a:spcPct val="100000"/>
              </a:lnSpc>
              <a:spcBef>
                <a:spcPts val="590"/>
              </a:spcBef>
            </a:pPr>
            <a:r>
              <a:rPr sz="1050" dirty="0">
                <a:latin typeface="Calibri"/>
                <a:cs typeface="Calibri"/>
              </a:rPr>
              <a:t>Répond</a:t>
            </a:r>
            <a:r>
              <a:rPr sz="1050" spc="10" dirty="0">
                <a:latin typeface="Calibri"/>
                <a:cs typeface="Calibri"/>
              </a:rPr>
              <a:t> </a:t>
            </a:r>
            <a:r>
              <a:rPr sz="1050" dirty="0">
                <a:latin typeface="Calibri"/>
                <a:cs typeface="Calibri"/>
              </a:rPr>
              <a:t>partiellement</a:t>
            </a:r>
            <a:r>
              <a:rPr sz="1050" spc="55" dirty="0">
                <a:latin typeface="Calibri"/>
                <a:cs typeface="Calibri"/>
              </a:rPr>
              <a:t> </a:t>
            </a:r>
            <a:r>
              <a:rPr sz="1050" dirty="0">
                <a:latin typeface="Calibri"/>
                <a:cs typeface="Calibri"/>
              </a:rPr>
              <a:t>à</a:t>
            </a:r>
            <a:r>
              <a:rPr sz="1050" spc="30" dirty="0">
                <a:latin typeface="Calibri"/>
                <a:cs typeface="Calibri"/>
              </a:rPr>
              <a:t> </a:t>
            </a:r>
            <a:r>
              <a:rPr sz="1050" spc="-10" dirty="0">
                <a:latin typeface="Calibri"/>
                <a:cs typeface="Calibri"/>
              </a:rPr>
              <a:t>attentes</a:t>
            </a:r>
            <a:endParaRPr sz="1050" dirty="0">
              <a:latin typeface="Calibri"/>
              <a:cs typeface="Calibri"/>
            </a:endParaRPr>
          </a:p>
        </p:txBody>
      </p:sp>
      <p:sp>
        <p:nvSpPr>
          <p:cNvPr id="34" name="object 34"/>
          <p:cNvSpPr txBox="1"/>
          <p:nvPr/>
        </p:nvSpPr>
        <p:spPr>
          <a:xfrm>
            <a:off x="5509259" y="5027676"/>
            <a:ext cx="3130550" cy="523240"/>
          </a:xfrm>
          <a:prstGeom prst="rect">
            <a:avLst/>
          </a:prstGeom>
          <a:solidFill>
            <a:srgbClr val="F8F8F8"/>
          </a:solidFill>
        </p:spPr>
        <p:txBody>
          <a:bodyPr vert="horz" wrap="square" lIns="0" tIns="41910" rIns="0" bIns="0" rtlCol="0">
            <a:spAutoFit/>
          </a:bodyPr>
          <a:lstStyle/>
          <a:p>
            <a:pPr marL="92075" marR="151130">
              <a:lnSpc>
                <a:spcPct val="100000"/>
              </a:lnSpc>
              <a:spcBef>
                <a:spcPts val="330"/>
              </a:spcBef>
            </a:pPr>
            <a:r>
              <a:rPr sz="700" dirty="0">
                <a:solidFill>
                  <a:srgbClr val="252525"/>
                </a:solidFill>
                <a:latin typeface="Calibri"/>
                <a:cs typeface="Calibri"/>
              </a:rPr>
              <a:t>Un</a:t>
            </a:r>
            <a:r>
              <a:rPr sz="700" spc="-20" dirty="0">
                <a:solidFill>
                  <a:srgbClr val="252525"/>
                </a:solidFill>
                <a:latin typeface="Calibri"/>
                <a:cs typeface="Calibri"/>
              </a:rPr>
              <a:t> </a:t>
            </a:r>
            <a:r>
              <a:rPr sz="700" dirty="0">
                <a:solidFill>
                  <a:srgbClr val="252525"/>
                </a:solidFill>
                <a:latin typeface="Calibri"/>
                <a:cs typeface="Calibri"/>
              </a:rPr>
              <a:t>élève ayant obtenu</a:t>
            </a:r>
            <a:r>
              <a:rPr sz="700" spc="-5" dirty="0">
                <a:solidFill>
                  <a:srgbClr val="252525"/>
                </a:solidFill>
                <a:latin typeface="Calibri"/>
                <a:cs typeface="Calibri"/>
              </a:rPr>
              <a:t> </a:t>
            </a:r>
            <a:r>
              <a:rPr sz="700" dirty="0">
                <a:solidFill>
                  <a:srgbClr val="252525"/>
                </a:solidFill>
                <a:latin typeface="Calibri"/>
                <a:cs typeface="Calibri"/>
              </a:rPr>
              <a:t>les</a:t>
            </a:r>
            <a:r>
              <a:rPr sz="700" spc="-10" dirty="0">
                <a:solidFill>
                  <a:srgbClr val="252525"/>
                </a:solidFill>
                <a:latin typeface="Calibri"/>
                <a:cs typeface="Calibri"/>
              </a:rPr>
              <a:t> résultats</a:t>
            </a:r>
            <a:r>
              <a:rPr sz="700" spc="25" dirty="0">
                <a:solidFill>
                  <a:srgbClr val="252525"/>
                </a:solidFill>
                <a:latin typeface="Calibri"/>
                <a:cs typeface="Calibri"/>
              </a:rPr>
              <a:t> </a:t>
            </a:r>
            <a:r>
              <a:rPr sz="700" dirty="0">
                <a:solidFill>
                  <a:srgbClr val="252525"/>
                </a:solidFill>
                <a:latin typeface="Calibri"/>
                <a:cs typeface="Calibri"/>
              </a:rPr>
              <a:t>à</a:t>
            </a:r>
            <a:r>
              <a:rPr sz="700" spc="-10" dirty="0">
                <a:solidFill>
                  <a:srgbClr val="252525"/>
                </a:solidFill>
                <a:latin typeface="Calibri"/>
                <a:cs typeface="Calibri"/>
              </a:rPr>
              <a:t> </a:t>
            </a:r>
            <a:r>
              <a:rPr sz="700" dirty="0">
                <a:solidFill>
                  <a:srgbClr val="252525"/>
                </a:solidFill>
                <a:latin typeface="Calibri"/>
                <a:cs typeface="Calibri"/>
              </a:rPr>
              <a:t>ce</a:t>
            </a:r>
            <a:r>
              <a:rPr sz="700" spc="-20" dirty="0">
                <a:solidFill>
                  <a:srgbClr val="252525"/>
                </a:solidFill>
                <a:latin typeface="Calibri"/>
                <a:cs typeface="Calibri"/>
              </a:rPr>
              <a:t> </a:t>
            </a:r>
            <a:r>
              <a:rPr sz="700" dirty="0">
                <a:solidFill>
                  <a:srgbClr val="252525"/>
                </a:solidFill>
                <a:latin typeface="Calibri"/>
                <a:cs typeface="Calibri"/>
              </a:rPr>
              <a:t>niveau</a:t>
            </a:r>
            <a:r>
              <a:rPr sz="700" spc="-5" dirty="0">
                <a:solidFill>
                  <a:srgbClr val="252525"/>
                </a:solidFill>
                <a:latin typeface="Calibri"/>
                <a:cs typeface="Calibri"/>
              </a:rPr>
              <a:t> </a:t>
            </a:r>
            <a:r>
              <a:rPr sz="700" dirty="0">
                <a:solidFill>
                  <a:srgbClr val="252525"/>
                </a:solidFill>
                <a:latin typeface="Calibri"/>
                <a:cs typeface="Calibri"/>
              </a:rPr>
              <a:t>a</a:t>
            </a:r>
            <a:r>
              <a:rPr sz="700" spc="-10" dirty="0">
                <a:solidFill>
                  <a:srgbClr val="252525"/>
                </a:solidFill>
                <a:latin typeface="Calibri"/>
                <a:cs typeface="Calibri"/>
              </a:rPr>
              <a:t> partiellement</a:t>
            </a:r>
            <a:r>
              <a:rPr sz="700" spc="30" dirty="0">
                <a:solidFill>
                  <a:srgbClr val="252525"/>
                </a:solidFill>
                <a:latin typeface="Calibri"/>
                <a:cs typeface="Calibri"/>
              </a:rPr>
              <a:t> </a:t>
            </a:r>
            <a:r>
              <a:rPr sz="700" dirty="0">
                <a:solidFill>
                  <a:srgbClr val="252525"/>
                </a:solidFill>
                <a:latin typeface="Calibri"/>
                <a:cs typeface="Calibri"/>
              </a:rPr>
              <a:t>répondu</a:t>
            </a:r>
            <a:r>
              <a:rPr sz="700" spc="5" dirty="0">
                <a:solidFill>
                  <a:srgbClr val="252525"/>
                </a:solidFill>
                <a:latin typeface="Calibri"/>
                <a:cs typeface="Calibri"/>
              </a:rPr>
              <a:t> </a:t>
            </a:r>
            <a:r>
              <a:rPr sz="700" spc="-25" dirty="0">
                <a:solidFill>
                  <a:srgbClr val="252525"/>
                </a:solidFill>
                <a:latin typeface="Calibri"/>
                <a:cs typeface="Calibri"/>
              </a:rPr>
              <a:t>aux</a:t>
            </a:r>
            <a:r>
              <a:rPr sz="700" spc="500" dirty="0">
                <a:solidFill>
                  <a:srgbClr val="252525"/>
                </a:solidFill>
                <a:latin typeface="Calibri"/>
                <a:cs typeface="Calibri"/>
              </a:rPr>
              <a:t> </a:t>
            </a:r>
            <a:r>
              <a:rPr sz="700" spc="-10" dirty="0">
                <a:solidFill>
                  <a:srgbClr val="252525"/>
                </a:solidFill>
                <a:latin typeface="Calibri"/>
                <a:cs typeface="Calibri"/>
              </a:rPr>
              <a:t>attentes</a:t>
            </a:r>
            <a:r>
              <a:rPr sz="700" spc="10" dirty="0">
                <a:solidFill>
                  <a:srgbClr val="252525"/>
                </a:solidFill>
                <a:latin typeface="Calibri"/>
                <a:cs typeface="Calibri"/>
              </a:rPr>
              <a:t> </a:t>
            </a:r>
            <a:r>
              <a:rPr sz="700" dirty="0">
                <a:solidFill>
                  <a:srgbClr val="252525"/>
                </a:solidFill>
                <a:latin typeface="Calibri"/>
                <a:cs typeface="Calibri"/>
              </a:rPr>
              <a:t>de</a:t>
            </a:r>
            <a:r>
              <a:rPr sz="700" spc="-10" dirty="0">
                <a:solidFill>
                  <a:srgbClr val="252525"/>
                </a:solidFill>
                <a:latin typeface="Calibri"/>
                <a:cs typeface="Calibri"/>
              </a:rPr>
              <a:t> </a:t>
            </a:r>
            <a:r>
              <a:rPr sz="700" dirty="0">
                <a:solidFill>
                  <a:srgbClr val="252525"/>
                </a:solidFill>
                <a:latin typeface="Calibri"/>
                <a:cs typeface="Calibri"/>
              </a:rPr>
              <a:t>niveau</a:t>
            </a:r>
            <a:r>
              <a:rPr sz="700" spc="-5" dirty="0">
                <a:solidFill>
                  <a:srgbClr val="252525"/>
                </a:solidFill>
                <a:latin typeface="Calibri"/>
                <a:cs typeface="Calibri"/>
              </a:rPr>
              <a:t> </a:t>
            </a:r>
            <a:r>
              <a:rPr sz="700" dirty="0">
                <a:solidFill>
                  <a:srgbClr val="252525"/>
                </a:solidFill>
                <a:latin typeface="Calibri"/>
                <a:cs typeface="Calibri"/>
              </a:rPr>
              <a:t>scolaire</a:t>
            </a:r>
            <a:r>
              <a:rPr sz="700" spc="5" dirty="0">
                <a:solidFill>
                  <a:srgbClr val="252525"/>
                </a:solidFill>
                <a:latin typeface="Calibri"/>
                <a:cs typeface="Calibri"/>
              </a:rPr>
              <a:t> </a:t>
            </a:r>
            <a:r>
              <a:rPr sz="700" dirty="0">
                <a:solidFill>
                  <a:srgbClr val="252525"/>
                </a:solidFill>
                <a:latin typeface="Calibri"/>
                <a:cs typeface="Calibri"/>
              </a:rPr>
              <a:t>dans</a:t>
            </a:r>
            <a:r>
              <a:rPr sz="700" spc="-10" dirty="0">
                <a:solidFill>
                  <a:srgbClr val="252525"/>
                </a:solidFill>
                <a:latin typeface="Calibri"/>
                <a:cs typeface="Calibri"/>
              </a:rPr>
              <a:t> </a:t>
            </a:r>
            <a:r>
              <a:rPr sz="700" dirty="0">
                <a:solidFill>
                  <a:srgbClr val="252525"/>
                </a:solidFill>
                <a:latin typeface="Calibri"/>
                <a:cs typeface="Calibri"/>
              </a:rPr>
              <a:t>cette</a:t>
            </a:r>
            <a:r>
              <a:rPr sz="700" spc="10" dirty="0">
                <a:solidFill>
                  <a:srgbClr val="252525"/>
                </a:solidFill>
                <a:latin typeface="Calibri"/>
                <a:cs typeface="Calibri"/>
              </a:rPr>
              <a:t> </a:t>
            </a:r>
            <a:r>
              <a:rPr sz="700" spc="-10" dirty="0">
                <a:solidFill>
                  <a:srgbClr val="252525"/>
                </a:solidFill>
                <a:latin typeface="Calibri"/>
                <a:cs typeface="Calibri"/>
              </a:rPr>
              <a:t>matière.</a:t>
            </a:r>
            <a:r>
              <a:rPr sz="700" spc="10" dirty="0">
                <a:solidFill>
                  <a:srgbClr val="252525"/>
                </a:solidFill>
                <a:latin typeface="Calibri"/>
                <a:cs typeface="Calibri"/>
              </a:rPr>
              <a:t> </a:t>
            </a:r>
            <a:r>
              <a:rPr sz="700" dirty="0">
                <a:solidFill>
                  <a:srgbClr val="252525"/>
                </a:solidFill>
                <a:latin typeface="Calibri"/>
                <a:cs typeface="Calibri"/>
              </a:rPr>
              <a:t>L’école,</a:t>
            </a:r>
            <a:r>
              <a:rPr sz="700" spc="20" dirty="0">
                <a:solidFill>
                  <a:srgbClr val="252525"/>
                </a:solidFill>
                <a:latin typeface="Calibri"/>
                <a:cs typeface="Calibri"/>
              </a:rPr>
              <a:t> </a:t>
            </a:r>
            <a:r>
              <a:rPr sz="700" dirty="0">
                <a:solidFill>
                  <a:srgbClr val="252525"/>
                </a:solidFill>
                <a:latin typeface="Calibri"/>
                <a:cs typeface="Calibri"/>
              </a:rPr>
              <a:t>en</a:t>
            </a:r>
            <a:r>
              <a:rPr sz="700" spc="-20" dirty="0">
                <a:solidFill>
                  <a:srgbClr val="252525"/>
                </a:solidFill>
                <a:latin typeface="Calibri"/>
                <a:cs typeface="Calibri"/>
              </a:rPr>
              <a:t> </a:t>
            </a:r>
            <a:r>
              <a:rPr sz="700" spc="-10" dirty="0">
                <a:solidFill>
                  <a:srgbClr val="252525"/>
                </a:solidFill>
                <a:latin typeface="Calibri"/>
                <a:cs typeface="Calibri"/>
              </a:rPr>
              <a:t>consultation</a:t>
            </a:r>
            <a:r>
              <a:rPr sz="700" spc="10" dirty="0">
                <a:solidFill>
                  <a:srgbClr val="252525"/>
                </a:solidFill>
                <a:latin typeface="Calibri"/>
                <a:cs typeface="Calibri"/>
              </a:rPr>
              <a:t> </a:t>
            </a:r>
            <a:r>
              <a:rPr sz="700" dirty="0">
                <a:solidFill>
                  <a:srgbClr val="252525"/>
                </a:solidFill>
                <a:latin typeface="Calibri"/>
                <a:cs typeface="Calibri"/>
              </a:rPr>
              <a:t>avec</a:t>
            </a:r>
            <a:r>
              <a:rPr sz="700" spc="-5" dirty="0">
                <a:solidFill>
                  <a:srgbClr val="252525"/>
                </a:solidFill>
                <a:latin typeface="Calibri"/>
                <a:cs typeface="Calibri"/>
              </a:rPr>
              <a:t> </a:t>
            </a:r>
            <a:r>
              <a:rPr sz="700" spc="-25" dirty="0">
                <a:solidFill>
                  <a:srgbClr val="252525"/>
                </a:solidFill>
                <a:latin typeface="Calibri"/>
                <a:cs typeface="Calibri"/>
              </a:rPr>
              <a:t>le</a:t>
            </a:r>
            <a:r>
              <a:rPr sz="700" spc="500" dirty="0">
                <a:solidFill>
                  <a:srgbClr val="252525"/>
                </a:solidFill>
                <a:latin typeface="Calibri"/>
                <a:cs typeface="Calibri"/>
              </a:rPr>
              <a:t> </a:t>
            </a:r>
            <a:r>
              <a:rPr sz="700" spc="-10" dirty="0">
                <a:solidFill>
                  <a:srgbClr val="252525"/>
                </a:solidFill>
                <a:latin typeface="Calibri"/>
                <a:cs typeface="Calibri"/>
              </a:rPr>
              <a:t>parent/tuteur</a:t>
            </a:r>
            <a:r>
              <a:rPr sz="700" spc="25" dirty="0">
                <a:solidFill>
                  <a:srgbClr val="252525"/>
                </a:solidFill>
                <a:latin typeface="Calibri"/>
                <a:cs typeface="Calibri"/>
              </a:rPr>
              <a:t> </a:t>
            </a:r>
            <a:r>
              <a:rPr sz="700" dirty="0">
                <a:solidFill>
                  <a:srgbClr val="252525"/>
                </a:solidFill>
                <a:latin typeface="Calibri"/>
                <a:cs typeface="Calibri"/>
              </a:rPr>
              <a:t>de</a:t>
            </a:r>
            <a:r>
              <a:rPr sz="700" spc="-20" dirty="0">
                <a:solidFill>
                  <a:srgbClr val="252525"/>
                </a:solidFill>
                <a:latin typeface="Calibri"/>
                <a:cs typeface="Calibri"/>
              </a:rPr>
              <a:t> </a:t>
            </a:r>
            <a:r>
              <a:rPr sz="700" dirty="0">
                <a:solidFill>
                  <a:srgbClr val="252525"/>
                </a:solidFill>
                <a:latin typeface="Calibri"/>
                <a:cs typeface="Calibri"/>
              </a:rPr>
              <a:t>l’élève,</a:t>
            </a:r>
            <a:r>
              <a:rPr sz="700" spc="-10" dirty="0">
                <a:solidFill>
                  <a:srgbClr val="252525"/>
                </a:solidFill>
                <a:latin typeface="Calibri"/>
                <a:cs typeface="Calibri"/>
              </a:rPr>
              <a:t> </a:t>
            </a:r>
            <a:r>
              <a:rPr sz="700" dirty="0">
                <a:solidFill>
                  <a:srgbClr val="252525"/>
                </a:solidFill>
                <a:latin typeface="Calibri"/>
                <a:cs typeface="Calibri"/>
              </a:rPr>
              <a:t>devra</a:t>
            </a:r>
            <a:r>
              <a:rPr sz="700" spc="-10" dirty="0">
                <a:solidFill>
                  <a:srgbClr val="252525"/>
                </a:solidFill>
                <a:latin typeface="Calibri"/>
                <a:cs typeface="Calibri"/>
              </a:rPr>
              <a:t> </a:t>
            </a:r>
            <a:r>
              <a:rPr sz="700" dirty="0">
                <a:solidFill>
                  <a:srgbClr val="252525"/>
                </a:solidFill>
                <a:latin typeface="Calibri"/>
                <a:cs typeface="Calibri"/>
              </a:rPr>
              <a:t>considérer</a:t>
            </a:r>
            <a:r>
              <a:rPr sz="700" spc="5" dirty="0">
                <a:solidFill>
                  <a:srgbClr val="252525"/>
                </a:solidFill>
                <a:latin typeface="Calibri"/>
                <a:cs typeface="Calibri"/>
              </a:rPr>
              <a:t> </a:t>
            </a:r>
            <a:r>
              <a:rPr sz="700" dirty="0">
                <a:solidFill>
                  <a:srgbClr val="252525"/>
                </a:solidFill>
                <a:latin typeface="Calibri"/>
                <a:cs typeface="Calibri"/>
              </a:rPr>
              <a:t>si</a:t>
            </a:r>
            <a:r>
              <a:rPr sz="700" spc="-20" dirty="0">
                <a:solidFill>
                  <a:srgbClr val="252525"/>
                </a:solidFill>
                <a:latin typeface="Calibri"/>
                <a:cs typeface="Calibri"/>
              </a:rPr>
              <a:t> </a:t>
            </a:r>
            <a:r>
              <a:rPr sz="700" dirty="0">
                <a:solidFill>
                  <a:srgbClr val="252525"/>
                </a:solidFill>
                <a:latin typeface="Calibri"/>
                <a:cs typeface="Calibri"/>
              </a:rPr>
              <a:t>l’élève</a:t>
            </a:r>
            <a:r>
              <a:rPr sz="700" spc="-15" dirty="0">
                <a:solidFill>
                  <a:srgbClr val="252525"/>
                </a:solidFill>
                <a:latin typeface="Calibri"/>
                <a:cs typeface="Calibri"/>
              </a:rPr>
              <a:t> </a:t>
            </a:r>
            <a:r>
              <a:rPr sz="700" dirty="0">
                <a:solidFill>
                  <a:srgbClr val="252525"/>
                </a:solidFill>
                <a:latin typeface="Calibri"/>
                <a:cs typeface="Calibri"/>
              </a:rPr>
              <a:t>a</a:t>
            </a:r>
            <a:r>
              <a:rPr sz="700" spc="-20" dirty="0">
                <a:solidFill>
                  <a:srgbClr val="252525"/>
                </a:solidFill>
                <a:latin typeface="Calibri"/>
                <a:cs typeface="Calibri"/>
              </a:rPr>
              <a:t> </a:t>
            </a:r>
            <a:r>
              <a:rPr sz="700" dirty="0">
                <a:solidFill>
                  <a:srgbClr val="252525"/>
                </a:solidFill>
                <a:latin typeface="Calibri"/>
                <a:cs typeface="Calibri"/>
              </a:rPr>
              <a:t>besoin</a:t>
            </a:r>
            <a:r>
              <a:rPr sz="700" spc="-15" dirty="0">
                <a:solidFill>
                  <a:srgbClr val="252525"/>
                </a:solidFill>
                <a:latin typeface="Calibri"/>
                <a:cs typeface="Calibri"/>
              </a:rPr>
              <a:t> </a:t>
            </a:r>
            <a:r>
              <a:rPr sz="700" dirty="0">
                <a:solidFill>
                  <a:srgbClr val="252525"/>
                </a:solidFill>
                <a:latin typeface="Calibri"/>
                <a:cs typeface="Calibri"/>
              </a:rPr>
              <a:t>d’une</a:t>
            </a:r>
            <a:r>
              <a:rPr sz="700" spc="-10" dirty="0">
                <a:solidFill>
                  <a:srgbClr val="252525"/>
                </a:solidFill>
                <a:latin typeface="Calibri"/>
                <a:cs typeface="Calibri"/>
              </a:rPr>
              <a:t> </a:t>
            </a:r>
            <a:r>
              <a:rPr sz="700" dirty="0">
                <a:solidFill>
                  <a:srgbClr val="252525"/>
                </a:solidFill>
                <a:latin typeface="Calibri"/>
                <a:cs typeface="Calibri"/>
              </a:rPr>
              <a:t>aide</a:t>
            </a:r>
            <a:r>
              <a:rPr sz="700" spc="-20" dirty="0">
                <a:solidFill>
                  <a:srgbClr val="252525"/>
                </a:solidFill>
                <a:latin typeface="Calibri"/>
                <a:cs typeface="Calibri"/>
              </a:rPr>
              <a:t> </a:t>
            </a:r>
            <a:r>
              <a:rPr sz="700" spc="-10" dirty="0">
                <a:solidFill>
                  <a:srgbClr val="252525"/>
                </a:solidFill>
                <a:latin typeface="Calibri"/>
                <a:cs typeface="Calibri"/>
              </a:rPr>
              <a:t>scolaire</a:t>
            </a:r>
            <a:r>
              <a:rPr sz="700" spc="500" dirty="0">
                <a:solidFill>
                  <a:srgbClr val="252525"/>
                </a:solidFill>
                <a:latin typeface="Calibri"/>
                <a:cs typeface="Calibri"/>
              </a:rPr>
              <a:t> </a:t>
            </a:r>
            <a:r>
              <a:rPr sz="700" spc="-10" dirty="0">
                <a:solidFill>
                  <a:srgbClr val="252525"/>
                </a:solidFill>
                <a:latin typeface="Calibri"/>
                <a:cs typeface="Calibri"/>
              </a:rPr>
              <a:t>supplémentaire</a:t>
            </a:r>
            <a:r>
              <a:rPr sz="700" spc="35" dirty="0">
                <a:solidFill>
                  <a:srgbClr val="252525"/>
                </a:solidFill>
                <a:latin typeface="Calibri"/>
                <a:cs typeface="Calibri"/>
              </a:rPr>
              <a:t> </a:t>
            </a:r>
            <a:r>
              <a:rPr sz="700" dirty="0">
                <a:solidFill>
                  <a:srgbClr val="252525"/>
                </a:solidFill>
                <a:latin typeface="Calibri"/>
                <a:cs typeface="Calibri"/>
              </a:rPr>
              <a:t>pour</a:t>
            </a:r>
            <a:r>
              <a:rPr sz="700" spc="15" dirty="0">
                <a:solidFill>
                  <a:srgbClr val="252525"/>
                </a:solidFill>
                <a:latin typeface="Calibri"/>
                <a:cs typeface="Calibri"/>
              </a:rPr>
              <a:t> </a:t>
            </a:r>
            <a:r>
              <a:rPr sz="700" spc="-10" dirty="0">
                <a:solidFill>
                  <a:srgbClr val="252525"/>
                </a:solidFill>
                <a:latin typeface="Calibri"/>
                <a:cs typeface="Calibri"/>
              </a:rPr>
              <a:t>réussir</a:t>
            </a:r>
            <a:r>
              <a:rPr sz="700" dirty="0">
                <a:solidFill>
                  <a:srgbClr val="252525"/>
                </a:solidFill>
                <a:latin typeface="Calibri"/>
                <a:cs typeface="Calibri"/>
              </a:rPr>
              <a:t> dans</a:t>
            </a:r>
            <a:r>
              <a:rPr sz="700" spc="-5" dirty="0">
                <a:solidFill>
                  <a:srgbClr val="252525"/>
                </a:solidFill>
                <a:latin typeface="Calibri"/>
                <a:cs typeface="Calibri"/>
              </a:rPr>
              <a:t> </a:t>
            </a:r>
            <a:r>
              <a:rPr sz="700" dirty="0">
                <a:solidFill>
                  <a:srgbClr val="252525"/>
                </a:solidFill>
                <a:latin typeface="Calibri"/>
                <a:cs typeface="Calibri"/>
              </a:rPr>
              <a:t>cette</a:t>
            </a:r>
            <a:r>
              <a:rPr sz="700" spc="10" dirty="0">
                <a:solidFill>
                  <a:srgbClr val="252525"/>
                </a:solidFill>
                <a:latin typeface="Calibri"/>
                <a:cs typeface="Calibri"/>
              </a:rPr>
              <a:t> </a:t>
            </a:r>
            <a:r>
              <a:rPr sz="700" spc="-10" dirty="0">
                <a:solidFill>
                  <a:srgbClr val="252525"/>
                </a:solidFill>
                <a:latin typeface="Calibri"/>
                <a:cs typeface="Calibri"/>
              </a:rPr>
              <a:t>matière.</a:t>
            </a:r>
            <a:endParaRPr sz="700" dirty="0">
              <a:latin typeface="Calibri"/>
              <a:cs typeface="Calibri"/>
            </a:endParaRPr>
          </a:p>
        </p:txBody>
      </p:sp>
      <p:sp>
        <p:nvSpPr>
          <p:cNvPr id="31" name="object 31"/>
          <p:cNvSpPr txBox="1"/>
          <p:nvPr/>
        </p:nvSpPr>
        <p:spPr>
          <a:xfrm>
            <a:off x="3433571" y="5684520"/>
            <a:ext cx="2028825" cy="241300"/>
          </a:xfrm>
          <a:prstGeom prst="rect">
            <a:avLst/>
          </a:prstGeom>
          <a:solidFill>
            <a:srgbClr val="F8F8F8"/>
          </a:solidFill>
        </p:spPr>
        <p:txBody>
          <a:bodyPr vert="horz" wrap="square" lIns="0" tIns="74930" rIns="0" bIns="0" rtlCol="0">
            <a:spAutoFit/>
          </a:bodyPr>
          <a:lstStyle/>
          <a:p>
            <a:pPr marL="92075">
              <a:lnSpc>
                <a:spcPct val="100000"/>
              </a:lnSpc>
              <a:spcBef>
                <a:spcPts val="590"/>
              </a:spcBef>
            </a:pPr>
            <a:r>
              <a:rPr sz="1050" spc="-10" dirty="0">
                <a:latin typeface="Calibri"/>
                <a:cs typeface="Calibri"/>
              </a:rPr>
              <a:t>N’a</a:t>
            </a:r>
            <a:r>
              <a:rPr sz="1050" spc="5" dirty="0">
                <a:latin typeface="Calibri"/>
                <a:cs typeface="Calibri"/>
              </a:rPr>
              <a:t> </a:t>
            </a:r>
            <a:r>
              <a:rPr sz="1050" dirty="0">
                <a:latin typeface="Calibri"/>
                <a:cs typeface="Calibri"/>
              </a:rPr>
              <a:t>pas</a:t>
            </a:r>
            <a:r>
              <a:rPr sz="1050" spc="5" dirty="0">
                <a:latin typeface="Calibri"/>
                <a:cs typeface="Calibri"/>
              </a:rPr>
              <a:t> </a:t>
            </a:r>
            <a:r>
              <a:rPr sz="1050" dirty="0">
                <a:latin typeface="Calibri"/>
                <a:cs typeface="Calibri"/>
              </a:rPr>
              <a:t>répondu</a:t>
            </a:r>
            <a:r>
              <a:rPr sz="1050" spc="10" dirty="0">
                <a:latin typeface="Calibri"/>
                <a:cs typeface="Calibri"/>
              </a:rPr>
              <a:t> </a:t>
            </a:r>
            <a:r>
              <a:rPr sz="1050" dirty="0">
                <a:latin typeface="Calibri"/>
                <a:cs typeface="Calibri"/>
              </a:rPr>
              <a:t>aux</a:t>
            </a:r>
            <a:r>
              <a:rPr sz="1050" spc="5" dirty="0">
                <a:latin typeface="Calibri"/>
                <a:cs typeface="Calibri"/>
              </a:rPr>
              <a:t> </a:t>
            </a:r>
            <a:r>
              <a:rPr sz="1050" spc="-10" dirty="0">
                <a:latin typeface="Calibri"/>
                <a:cs typeface="Calibri"/>
              </a:rPr>
              <a:t>attentes</a:t>
            </a:r>
            <a:endParaRPr sz="1050" dirty="0">
              <a:latin typeface="Calibri"/>
              <a:cs typeface="Calibri"/>
            </a:endParaRPr>
          </a:p>
        </p:txBody>
      </p:sp>
      <p:sp>
        <p:nvSpPr>
          <p:cNvPr id="35" name="object 35"/>
          <p:cNvSpPr txBox="1"/>
          <p:nvPr/>
        </p:nvSpPr>
        <p:spPr>
          <a:xfrm>
            <a:off x="5509259" y="5690615"/>
            <a:ext cx="3130550" cy="847725"/>
          </a:xfrm>
          <a:prstGeom prst="rect">
            <a:avLst/>
          </a:prstGeom>
          <a:solidFill>
            <a:srgbClr val="F8F8F8"/>
          </a:solidFill>
        </p:spPr>
        <p:txBody>
          <a:bodyPr vert="horz" wrap="square" lIns="0" tIns="42544" rIns="0" bIns="0" rtlCol="0">
            <a:spAutoFit/>
          </a:bodyPr>
          <a:lstStyle/>
          <a:p>
            <a:pPr marL="92075" algn="just">
              <a:lnSpc>
                <a:spcPct val="100000"/>
              </a:lnSpc>
              <a:spcBef>
                <a:spcPts val="334"/>
              </a:spcBef>
            </a:pPr>
            <a:r>
              <a:rPr sz="700" dirty="0">
                <a:solidFill>
                  <a:srgbClr val="252525"/>
                </a:solidFill>
                <a:latin typeface="Calibri"/>
                <a:cs typeface="Calibri"/>
              </a:rPr>
              <a:t>Un</a:t>
            </a:r>
            <a:r>
              <a:rPr sz="700" spc="-25" dirty="0">
                <a:solidFill>
                  <a:srgbClr val="252525"/>
                </a:solidFill>
                <a:latin typeface="Calibri"/>
                <a:cs typeface="Calibri"/>
              </a:rPr>
              <a:t> </a:t>
            </a:r>
            <a:r>
              <a:rPr sz="700" dirty="0">
                <a:solidFill>
                  <a:srgbClr val="252525"/>
                </a:solidFill>
                <a:latin typeface="Calibri"/>
                <a:cs typeface="Calibri"/>
              </a:rPr>
              <a:t>élève ayant</a:t>
            </a:r>
            <a:r>
              <a:rPr sz="700" spc="-10" dirty="0">
                <a:solidFill>
                  <a:srgbClr val="252525"/>
                </a:solidFill>
                <a:latin typeface="Calibri"/>
                <a:cs typeface="Calibri"/>
              </a:rPr>
              <a:t> </a:t>
            </a:r>
            <a:r>
              <a:rPr sz="700" dirty="0">
                <a:solidFill>
                  <a:srgbClr val="252525"/>
                </a:solidFill>
                <a:latin typeface="Calibri"/>
                <a:cs typeface="Calibri"/>
              </a:rPr>
              <a:t>obtenu</a:t>
            </a:r>
            <a:r>
              <a:rPr sz="700" spc="-5" dirty="0">
                <a:solidFill>
                  <a:srgbClr val="252525"/>
                </a:solidFill>
                <a:latin typeface="Calibri"/>
                <a:cs typeface="Calibri"/>
              </a:rPr>
              <a:t> </a:t>
            </a:r>
            <a:r>
              <a:rPr sz="700" dirty="0">
                <a:solidFill>
                  <a:srgbClr val="252525"/>
                </a:solidFill>
                <a:latin typeface="Calibri"/>
                <a:cs typeface="Calibri"/>
              </a:rPr>
              <a:t>les</a:t>
            </a:r>
            <a:r>
              <a:rPr sz="700" spc="-10" dirty="0">
                <a:solidFill>
                  <a:srgbClr val="252525"/>
                </a:solidFill>
                <a:latin typeface="Calibri"/>
                <a:cs typeface="Calibri"/>
              </a:rPr>
              <a:t> résultats</a:t>
            </a:r>
            <a:r>
              <a:rPr sz="700" spc="15" dirty="0">
                <a:solidFill>
                  <a:srgbClr val="252525"/>
                </a:solidFill>
                <a:latin typeface="Calibri"/>
                <a:cs typeface="Calibri"/>
              </a:rPr>
              <a:t> </a:t>
            </a:r>
            <a:r>
              <a:rPr sz="700" dirty="0">
                <a:solidFill>
                  <a:srgbClr val="252525"/>
                </a:solidFill>
                <a:latin typeface="Calibri"/>
                <a:cs typeface="Calibri"/>
              </a:rPr>
              <a:t>à</a:t>
            </a:r>
            <a:r>
              <a:rPr sz="700" spc="-10" dirty="0">
                <a:solidFill>
                  <a:srgbClr val="252525"/>
                </a:solidFill>
                <a:latin typeface="Calibri"/>
                <a:cs typeface="Calibri"/>
              </a:rPr>
              <a:t> </a:t>
            </a:r>
            <a:r>
              <a:rPr sz="700" dirty="0">
                <a:solidFill>
                  <a:srgbClr val="252525"/>
                </a:solidFill>
                <a:latin typeface="Calibri"/>
                <a:cs typeface="Calibri"/>
              </a:rPr>
              <a:t>ce</a:t>
            </a:r>
            <a:r>
              <a:rPr sz="700" spc="-25" dirty="0">
                <a:solidFill>
                  <a:srgbClr val="252525"/>
                </a:solidFill>
                <a:latin typeface="Calibri"/>
                <a:cs typeface="Calibri"/>
              </a:rPr>
              <a:t> </a:t>
            </a:r>
            <a:r>
              <a:rPr sz="700" dirty="0">
                <a:solidFill>
                  <a:srgbClr val="252525"/>
                </a:solidFill>
                <a:latin typeface="Calibri"/>
                <a:cs typeface="Calibri"/>
              </a:rPr>
              <a:t>niveau</a:t>
            </a:r>
            <a:r>
              <a:rPr sz="700" spc="-5" dirty="0">
                <a:solidFill>
                  <a:srgbClr val="252525"/>
                </a:solidFill>
                <a:latin typeface="Calibri"/>
                <a:cs typeface="Calibri"/>
              </a:rPr>
              <a:t> </a:t>
            </a:r>
            <a:r>
              <a:rPr sz="700" dirty="0">
                <a:solidFill>
                  <a:srgbClr val="252525"/>
                </a:solidFill>
                <a:latin typeface="Calibri"/>
                <a:cs typeface="Calibri"/>
              </a:rPr>
              <a:t>n’a</a:t>
            </a:r>
            <a:r>
              <a:rPr sz="700" spc="-5" dirty="0">
                <a:solidFill>
                  <a:srgbClr val="252525"/>
                </a:solidFill>
                <a:latin typeface="Calibri"/>
                <a:cs typeface="Calibri"/>
              </a:rPr>
              <a:t> </a:t>
            </a:r>
            <a:r>
              <a:rPr sz="700" dirty="0">
                <a:solidFill>
                  <a:srgbClr val="252525"/>
                </a:solidFill>
                <a:latin typeface="Calibri"/>
                <a:cs typeface="Calibri"/>
              </a:rPr>
              <a:t>pas</a:t>
            </a:r>
            <a:r>
              <a:rPr sz="700" spc="-10" dirty="0">
                <a:solidFill>
                  <a:srgbClr val="252525"/>
                </a:solidFill>
                <a:latin typeface="Calibri"/>
                <a:cs typeface="Calibri"/>
              </a:rPr>
              <a:t> répondu </a:t>
            </a:r>
            <a:r>
              <a:rPr sz="700" dirty="0">
                <a:solidFill>
                  <a:srgbClr val="252525"/>
                </a:solidFill>
                <a:latin typeface="Calibri"/>
                <a:cs typeface="Calibri"/>
              </a:rPr>
              <a:t>aux</a:t>
            </a:r>
            <a:r>
              <a:rPr sz="700" spc="-15" dirty="0">
                <a:solidFill>
                  <a:srgbClr val="252525"/>
                </a:solidFill>
                <a:latin typeface="Calibri"/>
                <a:cs typeface="Calibri"/>
              </a:rPr>
              <a:t> </a:t>
            </a:r>
            <a:r>
              <a:rPr sz="700" dirty="0">
                <a:solidFill>
                  <a:srgbClr val="252525"/>
                </a:solidFill>
                <a:latin typeface="Calibri"/>
                <a:cs typeface="Calibri"/>
              </a:rPr>
              <a:t>attentes</a:t>
            </a:r>
            <a:r>
              <a:rPr sz="700" spc="20" dirty="0">
                <a:solidFill>
                  <a:srgbClr val="252525"/>
                </a:solidFill>
                <a:latin typeface="Calibri"/>
                <a:cs typeface="Calibri"/>
              </a:rPr>
              <a:t> </a:t>
            </a:r>
            <a:r>
              <a:rPr sz="700" spc="-25" dirty="0">
                <a:solidFill>
                  <a:srgbClr val="252525"/>
                </a:solidFill>
                <a:latin typeface="Calibri"/>
                <a:cs typeface="Calibri"/>
              </a:rPr>
              <a:t>de</a:t>
            </a:r>
            <a:endParaRPr sz="700" dirty="0">
              <a:latin typeface="Calibri"/>
              <a:cs typeface="Calibri"/>
            </a:endParaRPr>
          </a:p>
          <a:p>
            <a:pPr marL="92075" algn="just">
              <a:lnSpc>
                <a:spcPct val="100000"/>
              </a:lnSpc>
            </a:pPr>
            <a:r>
              <a:rPr sz="700" dirty="0">
                <a:solidFill>
                  <a:srgbClr val="252525"/>
                </a:solidFill>
                <a:latin typeface="Calibri"/>
                <a:cs typeface="Calibri"/>
              </a:rPr>
              <a:t>niveau</a:t>
            </a:r>
            <a:r>
              <a:rPr sz="700" spc="-30" dirty="0">
                <a:solidFill>
                  <a:srgbClr val="252525"/>
                </a:solidFill>
                <a:latin typeface="Calibri"/>
                <a:cs typeface="Calibri"/>
              </a:rPr>
              <a:t> </a:t>
            </a:r>
            <a:r>
              <a:rPr sz="700" dirty="0">
                <a:solidFill>
                  <a:srgbClr val="252525"/>
                </a:solidFill>
                <a:latin typeface="Calibri"/>
                <a:cs typeface="Calibri"/>
              </a:rPr>
              <a:t>scolaire</a:t>
            </a:r>
            <a:r>
              <a:rPr sz="700" spc="-10" dirty="0">
                <a:solidFill>
                  <a:srgbClr val="252525"/>
                </a:solidFill>
                <a:latin typeface="Calibri"/>
                <a:cs typeface="Calibri"/>
              </a:rPr>
              <a:t> </a:t>
            </a:r>
            <a:r>
              <a:rPr sz="700" dirty="0">
                <a:solidFill>
                  <a:srgbClr val="252525"/>
                </a:solidFill>
                <a:latin typeface="Calibri"/>
                <a:cs typeface="Calibri"/>
              </a:rPr>
              <a:t>dans</a:t>
            </a:r>
            <a:r>
              <a:rPr sz="700" spc="-30" dirty="0">
                <a:solidFill>
                  <a:srgbClr val="252525"/>
                </a:solidFill>
                <a:latin typeface="Calibri"/>
                <a:cs typeface="Calibri"/>
              </a:rPr>
              <a:t> </a:t>
            </a:r>
            <a:r>
              <a:rPr sz="700" dirty="0">
                <a:solidFill>
                  <a:srgbClr val="252525"/>
                </a:solidFill>
                <a:latin typeface="Calibri"/>
                <a:cs typeface="Calibri"/>
              </a:rPr>
              <a:t>cette</a:t>
            </a:r>
            <a:r>
              <a:rPr sz="700" spc="-20" dirty="0">
                <a:solidFill>
                  <a:srgbClr val="252525"/>
                </a:solidFill>
                <a:latin typeface="Calibri"/>
                <a:cs typeface="Calibri"/>
              </a:rPr>
              <a:t> </a:t>
            </a:r>
            <a:r>
              <a:rPr sz="700" spc="-10" dirty="0">
                <a:solidFill>
                  <a:srgbClr val="252525"/>
                </a:solidFill>
                <a:latin typeface="Calibri"/>
                <a:cs typeface="Calibri"/>
              </a:rPr>
              <a:t>matière.</a:t>
            </a:r>
            <a:endParaRPr sz="700" dirty="0">
              <a:latin typeface="Calibri"/>
              <a:cs typeface="Calibri"/>
            </a:endParaRPr>
          </a:p>
          <a:p>
            <a:pPr marL="92075" marR="113664" algn="just">
              <a:lnSpc>
                <a:spcPct val="100000"/>
              </a:lnSpc>
              <a:spcBef>
                <a:spcPts val="840"/>
              </a:spcBef>
            </a:pPr>
            <a:r>
              <a:rPr sz="700" dirty="0">
                <a:solidFill>
                  <a:srgbClr val="252525"/>
                </a:solidFill>
                <a:latin typeface="Calibri"/>
                <a:cs typeface="Calibri"/>
              </a:rPr>
              <a:t>L’école,</a:t>
            </a:r>
            <a:r>
              <a:rPr sz="700" spc="10" dirty="0">
                <a:solidFill>
                  <a:srgbClr val="252525"/>
                </a:solidFill>
                <a:latin typeface="Calibri"/>
                <a:cs typeface="Calibri"/>
              </a:rPr>
              <a:t> </a:t>
            </a:r>
            <a:r>
              <a:rPr sz="700" dirty="0">
                <a:solidFill>
                  <a:srgbClr val="252525"/>
                </a:solidFill>
                <a:latin typeface="Calibri"/>
                <a:cs typeface="Calibri"/>
              </a:rPr>
              <a:t>en</a:t>
            </a:r>
            <a:r>
              <a:rPr sz="700" spc="-20" dirty="0">
                <a:solidFill>
                  <a:srgbClr val="252525"/>
                </a:solidFill>
                <a:latin typeface="Calibri"/>
                <a:cs typeface="Calibri"/>
              </a:rPr>
              <a:t> </a:t>
            </a:r>
            <a:r>
              <a:rPr sz="700" spc="-10" dirty="0">
                <a:solidFill>
                  <a:srgbClr val="252525"/>
                </a:solidFill>
                <a:latin typeface="Calibri"/>
                <a:cs typeface="Calibri"/>
              </a:rPr>
              <a:t>consultation</a:t>
            </a:r>
            <a:r>
              <a:rPr sz="700" spc="10" dirty="0">
                <a:solidFill>
                  <a:srgbClr val="252525"/>
                </a:solidFill>
                <a:latin typeface="Calibri"/>
                <a:cs typeface="Calibri"/>
              </a:rPr>
              <a:t> </a:t>
            </a:r>
            <a:r>
              <a:rPr sz="700" dirty="0">
                <a:solidFill>
                  <a:srgbClr val="252525"/>
                </a:solidFill>
                <a:latin typeface="Calibri"/>
                <a:cs typeface="Calibri"/>
              </a:rPr>
              <a:t>avec</a:t>
            </a:r>
            <a:r>
              <a:rPr sz="700" spc="-10" dirty="0">
                <a:solidFill>
                  <a:srgbClr val="252525"/>
                </a:solidFill>
                <a:latin typeface="Calibri"/>
                <a:cs typeface="Calibri"/>
              </a:rPr>
              <a:t> </a:t>
            </a:r>
            <a:r>
              <a:rPr sz="700" dirty="0">
                <a:solidFill>
                  <a:srgbClr val="252525"/>
                </a:solidFill>
                <a:latin typeface="Calibri"/>
                <a:cs typeface="Calibri"/>
              </a:rPr>
              <a:t>le</a:t>
            </a:r>
            <a:r>
              <a:rPr sz="700" spc="-10" dirty="0">
                <a:solidFill>
                  <a:srgbClr val="252525"/>
                </a:solidFill>
                <a:latin typeface="Calibri"/>
                <a:cs typeface="Calibri"/>
              </a:rPr>
              <a:t> parent/tuteur</a:t>
            </a:r>
            <a:r>
              <a:rPr sz="700" spc="20" dirty="0">
                <a:solidFill>
                  <a:srgbClr val="252525"/>
                </a:solidFill>
                <a:latin typeface="Calibri"/>
                <a:cs typeface="Calibri"/>
              </a:rPr>
              <a:t> </a:t>
            </a:r>
            <a:r>
              <a:rPr sz="700" dirty="0">
                <a:solidFill>
                  <a:srgbClr val="252525"/>
                </a:solidFill>
                <a:latin typeface="Calibri"/>
                <a:cs typeface="Calibri"/>
              </a:rPr>
              <a:t>de</a:t>
            </a:r>
            <a:r>
              <a:rPr sz="700" spc="-10" dirty="0">
                <a:solidFill>
                  <a:srgbClr val="252525"/>
                </a:solidFill>
                <a:latin typeface="Calibri"/>
                <a:cs typeface="Calibri"/>
              </a:rPr>
              <a:t> </a:t>
            </a:r>
            <a:r>
              <a:rPr sz="700" dirty="0">
                <a:solidFill>
                  <a:srgbClr val="252525"/>
                </a:solidFill>
                <a:latin typeface="Calibri"/>
                <a:cs typeface="Calibri"/>
              </a:rPr>
              <a:t>l’élève, devra</a:t>
            </a:r>
            <a:r>
              <a:rPr sz="700" spc="-5" dirty="0">
                <a:solidFill>
                  <a:srgbClr val="252525"/>
                </a:solidFill>
                <a:latin typeface="Calibri"/>
                <a:cs typeface="Calibri"/>
              </a:rPr>
              <a:t> </a:t>
            </a:r>
            <a:r>
              <a:rPr sz="700" dirty="0">
                <a:solidFill>
                  <a:srgbClr val="252525"/>
                </a:solidFill>
                <a:latin typeface="Calibri"/>
                <a:cs typeface="Calibri"/>
              </a:rPr>
              <a:t>déterminer</a:t>
            </a:r>
            <a:r>
              <a:rPr sz="700" spc="35" dirty="0">
                <a:solidFill>
                  <a:srgbClr val="252525"/>
                </a:solidFill>
                <a:latin typeface="Calibri"/>
                <a:cs typeface="Calibri"/>
              </a:rPr>
              <a:t> </a:t>
            </a:r>
            <a:r>
              <a:rPr sz="700" spc="-10" dirty="0">
                <a:solidFill>
                  <a:srgbClr val="252525"/>
                </a:solidFill>
                <a:latin typeface="Calibri"/>
                <a:cs typeface="Calibri"/>
              </a:rPr>
              <a:t>l’aide</a:t>
            </a:r>
            <a:r>
              <a:rPr sz="700" spc="500" dirty="0">
                <a:solidFill>
                  <a:srgbClr val="252525"/>
                </a:solidFill>
                <a:latin typeface="Calibri"/>
                <a:cs typeface="Calibri"/>
              </a:rPr>
              <a:t> </a:t>
            </a:r>
            <a:r>
              <a:rPr sz="700" dirty="0">
                <a:solidFill>
                  <a:srgbClr val="252525"/>
                </a:solidFill>
                <a:latin typeface="Calibri"/>
                <a:cs typeface="Calibri"/>
              </a:rPr>
              <a:t>scolaire</a:t>
            </a:r>
            <a:r>
              <a:rPr sz="700" spc="10" dirty="0">
                <a:solidFill>
                  <a:srgbClr val="252525"/>
                </a:solidFill>
                <a:latin typeface="Calibri"/>
                <a:cs typeface="Calibri"/>
              </a:rPr>
              <a:t> </a:t>
            </a:r>
            <a:r>
              <a:rPr sz="700" spc="-10" dirty="0">
                <a:solidFill>
                  <a:srgbClr val="252525"/>
                </a:solidFill>
                <a:latin typeface="Calibri"/>
                <a:cs typeface="Calibri"/>
              </a:rPr>
              <a:t>coordonnée</a:t>
            </a:r>
            <a:r>
              <a:rPr sz="700" spc="15" dirty="0">
                <a:solidFill>
                  <a:srgbClr val="252525"/>
                </a:solidFill>
                <a:latin typeface="Calibri"/>
                <a:cs typeface="Calibri"/>
              </a:rPr>
              <a:t> </a:t>
            </a:r>
            <a:r>
              <a:rPr sz="700" dirty="0">
                <a:solidFill>
                  <a:srgbClr val="252525"/>
                </a:solidFill>
                <a:latin typeface="Calibri"/>
                <a:cs typeface="Calibri"/>
              </a:rPr>
              <a:t>et/ou</a:t>
            </a:r>
            <a:r>
              <a:rPr sz="700" spc="10" dirty="0">
                <a:solidFill>
                  <a:srgbClr val="252525"/>
                </a:solidFill>
                <a:latin typeface="Calibri"/>
                <a:cs typeface="Calibri"/>
              </a:rPr>
              <a:t> </a:t>
            </a:r>
            <a:r>
              <a:rPr sz="700" spc="-10" dirty="0">
                <a:solidFill>
                  <a:srgbClr val="252525"/>
                </a:solidFill>
                <a:latin typeface="Calibri"/>
                <a:cs typeface="Calibri"/>
              </a:rPr>
              <a:t>l’enseignement</a:t>
            </a:r>
            <a:r>
              <a:rPr sz="700" spc="30" dirty="0">
                <a:solidFill>
                  <a:srgbClr val="252525"/>
                </a:solidFill>
                <a:latin typeface="Calibri"/>
                <a:cs typeface="Calibri"/>
              </a:rPr>
              <a:t> </a:t>
            </a:r>
            <a:r>
              <a:rPr sz="700" spc="-10" dirty="0">
                <a:solidFill>
                  <a:srgbClr val="252525"/>
                </a:solidFill>
                <a:latin typeface="Calibri"/>
                <a:cs typeface="Calibri"/>
              </a:rPr>
              <a:t>supplémentaire</a:t>
            </a:r>
            <a:r>
              <a:rPr sz="700" spc="45" dirty="0">
                <a:solidFill>
                  <a:srgbClr val="252525"/>
                </a:solidFill>
                <a:latin typeface="Calibri"/>
                <a:cs typeface="Calibri"/>
              </a:rPr>
              <a:t> </a:t>
            </a:r>
            <a:r>
              <a:rPr sz="700" dirty="0">
                <a:solidFill>
                  <a:srgbClr val="252525"/>
                </a:solidFill>
                <a:latin typeface="Calibri"/>
                <a:cs typeface="Calibri"/>
              </a:rPr>
              <a:t>dont l’élève a</a:t>
            </a:r>
            <a:r>
              <a:rPr sz="700" spc="-5" dirty="0">
                <a:solidFill>
                  <a:srgbClr val="252525"/>
                </a:solidFill>
                <a:latin typeface="Calibri"/>
                <a:cs typeface="Calibri"/>
              </a:rPr>
              <a:t> </a:t>
            </a:r>
            <a:r>
              <a:rPr sz="700" spc="-10" dirty="0">
                <a:solidFill>
                  <a:srgbClr val="252525"/>
                </a:solidFill>
                <a:latin typeface="Calibri"/>
                <a:cs typeface="Calibri"/>
              </a:rPr>
              <a:t>besoin</a:t>
            </a:r>
            <a:r>
              <a:rPr sz="700" spc="500" dirty="0">
                <a:solidFill>
                  <a:srgbClr val="252525"/>
                </a:solidFill>
                <a:latin typeface="Calibri"/>
                <a:cs typeface="Calibri"/>
              </a:rPr>
              <a:t> </a:t>
            </a:r>
            <a:r>
              <a:rPr sz="700" dirty="0">
                <a:solidFill>
                  <a:srgbClr val="252525"/>
                </a:solidFill>
                <a:latin typeface="Calibri"/>
                <a:cs typeface="Calibri"/>
              </a:rPr>
              <a:t>pour</a:t>
            </a:r>
            <a:r>
              <a:rPr sz="700" spc="-25" dirty="0">
                <a:solidFill>
                  <a:srgbClr val="252525"/>
                </a:solidFill>
                <a:latin typeface="Calibri"/>
                <a:cs typeface="Calibri"/>
              </a:rPr>
              <a:t> </a:t>
            </a:r>
            <a:r>
              <a:rPr sz="700" dirty="0">
                <a:solidFill>
                  <a:srgbClr val="252525"/>
                </a:solidFill>
                <a:latin typeface="Calibri"/>
                <a:cs typeface="Calibri"/>
              </a:rPr>
              <a:t>réussir</a:t>
            </a:r>
            <a:r>
              <a:rPr sz="700" spc="-15" dirty="0">
                <a:solidFill>
                  <a:srgbClr val="252525"/>
                </a:solidFill>
                <a:latin typeface="Calibri"/>
                <a:cs typeface="Calibri"/>
              </a:rPr>
              <a:t> </a:t>
            </a:r>
            <a:r>
              <a:rPr sz="700" dirty="0">
                <a:solidFill>
                  <a:srgbClr val="252525"/>
                </a:solidFill>
                <a:latin typeface="Calibri"/>
                <a:cs typeface="Calibri"/>
              </a:rPr>
              <a:t>dans</a:t>
            </a:r>
            <a:r>
              <a:rPr sz="700" spc="-30" dirty="0">
                <a:solidFill>
                  <a:srgbClr val="252525"/>
                </a:solidFill>
                <a:latin typeface="Calibri"/>
                <a:cs typeface="Calibri"/>
              </a:rPr>
              <a:t> </a:t>
            </a:r>
            <a:r>
              <a:rPr sz="700" dirty="0">
                <a:solidFill>
                  <a:srgbClr val="252525"/>
                </a:solidFill>
                <a:latin typeface="Calibri"/>
                <a:cs typeface="Calibri"/>
              </a:rPr>
              <a:t>cette</a:t>
            </a:r>
            <a:r>
              <a:rPr sz="700" spc="-20" dirty="0">
                <a:solidFill>
                  <a:srgbClr val="252525"/>
                </a:solidFill>
                <a:latin typeface="Calibri"/>
                <a:cs typeface="Calibri"/>
              </a:rPr>
              <a:t> </a:t>
            </a:r>
            <a:r>
              <a:rPr sz="700" spc="-10" dirty="0">
                <a:solidFill>
                  <a:srgbClr val="252525"/>
                </a:solidFill>
                <a:latin typeface="Calibri"/>
                <a:cs typeface="Calibri"/>
              </a:rPr>
              <a:t>matière.</a:t>
            </a:r>
            <a:endParaRPr sz="7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9169654" y="1322577"/>
            <a:ext cx="2517140" cy="1404620"/>
            <a:chOff x="9169654" y="1322577"/>
            <a:chExt cx="2517140" cy="1404620"/>
          </a:xfrm>
        </p:grpSpPr>
        <p:sp>
          <p:nvSpPr>
            <p:cNvPr id="9" name="object 9"/>
            <p:cNvSpPr/>
            <p:nvPr/>
          </p:nvSpPr>
          <p:spPr>
            <a:xfrm>
              <a:off x="9176004" y="1328927"/>
              <a:ext cx="2504440" cy="1391920"/>
            </a:xfrm>
            <a:custGeom>
              <a:avLst/>
              <a:gdLst/>
              <a:ahLst/>
              <a:cxnLst/>
              <a:rect l="l" t="t" r="r" b="b"/>
              <a:pathLst>
                <a:path w="2504440" h="1391920">
                  <a:moveTo>
                    <a:pt x="2272029" y="0"/>
                  </a:moveTo>
                  <a:lnTo>
                    <a:pt x="231901" y="0"/>
                  </a:lnTo>
                  <a:lnTo>
                    <a:pt x="185182" y="4713"/>
                  </a:lnTo>
                  <a:lnTo>
                    <a:pt x="141660" y="18232"/>
                  </a:lnTo>
                  <a:lnTo>
                    <a:pt x="102269" y="39621"/>
                  </a:lnTo>
                  <a:lnTo>
                    <a:pt x="67945" y="67945"/>
                  </a:lnTo>
                  <a:lnTo>
                    <a:pt x="39621" y="102269"/>
                  </a:lnTo>
                  <a:lnTo>
                    <a:pt x="18232" y="141660"/>
                  </a:lnTo>
                  <a:lnTo>
                    <a:pt x="4713" y="185182"/>
                  </a:lnTo>
                  <a:lnTo>
                    <a:pt x="0" y="231901"/>
                  </a:lnTo>
                  <a:lnTo>
                    <a:pt x="0" y="1159510"/>
                  </a:lnTo>
                  <a:lnTo>
                    <a:pt x="4713" y="1206229"/>
                  </a:lnTo>
                  <a:lnTo>
                    <a:pt x="18232" y="1249751"/>
                  </a:lnTo>
                  <a:lnTo>
                    <a:pt x="39621" y="1289142"/>
                  </a:lnTo>
                  <a:lnTo>
                    <a:pt x="67945" y="1323467"/>
                  </a:lnTo>
                  <a:lnTo>
                    <a:pt x="102269" y="1351790"/>
                  </a:lnTo>
                  <a:lnTo>
                    <a:pt x="141660" y="1373179"/>
                  </a:lnTo>
                  <a:lnTo>
                    <a:pt x="185182" y="1386698"/>
                  </a:lnTo>
                  <a:lnTo>
                    <a:pt x="231901" y="1391412"/>
                  </a:lnTo>
                  <a:lnTo>
                    <a:pt x="2272029" y="1391412"/>
                  </a:lnTo>
                  <a:lnTo>
                    <a:pt x="2318749" y="1386698"/>
                  </a:lnTo>
                  <a:lnTo>
                    <a:pt x="2362271" y="1373179"/>
                  </a:lnTo>
                  <a:lnTo>
                    <a:pt x="2401662" y="1351790"/>
                  </a:lnTo>
                  <a:lnTo>
                    <a:pt x="2435987" y="1323467"/>
                  </a:lnTo>
                  <a:lnTo>
                    <a:pt x="2464310" y="1289142"/>
                  </a:lnTo>
                  <a:lnTo>
                    <a:pt x="2485699" y="1249751"/>
                  </a:lnTo>
                  <a:lnTo>
                    <a:pt x="2499218" y="1206229"/>
                  </a:lnTo>
                  <a:lnTo>
                    <a:pt x="2503931" y="1159510"/>
                  </a:lnTo>
                  <a:lnTo>
                    <a:pt x="2503931" y="231901"/>
                  </a:lnTo>
                  <a:lnTo>
                    <a:pt x="2499218" y="185182"/>
                  </a:lnTo>
                  <a:lnTo>
                    <a:pt x="2485699" y="141660"/>
                  </a:lnTo>
                  <a:lnTo>
                    <a:pt x="2464310" y="102269"/>
                  </a:lnTo>
                  <a:lnTo>
                    <a:pt x="2435986" y="67945"/>
                  </a:lnTo>
                  <a:lnTo>
                    <a:pt x="2401662" y="39621"/>
                  </a:lnTo>
                  <a:lnTo>
                    <a:pt x="2362271" y="18232"/>
                  </a:lnTo>
                  <a:lnTo>
                    <a:pt x="2318749" y="4713"/>
                  </a:lnTo>
                  <a:lnTo>
                    <a:pt x="2272029" y="0"/>
                  </a:lnTo>
                  <a:close/>
                </a:path>
              </a:pathLst>
            </a:custGeom>
            <a:solidFill>
              <a:srgbClr val="1A4685"/>
            </a:solidFill>
          </p:spPr>
          <p:txBody>
            <a:bodyPr wrap="square" lIns="0" tIns="0" rIns="0" bIns="0" rtlCol="0"/>
            <a:lstStyle/>
            <a:p>
              <a:endParaRPr dirty="0"/>
            </a:p>
          </p:txBody>
        </p:sp>
        <p:sp>
          <p:nvSpPr>
            <p:cNvPr id="10" name="object 10"/>
            <p:cNvSpPr/>
            <p:nvPr/>
          </p:nvSpPr>
          <p:spPr>
            <a:xfrm>
              <a:off x="9176004" y="1328927"/>
              <a:ext cx="2504440" cy="1391920"/>
            </a:xfrm>
            <a:custGeom>
              <a:avLst/>
              <a:gdLst/>
              <a:ahLst/>
              <a:cxnLst/>
              <a:rect l="l" t="t" r="r" b="b"/>
              <a:pathLst>
                <a:path w="2504440" h="1391920">
                  <a:moveTo>
                    <a:pt x="0" y="231901"/>
                  </a:moveTo>
                  <a:lnTo>
                    <a:pt x="4713" y="185182"/>
                  </a:lnTo>
                  <a:lnTo>
                    <a:pt x="18232" y="141660"/>
                  </a:lnTo>
                  <a:lnTo>
                    <a:pt x="39621" y="102269"/>
                  </a:lnTo>
                  <a:lnTo>
                    <a:pt x="67945" y="67944"/>
                  </a:lnTo>
                  <a:lnTo>
                    <a:pt x="102269" y="39621"/>
                  </a:lnTo>
                  <a:lnTo>
                    <a:pt x="141660" y="18232"/>
                  </a:lnTo>
                  <a:lnTo>
                    <a:pt x="185182" y="4713"/>
                  </a:lnTo>
                  <a:lnTo>
                    <a:pt x="231901" y="0"/>
                  </a:lnTo>
                  <a:lnTo>
                    <a:pt x="1460627" y="0"/>
                  </a:lnTo>
                  <a:lnTo>
                    <a:pt x="2086610" y="0"/>
                  </a:lnTo>
                  <a:lnTo>
                    <a:pt x="2272029" y="0"/>
                  </a:lnTo>
                  <a:lnTo>
                    <a:pt x="2318749" y="4713"/>
                  </a:lnTo>
                  <a:lnTo>
                    <a:pt x="2362271" y="18232"/>
                  </a:lnTo>
                  <a:lnTo>
                    <a:pt x="2401662" y="39621"/>
                  </a:lnTo>
                  <a:lnTo>
                    <a:pt x="2435986" y="67945"/>
                  </a:lnTo>
                  <a:lnTo>
                    <a:pt x="2464310" y="102269"/>
                  </a:lnTo>
                  <a:lnTo>
                    <a:pt x="2485699" y="141660"/>
                  </a:lnTo>
                  <a:lnTo>
                    <a:pt x="2499218" y="185182"/>
                  </a:lnTo>
                  <a:lnTo>
                    <a:pt x="2503931" y="231901"/>
                  </a:lnTo>
                  <a:lnTo>
                    <a:pt x="2503931" y="811657"/>
                  </a:lnTo>
                  <a:lnTo>
                    <a:pt x="2503931" y="883538"/>
                  </a:lnTo>
                  <a:lnTo>
                    <a:pt x="2503931" y="1159510"/>
                  </a:lnTo>
                  <a:lnTo>
                    <a:pt x="2499218" y="1206229"/>
                  </a:lnTo>
                  <a:lnTo>
                    <a:pt x="2485699" y="1249751"/>
                  </a:lnTo>
                  <a:lnTo>
                    <a:pt x="2464310" y="1289142"/>
                  </a:lnTo>
                  <a:lnTo>
                    <a:pt x="2435987" y="1323467"/>
                  </a:lnTo>
                  <a:lnTo>
                    <a:pt x="2401662" y="1351790"/>
                  </a:lnTo>
                  <a:lnTo>
                    <a:pt x="2362271" y="1373179"/>
                  </a:lnTo>
                  <a:lnTo>
                    <a:pt x="2318749" y="1386698"/>
                  </a:lnTo>
                  <a:lnTo>
                    <a:pt x="2272029" y="1391412"/>
                  </a:lnTo>
                  <a:lnTo>
                    <a:pt x="2086610" y="1391412"/>
                  </a:lnTo>
                  <a:lnTo>
                    <a:pt x="1460627" y="1391412"/>
                  </a:lnTo>
                  <a:lnTo>
                    <a:pt x="231901" y="1391412"/>
                  </a:lnTo>
                  <a:lnTo>
                    <a:pt x="185182" y="1386698"/>
                  </a:lnTo>
                  <a:lnTo>
                    <a:pt x="141660" y="1373179"/>
                  </a:lnTo>
                  <a:lnTo>
                    <a:pt x="102269" y="1351790"/>
                  </a:lnTo>
                  <a:lnTo>
                    <a:pt x="67945" y="1323466"/>
                  </a:lnTo>
                  <a:lnTo>
                    <a:pt x="39621" y="1289142"/>
                  </a:lnTo>
                  <a:lnTo>
                    <a:pt x="18232" y="1249751"/>
                  </a:lnTo>
                  <a:lnTo>
                    <a:pt x="4713" y="1206229"/>
                  </a:lnTo>
                  <a:lnTo>
                    <a:pt x="0" y="1159510"/>
                  </a:lnTo>
                  <a:lnTo>
                    <a:pt x="0" y="811657"/>
                  </a:lnTo>
                  <a:lnTo>
                    <a:pt x="0" y="231901"/>
                  </a:lnTo>
                  <a:close/>
                </a:path>
              </a:pathLst>
            </a:custGeom>
            <a:ln w="12700">
              <a:solidFill>
                <a:srgbClr val="215F8F"/>
              </a:solidFill>
            </a:ln>
          </p:spPr>
          <p:txBody>
            <a:bodyPr wrap="square" lIns="0" tIns="0" rIns="0" bIns="0" rtlCol="0"/>
            <a:lstStyle/>
            <a:p>
              <a:endParaRPr dirty="0"/>
            </a:p>
          </p:txBody>
        </p:sp>
      </p:gr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13</a:t>
            </a:fld>
            <a:endParaRPr spc="-25" dirty="0"/>
          </a:p>
        </p:txBody>
      </p:sp>
      <p:sp>
        <p:nvSpPr>
          <p:cNvPr id="11" name="object 11"/>
          <p:cNvSpPr txBox="1"/>
          <p:nvPr/>
        </p:nvSpPr>
        <p:spPr>
          <a:xfrm>
            <a:off x="9380601" y="1448180"/>
            <a:ext cx="2092960" cy="1122680"/>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FFFFFF"/>
                </a:solidFill>
                <a:latin typeface="Calibri"/>
                <a:cs typeface="Calibri"/>
              </a:rPr>
              <a:t>Imprimez</a:t>
            </a:r>
            <a:r>
              <a:rPr sz="1800" spc="-65" dirty="0">
                <a:solidFill>
                  <a:srgbClr val="FFFFFF"/>
                </a:solidFill>
                <a:latin typeface="Calibri"/>
                <a:cs typeface="Calibri"/>
              </a:rPr>
              <a:t> </a:t>
            </a:r>
            <a:r>
              <a:rPr sz="1800" dirty="0">
                <a:solidFill>
                  <a:srgbClr val="FFFFFF"/>
                </a:solidFill>
                <a:latin typeface="Calibri"/>
                <a:cs typeface="Calibri"/>
              </a:rPr>
              <a:t>les</a:t>
            </a:r>
            <a:r>
              <a:rPr sz="1800" spc="-55" dirty="0">
                <a:solidFill>
                  <a:srgbClr val="FFFFFF"/>
                </a:solidFill>
                <a:latin typeface="Calibri"/>
                <a:cs typeface="Calibri"/>
              </a:rPr>
              <a:t> </a:t>
            </a:r>
            <a:r>
              <a:rPr sz="1800" dirty="0">
                <a:solidFill>
                  <a:srgbClr val="FFFFFF"/>
                </a:solidFill>
                <a:latin typeface="Calibri"/>
                <a:cs typeface="Calibri"/>
              </a:rPr>
              <a:t>pages</a:t>
            </a:r>
            <a:r>
              <a:rPr sz="1800" spc="-70" dirty="0">
                <a:solidFill>
                  <a:srgbClr val="FFFFFF"/>
                </a:solidFill>
                <a:latin typeface="Calibri"/>
                <a:cs typeface="Calibri"/>
              </a:rPr>
              <a:t> </a:t>
            </a:r>
            <a:r>
              <a:rPr sz="1800" spc="-25" dirty="0">
                <a:solidFill>
                  <a:srgbClr val="FFFFFF"/>
                </a:solidFill>
                <a:latin typeface="Calibri"/>
                <a:cs typeface="Calibri"/>
              </a:rPr>
              <a:t>du </a:t>
            </a:r>
            <a:r>
              <a:rPr sz="1800" dirty="0">
                <a:solidFill>
                  <a:srgbClr val="FFFFFF"/>
                </a:solidFill>
                <a:latin typeface="Calibri"/>
                <a:cs typeface="Calibri"/>
              </a:rPr>
              <a:t>portail</a:t>
            </a:r>
            <a:r>
              <a:rPr sz="1800" spc="-35" dirty="0">
                <a:solidFill>
                  <a:srgbClr val="FFFFFF"/>
                </a:solidFill>
                <a:latin typeface="Calibri"/>
                <a:cs typeface="Calibri"/>
              </a:rPr>
              <a:t> </a:t>
            </a:r>
            <a:r>
              <a:rPr sz="1800" dirty="0">
                <a:solidFill>
                  <a:srgbClr val="FFFFFF"/>
                </a:solidFill>
                <a:latin typeface="Calibri"/>
                <a:cs typeface="Calibri"/>
              </a:rPr>
              <a:t>familial</a:t>
            </a:r>
            <a:r>
              <a:rPr sz="1800" spc="-40" dirty="0">
                <a:solidFill>
                  <a:srgbClr val="FFFFFF"/>
                </a:solidFill>
                <a:latin typeface="Calibri"/>
                <a:cs typeface="Calibri"/>
              </a:rPr>
              <a:t> </a:t>
            </a:r>
            <a:r>
              <a:rPr sz="1800" spc="-20" dirty="0">
                <a:solidFill>
                  <a:srgbClr val="FFFFFF"/>
                </a:solidFill>
                <a:latin typeface="Calibri"/>
                <a:cs typeface="Calibri"/>
              </a:rPr>
              <a:t>MCAS </a:t>
            </a:r>
            <a:r>
              <a:rPr sz="1800" spc="-10" dirty="0">
                <a:solidFill>
                  <a:srgbClr val="FFFFFF"/>
                </a:solidFill>
                <a:latin typeface="Calibri"/>
                <a:cs typeface="Calibri"/>
              </a:rPr>
              <a:t>directement</a:t>
            </a:r>
            <a:r>
              <a:rPr sz="1800" spc="-25" dirty="0">
                <a:solidFill>
                  <a:srgbClr val="FFFFFF"/>
                </a:solidFill>
                <a:latin typeface="Calibri"/>
                <a:cs typeface="Calibri"/>
              </a:rPr>
              <a:t> </a:t>
            </a:r>
            <a:r>
              <a:rPr sz="1800" spc="-10" dirty="0">
                <a:solidFill>
                  <a:srgbClr val="FFFFFF"/>
                </a:solidFill>
                <a:latin typeface="Calibri"/>
                <a:cs typeface="Calibri"/>
              </a:rPr>
              <a:t>depuis </a:t>
            </a:r>
            <a:r>
              <a:rPr sz="1800" dirty="0">
                <a:solidFill>
                  <a:srgbClr val="FFFFFF"/>
                </a:solidFill>
                <a:latin typeface="Calibri"/>
                <a:cs typeface="Calibri"/>
              </a:rPr>
              <a:t>votre</a:t>
            </a:r>
            <a:r>
              <a:rPr sz="1800" spc="-55" dirty="0">
                <a:solidFill>
                  <a:srgbClr val="FFFFFF"/>
                </a:solidFill>
                <a:latin typeface="Calibri"/>
                <a:cs typeface="Calibri"/>
              </a:rPr>
              <a:t> </a:t>
            </a:r>
            <a:r>
              <a:rPr sz="1800" spc="-10" dirty="0">
                <a:solidFill>
                  <a:srgbClr val="FFFFFF"/>
                </a:solidFill>
                <a:latin typeface="Calibri"/>
                <a:cs typeface="Calibri"/>
              </a:rPr>
              <a:t>navigateur.</a:t>
            </a:r>
            <a:endParaRPr sz="1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8938" rIns="0" bIns="0" rtlCol="0">
            <a:spAutoFit/>
          </a:bodyPr>
          <a:lstStyle/>
          <a:p>
            <a:pPr marL="12700">
              <a:lnSpc>
                <a:spcPct val="100000"/>
              </a:lnSpc>
              <a:spcBef>
                <a:spcPts val="100"/>
              </a:spcBef>
            </a:pPr>
            <a:r>
              <a:rPr sz="3600" dirty="0"/>
              <a:t>Consultation</a:t>
            </a:r>
            <a:r>
              <a:rPr sz="3600" spc="-80" dirty="0"/>
              <a:t> </a:t>
            </a:r>
            <a:r>
              <a:rPr sz="3600" dirty="0"/>
              <a:t>des</a:t>
            </a:r>
            <a:r>
              <a:rPr sz="3600" spc="-65" dirty="0"/>
              <a:t> </a:t>
            </a:r>
            <a:r>
              <a:rPr sz="3600" dirty="0"/>
              <a:t>résultats</a:t>
            </a:r>
            <a:r>
              <a:rPr sz="3600" spc="-75" dirty="0"/>
              <a:t> </a:t>
            </a:r>
            <a:r>
              <a:rPr sz="3600" dirty="0"/>
              <a:t>du</a:t>
            </a:r>
            <a:r>
              <a:rPr sz="3600" spc="-65" dirty="0"/>
              <a:t> </a:t>
            </a:r>
            <a:r>
              <a:rPr sz="3600" dirty="0"/>
              <a:t>test</a:t>
            </a:r>
            <a:r>
              <a:rPr sz="3600" spc="-60" dirty="0"/>
              <a:t> </a:t>
            </a:r>
            <a:r>
              <a:rPr sz="3600" dirty="0"/>
              <a:t>:</a:t>
            </a:r>
            <a:r>
              <a:rPr sz="3600" spc="-80" dirty="0"/>
              <a:t> </a:t>
            </a:r>
            <a:r>
              <a:rPr sz="3600" dirty="0"/>
              <a:t>Comparaison</a:t>
            </a:r>
            <a:r>
              <a:rPr sz="3600" spc="-85" dirty="0"/>
              <a:t> </a:t>
            </a:r>
            <a:r>
              <a:rPr sz="3600" dirty="0"/>
              <a:t>des</a:t>
            </a:r>
            <a:r>
              <a:rPr sz="3600" spc="-60" dirty="0"/>
              <a:t> </a:t>
            </a:r>
            <a:r>
              <a:rPr sz="3600" spc="-10" dirty="0"/>
              <a:t>données</a:t>
            </a:r>
            <a:endParaRPr sz="3600" dirty="0"/>
          </a:p>
        </p:txBody>
      </p:sp>
      <p:pic>
        <p:nvPicPr>
          <p:cNvPr id="4" name="object 4" descr="Capture d’écran de l'affichage des résultats d’un élève de démonstration sélectionné, montrant ses performances sur les deux dernières années ainsi que sa comparaison avec les élèves de son école, de son district et de l’État."/>
          <p:cNvPicPr/>
          <p:nvPr/>
        </p:nvPicPr>
        <p:blipFill>
          <a:blip r:embed="rId2" cstate="print"/>
          <a:stretch>
            <a:fillRect/>
          </a:stretch>
        </p:blipFill>
        <p:spPr>
          <a:xfrm>
            <a:off x="3825239" y="1005840"/>
            <a:ext cx="7994904" cy="5195315"/>
          </a:xfrm>
          <a:prstGeom prst="rect">
            <a:avLst/>
          </a:prstGeom>
        </p:spPr>
      </p:pic>
      <p:sp>
        <p:nvSpPr>
          <p:cNvPr id="15" name="object 15"/>
          <p:cNvSpPr txBox="1"/>
          <p:nvPr/>
        </p:nvSpPr>
        <p:spPr>
          <a:xfrm>
            <a:off x="6059423" y="1412747"/>
            <a:ext cx="2231390" cy="326390"/>
          </a:xfrm>
          <a:prstGeom prst="rect">
            <a:avLst/>
          </a:prstGeom>
          <a:solidFill>
            <a:srgbClr val="FFFFFF"/>
          </a:solidFill>
        </p:spPr>
        <p:txBody>
          <a:bodyPr vert="horz" wrap="square" lIns="0" tIns="0" rIns="0" bIns="0" rtlCol="0">
            <a:spAutoFit/>
          </a:bodyPr>
          <a:lstStyle/>
          <a:p>
            <a:pPr marL="63500">
              <a:lnSpc>
                <a:spcPts val="1195"/>
              </a:lnSpc>
            </a:pPr>
            <a:r>
              <a:rPr sz="1200" spc="-10" dirty="0">
                <a:latin typeface="Calibri"/>
                <a:cs typeface="Calibri"/>
              </a:rPr>
              <a:t>Département</a:t>
            </a:r>
            <a:r>
              <a:rPr sz="1200" spc="-5" dirty="0">
                <a:latin typeface="Calibri"/>
                <a:cs typeface="Calibri"/>
              </a:rPr>
              <a:t> </a:t>
            </a:r>
            <a:r>
              <a:rPr sz="1200" dirty="0">
                <a:latin typeface="Calibri"/>
                <a:cs typeface="Calibri"/>
              </a:rPr>
              <a:t>de</a:t>
            </a:r>
            <a:r>
              <a:rPr sz="1200" spc="30" dirty="0">
                <a:latin typeface="Calibri"/>
                <a:cs typeface="Calibri"/>
              </a:rPr>
              <a:t> </a:t>
            </a:r>
            <a:r>
              <a:rPr sz="1200" spc="-10" dirty="0">
                <a:latin typeface="Calibri"/>
                <a:cs typeface="Calibri"/>
              </a:rPr>
              <a:t>l'Enseignement</a:t>
            </a:r>
            <a:endParaRPr sz="1200" dirty="0">
              <a:latin typeface="Calibri"/>
              <a:cs typeface="Calibri"/>
            </a:endParaRPr>
          </a:p>
          <a:p>
            <a:pPr marL="63500">
              <a:lnSpc>
                <a:spcPts val="1375"/>
              </a:lnSpc>
            </a:pPr>
            <a:r>
              <a:rPr sz="1200" spc="-10" dirty="0">
                <a:latin typeface="Calibri"/>
                <a:cs typeface="Calibri"/>
              </a:rPr>
              <a:t>Élémentaire </a:t>
            </a:r>
            <a:r>
              <a:rPr sz="1200" dirty="0">
                <a:latin typeface="Calibri"/>
                <a:cs typeface="Calibri"/>
              </a:rPr>
              <a:t>et</a:t>
            </a:r>
            <a:r>
              <a:rPr sz="1200" spc="35" dirty="0">
                <a:latin typeface="Calibri"/>
                <a:cs typeface="Calibri"/>
              </a:rPr>
              <a:t> </a:t>
            </a:r>
            <a:r>
              <a:rPr sz="1200" spc="-10" dirty="0">
                <a:latin typeface="Calibri"/>
                <a:cs typeface="Calibri"/>
              </a:rPr>
              <a:t>Secondaire</a:t>
            </a:r>
            <a:endParaRPr sz="1200" dirty="0">
              <a:latin typeface="Calibri"/>
              <a:cs typeface="Calibri"/>
            </a:endParaRPr>
          </a:p>
        </p:txBody>
      </p:sp>
      <p:sp>
        <p:nvSpPr>
          <p:cNvPr id="16" name="object 16"/>
          <p:cNvSpPr txBox="1"/>
          <p:nvPr/>
        </p:nvSpPr>
        <p:spPr>
          <a:xfrm>
            <a:off x="4166615" y="1956816"/>
            <a:ext cx="7504430" cy="585470"/>
          </a:xfrm>
          <a:prstGeom prst="rect">
            <a:avLst/>
          </a:prstGeom>
          <a:solidFill>
            <a:srgbClr val="F8F8F8"/>
          </a:solidFill>
        </p:spPr>
        <p:txBody>
          <a:bodyPr vert="horz" wrap="square" lIns="0" tIns="108585" rIns="0" bIns="0" rtlCol="0">
            <a:spAutoFit/>
          </a:bodyPr>
          <a:lstStyle/>
          <a:p>
            <a:pPr marL="92075">
              <a:lnSpc>
                <a:spcPct val="100000"/>
              </a:lnSpc>
              <a:spcBef>
                <a:spcPts val="855"/>
              </a:spcBef>
            </a:pPr>
            <a:r>
              <a:rPr sz="1600" dirty="0">
                <a:latin typeface="Calibri"/>
                <a:cs typeface="Calibri"/>
              </a:rPr>
              <a:t>Comment</a:t>
            </a:r>
            <a:r>
              <a:rPr sz="1600" spc="-40" dirty="0">
                <a:latin typeface="Calibri"/>
                <a:cs typeface="Calibri"/>
              </a:rPr>
              <a:t> </a:t>
            </a:r>
            <a:r>
              <a:rPr sz="1600" dirty="0">
                <a:latin typeface="Calibri"/>
                <a:cs typeface="Calibri"/>
              </a:rPr>
              <a:t>votre</a:t>
            </a:r>
            <a:r>
              <a:rPr sz="1600" spc="-20" dirty="0">
                <a:latin typeface="Calibri"/>
                <a:cs typeface="Calibri"/>
              </a:rPr>
              <a:t> </a:t>
            </a:r>
            <a:r>
              <a:rPr sz="1600" dirty="0">
                <a:latin typeface="Calibri"/>
                <a:cs typeface="Calibri"/>
              </a:rPr>
              <a:t>élève</a:t>
            </a:r>
            <a:r>
              <a:rPr sz="1600" spc="-35" dirty="0">
                <a:latin typeface="Calibri"/>
                <a:cs typeface="Calibri"/>
              </a:rPr>
              <a:t> </a:t>
            </a:r>
            <a:r>
              <a:rPr sz="1600" spc="-10" dirty="0">
                <a:latin typeface="Calibri"/>
                <a:cs typeface="Calibri"/>
              </a:rPr>
              <a:t>s'est-</a:t>
            </a:r>
            <a:r>
              <a:rPr sz="1600" dirty="0">
                <a:latin typeface="Calibri"/>
                <a:cs typeface="Calibri"/>
              </a:rPr>
              <a:t>il</a:t>
            </a:r>
            <a:r>
              <a:rPr sz="1600" spc="-55" dirty="0">
                <a:latin typeface="Calibri"/>
                <a:cs typeface="Calibri"/>
              </a:rPr>
              <a:t> </a:t>
            </a:r>
            <a:r>
              <a:rPr sz="1600" dirty="0">
                <a:latin typeface="Calibri"/>
                <a:cs typeface="Calibri"/>
              </a:rPr>
              <a:t>comporté</a:t>
            </a:r>
            <a:r>
              <a:rPr sz="1600" spc="-20" dirty="0">
                <a:latin typeface="Calibri"/>
                <a:cs typeface="Calibri"/>
              </a:rPr>
              <a:t> </a:t>
            </a:r>
            <a:r>
              <a:rPr sz="1600" dirty="0">
                <a:latin typeface="Calibri"/>
                <a:cs typeface="Calibri"/>
              </a:rPr>
              <a:t>par</a:t>
            </a:r>
            <a:r>
              <a:rPr sz="1600" spc="-55" dirty="0">
                <a:latin typeface="Calibri"/>
                <a:cs typeface="Calibri"/>
              </a:rPr>
              <a:t> </a:t>
            </a:r>
            <a:r>
              <a:rPr sz="1600" dirty="0">
                <a:latin typeface="Calibri"/>
                <a:cs typeface="Calibri"/>
              </a:rPr>
              <a:t>rapport</a:t>
            </a:r>
            <a:r>
              <a:rPr sz="1600" spc="-30" dirty="0">
                <a:latin typeface="Calibri"/>
                <a:cs typeface="Calibri"/>
              </a:rPr>
              <a:t> </a:t>
            </a:r>
            <a:r>
              <a:rPr sz="1600" dirty="0">
                <a:latin typeface="Calibri"/>
                <a:cs typeface="Calibri"/>
              </a:rPr>
              <a:t>aux</a:t>
            </a:r>
            <a:r>
              <a:rPr sz="1600" spc="-55" dirty="0">
                <a:latin typeface="Calibri"/>
                <a:cs typeface="Calibri"/>
              </a:rPr>
              <a:t> </a:t>
            </a:r>
            <a:r>
              <a:rPr sz="1600" dirty="0">
                <a:latin typeface="Calibri"/>
                <a:cs typeface="Calibri"/>
              </a:rPr>
              <a:t>élèves</a:t>
            </a:r>
            <a:r>
              <a:rPr sz="1600" spc="-35" dirty="0">
                <a:latin typeface="Calibri"/>
                <a:cs typeface="Calibri"/>
              </a:rPr>
              <a:t> </a:t>
            </a:r>
            <a:r>
              <a:rPr sz="1600" dirty="0">
                <a:latin typeface="Calibri"/>
                <a:cs typeface="Calibri"/>
              </a:rPr>
              <a:t>de</a:t>
            </a:r>
            <a:r>
              <a:rPr sz="1600" spc="-50" dirty="0">
                <a:latin typeface="Calibri"/>
                <a:cs typeface="Calibri"/>
              </a:rPr>
              <a:t> </a:t>
            </a:r>
            <a:r>
              <a:rPr sz="1600" dirty="0">
                <a:latin typeface="Calibri"/>
                <a:cs typeface="Calibri"/>
              </a:rPr>
              <a:t>son</a:t>
            </a:r>
            <a:r>
              <a:rPr sz="1600" spc="-45" dirty="0">
                <a:latin typeface="Calibri"/>
                <a:cs typeface="Calibri"/>
              </a:rPr>
              <a:t> </a:t>
            </a:r>
            <a:r>
              <a:rPr sz="1600" dirty="0">
                <a:latin typeface="Calibri"/>
                <a:cs typeface="Calibri"/>
              </a:rPr>
              <a:t>école,</a:t>
            </a:r>
            <a:r>
              <a:rPr sz="1600" spc="-30" dirty="0">
                <a:latin typeface="Calibri"/>
                <a:cs typeface="Calibri"/>
              </a:rPr>
              <a:t> </a:t>
            </a:r>
            <a:r>
              <a:rPr sz="1600" dirty="0">
                <a:latin typeface="Calibri"/>
                <a:cs typeface="Calibri"/>
              </a:rPr>
              <a:t>de</a:t>
            </a:r>
            <a:r>
              <a:rPr sz="1600" spc="-45" dirty="0">
                <a:latin typeface="Calibri"/>
                <a:cs typeface="Calibri"/>
              </a:rPr>
              <a:t> </a:t>
            </a:r>
            <a:r>
              <a:rPr sz="1600" spc="-25" dirty="0">
                <a:latin typeface="Calibri"/>
                <a:cs typeface="Calibri"/>
              </a:rPr>
              <a:t>son</a:t>
            </a:r>
            <a:endParaRPr sz="1600" dirty="0">
              <a:latin typeface="Calibri"/>
              <a:cs typeface="Calibri"/>
            </a:endParaRPr>
          </a:p>
          <a:p>
            <a:pPr marL="92075">
              <a:lnSpc>
                <a:spcPts val="1830"/>
              </a:lnSpc>
            </a:pPr>
            <a:r>
              <a:rPr sz="1600" dirty="0">
                <a:latin typeface="Calibri"/>
                <a:cs typeface="Calibri"/>
              </a:rPr>
              <a:t>district</a:t>
            </a:r>
            <a:r>
              <a:rPr sz="1600" spc="-50" dirty="0">
                <a:latin typeface="Calibri"/>
                <a:cs typeface="Calibri"/>
              </a:rPr>
              <a:t> </a:t>
            </a:r>
            <a:r>
              <a:rPr sz="1600" dirty="0">
                <a:latin typeface="Calibri"/>
                <a:cs typeface="Calibri"/>
              </a:rPr>
              <a:t>et</a:t>
            </a:r>
            <a:r>
              <a:rPr sz="1600" spc="-30" dirty="0">
                <a:latin typeface="Calibri"/>
                <a:cs typeface="Calibri"/>
              </a:rPr>
              <a:t> </a:t>
            </a:r>
            <a:r>
              <a:rPr sz="1600" dirty="0">
                <a:latin typeface="Calibri"/>
                <a:cs typeface="Calibri"/>
              </a:rPr>
              <a:t>de</a:t>
            </a:r>
            <a:r>
              <a:rPr sz="1600" spc="-35" dirty="0">
                <a:latin typeface="Calibri"/>
                <a:cs typeface="Calibri"/>
              </a:rPr>
              <a:t> </a:t>
            </a:r>
            <a:r>
              <a:rPr sz="1600" dirty="0">
                <a:latin typeface="Calibri"/>
                <a:cs typeface="Calibri"/>
              </a:rPr>
              <a:t>son</a:t>
            </a:r>
            <a:r>
              <a:rPr sz="1600" spc="-35" dirty="0">
                <a:latin typeface="Calibri"/>
                <a:cs typeface="Calibri"/>
              </a:rPr>
              <a:t> </a:t>
            </a:r>
            <a:r>
              <a:rPr sz="1600" dirty="0">
                <a:latin typeface="Calibri"/>
                <a:cs typeface="Calibri"/>
              </a:rPr>
              <a:t>État</a:t>
            </a:r>
            <a:r>
              <a:rPr sz="1600" spc="-30" dirty="0">
                <a:latin typeface="Calibri"/>
                <a:cs typeface="Calibri"/>
              </a:rPr>
              <a:t> </a:t>
            </a:r>
            <a:r>
              <a:rPr sz="1600" spc="-50" dirty="0">
                <a:latin typeface="Calibri"/>
                <a:cs typeface="Calibri"/>
              </a:rPr>
              <a:t>?</a:t>
            </a:r>
            <a:endParaRPr sz="16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220979" y="1146047"/>
            <a:ext cx="3818254" cy="1838325"/>
          </a:xfrm>
          <a:custGeom>
            <a:avLst/>
            <a:gdLst/>
            <a:ahLst/>
            <a:cxnLst/>
            <a:rect l="l" t="t" r="r" b="b"/>
            <a:pathLst>
              <a:path w="3818254" h="1838325">
                <a:moveTo>
                  <a:pt x="2788920" y="0"/>
                </a:moveTo>
                <a:lnTo>
                  <a:pt x="306324" y="0"/>
                </a:lnTo>
                <a:lnTo>
                  <a:pt x="256636" y="4009"/>
                </a:lnTo>
                <a:lnTo>
                  <a:pt x="209502" y="15617"/>
                </a:lnTo>
                <a:lnTo>
                  <a:pt x="165551" y="34193"/>
                </a:lnTo>
                <a:lnTo>
                  <a:pt x="125413" y="59106"/>
                </a:lnTo>
                <a:lnTo>
                  <a:pt x="89720" y="89725"/>
                </a:lnTo>
                <a:lnTo>
                  <a:pt x="59103" y="125419"/>
                </a:lnTo>
                <a:lnTo>
                  <a:pt x="34191" y="165556"/>
                </a:lnTo>
                <a:lnTo>
                  <a:pt x="15616" y="209507"/>
                </a:lnTo>
                <a:lnTo>
                  <a:pt x="4009" y="256640"/>
                </a:lnTo>
                <a:lnTo>
                  <a:pt x="0" y="306324"/>
                </a:lnTo>
                <a:lnTo>
                  <a:pt x="0" y="1531619"/>
                </a:lnTo>
                <a:lnTo>
                  <a:pt x="4009" y="1581303"/>
                </a:lnTo>
                <a:lnTo>
                  <a:pt x="15616" y="1628436"/>
                </a:lnTo>
                <a:lnTo>
                  <a:pt x="34191" y="1672387"/>
                </a:lnTo>
                <a:lnTo>
                  <a:pt x="59103" y="1712524"/>
                </a:lnTo>
                <a:lnTo>
                  <a:pt x="89720" y="1748218"/>
                </a:lnTo>
                <a:lnTo>
                  <a:pt x="125413" y="1778837"/>
                </a:lnTo>
                <a:lnTo>
                  <a:pt x="165551" y="1803750"/>
                </a:lnTo>
                <a:lnTo>
                  <a:pt x="209502" y="1822326"/>
                </a:lnTo>
                <a:lnTo>
                  <a:pt x="256636" y="1833934"/>
                </a:lnTo>
                <a:lnTo>
                  <a:pt x="306324" y="1837943"/>
                </a:lnTo>
                <a:lnTo>
                  <a:pt x="2788920" y="1837943"/>
                </a:lnTo>
                <a:lnTo>
                  <a:pt x="2838603" y="1833934"/>
                </a:lnTo>
                <a:lnTo>
                  <a:pt x="2885736" y="1822326"/>
                </a:lnTo>
                <a:lnTo>
                  <a:pt x="2929687" y="1803750"/>
                </a:lnTo>
                <a:lnTo>
                  <a:pt x="2969824" y="1778837"/>
                </a:lnTo>
                <a:lnTo>
                  <a:pt x="3005518" y="1748218"/>
                </a:lnTo>
                <a:lnTo>
                  <a:pt x="3036137" y="1712524"/>
                </a:lnTo>
                <a:lnTo>
                  <a:pt x="3061050" y="1672387"/>
                </a:lnTo>
                <a:lnTo>
                  <a:pt x="3079626" y="1628436"/>
                </a:lnTo>
                <a:lnTo>
                  <a:pt x="3091234" y="1581303"/>
                </a:lnTo>
                <a:lnTo>
                  <a:pt x="3095244" y="1531619"/>
                </a:lnTo>
                <a:lnTo>
                  <a:pt x="3818001" y="1319656"/>
                </a:lnTo>
                <a:lnTo>
                  <a:pt x="3095244" y="1072134"/>
                </a:lnTo>
                <a:lnTo>
                  <a:pt x="3095244" y="306324"/>
                </a:lnTo>
                <a:lnTo>
                  <a:pt x="3091234" y="256640"/>
                </a:lnTo>
                <a:lnTo>
                  <a:pt x="3079626" y="209507"/>
                </a:lnTo>
                <a:lnTo>
                  <a:pt x="3061050" y="165556"/>
                </a:lnTo>
                <a:lnTo>
                  <a:pt x="3036137" y="125419"/>
                </a:lnTo>
                <a:lnTo>
                  <a:pt x="3005518" y="89725"/>
                </a:lnTo>
                <a:lnTo>
                  <a:pt x="2969824" y="59106"/>
                </a:lnTo>
                <a:lnTo>
                  <a:pt x="2929687" y="34193"/>
                </a:lnTo>
                <a:lnTo>
                  <a:pt x="2885736" y="15617"/>
                </a:lnTo>
                <a:lnTo>
                  <a:pt x="2838603" y="4009"/>
                </a:lnTo>
                <a:lnTo>
                  <a:pt x="2788920" y="0"/>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220979" y="1146047"/>
            <a:ext cx="3818254" cy="1838325"/>
          </a:xfrm>
          <a:custGeom>
            <a:avLst/>
            <a:gdLst/>
            <a:ahLst/>
            <a:cxnLst/>
            <a:rect l="l" t="t" r="r" b="b"/>
            <a:pathLst>
              <a:path w="3818254" h="1838325">
                <a:moveTo>
                  <a:pt x="0" y="306324"/>
                </a:moveTo>
                <a:lnTo>
                  <a:pt x="4009" y="256640"/>
                </a:lnTo>
                <a:lnTo>
                  <a:pt x="15616" y="209507"/>
                </a:lnTo>
                <a:lnTo>
                  <a:pt x="34191" y="165556"/>
                </a:lnTo>
                <a:lnTo>
                  <a:pt x="59103" y="125419"/>
                </a:lnTo>
                <a:lnTo>
                  <a:pt x="89720" y="89725"/>
                </a:lnTo>
                <a:lnTo>
                  <a:pt x="125413" y="59106"/>
                </a:lnTo>
                <a:lnTo>
                  <a:pt x="165551" y="34193"/>
                </a:lnTo>
                <a:lnTo>
                  <a:pt x="209502" y="15617"/>
                </a:lnTo>
                <a:lnTo>
                  <a:pt x="256636" y="4009"/>
                </a:lnTo>
                <a:lnTo>
                  <a:pt x="306324" y="0"/>
                </a:lnTo>
                <a:lnTo>
                  <a:pt x="1805558" y="0"/>
                </a:lnTo>
                <a:lnTo>
                  <a:pt x="2579370" y="0"/>
                </a:lnTo>
                <a:lnTo>
                  <a:pt x="2788920" y="0"/>
                </a:lnTo>
                <a:lnTo>
                  <a:pt x="2838603" y="4009"/>
                </a:lnTo>
                <a:lnTo>
                  <a:pt x="2885736" y="15617"/>
                </a:lnTo>
                <a:lnTo>
                  <a:pt x="2929687" y="34193"/>
                </a:lnTo>
                <a:lnTo>
                  <a:pt x="2969824" y="59106"/>
                </a:lnTo>
                <a:lnTo>
                  <a:pt x="3005518" y="89725"/>
                </a:lnTo>
                <a:lnTo>
                  <a:pt x="3036137" y="125419"/>
                </a:lnTo>
                <a:lnTo>
                  <a:pt x="3061050" y="165556"/>
                </a:lnTo>
                <a:lnTo>
                  <a:pt x="3079626" y="209507"/>
                </a:lnTo>
                <a:lnTo>
                  <a:pt x="3091234" y="256640"/>
                </a:lnTo>
                <a:lnTo>
                  <a:pt x="3095244" y="306324"/>
                </a:lnTo>
                <a:lnTo>
                  <a:pt x="3095244" y="1072134"/>
                </a:lnTo>
                <a:lnTo>
                  <a:pt x="3818001" y="1319656"/>
                </a:lnTo>
                <a:lnTo>
                  <a:pt x="3095244" y="1531619"/>
                </a:lnTo>
                <a:lnTo>
                  <a:pt x="3091234" y="1581303"/>
                </a:lnTo>
                <a:lnTo>
                  <a:pt x="3079626" y="1628436"/>
                </a:lnTo>
                <a:lnTo>
                  <a:pt x="3061050" y="1672387"/>
                </a:lnTo>
                <a:lnTo>
                  <a:pt x="3036137" y="1712524"/>
                </a:lnTo>
                <a:lnTo>
                  <a:pt x="3005518" y="1748218"/>
                </a:lnTo>
                <a:lnTo>
                  <a:pt x="2969824" y="1778837"/>
                </a:lnTo>
                <a:lnTo>
                  <a:pt x="2929687" y="1803750"/>
                </a:lnTo>
                <a:lnTo>
                  <a:pt x="2885736" y="1822326"/>
                </a:lnTo>
                <a:lnTo>
                  <a:pt x="2838603" y="1833934"/>
                </a:lnTo>
                <a:lnTo>
                  <a:pt x="2788920" y="1837943"/>
                </a:lnTo>
                <a:lnTo>
                  <a:pt x="2579370" y="1837943"/>
                </a:lnTo>
                <a:lnTo>
                  <a:pt x="1805558" y="1837943"/>
                </a:lnTo>
                <a:lnTo>
                  <a:pt x="306324" y="1837943"/>
                </a:lnTo>
                <a:lnTo>
                  <a:pt x="256636" y="1833934"/>
                </a:lnTo>
                <a:lnTo>
                  <a:pt x="209502" y="1822326"/>
                </a:lnTo>
                <a:lnTo>
                  <a:pt x="165551" y="1803750"/>
                </a:lnTo>
                <a:lnTo>
                  <a:pt x="125413" y="1778837"/>
                </a:lnTo>
                <a:lnTo>
                  <a:pt x="89720" y="1748218"/>
                </a:lnTo>
                <a:lnTo>
                  <a:pt x="59103" y="1712524"/>
                </a:lnTo>
                <a:lnTo>
                  <a:pt x="34191" y="1672387"/>
                </a:lnTo>
                <a:lnTo>
                  <a:pt x="15616" y="1628436"/>
                </a:lnTo>
                <a:lnTo>
                  <a:pt x="4009" y="1581303"/>
                </a:lnTo>
                <a:lnTo>
                  <a:pt x="0" y="1531619"/>
                </a:lnTo>
                <a:lnTo>
                  <a:pt x="0" y="1072134"/>
                </a:lnTo>
                <a:lnTo>
                  <a:pt x="0" y="306324"/>
                </a:lnTo>
                <a:close/>
              </a:path>
            </a:pathLst>
          </a:custGeom>
          <a:ln w="12700">
            <a:solidFill>
              <a:srgbClr val="215F8F"/>
            </a:solidFill>
          </a:ln>
        </p:spPr>
        <p:txBody>
          <a:bodyPr wrap="square" lIns="0" tIns="0" rIns="0" bIns="0" rtlCol="0"/>
          <a:lstStyle/>
          <a:p>
            <a:endParaRPr dirty="0"/>
          </a:p>
        </p:txBody>
      </p:sp>
      <p:sp>
        <p:nvSpPr>
          <p:cNvPr id="7" name="object 7"/>
          <p:cNvSpPr txBox="1"/>
          <p:nvPr/>
        </p:nvSpPr>
        <p:spPr>
          <a:xfrm>
            <a:off x="341172" y="1214373"/>
            <a:ext cx="2852420" cy="1671955"/>
          </a:xfrm>
          <a:prstGeom prst="rect">
            <a:avLst/>
          </a:prstGeom>
        </p:spPr>
        <p:txBody>
          <a:bodyPr vert="horz" wrap="square" lIns="0" tIns="12700" rIns="0" bIns="0" rtlCol="0">
            <a:spAutoFit/>
          </a:bodyPr>
          <a:lstStyle/>
          <a:p>
            <a:pPr marL="12065" marR="5080" indent="635" algn="ctr">
              <a:lnSpc>
                <a:spcPct val="100000"/>
              </a:lnSpc>
              <a:spcBef>
                <a:spcPts val="100"/>
              </a:spcBef>
            </a:pPr>
            <a:r>
              <a:rPr sz="1800" dirty="0">
                <a:solidFill>
                  <a:srgbClr val="FFFFFF"/>
                </a:solidFill>
                <a:latin typeface="Calibri"/>
                <a:cs typeface="Calibri"/>
              </a:rPr>
              <a:t>Faites</a:t>
            </a:r>
            <a:r>
              <a:rPr sz="1800" spc="-55" dirty="0">
                <a:solidFill>
                  <a:srgbClr val="FFFFFF"/>
                </a:solidFill>
                <a:latin typeface="Calibri"/>
                <a:cs typeface="Calibri"/>
              </a:rPr>
              <a:t> </a:t>
            </a:r>
            <a:r>
              <a:rPr sz="1800" dirty="0">
                <a:solidFill>
                  <a:srgbClr val="FFFFFF"/>
                </a:solidFill>
                <a:latin typeface="Calibri"/>
                <a:cs typeface="Calibri"/>
              </a:rPr>
              <a:t>défiler</a:t>
            </a:r>
            <a:r>
              <a:rPr sz="1800" spc="-45" dirty="0">
                <a:solidFill>
                  <a:srgbClr val="FFFFFF"/>
                </a:solidFill>
                <a:latin typeface="Calibri"/>
                <a:cs typeface="Calibri"/>
              </a:rPr>
              <a:t> </a:t>
            </a:r>
            <a:r>
              <a:rPr sz="1800" dirty="0">
                <a:solidFill>
                  <a:srgbClr val="FFFFFF"/>
                </a:solidFill>
                <a:latin typeface="Calibri"/>
                <a:cs typeface="Calibri"/>
              </a:rPr>
              <a:t>vers</a:t>
            </a:r>
            <a:r>
              <a:rPr sz="1800" spc="-65" dirty="0">
                <a:solidFill>
                  <a:srgbClr val="FFFFFF"/>
                </a:solidFill>
                <a:latin typeface="Calibri"/>
                <a:cs typeface="Calibri"/>
              </a:rPr>
              <a:t> </a:t>
            </a:r>
            <a:r>
              <a:rPr sz="1800" dirty="0">
                <a:solidFill>
                  <a:srgbClr val="FFFFFF"/>
                </a:solidFill>
                <a:latin typeface="Calibri"/>
                <a:cs typeface="Calibri"/>
              </a:rPr>
              <a:t>le</a:t>
            </a:r>
            <a:r>
              <a:rPr sz="1800" spc="-40" dirty="0">
                <a:solidFill>
                  <a:srgbClr val="FFFFFF"/>
                </a:solidFill>
                <a:latin typeface="Calibri"/>
                <a:cs typeface="Calibri"/>
              </a:rPr>
              <a:t> </a:t>
            </a:r>
            <a:r>
              <a:rPr sz="1800" dirty="0">
                <a:solidFill>
                  <a:srgbClr val="FFFFFF"/>
                </a:solidFill>
                <a:latin typeface="Calibri"/>
                <a:cs typeface="Calibri"/>
              </a:rPr>
              <a:t>bas</a:t>
            </a:r>
            <a:r>
              <a:rPr sz="1800" spc="-50" dirty="0">
                <a:solidFill>
                  <a:srgbClr val="FFFFFF"/>
                </a:solidFill>
                <a:latin typeface="Calibri"/>
                <a:cs typeface="Calibri"/>
              </a:rPr>
              <a:t> </a:t>
            </a:r>
            <a:r>
              <a:rPr sz="1800" spc="-20" dirty="0">
                <a:solidFill>
                  <a:srgbClr val="FFFFFF"/>
                </a:solidFill>
                <a:latin typeface="Calibri"/>
                <a:cs typeface="Calibri"/>
              </a:rPr>
              <a:t>pour </a:t>
            </a:r>
            <a:r>
              <a:rPr sz="1800" dirty="0">
                <a:solidFill>
                  <a:srgbClr val="FFFFFF"/>
                </a:solidFill>
                <a:latin typeface="Calibri"/>
                <a:cs typeface="Calibri"/>
              </a:rPr>
              <a:t>voir</a:t>
            </a:r>
            <a:r>
              <a:rPr sz="1800" spc="-60" dirty="0">
                <a:solidFill>
                  <a:srgbClr val="FFFFFF"/>
                </a:solidFill>
                <a:latin typeface="Calibri"/>
                <a:cs typeface="Calibri"/>
              </a:rPr>
              <a:t> </a:t>
            </a:r>
            <a:r>
              <a:rPr sz="1800" dirty="0">
                <a:solidFill>
                  <a:srgbClr val="FFFFFF"/>
                </a:solidFill>
                <a:latin typeface="Calibri"/>
                <a:cs typeface="Calibri"/>
              </a:rPr>
              <a:t>comment</a:t>
            </a:r>
            <a:r>
              <a:rPr sz="1800" spc="-50" dirty="0">
                <a:solidFill>
                  <a:srgbClr val="FFFFFF"/>
                </a:solidFill>
                <a:latin typeface="Calibri"/>
                <a:cs typeface="Calibri"/>
              </a:rPr>
              <a:t> </a:t>
            </a:r>
            <a:r>
              <a:rPr sz="1800" dirty="0">
                <a:solidFill>
                  <a:srgbClr val="FFFFFF"/>
                </a:solidFill>
                <a:latin typeface="Calibri"/>
                <a:cs typeface="Calibri"/>
              </a:rPr>
              <a:t>votre</a:t>
            </a:r>
            <a:r>
              <a:rPr sz="1800" spc="-55" dirty="0">
                <a:solidFill>
                  <a:srgbClr val="FFFFFF"/>
                </a:solidFill>
                <a:latin typeface="Calibri"/>
                <a:cs typeface="Calibri"/>
              </a:rPr>
              <a:t> </a:t>
            </a:r>
            <a:r>
              <a:rPr sz="1800" dirty="0">
                <a:solidFill>
                  <a:srgbClr val="FFFFFF"/>
                </a:solidFill>
                <a:latin typeface="Calibri"/>
                <a:cs typeface="Calibri"/>
              </a:rPr>
              <a:t>élève</a:t>
            </a:r>
            <a:r>
              <a:rPr sz="1800" spc="-55" dirty="0">
                <a:solidFill>
                  <a:srgbClr val="FFFFFF"/>
                </a:solidFill>
                <a:latin typeface="Calibri"/>
                <a:cs typeface="Calibri"/>
              </a:rPr>
              <a:t> </a:t>
            </a:r>
            <a:r>
              <a:rPr sz="1800" spc="-50" dirty="0">
                <a:solidFill>
                  <a:srgbClr val="FFFFFF"/>
                </a:solidFill>
                <a:latin typeface="Calibri"/>
                <a:cs typeface="Calibri"/>
              </a:rPr>
              <a:t>a </a:t>
            </a:r>
            <a:r>
              <a:rPr sz="1800" dirty="0">
                <a:solidFill>
                  <a:srgbClr val="FFFFFF"/>
                </a:solidFill>
                <a:latin typeface="Calibri"/>
                <a:cs typeface="Calibri"/>
              </a:rPr>
              <a:t>obtenu</a:t>
            </a:r>
            <a:r>
              <a:rPr sz="1800" spc="-30" dirty="0">
                <a:solidFill>
                  <a:srgbClr val="FFFFFF"/>
                </a:solidFill>
                <a:latin typeface="Calibri"/>
                <a:cs typeface="Calibri"/>
              </a:rPr>
              <a:t> </a:t>
            </a:r>
            <a:r>
              <a:rPr sz="1800" dirty="0">
                <a:solidFill>
                  <a:srgbClr val="FFFFFF"/>
                </a:solidFill>
                <a:latin typeface="Calibri"/>
                <a:cs typeface="Calibri"/>
              </a:rPr>
              <a:t>ses</a:t>
            </a:r>
            <a:r>
              <a:rPr sz="1800" spc="-55" dirty="0">
                <a:solidFill>
                  <a:srgbClr val="FFFFFF"/>
                </a:solidFill>
                <a:latin typeface="Calibri"/>
                <a:cs typeface="Calibri"/>
              </a:rPr>
              <a:t> </a:t>
            </a:r>
            <a:r>
              <a:rPr sz="1800" spc="-10" dirty="0">
                <a:solidFill>
                  <a:srgbClr val="FFFFFF"/>
                </a:solidFill>
                <a:latin typeface="Calibri"/>
                <a:cs typeface="Calibri"/>
              </a:rPr>
              <a:t>résultats</a:t>
            </a:r>
            <a:r>
              <a:rPr sz="1800" spc="-60" dirty="0">
                <a:solidFill>
                  <a:srgbClr val="FFFFFF"/>
                </a:solidFill>
                <a:latin typeface="Calibri"/>
                <a:cs typeface="Calibri"/>
              </a:rPr>
              <a:t> </a:t>
            </a:r>
            <a:r>
              <a:rPr sz="1800" spc="-25" dirty="0">
                <a:solidFill>
                  <a:srgbClr val="FFFFFF"/>
                </a:solidFill>
                <a:latin typeface="Calibri"/>
                <a:cs typeface="Calibri"/>
              </a:rPr>
              <a:t>par </a:t>
            </a:r>
            <a:r>
              <a:rPr sz="1800" dirty="0">
                <a:solidFill>
                  <a:srgbClr val="FFFFFF"/>
                </a:solidFill>
                <a:latin typeface="Calibri"/>
                <a:cs typeface="Calibri"/>
              </a:rPr>
              <a:t>rapport</a:t>
            </a:r>
            <a:r>
              <a:rPr sz="1800" spc="-35" dirty="0">
                <a:solidFill>
                  <a:srgbClr val="FFFFFF"/>
                </a:solidFill>
                <a:latin typeface="Calibri"/>
                <a:cs typeface="Calibri"/>
              </a:rPr>
              <a:t> </a:t>
            </a:r>
            <a:r>
              <a:rPr sz="1800" dirty="0">
                <a:solidFill>
                  <a:srgbClr val="FFFFFF"/>
                </a:solidFill>
                <a:latin typeface="Calibri"/>
                <a:cs typeface="Calibri"/>
              </a:rPr>
              <a:t>aux</a:t>
            </a:r>
            <a:r>
              <a:rPr sz="1800" spc="-30" dirty="0">
                <a:solidFill>
                  <a:srgbClr val="FFFFFF"/>
                </a:solidFill>
                <a:latin typeface="Calibri"/>
                <a:cs typeface="Calibri"/>
              </a:rPr>
              <a:t> </a:t>
            </a:r>
            <a:r>
              <a:rPr sz="1800" dirty="0">
                <a:solidFill>
                  <a:srgbClr val="FFFFFF"/>
                </a:solidFill>
                <a:latin typeface="Calibri"/>
                <a:cs typeface="Calibri"/>
              </a:rPr>
              <a:t>élèves</a:t>
            </a:r>
            <a:r>
              <a:rPr sz="1800" spc="-40" dirty="0">
                <a:solidFill>
                  <a:srgbClr val="FFFFFF"/>
                </a:solidFill>
                <a:latin typeface="Calibri"/>
                <a:cs typeface="Calibri"/>
              </a:rPr>
              <a:t> </a:t>
            </a:r>
            <a:r>
              <a:rPr sz="1800" dirty="0">
                <a:solidFill>
                  <a:srgbClr val="FFFFFF"/>
                </a:solidFill>
                <a:latin typeface="Calibri"/>
                <a:cs typeface="Calibri"/>
              </a:rPr>
              <a:t>de</a:t>
            </a:r>
            <a:r>
              <a:rPr sz="1800" spc="-20" dirty="0">
                <a:solidFill>
                  <a:srgbClr val="FFFFFF"/>
                </a:solidFill>
                <a:latin typeface="Calibri"/>
                <a:cs typeface="Calibri"/>
              </a:rPr>
              <a:t> </a:t>
            </a:r>
            <a:r>
              <a:rPr sz="1800" spc="-25" dirty="0">
                <a:solidFill>
                  <a:srgbClr val="FFFFFF"/>
                </a:solidFill>
                <a:latin typeface="Calibri"/>
                <a:cs typeface="Calibri"/>
              </a:rPr>
              <a:t>son </a:t>
            </a:r>
            <a:r>
              <a:rPr sz="1800" dirty="0">
                <a:solidFill>
                  <a:srgbClr val="FFFFFF"/>
                </a:solidFill>
                <a:latin typeface="Calibri"/>
                <a:cs typeface="Calibri"/>
              </a:rPr>
              <a:t>école,</a:t>
            </a:r>
            <a:r>
              <a:rPr sz="1800" spc="-20" dirty="0">
                <a:solidFill>
                  <a:srgbClr val="FFFFFF"/>
                </a:solidFill>
                <a:latin typeface="Calibri"/>
                <a:cs typeface="Calibri"/>
              </a:rPr>
              <a:t> </a:t>
            </a:r>
            <a:r>
              <a:rPr sz="1800" dirty="0">
                <a:solidFill>
                  <a:srgbClr val="FFFFFF"/>
                </a:solidFill>
                <a:latin typeface="Calibri"/>
                <a:cs typeface="Calibri"/>
              </a:rPr>
              <a:t>de</a:t>
            </a:r>
            <a:r>
              <a:rPr sz="1800" spc="-30" dirty="0">
                <a:solidFill>
                  <a:srgbClr val="FFFFFF"/>
                </a:solidFill>
                <a:latin typeface="Calibri"/>
                <a:cs typeface="Calibri"/>
              </a:rPr>
              <a:t> </a:t>
            </a:r>
            <a:r>
              <a:rPr sz="1800" dirty="0">
                <a:solidFill>
                  <a:srgbClr val="FFFFFF"/>
                </a:solidFill>
                <a:latin typeface="Calibri"/>
                <a:cs typeface="Calibri"/>
              </a:rPr>
              <a:t>son</a:t>
            </a:r>
            <a:r>
              <a:rPr sz="1800" spc="-40" dirty="0">
                <a:solidFill>
                  <a:srgbClr val="FFFFFF"/>
                </a:solidFill>
                <a:latin typeface="Calibri"/>
                <a:cs typeface="Calibri"/>
              </a:rPr>
              <a:t> </a:t>
            </a:r>
            <a:r>
              <a:rPr sz="1800" dirty="0">
                <a:solidFill>
                  <a:srgbClr val="FFFFFF"/>
                </a:solidFill>
                <a:latin typeface="Calibri"/>
                <a:cs typeface="Calibri"/>
              </a:rPr>
              <a:t>district</a:t>
            </a:r>
            <a:r>
              <a:rPr sz="1800" spc="-20" dirty="0">
                <a:solidFill>
                  <a:srgbClr val="FFFFFF"/>
                </a:solidFill>
                <a:latin typeface="Calibri"/>
                <a:cs typeface="Calibri"/>
              </a:rPr>
              <a:t> </a:t>
            </a:r>
            <a:r>
              <a:rPr sz="1800" dirty="0">
                <a:solidFill>
                  <a:srgbClr val="FFFFFF"/>
                </a:solidFill>
                <a:latin typeface="Calibri"/>
                <a:cs typeface="Calibri"/>
              </a:rPr>
              <a:t>et</a:t>
            </a:r>
            <a:r>
              <a:rPr sz="1800" spc="-40" dirty="0">
                <a:solidFill>
                  <a:srgbClr val="FFFFFF"/>
                </a:solidFill>
                <a:latin typeface="Calibri"/>
                <a:cs typeface="Calibri"/>
              </a:rPr>
              <a:t> </a:t>
            </a:r>
            <a:r>
              <a:rPr sz="1800" dirty="0">
                <a:solidFill>
                  <a:srgbClr val="FFFFFF"/>
                </a:solidFill>
                <a:latin typeface="Calibri"/>
                <a:cs typeface="Calibri"/>
              </a:rPr>
              <a:t>de</a:t>
            </a:r>
            <a:r>
              <a:rPr sz="1800" spc="-25" dirty="0">
                <a:solidFill>
                  <a:srgbClr val="FFFFFF"/>
                </a:solidFill>
                <a:latin typeface="Calibri"/>
                <a:cs typeface="Calibri"/>
              </a:rPr>
              <a:t> son </a:t>
            </a:r>
            <a:r>
              <a:rPr sz="1800" spc="-10" dirty="0">
                <a:solidFill>
                  <a:srgbClr val="FFFFFF"/>
                </a:solidFill>
                <a:latin typeface="Calibri"/>
                <a:cs typeface="Calibri"/>
              </a:rPr>
              <a:t>État.</a:t>
            </a:r>
            <a:endParaRPr sz="1800" dirty="0">
              <a:latin typeface="Calibri"/>
              <a:cs typeface="Calibri"/>
            </a:endParaRPr>
          </a:p>
        </p:txBody>
      </p:sp>
      <p:sp>
        <p:nvSpPr>
          <p:cNvPr id="17" name="object 17"/>
          <p:cNvSpPr txBox="1"/>
          <p:nvPr/>
        </p:nvSpPr>
        <p:spPr>
          <a:xfrm>
            <a:off x="4012691" y="2628900"/>
            <a:ext cx="7658100" cy="462280"/>
          </a:xfrm>
          <a:prstGeom prst="rect">
            <a:avLst/>
          </a:prstGeom>
          <a:solidFill>
            <a:srgbClr val="F8F8F8"/>
          </a:solidFill>
        </p:spPr>
        <p:txBody>
          <a:bodyPr vert="horz" wrap="square" lIns="0" tIns="93345" rIns="0" bIns="0" rtlCol="0">
            <a:spAutoFit/>
          </a:bodyPr>
          <a:lstStyle/>
          <a:p>
            <a:pPr marL="91440" marR="406400">
              <a:lnSpc>
                <a:spcPct val="100000"/>
              </a:lnSpc>
              <a:spcBef>
                <a:spcPts val="735"/>
              </a:spcBef>
            </a:pPr>
            <a:r>
              <a:rPr sz="1200" dirty="0">
                <a:solidFill>
                  <a:srgbClr val="404040"/>
                </a:solidFill>
                <a:latin typeface="Calibri"/>
                <a:cs typeface="Calibri"/>
              </a:rPr>
              <a:t>Ce</a:t>
            </a:r>
            <a:r>
              <a:rPr sz="1200" spc="-15" dirty="0">
                <a:solidFill>
                  <a:srgbClr val="404040"/>
                </a:solidFill>
                <a:latin typeface="Calibri"/>
                <a:cs typeface="Calibri"/>
              </a:rPr>
              <a:t> </a:t>
            </a:r>
            <a:r>
              <a:rPr sz="1200" dirty="0">
                <a:solidFill>
                  <a:srgbClr val="404040"/>
                </a:solidFill>
                <a:latin typeface="Calibri"/>
                <a:cs typeface="Calibri"/>
              </a:rPr>
              <a:t>tableau</a:t>
            </a:r>
            <a:r>
              <a:rPr sz="1200" spc="-50" dirty="0">
                <a:solidFill>
                  <a:srgbClr val="404040"/>
                </a:solidFill>
                <a:latin typeface="Calibri"/>
                <a:cs typeface="Calibri"/>
              </a:rPr>
              <a:t> </a:t>
            </a:r>
            <a:r>
              <a:rPr sz="1200" dirty="0">
                <a:solidFill>
                  <a:srgbClr val="404040"/>
                </a:solidFill>
                <a:latin typeface="Calibri"/>
                <a:cs typeface="Calibri"/>
              </a:rPr>
              <a:t>indique</a:t>
            </a:r>
            <a:r>
              <a:rPr sz="1200" spc="-45" dirty="0">
                <a:solidFill>
                  <a:srgbClr val="404040"/>
                </a:solidFill>
                <a:latin typeface="Calibri"/>
                <a:cs typeface="Calibri"/>
              </a:rPr>
              <a:t> </a:t>
            </a:r>
            <a:r>
              <a:rPr sz="1200" dirty="0">
                <a:solidFill>
                  <a:srgbClr val="404040"/>
                </a:solidFill>
                <a:latin typeface="Calibri"/>
                <a:cs typeface="Calibri"/>
              </a:rPr>
              <a:t>les</a:t>
            </a:r>
            <a:r>
              <a:rPr sz="1200" spc="-20" dirty="0">
                <a:solidFill>
                  <a:srgbClr val="404040"/>
                </a:solidFill>
                <a:latin typeface="Calibri"/>
                <a:cs typeface="Calibri"/>
              </a:rPr>
              <a:t> </a:t>
            </a:r>
            <a:r>
              <a:rPr sz="1200" spc="-10" dirty="0">
                <a:solidFill>
                  <a:srgbClr val="404040"/>
                </a:solidFill>
                <a:latin typeface="Calibri"/>
                <a:cs typeface="Calibri"/>
              </a:rPr>
              <a:t>résultats</a:t>
            </a:r>
            <a:r>
              <a:rPr sz="1200" spc="-40" dirty="0">
                <a:solidFill>
                  <a:srgbClr val="404040"/>
                </a:solidFill>
                <a:latin typeface="Calibri"/>
                <a:cs typeface="Calibri"/>
              </a:rPr>
              <a:t> </a:t>
            </a:r>
            <a:r>
              <a:rPr sz="1200" dirty="0">
                <a:solidFill>
                  <a:srgbClr val="404040"/>
                </a:solidFill>
                <a:latin typeface="Calibri"/>
                <a:cs typeface="Calibri"/>
              </a:rPr>
              <a:t>de</a:t>
            </a:r>
            <a:r>
              <a:rPr sz="1200" spc="-25" dirty="0">
                <a:solidFill>
                  <a:srgbClr val="404040"/>
                </a:solidFill>
                <a:latin typeface="Calibri"/>
                <a:cs typeface="Calibri"/>
              </a:rPr>
              <a:t> </a:t>
            </a:r>
            <a:r>
              <a:rPr sz="1200" dirty="0">
                <a:solidFill>
                  <a:srgbClr val="404040"/>
                </a:solidFill>
                <a:latin typeface="Calibri"/>
                <a:cs typeface="Calibri"/>
              </a:rPr>
              <a:t>votre</a:t>
            </a:r>
            <a:r>
              <a:rPr sz="1200" spc="-40" dirty="0">
                <a:solidFill>
                  <a:srgbClr val="404040"/>
                </a:solidFill>
                <a:latin typeface="Calibri"/>
                <a:cs typeface="Calibri"/>
              </a:rPr>
              <a:t> </a:t>
            </a:r>
            <a:r>
              <a:rPr sz="1200" dirty="0">
                <a:solidFill>
                  <a:srgbClr val="404040"/>
                </a:solidFill>
                <a:latin typeface="Calibri"/>
                <a:cs typeface="Calibri"/>
              </a:rPr>
              <a:t>élève</a:t>
            </a:r>
            <a:r>
              <a:rPr sz="1200" spc="-10" dirty="0">
                <a:solidFill>
                  <a:srgbClr val="404040"/>
                </a:solidFill>
                <a:latin typeface="Calibri"/>
                <a:cs typeface="Calibri"/>
              </a:rPr>
              <a:t> </a:t>
            </a:r>
            <a:r>
              <a:rPr sz="1200" dirty="0">
                <a:solidFill>
                  <a:srgbClr val="404040"/>
                </a:solidFill>
                <a:latin typeface="Calibri"/>
                <a:cs typeface="Calibri"/>
              </a:rPr>
              <a:t>par</a:t>
            </a:r>
            <a:r>
              <a:rPr sz="1200" spc="-40" dirty="0">
                <a:solidFill>
                  <a:srgbClr val="404040"/>
                </a:solidFill>
                <a:latin typeface="Calibri"/>
                <a:cs typeface="Calibri"/>
              </a:rPr>
              <a:t> </a:t>
            </a:r>
            <a:r>
              <a:rPr sz="1200" dirty="0">
                <a:solidFill>
                  <a:srgbClr val="404040"/>
                </a:solidFill>
                <a:latin typeface="Calibri"/>
                <a:cs typeface="Calibri"/>
              </a:rPr>
              <a:t>rapport</a:t>
            </a:r>
            <a:r>
              <a:rPr sz="1200" spc="-55" dirty="0">
                <a:solidFill>
                  <a:srgbClr val="404040"/>
                </a:solidFill>
                <a:latin typeface="Calibri"/>
                <a:cs typeface="Calibri"/>
              </a:rPr>
              <a:t> </a:t>
            </a:r>
            <a:r>
              <a:rPr sz="1200" dirty="0">
                <a:solidFill>
                  <a:srgbClr val="404040"/>
                </a:solidFill>
                <a:latin typeface="Calibri"/>
                <a:cs typeface="Calibri"/>
              </a:rPr>
              <a:t>aux</a:t>
            </a:r>
            <a:r>
              <a:rPr sz="1200" spc="-25" dirty="0">
                <a:solidFill>
                  <a:srgbClr val="404040"/>
                </a:solidFill>
                <a:latin typeface="Calibri"/>
                <a:cs typeface="Calibri"/>
              </a:rPr>
              <a:t> </a:t>
            </a:r>
            <a:r>
              <a:rPr sz="1200" dirty="0">
                <a:solidFill>
                  <a:srgbClr val="404040"/>
                </a:solidFill>
                <a:latin typeface="Calibri"/>
                <a:cs typeface="Calibri"/>
              </a:rPr>
              <a:t>élèves</a:t>
            </a:r>
            <a:r>
              <a:rPr sz="1200" spc="-30" dirty="0">
                <a:solidFill>
                  <a:srgbClr val="404040"/>
                </a:solidFill>
                <a:latin typeface="Calibri"/>
                <a:cs typeface="Calibri"/>
              </a:rPr>
              <a:t> </a:t>
            </a:r>
            <a:r>
              <a:rPr sz="1200" dirty="0">
                <a:solidFill>
                  <a:srgbClr val="404040"/>
                </a:solidFill>
                <a:latin typeface="Calibri"/>
                <a:cs typeface="Calibri"/>
              </a:rPr>
              <a:t>de</a:t>
            </a:r>
            <a:r>
              <a:rPr sz="1200" spc="-20" dirty="0">
                <a:solidFill>
                  <a:srgbClr val="404040"/>
                </a:solidFill>
                <a:latin typeface="Calibri"/>
                <a:cs typeface="Calibri"/>
              </a:rPr>
              <a:t> </a:t>
            </a:r>
            <a:r>
              <a:rPr sz="1200" dirty="0">
                <a:solidFill>
                  <a:srgbClr val="404040"/>
                </a:solidFill>
                <a:latin typeface="Calibri"/>
                <a:cs typeface="Calibri"/>
              </a:rPr>
              <a:t>son</a:t>
            </a:r>
            <a:r>
              <a:rPr sz="1200" spc="-10" dirty="0">
                <a:solidFill>
                  <a:srgbClr val="404040"/>
                </a:solidFill>
                <a:latin typeface="Calibri"/>
                <a:cs typeface="Calibri"/>
              </a:rPr>
              <a:t> </a:t>
            </a:r>
            <a:r>
              <a:rPr sz="1200" dirty="0">
                <a:solidFill>
                  <a:srgbClr val="404040"/>
                </a:solidFill>
                <a:latin typeface="Calibri"/>
                <a:cs typeface="Calibri"/>
              </a:rPr>
              <a:t>école,</a:t>
            </a:r>
            <a:r>
              <a:rPr sz="1200" spc="-5" dirty="0">
                <a:solidFill>
                  <a:srgbClr val="404040"/>
                </a:solidFill>
                <a:latin typeface="Calibri"/>
                <a:cs typeface="Calibri"/>
              </a:rPr>
              <a:t> </a:t>
            </a:r>
            <a:r>
              <a:rPr sz="1200" dirty="0">
                <a:solidFill>
                  <a:srgbClr val="404040"/>
                </a:solidFill>
                <a:latin typeface="Calibri"/>
                <a:cs typeface="Calibri"/>
              </a:rPr>
              <a:t>de</a:t>
            </a:r>
            <a:r>
              <a:rPr sz="1200" spc="-25" dirty="0">
                <a:solidFill>
                  <a:srgbClr val="404040"/>
                </a:solidFill>
                <a:latin typeface="Calibri"/>
                <a:cs typeface="Calibri"/>
              </a:rPr>
              <a:t> </a:t>
            </a:r>
            <a:r>
              <a:rPr sz="1200" dirty="0">
                <a:solidFill>
                  <a:srgbClr val="404040"/>
                </a:solidFill>
                <a:latin typeface="Calibri"/>
                <a:cs typeface="Calibri"/>
              </a:rPr>
              <a:t>son</a:t>
            </a:r>
            <a:r>
              <a:rPr sz="1200" spc="-10" dirty="0">
                <a:solidFill>
                  <a:srgbClr val="404040"/>
                </a:solidFill>
                <a:latin typeface="Calibri"/>
                <a:cs typeface="Calibri"/>
              </a:rPr>
              <a:t> </a:t>
            </a:r>
            <a:r>
              <a:rPr sz="1200" dirty="0">
                <a:solidFill>
                  <a:srgbClr val="404040"/>
                </a:solidFill>
                <a:latin typeface="Calibri"/>
                <a:cs typeface="Calibri"/>
              </a:rPr>
              <a:t>district</a:t>
            </a:r>
            <a:r>
              <a:rPr sz="1200" spc="-35" dirty="0">
                <a:solidFill>
                  <a:srgbClr val="404040"/>
                </a:solidFill>
                <a:latin typeface="Calibri"/>
                <a:cs typeface="Calibri"/>
              </a:rPr>
              <a:t> </a:t>
            </a:r>
            <a:r>
              <a:rPr sz="1200" dirty="0">
                <a:solidFill>
                  <a:srgbClr val="404040"/>
                </a:solidFill>
                <a:latin typeface="Calibri"/>
                <a:cs typeface="Calibri"/>
              </a:rPr>
              <a:t>et</a:t>
            </a:r>
            <a:r>
              <a:rPr sz="1200" spc="-25" dirty="0">
                <a:solidFill>
                  <a:srgbClr val="404040"/>
                </a:solidFill>
                <a:latin typeface="Calibri"/>
                <a:cs typeface="Calibri"/>
              </a:rPr>
              <a:t> </a:t>
            </a:r>
            <a:r>
              <a:rPr sz="1200" dirty="0">
                <a:solidFill>
                  <a:srgbClr val="404040"/>
                </a:solidFill>
                <a:latin typeface="Calibri"/>
                <a:cs typeface="Calibri"/>
              </a:rPr>
              <a:t>de</a:t>
            </a:r>
            <a:r>
              <a:rPr sz="1200" spc="-25" dirty="0">
                <a:solidFill>
                  <a:srgbClr val="404040"/>
                </a:solidFill>
                <a:latin typeface="Calibri"/>
                <a:cs typeface="Calibri"/>
              </a:rPr>
              <a:t> </a:t>
            </a:r>
            <a:r>
              <a:rPr sz="1200" dirty="0">
                <a:solidFill>
                  <a:srgbClr val="404040"/>
                </a:solidFill>
                <a:latin typeface="Calibri"/>
                <a:cs typeface="Calibri"/>
              </a:rPr>
              <a:t>son</a:t>
            </a:r>
            <a:r>
              <a:rPr sz="1200" spc="-10" dirty="0">
                <a:solidFill>
                  <a:srgbClr val="404040"/>
                </a:solidFill>
                <a:latin typeface="Calibri"/>
                <a:cs typeface="Calibri"/>
              </a:rPr>
              <a:t> État.</a:t>
            </a:r>
            <a:r>
              <a:rPr sz="1200" spc="-40" dirty="0">
                <a:solidFill>
                  <a:srgbClr val="404040"/>
                </a:solidFill>
                <a:latin typeface="Calibri"/>
                <a:cs typeface="Calibri"/>
              </a:rPr>
              <a:t> </a:t>
            </a:r>
            <a:r>
              <a:rPr sz="1200" spc="-25" dirty="0">
                <a:solidFill>
                  <a:srgbClr val="404040"/>
                </a:solidFill>
                <a:latin typeface="Calibri"/>
                <a:cs typeface="Calibri"/>
              </a:rPr>
              <a:t>Un </a:t>
            </a:r>
            <a:r>
              <a:rPr sz="1200" spc="-10" dirty="0">
                <a:solidFill>
                  <a:srgbClr val="404040"/>
                </a:solidFill>
                <a:latin typeface="Calibri"/>
                <a:cs typeface="Calibri"/>
              </a:rPr>
              <a:t>historique</a:t>
            </a:r>
            <a:r>
              <a:rPr sz="1200" spc="-50" dirty="0">
                <a:solidFill>
                  <a:srgbClr val="404040"/>
                </a:solidFill>
                <a:latin typeface="Calibri"/>
                <a:cs typeface="Calibri"/>
              </a:rPr>
              <a:t> </a:t>
            </a:r>
            <a:r>
              <a:rPr sz="1200" dirty="0">
                <a:solidFill>
                  <a:srgbClr val="404040"/>
                </a:solidFill>
                <a:latin typeface="Calibri"/>
                <a:cs typeface="Calibri"/>
              </a:rPr>
              <a:t>des</a:t>
            </a:r>
            <a:r>
              <a:rPr sz="1200" spc="-15" dirty="0">
                <a:solidFill>
                  <a:srgbClr val="404040"/>
                </a:solidFill>
                <a:latin typeface="Calibri"/>
                <a:cs typeface="Calibri"/>
              </a:rPr>
              <a:t> </a:t>
            </a:r>
            <a:r>
              <a:rPr sz="1200" dirty="0">
                <a:solidFill>
                  <a:srgbClr val="404040"/>
                </a:solidFill>
                <a:latin typeface="Calibri"/>
                <a:cs typeface="Calibri"/>
              </a:rPr>
              <a:t>scores</a:t>
            </a:r>
            <a:r>
              <a:rPr sz="1200" spc="-5" dirty="0">
                <a:solidFill>
                  <a:srgbClr val="404040"/>
                </a:solidFill>
                <a:latin typeface="Calibri"/>
                <a:cs typeface="Calibri"/>
              </a:rPr>
              <a:t> </a:t>
            </a:r>
            <a:r>
              <a:rPr sz="1200" spc="-10" dirty="0">
                <a:solidFill>
                  <a:srgbClr val="404040"/>
                </a:solidFill>
                <a:latin typeface="Calibri"/>
                <a:cs typeface="Calibri"/>
              </a:rPr>
              <a:t>standardisés</a:t>
            </a:r>
            <a:r>
              <a:rPr sz="1200" spc="-40" dirty="0">
                <a:solidFill>
                  <a:srgbClr val="404040"/>
                </a:solidFill>
                <a:latin typeface="Calibri"/>
                <a:cs typeface="Calibri"/>
              </a:rPr>
              <a:t> </a:t>
            </a:r>
            <a:r>
              <a:rPr sz="1200" dirty="0">
                <a:solidFill>
                  <a:srgbClr val="404040"/>
                </a:solidFill>
                <a:latin typeface="Calibri"/>
                <a:cs typeface="Calibri"/>
              </a:rPr>
              <a:t>de</a:t>
            </a:r>
            <a:r>
              <a:rPr sz="1200" spc="-20" dirty="0">
                <a:solidFill>
                  <a:srgbClr val="404040"/>
                </a:solidFill>
                <a:latin typeface="Calibri"/>
                <a:cs typeface="Calibri"/>
              </a:rPr>
              <a:t> </a:t>
            </a:r>
            <a:r>
              <a:rPr sz="1200" dirty="0">
                <a:solidFill>
                  <a:srgbClr val="404040"/>
                </a:solidFill>
                <a:latin typeface="Calibri"/>
                <a:cs typeface="Calibri"/>
              </a:rPr>
              <a:t>votre</a:t>
            </a:r>
            <a:r>
              <a:rPr sz="1200" spc="-40" dirty="0">
                <a:solidFill>
                  <a:srgbClr val="404040"/>
                </a:solidFill>
                <a:latin typeface="Calibri"/>
                <a:cs typeface="Calibri"/>
              </a:rPr>
              <a:t> </a:t>
            </a:r>
            <a:r>
              <a:rPr sz="1200" dirty="0">
                <a:solidFill>
                  <a:srgbClr val="404040"/>
                </a:solidFill>
                <a:latin typeface="Calibri"/>
                <a:cs typeface="Calibri"/>
              </a:rPr>
              <a:t>élève</a:t>
            </a:r>
            <a:r>
              <a:rPr sz="1200" spc="-20" dirty="0">
                <a:solidFill>
                  <a:srgbClr val="404040"/>
                </a:solidFill>
                <a:latin typeface="Calibri"/>
                <a:cs typeface="Calibri"/>
              </a:rPr>
              <a:t> </a:t>
            </a:r>
            <a:r>
              <a:rPr sz="1200" dirty="0">
                <a:solidFill>
                  <a:srgbClr val="404040"/>
                </a:solidFill>
                <a:latin typeface="Calibri"/>
                <a:cs typeface="Calibri"/>
              </a:rPr>
              <a:t>pour</a:t>
            </a:r>
            <a:r>
              <a:rPr sz="1200" spc="-40" dirty="0">
                <a:solidFill>
                  <a:srgbClr val="404040"/>
                </a:solidFill>
                <a:latin typeface="Calibri"/>
                <a:cs typeface="Calibri"/>
              </a:rPr>
              <a:t> </a:t>
            </a:r>
            <a:r>
              <a:rPr sz="1200" dirty="0">
                <a:solidFill>
                  <a:srgbClr val="404040"/>
                </a:solidFill>
                <a:latin typeface="Calibri"/>
                <a:cs typeface="Calibri"/>
              </a:rPr>
              <a:t>les</a:t>
            </a:r>
            <a:r>
              <a:rPr sz="1200" spc="-15" dirty="0">
                <a:solidFill>
                  <a:srgbClr val="404040"/>
                </a:solidFill>
                <a:latin typeface="Calibri"/>
                <a:cs typeface="Calibri"/>
              </a:rPr>
              <a:t> </a:t>
            </a:r>
            <a:r>
              <a:rPr sz="1200" dirty="0">
                <a:solidFill>
                  <a:srgbClr val="404040"/>
                </a:solidFill>
                <a:latin typeface="Calibri"/>
                <a:cs typeface="Calibri"/>
              </a:rPr>
              <a:t>deux</a:t>
            </a:r>
            <a:r>
              <a:rPr sz="1200" spc="-35" dirty="0">
                <a:solidFill>
                  <a:srgbClr val="404040"/>
                </a:solidFill>
                <a:latin typeface="Calibri"/>
                <a:cs typeface="Calibri"/>
              </a:rPr>
              <a:t> </a:t>
            </a:r>
            <a:r>
              <a:rPr sz="1200" dirty="0">
                <a:solidFill>
                  <a:srgbClr val="404040"/>
                </a:solidFill>
                <a:latin typeface="Calibri"/>
                <a:cs typeface="Calibri"/>
              </a:rPr>
              <a:t>dernières</a:t>
            </a:r>
            <a:r>
              <a:rPr sz="1200" spc="-50" dirty="0">
                <a:solidFill>
                  <a:srgbClr val="404040"/>
                </a:solidFill>
                <a:latin typeface="Calibri"/>
                <a:cs typeface="Calibri"/>
              </a:rPr>
              <a:t> </a:t>
            </a:r>
            <a:r>
              <a:rPr sz="1200" dirty="0">
                <a:solidFill>
                  <a:srgbClr val="404040"/>
                </a:solidFill>
                <a:latin typeface="Calibri"/>
                <a:cs typeface="Calibri"/>
              </a:rPr>
              <a:t>années</a:t>
            </a:r>
            <a:r>
              <a:rPr sz="1200" spc="-25" dirty="0">
                <a:solidFill>
                  <a:srgbClr val="404040"/>
                </a:solidFill>
                <a:latin typeface="Calibri"/>
                <a:cs typeface="Calibri"/>
              </a:rPr>
              <a:t> </a:t>
            </a:r>
            <a:r>
              <a:rPr sz="1200" dirty="0">
                <a:solidFill>
                  <a:srgbClr val="404040"/>
                </a:solidFill>
                <a:latin typeface="Calibri"/>
                <a:cs typeface="Calibri"/>
              </a:rPr>
              <a:t>est</a:t>
            </a:r>
            <a:r>
              <a:rPr sz="1200" spc="-25" dirty="0">
                <a:solidFill>
                  <a:srgbClr val="404040"/>
                </a:solidFill>
                <a:latin typeface="Calibri"/>
                <a:cs typeface="Calibri"/>
              </a:rPr>
              <a:t> </a:t>
            </a:r>
            <a:r>
              <a:rPr sz="1200" dirty="0">
                <a:solidFill>
                  <a:srgbClr val="404040"/>
                </a:solidFill>
                <a:latin typeface="Calibri"/>
                <a:cs typeface="Calibri"/>
              </a:rPr>
              <a:t>également</a:t>
            </a:r>
            <a:r>
              <a:rPr sz="1200" spc="-25" dirty="0">
                <a:solidFill>
                  <a:srgbClr val="404040"/>
                </a:solidFill>
                <a:latin typeface="Calibri"/>
                <a:cs typeface="Calibri"/>
              </a:rPr>
              <a:t> </a:t>
            </a:r>
            <a:r>
              <a:rPr sz="1200" spc="-10" dirty="0">
                <a:solidFill>
                  <a:srgbClr val="404040"/>
                </a:solidFill>
                <a:latin typeface="Calibri"/>
                <a:cs typeface="Calibri"/>
              </a:rPr>
              <a:t>affiché.</a:t>
            </a:r>
            <a:endParaRPr sz="1200" dirty="0">
              <a:latin typeface="Calibri"/>
              <a:cs typeface="Calibri"/>
            </a:endParaRPr>
          </a:p>
        </p:txBody>
      </p:sp>
      <p:sp>
        <p:nvSpPr>
          <p:cNvPr id="18" name="object 18"/>
          <p:cNvSpPr txBox="1"/>
          <p:nvPr/>
        </p:nvSpPr>
        <p:spPr>
          <a:xfrm>
            <a:off x="4267200" y="3355847"/>
            <a:ext cx="3400425" cy="277495"/>
          </a:xfrm>
          <a:prstGeom prst="rect">
            <a:avLst/>
          </a:prstGeom>
          <a:solidFill>
            <a:srgbClr val="EDEDED"/>
          </a:solidFill>
        </p:spPr>
        <p:txBody>
          <a:bodyPr vert="horz" wrap="square" lIns="0" tIns="93345" rIns="0" bIns="0" rtlCol="0">
            <a:spAutoFit/>
          </a:bodyPr>
          <a:lstStyle/>
          <a:p>
            <a:pPr marL="758190">
              <a:lnSpc>
                <a:spcPct val="100000"/>
              </a:lnSpc>
              <a:spcBef>
                <a:spcPts val="735"/>
              </a:spcBef>
            </a:pPr>
            <a:r>
              <a:rPr sz="1200" dirty="0">
                <a:solidFill>
                  <a:srgbClr val="404040"/>
                </a:solidFill>
                <a:latin typeface="Calibri"/>
                <a:cs typeface="Calibri"/>
              </a:rPr>
              <a:t>Le</a:t>
            </a:r>
            <a:r>
              <a:rPr sz="1200" spc="-30" dirty="0">
                <a:solidFill>
                  <a:srgbClr val="404040"/>
                </a:solidFill>
                <a:latin typeface="Calibri"/>
                <a:cs typeface="Calibri"/>
              </a:rPr>
              <a:t> </a:t>
            </a:r>
            <a:r>
              <a:rPr sz="1200" dirty="0">
                <a:solidFill>
                  <a:srgbClr val="404040"/>
                </a:solidFill>
                <a:latin typeface="Calibri"/>
                <a:cs typeface="Calibri"/>
              </a:rPr>
              <a:t>score</a:t>
            </a:r>
            <a:r>
              <a:rPr sz="1200" spc="-25" dirty="0">
                <a:solidFill>
                  <a:srgbClr val="404040"/>
                </a:solidFill>
                <a:latin typeface="Calibri"/>
                <a:cs typeface="Calibri"/>
              </a:rPr>
              <a:t> </a:t>
            </a:r>
            <a:r>
              <a:rPr sz="1200" dirty="0">
                <a:solidFill>
                  <a:srgbClr val="404040"/>
                </a:solidFill>
                <a:latin typeface="Calibri"/>
                <a:cs typeface="Calibri"/>
              </a:rPr>
              <a:t>moyen</a:t>
            </a:r>
            <a:r>
              <a:rPr sz="1200" spc="-35" dirty="0">
                <a:solidFill>
                  <a:srgbClr val="404040"/>
                </a:solidFill>
                <a:latin typeface="Calibri"/>
                <a:cs typeface="Calibri"/>
              </a:rPr>
              <a:t> </a:t>
            </a:r>
            <a:r>
              <a:rPr sz="1200" dirty="0">
                <a:solidFill>
                  <a:srgbClr val="404040"/>
                </a:solidFill>
                <a:latin typeface="Calibri"/>
                <a:cs typeface="Calibri"/>
              </a:rPr>
              <a:t>de</a:t>
            </a:r>
            <a:r>
              <a:rPr sz="1200" spc="-35" dirty="0">
                <a:solidFill>
                  <a:srgbClr val="404040"/>
                </a:solidFill>
                <a:latin typeface="Calibri"/>
                <a:cs typeface="Calibri"/>
              </a:rPr>
              <a:t> </a:t>
            </a:r>
            <a:r>
              <a:rPr sz="1200" dirty="0">
                <a:solidFill>
                  <a:srgbClr val="404040"/>
                </a:solidFill>
                <a:latin typeface="Calibri"/>
                <a:cs typeface="Calibri"/>
              </a:rPr>
              <a:t>votre</a:t>
            </a:r>
            <a:r>
              <a:rPr sz="1200" spc="-30" dirty="0">
                <a:solidFill>
                  <a:srgbClr val="404040"/>
                </a:solidFill>
                <a:latin typeface="Calibri"/>
                <a:cs typeface="Calibri"/>
              </a:rPr>
              <a:t> </a:t>
            </a:r>
            <a:r>
              <a:rPr sz="1200" spc="-10" dirty="0">
                <a:solidFill>
                  <a:srgbClr val="404040"/>
                </a:solidFill>
                <a:latin typeface="Calibri"/>
                <a:cs typeface="Calibri"/>
              </a:rPr>
              <a:t>élève</a:t>
            </a:r>
            <a:endParaRPr sz="1200" dirty="0">
              <a:latin typeface="Calibri"/>
              <a:cs typeface="Calibri"/>
            </a:endParaRPr>
          </a:p>
        </p:txBody>
      </p:sp>
      <p:sp>
        <p:nvSpPr>
          <p:cNvPr id="20" name="object 20"/>
          <p:cNvSpPr txBox="1"/>
          <p:nvPr/>
        </p:nvSpPr>
        <p:spPr>
          <a:xfrm>
            <a:off x="4012691" y="3758184"/>
            <a:ext cx="845819" cy="277495"/>
          </a:xfrm>
          <a:prstGeom prst="rect">
            <a:avLst/>
          </a:prstGeom>
          <a:solidFill>
            <a:srgbClr val="F8F8F8"/>
          </a:solidFill>
        </p:spPr>
        <p:txBody>
          <a:bodyPr vert="horz" wrap="square" lIns="0" tIns="94615" rIns="0" bIns="0" rtlCol="0">
            <a:spAutoFit/>
          </a:bodyPr>
          <a:lstStyle/>
          <a:p>
            <a:pPr marL="220979">
              <a:lnSpc>
                <a:spcPct val="100000"/>
              </a:lnSpc>
              <a:spcBef>
                <a:spcPts val="745"/>
              </a:spcBef>
            </a:pPr>
            <a:r>
              <a:rPr sz="1200" spc="-20" dirty="0">
                <a:solidFill>
                  <a:srgbClr val="404040"/>
                </a:solidFill>
                <a:latin typeface="Calibri"/>
                <a:cs typeface="Calibri"/>
              </a:rPr>
              <a:t>Année</a:t>
            </a:r>
            <a:endParaRPr sz="12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214629" y="4379721"/>
            <a:ext cx="3823970" cy="1196975"/>
            <a:chOff x="214629" y="4379721"/>
            <a:chExt cx="3823970" cy="1196975"/>
          </a:xfrm>
        </p:grpSpPr>
        <p:sp>
          <p:nvSpPr>
            <p:cNvPr id="9" name="object 9"/>
            <p:cNvSpPr/>
            <p:nvPr/>
          </p:nvSpPr>
          <p:spPr>
            <a:xfrm>
              <a:off x="220979" y="4386071"/>
              <a:ext cx="3811270" cy="1184275"/>
            </a:xfrm>
            <a:custGeom>
              <a:avLst/>
              <a:gdLst/>
              <a:ahLst/>
              <a:cxnLst/>
              <a:rect l="l" t="t" r="r" b="b"/>
              <a:pathLst>
                <a:path w="3811270" h="1184275">
                  <a:moveTo>
                    <a:pt x="2897886" y="0"/>
                  </a:moveTo>
                  <a:lnTo>
                    <a:pt x="197358" y="0"/>
                  </a:lnTo>
                  <a:lnTo>
                    <a:pt x="152107" y="5214"/>
                  </a:lnTo>
                  <a:lnTo>
                    <a:pt x="110567" y="20065"/>
                  </a:lnTo>
                  <a:lnTo>
                    <a:pt x="73923" y="43367"/>
                  </a:lnTo>
                  <a:lnTo>
                    <a:pt x="43359" y="73933"/>
                  </a:lnTo>
                  <a:lnTo>
                    <a:pt x="20060" y="110578"/>
                  </a:lnTo>
                  <a:lnTo>
                    <a:pt x="5212" y="152115"/>
                  </a:lnTo>
                  <a:lnTo>
                    <a:pt x="0" y="197357"/>
                  </a:lnTo>
                  <a:lnTo>
                    <a:pt x="0" y="986789"/>
                  </a:lnTo>
                  <a:lnTo>
                    <a:pt x="5212" y="1032032"/>
                  </a:lnTo>
                  <a:lnTo>
                    <a:pt x="20060" y="1073569"/>
                  </a:lnTo>
                  <a:lnTo>
                    <a:pt x="43359" y="1110214"/>
                  </a:lnTo>
                  <a:lnTo>
                    <a:pt x="73923" y="1140780"/>
                  </a:lnTo>
                  <a:lnTo>
                    <a:pt x="110567" y="1164082"/>
                  </a:lnTo>
                  <a:lnTo>
                    <a:pt x="152107" y="1178933"/>
                  </a:lnTo>
                  <a:lnTo>
                    <a:pt x="197358" y="1184147"/>
                  </a:lnTo>
                  <a:lnTo>
                    <a:pt x="2897886" y="1184147"/>
                  </a:lnTo>
                  <a:lnTo>
                    <a:pt x="2943128" y="1178933"/>
                  </a:lnTo>
                  <a:lnTo>
                    <a:pt x="2984665" y="1164082"/>
                  </a:lnTo>
                  <a:lnTo>
                    <a:pt x="3021310" y="1140780"/>
                  </a:lnTo>
                  <a:lnTo>
                    <a:pt x="3051876" y="1110214"/>
                  </a:lnTo>
                  <a:lnTo>
                    <a:pt x="3075178" y="1073569"/>
                  </a:lnTo>
                  <a:lnTo>
                    <a:pt x="3090029" y="1032032"/>
                  </a:lnTo>
                  <a:lnTo>
                    <a:pt x="3095244" y="986789"/>
                  </a:lnTo>
                  <a:lnTo>
                    <a:pt x="3095244" y="493394"/>
                  </a:lnTo>
                  <a:lnTo>
                    <a:pt x="3597580" y="197357"/>
                  </a:lnTo>
                  <a:lnTo>
                    <a:pt x="3095244" y="197357"/>
                  </a:lnTo>
                  <a:lnTo>
                    <a:pt x="3090029" y="152115"/>
                  </a:lnTo>
                  <a:lnTo>
                    <a:pt x="3075178" y="110578"/>
                  </a:lnTo>
                  <a:lnTo>
                    <a:pt x="3051876" y="73933"/>
                  </a:lnTo>
                  <a:lnTo>
                    <a:pt x="3021310" y="43367"/>
                  </a:lnTo>
                  <a:lnTo>
                    <a:pt x="2984665" y="20065"/>
                  </a:lnTo>
                  <a:lnTo>
                    <a:pt x="2943128" y="5214"/>
                  </a:lnTo>
                  <a:lnTo>
                    <a:pt x="2897886" y="0"/>
                  </a:lnTo>
                  <a:close/>
                </a:path>
                <a:path w="3811270" h="1184275">
                  <a:moveTo>
                    <a:pt x="3811143" y="71500"/>
                  </a:moveTo>
                  <a:lnTo>
                    <a:pt x="3095244" y="197357"/>
                  </a:lnTo>
                  <a:lnTo>
                    <a:pt x="3597580" y="197357"/>
                  </a:lnTo>
                  <a:lnTo>
                    <a:pt x="3811143" y="71500"/>
                  </a:lnTo>
                  <a:close/>
                </a:path>
              </a:pathLst>
            </a:custGeom>
            <a:solidFill>
              <a:srgbClr val="1A4685"/>
            </a:solidFill>
          </p:spPr>
          <p:txBody>
            <a:bodyPr wrap="square" lIns="0" tIns="0" rIns="0" bIns="0" rtlCol="0"/>
            <a:lstStyle/>
            <a:p>
              <a:endParaRPr dirty="0"/>
            </a:p>
          </p:txBody>
        </p:sp>
        <p:sp>
          <p:nvSpPr>
            <p:cNvPr id="10" name="object 10"/>
            <p:cNvSpPr/>
            <p:nvPr/>
          </p:nvSpPr>
          <p:spPr>
            <a:xfrm>
              <a:off x="220979" y="4386071"/>
              <a:ext cx="3811270" cy="1184275"/>
            </a:xfrm>
            <a:custGeom>
              <a:avLst/>
              <a:gdLst/>
              <a:ahLst/>
              <a:cxnLst/>
              <a:rect l="l" t="t" r="r" b="b"/>
              <a:pathLst>
                <a:path w="3811270" h="1184275">
                  <a:moveTo>
                    <a:pt x="0" y="197357"/>
                  </a:moveTo>
                  <a:lnTo>
                    <a:pt x="5212" y="152115"/>
                  </a:lnTo>
                  <a:lnTo>
                    <a:pt x="20060" y="110578"/>
                  </a:lnTo>
                  <a:lnTo>
                    <a:pt x="43359" y="73933"/>
                  </a:lnTo>
                  <a:lnTo>
                    <a:pt x="73923" y="43367"/>
                  </a:lnTo>
                  <a:lnTo>
                    <a:pt x="110567" y="20065"/>
                  </a:lnTo>
                  <a:lnTo>
                    <a:pt x="152107" y="5214"/>
                  </a:lnTo>
                  <a:lnTo>
                    <a:pt x="197358" y="0"/>
                  </a:lnTo>
                  <a:lnTo>
                    <a:pt x="1805558" y="0"/>
                  </a:lnTo>
                  <a:lnTo>
                    <a:pt x="2579370" y="0"/>
                  </a:lnTo>
                  <a:lnTo>
                    <a:pt x="2897886" y="0"/>
                  </a:lnTo>
                  <a:lnTo>
                    <a:pt x="2943128" y="5214"/>
                  </a:lnTo>
                  <a:lnTo>
                    <a:pt x="2984665" y="20065"/>
                  </a:lnTo>
                  <a:lnTo>
                    <a:pt x="3021310" y="43367"/>
                  </a:lnTo>
                  <a:lnTo>
                    <a:pt x="3051876" y="73933"/>
                  </a:lnTo>
                  <a:lnTo>
                    <a:pt x="3075178" y="110578"/>
                  </a:lnTo>
                  <a:lnTo>
                    <a:pt x="3090029" y="152115"/>
                  </a:lnTo>
                  <a:lnTo>
                    <a:pt x="3095244" y="197357"/>
                  </a:lnTo>
                  <a:lnTo>
                    <a:pt x="3811143" y="71500"/>
                  </a:lnTo>
                  <a:lnTo>
                    <a:pt x="3095244" y="493394"/>
                  </a:lnTo>
                  <a:lnTo>
                    <a:pt x="3095244" y="986789"/>
                  </a:lnTo>
                  <a:lnTo>
                    <a:pt x="3090029" y="1032032"/>
                  </a:lnTo>
                  <a:lnTo>
                    <a:pt x="3075178" y="1073569"/>
                  </a:lnTo>
                  <a:lnTo>
                    <a:pt x="3051876" y="1110214"/>
                  </a:lnTo>
                  <a:lnTo>
                    <a:pt x="3021310" y="1140780"/>
                  </a:lnTo>
                  <a:lnTo>
                    <a:pt x="2984665" y="1164082"/>
                  </a:lnTo>
                  <a:lnTo>
                    <a:pt x="2943128" y="1178933"/>
                  </a:lnTo>
                  <a:lnTo>
                    <a:pt x="2897886" y="1184147"/>
                  </a:lnTo>
                  <a:lnTo>
                    <a:pt x="2579370" y="1184147"/>
                  </a:lnTo>
                  <a:lnTo>
                    <a:pt x="1805558" y="1184147"/>
                  </a:lnTo>
                  <a:lnTo>
                    <a:pt x="197358" y="1184147"/>
                  </a:lnTo>
                  <a:lnTo>
                    <a:pt x="152107" y="1178933"/>
                  </a:lnTo>
                  <a:lnTo>
                    <a:pt x="110567" y="1164082"/>
                  </a:lnTo>
                  <a:lnTo>
                    <a:pt x="73923" y="1140780"/>
                  </a:lnTo>
                  <a:lnTo>
                    <a:pt x="43359" y="1110214"/>
                  </a:lnTo>
                  <a:lnTo>
                    <a:pt x="20060" y="1073569"/>
                  </a:lnTo>
                  <a:lnTo>
                    <a:pt x="5212" y="1032032"/>
                  </a:lnTo>
                  <a:lnTo>
                    <a:pt x="0" y="986789"/>
                  </a:lnTo>
                  <a:lnTo>
                    <a:pt x="0" y="493394"/>
                  </a:lnTo>
                  <a:lnTo>
                    <a:pt x="0" y="197357"/>
                  </a:lnTo>
                  <a:close/>
                </a:path>
              </a:pathLst>
            </a:custGeom>
            <a:ln w="12700">
              <a:solidFill>
                <a:srgbClr val="215F8F"/>
              </a:solidFill>
            </a:ln>
          </p:spPr>
          <p:txBody>
            <a:bodyPr wrap="square" lIns="0" tIns="0" rIns="0" bIns="0" rtlCol="0"/>
            <a:lstStyle/>
            <a:p>
              <a:endParaRPr dirty="0"/>
            </a:p>
          </p:txBody>
        </p:sp>
      </p:grpSp>
      <p:sp>
        <p:nvSpPr>
          <p:cNvPr id="11" name="object 11"/>
          <p:cNvSpPr txBox="1"/>
          <p:nvPr/>
        </p:nvSpPr>
        <p:spPr>
          <a:xfrm>
            <a:off x="367385" y="4402328"/>
            <a:ext cx="2799715" cy="1123315"/>
          </a:xfrm>
          <a:prstGeom prst="rect">
            <a:avLst/>
          </a:prstGeom>
        </p:spPr>
        <p:txBody>
          <a:bodyPr vert="horz" wrap="square" lIns="0" tIns="12700" rIns="0" bIns="0" rtlCol="0">
            <a:spAutoFit/>
          </a:bodyPr>
          <a:lstStyle/>
          <a:p>
            <a:pPr marL="12065" marR="5080" indent="-1270" algn="ctr">
              <a:lnSpc>
                <a:spcPct val="100000"/>
              </a:lnSpc>
              <a:spcBef>
                <a:spcPts val="100"/>
              </a:spcBef>
            </a:pPr>
            <a:r>
              <a:rPr sz="1800" spc="-10" dirty="0">
                <a:solidFill>
                  <a:srgbClr val="FFFFFF"/>
                </a:solidFill>
                <a:latin typeface="Calibri"/>
                <a:cs typeface="Calibri"/>
              </a:rPr>
              <a:t>Consultez</a:t>
            </a:r>
            <a:r>
              <a:rPr sz="1800" spc="-30" dirty="0">
                <a:solidFill>
                  <a:srgbClr val="FFFFFF"/>
                </a:solidFill>
                <a:latin typeface="Calibri"/>
                <a:cs typeface="Calibri"/>
              </a:rPr>
              <a:t> </a:t>
            </a:r>
            <a:r>
              <a:rPr sz="1800" dirty="0">
                <a:solidFill>
                  <a:srgbClr val="FFFFFF"/>
                </a:solidFill>
                <a:latin typeface="Calibri"/>
                <a:cs typeface="Calibri"/>
              </a:rPr>
              <a:t>les</a:t>
            </a:r>
            <a:r>
              <a:rPr sz="1800" spc="-30" dirty="0">
                <a:solidFill>
                  <a:srgbClr val="FFFFFF"/>
                </a:solidFill>
                <a:latin typeface="Calibri"/>
                <a:cs typeface="Calibri"/>
              </a:rPr>
              <a:t> </a:t>
            </a:r>
            <a:r>
              <a:rPr sz="1800" spc="-10" dirty="0">
                <a:solidFill>
                  <a:srgbClr val="FFFFFF"/>
                </a:solidFill>
                <a:latin typeface="Calibri"/>
                <a:cs typeface="Calibri"/>
              </a:rPr>
              <a:t>résultats</a:t>
            </a:r>
            <a:r>
              <a:rPr sz="1800" spc="-40"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votre</a:t>
            </a:r>
            <a:r>
              <a:rPr sz="1800" spc="-50" dirty="0">
                <a:solidFill>
                  <a:srgbClr val="FFFFFF"/>
                </a:solidFill>
                <a:latin typeface="Calibri"/>
                <a:cs typeface="Calibri"/>
              </a:rPr>
              <a:t> </a:t>
            </a:r>
            <a:r>
              <a:rPr sz="1800" dirty="0">
                <a:solidFill>
                  <a:srgbClr val="FFFFFF"/>
                </a:solidFill>
                <a:latin typeface="Calibri"/>
                <a:cs typeface="Calibri"/>
              </a:rPr>
              <a:t>enfant</a:t>
            </a:r>
            <a:r>
              <a:rPr sz="1800" spc="-50" dirty="0">
                <a:solidFill>
                  <a:srgbClr val="FFFFFF"/>
                </a:solidFill>
                <a:latin typeface="Calibri"/>
                <a:cs typeface="Calibri"/>
              </a:rPr>
              <a:t> </a:t>
            </a:r>
            <a:r>
              <a:rPr sz="1800" dirty="0">
                <a:solidFill>
                  <a:srgbClr val="FFFFFF"/>
                </a:solidFill>
                <a:latin typeface="Calibri"/>
                <a:cs typeface="Calibri"/>
              </a:rPr>
              <a:t>à</a:t>
            </a:r>
            <a:r>
              <a:rPr sz="1800" spc="-50" dirty="0">
                <a:solidFill>
                  <a:srgbClr val="FFFFFF"/>
                </a:solidFill>
                <a:latin typeface="Calibri"/>
                <a:cs typeface="Calibri"/>
              </a:rPr>
              <a:t> </a:t>
            </a:r>
            <a:r>
              <a:rPr sz="1800" dirty="0">
                <a:solidFill>
                  <a:srgbClr val="FFFFFF"/>
                </a:solidFill>
                <a:latin typeface="Calibri"/>
                <a:cs typeface="Calibri"/>
              </a:rPr>
              <a:t>ce</a:t>
            </a:r>
            <a:r>
              <a:rPr sz="1800" spc="-40" dirty="0">
                <a:solidFill>
                  <a:srgbClr val="FFFFFF"/>
                </a:solidFill>
                <a:latin typeface="Calibri"/>
                <a:cs typeface="Calibri"/>
              </a:rPr>
              <a:t> </a:t>
            </a:r>
            <a:r>
              <a:rPr sz="1800" dirty="0">
                <a:solidFill>
                  <a:srgbClr val="FFFFFF"/>
                </a:solidFill>
                <a:latin typeface="Calibri"/>
                <a:cs typeface="Calibri"/>
              </a:rPr>
              <a:t>test</a:t>
            </a:r>
            <a:r>
              <a:rPr sz="1800" spc="-40" dirty="0">
                <a:solidFill>
                  <a:srgbClr val="FFFFFF"/>
                </a:solidFill>
                <a:latin typeface="Calibri"/>
                <a:cs typeface="Calibri"/>
              </a:rPr>
              <a:t> </a:t>
            </a:r>
            <a:r>
              <a:rPr sz="1800" dirty="0">
                <a:solidFill>
                  <a:srgbClr val="FFFFFF"/>
                </a:solidFill>
                <a:latin typeface="Calibri"/>
                <a:cs typeface="Calibri"/>
              </a:rPr>
              <a:t>pour</a:t>
            </a:r>
            <a:r>
              <a:rPr sz="1800" spc="-40" dirty="0">
                <a:solidFill>
                  <a:srgbClr val="FFFFFF"/>
                </a:solidFill>
                <a:latin typeface="Calibri"/>
                <a:cs typeface="Calibri"/>
              </a:rPr>
              <a:t> </a:t>
            </a:r>
            <a:r>
              <a:rPr sz="1800" spc="-25" dirty="0">
                <a:solidFill>
                  <a:srgbClr val="FFFFFF"/>
                </a:solidFill>
                <a:latin typeface="Calibri"/>
                <a:cs typeface="Calibri"/>
              </a:rPr>
              <a:t>les </a:t>
            </a:r>
            <a:r>
              <a:rPr sz="1800" dirty="0">
                <a:solidFill>
                  <a:srgbClr val="FFFFFF"/>
                </a:solidFill>
                <a:latin typeface="Calibri"/>
                <a:cs typeface="Calibri"/>
              </a:rPr>
              <a:t>deux</a:t>
            </a:r>
            <a:r>
              <a:rPr sz="1800" spc="-40" dirty="0">
                <a:solidFill>
                  <a:srgbClr val="FFFFFF"/>
                </a:solidFill>
                <a:latin typeface="Calibri"/>
                <a:cs typeface="Calibri"/>
              </a:rPr>
              <a:t> </a:t>
            </a:r>
            <a:r>
              <a:rPr sz="1800" dirty="0">
                <a:solidFill>
                  <a:srgbClr val="FFFFFF"/>
                </a:solidFill>
                <a:latin typeface="Calibri"/>
                <a:cs typeface="Calibri"/>
              </a:rPr>
              <a:t>années</a:t>
            </a:r>
            <a:r>
              <a:rPr sz="1800" spc="-40" dirty="0">
                <a:solidFill>
                  <a:srgbClr val="FFFFFF"/>
                </a:solidFill>
                <a:latin typeface="Calibri"/>
                <a:cs typeface="Calibri"/>
              </a:rPr>
              <a:t> </a:t>
            </a:r>
            <a:r>
              <a:rPr sz="1800" spc="-10" dirty="0">
                <a:solidFill>
                  <a:srgbClr val="FFFFFF"/>
                </a:solidFill>
                <a:latin typeface="Calibri"/>
                <a:cs typeface="Calibri"/>
              </a:rPr>
              <a:t>précédentes</a:t>
            </a:r>
            <a:r>
              <a:rPr sz="1800" spc="-30" dirty="0">
                <a:solidFill>
                  <a:srgbClr val="FFFFFF"/>
                </a:solidFill>
                <a:latin typeface="Calibri"/>
                <a:cs typeface="Calibri"/>
              </a:rPr>
              <a:t> </a:t>
            </a:r>
            <a:r>
              <a:rPr sz="1800" spc="-25" dirty="0">
                <a:solidFill>
                  <a:srgbClr val="FFFFFF"/>
                </a:solidFill>
                <a:latin typeface="Calibri"/>
                <a:cs typeface="Calibri"/>
              </a:rPr>
              <a:t>(si </a:t>
            </a:r>
            <a:r>
              <a:rPr sz="1800" spc="-10" dirty="0">
                <a:solidFill>
                  <a:srgbClr val="FFFFFF"/>
                </a:solidFill>
                <a:latin typeface="Calibri"/>
                <a:cs typeface="Calibri"/>
              </a:rPr>
              <a:t>disponibles).</a:t>
            </a:r>
            <a:endParaRPr sz="1800" dirty="0">
              <a:latin typeface="Calibri"/>
              <a:cs typeface="Calibri"/>
            </a:endParaRPr>
          </a:p>
        </p:txBody>
      </p:sp>
      <p:sp>
        <p:nvSpPr>
          <p:cNvPr id="21" name="object 21"/>
          <p:cNvSpPr txBox="1"/>
          <p:nvPr/>
        </p:nvSpPr>
        <p:spPr>
          <a:xfrm>
            <a:off x="5289803" y="3758184"/>
            <a:ext cx="845819" cy="277495"/>
          </a:xfrm>
          <a:prstGeom prst="rect">
            <a:avLst/>
          </a:prstGeom>
          <a:solidFill>
            <a:srgbClr val="F8F8F8"/>
          </a:solidFill>
        </p:spPr>
        <p:txBody>
          <a:bodyPr vert="horz" wrap="square" lIns="0" tIns="94615" rIns="0" bIns="0" rtlCol="0">
            <a:spAutoFit/>
          </a:bodyPr>
          <a:lstStyle/>
          <a:p>
            <a:pPr marL="269240">
              <a:lnSpc>
                <a:spcPct val="100000"/>
              </a:lnSpc>
              <a:spcBef>
                <a:spcPts val="745"/>
              </a:spcBef>
            </a:pPr>
            <a:r>
              <a:rPr sz="1200" spc="-20" dirty="0">
                <a:solidFill>
                  <a:srgbClr val="404040"/>
                </a:solidFill>
                <a:latin typeface="Calibri"/>
                <a:cs typeface="Calibri"/>
              </a:rPr>
              <a:t>Note</a:t>
            </a:r>
            <a:endParaRPr sz="1200" dirty="0">
              <a:latin typeface="Calibri"/>
              <a:cs typeface="Calibri"/>
            </a:endParaRPr>
          </a:p>
        </p:txBody>
      </p:sp>
      <p:sp>
        <p:nvSpPr>
          <p:cNvPr id="22" name="object 22"/>
          <p:cNvSpPr txBox="1"/>
          <p:nvPr/>
        </p:nvSpPr>
        <p:spPr>
          <a:xfrm>
            <a:off x="6490715" y="3758184"/>
            <a:ext cx="845819" cy="277495"/>
          </a:xfrm>
          <a:prstGeom prst="rect">
            <a:avLst/>
          </a:prstGeom>
          <a:solidFill>
            <a:srgbClr val="F8F8F8"/>
          </a:solidFill>
        </p:spPr>
        <p:txBody>
          <a:bodyPr vert="horz" wrap="square" lIns="0" tIns="94615" rIns="0" bIns="0" rtlCol="0">
            <a:spAutoFit/>
          </a:bodyPr>
          <a:lstStyle/>
          <a:p>
            <a:pPr marL="252095">
              <a:lnSpc>
                <a:spcPct val="100000"/>
              </a:lnSpc>
              <a:spcBef>
                <a:spcPts val="745"/>
              </a:spcBef>
            </a:pPr>
            <a:r>
              <a:rPr sz="1200" spc="-10" dirty="0">
                <a:solidFill>
                  <a:srgbClr val="404040"/>
                </a:solidFill>
                <a:latin typeface="Calibri"/>
                <a:cs typeface="Calibri"/>
              </a:rPr>
              <a:t>Score</a:t>
            </a:r>
            <a:endParaRPr sz="1200" dirty="0">
              <a:latin typeface="Calibri"/>
              <a:cs typeface="Calibri"/>
            </a:endParaRPr>
          </a:p>
        </p:txBody>
      </p:sp>
      <p:sp>
        <p:nvSpPr>
          <p:cNvPr id="23" name="object 23"/>
          <p:cNvSpPr txBox="1"/>
          <p:nvPr/>
        </p:nvSpPr>
        <p:spPr>
          <a:xfrm>
            <a:off x="7868411" y="3758184"/>
            <a:ext cx="844550" cy="277495"/>
          </a:xfrm>
          <a:prstGeom prst="rect">
            <a:avLst/>
          </a:prstGeom>
          <a:solidFill>
            <a:srgbClr val="F8F8F8"/>
          </a:solidFill>
        </p:spPr>
        <p:txBody>
          <a:bodyPr vert="horz" wrap="square" lIns="0" tIns="94615" rIns="0" bIns="0" rtlCol="0">
            <a:spAutoFit/>
          </a:bodyPr>
          <a:lstStyle/>
          <a:p>
            <a:pPr marL="257810">
              <a:lnSpc>
                <a:spcPct val="100000"/>
              </a:lnSpc>
              <a:spcBef>
                <a:spcPts val="745"/>
              </a:spcBef>
            </a:pPr>
            <a:r>
              <a:rPr sz="1200" spc="-10" dirty="0">
                <a:solidFill>
                  <a:srgbClr val="404040"/>
                </a:solidFill>
                <a:latin typeface="Calibri"/>
                <a:cs typeface="Calibri"/>
              </a:rPr>
              <a:t>École</a:t>
            </a:r>
            <a:endParaRPr sz="1200" dirty="0">
              <a:latin typeface="Calibri"/>
              <a:cs typeface="Calibri"/>
            </a:endParaRPr>
          </a:p>
        </p:txBody>
      </p:sp>
      <p:sp>
        <p:nvSpPr>
          <p:cNvPr id="24" name="object 24"/>
          <p:cNvSpPr txBox="1"/>
          <p:nvPr/>
        </p:nvSpPr>
        <p:spPr>
          <a:xfrm>
            <a:off x="9116568" y="3758184"/>
            <a:ext cx="845819" cy="277495"/>
          </a:xfrm>
          <a:prstGeom prst="rect">
            <a:avLst/>
          </a:prstGeom>
          <a:solidFill>
            <a:srgbClr val="F8F8F8"/>
          </a:solidFill>
        </p:spPr>
        <p:txBody>
          <a:bodyPr vert="horz" wrap="square" lIns="0" tIns="94615" rIns="0" bIns="0" rtlCol="0">
            <a:spAutoFit/>
          </a:bodyPr>
          <a:lstStyle/>
          <a:p>
            <a:pPr marL="201295">
              <a:lnSpc>
                <a:spcPct val="100000"/>
              </a:lnSpc>
              <a:spcBef>
                <a:spcPts val="745"/>
              </a:spcBef>
            </a:pPr>
            <a:r>
              <a:rPr sz="1200" spc="-10" dirty="0">
                <a:solidFill>
                  <a:srgbClr val="404040"/>
                </a:solidFill>
                <a:latin typeface="Calibri"/>
                <a:cs typeface="Calibri"/>
              </a:rPr>
              <a:t>District</a:t>
            </a:r>
            <a:endParaRPr sz="1200" dirty="0">
              <a:latin typeface="Calibri"/>
              <a:cs typeface="Calibri"/>
            </a:endParaRPr>
          </a:p>
        </p:txBody>
      </p:sp>
      <p:sp>
        <p:nvSpPr>
          <p:cNvPr id="25" name="object 25"/>
          <p:cNvSpPr txBox="1"/>
          <p:nvPr/>
        </p:nvSpPr>
        <p:spPr>
          <a:xfrm>
            <a:off x="10244328" y="3758184"/>
            <a:ext cx="845819" cy="277495"/>
          </a:xfrm>
          <a:prstGeom prst="rect">
            <a:avLst/>
          </a:prstGeom>
          <a:solidFill>
            <a:srgbClr val="F8F8F8"/>
          </a:solidFill>
        </p:spPr>
        <p:txBody>
          <a:bodyPr vert="horz" wrap="square" lIns="0" tIns="94615" rIns="0" bIns="0" rtlCol="0">
            <a:spAutoFit/>
          </a:bodyPr>
          <a:lstStyle/>
          <a:p>
            <a:pPr marL="1905" algn="ctr">
              <a:lnSpc>
                <a:spcPct val="100000"/>
              </a:lnSpc>
              <a:spcBef>
                <a:spcPts val="745"/>
              </a:spcBef>
            </a:pPr>
            <a:r>
              <a:rPr sz="1200" spc="-20" dirty="0">
                <a:solidFill>
                  <a:srgbClr val="404040"/>
                </a:solidFill>
                <a:latin typeface="Calibri"/>
                <a:cs typeface="Calibri"/>
              </a:rPr>
              <a:t>État</a:t>
            </a:r>
            <a:endParaRPr sz="1200" dirty="0">
              <a:latin typeface="Calibri"/>
              <a:cs typeface="Calibri"/>
            </a:endParaRPr>
          </a:p>
        </p:txBody>
      </p:sp>
      <p:sp>
        <p:nvSpPr>
          <p:cNvPr id="26" name="object 26"/>
          <p:cNvSpPr txBox="1"/>
          <p:nvPr/>
        </p:nvSpPr>
        <p:spPr>
          <a:xfrm>
            <a:off x="3963923" y="5486400"/>
            <a:ext cx="7807959" cy="646430"/>
          </a:xfrm>
          <a:prstGeom prst="rect">
            <a:avLst/>
          </a:prstGeom>
          <a:solidFill>
            <a:srgbClr val="F8F8F8"/>
          </a:solidFill>
        </p:spPr>
        <p:txBody>
          <a:bodyPr vert="horz" wrap="square" lIns="0" tIns="94615" rIns="0" bIns="0" rtlCol="0">
            <a:spAutoFit/>
          </a:bodyPr>
          <a:lstStyle/>
          <a:p>
            <a:pPr marL="92075" marR="484505">
              <a:lnSpc>
                <a:spcPct val="100000"/>
              </a:lnSpc>
              <a:spcBef>
                <a:spcPts val="745"/>
              </a:spcBef>
            </a:pPr>
            <a:r>
              <a:rPr sz="1200" dirty="0">
                <a:solidFill>
                  <a:srgbClr val="404040"/>
                </a:solidFill>
                <a:latin typeface="Calibri"/>
                <a:cs typeface="Calibri"/>
              </a:rPr>
              <a:t>N/A</a:t>
            </a:r>
            <a:r>
              <a:rPr sz="1200" spc="-30" dirty="0">
                <a:solidFill>
                  <a:srgbClr val="404040"/>
                </a:solidFill>
                <a:latin typeface="Calibri"/>
                <a:cs typeface="Calibri"/>
              </a:rPr>
              <a:t> </a:t>
            </a:r>
            <a:r>
              <a:rPr sz="1200" dirty="0">
                <a:solidFill>
                  <a:srgbClr val="404040"/>
                </a:solidFill>
                <a:latin typeface="Calibri"/>
                <a:cs typeface="Calibri"/>
              </a:rPr>
              <a:t>:</a:t>
            </a:r>
            <a:r>
              <a:rPr sz="1200" spc="-10" dirty="0">
                <a:solidFill>
                  <a:srgbClr val="404040"/>
                </a:solidFill>
                <a:latin typeface="Calibri"/>
                <a:cs typeface="Calibri"/>
              </a:rPr>
              <a:t> </a:t>
            </a:r>
            <a:r>
              <a:rPr sz="1200" dirty="0">
                <a:solidFill>
                  <a:srgbClr val="404040"/>
                </a:solidFill>
                <a:latin typeface="Calibri"/>
                <a:cs typeface="Calibri"/>
              </a:rPr>
              <a:t>Les</a:t>
            </a:r>
            <a:r>
              <a:rPr sz="1200" spc="-20" dirty="0">
                <a:solidFill>
                  <a:srgbClr val="404040"/>
                </a:solidFill>
                <a:latin typeface="Calibri"/>
                <a:cs typeface="Calibri"/>
              </a:rPr>
              <a:t> </a:t>
            </a:r>
            <a:r>
              <a:rPr sz="1200" dirty="0">
                <a:solidFill>
                  <a:srgbClr val="404040"/>
                </a:solidFill>
                <a:latin typeface="Calibri"/>
                <a:cs typeface="Calibri"/>
              </a:rPr>
              <a:t>données</a:t>
            </a:r>
            <a:r>
              <a:rPr sz="1200" spc="-40" dirty="0">
                <a:solidFill>
                  <a:srgbClr val="404040"/>
                </a:solidFill>
                <a:latin typeface="Calibri"/>
                <a:cs typeface="Calibri"/>
              </a:rPr>
              <a:t> </a:t>
            </a:r>
            <a:r>
              <a:rPr sz="1200" dirty="0">
                <a:solidFill>
                  <a:srgbClr val="404040"/>
                </a:solidFill>
                <a:latin typeface="Calibri"/>
                <a:cs typeface="Calibri"/>
              </a:rPr>
              <a:t>de</a:t>
            </a:r>
            <a:r>
              <a:rPr sz="1200" spc="-20" dirty="0">
                <a:solidFill>
                  <a:srgbClr val="404040"/>
                </a:solidFill>
                <a:latin typeface="Calibri"/>
                <a:cs typeface="Calibri"/>
              </a:rPr>
              <a:t> </a:t>
            </a:r>
            <a:r>
              <a:rPr sz="1200" spc="-10" dirty="0">
                <a:solidFill>
                  <a:srgbClr val="404040"/>
                </a:solidFill>
                <a:latin typeface="Calibri"/>
                <a:cs typeface="Calibri"/>
              </a:rPr>
              <a:t>synthèse</a:t>
            </a:r>
            <a:r>
              <a:rPr sz="1200" spc="-20" dirty="0">
                <a:solidFill>
                  <a:srgbClr val="404040"/>
                </a:solidFill>
                <a:latin typeface="Calibri"/>
                <a:cs typeface="Calibri"/>
              </a:rPr>
              <a:t> </a:t>
            </a:r>
            <a:r>
              <a:rPr sz="1200" dirty="0">
                <a:solidFill>
                  <a:srgbClr val="404040"/>
                </a:solidFill>
                <a:latin typeface="Calibri"/>
                <a:cs typeface="Calibri"/>
              </a:rPr>
              <a:t>ne</a:t>
            </a:r>
            <a:r>
              <a:rPr sz="1200" spc="-25" dirty="0">
                <a:solidFill>
                  <a:srgbClr val="404040"/>
                </a:solidFill>
                <a:latin typeface="Calibri"/>
                <a:cs typeface="Calibri"/>
              </a:rPr>
              <a:t> </a:t>
            </a:r>
            <a:r>
              <a:rPr sz="1200" dirty="0">
                <a:solidFill>
                  <a:srgbClr val="404040"/>
                </a:solidFill>
                <a:latin typeface="Calibri"/>
                <a:cs typeface="Calibri"/>
              </a:rPr>
              <a:t>sont</a:t>
            </a:r>
            <a:r>
              <a:rPr sz="1200" spc="-20" dirty="0">
                <a:solidFill>
                  <a:srgbClr val="404040"/>
                </a:solidFill>
                <a:latin typeface="Calibri"/>
                <a:cs typeface="Calibri"/>
              </a:rPr>
              <a:t> </a:t>
            </a:r>
            <a:r>
              <a:rPr sz="1200" dirty="0">
                <a:solidFill>
                  <a:srgbClr val="404040"/>
                </a:solidFill>
                <a:latin typeface="Calibri"/>
                <a:cs typeface="Calibri"/>
              </a:rPr>
              <a:t>pas</a:t>
            </a:r>
            <a:r>
              <a:rPr sz="1200" spc="-25" dirty="0">
                <a:solidFill>
                  <a:srgbClr val="404040"/>
                </a:solidFill>
                <a:latin typeface="Calibri"/>
                <a:cs typeface="Calibri"/>
              </a:rPr>
              <a:t> </a:t>
            </a:r>
            <a:r>
              <a:rPr sz="1200" dirty="0">
                <a:solidFill>
                  <a:srgbClr val="404040"/>
                </a:solidFill>
                <a:latin typeface="Calibri"/>
                <a:cs typeface="Calibri"/>
              </a:rPr>
              <a:t>fournies</a:t>
            </a:r>
            <a:r>
              <a:rPr sz="1200" spc="-50" dirty="0">
                <a:solidFill>
                  <a:srgbClr val="404040"/>
                </a:solidFill>
                <a:latin typeface="Calibri"/>
                <a:cs typeface="Calibri"/>
              </a:rPr>
              <a:t> </a:t>
            </a:r>
            <a:r>
              <a:rPr sz="1200" dirty="0">
                <a:solidFill>
                  <a:srgbClr val="404040"/>
                </a:solidFill>
                <a:latin typeface="Calibri"/>
                <a:cs typeface="Calibri"/>
              </a:rPr>
              <a:t>dans</a:t>
            </a:r>
            <a:r>
              <a:rPr sz="1200" spc="-25" dirty="0">
                <a:solidFill>
                  <a:srgbClr val="404040"/>
                </a:solidFill>
                <a:latin typeface="Calibri"/>
                <a:cs typeface="Calibri"/>
              </a:rPr>
              <a:t> </a:t>
            </a:r>
            <a:r>
              <a:rPr sz="1200" dirty="0">
                <a:solidFill>
                  <a:srgbClr val="404040"/>
                </a:solidFill>
                <a:latin typeface="Calibri"/>
                <a:cs typeface="Calibri"/>
              </a:rPr>
              <a:t>le</a:t>
            </a:r>
            <a:r>
              <a:rPr sz="1200" spc="-15" dirty="0">
                <a:solidFill>
                  <a:srgbClr val="404040"/>
                </a:solidFill>
                <a:latin typeface="Calibri"/>
                <a:cs typeface="Calibri"/>
              </a:rPr>
              <a:t> </a:t>
            </a:r>
            <a:r>
              <a:rPr sz="1200" dirty="0">
                <a:solidFill>
                  <a:srgbClr val="404040"/>
                </a:solidFill>
                <a:latin typeface="Calibri"/>
                <a:cs typeface="Calibri"/>
              </a:rPr>
              <a:t>rapport</a:t>
            </a:r>
            <a:r>
              <a:rPr sz="1200" spc="-55" dirty="0">
                <a:solidFill>
                  <a:srgbClr val="404040"/>
                </a:solidFill>
                <a:latin typeface="Calibri"/>
                <a:cs typeface="Calibri"/>
              </a:rPr>
              <a:t> </a:t>
            </a:r>
            <a:r>
              <a:rPr sz="1200" spc="-10" dirty="0">
                <a:solidFill>
                  <a:srgbClr val="404040"/>
                </a:solidFill>
                <a:latin typeface="Calibri"/>
                <a:cs typeface="Calibri"/>
              </a:rPr>
              <a:t>préliminaire,</a:t>
            </a:r>
            <a:r>
              <a:rPr sz="1200" spc="-45" dirty="0">
                <a:solidFill>
                  <a:srgbClr val="404040"/>
                </a:solidFill>
                <a:latin typeface="Calibri"/>
                <a:cs typeface="Calibri"/>
              </a:rPr>
              <a:t> </a:t>
            </a:r>
            <a:r>
              <a:rPr sz="1200" dirty="0">
                <a:solidFill>
                  <a:srgbClr val="404040"/>
                </a:solidFill>
                <a:latin typeface="Calibri"/>
                <a:cs typeface="Calibri"/>
              </a:rPr>
              <a:t>mais seront</a:t>
            </a:r>
            <a:r>
              <a:rPr sz="1200" spc="-40" dirty="0">
                <a:solidFill>
                  <a:srgbClr val="404040"/>
                </a:solidFill>
                <a:latin typeface="Calibri"/>
                <a:cs typeface="Calibri"/>
              </a:rPr>
              <a:t> </a:t>
            </a:r>
            <a:r>
              <a:rPr sz="1200" dirty="0">
                <a:solidFill>
                  <a:srgbClr val="404040"/>
                </a:solidFill>
                <a:latin typeface="Calibri"/>
                <a:cs typeface="Calibri"/>
              </a:rPr>
              <a:t>incluses</a:t>
            </a:r>
            <a:r>
              <a:rPr sz="1200" spc="-15" dirty="0">
                <a:solidFill>
                  <a:srgbClr val="404040"/>
                </a:solidFill>
                <a:latin typeface="Calibri"/>
                <a:cs typeface="Calibri"/>
              </a:rPr>
              <a:t> </a:t>
            </a:r>
            <a:r>
              <a:rPr sz="1200" dirty="0">
                <a:solidFill>
                  <a:srgbClr val="404040"/>
                </a:solidFill>
                <a:latin typeface="Calibri"/>
                <a:cs typeface="Calibri"/>
              </a:rPr>
              <a:t>dans</a:t>
            </a:r>
            <a:r>
              <a:rPr sz="1200" spc="-25" dirty="0">
                <a:solidFill>
                  <a:srgbClr val="404040"/>
                </a:solidFill>
                <a:latin typeface="Calibri"/>
                <a:cs typeface="Calibri"/>
              </a:rPr>
              <a:t> </a:t>
            </a:r>
            <a:r>
              <a:rPr sz="1200" dirty="0">
                <a:solidFill>
                  <a:srgbClr val="404040"/>
                </a:solidFill>
                <a:latin typeface="Calibri"/>
                <a:cs typeface="Calibri"/>
              </a:rPr>
              <a:t>le</a:t>
            </a:r>
            <a:r>
              <a:rPr sz="1200" spc="-15" dirty="0">
                <a:solidFill>
                  <a:srgbClr val="404040"/>
                </a:solidFill>
                <a:latin typeface="Calibri"/>
                <a:cs typeface="Calibri"/>
              </a:rPr>
              <a:t> </a:t>
            </a:r>
            <a:r>
              <a:rPr sz="1200" spc="-10" dirty="0">
                <a:solidFill>
                  <a:srgbClr val="404040"/>
                </a:solidFill>
                <a:latin typeface="Calibri"/>
                <a:cs typeface="Calibri"/>
              </a:rPr>
              <a:t>rapport </a:t>
            </a:r>
            <a:r>
              <a:rPr sz="1200" dirty="0">
                <a:solidFill>
                  <a:srgbClr val="404040"/>
                </a:solidFill>
                <a:latin typeface="Calibri"/>
                <a:cs typeface="Calibri"/>
              </a:rPr>
              <a:t>officiel</a:t>
            </a:r>
            <a:r>
              <a:rPr sz="1200" spc="-40" dirty="0">
                <a:solidFill>
                  <a:srgbClr val="404040"/>
                </a:solidFill>
                <a:latin typeface="Calibri"/>
                <a:cs typeface="Calibri"/>
              </a:rPr>
              <a:t> </a:t>
            </a:r>
            <a:r>
              <a:rPr sz="1200" spc="-10" dirty="0">
                <a:solidFill>
                  <a:srgbClr val="404040"/>
                </a:solidFill>
                <a:latin typeface="Calibri"/>
                <a:cs typeface="Calibri"/>
              </a:rPr>
              <a:t>IVICAS.</a:t>
            </a:r>
            <a:endParaRPr sz="1200" dirty="0">
              <a:latin typeface="Calibri"/>
              <a:cs typeface="Calibri"/>
            </a:endParaRPr>
          </a:p>
          <a:p>
            <a:pPr marL="92075">
              <a:lnSpc>
                <a:spcPct val="100000"/>
              </a:lnSpc>
            </a:pPr>
            <a:r>
              <a:rPr sz="1200" dirty="0">
                <a:solidFill>
                  <a:srgbClr val="404040"/>
                </a:solidFill>
                <a:latin typeface="Calibri"/>
                <a:cs typeface="Calibri"/>
              </a:rPr>
              <a:t>NS</a:t>
            </a:r>
            <a:r>
              <a:rPr sz="1200" spc="-30" dirty="0">
                <a:solidFill>
                  <a:srgbClr val="404040"/>
                </a:solidFill>
                <a:latin typeface="Calibri"/>
                <a:cs typeface="Calibri"/>
              </a:rPr>
              <a:t> </a:t>
            </a:r>
            <a:r>
              <a:rPr sz="1200" dirty="0">
                <a:solidFill>
                  <a:srgbClr val="404040"/>
                </a:solidFill>
                <a:latin typeface="Calibri"/>
                <a:cs typeface="Calibri"/>
              </a:rPr>
              <a:t>:</a:t>
            </a:r>
            <a:r>
              <a:rPr sz="1200" spc="-15" dirty="0">
                <a:solidFill>
                  <a:srgbClr val="404040"/>
                </a:solidFill>
                <a:latin typeface="Calibri"/>
                <a:cs typeface="Calibri"/>
              </a:rPr>
              <a:t> </a:t>
            </a:r>
            <a:r>
              <a:rPr sz="1200" dirty="0">
                <a:solidFill>
                  <a:srgbClr val="404040"/>
                </a:solidFill>
                <a:latin typeface="Calibri"/>
                <a:cs typeface="Calibri"/>
              </a:rPr>
              <a:t>Score</a:t>
            </a:r>
            <a:r>
              <a:rPr sz="1200" spc="-15" dirty="0">
                <a:solidFill>
                  <a:srgbClr val="404040"/>
                </a:solidFill>
                <a:latin typeface="Calibri"/>
                <a:cs typeface="Calibri"/>
              </a:rPr>
              <a:t> </a:t>
            </a:r>
            <a:r>
              <a:rPr sz="1200" dirty="0">
                <a:solidFill>
                  <a:srgbClr val="404040"/>
                </a:solidFill>
                <a:latin typeface="Calibri"/>
                <a:cs typeface="Calibri"/>
              </a:rPr>
              <a:t>non</a:t>
            </a:r>
            <a:r>
              <a:rPr sz="1200" spc="-35" dirty="0">
                <a:solidFill>
                  <a:srgbClr val="404040"/>
                </a:solidFill>
                <a:latin typeface="Calibri"/>
                <a:cs typeface="Calibri"/>
              </a:rPr>
              <a:t> </a:t>
            </a:r>
            <a:r>
              <a:rPr sz="1200" dirty="0">
                <a:solidFill>
                  <a:srgbClr val="404040"/>
                </a:solidFill>
                <a:latin typeface="Calibri"/>
                <a:cs typeface="Calibri"/>
              </a:rPr>
              <a:t>disponible</a:t>
            </a:r>
            <a:r>
              <a:rPr sz="1200" spc="-50" dirty="0">
                <a:solidFill>
                  <a:srgbClr val="404040"/>
                </a:solidFill>
                <a:latin typeface="Calibri"/>
                <a:cs typeface="Calibri"/>
              </a:rPr>
              <a:t> </a:t>
            </a:r>
            <a:r>
              <a:rPr sz="1200" dirty="0">
                <a:solidFill>
                  <a:srgbClr val="404040"/>
                </a:solidFill>
                <a:latin typeface="Calibri"/>
                <a:cs typeface="Calibri"/>
              </a:rPr>
              <a:t>pour</a:t>
            </a:r>
            <a:r>
              <a:rPr sz="1200" spc="-35" dirty="0">
                <a:solidFill>
                  <a:srgbClr val="404040"/>
                </a:solidFill>
                <a:latin typeface="Calibri"/>
                <a:cs typeface="Calibri"/>
              </a:rPr>
              <a:t> </a:t>
            </a:r>
            <a:r>
              <a:rPr sz="1200" dirty="0">
                <a:solidFill>
                  <a:srgbClr val="404040"/>
                </a:solidFill>
                <a:latin typeface="Calibri"/>
                <a:cs typeface="Calibri"/>
              </a:rPr>
              <a:t>cette</a:t>
            </a:r>
            <a:r>
              <a:rPr sz="1200" spc="-25" dirty="0">
                <a:solidFill>
                  <a:srgbClr val="404040"/>
                </a:solidFill>
                <a:latin typeface="Calibri"/>
                <a:cs typeface="Calibri"/>
              </a:rPr>
              <a:t> </a:t>
            </a:r>
            <a:r>
              <a:rPr sz="1200" spc="-10" dirty="0">
                <a:solidFill>
                  <a:srgbClr val="404040"/>
                </a:solidFill>
                <a:latin typeface="Calibri"/>
                <a:cs typeface="Calibri"/>
              </a:rPr>
              <a:t>année.</a:t>
            </a:r>
            <a:endParaRPr sz="1200" dirty="0">
              <a:latin typeface="Calibri"/>
              <a:cs typeface="Calibri"/>
            </a:endParaRPr>
          </a:p>
        </p:txBody>
      </p:sp>
      <p:grpSp>
        <p:nvGrpSpPr>
          <p:cNvPr id="12" name="object 12">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3" name="object 13"/>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4" name="object 14"/>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9" name="object 19">
            <a:extLst>
              <a:ext uri="{C183D7F6-B498-43B3-948B-1728B52AA6E4}">
                <adec:decorative xmlns:adec="http://schemas.microsoft.com/office/drawing/2017/decorative" val="1"/>
              </a:ext>
            </a:extLst>
          </p:cNvPr>
          <p:cNvSpPr/>
          <p:nvPr/>
        </p:nvSpPr>
        <p:spPr>
          <a:xfrm>
            <a:off x="8001000" y="3355847"/>
            <a:ext cx="3400425" cy="368935"/>
          </a:xfrm>
          <a:custGeom>
            <a:avLst/>
            <a:gdLst/>
            <a:ahLst/>
            <a:cxnLst/>
            <a:rect l="l" t="t" r="r" b="b"/>
            <a:pathLst>
              <a:path w="3400425" h="368935">
                <a:moveTo>
                  <a:pt x="3400044" y="0"/>
                </a:moveTo>
                <a:lnTo>
                  <a:pt x="0" y="0"/>
                </a:lnTo>
                <a:lnTo>
                  <a:pt x="0" y="368807"/>
                </a:lnTo>
                <a:lnTo>
                  <a:pt x="3400044" y="368807"/>
                </a:lnTo>
                <a:lnTo>
                  <a:pt x="3400044" y="0"/>
                </a:lnTo>
                <a:close/>
              </a:path>
            </a:pathLst>
          </a:custGeom>
          <a:solidFill>
            <a:srgbClr val="EDEDED"/>
          </a:solidFill>
        </p:spPr>
        <p:txBody>
          <a:bodyPr wrap="square" lIns="0" tIns="0" rIns="0" bIns="0" rtlCol="0"/>
          <a:lstStyle/>
          <a:p>
            <a:endParaRPr dirty="0"/>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1726" rIns="0" bIns="0" rtlCol="0">
            <a:spAutoFit/>
          </a:bodyPr>
          <a:lstStyle/>
          <a:p>
            <a:pPr marL="12700">
              <a:lnSpc>
                <a:spcPct val="100000"/>
              </a:lnSpc>
              <a:spcBef>
                <a:spcPts val="95"/>
              </a:spcBef>
            </a:pPr>
            <a:r>
              <a:rPr sz="4000" dirty="0"/>
              <a:t>Consultation</a:t>
            </a:r>
            <a:r>
              <a:rPr sz="4000" spc="-80" dirty="0"/>
              <a:t> </a:t>
            </a:r>
            <a:r>
              <a:rPr sz="4000" dirty="0"/>
              <a:t>des</a:t>
            </a:r>
            <a:r>
              <a:rPr sz="4000" spc="-80" dirty="0"/>
              <a:t> </a:t>
            </a:r>
            <a:r>
              <a:rPr sz="4000" dirty="0"/>
              <a:t>résultats</a:t>
            </a:r>
            <a:r>
              <a:rPr sz="4000" spc="-80" dirty="0"/>
              <a:t> </a:t>
            </a:r>
            <a:r>
              <a:rPr sz="4000" dirty="0"/>
              <a:t>du</a:t>
            </a:r>
            <a:r>
              <a:rPr sz="4000" spc="-70" dirty="0"/>
              <a:t> </a:t>
            </a:r>
            <a:r>
              <a:rPr sz="4000" dirty="0"/>
              <a:t>test</a:t>
            </a:r>
            <a:r>
              <a:rPr sz="4000" spc="-65" dirty="0"/>
              <a:t> </a:t>
            </a:r>
            <a:r>
              <a:rPr sz="4000" dirty="0"/>
              <a:t>:</a:t>
            </a:r>
            <a:r>
              <a:rPr sz="4000" spc="-80" dirty="0"/>
              <a:t> </a:t>
            </a:r>
            <a:r>
              <a:rPr sz="4000" dirty="0"/>
              <a:t>Croissance</a:t>
            </a:r>
            <a:r>
              <a:rPr sz="4000" spc="-60" dirty="0"/>
              <a:t> </a:t>
            </a:r>
            <a:r>
              <a:rPr sz="4000" dirty="0"/>
              <a:t>des</a:t>
            </a:r>
            <a:r>
              <a:rPr sz="4000" spc="-95" dirty="0"/>
              <a:t> </a:t>
            </a:r>
            <a:r>
              <a:rPr sz="4000" spc="-10" dirty="0"/>
              <a:t>élèves</a:t>
            </a:r>
            <a:endParaRPr sz="4000" dirty="0"/>
          </a:p>
        </p:txBody>
      </p:sp>
      <p:grpSp>
        <p:nvGrpSpPr>
          <p:cNvPr id="4" name="object 4">
            <a:extLst>
              <a:ext uri="{C183D7F6-B498-43B3-948B-1728B52AA6E4}">
                <adec:decorative xmlns:adec="http://schemas.microsoft.com/office/drawing/2017/decorative" val="1"/>
              </a:ext>
            </a:extLst>
          </p:cNvPr>
          <p:cNvGrpSpPr/>
          <p:nvPr/>
        </p:nvGrpSpPr>
        <p:grpSpPr>
          <a:xfrm>
            <a:off x="456945" y="1618233"/>
            <a:ext cx="3829050" cy="1425575"/>
            <a:chOff x="456945" y="1618233"/>
            <a:chExt cx="3829050" cy="1425575"/>
          </a:xfrm>
        </p:grpSpPr>
        <p:sp>
          <p:nvSpPr>
            <p:cNvPr id="5" name="object 5"/>
            <p:cNvSpPr/>
            <p:nvPr/>
          </p:nvSpPr>
          <p:spPr>
            <a:xfrm>
              <a:off x="463295" y="1624583"/>
              <a:ext cx="3816350" cy="1412875"/>
            </a:xfrm>
            <a:custGeom>
              <a:avLst/>
              <a:gdLst/>
              <a:ahLst/>
              <a:cxnLst/>
              <a:rect l="l" t="t" r="r" b="b"/>
              <a:pathLst>
                <a:path w="3816350" h="1412875">
                  <a:moveTo>
                    <a:pt x="2858262" y="0"/>
                  </a:moveTo>
                  <a:lnTo>
                    <a:pt x="235458" y="0"/>
                  </a:lnTo>
                  <a:lnTo>
                    <a:pt x="188006" y="4783"/>
                  </a:lnTo>
                  <a:lnTo>
                    <a:pt x="143809" y="18502"/>
                  </a:lnTo>
                  <a:lnTo>
                    <a:pt x="103813" y="40210"/>
                  </a:lnTo>
                  <a:lnTo>
                    <a:pt x="68965" y="68960"/>
                  </a:lnTo>
                  <a:lnTo>
                    <a:pt x="40213" y="103807"/>
                  </a:lnTo>
                  <a:lnTo>
                    <a:pt x="18504" y="143803"/>
                  </a:lnTo>
                  <a:lnTo>
                    <a:pt x="4783" y="188002"/>
                  </a:lnTo>
                  <a:lnTo>
                    <a:pt x="0" y="235457"/>
                  </a:lnTo>
                  <a:lnTo>
                    <a:pt x="0" y="1177289"/>
                  </a:lnTo>
                  <a:lnTo>
                    <a:pt x="4783" y="1224745"/>
                  </a:lnTo>
                  <a:lnTo>
                    <a:pt x="18504" y="1268944"/>
                  </a:lnTo>
                  <a:lnTo>
                    <a:pt x="40213" y="1308940"/>
                  </a:lnTo>
                  <a:lnTo>
                    <a:pt x="68965" y="1343787"/>
                  </a:lnTo>
                  <a:lnTo>
                    <a:pt x="103813" y="1372537"/>
                  </a:lnTo>
                  <a:lnTo>
                    <a:pt x="143809" y="1394245"/>
                  </a:lnTo>
                  <a:lnTo>
                    <a:pt x="188006" y="1407964"/>
                  </a:lnTo>
                  <a:lnTo>
                    <a:pt x="235458" y="1412748"/>
                  </a:lnTo>
                  <a:lnTo>
                    <a:pt x="2858262" y="1412748"/>
                  </a:lnTo>
                  <a:lnTo>
                    <a:pt x="2905717" y="1407964"/>
                  </a:lnTo>
                  <a:lnTo>
                    <a:pt x="2949916" y="1394245"/>
                  </a:lnTo>
                  <a:lnTo>
                    <a:pt x="2989912" y="1372537"/>
                  </a:lnTo>
                  <a:lnTo>
                    <a:pt x="3024759" y="1343787"/>
                  </a:lnTo>
                  <a:lnTo>
                    <a:pt x="3053509" y="1308940"/>
                  </a:lnTo>
                  <a:lnTo>
                    <a:pt x="3075217" y="1268944"/>
                  </a:lnTo>
                  <a:lnTo>
                    <a:pt x="3088936" y="1224745"/>
                  </a:lnTo>
                  <a:lnTo>
                    <a:pt x="3093720" y="1177289"/>
                  </a:lnTo>
                  <a:lnTo>
                    <a:pt x="3816095" y="1014349"/>
                  </a:lnTo>
                  <a:lnTo>
                    <a:pt x="3093720" y="824102"/>
                  </a:lnTo>
                  <a:lnTo>
                    <a:pt x="3093720" y="235457"/>
                  </a:lnTo>
                  <a:lnTo>
                    <a:pt x="3088936" y="188002"/>
                  </a:lnTo>
                  <a:lnTo>
                    <a:pt x="3075217" y="143803"/>
                  </a:lnTo>
                  <a:lnTo>
                    <a:pt x="3053509" y="103807"/>
                  </a:lnTo>
                  <a:lnTo>
                    <a:pt x="3024759" y="68960"/>
                  </a:lnTo>
                  <a:lnTo>
                    <a:pt x="2989912" y="40210"/>
                  </a:lnTo>
                  <a:lnTo>
                    <a:pt x="2949916" y="18502"/>
                  </a:lnTo>
                  <a:lnTo>
                    <a:pt x="2905717" y="4783"/>
                  </a:lnTo>
                  <a:lnTo>
                    <a:pt x="2858262" y="0"/>
                  </a:lnTo>
                  <a:close/>
                </a:path>
              </a:pathLst>
            </a:custGeom>
            <a:solidFill>
              <a:srgbClr val="1A4685"/>
            </a:solidFill>
          </p:spPr>
          <p:txBody>
            <a:bodyPr wrap="square" lIns="0" tIns="0" rIns="0" bIns="0" rtlCol="0"/>
            <a:lstStyle/>
            <a:p>
              <a:endParaRPr dirty="0"/>
            </a:p>
          </p:txBody>
        </p:sp>
        <p:sp>
          <p:nvSpPr>
            <p:cNvPr id="6" name="object 6"/>
            <p:cNvSpPr/>
            <p:nvPr/>
          </p:nvSpPr>
          <p:spPr>
            <a:xfrm>
              <a:off x="463295" y="1624583"/>
              <a:ext cx="3816350" cy="1412875"/>
            </a:xfrm>
            <a:custGeom>
              <a:avLst/>
              <a:gdLst/>
              <a:ahLst/>
              <a:cxnLst/>
              <a:rect l="l" t="t" r="r" b="b"/>
              <a:pathLst>
                <a:path w="3816350" h="1412875">
                  <a:moveTo>
                    <a:pt x="0" y="235457"/>
                  </a:moveTo>
                  <a:lnTo>
                    <a:pt x="4783" y="188002"/>
                  </a:lnTo>
                  <a:lnTo>
                    <a:pt x="18504" y="143803"/>
                  </a:lnTo>
                  <a:lnTo>
                    <a:pt x="40213" y="103807"/>
                  </a:lnTo>
                  <a:lnTo>
                    <a:pt x="68965" y="68960"/>
                  </a:lnTo>
                  <a:lnTo>
                    <a:pt x="103813" y="40210"/>
                  </a:lnTo>
                  <a:lnTo>
                    <a:pt x="143809" y="18502"/>
                  </a:lnTo>
                  <a:lnTo>
                    <a:pt x="188006" y="4783"/>
                  </a:lnTo>
                  <a:lnTo>
                    <a:pt x="235458" y="0"/>
                  </a:lnTo>
                  <a:lnTo>
                    <a:pt x="1804670" y="0"/>
                  </a:lnTo>
                  <a:lnTo>
                    <a:pt x="2578100" y="0"/>
                  </a:lnTo>
                  <a:lnTo>
                    <a:pt x="2858262" y="0"/>
                  </a:lnTo>
                  <a:lnTo>
                    <a:pt x="2905717" y="4783"/>
                  </a:lnTo>
                  <a:lnTo>
                    <a:pt x="2949916" y="18502"/>
                  </a:lnTo>
                  <a:lnTo>
                    <a:pt x="2989912" y="40210"/>
                  </a:lnTo>
                  <a:lnTo>
                    <a:pt x="3024759" y="68960"/>
                  </a:lnTo>
                  <a:lnTo>
                    <a:pt x="3053509" y="103807"/>
                  </a:lnTo>
                  <a:lnTo>
                    <a:pt x="3075217" y="143803"/>
                  </a:lnTo>
                  <a:lnTo>
                    <a:pt x="3088936" y="188002"/>
                  </a:lnTo>
                  <a:lnTo>
                    <a:pt x="3093720" y="235457"/>
                  </a:lnTo>
                  <a:lnTo>
                    <a:pt x="3093720" y="824102"/>
                  </a:lnTo>
                  <a:lnTo>
                    <a:pt x="3816095" y="1014349"/>
                  </a:lnTo>
                  <a:lnTo>
                    <a:pt x="3093720" y="1177289"/>
                  </a:lnTo>
                  <a:lnTo>
                    <a:pt x="3088936" y="1224745"/>
                  </a:lnTo>
                  <a:lnTo>
                    <a:pt x="3075217" y="1268944"/>
                  </a:lnTo>
                  <a:lnTo>
                    <a:pt x="3053509" y="1308940"/>
                  </a:lnTo>
                  <a:lnTo>
                    <a:pt x="3024759" y="1343787"/>
                  </a:lnTo>
                  <a:lnTo>
                    <a:pt x="2989912" y="1372537"/>
                  </a:lnTo>
                  <a:lnTo>
                    <a:pt x="2949916" y="1394245"/>
                  </a:lnTo>
                  <a:lnTo>
                    <a:pt x="2905717" y="1407964"/>
                  </a:lnTo>
                  <a:lnTo>
                    <a:pt x="2858262" y="1412748"/>
                  </a:lnTo>
                  <a:lnTo>
                    <a:pt x="2578100" y="1412748"/>
                  </a:lnTo>
                  <a:lnTo>
                    <a:pt x="1804670" y="1412748"/>
                  </a:lnTo>
                  <a:lnTo>
                    <a:pt x="235458" y="1412748"/>
                  </a:lnTo>
                  <a:lnTo>
                    <a:pt x="188006" y="1407964"/>
                  </a:lnTo>
                  <a:lnTo>
                    <a:pt x="143809" y="1394245"/>
                  </a:lnTo>
                  <a:lnTo>
                    <a:pt x="103813" y="1372537"/>
                  </a:lnTo>
                  <a:lnTo>
                    <a:pt x="68965" y="1343787"/>
                  </a:lnTo>
                  <a:lnTo>
                    <a:pt x="40213" y="1308940"/>
                  </a:lnTo>
                  <a:lnTo>
                    <a:pt x="18504" y="1268944"/>
                  </a:lnTo>
                  <a:lnTo>
                    <a:pt x="4783" y="1224745"/>
                  </a:lnTo>
                  <a:lnTo>
                    <a:pt x="0" y="1177289"/>
                  </a:lnTo>
                  <a:lnTo>
                    <a:pt x="0" y="824102"/>
                  </a:lnTo>
                  <a:lnTo>
                    <a:pt x="0" y="235457"/>
                  </a:lnTo>
                  <a:close/>
                </a:path>
              </a:pathLst>
            </a:custGeom>
            <a:ln w="12700">
              <a:solidFill>
                <a:srgbClr val="215F8F"/>
              </a:solidFill>
            </a:ln>
          </p:spPr>
          <p:txBody>
            <a:bodyPr wrap="square" lIns="0" tIns="0" rIns="0" bIns="0" rtlCol="0"/>
            <a:lstStyle/>
            <a:p>
              <a:endParaRPr dirty="0"/>
            </a:p>
          </p:txBody>
        </p:sp>
      </p:grpSp>
      <p:pic>
        <p:nvPicPr>
          <p:cNvPr id="3" name="object 3" descr="Capture d’écran de la vue des résultats d’un élève de démonstration sélectionné, montrant son percentile de croissance comparé aux autres élèves de son école, de son district et de l’État."/>
          <p:cNvPicPr/>
          <p:nvPr/>
        </p:nvPicPr>
        <p:blipFill>
          <a:blip r:embed="rId2" cstate="print"/>
          <a:stretch>
            <a:fillRect/>
          </a:stretch>
        </p:blipFill>
        <p:spPr>
          <a:xfrm>
            <a:off x="4392167" y="975360"/>
            <a:ext cx="6931152" cy="5577840"/>
          </a:xfrm>
          <a:prstGeom prst="rect">
            <a:avLst/>
          </a:prstGeom>
        </p:spPr>
      </p:pic>
      <p:grpSp>
        <p:nvGrpSpPr>
          <p:cNvPr id="9" name="object 9">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0" name="object 10"/>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1" name="object 11"/>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2" name="object 12"/>
          <p:cNvSpPr txBox="1"/>
          <p:nvPr/>
        </p:nvSpPr>
        <p:spPr>
          <a:xfrm>
            <a:off x="6326123" y="1309116"/>
            <a:ext cx="2232660" cy="326390"/>
          </a:xfrm>
          <a:prstGeom prst="rect">
            <a:avLst/>
          </a:prstGeom>
          <a:solidFill>
            <a:srgbClr val="FFFFFF"/>
          </a:solidFill>
        </p:spPr>
        <p:txBody>
          <a:bodyPr vert="horz" wrap="square" lIns="0" tIns="0" rIns="0" bIns="0" rtlCol="0">
            <a:spAutoFit/>
          </a:bodyPr>
          <a:lstStyle/>
          <a:p>
            <a:pPr marL="58419">
              <a:lnSpc>
                <a:spcPts val="1085"/>
              </a:lnSpc>
            </a:pPr>
            <a:r>
              <a:rPr sz="1100" dirty="0">
                <a:latin typeface="Calibri"/>
                <a:cs typeface="Calibri"/>
              </a:rPr>
              <a:t>Département</a:t>
            </a:r>
            <a:r>
              <a:rPr sz="1100" spc="-55" dirty="0">
                <a:latin typeface="Calibri"/>
                <a:cs typeface="Calibri"/>
              </a:rPr>
              <a:t> </a:t>
            </a:r>
            <a:r>
              <a:rPr sz="1100" dirty="0">
                <a:latin typeface="Calibri"/>
                <a:cs typeface="Calibri"/>
              </a:rPr>
              <a:t>de</a:t>
            </a:r>
            <a:r>
              <a:rPr sz="1100" spc="-15" dirty="0">
                <a:latin typeface="Calibri"/>
                <a:cs typeface="Calibri"/>
              </a:rPr>
              <a:t> </a:t>
            </a:r>
            <a:r>
              <a:rPr sz="1100" spc="-10" dirty="0">
                <a:latin typeface="Calibri"/>
                <a:cs typeface="Calibri"/>
              </a:rPr>
              <a:t>l'Enseignement</a:t>
            </a:r>
            <a:endParaRPr sz="1100" dirty="0">
              <a:latin typeface="Calibri"/>
              <a:cs typeface="Calibri"/>
            </a:endParaRPr>
          </a:p>
          <a:p>
            <a:pPr marL="58419">
              <a:lnSpc>
                <a:spcPct val="100000"/>
              </a:lnSpc>
            </a:pPr>
            <a:r>
              <a:rPr sz="1100" dirty="0">
                <a:latin typeface="Calibri"/>
                <a:cs typeface="Calibri"/>
              </a:rPr>
              <a:t>Élémentaire</a:t>
            </a:r>
            <a:r>
              <a:rPr sz="1100" spc="-35" dirty="0">
                <a:latin typeface="Calibri"/>
                <a:cs typeface="Calibri"/>
              </a:rPr>
              <a:t> </a:t>
            </a:r>
            <a:r>
              <a:rPr sz="1100" dirty="0">
                <a:latin typeface="Calibri"/>
                <a:cs typeface="Calibri"/>
              </a:rPr>
              <a:t>et</a:t>
            </a:r>
            <a:r>
              <a:rPr sz="1100" spc="-5" dirty="0">
                <a:latin typeface="Calibri"/>
                <a:cs typeface="Calibri"/>
              </a:rPr>
              <a:t> </a:t>
            </a:r>
            <a:r>
              <a:rPr sz="1100" spc="-10" dirty="0">
                <a:latin typeface="Calibri"/>
                <a:cs typeface="Calibri"/>
              </a:rPr>
              <a:t>Secondaire</a:t>
            </a:r>
            <a:endParaRPr sz="1100" dirty="0">
              <a:latin typeface="Calibri"/>
              <a:cs typeface="Calibri"/>
            </a:endParaRPr>
          </a:p>
        </p:txBody>
      </p:sp>
      <p:sp>
        <p:nvSpPr>
          <p:cNvPr id="13" name="object 13"/>
          <p:cNvSpPr txBox="1"/>
          <p:nvPr/>
        </p:nvSpPr>
        <p:spPr>
          <a:xfrm>
            <a:off x="4652771" y="1790700"/>
            <a:ext cx="2415540" cy="297180"/>
          </a:xfrm>
          <a:prstGeom prst="rect">
            <a:avLst/>
          </a:prstGeom>
          <a:solidFill>
            <a:srgbClr val="F8F8F8"/>
          </a:solidFill>
        </p:spPr>
        <p:txBody>
          <a:bodyPr vert="horz" wrap="square" lIns="0" tIns="101600" rIns="0" bIns="0" rtlCol="0">
            <a:spAutoFit/>
          </a:bodyPr>
          <a:lstStyle/>
          <a:p>
            <a:pPr marL="92075">
              <a:lnSpc>
                <a:spcPts val="1540"/>
              </a:lnSpc>
              <a:spcBef>
                <a:spcPts val="800"/>
              </a:spcBef>
            </a:pPr>
            <a:r>
              <a:rPr sz="1300" dirty="0">
                <a:latin typeface="Calibri"/>
                <a:cs typeface="Calibri"/>
              </a:rPr>
              <a:t>La</a:t>
            </a:r>
            <a:r>
              <a:rPr sz="1300" spc="20" dirty="0">
                <a:latin typeface="Calibri"/>
                <a:cs typeface="Calibri"/>
              </a:rPr>
              <a:t> </a:t>
            </a:r>
            <a:r>
              <a:rPr sz="1300" dirty="0">
                <a:latin typeface="Calibri"/>
                <a:cs typeface="Calibri"/>
              </a:rPr>
              <a:t>progression</a:t>
            </a:r>
            <a:r>
              <a:rPr sz="1300" spc="15" dirty="0">
                <a:latin typeface="Calibri"/>
                <a:cs typeface="Calibri"/>
              </a:rPr>
              <a:t> </a:t>
            </a:r>
            <a:r>
              <a:rPr sz="1300" dirty="0">
                <a:latin typeface="Calibri"/>
                <a:cs typeface="Calibri"/>
              </a:rPr>
              <a:t>de</a:t>
            </a:r>
            <a:r>
              <a:rPr sz="1300" spc="15" dirty="0">
                <a:latin typeface="Calibri"/>
                <a:cs typeface="Calibri"/>
              </a:rPr>
              <a:t> </a:t>
            </a:r>
            <a:r>
              <a:rPr sz="1300" dirty="0">
                <a:latin typeface="Calibri"/>
                <a:cs typeface="Calibri"/>
              </a:rPr>
              <a:t>votre</a:t>
            </a:r>
            <a:r>
              <a:rPr sz="1300" spc="15" dirty="0">
                <a:latin typeface="Calibri"/>
                <a:cs typeface="Calibri"/>
              </a:rPr>
              <a:t> </a:t>
            </a:r>
            <a:r>
              <a:rPr sz="1300" spc="-20" dirty="0">
                <a:latin typeface="Calibri"/>
                <a:cs typeface="Calibri"/>
              </a:rPr>
              <a:t>élève</a:t>
            </a:r>
            <a:endParaRPr sz="1300" dirty="0">
              <a:latin typeface="Calibri"/>
              <a:cs typeface="Calibri"/>
            </a:endParaRPr>
          </a:p>
        </p:txBody>
      </p:sp>
      <p:sp>
        <p:nvSpPr>
          <p:cNvPr id="14" name="object 14"/>
          <p:cNvSpPr txBox="1"/>
          <p:nvPr/>
        </p:nvSpPr>
        <p:spPr>
          <a:xfrm>
            <a:off x="4572000" y="2156460"/>
            <a:ext cx="6535420" cy="399415"/>
          </a:xfrm>
          <a:prstGeom prst="rect">
            <a:avLst/>
          </a:prstGeom>
          <a:solidFill>
            <a:srgbClr val="F8F8F8"/>
          </a:solidFill>
        </p:spPr>
        <p:txBody>
          <a:bodyPr vert="horz" wrap="square" lIns="0" tIns="83820" rIns="0" bIns="0" rtlCol="0">
            <a:spAutoFit/>
          </a:bodyPr>
          <a:lstStyle/>
          <a:p>
            <a:pPr marL="92075">
              <a:lnSpc>
                <a:spcPct val="100000"/>
              </a:lnSpc>
              <a:spcBef>
                <a:spcPts val="660"/>
              </a:spcBef>
            </a:pPr>
            <a:r>
              <a:rPr sz="1000" dirty="0">
                <a:solidFill>
                  <a:srgbClr val="404040"/>
                </a:solidFill>
                <a:latin typeface="Calibri"/>
                <a:cs typeface="Calibri"/>
              </a:rPr>
              <a:t>Ce</a:t>
            </a:r>
            <a:r>
              <a:rPr sz="1000" spc="-20" dirty="0">
                <a:solidFill>
                  <a:srgbClr val="404040"/>
                </a:solidFill>
                <a:latin typeface="Calibri"/>
                <a:cs typeface="Calibri"/>
              </a:rPr>
              <a:t> </a:t>
            </a:r>
            <a:r>
              <a:rPr sz="1000" dirty="0">
                <a:solidFill>
                  <a:srgbClr val="404040"/>
                </a:solidFill>
                <a:latin typeface="Calibri"/>
                <a:cs typeface="Calibri"/>
              </a:rPr>
              <a:t>percentile</a:t>
            </a:r>
            <a:r>
              <a:rPr sz="1000" spc="-5" dirty="0">
                <a:solidFill>
                  <a:srgbClr val="404040"/>
                </a:solidFill>
                <a:latin typeface="Calibri"/>
                <a:cs typeface="Calibri"/>
              </a:rPr>
              <a:t> </a:t>
            </a:r>
            <a:r>
              <a:rPr sz="1000" dirty="0">
                <a:solidFill>
                  <a:srgbClr val="404040"/>
                </a:solidFill>
                <a:latin typeface="Calibri"/>
                <a:cs typeface="Calibri"/>
              </a:rPr>
              <a:t>de</a:t>
            </a:r>
            <a:r>
              <a:rPr sz="1000" spc="-25" dirty="0">
                <a:solidFill>
                  <a:srgbClr val="404040"/>
                </a:solidFill>
                <a:latin typeface="Calibri"/>
                <a:cs typeface="Calibri"/>
              </a:rPr>
              <a:t> </a:t>
            </a:r>
            <a:r>
              <a:rPr sz="1000" spc="-10" dirty="0">
                <a:solidFill>
                  <a:srgbClr val="404040"/>
                </a:solidFill>
                <a:latin typeface="Calibri"/>
                <a:cs typeface="Calibri"/>
              </a:rPr>
              <a:t>progression</a:t>
            </a:r>
            <a:r>
              <a:rPr sz="1000" spc="-20" dirty="0">
                <a:solidFill>
                  <a:srgbClr val="404040"/>
                </a:solidFill>
                <a:latin typeface="Calibri"/>
                <a:cs typeface="Calibri"/>
              </a:rPr>
              <a:t> </a:t>
            </a:r>
            <a:r>
              <a:rPr sz="1000" dirty="0">
                <a:solidFill>
                  <a:srgbClr val="404040"/>
                </a:solidFill>
                <a:latin typeface="Calibri"/>
                <a:cs typeface="Calibri"/>
              </a:rPr>
              <a:t>des</a:t>
            </a:r>
            <a:r>
              <a:rPr sz="1000" spc="-15" dirty="0">
                <a:solidFill>
                  <a:srgbClr val="404040"/>
                </a:solidFill>
                <a:latin typeface="Calibri"/>
                <a:cs typeface="Calibri"/>
              </a:rPr>
              <a:t> </a:t>
            </a:r>
            <a:r>
              <a:rPr sz="1000" dirty="0">
                <a:solidFill>
                  <a:srgbClr val="404040"/>
                </a:solidFill>
                <a:latin typeface="Calibri"/>
                <a:cs typeface="Calibri"/>
              </a:rPr>
              <a:t>élèves</a:t>
            </a:r>
            <a:r>
              <a:rPr sz="1000" spc="-10" dirty="0">
                <a:solidFill>
                  <a:srgbClr val="404040"/>
                </a:solidFill>
                <a:latin typeface="Calibri"/>
                <a:cs typeface="Calibri"/>
              </a:rPr>
              <a:t> </a:t>
            </a:r>
            <a:r>
              <a:rPr sz="1000" dirty="0">
                <a:solidFill>
                  <a:srgbClr val="404040"/>
                </a:solidFill>
                <a:latin typeface="Calibri"/>
                <a:cs typeface="Calibri"/>
              </a:rPr>
              <a:t>(1</a:t>
            </a:r>
            <a:r>
              <a:rPr sz="1000" spc="-15" dirty="0">
                <a:solidFill>
                  <a:srgbClr val="404040"/>
                </a:solidFill>
                <a:latin typeface="Calibri"/>
                <a:cs typeface="Calibri"/>
              </a:rPr>
              <a:t> </a:t>
            </a:r>
            <a:r>
              <a:rPr sz="1000" spc="-10" dirty="0">
                <a:solidFill>
                  <a:srgbClr val="404040"/>
                </a:solidFill>
                <a:latin typeface="Calibri"/>
                <a:cs typeface="Calibri"/>
              </a:rPr>
              <a:t>-</a:t>
            </a:r>
            <a:r>
              <a:rPr sz="1000" dirty="0">
                <a:solidFill>
                  <a:srgbClr val="404040"/>
                </a:solidFill>
                <a:latin typeface="Calibri"/>
                <a:cs typeface="Calibri"/>
              </a:rPr>
              <a:t>99)</a:t>
            </a:r>
            <a:r>
              <a:rPr sz="1000" spc="-10" dirty="0">
                <a:solidFill>
                  <a:srgbClr val="404040"/>
                </a:solidFill>
                <a:latin typeface="Calibri"/>
                <a:cs typeface="Calibri"/>
              </a:rPr>
              <a:t> compare</a:t>
            </a:r>
            <a:r>
              <a:rPr sz="1000" spc="-15" dirty="0">
                <a:solidFill>
                  <a:srgbClr val="404040"/>
                </a:solidFill>
                <a:latin typeface="Calibri"/>
                <a:cs typeface="Calibri"/>
              </a:rPr>
              <a:t> </a:t>
            </a:r>
            <a:r>
              <a:rPr sz="1000" spc="-10" dirty="0">
                <a:solidFill>
                  <a:srgbClr val="404040"/>
                </a:solidFill>
                <a:latin typeface="Calibri"/>
                <a:cs typeface="Calibri"/>
              </a:rPr>
              <a:t>l'apprentissage</a:t>
            </a:r>
            <a:r>
              <a:rPr sz="1000" spc="-5" dirty="0">
                <a:solidFill>
                  <a:srgbClr val="404040"/>
                </a:solidFill>
                <a:latin typeface="Calibri"/>
                <a:cs typeface="Calibri"/>
              </a:rPr>
              <a:t> </a:t>
            </a:r>
            <a:r>
              <a:rPr sz="1000" dirty="0">
                <a:solidFill>
                  <a:srgbClr val="404040"/>
                </a:solidFill>
                <a:latin typeface="Calibri"/>
                <a:cs typeface="Calibri"/>
              </a:rPr>
              <a:t>de</a:t>
            </a:r>
            <a:r>
              <a:rPr sz="1000" spc="-25" dirty="0">
                <a:solidFill>
                  <a:srgbClr val="404040"/>
                </a:solidFill>
                <a:latin typeface="Calibri"/>
                <a:cs typeface="Calibri"/>
              </a:rPr>
              <a:t> </a:t>
            </a:r>
            <a:r>
              <a:rPr sz="1000" dirty="0">
                <a:solidFill>
                  <a:srgbClr val="404040"/>
                </a:solidFill>
                <a:latin typeface="Calibri"/>
                <a:cs typeface="Calibri"/>
              </a:rPr>
              <a:t>vos</a:t>
            </a:r>
            <a:r>
              <a:rPr sz="1000" spc="-30" dirty="0">
                <a:solidFill>
                  <a:srgbClr val="404040"/>
                </a:solidFill>
                <a:latin typeface="Calibri"/>
                <a:cs typeface="Calibri"/>
              </a:rPr>
              <a:t> </a:t>
            </a:r>
            <a:r>
              <a:rPr sz="1000" dirty="0">
                <a:solidFill>
                  <a:srgbClr val="404040"/>
                </a:solidFill>
                <a:latin typeface="Calibri"/>
                <a:cs typeface="Calibri"/>
              </a:rPr>
              <a:t>élèves</a:t>
            </a:r>
            <a:r>
              <a:rPr sz="1000" spc="10" dirty="0">
                <a:solidFill>
                  <a:srgbClr val="404040"/>
                </a:solidFill>
                <a:latin typeface="Calibri"/>
                <a:cs typeface="Calibri"/>
              </a:rPr>
              <a:t> </a:t>
            </a:r>
            <a:r>
              <a:rPr sz="1000" dirty="0">
                <a:solidFill>
                  <a:srgbClr val="404040"/>
                </a:solidFill>
                <a:latin typeface="Calibri"/>
                <a:cs typeface="Calibri"/>
              </a:rPr>
              <a:t>à</a:t>
            </a:r>
            <a:r>
              <a:rPr sz="1000" spc="-30" dirty="0">
                <a:solidFill>
                  <a:srgbClr val="404040"/>
                </a:solidFill>
                <a:latin typeface="Calibri"/>
                <a:cs typeface="Calibri"/>
              </a:rPr>
              <a:t> </a:t>
            </a:r>
            <a:r>
              <a:rPr sz="1000" dirty="0">
                <a:solidFill>
                  <a:srgbClr val="404040"/>
                </a:solidFill>
                <a:latin typeface="Calibri"/>
                <a:cs typeface="Calibri"/>
              </a:rPr>
              <a:t>celui</a:t>
            </a:r>
            <a:r>
              <a:rPr sz="1000" spc="-20" dirty="0">
                <a:solidFill>
                  <a:srgbClr val="404040"/>
                </a:solidFill>
                <a:latin typeface="Calibri"/>
                <a:cs typeface="Calibri"/>
              </a:rPr>
              <a:t> </a:t>
            </a:r>
            <a:r>
              <a:rPr sz="1000" dirty="0">
                <a:solidFill>
                  <a:srgbClr val="404040"/>
                </a:solidFill>
                <a:latin typeface="Calibri"/>
                <a:cs typeface="Calibri"/>
              </a:rPr>
              <a:t>d'autres</a:t>
            </a:r>
            <a:r>
              <a:rPr sz="1000" spc="-20" dirty="0">
                <a:solidFill>
                  <a:srgbClr val="404040"/>
                </a:solidFill>
                <a:latin typeface="Calibri"/>
                <a:cs typeface="Calibri"/>
              </a:rPr>
              <a:t> </a:t>
            </a:r>
            <a:r>
              <a:rPr sz="1000" dirty="0">
                <a:solidFill>
                  <a:srgbClr val="404040"/>
                </a:solidFill>
                <a:latin typeface="Calibri"/>
                <a:cs typeface="Calibri"/>
              </a:rPr>
              <a:t>élèves</a:t>
            </a:r>
            <a:r>
              <a:rPr sz="1000" spc="-5" dirty="0">
                <a:solidFill>
                  <a:srgbClr val="404040"/>
                </a:solidFill>
                <a:latin typeface="Calibri"/>
                <a:cs typeface="Calibri"/>
              </a:rPr>
              <a:t> </a:t>
            </a:r>
            <a:r>
              <a:rPr sz="1000" dirty="0">
                <a:solidFill>
                  <a:srgbClr val="404040"/>
                </a:solidFill>
                <a:latin typeface="Calibri"/>
                <a:cs typeface="Calibri"/>
              </a:rPr>
              <a:t>de</a:t>
            </a:r>
            <a:r>
              <a:rPr sz="1000" spc="-25" dirty="0">
                <a:solidFill>
                  <a:srgbClr val="404040"/>
                </a:solidFill>
                <a:latin typeface="Calibri"/>
                <a:cs typeface="Calibri"/>
              </a:rPr>
              <a:t> </a:t>
            </a:r>
            <a:r>
              <a:rPr sz="1000" dirty="0">
                <a:solidFill>
                  <a:srgbClr val="404040"/>
                </a:solidFill>
                <a:latin typeface="Calibri"/>
                <a:cs typeface="Calibri"/>
              </a:rPr>
              <a:t>l'État</a:t>
            </a:r>
            <a:r>
              <a:rPr sz="1000" spc="-20" dirty="0">
                <a:solidFill>
                  <a:srgbClr val="404040"/>
                </a:solidFill>
                <a:latin typeface="Calibri"/>
                <a:cs typeface="Calibri"/>
              </a:rPr>
              <a:t> </a:t>
            </a:r>
            <a:r>
              <a:rPr sz="1000" spc="-10" dirty="0">
                <a:solidFill>
                  <a:srgbClr val="404040"/>
                </a:solidFill>
                <a:latin typeface="Calibri"/>
                <a:cs typeface="Calibri"/>
              </a:rPr>
              <a:t>ayant</a:t>
            </a:r>
            <a:endParaRPr sz="1000" dirty="0">
              <a:latin typeface="Calibri"/>
              <a:cs typeface="Calibri"/>
            </a:endParaRPr>
          </a:p>
          <a:p>
            <a:pPr marL="92075">
              <a:lnSpc>
                <a:spcPct val="100000"/>
              </a:lnSpc>
            </a:pPr>
            <a:r>
              <a:rPr sz="1000" dirty="0">
                <a:solidFill>
                  <a:srgbClr val="404040"/>
                </a:solidFill>
                <a:latin typeface="Calibri"/>
                <a:cs typeface="Calibri"/>
              </a:rPr>
              <a:t>des</a:t>
            </a:r>
            <a:r>
              <a:rPr sz="1000" spc="-30" dirty="0">
                <a:solidFill>
                  <a:srgbClr val="404040"/>
                </a:solidFill>
                <a:latin typeface="Calibri"/>
                <a:cs typeface="Calibri"/>
              </a:rPr>
              <a:t> </a:t>
            </a:r>
            <a:r>
              <a:rPr sz="1000" dirty="0">
                <a:solidFill>
                  <a:srgbClr val="404040"/>
                </a:solidFill>
                <a:latin typeface="Calibri"/>
                <a:cs typeface="Calibri"/>
              </a:rPr>
              <a:t>scores</a:t>
            </a:r>
            <a:r>
              <a:rPr sz="1000" spc="-10" dirty="0">
                <a:solidFill>
                  <a:srgbClr val="404040"/>
                </a:solidFill>
                <a:latin typeface="Calibri"/>
                <a:cs typeface="Calibri"/>
              </a:rPr>
              <a:t> </a:t>
            </a:r>
            <a:r>
              <a:rPr sz="1000" dirty="0">
                <a:solidFill>
                  <a:srgbClr val="404040"/>
                </a:solidFill>
                <a:latin typeface="Calibri"/>
                <a:cs typeface="Calibri"/>
              </a:rPr>
              <a:t>MCAS</a:t>
            </a:r>
            <a:r>
              <a:rPr sz="1000" spc="-10" dirty="0">
                <a:solidFill>
                  <a:srgbClr val="404040"/>
                </a:solidFill>
                <a:latin typeface="Calibri"/>
                <a:cs typeface="Calibri"/>
              </a:rPr>
              <a:t> antérieurs</a:t>
            </a:r>
            <a:r>
              <a:rPr sz="1000" spc="-30" dirty="0">
                <a:solidFill>
                  <a:srgbClr val="404040"/>
                </a:solidFill>
                <a:latin typeface="Calibri"/>
                <a:cs typeface="Calibri"/>
              </a:rPr>
              <a:t> </a:t>
            </a:r>
            <a:r>
              <a:rPr sz="1000" spc="-10" dirty="0">
                <a:solidFill>
                  <a:srgbClr val="404040"/>
                </a:solidFill>
                <a:latin typeface="Calibri"/>
                <a:cs typeface="Calibri"/>
              </a:rPr>
              <a:t>similaires.</a:t>
            </a:r>
            <a:endParaRPr sz="1000" dirty="0">
              <a:latin typeface="Calibri"/>
              <a:cs typeface="Calibri"/>
            </a:endParaRPr>
          </a:p>
        </p:txBody>
      </p:sp>
      <p:sp>
        <p:nvSpPr>
          <p:cNvPr id="7" name="object 7"/>
          <p:cNvSpPr txBox="1"/>
          <p:nvPr/>
        </p:nvSpPr>
        <p:spPr>
          <a:xfrm>
            <a:off x="709980" y="1754251"/>
            <a:ext cx="2599055" cy="1123315"/>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FFFFFF"/>
                </a:solidFill>
                <a:latin typeface="Calibri"/>
                <a:cs typeface="Calibri"/>
              </a:rPr>
              <a:t>Comparez</a:t>
            </a:r>
            <a:r>
              <a:rPr sz="1800" spc="-50" dirty="0">
                <a:solidFill>
                  <a:srgbClr val="FFFFFF"/>
                </a:solidFill>
                <a:latin typeface="Calibri"/>
                <a:cs typeface="Calibri"/>
              </a:rPr>
              <a:t> </a:t>
            </a:r>
            <a:r>
              <a:rPr sz="1800" dirty="0">
                <a:solidFill>
                  <a:srgbClr val="FFFFFF"/>
                </a:solidFill>
                <a:latin typeface="Calibri"/>
                <a:cs typeface="Calibri"/>
              </a:rPr>
              <a:t>la</a:t>
            </a:r>
            <a:r>
              <a:rPr sz="1800" spc="-55" dirty="0">
                <a:solidFill>
                  <a:srgbClr val="FFFFFF"/>
                </a:solidFill>
                <a:latin typeface="Calibri"/>
                <a:cs typeface="Calibri"/>
              </a:rPr>
              <a:t> </a:t>
            </a:r>
            <a:r>
              <a:rPr sz="1800" spc="-10" dirty="0">
                <a:solidFill>
                  <a:srgbClr val="FFFFFF"/>
                </a:solidFill>
                <a:latin typeface="Calibri"/>
                <a:cs typeface="Calibri"/>
              </a:rPr>
              <a:t>progression</a:t>
            </a:r>
            <a:r>
              <a:rPr sz="1800" spc="-60"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votre</a:t>
            </a:r>
            <a:r>
              <a:rPr sz="1800" spc="-55" dirty="0">
                <a:solidFill>
                  <a:srgbClr val="FFFFFF"/>
                </a:solidFill>
                <a:latin typeface="Calibri"/>
                <a:cs typeface="Calibri"/>
              </a:rPr>
              <a:t> </a:t>
            </a:r>
            <a:r>
              <a:rPr sz="1800" dirty="0">
                <a:solidFill>
                  <a:srgbClr val="FFFFFF"/>
                </a:solidFill>
                <a:latin typeface="Calibri"/>
                <a:cs typeface="Calibri"/>
              </a:rPr>
              <a:t>enfant</a:t>
            </a:r>
            <a:r>
              <a:rPr sz="1800" spc="-55" dirty="0">
                <a:solidFill>
                  <a:srgbClr val="FFFFFF"/>
                </a:solidFill>
                <a:latin typeface="Calibri"/>
                <a:cs typeface="Calibri"/>
              </a:rPr>
              <a:t> </a:t>
            </a:r>
            <a:r>
              <a:rPr sz="1800" dirty="0">
                <a:solidFill>
                  <a:srgbClr val="FFFFFF"/>
                </a:solidFill>
                <a:latin typeface="Calibri"/>
                <a:cs typeface="Calibri"/>
              </a:rPr>
              <a:t>à</a:t>
            </a:r>
            <a:r>
              <a:rPr sz="1800" spc="-55" dirty="0">
                <a:solidFill>
                  <a:srgbClr val="FFFFFF"/>
                </a:solidFill>
                <a:latin typeface="Calibri"/>
                <a:cs typeface="Calibri"/>
              </a:rPr>
              <a:t> </a:t>
            </a:r>
            <a:r>
              <a:rPr sz="1800" dirty="0">
                <a:solidFill>
                  <a:srgbClr val="FFFFFF"/>
                </a:solidFill>
                <a:latin typeface="Calibri"/>
                <a:cs typeface="Calibri"/>
              </a:rPr>
              <a:t>celle</a:t>
            </a:r>
            <a:r>
              <a:rPr sz="1800" spc="-30" dirty="0">
                <a:solidFill>
                  <a:srgbClr val="FFFFFF"/>
                </a:solidFill>
                <a:latin typeface="Calibri"/>
                <a:cs typeface="Calibri"/>
              </a:rPr>
              <a:t> </a:t>
            </a:r>
            <a:r>
              <a:rPr sz="1800" spc="-25" dirty="0">
                <a:solidFill>
                  <a:srgbClr val="FFFFFF"/>
                </a:solidFill>
                <a:latin typeface="Calibri"/>
                <a:cs typeface="Calibri"/>
              </a:rPr>
              <a:t>des </a:t>
            </a:r>
            <a:r>
              <a:rPr sz="1800" dirty="0">
                <a:solidFill>
                  <a:srgbClr val="FFFFFF"/>
                </a:solidFill>
                <a:latin typeface="Calibri"/>
                <a:cs typeface="Calibri"/>
              </a:rPr>
              <a:t>autres</a:t>
            </a:r>
            <a:r>
              <a:rPr sz="1800" spc="-50" dirty="0">
                <a:solidFill>
                  <a:srgbClr val="FFFFFF"/>
                </a:solidFill>
                <a:latin typeface="Calibri"/>
                <a:cs typeface="Calibri"/>
              </a:rPr>
              <a:t> </a:t>
            </a:r>
            <a:r>
              <a:rPr sz="1800" dirty="0">
                <a:solidFill>
                  <a:srgbClr val="FFFFFF"/>
                </a:solidFill>
                <a:latin typeface="Calibri"/>
                <a:cs typeface="Calibri"/>
              </a:rPr>
              <a:t>élèves</a:t>
            </a:r>
            <a:r>
              <a:rPr sz="1800" spc="-65" dirty="0">
                <a:solidFill>
                  <a:srgbClr val="FFFFFF"/>
                </a:solidFill>
                <a:latin typeface="Calibri"/>
                <a:cs typeface="Calibri"/>
              </a:rPr>
              <a:t> </a:t>
            </a:r>
            <a:r>
              <a:rPr sz="1800" dirty="0">
                <a:solidFill>
                  <a:srgbClr val="FFFFFF"/>
                </a:solidFill>
                <a:latin typeface="Calibri"/>
                <a:cs typeface="Calibri"/>
              </a:rPr>
              <a:t>de</a:t>
            </a:r>
            <a:r>
              <a:rPr sz="1800" spc="-35" dirty="0">
                <a:solidFill>
                  <a:srgbClr val="FFFFFF"/>
                </a:solidFill>
                <a:latin typeface="Calibri"/>
                <a:cs typeface="Calibri"/>
              </a:rPr>
              <a:t> </a:t>
            </a:r>
            <a:r>
              <a:rPr sz="1800" dirty="0">
                <a:solidFill>
                  <a:srgbClr val="FFFFFF"/>
                </a:solidFill>
                <a:latin typeface="Calibri"/>
                <a:cs typeface="Calibri"/>
              </a:rPr>
              <a:t>l'école,</a:t>
            </a:r>
            <a:r>
              <a:rPr sz="1800" spc="-40" dirty="0">
                <a:solidFill>
                  <a:srgbClr val="FFFFFF"/>
                </a:solidFill>
                <a:latin typeface="Calibri"/>
                <a:cs typeface="Calibri"/>
              </a:rPr>
              <a:t> </a:t>
            </a:r>
            <a:r>
              <a:rPr sz="1800" spc="-25" dirty="0">
                <a:solidFill>
                  <a:srgbClr val="FFFFFF"/>
                </a:solidFill>
                <a:latin typeface="Calibri"/>
                <a:cs typeface="Calibri"/>
              </a:rPr>
              <a:t>du </a:t>
            </a:r>
            <a:r>
              <a:rPr sz="1800" dirty="0">
                <a:solidFill>
                  <a:srgbClr val="FFFFFF"/>
                </a:solidFill>
                <a:latin typeface="Calibri"/>
                <a:cs typeface="Calibri"/>
              </a:rPr>
              <a:t>district</a:t>
            </a:r>
            <a:r>
              <a:rPr sz="1800" spc="-25" dirty="0">
                <a:solidFill>
                  <a:srgbClr val="FFFFFF"/>
                </a:solidFill>
                <a:latin typeface="Calibri"/>
                <a:cs typeface="Calibri"/>
              </a:rPr>
              <a:t> </a:t>
            </a:r>
            <a:r>
              <a:rPr sz="1800" dirty="0">
                <a:solidFill>
                  <a:srgbClr val="FFFFFF"/>
                </a:solidFill>
                <a:latin typeface="Calibri"/>
                <a:cs typeface="Calibri"/>
              </a:rPr>
              <a:t>et</a:t>
            </a:r>
            <a:r>
              <a:rPr sz="1800" spc="-35" dirty="0">
                <a:solidFill>
                  <a:srgbClr val="FFFFFF"/>
                </a:solidFill>
                <a:latin typeface="Calibri"/>
                <a:cs typeface="Calibri"/>
              </a:rPr>
              <a:t> </a:t>
            </a:r>
            <a:r>
              <a:rPr sz="1800" dirty="0">
                <a:solidFill>
                  <a:srgbClr val="FFFFFF"/>
                </a:solidFill>
                <a:latin typeface="Calibri"/>
                <a:cs typeface="Calibri"/>
              </a:rPr>
              <a:t>de</a:t>
            </a:r>
            <a:r>
              <a:rPr sz="1800" spc="-25" dirty="0">
                <a:solidFill>
                  <a:srgbClr val="FFFFFF"/>
                </a:solidFill>
                <a:latin typeface="Calibri"/>
                <a:cs typeface="Calibri"/>
              </a:rPr>
              <a:t> </a:t>
            </a:r>
            <a:r>
              <a:rPr sz="1800" spc="-10" dirty="0">
                <a:solidFill>
                  <a:srgbClr val="FFFFFF"/>
                </a:solidFill>
                <a:latin typeface="Calibri"/>
                <a:cs typeface="Calibri"/>
              </a:rPr>
              <a:t>l'État.</a:t>
            </a:r>
            <a:endParaRPr sz="1800" dirty="0">
              <a:latin typeface="Calibri"/>
              <a:cs typeface="Calibri"/>
            </a:endParaRPr>
          </a:p>
        </p:txBody>
      </p:sp>
      <p:sp>
        <p:nvSpPr>
          <p:cNvPr id="15" name="object 15"/>
          <p:cNvSpPr txBox="1"/>
          <p:nvPr/>
        </p:nvSpPr>
        <p:spPr>
          <a:xfrm>
            <a:off x="6071615" y="2555748"/>
            <a:ext cx="3784600" cy="297180"/>
          </a:xfrm>
          <a:prstGeom prst="rect">
            <a:avLst/>
          </a:prstGeom>
          <a:solidFill>
            <a:srgbClr val="FFFFFF"/>
          </a:solidFill>
        </p:spPr>
        <p:txBody>
          <a:bodyPr vert="horz" wrap="square" lIns="0" tIns="102235" rIns="0" bIns="0" rtlCol="0">
            <a:spAutoFit/>
          </a:bodyPr>
          <a:lstStyle/>
          <a:p>
            <a:pPr marL="90805">
              <a:lnSpc>
                <a:spcPts val="1535"/>
              </a:lnSpc>
              <a:spcBef>
                <a:spcPts val="805"/>
              </a:spcBef>
            </a:pPr>
            <a:r>
              <a:rPr sz="1300" dirty="0">
                <a:latin typeface="Calibri"/>
                <a:cs typeface="Calibri"/>
              </a:rPr>
              <a:t>Percentile</a:t>
            </a:r>
            <a:r>
              <a:rPr sz="1300" spc="15" dirty="0">
                <a:latin typeface="Calibri"/>
                <a:cs typeface="Calibri"/>
              </a:rPr>
              <a:t> </a:t>
            </a:r>
            <a:r>
              <a:rPr sz="1300" dirty="0">
                <a:latin typeface="Calibri"/>
                <a:cs typeface="Calibri"/>
              </a:rPr>
              <a:t>de</a:t>
            </a:r>
            <a:r>
              <a:rPr sz="1300" spc="15" dirty="0">
                <a:latin typeface="Calibri"/>
                <a:cs typeface="Calibri"/>
              </a:rPr>
              <a:t> </a:t>
            </a:r>
            <a:r>
              <a:rPr sz="1300" dirty="0">
                <a:latin typeface="Calibri"/>
                <a:cs typeface="Calibri"/>
              </a:rPr>
              <a:t>progression</a:t>
            </a:r>
            <a:r>
              <a:rPr sz="1300" spc="10" dirty="0">
                <a:latin typeface="Calibri"/>
                <a:cs typeface="Calibri"/>
              </a:rPr>
              <a:t> </a:t>
            </a:r>
            <a:r>
              <a:rPr sz="1300" dirty="0">
                <a:latin typeface="Calibri"/>
                <a:cs typeface="Calibri"/>
              </a:rPr>
              <a:t>de</a:t>
            </a:r>
            <a:r>
              <a:rPr sz="1300" spc="5" dirty="0">
                <a:latin typeface="Calibri"/>
                <a:cs typeface="Calibri"/>
              </a:rPr>
              <a:t> </a:t>
            </a:r>
            <a:r>
              <a:rPr sz="1300" spc="-10" dirty="0">
                <a:latin typeface="Calibri"/>
                <a:cs typeface="Calibri"/>
              </a:rPr>
              <a:t>l’élève</a:t>
            </a:r>
            <a:endParaRPr sz="1300" dirty="0">
              <a:latin typeface="Calibri"/>
              <a:cs typeface="Calibri"/>
            </a:endParaRPr>
          </a:p>
        </p:txBody>
      </p:sp>
      <p:sp>
        <p:nvSpPr>
          <p:cNvPr id="24" name="object 24"/>
          <p:cNvSpPr txBox="1"/>
          <p:nvPr/>
        </p:nvSpPr>
        <p:spPr>
          <a:xfrm>
            <a:off x="4652770" y="3730752"/>
            <a:ext cx="528829" cy="382349"/>
          </a:xfrm>
          <a:prstGeom prst="rect">
            <a:avLst/>
          </a:prstGeom>
          <a:solidFill>
            <a:srgbClr val="FFFFFF"/>
          </a:solidFill>
        </p:spPr>
        <p:txBody>
          <a:bodyPr vert="horz" wrap="square" lIns="0" tIns="56515" rIns="0" bIns="0" rtlCol="0">
            <a:spAutoFit/>
          </a:bodyPr>
          <a:lstStyle/>
          <a:p>
            <a:pPr marL="50165">
              <a:lnSpc>
                <a:spcPts val="670"/>
              </a:lnSpc>
              <a:spcBef>
                <a:spcPts val="445"/>
              </a:spcBef>
            </a:pPr>
            <a:r>
              <a:rPr sz="800" spc="-20" dirty="0">
                <a:solidFill>
                  <a:srgbClr val="3A3838"/>
                </a:solidFill>
                <a:latin typeface="Calibri"/>
                <a:cs typeface="Calibri"/>
              </a:rPr>
              <a:t>État</a:t>
            </a:r>
            <a:r>
              <a:rPr lang="pt-BR" sz="800" spc="-20" dirty="0">
                <a:solidFill>
                  <a:srgbClr val="3A3838"/>
                </a:solidFill>
                <a:latin typeface="Calibri"/>
                <a:cs typeface="Calibri"/>
              </a:rPr>
              <a:t> </a:t>
            </a:r>
            <a:r>
              <a:rPr lang="pt-BR" sz="800" spc="-10" dirty="0" err="1">
                <a:solidFill>
                  <a:srgbClr val="3A3838"/>
                </a:solidFill>
                <a:latin typeface="Calibri"/>
                <a:cs typeface="Calibri"/>
              </a:rPr>
              <a:t>Moyenne</a:t>
            </a:r>
            <a:r>
              <a:rPr lang="pt-BR" sz="800" spc="20" dirty="0">
                <a:solidFill>
                  <a:srgbClr val="3A3838"/>
                </a:solidFill>
                <a:latin typeface="Calibri"/>
                <a:cs typeface="Calibri"/>
              </a:rPr>
              <a:t> </a:t>
            </a:r>
            <a:r>
              <a:rPr lang="pt-BR" sz="800" spc="-60" dirty="0">
                <a:solidFill>
                  <a:srgbClr val="3A3838"/>
                </a:solidFill>
                <a:latin typeface="Calibri"/>
                <a:cs typeface="Calibri"/>
              </a:rPr>
              <a:t>:</a:t>
            </a:r>
            <a:endParaRPr lang="pt-BR" sz="800" dirty="0">
              <a:latin typeface="Calibri"/>
              <a:cs typeface="Calibri"/>
            </a:endParaRPr>
          </a:p>
          <a:p>
            <a:pPr marL="50165">
              <a:lnSpc>
                <a:spcPts val="670"/>
              </a:lnSpc>
              <a:spcBef>
                <a:spcPts val="445"/>
              </a:spcBef>
            </a:pPr>
            <a:endParaRPr sz="800" dirty="0">
              <a:latin typeface="Calibri"/>
              <a:cs typeface="Calibri"/>
            </a:endParaRPr>
          </a:p>
        </p:txBody>
      </p:sp>
      <p:sp>
        <p:nvSpPr>
          <p:cNvPr id="17" name="object 17"/>
          <p:cNvSpPr txBox="1"/>
          <p:nvPr/>
        </p:nvSpPr>
        <p:spPr>
          <a:xfrm>
            <a:off x="4945379" y="3656076"/>
            <a:ext cx="772795" cy="216535"/>
          </a:xfrm>
          <a:prstGeom prst="rect">
            <a:avLst/>
          </a:prstGeom>
          <a:solidFill>
            <a:srgbClr val="FFFFFF"/>
          </a:solidFill>
        </p:spPr>
        <p:txBody>
          <a:bodyPr vert="horz" wrap="square" lIns="0" tIns="76200" rIns="0" bIns="0" rtlCol="0">
            <a:spAutoFit/>
          </a:bodyPr>
          <a:lstStyle/>
          <a:p>
            <a:pPr marL="92075">
              <a:lnSpc>
                <a:spcPct val="100000"/>
              </a:lnSpc>
              <a:spcBef>
                <a:spcPts val="600"/>
              </a:spcBef>
            </a:pPr>
            <a:r>
              <a:rPr sz="800" b="1" dirty="0">
                <a:latin typeface="Calibri"/>
                <a:cs typeface="Calibri"/>
              </a:rPr>
              <a:t>Élève</a:t>
            </a:r>
            <a:r>
              <a:rPr sz="800" b="1" spc="-45" dirty="0">
                <a:latin typeface="Calibri"/>
                <a:cs typeface="Calibri"/>
              </a:rPr>
              <a:t> </a:t>
            </a:r>
            <a:r>
              <a:rPr sz="800" b="1" dirty="0">
                <a:latin typeface="Calibri"/>
                <a:cs typeface="Calibri"/>
              </a:rPr>
              <a:t>: </a:t>
            </a:r>
            <a:r>
              <a:rPr sz="800" b="1" spc="-25" dirty="0">
                <a:latin typeface="Calibri"/>
                <a:cs typeface="Calibri"/>
              </a:rPr>
              <a:t>40</a:t>
            </a:r>
            <a:endParaRPr sz="800" dirty="0">
              <a:latin typeface="Calibri"/>
              <a:cs typeface="Calibri"/>
            </a:endParaRPr>
          </a:p>
        </p:txBody>
      </p:sp>
      <p:sp>
        <p:nvSpPr>
          <p:cNvPr id="16" name="object 16"/>
          <p:cNvSpPr txBox="1"/>
          <p:nvPr/>
        </p:nvSpPr>
        <p:spPr>
          <a:xfrm>
            <a:off x="6141720" y="2970276"/>
            <a:ext cx="772795" cy="216535"/>
          </a:xfrm>
          <a:prstGeom prst="rect">
            <a:avLst/>
          </a:prstGeom>
          <a:solidFill>
            <a:srgbClr val="FFFFFF"/>
          </a:solidFill>
        </p:spPr>
        <p:txBody>
          <a:bodyPr vert="horz" wrap="square" lIns="0" tIns="76835" rIns="0" bIns="0" rtlCol="0">
            <a:spAutoFit/>
          </a:bodyPr>
          <a:lstStyle/>
          <a:p>
            <a:pPr marL="92075">
              <a:lnSpc>
                <a:spcPct val="100000"/>
              </a:lnSpc>
              <a:spcBef>
                <a:spcPts val="605"/>
              </a:spcBef>
            </a:pPr>
            <a:r>
              <a:rPr sz="800" b="1" dirty="0">
                <a:latin typeface="Calibri"/>
                <a:cs typeface="Calibri"/>
              </a:rPr>
              <a:t>Élève</a:t>
            </a:r>
            <a:r>
              <a:rPr sz="800" b="1" spc="-45" dirty="0">
                <a:latin typeface="Calibri"/>
                <a:cs typeface="Calibri"/>
              </a:rPr>
              <a:t> </a:t>
            </a:r>
            <a:r>
              <a:rPr sz="800" b="1" dirty="0">
                <a:latin typeface="Calibri"/>
                <a:cs typeface="Calibri"/>
              </a:rPr>
              <a:t>: </a:t>
            </a:r>
            <a:r>
              <a:rPr sz="800" b="1" spc="-25" dirty="0">
                <a:latin typeface="Calibri"/>
                <a:cs typeface="Calibri"/>
              </a:rPr>
              <a:t>83</a:t>
            </a:r>
            <a:endParaRPr sz="800" dirty="0">
              <a:latin typeface="Calibri"/>
              <a:cs typeface="Calibri"/>
            </a:endParaRPr>
          </a:p>
        </p:txBody>
      </p:sp>
      <p:sp>
        <p:nvSpPr>
          <p:cNvPr id="18" name="object 18"/>
          <p:cNvSpPr txBox="1"/>
          <p:nvPr/>
        </p:nvSpPr>
        <p:spPr>
          <a:xfrm>
            <a:off x="7360919" y="3307079"/>
            <a:ext cx="772795" cy="215265"/>
          </a:xfrm>
          <a:prstGeom prst="rect">
            <a:avLst/>
          </a:prstGeom>
          <a:solidFill>
            <a:srgbClr val="FFFFFF"/>
          </a:solidFill>
        </p:spPr>
        <p:txBody>
          <a:bodyPr vert="horz" wrap="square" lIns="0" tIns="76200" rIns="0" bIns="0" rtlCol="0">
            <a:spAutoFit/>
          </a:bodyPr>
          <a:lstStyle/>
          <a:p>
            <a:pPr marL="92075">
              <a:lnSpc>
                <a:spcPct val="100000"/>
              </a:lnSpc>
              <a:spcBef>
                <a:spcPts val="600"/>
              </a:spcBef>
            </a:pPr>
            <a:r>
              <a:rPr sz="800" b="1" dirty="0">
                <a:latin typeface="Calibri"/>
                <a:cs typeface="Calibri"/>
              </a:rPr>
              <a:t>Élève</a:t>
            </a:r>
            <a:r>
              <a:rPr sz="800" b="1" spc="-45" dirty="0">
                <a:latin typeface="Calibri"/>
                <a:cs typeface="Calibri"/>
              </a:rPr>
              <a:t> </a:t>
            </a:r>
            <a:r>
              <a:rPr sz="800" b="1" dirty="0">
                <a:latin typeface="Calibri"/>
                <a:cs typeface="Calibri"/>
              </a:rPr>
              <a:t>: </a:t>
            </a:r>
            <a:r>
              <a:rPr sz="800" b="1" spc="-25" dirty="0">
                <a:latin typeface="Calibri"/>
                <a:cs typeface="Calibri"/>
              </a:rPr>
              <a:t>61</a:t>
            </a:r>
            <a:endParaRPr sz="800" dirty="0">
              <a:latin typeface="Calibri"/>
              <a:cs typeface="Calibri"/>
            </a:endParaRPr>
          </a:p>
        </p:txBody>
      </p:sp>
      <p:sp>
        <p:nvSpPr>
          <p:cNvPr id="19" name="object 19">
            <a:extLst>
              <a:ext uri="{C183D7F6-B498-43B3-948B-1728B52AA6E4}">
                <adec:decorative xmlns:adec="http://schemas.microsoft.com/office/drawing/2017/decorative" val="1"/>
              </a:ext>
            </a:extLst>
          </p:cNvPr>
          <p:cNvSpPr/>
          <p:nvPr/>
        </p:nvSpPr>
        <p:spPr>
          <a:xfrm>
            <a:off x="8362188" y="3054095"/>
            <a:ext cx="1228725" cy="215265"/>
          </a:xfrm>
          <a:custGeom>
            <a:avLst/>
            <a:gdLst/>
            <a:ahLst/>
            <a:cxnLst/>
            <a:rect l="l" t="t" r="r" b="b"/>
            <a:pathLst>
              <a:path w="1228725" h="215264">
                <a:moveTo>
                  <a:pt x="1228344" y="0"/>
                </a:moveTo>
                <a:lnTo>
                  <a:pt x="0" y="0"/>
                </a:lnTo>
                <a:lnTo>
                  <a:pt x="0" y="214884"/>
                </a:lnTo>
                <a:lnTo>
                  <a:pt x="1228344" y="214884"/>
                </a:lnTo>
                <a:lnTo>
                  <a:pt x="1228344" y="0"/>
                </a:lnTo>
                <a:close/>
              </a:path>
            </a:pathLst>
          </a:custGeom>
          <a:solidFill>
            <a:srgbClr val="FFFFFF"/>
          </a:solidFill>
        </p:spPr>
        <p:txBody>
          <a:bodyPr wrap="square" lIns="0" tIns="0" rIns="0" bIns="0" rtlCol="0"/>
          <a:lstStyle/>
          <a:p>
            <a:endParaRPr dirty="0"/>
          </a:p>
        </p:txBody>
      </p:sp>
      <p:sp>
        <p:nvSpPr>
          <p:cNvPr id="20" name="object 20"/>
          <p:cNvSpPr txBox="1"/>
          <p:nvPr/>
        </p:nvSpPr>
        <p:spPr>
          <a:xfrm>
            <a:off x="8441563" y="3116326"/>
            <a:ext cx="894080" cy="14795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Calibri"/>
                <a:cs typeface="Calibri"/>
              </a:rPr>
              <a:t>Moyenne</a:t>
            </a:r>
            <a:r>
              <a:rPr sz="800" b="1" spc="-45" dirty="0">
                <a:latin typeface="Calibri"/>
                <a:cs typeface="Calibri"/>
              </a:rPr>
              <a:t> </a:t>
            </a:r>
            <a:r>
              <a:rPr sz="800" b="1" dirty="0">
                <a:latin typeface="Calibri"/>
                <a:cs typeface="Calibri"/>
              </a:rPr>
              <a:t>:</a:t>
            </a:r>
            <a:r>
              <a:rPr sz="800" b="1" spc="10" dirty="0">
                <a:latin typeface="Calibri"/>
                <a:cs typeface="Calibri"/>
              </a:rPr>
              <a:t> </a:t>
            </a:r>
            <a:r>
              <a:rPr sz="800" b="1" dirty="0">
                <a:latin typeface="Calibri"/>
                <a:cs typeface="Calibri"/>
              </a:rPr>
              <a:t>École</a:t>
            </a:r>
            <a:r>
              <a:rPr sz="800" b="1" spc="-5" dirty="0">
                <a:latin typeface="Calibri"/>
                <a:cs typeface="Calibri"/>
              </a:rPr>
              <a:t> </a:t>
            </a:r>
            <a:r>
              <a:rPr sz="800" b="1" dirty="0">
                <a:latin typeface="Calibri"/>
                <a:cs typeface="Calibri"/>
              </a:rPr>
              <a:t>:</a:t>
            </a:r>
            <a:r>
              <a:rPr sz="800" b="1" spc="5" dirty="0">
                <a:latin typeface="Calibri"/>
                <a:cs typeface="Calibri"/>
              </a:rPr>
              <a:t> </a:t>
            </a:r>
            <a:r>
              <a:rPr sz="800" b="1" spc="-35" dirty="0">
                <a:latin typeface="Calibri"/>
                <a:cs typeface="Calibri"/>
              </a:rPr>
              <a:t>75</a:t>
            </a:r>
            <a:endParaRPr sz="800" dirty="0">
              <a:latin typeface="Calibri"/>
              <a:cs typeface="Calibri"/>
            </a:endParaRPr>
          </a:p>
        </p:txBody>
      </p:sp>
      <p:sp>
        <p:nvSpPr>
          <p:cNvPr id="21" name="object 21">
            <a:extLst>
              <a:ext uri="{C183D7F6-B498-43B3-948B-1728B52AA6E4}">
                <adec:decorative xmlns:adec="http://schemas.microsoft.com/office/drawing/2017/decorative" val="1"/>
              </a:ext>
            </a:extLst>
          </p:cNvPr>
          <p:cNvSpPr/>
          <p:nvPr/>
        </p:nvSpPr>
        <p:spPr>
          <a:xfrm>
            <a:off x="9506711" y="3307079"/>
            <a:ext cx="1263650" cy="215265"/>
          </a:xfrm>
          <a:custGeom>
            <a:avLst/>
            <a:gdLst/>
            <a:ahLst/>
            <a:cxnLst/>
            <a:rect l="l" t="t" r="r" b="b"/>
            <a:pathLst>
              <a:path w="1263650" h="215264">
                <a:moveTo>
                  <a:pt x="1263396" y="0"/>
                </a:moveTo>
                <a:lnTo>
                  <a:pt x="0" y="0"/>
                </a:lnTo>
                <a:lnTo>
                  <a:pt x="0" y="214884"/>
                </a:lnTo>
                <a:lnTo>
                  <a:pt x="1263396" y="214884"/>
                </a:lnTo>
                <a:lnTo>
                  <a:pt x="1263396" y="0"/>
                </a:lnTo>
                <a:close/>
              </a:path>
            </a:pathLst>
          </a:custGeom>
          <a:solidFill>
            <a:srgbClr val="FFFFFF"/>
          </a:solidFill>
        </p:spPr>
        <p:txBody>
          <a:bodyPr wrap="square" lIns="0" tIns="0" rIns="0" bIns="0" rtlCol="0"/>
          <a:lstStyle/>
          <a:p>
            <a:endParaRPr dirty="0"/>
          </a:p>
        </p:txBody>
      </p:sp>
      <p:sp>
        <p:nvSpPr>
          <p:cNvPr id="22" name="object 22"/>
          <p:cNvSpPr txBox="1"/>
          <p:nvPr/>
        </p:nvSpPr>
        <p:spPr>
          <a:xfrm>
            <a:off x="9587230" y="3369945"/>
            <a:ext cx="976630" cy="14795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Calibri"/>
                <a:cs typeface="Calibri"/>
              </a:rPr>
              <a:t>Moyenne</a:t>
            </a:r>
            <a:r>
              <a:rPr sz="800" b="1" spc="-35" dirty="0">
                <a:latin typeface="Calibri"/>
                <a:cs typeface="Calibri"/>
              </a:rPr>
              <a:t> </a:t>
            </a:r>
            <a:r>
              <a:rPr sz="800" b="1" dirty="0">
                <a:latin typeface="Calibri"/>
                <a:cs typeface="Calibri"/>
              </a:rPr>
              <a:t>:</a:t>
            </a:r>
            <a:r>
              <a:rPr sz="800" b="1" spc="20" dirty="0">
                <a:latin typeface="Calibri"/>
                <a:cs typeface="Calibri"/>
              </a:rPr>
              <a:t> </a:t>
            </a:r>
            <a:r>
              <a:rPr sz="800" b="1" spc="-10" dirty="0">
                <a:latin typeface="Calibri"/>
                <a:cs typeface="Calibri"/>
              </a:rPr>
              <a:t>District</a:t>
            </a:r>
            <a:r>
              <a:rPr sz="800" b="1" spc="30" dirty="0">
                <a:latin typeface="Calibri"/>
                <a:cs typeface="Calibri"/>
              </a:rPr>
              <a:t> </a:t>
            </a:r>
            <a:r>
              <a:rPr sz="800" b="1" dirty="0">
                <a:latin typeface="Calibri"/>
                <a:cs typeface="Calibri"/>
              </a:rPr>
              <a:t>:</a:t>
            </a:r>
            <a:r>
              <a:rPr sz="800" b="1" spc="20" dirty="0">
                <a:latin typeface="Calibri"/>
                <a:cs typeface="Calibri"/>
              </a:rPr>
              <a:t> </a:t>
            </a:r>
            <a:r>
              <a:rPr sz="800" b="1" spc="-25" dirty="0">
                <a:latin typeface="Calibri"/>
                <a:cs typeface="Calibri"/>
              </a:rPr>
              <a:t>61</a:t>
            </a:r>
            <a:endParaRPr sz="800" dirty="0">
              <a:latin typeface="Calibri"/>
              <a:cs typeface="Calibri"/>
            </a:endParaRPr>
          </a:p>
        </p:txBody>
      </p:sp>
      <p:sp>
        <p:nvSpPr>
          <p:cNvPr id="26" name="object 26"/>
          <p:cNvSpPr txBox="1"/>
          <p:nvPr/>
        </p:nvSpPr>
        <p:spPr>
          <a:xfrm>
            <a:off x="6774180" y="5268467"/>
            <a:ext cx="2720340" cy="695325"/>
          </a:xfrm>
          <a:prstGeom prst="rect">
            <a:avLst/>
          </a:prstGeom>
          <a:solidFill>
            <a:srgbClr val="FFFFFF"/>
          </a:solidFill>
        </p:spPr>
        <p:txBody>
          <a:bodyPr vert="horz" wrap="square" lIns="0" tIns="103505" rIns="0" bIns="0" rtlCol="0">
            <a:spAutoFit/>
          </a:bodyPr>
          <a:lstStyle/>
          <a:p>
            <a:pPr marL="91440">
              <a:lnSpc>
                <a:spcPct val="100000"/>
              </a:lnSpc>
              <a:spcBef>
                <a:spcPts val="815"/>
              </a:spcBef>
            </a:pPr>
            <a:r>
              <a:rPr sz="900" b="1" dirty="0">
                <a:latin typeface="Calibri"/>
                <a:cs typeface="Calibri"/>
              </a:rPr>
              <a:t>Interprétations</a:t>
            </a:r>
            <a:r>
              <a:rPr sz="900" b="1" spc="75" dirty="0">
                <a:latin typeface="Calibri"/>
                <a:cs typeface="Calibri"/>
              </a:rPr>
              <a:t> </a:t>
            </a:r>
            <a:r>
              <a:rPr sz="900" b="1" dirty="0">
                <a:latin typeface="Calibri"/>
                <a:cs typeface="Calibri"/>
              </a:rPr>
              <a:t>des</a:t>
            </a:r>
            <a:r>
              <a:rPr sz="900" b="1" spc="60" dirty="0">
                <a:latin typeface="Calibri"/>
                <a:cs typeface="Calibri"/>
              </a:rPr>
              <a:t> </a:t>
            </a:r>
            <a:r>
              <a:rPr sz="900" b="1" dirty="0">
                <a:latin typeface="Calibri"/>
                <a:cs typeface="Calibri"/>
              </a:rPr>
              <a:t>percentiles</a:t>
            </a:r>
            <a:r>
              <a:rPr sz="900" b="1" spc="70" dirty="0">
                <a:latin typeface="Calibri"/>
                <a:cs typeface="Calibri"/>
              </a:rPr>
              <a:t> </a:t>
            </a:r>
            <a:r>
              <a:rPr sz="900" b="1" dirty="0">
                <a:latin typeface="Calibri"/>
                <a:cs typeface="Calibri"/>
              </a:rPr>
              <a:t>de</a:t>
            </a:r>
            <a:r>
              <a:rPr sz="900" b="1" spc="60" dirty="0">
                <a:latin typeface="Calibri"/>
                <a:cs typeface="Calibri"/>
              </a:rPr>
              <a:t> </a:t>
            </a:r>
            <a:r>
              <a:rPr sz="900" b="1" dirty="0">
                <a:latin typeface="Calibri"/>
                <a:cs typeface="Calibri"/>
              </a:rPr>
              <a:t>progression</a:t>
            </a:r>
            <a:r>
              <a:rPr sz="900" b="1" spc="65" dirty="0">
                <a:latin typeface="Calibri"/>
                <a:cs typeface="Calibri"/>
              </a:rPr>
              <a:t> </a:t>
            </a:r>
            <a:r>
              <a:rPr sz="900" b="1" spc="-50" dirty="0">
                <a:latin typeface="Calibri"/>
                <a:cs typeface="Calibri"/>
              </a:rPr>
              <a:t>:</a:t>
            </a:r>
            <a:endParaRPr sz="900" dirty="0">
              <a:latin typeface="Calibri"/>
              <a:cs typeface="Calibri"/>
            </a:endParaRPr>
          </a:p>
          <a:p>
            <a:pPr marL="91440">
              <a:lnSpc>
                <a:spcPct val="100000"/>
              </a:lnSpc>
              <a:spcBef>
                <a:spcPts val="170"/>
              </a:spcBef>
            </a:pPr>
            <a:r>
              <a:rPr sz="800" b="1" dirty="0">
                <a:latin typeface="Calibri"/>
                <a:cs typeface="Calibri"/>
              </a:rPr>
              <a:t>1-40</a:t>
            </a:r>
            <a:r>
              <a:rPr sz="800" b="1" spc="-40" dirty="0">
                <a:latin typeface="Calibri"/>
                <a:cs typeface="Calibri"/>
              </a:rPr>
              <a:t> </a:t>
            </a:r>
            <a:r>
              <a:rPr sz="800" dirty="0">
                <a:latin typeface="Calibri"/>
                <a:cs typeface="Calibri"/>
              </a:rPr>
              <a:t>=</a:t>
            </a:r>
            <a:r>
              <a:rPr sz="800" spc="-5" dirty="0">
                <a:latin typeface="Calibri"/>
                <a:cs typeface="Calibri"/>
              </a:rPr>
              <a:t> </a:t>
            </a:r>
            <a:r>
              <a:rPr sz="800" spc="-10" dirty="0">
                <a:latin typeface="Calibri"/>
                <a:cs typeface="Calibri"/>
              </a:rPr>
              <a:t>progression</a:t>
            </a:r>
            <a:r>
              <a:rPr sz="800" spc="20" dirty="0">
                <a:latin typeface="Calibri"/>
                <a:cs typeface="Calibri"/>
              </a:rPr>
              <a:t> </a:t>
            </a:r>
            <a:r>
              <a:rPr sz="800" spc="-10" dirty="0">
                <a:latin typeface="Calibri"/>
                <a:cs typeface="Calibri"/>
              </a:rPr>
              <a:t>inférieure</a:t>
            </a:r>
            <a:r>
              <a:rPr sz="800" spc="35" dirty="0">
                <a:latin typeface="Calibri"/>
                <a:cs typeface="Calibri"/>
              </a:rPr>
              <a:t> </a:t>
            </a:r>
            <a:r>
              <a:rPr sz="800" dirty="0">
                <a:latin typeface="Calibri"/>
                <a:cs typeface="Calibri"/>
              </a:rPr>
              <a:t>à</a:t>
            </a:r>
            <a:r>
              <a:rPr sz="800" spc="-5" dirty="0">
                <a:latin typeface="Calibri"/>
                <a:cs typeface="Calibri"/>
              </a:rPr>
              <a:t> </a:t>
            </a:r>
            <a:r>
              <a:rPr sz="800" dirty="0">
                <a:latin typeface="Calibri"/>
                <a:cs typeface="Calibri"/>
              </a:rPr>
              <a:t>la</a:t>
            </a:r>
            <a:r>
              <a:rPr sz="800" spc="10" dirty="0">
                <a:latin typeface="Calibri"/>
                <a:cs typeface="Calibri"/>
              </a:rPr>
              <a:t> </a:t>
            </a:r>
            <a:r>
              <a:rPr sz="800" spc="-10" dirty="0">
                <a:latin typeface="Calibri"/>
                <a:cs typeface="Calibri"/>
              </a:rPr>
              <a:t>moyenne</a:t>
            </a:r>
            <a:endParaRPr sz="800" dirty="0">
              <a:latin typeface="Calibri"/>
              <a:cs typeface="Calibri"/>
            </a:endParaRPr>
          </a:p>
          <a:p>
            <a:pPr marL="91440">
              <a:lnSpc>
                <a:spcPct val="100000"/>
              </a:lnSpc>
              <a:spcBef>
                <a:spcPts val="195"/>
              </a:spcBef>
            </a:pPr>
            <a:r>
              <a:rPr sz="800" b="1" dirty="0">
                <a:latin typeface="Calibri"/>
                <a:cs typeface="Calibri"/>
              </a:rPr>
              <a:t>41</a:t>
            </a:r>
            <a:r>
              <a:rPr sz="800" b="1" spc="-25" dirty="0">
                <a:latin typeface="Calibri"/>
                <a:cs typeface="Calibri"/>
              </a:rPr>
              <a:t> </a:t>
            </a:r>
            <a:r>
              <a:rPr sz="800" b="1" dirty="0">
                <a:latin typeface="Calibri"/>
                <a:cs typeface="Calibri"/>
              </a:rPr>
              <a:t>-60</a:t>
            </a:r>
            <a:r>
              <a:rPr sz="800" b="1" spc="-20" dirty="0">
                <a:latin typeface="Calibri"/>
                <a:cs typeface="Calibri"/>
              </a:rPr>
              <a:t> </a:t>
            </a:r>
            <a:r>
              <a:rPr sz="800" dirty="0">
                <a:latin typeface="Calibri"/>
                <a:cs typeface="Calibri"/>
              </a:rPr>
              <a:t>= </a:t>
            </a:r>
            <a:r>
              <a:rPr sz="800" spc="-10" dirty="0">
                <a:latin typeface="Calibri"/>
                <a:cs typeface="Calibri"/>
              </a:rPr>
              <a:t>progression</a:t>
            </a:r>
            <a:r>
              <a:rPr sz="800" spc="25" dirty="0">
                <a:latin typeface="Calibri"/>
                <a:cs typeface="Calibri"/>
              </a:rPr>
              <a:t> </a:t>
            </a:r>
            <a:r>
              <a:rPr sz="800" spc="-10" dirty="0">
                <a:latin typeface="Calibri"/>
                <a:cs typeface="Calibri"/>
              </a:rPr>
              <a:t>moyenne</a:t>
            </a:r>
            <a:endParaRPr sz="800" dirty="0">
              <a:latin typeface="Calibri"/>
              <a:cs typeface="Calibri"/>
            </a:endParaRPr>
          </a:p>
          <a:p>
            <a:pPr marL="91440">
              <a:lnSpc>
                <a:spcPct val="100000"/>
              </a:lnSpc>
              <a:spcBef>
                <a:spcPts val="195"/>
              </a:spcBef>
            </a:pPr>
            <a:r>
              <a:rPr sz="800" b="1" dirty="0">
                <a:latin typeface="Calibri"/>
                <a:cs typeface="Calibri"/>
              </a:rPr>
              <a:t>61-99</a:t>
            </a:r>
            <a:r>
              <a:rPr sz="800" b="1" spc="-35" dirty="0">
                <a:latin typeface="Calibri"/>
                <a:cs typeface="Calibri"/>
              </a:rPr>
              <a:t> </a:t>
            </a:r>
            <a:r>
              <a:rPr sz="800" dirty="0">
                <a:latin typeface="Calibri"/>
                <a:cs typeface="Calibri"/>
              </a:rPr>
              <a:t>= </a:t>
            </a:r>
            <a:r>
              <a:rPr sz="800" spc="-10" dirty="0">
                <a:latin typeface="Calibri"/>
                <a:cs typeface="Calibri"/>
              </a:rPr>
              <a:t>progression</a:t>
            </a:r>
            <a:r>
              <a:rPr sz="800" spc="15" dirty="0">
                <a:latin typeface="Calibri"/>
                <a:cs typeface="Calibri"/>
              </a:rPr>
              <a:t> </a:t>
            </a:r>
            <a:r>
              <a:rPr sz="800" spc="-10" dirty="0">
                <a:latin typeface="Calibri"/>
                <a:cs typeface="Calibri"/>
              </a:rPr>
              <a:t>supérieure</a:t>
            </a:r>
            <a:r>
              <a:rPr sz="800" spc="40" dirty="0">
                <a:latin typeface="Calibri"/>
                <a:cs typeface="Calibri"/>
              </a:rPr>
              <a:t> </a:t>
            </a:r>
            <a:r>
              <a:rPr sz="800" dirty="0">
                <a:latin typeface="Calibri"/>
                <a:cs typeface="Calibri"/>
              </a:rPr>
              <a:t>à</a:t>
            </a:r>
            <a:r>
              <a:rPr sz="800" spc="-10" dirty="0">
                <a:latin typeface="Calibri"/>
                <a:cs typeface="Calibri"/>
              </a:rPr>
              <a:t> </a:t>
            </a:r>
            <a:r>
              <a:rPr sz="800" dirty="0">
                <a:latin typeface="Calibri"/>
                <a:cs typeface="Calibri"/>
              </a:rPr>
              <a:t>la</a:t>
            </a:r>
            <a:r>
              <a:rPr sz="800" spc="15" dirty="0">
                <a:latin typeface="Calibri"/>
                <a:cs typeface="Calibri"/>
              </a:rPr>
              <a:t> </a:t>
            </a:r>
            <a:r>
              <a:rPr sz="800" spc="-10" dirty="0">
                <a:latin typeface="Calibri"/>
                <a:cs typeface="Calibri"/>
              </a:rPr>
              <a:t>moyenne</a:t>
            </a:r>
            <a:endParaRPr sz="800" dirty="0">
              <a:latin typeface="Calibri"/>
              <a:cs typeface="Calibri"/>
            </a:endParaRPr>
          </a:p>
        </p:txBody>
      </p:sp>
      <p:sp>
        <p:nvSpPr>
          <p:cNvPr id="27" name="object 27"/>
          <p:cNvSpPr txBox="1"/>
          <p:nvPr/>
        </p:nvSpPr>
        <p:spPr>
          <a:xfrm>
            <a:off x="4392167" y="6117335"/>
            <a:ext cx="6931659" cy="379730"/>
          </a:xfrm>
          <a:prstGeom prst="rect">
            <a:avLst/>
          </a:prstGeom>
          <a:solidFill>
            <a:srgbClr val="F8F8F8"/>
          </a:solidFill>
        </p:spPr>
        <p:txBody>
          <a:bodyPr vert="horz" wrap="square" lIns="0" tIns="82550" rIns="0" bIns="0" rtlCol="0">
            <a:spAutoFit/>
          </a:bodyPr>
          <a:lstStyle/>
          <a:p>
            <a:pPr marL="358775" marR="908050">
              <a:lnSpc>
                <a:spcPct val="103299"/>
              </a:lnSpc>
              <a:spcBef>
                <a:spcPts val="650"/>
              </a:spcBef>
            </a:pPr>
            <a:r>
              <a:rPr sz="900" dirty="0">
                <a:solidFill>
                  <a:srgbClr val="404040"/>
                </a:solidFill>
                <a:latin typeface="Calibri"/>
                <a:cs typeface="Calibri"/>
              </a:rPr>
              <a:t>--</a:t>
            </a:r>
            <a:r>
              <a:rPr sz="900" spc="50" dirty="0">
                <a:solidFill>
                  <a:srgbClr val="404040"/>
                </a:solidFill>
                <a:latin typeface="Calibri"/>
                <a:cs typeface="Calibri"/>
              </a:rPr>
              <a:t> </a:t>
            </a:r>
            <a:r>
              <a:rPr sz="900" dirty="0">
                <a:solidFill>
                  <a:srgbClr val="404040"/>
                </a:solidFill>
                <a:latin typeface="Calibri"/>
                <a:cs typeface="Calibri"/>
              </a:rPr>
              <a:t>Afin</a:t>
            </a:r>
            <a:r>
              <a:rPr sz="900" spc="25" dirty="0">
                <a:solidFill>
                  <a:srgbClr val="404040"/>
                </a:solidFill>
                <a:latin typeface="Calibri"/>
                <a:cs typeface="Calibri"/>
              </a:rPr>
              <a:t> </a:t>
            </a:r>
            <a:r>
              <a:rPr sz="900" dirty="0">
                <a:solidFill>
                  <a:srgbClr val="404040"/>
                </a:solidFill>
                <a:latin typeface="Calibri"/>
                <a:cs typeface="Calibri"/>
              </a:rPr>
              <a:t>de</a:t>
            </a:r>
            <a:r>
              <a:rPr sz="900" spc="45" dirty="0">
                <a:solidFill>
                  <a:srgbClr val="404040"/>
                </a:solidFill>
                <a:latin typeface="Calibri"/>
                <a:cs typeface="Calibri"/>
              </a:rPr>
              <a:t> </a:t>
            </a:r>
            <a:r>
              <a:rPr sz="900" dirty="0">
                <a:solidFill>
                  <a:srgbClr val="404040"/>
                </a:solidFill>
                <a:latin typeface="Calibri"/>
                <a:cs typeface="Calibri"/>
              </a:rPr>
              <a:t>protéger</a:t>
            </a:r>
            <a:r>
              <a:rPr sz="900" spc="20" dirty="0">
                <a:solidFill>
                  <a:srgbClr val="404040"/>
                </a:solidFill>
                <a:latin typeface="Calibri"/>
                <a:cs typeface="Calibri"/>
              </a:rPr>
              <a:t> </a:t>
            </a:r>
            <a:r>
              <a:rPr sz="900" dirty="0">
                <a:solidFill>
                  <a:srgbClr val="404040"/>
                </a:solidFill>
                <a:latin typeface="Calibri"/>
                <a:cs typeface="Calibri"/>
              </a:rPr>
              <a:t>la</a:t>
            </a:r>
            <a:r>
              <a:rPr sz="900" spc="50" dirty="0">
                <a:solidFill>
                  <a:srgbClr val="404040"/>
                </a:solidFill>
                <a:latin typeface="Calibri"/>
                <a:cs typeface="Calibri"/>
              </a:rPr>
              <a:t> </a:t>
            </a:r>
            <a:r>
              <a:rPr sz="900" dirty="0">
                <a:solidFill>
                  <a:srgbClr val="404040"/>
                </a:solidFill>
                <a:latin typeface="Calibri"/>
                <a:cs typeface="Calibri"/>
              </a:rPr>
              <a:t>vie</a:t>
            </a:r>
            <a:r>
              <a:rPr sz="900" spc="60" dirty="0">
                <a:solidFill>
                  <a:srgbClr val="404040"/>
                </a:solidFill>
                <a:latin typeface="Calibri"/>
                <a:cs typeface="Calibri"/>
              </a:rPr>
              <a:t> </a:t>
            </a:r>
            <a:r>
              <a:rPr sz="900" dirty="0">
                <a:solidFill>
                  <a:srgbClr val="404040"/>
                </a:solidFill>
                <a:latin typeface="Calibri"/>
                <a:cs typeface="Calibri"/>
              </a:rPr>
              <a:t>privée</a:t>
            </a:r>
            <a:r>
              <a:rPr sz="900" spc="30" dirty="0">
                <a:solidFill>
                  <a:srgbClr val="404040"/>
                </a:solidFill>
                <a:latin typeface="Calibri"/>
                <a:cs typeface="Calibri"/>
              </a:rPr>
              <a:t> </a:t>
            </a:r>
            <a:r>
              <a:rPr sz="900" dirty="0">
                <a:solidFill>
                  <a:srgbClr val="404040"/>
                </a:solidFill>
                <a:latin typeface="Calibri"/>
                <a:cs typeface="Calibri"/>
              </a:rPr>
              <a:t>des</a:t>
            </a:r>
            <a:r>
              <a:rPr sz="900" spc="50" dirty="0">
                <a:solidFill>
                  <a:srgbClr val="404040"/>
                </a:solidFill>
                <a:latin typeface="Calibri"/>
                <a:cs typeface="Calibri"/>
              </a:rPr>
              <a:t> </a:t>
            </a:r>
            <a:r>
              <a:rPr sz="900" dirty="0">
                <a:solidFill>
                  <a:srgbClr val="404040"/>
                </a:solidFill>
                <a:latin typeface="Calibri"/>
                <a:cs typeface="Calibri"/>
              </a:rPr>
              <a:t>élèves,</a:t>
            </a:r>
            <a:r>
              <a:rPr sz="900" spc="15" dirty="0">
                <a:solidFill>
                  <a:srgbClr val="404040"/>
                </a:solidFill>
                <a:latin typeface="Calibri"/>
                <a:cs typeface="Calibri"/>
              </a:rPr>
              <a:t> </a:t>
            </a:r>
            <a:r>
              <a:rPr sz="900" dirty="0">
                <a:solidFill>
                  <a:srgbClr val="404040"/>
                </a:solidFill>
                <a:latin typeface="Calibri"/>
                <a:cs typeface="Calibri"/>
              </a:rPr>
              <a:t>les</a:t>
            </a:r>
            <a:r>
              <a:rPr sz="900" spc="35" dirty="0">
                <a:solidFill>
                  <a:srgbClr val="404040"/>
                </a:solidFill>
                <a:latin typeface="Calibri"/>
                <a:cs typeface="Calibri"/>
              </a:rPr>
              <a:t> </a:t>
            </a:r>
            <a:r>
              <a:rPr sz="900" dirty="0">
                <a:solidFill>
                  <a:srgbClr val="404040"/>
                </a:solidFill>
                <a:latin typeface="Calibri"/>
                <a:cs typeface="Calibri"/>
              </a:rPr>
              <a:t>résultats</a:t>
            </a:r>
            <a:r>
              <a:rPr sz="900" spc="30" dirty="0">
                <a:solidFill>
                  <a:srgbClr val="404040"/>
                </a:solidFill>
                <a:latin typeface="Calibri"/>
                <a:cs typeface="Calibri"/>
              </a:rPr>
              <a:t> </a:t>
            </a:r>
            <a:r>
              <a:rPr sz="900" dirty="0">
                <a:solidFill>
                  <a:srgbClr val="404040"/>
                </a:solidFill>
                <a:latin typeface="Calibri"/>
                <a:cs typeface="Calibri"/>
              </a:rPr>
              <a:t>ne</a:t>
            </a:r>
            <a:r>
              <a:rPr sz="900" spc="45" dirty="0">
                <a:solidFill>
                  <a:srgbClr val="404040"/>
                </a:solidFill>
                <a:latin typeface="Calibri"/>
                <a:cs typeface="Calibri"/>
              </a:rPr>
              <a:t> </a:t>
            </a:r>
            <a:r>
              <a:rPr sz="900" dirty="0">
                <a:solidFill>
                  <a:srgbClr val="404040"/>
                </a:solidFill>
                <a:latin typeface="Calibri"/>
                <a:cs typeface="Calibri"/>
              </a:rPr>
              <a:t>sont</a:t>
            </a:r>
            <a:r>
              <a:rPr sz="900" spc="20" dirty="0">
                <a:solidFill>
                  <a:srgbClr val="404040"/>
                </a:solidFill>
                <a:latin typeface="Calibri"/>
                <a:cs typeface="Calibri"/>
              </a:rPr>
              <a:t> </a:t>
            </a:r>
            <a:r>
              <a:rPr sz="900" dirty="0">
                <a:solidFill>
                  <a:srgbClr val="404040"/>
                </a:solidFill>
                <a:latin typeface="Calibri"/>
                <a:cs typeface="Calibri"/>
              </a:rPr>
              <a:t>pas</a:t>
            </a:r>
            <a:r>
              <a:rPr sz="900" spc="50" dirty="0">
                <a:solidFill>
                  <a:srgbClr val="404040"/>
                </a:solidFill>
                <a:latin typeface="Calibri"/>
                <a:cs typeface="Calibri"/>
              </a:rPr>
              <a:t> </a:t>
            </a:r>
            <a:r>
              <a:rPr sz="900" dirty="0">
                <a:solidFill>
                  <a:srgbClr val="404040"/>
                </a:solidFill>
                <a:latin typeface="Calibri"/>
                <a:cs typeface="Calibri"/>
              </a:rPr>
              <a:t>affichés</a:t>
            </a:r>
            <a:r>
              <a:rPr sz="900" spc="50" dirty="0">
                <a:solidFill>
                  <a:srgbClr val="404040"/>
                </a:solidFill>
                <a:latin typeface="Calibri"/>
                <a:cs typeface="Calibri"/>
              </a:rPr>
              <a:t> </a:t>
            </a:r>
            <a:r>
              <a:rPr sz="900" dirty="0">
                <a:solidFill>
                  <a:srgbClr val="404040"/>
                </a:solidFill>
                <a:latin typeface="Calibri"/>
                <a:cs typeface="Calibri"/>
              </a:rPr>
              <a:t>lorsque</a:t>
            </a:r>
            <a:r>
              <a:rPr sz="900" spc="10" dirty="0">
                <a:solidFill>
                  <a:srgbClr val="404040"/>
                </a:solidFill>
                <a:latin typeface="Calibri"/>
                <a:cs typeface="Calibri"/>
              </a:rPr>
              <a:t> </a:t>
            </a:r>
            <a:r>
              <a:rPr sz="900" dirty="0">
                <a:solidFill>
                  <a:srgbClr val="404040"/>
                </a:solidFill>
                <a:latin typeface="Calibri"/>
                <a:cs typeface="Calibri"/>
              </a:rPr>
              <a:t>le</a:t>
            </a:r>
            <a:r>
              <a:rPr sz="900" spc="40" dirty="0">
                <a:solidFill>
                  <a:srgbClr val="404040"/>
                </a:solidFill>
                <a:latin typeface="Calibri"/>
                <a:cs typeface="Calibri"/>
              </a:rPr>
              <a:t> </a:t>
            </a:r>
            <a:r>
              <a:rPr sz="900" dirty="0">
                <a:solidFill>
                  <a:srgbClr val="404040"/>
                </a:solidFill>
                <a:latin typeface="Calibri"/>
                <a:cs typeface="Calibri"/>
              </a:rPr>
              <a:t>nombre</a:t>
            </a:r>
            <a:r>
              <a:rPr sz="900" spc="30" dirty="0">
                <a:solidFill>
                  <a:srgbClr val="404040"/>
                </a:solidFill>
                <a:latin typeface="Calibri"/>
                <a:cs typeface="Calibri"/>
              </a:rPr>
              <a:t> </a:t>
            </a:r>
            <a:r>
              <a:rPr sz="900" dirty="0">
                <a:solidFill>
                  <a:srgbClr val="404040"/>
                </a:solidFill>
                <a:latin typeface="Calibri"/>
                <a:cs typeface="Calibri"/>
              </a:rPr>
              <a:t>d'élèves</a:t>
            </a:r>
            <a:r>
              <a:rPr sz="900" spc="20" dirty="0">
                <a:solidFill>
                  <a:srgbClr val="404040"/>
                </a:solidFill>
                <a:latin typeface="Calibri"/>
                <a:cs typeface="Calibri"/>
              </a:rPr>
              <a:t> </a:t>
            </a:r>
            <a:r>
              <a:rPr sz="900" dirty="0">
                <a:solidFill>
                  <a:srgbClr val="404040"/>
                </a:solidFill>
                <a:latin typeface="Calibri"/>
                <a:cs typeface="Calibri"/>
              </a:rPr>
              <a:t>est</a:t>
            </a:r>
            <a:r>
              <a:rPr sz="900" spc="35" dirty="0">
                <a:solidFill>
                  <a:srgbClr val="404040"/>
                </a:solidFill>
                <a:latin typeface="Calibri"/>
                <a:cs typeface="Calibri"/>
              </a:rPr>
              <a:t> </a:t>
            </a:r>
            <a:r>
              <a:rPr sz="900" dirty="0">
                <a:solidFill>
                  <a:srgbClr val="404040"/>
                </a:solidFill>
                <a:latin typeface="Calibri"/>
                <a:cs typeface="Calibri"/>
              </a:rPr>
              <a:t>trop</a:t>
            </a:r>
            <a:r>
              <a:rPr sz="900" spc="25" dirty="0">
                <a:solidFill>
                  <a:srgbClr val="404040"/>
                </a:solidFill>
                <a:latin typeface="Calibri"/>
                <a:cs typeface="Calibri"/>
              </a:rPr>
              <a:t> </a:t>
            </a:r>
            <a:r>
              <a:rPr sz="900" spc="-10" dirty="0">
                <a:solidFill>
                  <a:srgbClr val="404040"/>
                </a:solidFill>
                <a:latin typeface="Calibri"/>
                <a:cs typeface="Calibri"/>
              </a:rPr>
              <a:t>faible.</a:t>
            </a:r>
            <a:r>
              <a:rPr sz="900" spc="500" dirty="0">
                <a:solidFill>
                  <a:srgbClr val="404040"/>
                </a:solidFill>
                <a:latin typeface="Calibri"/>
                <a:cs typeface="Calibri"/>
              </a:rPr>
              <a:t> </a:t>
            </a:r>
            <a:r>
              <a:rPr sz="900" dirty="0">
                <a:solidFill>
                  <a:srgbClr val="404040"/>
                </a:solidFill>
                <a:latin typeface="Calibri"/>
                <a:cs typeface="Calibri"/>
              </a:rPr>
              <a:t>NS</a:t>
            </a:r>
            <a:r>
              <a:rPr sz="900" spc="45" dirty="0">
                <a:solidFill>
                  <a:srgbClr val="404040"/>
                </a:solidFill>
                <a:latin typeface="Calibri"/>
                <a:cs typeface="Calibri"/>
              </a:rPr>
              <a:t> </a:t>
            </a:r>
            <a:r>
              <a:rPr sz="900" dirty="0">
                <a:solidFill>
                  <a:srgbClr val="404040"/>
                </a:solidFill>
                <a:latin typeface="Calibri"/>
                <a:cs typeface="Calibri"/>
              </a:rPr>
              <a:t>:</a:t>
            </a:r>
            <a:r>
              <a:rPr sz="900" spc="65" dirty="0">
                <a:solidFill>
                  <a:srgbClr val="404040"/>
                </a:solidFill>
                <a:latin typeface="Calibri"/>
                <a:cs typeface="Calibri"/>
              </a:rPr>
              <a:t> </a:t>
            </a:r>
            <a:r>
              <a:rPr sz="900" dirty="0">
                <a:solidFill>
                  <a:srgbClr val="404040"/>
                </a:solidFill>
                <a:latin typeface="Calibri"/>
                <a:cs typeface="Calibri"/>
              </a:rPr>
              <a:t>Score</a:t>
            </a:r>
            <a:r>
              <a:rPr sz="900" spc="50" dirty="0">
                <a:solidFill>
                  <a:srgbClr val="404040"/>
                </a:solidFill>
                <a:latin typeface="Calibri"/>
                <a:cs typeface="Calibri"/>
              </a:rPr>
              <a:t> </a:t>
            </a:r>
            <a:r>
              <a:rPr sz="900" dirty="0">
                <a:solidFill>
                  <a:srgbClr val="404040"/>
                </a:solidFill>
                <a:latin typeface="Calibri"/>
                <a:cs typeface="Calibri"/>
              </a:rPr>
              <a:t>non</a:t>
            </a:r>
            <a:r>
              <a:rPr sz="900" spc="30" dirty="0">
                <a:solidFill>
                  <a:srgbClr val="404040"/>
                </a:solidFill>
                <a:latin typeface="Calibri"/>
                <a:cs typeface="Calibri"/>
              </a:rPr>
              <a:t> </a:t>
            </a:r>
            <a:r>
              <a:rPr sz="900" dirty="0">
                <a:solidFill>
                  <a:srgbClr val="404040"/>
                </a:solidFill>
                <a:latin typeface="Calibri"/>
                <a:cs typeface="Calibri"/>
              </a:rPr>
              <a:t>disponible</a:t>
            </a:r>
            <a:r>
              <a:rPr sz="900" spc="5" dirty="0">
                <a:solidFill>
                  <a:srgbClr val="404040"/>
                </a:solidFill>
                <a:latin typeface="Calibri"/>
                <a:cs typeface="Calibri"/>
              </a:rPr>
              <a:t> </a:t>
            </a:r>
            <a:r>
              <a:rPr sz="900" dirty="0">
                <a:solidFill>
                  <a:srgbClr val="404040"/>
                </a:solidFill>
                <a:latin typeface="Calibri"/>
                <a:cs typeface="Calibri"/>
              </a:rPr>
              <a:t>pour</a:t>
            </a:r>
            <a:r>
              <a:rPr sz="900" spc="40" dirty="0">
                <a:solidFill>
                  <a:srgbClr val="404040"/>
                </a:solidFill>
                <a:latin typeface="Calibri"/>
                <a:cs typeface="Calibri"/>
              </a:rPr>
              <a:t> </a:t>
            </a:r>
            <a:r>
              <a:rPr sz="900" dirty="0">
                <a:solidFill>
                  <a:srgbClr val="404040"/>
                </a:solidFill>
                <a:latin typeface="Calibri"/>
                <a:cs typeface="Calibri"/>
              </a:rPr>
              <a:t>cette</a:t>
            </a:r>
            <a:r>
              <a:rPr sz="900" spc="50" dirty="0">
                <a:solidFill>
                  <a:srgbClr val="404040"/>
                </a:solidFill>
                <a:latin typeface="Calibri"/>
                <a:cs typeface="Calibri"/>
              </a:rPr>
              <a:t> </a:t>
            </a:r>
            <a:r>
              <a:rPr sz="900" spc="-10" dirty="0">
                <a:solidFill>
                  <a:srgbClr val="404040"/>
                </a:solidFill>
                <a:latin typeface="Calibri"/>
                <a:cs typeface="Calibri"/>
              </a:rPr>
              <a:t>année.</a:t>
            </a:r>
            <a:endParaRPr sz="900" dirty="0">
              <a:latin typeface="Calibri"/>
              <a:cs typeface="Calibri"/>
            </a:endParaRPr>
          </a:p>
        </p:txBody>
      </p:sp>
      <p:sp>
        <p:nvSpPr>
          <p:cNvPr id="8" name="object 8"/>
          <p:cNvSpPr txBox="1"/>
          <p:nvPr/>
        </p:nvSpPr>
        <p:spPr>
          <a:xfrm>
            <a:off x="140004" y="6246367"/>
            <a:ext cx="38544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1A4685"/>
                </a:solidFill>
                <a:latin typeface="Calibri"/>
                <a:cs typeface="Calibri"/>
              </a:rPr>
              <a:t>15</a:t>
            </a:r>
            <a:endParaRPr sz="28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1726" rIns="0" bIns="0" rtlCol="0">
            <a:spAutoFit/>
          </a:bodyPr>
          <a:lstStyle/>
          <a:p>
            <a:pPr marL="21590">
              <a:lnSpc>
                <a:spcPct val="100000"/>
              </a:lnSpc>
              <a:spcBef>
                <a:spcPts val="95"/>
              </a:spcBef>
            </a:pPr>
            <a:r>
              <a:rPr sz="4000" dirty="0"/>
              <a:t>Consultation</a:t>
            </a:r>
            <a:r>
              <a:rPr sz="4000" spc="-85" dirty="0"/>
              <a:t> </a:t>
            </a:r>
            <a:r>
              <a:rPr sz="4000" dirty="0"/>
              <a:t>des</a:t>
            </a:r>
            <a:r>
              <a:rPr sz="4000" spc="-85" dirty="0"/>
              <a:t> </a:t>
            </a:r>
            <a:r>
              <a:rPr sz="4000" dirty="0"/>
              <a:t>résultats</a:t>
            </a:r>
            <a:r>
              <a:rPr sz="4000" spc="-85" dirty="0"/>
              <a:t> </a:t>
            </a:r>
            <a:r>
              <a:rPr sz="4000" dirty="0"/>
              <a:t>du</a:t>
            </a:r>
            <a:r>
              <a:rPr sz="4000" spc="-70" dirty="0"/>
              <a:t> </a:t>
            </a:r>
            <a:r>
              <a:rPr sz="4000" dirty="0"/>
              <a:t>test</a:t>
            </a:r>
            <a:r>
              <a:rPr sz="4000" spc="-70" dirty="0"/>
              <a:t> </a:t>
            </a:r>
            <a:r>
              <a:rPr sz="4000" dirty="0"/>
              <a:t>:</a:t>
            </a:r>
            <a:r>
              <a:rPr sz="4000" spc="-80" dirty="0"/>
              <a:t> </a:t>
            </a:r>
            <a:r>
              <a:rPr sz="4000" spc="-10" dirty="0"/>
              <a:t>Catégorie</a:t>
            </a:r>
            <a:r>
              <a:rPr sz="4000" spc="-85" dirty="0"/>
              <a:t> </a:t>
            </a:r>
            <a:r>
              <a:rPr sz="4000" dirty="0"/>
              <a:t>de</a:t>
            </a:r>
            <a:r>
              <a:rPr sz="4000" spc="-65" dirty="0"/>
              <a:t> </a:t>
            </a:r>
            <a:r>
              <a:rPr sz="4000" spc="-10" dirty="0"/>
              <a:t>rapport</a:t>
            </a:r>
            <a:endParaRPr sz="4000" dirty="0"/>
          </a:p>
        </p:txBody>
      </p:sp>
      <p:pic>
        <p:nvPicPr>
          <p:cNvPr id="4" name="object 4" descr="Capture d’écran de la vue des résultats d’un élève de démonstration sélectionné, montrant sa performance par catégorie de rapport."/>
          <p:cNvPicPr/>
          <p:nvPr/>
        </p:nvPicPr>
        <p:blipFill>
          <a:blip r:embed="rId2" cstate="print"/>
          <a:stretch>
            <a:fillRect/>
          </a:stretch>
        </p:blipFill>
        <p:spPr>
          <a:xfrm>
            <a:off x="4230624" y="886967"/>
            <a:ext cx="7110983" cy="5490972"/>
          </a:xfrm>
          <a:prstGeom prst="rect">
            <a:avLst/>
          </a:prstGeom>
        </p:spPr>
      </p:pic>
      <p:grpSp>
        <p:nvGrpSpPr>
          <p:cNvPr id="12" name="object 12">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3" name="object 13"/>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4" name="object 14"/>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5" name="object 15"/>
          <p:cNvSpPr txBox="1"/>
          <p:nvPr/>
        </p:nvSpPr>
        <p:spPr>
          <a:xfrm>
            <a:off x="6202679" y="1232916"/>
            <a:ext cx="2231390" cy="326390"/>
          </a:xfrm>
          <a:prstGeom prst="rect">
            <a:avLst/>
          </a:prstGeom>
          <a:solidFill>
            <a:srgbClr val="FFFFFF"/>
          </a:solidFill>
        </p:spPr>
        <p:txBody>
          <a:bodyPr vert="horz" wrap="square" lIns="0" tIns="0" rIns="0" bIns="0" rtlCol="0">
            <a:spAutoFit/>
          </a:bodyPr>
          <a:lstStyle/>
          <a:p>
            <a:pPr marL="57785">
              <a:lnSpc>
                <a:spcPts val="1085"/>
              </a:lnSpc>
            </a:pPr>
            <a:r>
              <a:rPr sz="1100" dirty="0">
                <a:latin typeface="Calibri"/>
                <a:cs typeface="Calibri"/>
              </a:rPr>
              <a:t>Département</a:t>
            </a:r>
            <a:r>
              <a:rPr sz="1100" spc="-55" dirty="0">
                <a:latin typeface="Calibri"/>
                <a:cs typeface="Calibri"/>
              </a:rPr>
              <a:t> </a:t>
            </a:r>
            <a:r>
              <a:rPr sz="1100" dirty="0">
                <a:latin typeface="Calibri"/>
                <a:cs typeface="Calibri"/>
              </a:rPr>
              <a:t>de</a:t>
            </a:r>
            <a:r>
              <a:rPr sz="1100" spc="-15" dirty="0">
                <a:latin typeface="Calibri"/>
                <a:cs typeface="Calibri"/>
              </a:rPr>
              <a:t> </a:t>
            </a:r>
            <a:r>
              <a:rPr sz="1100" spc="-10" dirty="0">
                <a:latin typeface="Calibri"/>
                <a:cs typeface="Calibri"/>
              </a:rPr>
              <a:t>l'Enseignement</a:t>
            </a:r>
            <a:endParaRPr sz="1100" dirty="0">
              <a:latin typeface="Calibri"/>
              <a:cs typeface="Calibri"/>
            </a:endParaRPr>
          </a:p>
          <a:p>
            <a:pPr marL="57785">
              <a:lnSpc>
                <a:spcPct val="100000"/>
              </a:lnSpc>
            </a:pPr>
            <a:r>
              <a:rPr sz="1100" dirty="0">
                <a:latin typeface="Calibri"/>
                <a:cs typeface="Calibri"/>
              </a:rPr>
              <a:t>Élémentaire</a:t>
            </a:r>
            <a:r>
              <a:rPr sz="1100" spc="-35" dirty="0">
                <a:latin typeface="Calibri"/>
                <a:cs typeface="Calibri"/>
              </a:rPr>
              <a:t> </a:t>
            </a:r>
            <a:r>
              <a:rPr sz="1100" dirty="0">
                <a:latin typeface="Calibri"/>
                <a:cs typeface="Calibri"/>
              </a:rPr>
              <a:t>et</a:t>
            </a:r>
            <a:r>
              <a:rPr sz="1100" spc="-5" dirty="0">
                <a:latin typeface="Calibri"/>
                <a:cs typeface="Calibri"/>
              </a:rPr>
              <a:t> </a:t>
            </a:r>
            <a:r>
              <a:rPr sz="1100" spc="-10" dirty="0">
                <a:latin typeface="Calibri"/>
                <a:cs typeface="Calibri"/>
              </a:rPr>
              <a:t>Secondaire</a:t>
            </a:r>
            <a:endParaRPr sz="1100" dirty="0">
              <a:latin typeface="Calibri"/>
              <a:cs typeface="Calibri"/>
            </a:endParaRPr>
          </a:p>
        </p:txBody>
      </p:sp>
      <p:sp>
        <p:nvSpPr>
          <p:cNvPr id="16" name="object 16"/>
          <p:cNvSpPr txBox="1"/>
          <p:nvPr/>
        </p:nvSpPr>
        <p:spPr>
          <a:xfrm>
            <a:off x="4453128" y="1758695"/>
            <a:ext cx="3870960" cy="338455"/>
          </a:xfrm>
          <a:prstGeom prst="rect">
            <a:avLst/>
          </a:prstGeom>
          <a:solidFill>
            <a:srgbClr val="F8F8F8"/>
          </a:solidFill>
        </p:spPr>
        <p:txBody>
          <a:bodyPr vert="horz" wrap="square" lIns="0" tIns="107314" rIns="0" bIns="0" rtlCol="0">
            <a:spAutoFit/>
          </a:bodyPr>
          <a:lstStyle/>
          <a:p>
            <a:pPr marL="91440">
              <a:lnSpc>
                <a:spcPts val="1820"/>
              </a:lnSpc>
              <a:spcBef>
                <a:spcPts val="844"/>
              </a:spcBef>
            </a:pPr>
            <a:r>
              <a:rPr sz="1600" spc="-10" dirty="0">
                <a:latin typeface="Calibri"/>
                <a:cs typeface="Calibri"/>
              </a:rPr>
              <a:t>Performance</a:t>
            </a:r>
            <a:r>
              <a:rPr sz="1600" dirty="0">
                <a:latin typeface="Calibri"/>
                <a:cs typeface="Calibri"/>
              </a:rPr>
              <a:t> par</a:t>
            </a:r>
            <a:r>
              <a:rPr sz="1600" spc="-45" dirty="0">
                <a:latin typeface="Calibri"/>
                <a:cs typeface="Calibri"/>
              </a:rPr>
              <a:t> </a:t>
            </a:r>
            <a:r>
              <a:rPr sz="1600" spc="-10" dirty="0">
                <a:latin typeface="Calibri"/>
                <a:cs typeface="Calibri"/>
              </a:rPr>
              <a:t>catégorie</a:t>
            </a:r>
            <a:r>
              <a:rPr sz="1600" spc="-30" dirty="0">
                <a:latin typeface="Calibri"/>
                <a:cs typeface="Calibri"/>
              </a:rPr>
              <a:t> </a:t>
            </a:r>
            <a:r>
              <a:rPr sz="1600" dirty="0">
                <a:latin typeface="Calibri"/>
                <a:cs typeface="Calibri"/>
              </a:rPr>
              <a:t>de</a:t>
            </a:r>
            <a:r>
              <a:rPr sz="1600" spc="-30" dirty="0">
                <a:latin typeface="Calibri"/>
                <a:cs typeface="Calibri"/>
              </a:rPr>
              <a:t> </a:t>
            </a:r>
            <a:r>
              <a:rPr sz="1600" spc="-10" dirty="0">
                <a:latin typeface="Calibri"/>
                <a:cs typeface="Calibri"/>
              </a:rPr>
              <a:t>reporting</a:t>
            </a:r>
            <a:endParaRPr sz="16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259079" y="999743"/>
            <a:ext cx="3981450" cy="1678305"/>
          </a:xfrm>
          <a:custGeom>
            <a:avLst/>
            <a:gdLst/>
            <a:ahLst/>
            <a:cxnLst/>
            <a:rect l="l" t="t" r="r" b="b"/>
            <a:pathLst>
              <a:path w="3981450" h="1678305">
                <a:moveTo>
                  <a:pt x="2817114" y="0"/>
                </a:moveTo>
                <a:lnTo>
                  <a:pt x="279666" y="0"/>
                </a:lnTo>
                <a:lnTo>
                  <a:pt x="234302" y="3660"/>
                </a:lnTo>
                <a:lnTo>
                  <a:pt x="191269" y="14258"/>
                </a:lnTo>
                <a:lnTo>
                  <a:pt x="151142" y="31217"/>
                </a:lnTo>
                <a:lnTo>
                  <a:pt x="114498" y="53961"/>
                </a:lnTo>
                <a:lnTo>
                  <a:pt x="81911" y="81914"/>
                </a:lnTo>
                <a:lnTo>
                  <a:pt x="53958" y="114501"/>
                </a:lnTo>
                <a:lnTo>
                  <a:pt x="31215" y="151144"/>
                </a:lnTo>
                <a:lnTo>
                  <a:pt x="14257" y="191268"/>
                </a:lnTo>
                <a:lnTo>
                  <a:pt x="3660" y="234296"/>
                </a:lnTo>
                <a:lnTo>
                  <a:pt x="0" y="279653"/>
                </a:lnTo>
                <a:lnTo>
                  <a:pt x="0" y="1398269"/>
                </a:lnTo>
                <a:lnTo>
                  <a:pt x="3660" y="1443627"/>
                </a:lnTo>
                <a:lnTo>
                  <a:pt x="14257" y="1486655"/>
                </a:lnTo>
                <a:lnTo>
                  <a:pt x="31215" y="1526779"/>
                </a:lnTo>
                <a:lnTo>
                  <a:pt x="53958" y="1563422"/>
                </a:lnTo>
                <a:lnTo>
                  <a:pt x="81911" y="1596009"/>
                </a:lnTo>
                <a:lnTo>
                  <a:pt x="114498" y="1623962"/>
                </a:lnTo>
                <a:lnTo>
                  <a:pt x="151142" y="1646706"/>
                </a:lnTo>
                <a:lnTo>
                  <a:pt x="191269" y="1663665"/>
                </a:lnTo>
                <a:lnTo>
                  <a:pt x="234302" y="1674263"/>
                </a:lnTo>
                <a:lnTo>
                  <a:pt x="279666" y="1677923"/>
                </a:lnTo>
                <a:lnTo>
                  <a:pt x="2817114" y="1677923"/>
                </a:lnTo>
                <a:lnTo>
                  <a:pt x="2862471" y="1674263"/>
                </a:lnTo>
                <a:lnTo>
                  <a:pt x="2905499" y="1663665"/>
                </a:lnTo>
                <a:lnTo>
                  <a:pt x="2945623" y="1646706"/>
                </a:lnTo>
                <a:lnTo>
                  <a:pt x="2982266" y="1623962"/>
                </a:lnTo>
                <a:lnTo>
                  <a:pt x="3014853" y="1596009"/>
                </a:lnTo>
                <a:lnTo>
                  <a:pt x="3042806" y="1563422"/>
                </a:lnTo>
                <a:lnTo>
                  <a:pt x="3065550" y="1526779"/>
                </a:lnTo>
                <a:lnTo>
                  <a:pt x="3082509" y="1486655"/>
                </a:lnTo>
                <a:lnTo>
                  <a:pt x="3093107" y="1443627"/>
                </a:lnTo>
                <a:lnTo>
                  <a:pt x="3096768" y="1398269"/>
                </a:lnTo>
                <a:lnTo>
                  <a:pt x="3096768" y="699134"/>
                </a:lnTo>
                <a:lnTo>
                  <a:pt x="3867735" y="699134"/>
                </a:lnTo>
                <a:lnTo>
                  <a:pt x="3096768" y="279653"/>
                </a:lnTo>
                <a:lnTo>
                  <a:pt x="3093107" y="234296"/>
                </a:lnTo>
                <a:lnTo>
                  <a:pt x="3082509" y="191268"/>
                </a:lnTo>
                <a:lnTo>
                  <a:pt x="3065550" y="151144"/>
                </a:lnTo>
                <a:lnTo>
                  <a:pt x="3042806" y="114501"/>
                </a:lnTo>
                <a:lnTo>
                  <a:pt x="3014853" y="81914"/>
                </a:lnTo>
                <a:lnTo>
                  <a:pt x="2982266" y="53961"/>
                </a:lnTo>
                <a:lnTo>
                  <a:pt x="2945623" y="31217"/>
                </a:lnTo>
                <a:lnTo>
                  <a:pt x="2905499" y="14258"/>
                </a:lnTo>
                <a:lnTo>
                  <a:pt x="2862471" y="3660"/>
                </a:lnTo>
                <a:lnTo>
                  <a:pt x="2817114" y="0"/>
                </a:lnTo>
                <a:close/>
              </a:path>
              <a:path w="3981450" h="1678305">
                <a:moveTo>
                  <a:pt x="3867735" y="699134"/>
                </a:moveTo>
                <a:lnTo>
                  <a:pt x="3096768" y="699134"/>
                </a:lnTo>
                <a:lnTo>
                  <a:pt x="3980942" y="760729"/>
                </a:lnTo>
                <a:lnTo>
                  <a:pt x="3867735" y="699134"/>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259079" y="999743"/>
            <a:ext cx="3981450" cy="1678305"/>
          </a:xfrm>
          <a:custGeom>
            <a:avLst/>
            <a:gdLst/>
            <a:ahLst/>
            <a:cxnLst/>
            <a:rect l="l" t="t" r="r" b="b"/>
            <a:pathLst>
              <a:path w="3981450" h="1678305">
                <a:moveTo>
                  <a:pt x="0" y="279653"/>
                </a:moveTo>
                <a:lnTo>
                  <a:pt x="3660" y="234296"/>
                </a:lnTo>
                <a:lnTo>
                  <a:pt x="14257" y="191268"/>
                </a:lnTo>
                <a:lnTo>
                  <a:pt x="31215" y="151144"/>
                </a:lnTo>
                <a:lnTo>
                  <a:pt x="53958" y="114501"/>
                </a:lnTo>
                <a:lnTo>
                  <a:pt x="81911" y="81914"/>
                </a:lnTo>
                <a:lnTo>
                  <a:pt x="114498" y="53961"/>
                </a:lnTo>
                <a:lnTo>
                  <a:pt x="151142" y="31217"/>
                </a:lnTo>
                <a:lnTo>
                  <a:pt x="191269" y="14258"/>
                </a:lnTo>
                <a:lnTo>
                  <a:pt x="234302" y="3660"/>
                </a:lnTo>
                <a:lnTo>
                  <a:pt x="279666" y="0"/>
                </a:lnTo>
                <a:lnTo>
                  <a:pt x="1806447" y="0"/>
                </a:lnTo>
                <a:lnTo>
                  <a:pt x="2580640" y="0"/>
                </a:lnTo>
                <a:lnTo>
                  <a:pt x="2817114" y="0"/>
                </a:lnTo>
                <a:lnTo>
                  <a:pt x="2862471" y="3660"/>
                </a:lnTo>
                <a:lnTo>
                  <a:pt x="2905499" y="14258"/>
                </a:lnTo>
                <a:lnTo>
                  <a:pt x="2945623" y="31217"/>
                </a:lnTo>
                <a:lnTo>
                  <a:pt x="2982266" y="53961"/>
                </a:lnTo>
                <a:lnTo>
                  <a:pt x="3014852" y="81914"/>
                </a:lnTo>
                <a:lnTo>
                  <a:pt x="3042806" y="114501"/>
                </a:lnTo>
                <a:lnTo>
                  <a:pt x="3065550" y="151144"/>
                </a:lnTo>
                <a:lnTo>
                  <a:pt x="3082509" y="191268"/>
                </a:lnTo>
                <a:lnTo>
                  <a:pt x="3093107" y="234296"/>
                </a:lnTo>
                <a:lnTo>
                  <a:pt x="3096768" y="279653"/>
                </a:lnTo>
                <a:lnTo>
                  <a:pt x="3980942" y="760729"/>
                </a:lnTo>
                <a:lnTo>
                  <a:pt x="3096768" y="699134"/>
                </a:lnTo>
                <a:lnTo>
                  <a:pt x="3096768" y="1398269"/>
                </a:lnTo>
                <a:lnTo>
                  <a:pt x="3093107" y="1443627"/>
                </a:lnTo>
                <a:lnTo>
                  <a:pt x="3082509" y="1486655"/>
                </a:lnTo>
                <a:lnTo>
                  <a:pt x="3065550" y="1526779"/>
                </a:lnTo>
                <a:lnTo>
                  <a:pt x="3042806" y="1563422"/>
                </a:lnTo>
                <a:lnTo>
                  <a:pt x="3014853" y="1596008"/>
                </a:lnTo>
                <a:lnTo>
                  <a:pt x="2982266" y="1623962"/>
                </a:lnTo>
                <a:lnTo>
                  <a:pt x="2945623" y="1646706"/>
                </a:lnTo>
                <a:lnTo>
                  <a:pt x="2905499" y="1663665"/>
                </a:lnTo>
                <a:lnTo>
                  <a:pt x="2862471" y="1674263"/>
                </a:lnTo>
                <a:lnTo>
                  <a:pt x="2817114" y="1677923"/>
                </a:lnTo>
                <a:lnTo>
                  <a:pt x="2580640" y="1677923"/>
                </a:lnTo>
                <a:lnTo>
                  <a:pt x="1806447" y="1677923"/>
                </a:lnTo>
                <a:lnTo>
                  <a:pt x="279666" y="1677923"/>
                </a:lnTo>
                <a:lnTo>
                  <a:pt x="234302" y="1674263"/>
                </a:lnTo>
                <a:lnTo>
                  <a:pt x="191269" y="1663665"/>
                </a:lnTo>
                <a:lnTo>
                  <a:pt x="151142" y="1646706"/>
                </a:lnTo>
                <a:lnTo>
                  <a:pt x="114498" y="1623962"/>
                </a:lnTo>
                <a:lnTo>
                  <a:pt x="81911" y="1596009"/>
                </a:lnTo>
                <a:lnTo>
                  <a:pt x="53958" y="1563422"/>
                </a:lnTo>
                <a:lnTo>
                  <a:pt x="31215" y="1526779"/>
                </a:lnTo>
                <a:lnTo>
                  <a:pt x="14257" y="1486655"/>
                </a:lnTo>
                <a:lnTo>
                  <a:pt x="3660" y="1443627"/>
                </a:lnTo>
                <a:lnTo>
                  <a:pt x="0" y="1398269"/>
                </a:lnTo>
                <a:lnTo>
                  <a:pt x="0" y="699134"/>
                </a:lnTo>
                <a:lnTo>
                  <a:pt x="0" y="279653"/>
                </a:lnTo>
                <a:close/>
              </a:path>
            </a:pathLst>
          </a:custGeom>
          <a:ln w="12700">
            <a:solidFill>
              <a:srgbClr val="215F8F"/>
            </a:solidFill>
          </a:ln>
        </p:spPr>
        <p:txBody>
          <a:bodyPr wrap="square" lIns="0" tIns="0" rIns="0" bIns="0" rtlCol="0"/>
          <a:lstStyle/>
          <a:p>
            <a:endParaRPr dirty="0"/>
          </a:p>
        </p:txBody>
      </p:sp>
      <p:sp>
        <p:nvSpPr>
          <p:cNvPr id="7" name="object 7"/>
          <p:cNvSpPr txBox="1"/>
          <p:nvPr/>
        </p:nvSpPr>
        <p:spPr>
          <a:xfrm>
            <a:off x="438099" y="988314"/>
            <a:ext cx="2737485" cy="1671955"/>
          </a:xfrm>
          <a:prstGeom prst="rect">
            <a:avLst/>
          </a:prstGeom>
        </p:spPr>
        <p:txBody>
          <a:bodyPr vert="horz" wrap="square" lIns="0" tIns="12700" rIns="0" bIns="0" rtlCol="0">
            <a:spAutoFit/>
          </a:bodyPr>
          <a:lstStyle/>
          <a:p>
            <a:pPr marL="12700" marR="5080" indent="-635" algn="ctr">
              <a:lnSpc>
                <a:spcPct val="100000"/>
              </a:lnSpc>
              <a:spcBef>
                <a:spcPts val="100"/>
              </a:spcBef>
            </a:pPr>
            <a:r>
              <a:rPr sz="1800" spc="-10" dirty="0">
                <a:solidFill>
                  <a:srgbClr val="FFFFFF"/>
                </a:solidFill>
                <a:latin typeface="Calibri"/>
                <a:cs typeface="Calibri"/>
              </a:rPr>
              <a:t>Découvrez</a:t>
            </a:r>
            <a:r>
              <a:rPr sz="1800" spc="-35" dirty="0">
                <a:solidFill>
                  <a:srgbClr val="FFFFFF"/>
                </a:solidFill>
                <a:latin typeface="Calibri"/>
                <a:cs typeface="Calibri"/>
              </a:rPr>
              <a:t> </a:t>
            </a:r>
            <a:r>
              <a:rPr sz="1800" dirty="0">
                <a:solidFill>
                  <a:srgbClr val="FFFFFF"/>
                </a:solidFill>
                <a:latin typeface="Calibri"/>
                <a:cs typeface="Calibri"/>
              </a:rPr>
              <a:t>les</a:t>
            </a:r>
            <a:r>
              <a:rPr sz="1800" spc="-20" dirty="0">
                <a:solidFill>
                  <a:srgbClr val="FFFFFF"/>
                </a:solidFill>
                <a:latin typeface="Calibri"/>
                <a:cs typeface="Calibri"/>
              </a:rPr>
              <a:t> </a:t>
            </a:r>
            <a:r>
              <a:rPr sz="1800" spc="-10" dirty="0">
                <a:solidFill>
                  <a:srgbClr val="FFFFFF"/>
                </a:solidFill>
                <a:latin typeface="Calibri"/>
                <a:cs typeface="Calibri"/>
              </a:rPr>
              <a:t>résultats</a:t>
            </a:r>
            <a:r>
              <a:rPr sz="1800" spc="-45"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votre</a:t>
            </a:r>
            <a:r>
              <a:rPr sz="1800" spc="-50" dirty="0">
                <a:solidFill>
                  <a:srgbClr val="FFFFFF"/>
                </a:solidFill>
                <a:latin typeface="Calibri"/>
                <a:cs typeface="Calibri"/>
              </a:rPr>
              <a:t> </a:t>
            </a:r>
            <a:r>
              <a:rPr sz="1800" dirty="0">
                <a:solidFill>
                  <a:srgbClr val="FFFFFF"/>
                </a:solidFill>
                <a:latin typeface="Calibri"/>
                <a:cs typeface="Calibri"/>
              </a:rPr>
              <a:t>élève</a:t>
            </a:r>
            <a:r>
              <a:rPr sz="1800" spc="-50" dirty="0">
                <a:solidFill>
                  <a:srgbClr val="FFFFFF"/>
                </a:solidFill>
                <a:latin typeface="Calibri"/>
                <a:cs typeface="Calibri"/>
              </a:rPr>
              <a:t> </a:t>
            </a:r>
            <a:r>
              <a:rPr sz="1800" dirty="0">
                <a:solidFill>
                  <a:srgbClr val="FFFFFF"/>
                </a:solidFill>
                <a:latin typeface="Calibri"/>
                <a:cs typeface="Calibri"/>
              </a:rPr>
              <a:t>dans</a:t>
            </a:r>
            <a:r>
              <a:rPr sz="1800" spc="-45" dirty="0">
                <a:solidFill>
                  <a:srgbClr val="FFFFFF"/>
                </a:solidFill>
                <a:latin typeface="Calibri"/>
                <a:cs typeface="Calibri"/>
              </a:rPr>
              <a:t> </a:t>
            </a:r>
            <a:r>
              <a:rPr sz="1800" spc="-25" dirty="0">
                <a:solidFill>
                  <a:srgbClr val="FFFFFF"/>
                </a:solidFill>
                <a:latin typeface="Calibri"/>
                <a:cs typeface="Calibri"/>
              </a:rPr>
              <a:t>des </a:t>
            </a:r>
            <a:r>
              <a:rPr sz="1800" dirty="0">
                <a:solidFill>
                  <a:srgbClr val="FFFFFF"/>
                </a:solidFill>
                <a:latin typeface="Calibri"/>
                <a:cs typeface="Calibri"/>
              </a:rPr>
              <a:t>catégories</a:t>
            </a:r>
            <a:r>
              <a:rPr sz="1800" spc="-45" dirty="0">
                <a:solidFill>
                  <a:srgbClr val="FFFFFF"/>
                </a:solidFill>
                <a:latin typeface="Calibri"/>
                <a:cs typeface="Calibri"/>
              </a:rPr>
              <a:t> </a:t>
            </a:r>
            <a:r>
              <a:rPr sz="1800" dirty="0">
                <a:solidFill>
                  <a:srgbClr val="FFFFFF"/>
                </a:solidFill>
                <a:latin typeface="Calibri"/>
                <a:cs typeface="Calibri"/>
              </a:rPr>
              <a:t>de</a:t>
            </a:r>
            <a:r>
              <a:rPr sz="1800" spc="-40" dirty="0">
                <a:solidFill>
                  <a:srgbClr val="FFFFFF"/>
                </a:solidFill>
                <a:latin typeface="Calibri"/>
                <a:cs typeface="Calibri"/>
              </a:rPr>
              <a:t> </a:t>
            </a:r>
            <a:r>
              <a:rPr sz="1800" spc="-10" dirty="0">
                <a:solidFill>
                  <a:srgbClr val="FFFFFF"/>
                </a:solidFill>
                <a:latin typeface="Calibri"/>
                <a:cs typeface="Calibri"/>
              </a:rPr>
              <a:t>rapports </a:t>
            </a:r>
            <a:r>
              <a:rPr sz="1800" dirty="0">
                <a:solidFill>
                  <a:srgbClr val="FFFFFF"/>
                </a:solidFill>
                <a:latin typeface="Calibri"/>
                <a:cs typeface="Calibri"/>
              </a:rPr>
              <a:t>spécifiques</a:t>
            </a:r>
            <a:r>
              <a:rPr sz="1800" spc="-35" dirty="0">
                <a:solidFill>
                  <a:srgbClr val="FFFFFF"/>
                </a:solidFill>
                <a:latin typeface="Calibri"/>
                <a:cs typeface="Calibri"/>
              </a:rPr>
              <a:t> </a:t>
            </a:r>
            <a:r>
              <a:rPr sz="1800" dirty="0">
                <a:solidFill>
                  <a:srgbClr val="FFFFFF"/>
                </a:solidFill>
                <a:latin typeface="Calibri"/>
                <a:cs typeface="Calibri"/>
              </a:rPr>
              <a:t>ou</a:t>
            </a:r>
            <a:r>
              <a:rPr sz="1800" spc="-45" dirty="0">
                <a:solidFill>
                  <a:srgbClr val="FFFFFF"/>
                </a:solidFill>
                <a:latin typeface="Calibri"/>
                <a:cs typeface="Calibri"/>
              </a:rPr>
              <a:t> </a:t>
            </a:r>
            <a:r>
              <a:rPr sz="1800" dirty="0">
                <a:solidFill>
                  <a:srgbClr val="FFFFFF"/>
                </a:solidFill>
                <a:latin typeface="Calibri"/>
                <a:cs typeface="Calibri"/>
              </a:rPr>
              <a:t>dans</a:t>
            </a:r>
            <a:r>
              <a:rPr sz="1800" spc="-40" dirty="0">
                <a:solidFill>
                  <a:srgbClr val="FFFFFF"/>
                </a:solidFill>
                <a:latin typeface="Calibri"/>
                <a:cs typeface="Calibri"/>
              </a:rPr>
              <a:t> </a:t>
            </a:r>
            <a:r>
              <a:rPr sz="1800" spc="-25" dirty="0">
                <a:solidFill>
                  <a:srgbClr val="FFFFFF"/>
                </a:solidFill>
                <a:latin typeface="Calibri"/>
                <a:cs typeface="Calibri"/>
              </a:rPr>
              <a:t>des </a:t>
            </a:r>
            <a:r>
              <a:rPr sz="1800" dirty="0">
                <a:solidFill>
                  <a:srgbClr val="FFFFFF"/>
                </a:solidFill>
                <a:latin typeface="Calibri"/>
                <a:cs typeface="Calibri"/>
              </a:rPr>
              <a:t>domaines</a:t>
            </a:r>
            <a:r>
              <a:rPr sz="1800" spc="-40" dirty="0">
                <a:solidFill>
                  <a:srgbClr val="FFFFFF"/>
                </a:solidFill>
                <a:latin typeface="Calibri"/>
                <a:cs typeface="Calibri"/>
              </a:rPr>
              <a:t> </a:t>
            </a:r>
            <a:r>
              <a:rPr sz="1800" spc="-10" dirty="0">
                <a:solidFill>
                  <a:srgbClr val="FFFFFF"/>
                </a:solidFill>
                <a:latin typeface="Calibri"/>
                <a:cs typeface="Calibri"/>
              </a:rPr>
              <a:t>d'apprentissage</a:t>
            </a:r>
            <a:r>
              <a:rPr sz="1800" spc="-35" dirty="0">
                <a:solidFill>
                  <a:srgbClr val="FFFFFF"/>
                </a:solidFill>
                <a:latin typeface="Calibri"/>
                <a:cs typeface="Calibri"/>
              </a:rPr>
              <a:t> </a:t>
            </a:r>
            <a:r>
              <a:rPr sz="1800" spc="-25" dirty="0">
                <a:solidFill>
                  <a:srgbClr val="FFFFFF"/>
                </a:solidFill>
                <a:latin typeface="Calibri"/>
                <a:cs typeface="Calibri"/>
              </a:rPr>
              <a:t>au </a:t>
            </a:r>
            <a:r>
              <a:rPr sz="1800" dirty="0">
                <a:solidFill>
                  <a:srgbClr val="FFFFFF"/>
                </a:solidFill>
                <a:latin typeface="Calibri"/>
                <a:cs typeface="Calibri"/>
              </a:rPr>
              <a:t>sein</a:t>
            </a:r>
            <a:r>
              <a:rPr sz="1800" spc="-40" dirty="0">
                <a:solidFill>
                  <a:srgbClr val="FFFFFF"/>
                </a:solidFill>
                <a:latin typeface="Calibri"/>
                <a:cs typeface="Calibri"/>
              </a:rPr>
              <a:t> </a:t>
            </a:r>
            <a:r>
              <a:rPr sz="1800" dirty="0">
                <a:solidFill>
                  <a:srgbClr val="FFFFFF"/>
                </a:solidFill>
                <a:latin typeface="Calibri"/>
                <a:cs typeface="Calibri"/>
              </a:rPr>
              <a:t>d'une</a:t>
            </a:r>
            <a:r>
              <a:rPr sz="1800" spc="-20" dirty="0">
                <a:solidFill>
                  <a:srgbClr val="FFFFFF"/>
                </a:solidFill>
                <a:latin typeface="Calibri"/>
                <a:cs typeface="Calibri"/>
              </a:rPr>
              <a:t> </a:t>
            </a:r>
            <a:r>
              <a:rPr sz="1800" spc="-10" dirty="0">
                <a:solidFill>
                  <a:srgbClr val="FFFFFF"/>
                </a:solidFill>
                <a:latin typeface="Calibri"/>
                <a:cs typeface="Calibri"/>
              </a:rPr>
              <a:t>matière.</a:t>
            </a:r>
            <a:endParaRPr sz="1800" dirty="0">
              <a:latin typeface="Calibri"/>
              <a:cs typeface="Calibri"/>
            </a:endParaRPr>
          </a:p>
        </p:txBody>
      </p:sp>
      <p:sp>
        <p:nvSpPr>
          <p:cNvPr id="17" name="object 17"/>
          <p:cNvSpPr txBox="1"/>
          <p:nvPr/>
        </p:nvSpPr>
        <p:spPr>
          <a:xfrm>
            <a:off x="4543044" y="2238755"/>
            <a:ext cx="1562100" cy="260985"/>
          </a:xfrm>
          <a:prstGeom prst="rect">
            <a:avLst/>
          </a:prstGeom>
          <a:solidFill>
            <a:srgbClr val="EDEDED"/>
          </a:solidFill>
        </p:spPr>
        <p:txBody>
          <a:bodyPr vert="horz" wrap="square" lIns="0" tIns="37465" rIns="0" bIns="0" rtlCol="0">
            <a:spAutoFit/>
          </a:bodyPr>
          <a:lstStyle/>
          <a:p>
            <a:pPr marL="92075">
              <a:lnSpc>
                <a:spcPct val="100000"/>
              </a:lnSpc>
              <a:spcBef>
                <a:spcPts val="295"/>
              </a:spcBef>
            </a:pPr>
            <a:r>
              <a:rPr sz="1050" dirty="0">
                <a:solidFill>
                  <a:srgbClr val="252525"/>
                </a:solidFill>
                <a:latin typeface="Calibri"/>
                <a:cs typeface="Calibri"/>
              </a:rPr>
              <a:t>Catégorie</a:t>
            </a:r>
            <a:r>
              <a:rPr sz="1050" spc="-35" dirty="0">
                <a:solidFill>
                  <a:srgbClr val="252525"/>
                </a:solidFill>
                <a:latin typeface="Calibri"/>
                <a:cs typeface="Calibri"/>
              </a:rPr>
              <a:t> </a:t>
            </a:r>
            <a:r>
              <a:rPr sz="1050" dirty="0">
                <a:solidFill>
                  <a:srgbClr val="252525"/>
                </a:solidFill>
                <a:latin typeface="Calibri"/>
                <a:cs typeface="Calibri"/>
              </a:rPr>
              <a:t>de</a:t>
            </a:r>
            <a:r>
              <a:rPr sz="1050" spc="-15" dirty="0">
                <a:solidFill>
                  <a:srgbClr val="252525"/>
                </a:solidFill>
                <a:latin typeface="Calibri"/>
                <a:cs typeface="Calibri"/>
              </a:rPr>
              <a:t> </a:t>
            </a:r>
            <a:r>
              <a:rPr sz="1050" spc="-10" dirty="0">
                <a:solidFill>
                  <a:srgbClr val="252525"/>
                </a:solidFill>
                <a:latin typeface="Calibri"/>
                <a:cs typeface="Calibri"/>
              </a:rPr>
              <a:t>rapport</a:t>
            </a:r>
            <a:endParaRPr sz="1050" dirty="0">
              <a:latin typeface="Calibri"/>
              <a:cs typeface="Calibri"/>
            </a:endParaRPr>
          </a:p>
        </p:txBody>
      </p:sp>
      <p:sp>
        <p:nvSpPr>
          <p:cNvPr id="18" name="object 18"/>
          <p:cNvSpPr txBox="1"/>
          <p:nvPr/>
        </p:nvSpPr>
        <p:spPr>
          <a:xfrm>
            <a:off x="7388352" y="2220467"/>
            <a:ext cx="680085" cy="657225"/>
          </a:xfrm>
          <a:prstGeom prst="rect">
            <a:avLst/>
          </a:prstGeom>
          <a:solidFill>
            <a:srgbClr val="EDEDED"/>
          </a:solidFill>
        </p:spPr>
        <p:txBody>
          <a:bodyPr vert="horz" wrap="square" lIns="0" tIns="25400" rIns="0" bIns="0" rtlCol="0">
            <a:spAutoFit/>
          </a:bodyPr>
          <a:lstStyle/>
          <a:p>
            <a:pPr marL="91440" marR="86995">
              <a:lnSpc>
                <a:spcPct val="120000"/>
              </a:lnSpc>
              <a:spcBef>
                <a:spcPts val="200"/>
              </a:spcBef>
            </a:pPr>
            <a:r>
              <a:rPr sz="1050" dirty="0">
                <a:solidFill>
                  <a:srgbClr val="252525"/>
                </a:solidFill>
                <a:latin typeface="Calibri"/>
                <a:cs typeface="Calibri"/>
              </a:rPr>
              <a:t>Total</a:t>
            </a:r>
            <a:r>
              <a:rPr sz="1050" spc="-20" dirty="0">
                <a:solidFill>
                  <a:srgbClr val="252525"/>
                </a:solidFill>
                <a:latin typeface="Calibri"/>
                <a:cs typeface="Calibri"/>
              </a:rPr>
              <a:t> </a:t>
            </a:r>
            <a:r>
              <a:rPr sz="1050" spc="-25" dirty="0">
                <a:solidFill>
                  <a:srgbClr val="252525"/>
                </a:solidFill>
                <a:latin typeface="Calibri"/>
                <a:cs typeface="Calibri"/>
              </a:rPr>
              <a:t>des </a:t>
            </a:r>
            <a:r>
              <a:rPr sz="1050" spc="-10" dirty="0">
                <a:solidFill>
                  <a:srgbClr val="252525"/>
                </a:solidFill>
                <a:latin typeface="Calibri"/>
                <a:cs typeface="Calibri"/>
              </a:rPr>
              <a:t>points gagnés</a:t>
            </a:r>
            <a:endParaRPr sz="1050" dirty="0">
              <a:latin typeface="Calibri"/>
              <a:cs typeface="Calibri"/>
            </a:endParaRPr>
          </a:p>
        </p:txBody>
      </p:sp>
      <p:sp>
        <p:nvSpPr>
          <p:cNvPr id="19" name="object 19"/>
          <p:cNvSpPr txBox="1"/>
          <p:nvPr/>
        </p:nvSpPr>
        <p:spPr>
          <a:xfrm>
            <a:off x="8138159" y="2220467"/>
            <a:ext cx="784860" cy="657225"/>
          </a:xfrm>
          <a:prstGeom prst="rect">
            <a:avLst/>
          </a:prstGeom>
          <a:solidFill>
            <a:srgbClr val="EDEDED"/>
          </a:solidFill>
        </p:spPr>
        <p:txBody>
          <a:bodyPr vert="horz" wrap="square" lIns="0" tIns="25400" rIns="0" bIns="0" rtlCol="0">
            <a:spAutoFit/>
          </a:bodyPr>
          <a:lstStyle/>
          <a:p>
            <a:pPr marL="92710" marR="189865">
              <a:lnSpc>
                <a:spcPct val="120000"/>
              </a:lnSpc>
              <a:spcBef>
                <a:spcPts val="200"/>
              </a:spcBef>
            </a:pPr>
            <a:r>
              <a:rPr sz="1050" dirty="0">
                <a:solidFill>
                  <a:srgbClr val="252525"/>
                </a:solidFill>
                <a:latin typeface="Calibri"/>
                <a:cs typeface="Calibri"/>
              </a:rPr>
              <a:t>Total</a:t>
            </a:r>
            <a:r>
              <a:rPr sz="1050" spc="-20" dirty="0">
                <a:solidFill>
                  <a:srgbClr val="252525"/>
                </a:solidFill>
                <a:latin typeface="Calibri"/>
                <a:cs typeface="Calibri"/>
              </a:rPr>
              <a:t> </a:t>
            </a:r>
            <a:r>
              <a:rPr sz="1050" spc="-25" dirty="0">
                <a:solidFill>
                  <a:srgbClr val="252525"/>
                </a:solidFill>
                <a:latin typeface="Calibri"/>
                <a:cs typeface="Calibri"/>
              </a:rPr>
              <a:t>des </a:t>
            </a:r>
            <a:r>
              <a:rPr sz="1050" spc="-10" dirty="0">
                <a:solidFill>
                  <a:srgbClr val="252525"/>
                </a:solidFill>
                <a:latin typeface="Calibri"/>
                <a:cs typeface="Calibri"/>
              </a:rPr>
              <a:t>points possibles</a:t>
            </a:r>
            <a:endParaRPr sz="1050" dirty="0">
              <a:latin typeface="Calibri"/>
              <a:cs typeface="Calibri"/>
            </a:endParaRPr>
          </a:p>
        </p:txBody>
      </p:sp>
      <p:sp>
        <p:nvSpPr>
          <p:cNvPr id="20" name="object 20"/>
          <p:cNvSpPr txBox="1"/>
          <p:nvPr/>
        </p:nvSpPr>
        <p:spPr>
          <a:xfrm>
            <a:off x="8923019" y="2220467"/>
            <a:ext cx="1995170" cy="467995"/>
          </a:xfrm>
          <a:prstGeom prst="rect">
            <a:avLst/>
          </a:prstGeom>
          <a:solidFill>
            <a:srgbClr val="EDEDED"/>
          </a:solidFill>
        </p:spPr>
        <p:txBody>
          <a:bodyPr vert="horz" wrap="square" lIns="0" tIns="25400" rIns="0" bIns="0" rtlCol="0">
            <a:spAutoFit/>
          </a:bodyPr>
          <a:lstStyle/>
          <a:p>
            <a:pPr marL="62230" marR="266065">
              <a:lnSpc>
                <a:spcPct val="120000"/>
              </a:lnSpc>
              <a:spcBef>
                <a:spcPts val="200"/>
              </a:spcBef>
            </a:pPr>
            <a:r>
              <a:rPr sz="1050" dirty="0">
                <a:solidFill>
                  <a:srgbClr val="252525"/>
                </a:solidFill>
                <a:latin typeface="Calibri"/>
                <a:cs typeface="Calibri"/>
              </a:rPr>
              <a:t>%</a:t>
            </a:r>
            <a:r>
              <a:rPr sz="1050" spc="-20" dirty="0">
                <a:solidFill>
                  <a:srgbClr val="252525"/>
                </a:solidFill>
                <a:latin typeface="Calibri"/>
                <a:cs typeface="Calibri"/>
              </a:rPr>
              <a:t> </a:t>
            </a:r>
            <a:r>
              <a:rPr sz="1050" dirty="0">
                <a:solidFill>
                  <a:srgbClr val="252525"/>
                </a:solidFill>
                <a:latin typeface="Calibri"/>
                <a:cs typeface="Calibri"/>
              </a:rPr>
              <a:t>du</a:t>
            </a:r>
            <a:r>
              <a:rPr sz="1050" spc="-10" dirty="0">
                <a:solidFill>
                  <a:srgbClr val="252525"/>
                </a:solidFill>
                <a:latin typeface="Calibri"/>
                <a:cs typeface="Calibri"/>
              </a:rPr>
              <a:t> </a:t>
            </a:r>
            <a:r>
              <a:rPr sz="1050" dirty="0">
                <a:solidFill>
                  <a:srgbClr val="252525"/>
                </a:solidFill>
                <a:latin typeface="Calibri"/>
                <a:cs typeface="Calibri"/>
              </a:rPr>
              <a:t>total</a:t>
            </a:r>
            <a:r>
              <a:rPr sz="1050" spc="-20" dirty="0">
                <a:solidFill>
                  <a:srgbClr val="252525"/>
                </a:solidFill>
                <a:latin typeface="Calibri"/>
                <a:cs typeface="Calibri"/>
              </a:rPr>
              <a:t> </a:t>
            </a:r>
            <a:r>
              <a:rPr sz="1050" dirty="0">
                <a:solidFill>
                  <a:srgbClr val="252525"/>
                </a:solidFill>
                <a:latin typeface="Calibri"/>
                <a:cs typeface="Calibri"/>
              </a:rPr>
              <a:t>des</a:t>
            </a:r>
            <a:r>
              <a:rPr sz="1050" spc="-15" dirty="0">
                <a:solidFill>
                  <a:srgbClr val="252525"/>
                </a:solidFill>
                <a:latin typeface="Calibri"/>
                <a:cs typeface="Calibri"/>
              </a:rPr>
              <a:t> </a:t>
            </a:r>
            <a:r>
              <a:rPr sz="1050" dirty="0">
                <a:solidFill>
                  <a:srgbClr val="252525"/>
                </a:solidFill>
                <a:latin typeface="Calibri"/>
                <a:cs typeface="Calibri"/>
              </a:rPr>
              <a:t>points</a:t>
            </a:r>
            <a:r>
              <a:rPr sz="1050" spc="-10" dirty="0">
                <a:solidFill>
                  <a:srgbClr val="252525"/>
                </a:solidFill>
                <a:latin typeface="Calibri"/>
                <a:cs typeface="Calibri"/>
              </a:rPr>
              <a:t> possibles obtenus*</a:t>
            </a:r>
            <a:endParaRPr sz="1050" dirty="0">
              <a:latin typeface="Calibri"/>
              <a:cs typeface="Calibri"/>
            </a:endParaRPr>
          </a:p>
        </p:txBody>
      </p:sp>
      <p:sp>
        <p:nvSpPr>
          <p:cNvPr id="21" name="object 21"/>
          <p:cNvSpPr txBox="1"/>
          <p:nvPr/>
        </p:nvSpPr>
        <p:spPr>
          <a:xfrm>
            <a:off x="4533900" y="2976372"/>
            <a:ext cx="1562100" cy="262255"/>
          </a:xfrm>
          <a:prstGeom prst="rect">
            <a:avLst/>
          </a:prstGeom>
          <a:solidFill>
            <a:srgbClr val="F8F8F8"/>
          </a:solidFill>
        </p:spPr>
        <p:txBody>
          <a:bodyPr vert="horz" wrap="square" lIns="0" tIns="38100" rIns="0" bIns="0" rtlCol="0">
            <a:spAutoFit/>
          </a:bodyPr>
          <a:lstStyle/>
          <a:p>
            <a:pPr marL="92075">
              <a:lnSpc>
                <a:spcPct val="100000"/>
              </a:lnSpc>
              <a:spcBef>
                <a:spcPts val="300"/>
              </a:spcBef>
            </a:pPr>
            <a:r>
              <a:rPr sz="1050" spc="-10" dirty="0">
                <a:solidFill>
                  <a:srgbClr val="252525"/>
                </a:solidFill>
                <a:latin typeface="Calibri"/>
                <a:cs typeface="Calibri"/>
              </a:rPr>
              <a:t>Langue</a:t>
            </a:r>
            <a:endParaRPr sz="1050" dirty="0">
              <a:latin typeface="Calibri"/>
              <a:cs typeface="Calibri"/>
            </a:endParaRPr>
          </a:p>
        </p:txBody>
      </p:sp>
      <p:sp>
        <p:nvSpPr>
          <p:cNvPr id="24" name="object 24"/>
          <p:cNvSpPr txBox="1"/>
          <p:nvPr/>
        </p:nvSpPr>
        <p:spPr>
          <a:xfrm>
            <a:off x="8892540" y="2990088"/>
            <a:ext cx="718185" cy="789940"/>
          </a:xfrm>
          <a:prstGeom prst="rect">
            <a:avLst/>
          </a:prstGeom>
          <a:solidFill>
            <a:srgbClr val="F8F8F8"/>
          </a:solidFill>
        </p:spPr>
        <p:txBody>
          <a:bodyPr vert="horz" wrap="square" lIns="0" tIns="29845" rIns="0" bIns="0" rtlCol="0">
            <a:spAutoFit/>
          </a:bodyPr>
          <a:lstStyle/>
          <a:p>
            <a:pPr marL="92710" marR="229235">
              <a:lnSpc>
                <a:spcPct val="109800"/>
              </a:lnSpc>
              <a:spcBef>
                <a:spcPts val="235"/>
              </a:spcBef>
            </a:pPr>
            <a:r>
              <a:rPr sz="1050" spc="-10" dirty="0">
                <a:solidFill>
                  <a:srgbClr val="252525"/>
                </a:solidFill>
                <a:latin typeface="Calibri"/>
                <a:cs typeface="Calibri"/>
              </a:rPr>
              <a:t>Élève École District </a:t>
            </a:r>
            <a:r>
              <a:rPr sz="1050" spc="-20" dirty="0">
                <a:solidFill>
                  <a:srgbClr val="252525"/>
                </a:solidFill>
                <a:latin typeface="Calibri"/>
                <a:cs typeface="Calibri"/>
              </a:rPr>
              <a:t>État</a:t>
            </a:r>
            <a:endParaRPr sz="1050" dirty="0">
              <a:latin typeface="Calibri"/>
              <a:cs typeface="Calibri"/>
            </a:endParaRPr>
          </a:p>
        </p:txBody>
      </p:sp>
      <p:sp>
        <p:nvSpPr>
          <p:cNvPr id="22" name="object 22"/>
          <p:cNvSpPr txBox="1"/>
          <p:nvPr/>
        </p:nvSpPr>
        <p:spPr>
          <a:xfrm>
            <a:off x="4533900" y="3922776"/>
            <a:ext cx="1562100" cy="414655"/>
          </a:xfrm>
          <a:prstGeom prst="rect">
            <a:avLst/>
          </a:prstGeom>
          <a:solidFill>
            <a:srgbClr val="F8F8F8"/>
          </a:solidFill>
        </p:spPr>
        <p:txBody>
          <a:bodyPr vert="horz" wrap="square" lIns="0" tIns="37465" rIns="0" bIns="0" rtlCol="0">
            <a:spAutoFit/>
          </a:bodyPr>
          <a:lstStyle/>
          <a:p>
            <a:pPr marL="92075">
              <a:lnSpc>
                <a:spcPct val="100000"/>
              </a:lnSpc>
              <a:spcBef>
                <a:spcPts val="295"/>
              </a:spcBef>
            </a:pPr>
            <a:r>
              <a:rPr sz="1050" spc="-10" dirty="0">
                <a:solidFill>
                  <a:srgbClr val="252525"/>
                </a:solidFill>
                <a:latin typeface="Calibri"/>
                <a:cs typeface="Calibri"/>
              </a:rPr>
              <a:t>Compréhension</a:t>
            </a:r>
            <a:r>
              <a:rPr sz="1050" spc="40" dirty="0">
                <a:solidFill>
                  <a:srgbClr val="252525"/>
                </a:solidFill>
                <a:latin typeface="Calibri"/>
                <a:cs typeface="Calibri"/>
              </a:rPr>
              <a:t> </a:t>
            </a:r>
            <a:r>
              <a:rPr sz="1050" spc="-25" dirty="0">
                <a:solidFill>
                  <a:srgbClr val="252525"/>
                </a:solidFill>
                <a:latin typeface="Calibri"/>
                <a:cs typeface="Calibri"/>
              </a:rPr>
              <a:t>des</a:t>
            </a:r>
            <a:endParaRPr sz="1050" dirty="0">
              <a:latin typeface="Calibri"/>
              <a:cs typeface="Calibri"/>
            </a:endParaRPr>
          </a:p>
          <a:p>
            <a:pPr marL="92075">
              <a:lnSpc>
                <a:spcPct val="100000"/>
              </a:lnSpc>
              <a:spcBef>
                <a:spcPts val="5"/>
              </a:spcBef>
            </a:pPr>
            <a:r>
              <a:rPr sz="1050" spc="-10" dirty="0">
                <a:solidFill>
                  <a:srgbClr val="252525"/>
                </a:solidFill>
                <a:latin typeface="Calibri"/>
                <a:cs typeface="Calibri"/>
              </a:rPr>
              <a:t>écrits</a:t>
            </a:r>
            <a:endParaRPr sz="1050" dirty="0">
              <a:latin typeface="Calibri"/>
              <a:cs typeface="Calibri"/>
            </a:endParaRPr>
          </a:p>
        </p:txBody>
      </p:sp>
      <p:sp>
        <p:nvSpPr>
          <p:cNvPr id="25" name="object 25"/>
          <p:cNvSpPr txBox="1"/>
          <p:nvPr/>
        </p:nvSpPr>
        <p:spPr>
          <a:xfrm>
            <a:off x="8892540" y="3931920"/>
            <a:ext cx="718185" cy="789940"/>
          </a:xfrm>
          <a:prstGeom prst="rect">
            <a:avLst/>
          </a:prstGeom>
          <a:solidFill>
            <a:srgbClr val="F8F8F8"/>
          </a:solidFill>
        </p:spPr>
        <p:txBody>
          <a:bodyPr vert="horz" wrap="square" lIns="0" tIns="30480" rIns="0" bIns="0" rtlCol="0">
            <a:spAutoFit/>
          </a:bodyPr>
          <a:lstStyle/>
          <a:p>
            <a:pPr marL="92710" marR="229235">
              <a:lnSpc>
                <a:spcPct val="109800"/>
              </a:lnSpc>
              <a:spcBef>
                <a:spcPts val="240"/>
              </a:spcBef>
            </a:pPr>
            <a:r>
              <a:rPr sz="1050" spc="-10" dirty="0">
                <a:solidFill>
                  <a:srgbClr val="252525"/>
                </a:solidFill>
                <a:latin typeface="Calibri"/>
                <a:cs typeface="Calibri"/>
              </a:rPr>
              <a:t>Élève École District </a:t>
            </a:r>
            <a:r>
              <a:rPr sz="1050" spc="-20" dirty="0">
                <a:solidFill>
                  <a:srgbClr val="252525"/>
                </a:solidFill>
                <a:latin typeface="Calibri"/>
                <a:cs typeface="Calibri"/>
              </a:rPr>
              <a:t>État</a:t>
            </a:r>
            <a:endParaRPr sz="1050" dirty="0">
              <a:latin typeface="Calibri"/>
              <a:cs typeface="Calibri"/>
            </a:endParaRPr>
          </a:p>
        </p:txBody>
      </p:sp>
      <p:sp>
        <p:nvSpPr>
          <p:cNvPr id="23" name="object 23"/>
          <p:cNvSpPr txBox="1"/>
          <p:nvPr/>
        </p:nvSpPr>
        <p:spPr>
          <a:xfrm>
            <a:off x="4533900" y="4863084"/>
            <a:ext cx="1562100" cy="262255"/>
          </a:xfrm>
          <a:prstGeom prst="rect">
            <a:avLst/>
          </a:prstGeom>
          <a:solidFill>
            <a:srgbClr val="F8F8F8"/>
          </a:solidFill>
        </p:spPr>
        <p:txBody>
          <a:bodyPr vert="horz" wrap="square" lIns="0" tIns="38735" rIns="0" bIns="0" rtlCol="0">
            <a:spAutoFit/>
          </a:bodyPr>
          <a:lstStyle/>
          <a:p>
            <a:pPr marL="92075">
              <a:lnSpc>
                <a:spcPct val="100000"/>
              </a:lnSpc>
              <a:spcBef>
                <a:spcPts val="305"/>
              </a:spcBef>
            </a:pPr>
            <a:r>
              <a:rPr sz="1050" dirty="0">
                <a:solidFill>
                  <a:srgbClr val="252525"/>
                </a:solidFill>
                <a:latin typeface="Calibri"/>
                <a:cs typeface="Calibri"/>
              </a:rPr>
              <a:t>Expression</a:t>
            </a:r>
            <a:r>
              <a:rPr sz="1050" spc="-55" dirty="0">
                <a:solidFill>
                  <a:srgbClr val="252525"/>
                </a:solidFill>
                <a:latin typeface="Calibri"/>
                <a:cs typeface="Calibri"/>
              </a:rPr>
              <a:t> </a:t>
            </a:r>
            <a:r>
              <a:rPr sz="1050" spc="-10" dirty="0">
                <a:solidFill>
                  <a:srgbClr val="252525"/>
                </a:solidFill>
                <a:latin typeface="Calibri"/>
                <a:cs typeface="Calibri"/>
              </a:rPr>
              <a:t>écrite</a:t>
            </a:r>
            <a:endParaRPr sz="1050" dirty="0">
              <a:latin typeface="Calibri"/>
              <a:cs typeface="Calibri"/>
            </a:endParaRPr>
          </a:p>
        </p:txBody>
      </p:sp>
      <p:sp>
        <p:nvSpPr>
          <p:cNvPr id="26" name="object 26"/>
          <p:cNvSpPr txBox="1"/>
          <p:nvPr/>
        </p:nvSpPr>
        <p:spPr>
          <a:xfrm>
            <a:off x="8892540" y="4863084"/>
            <a:ext cx="718185" cy="795655"/>
          </a:xfrm>
          <a:prstGeom prst="rect">
            <a:avLst/>
          </a:prstGeom>
          <a:solidFill>
            <a:srgbClr val="F8F8F8"/>
          </a:solidFill>
        </p:spPr>
        <p:txBody>
          <a:bodyPr vert="horz" wrap="square" lIns="0" tIns="30480" rIns="0" bIns="0" rtlCol="0">
            <a:spAutoFit/>
          </a:bodyPr>
          <a:lstStyle/>
          <a:p>
            <a:pPr marL="92710" marR="229235">
              <a:lnSpc>
                <a:spcPct val="109900"/>
              </a:lnSpc>
              <a:spcBef>
                <a:spcPts val="240"/>
              </a:spcBef>
            </a:pPr>
            <a:r>
              <a:rPr sz="1050" spc="-10" dirty="0">
                <a:solidFill>
                  <a:srgbClr val="252525"/>
                </a:solidFill>
                <a:latin typeface="Calibri"/>
                <a:cs typeface="Calibri"/>
              </a:rPr>
              <a:t>Élève École District </a:t>
            </a:r>
            <a:r>
              <a:rPr sz="1050" spc="-20" dirty="0">
                <a:solidFill>
                  <a:srgbClr val="252525"/>
                </a:solidFill>
                <a:latin typeface="Calibri"/>
                <a:cs typeface="Calibri"/>
              </a:rPr>
              <a:t>État</a:t>
            </a:r>
            <a:endParaRPr sz="105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301497" y="4218178"/>
            <a:ext cx="8542655" cy="1981835"/>
            <a:chOff x="301497" y="4218178"/>
            <a:chExt cx="8542655" cy="1981835"/>
          </a:xfrm>
        </p:grpSpPr>
        <p:sp>
          <p:nvSpPr>
            <p:cNvPr id="9" name="object 9"/>
            <p:cNvSpPr/>
            <p:nvPr/>
          </p:nvSpPr>
          <p:spPr>
            <a:xfrm>
              <a:off x="307847" y="4224528"/>
              <a:ext cx="8529955" cy="1969135"/>
            </a:xfrm>
            <a:custGeom>
              <a:avLst/>
              <a:gdLst/>
              <a:ahLst/>
              <a:cxnLst/>
              <a:rect l="l" t="t" r="r" b="b"/>
              <a:pathLst>
                <a:path w="8529955" h="1969135">
                  <a:moveTo>
                    <a:pt x="2770124" y="0"/>
                  </a:moveTo>
                  <a:lnTo>
                    <a:pt x="328168" y="0"/>
                  </a:lnTo>
                  <a:lnTo>
                    <a:pt x="279673" y="3558"/>
                  </a:lnTo>
                  <a:lnTo>
                    <a:pt x="233388" y="13895"/>
                  </a:lnTo>
                  <a:lnTo>
                    <a:pt x="189820" y="30502"/>
                  </a:lnTo>
                  <a:lnTo>
                    <a:pt x="149477" y="52873"/>
                  </a:lnTo>
                  <a:lnTo>
                    <a:pt x="112865" y="80498"/>
                  </a:lnTo>
                  <a:lnTo>
                    <a:pt x="80494" y="112871"/>
                  </a:lnTo>
                  <a:lnTo>
                    <a:pt x="52870" y="149482"/>
                  </a:lnTo>
                  <a:lnTo>
                    <a:pt x="30500" y="189826"/>
                  </a:lnTo>
                  <a:lnTo>
                    <a:pt x="13894" y="233393"/>
                  </a:lnTo>
                  <a:lnTo>
                    <a:pt x="3558" y="279676"/>
                  </a:lnTo>
                  <a:lnTo>
                    <a:pt x="0" y="328168"/>
                  </a:lnTo>
                  <a:lnTo>
                    <a:pt x="0" y="1640840"/>
                  </a:lnTo>
                  <a:lnTo>
                    <a:pt x="3558" y="1689334"/>
                  </a:lnTo>
                  <a:lnTo>
                    <a:pt x="13894" y="1735619"/>
                  </a:lnTo>
                  <a:lnTo>
                    <a:pt x="30500" y="1779187"/>
                  </a:lnTo>
                  <a:lnTo>
                    <a:pt x="52870" y="1819530"/>
                  </a:lnTo>
                  <a:lnTo>
                    <a:pt x="80494" y="1856142"/>
                  </a:lnTo>
                  <a:lnTo>
                    <a:pt x="112865" y="1888513"/>
                  </a:lnTo>
                  <a:lnTo>
                    <a:pt x="149477" y="1916137"/>
                  </a:lnTo>
                  <a:lnTo>
                    <a:pt x="189820" y="1938507"/>
                  </a:lnTo>
                  <a:lnTo>
                    <a:pt x="233388" y="1955113"/>
                  </a:lnTo>
                  <a:lnTo>
                    <a:pt x="279673" y="1965449"/>
                  </a:lnTo>
                  <a:lnTo>
                    <a:pt x="328168" y="1969008"/>
                  </a:lnTo>
                  <a:lnTo>
                    <a:pt x="2770124" y="1969008"/>
                  </a:lnTo>
                  <a:lnTo>
                    <a:pt x="2818615" y="1965449"/>
                  </a:lnTo>
                  <a:lnTo>
                    <a:pt x="2864898" y="1955113"/>
                  </a:lnTo>
                  <a:lnTo>
                    <a:pt x="2908465" y="1938507"/>
                  </a:lnTo>
                  <a:lnTo>
                    <a:pt x="2948809" y="1916137"/>
                  </a:lnTo>
                  <a:lnTo>
                    <a:pt x="2985420" y="1888513"/>
                  </a:lnTo>
                  <a:lnTo>
                    <a:pt x="3017793" y="1856142"/>
                  </a:lnTo>
                  <a:lnTo>
                    <a:pt x="3045418" y="1819530"/>
                  </a:lnTo>
                  <a:lnTo>
                    <a:pt x="3067789" y="1779187"/>
                  </a:lnTo>
                  <a:lnTo>
                    <a:pt x="3084396" y="1735619"/>
                  </a:lnTo>
                  <a:lnTo>
                    <a:pt x="3094733" y="1689334"/>
                  </a:lnTo>
                  <a:lnTo>
                    <a:pt x="3098291" y="1640840"/>
                  </a:lnTo>
                  <a:lnTo>
                    <a:pt x="8391888" y="1148588"/>
                  </a:lnTo>
                  <a:lnTo>
                    <a:pt x="3098291" y="1148588"/>
                  </a:lnTo>
                  <a:lnTo>
                    <a:pt x="3098291" y="328168"/>
                  </a:lnTo>
                  <a:lnTo>
                    <a:pt x="3094733" y="279676"/>
                  </a:lnTo>
                  <a:lnTo>
                    <a:pt x="3084396" y="233393"/>
                  </a:lnTo>
                  <a:lnTo>
                    <a:pt x="3067789" y="189826"/>
                  </a:lnTo>
                  <a:lnTo>
                    <a:pt x="3045418" y="149482"/>
                  </a:lnTo>
                  <a:lnTo>
                    <a:pt x="3017793" y="112871"/>
                  </a:lnTo>
                  <a:lnTo>
                    <a:pt x="2985420" y="80498"/>
                  </a:lnTo>
                  <a:lnTo>
                    <a:pt x="2948809" y="52873"/>
                  </a:lnTo>
                  <a:lnTo>
                    <a:pt x="2908465" y="30502"/>
                  </a:lnTo>
                  <a:lnTo>
                    <a:pt x="2864898" y="13895"/>
                  </a:lnTo>
                  <a:lnTo>
                    <a:pt x="2818615" y="3558"/>
                  </a:lnTo>
                  <a:lnTo>
                    <a:pt x="2770124" y="0"/>
                  </a:lnTo>
                  <a:close/>
                </a:path>
                <a:path w="8529955" h="1969135">
                  <a:moveTo>
                    <a:pt x="8529828" y="1135761"/>
                  </a:moveTo>
                  <a:lnTo>
                    <a:pt x="3098291" y="1148588"/>
                  </a:lnTo>
                  <a:lnTo>
                    <a:pt x="8391888" y="1148588"/>
                  </a:lnTo>
                  <a:lnTo>
                    <a:pt x="8529828" y="1135761"/>
                  </a:lnTo>
                  <a:close/>
                </a:path>
              </a:pathLst>
            </a:custGeom>
            <a:solidFill>
              <a:srgbClr val="1A4685"/>
            </a:solidFill>
          </p:spPr>
          <p:txBody>
            <a:bodyPr wrap="square" lIns="0" tIns="0" rIns="0" bIns="0" rtlCol="0"/>
            <a:lstStyle/>
            <a:p>
              <a:endParaRPr dirty="0"/>
            </a:p>
          </p:txBody>
        </p:sp>
        <p:sp>
          <p:nvSpPr>
            <p:cNvPr id="10" name="object 10"/>
            <p:cNvSpPr/>
            <p:nvPr/>
          </p:nvSpPr>
          <p:spPr>
            <a:xfrm>
              <a:off x="307847" y="4224528"/>
              <a:ext cx="8529955" cy="1969135"/>
            </a:xfrm>
            <a:custGeom>
              <a:avLst/>
              <a:gdLst/>
              <a:ahLst/>
              <a:cxnLst/>
              <a:rect l="l" t="t" r="r" b="b"/>
              <a:pathLst>
                <a:path w="8529955" h="1969135">
                  <a:moveTo>
                    <a:pt x="0" y="328168"/>
                  </a:moveTo>
                  <a:lnTo>
                    <a:pt x="3558" y="279676"/>
                  </a:lnTo>
                  <a:lnTo>
                    <a:pt x="13894" y="233393"/>
                  </a:lnTo>
                  <a:lnTo>
                    <a:pt x="30500" y="189826"/>
                  </a:lnTo>
                  <a:lnTo>
                    <a:pt x="52870" y="149482"/>
                  </a:lnTo>
                  <a:lnTo>
                    <a:pt x="80494" y="112871"/>
                  </a:lnTo>
                  <a:lnTo>
                    <a:pt x="112865" y="80498"/>
                  </a:lnTo>
                  <a:lnTo>
                    <a:pt x="149477" y="52873"/>
                  </a:lnTo>
                  <a:lnTo>
                    <a:pt x="189820" y="30502"/>
                  </a:lnTo>
                  <a:lnTo>
                    <a:pt x="233388" y="13895"/>
                  </a:lnTo>
                  <a:lnTo>
                    <a:pt x="279673" y="3558"/>
                  </a:lnTo>
                  <a:lnTo>
                    <a:pt x="328168" y="0"/>
                  </a:lnTo>
                  <a:lnTo>
                    <a:pt x="1807337" y="0"/>
                  </a:lnTo>
                  <a:lnTo>
                    <a:pt x="2581910" y="0"/>
                  </a:lnTo>
                  <a:lnTo>
                    <a:pt x="2770124" y="0"/>
                  </a:lnTo>
                  <a:lnTo>
                    <a:pt x="2818615" y="3558"/>
                  </a:lnTo>
                  <a:lnTo>
                    <a:pt x="2864898" y="13895"/>
                  </a:lnTo>
                  <a:lnTo>
                    <a:pt x="2908465" y="30502"/>
                  </a:lnTo>
                  <a:lnTo>
                    <a:pt x="2948809" y="52873"/>
                  </a:lnTo>
                  <a:lnTo>
                    <a:pt x="2985420" y="80498"/>
                  </a:lnTo>
                  <a:lnTo>
                    <a:pt x="3017793" y="112871"/>
                  </a:lnTo>
                  <a:lnTo>
                    <a:pt x="3045418" y="149482"/>
                  </a:lnTo>
                  <a:lnTo>
                    <a:pt x="3067789" y="189826"/>
                  </a:lnTo>
                  <a:lnTo>
                    <a:pt x="3084396" y="233393"/>
                  </a:lnTo>
                  <a:lnTo>
                    <a:pt x="3094733" y="279676"/>
                  </a:lnTo>
                  <a:lnTo>
                    <a:pt x="3098291" y="328168"/>
                  </a:lnTo>
                  <a:lnTo>
                    <a:pt x="3098291" y="1148588"/>
                  </a:lnTo>
                  <a:lnTo>
                    <a:pt x="8529828" y="1135761"/>
                  </a:lnTo>
                  <a:lnTo>
                    <a:pt x="3098291" y="1640840"/>
                  </a:lnTo>
                  <a:lnTo>
                    <a:pt x="3094733" y="1689334"/>
                  </a:lnTo>
                  <a:lnTo>
                    <a:pt x="3084396" y="1735619"/>
                  </a:lnTo>
                  <a:lnTo>
                    <a:pt x="3067789" y="1779187"/>
                  </a:lnTo>
                  <a:lnTo>
                    <a:pt x="3045418" y="1819530"/>
                  </a:lnTo>
                  <a:lnTo>
                    <a:pt x="3017793" y="1856142"/>
                  </a:lnTo>
                  <a:lnTo>
                    <a:pt x="2985420" y="1888513"/>
                  </a:lnTo>
                  <a:lnTo>
                    <a:pt x="2948809" y="1916137"/>
                  </a:lnTo>
                  <a:lnTo>
                    <a:pt x="2908465" y="1938507"/>
                  </a:lnTo>
                  <a:lnTo>
                    <a:pt x="2864898" y="1955113"/>
                  </a:lnTo>
                  <a:lnTo>
                    <a:pt x="2818615" y="1965449"/>
                  </a:lnTo>
                  <a:lnTo>
                    <a:pt x="2770124" y="1969008"/>
                  </a:lnTo>
                  <a:lnTo>
                    <a:pt x="2581910" y="1969008"/>
                  </a:lnTo>
                  <a:lnTo>
                    <a:pt x="1807337" y="1969008"/>
                  </a:lnTo>
                  <a:lnTo>
                    <a:pt x="328168" y="1969008"/>
                  </a:lnTo>
                  <a:lnTo>
                    <a:pt x="279673" y="1965449"/>
                  </a:lnTo>
                  <a:lnTo>
                    <a:pt x="233388" y="1955113"/>
                  </a:lnTo>
                  <a:lnTo>
                    <a:pt x="189820" y="1938507"/>
                  </a:lnTo>
                  <a:lnTo>
                    <a:pt x="149477" y="1916137"/>
                  </a:lnTo>
                  <a:lnTo>
                    <a:pt x="112865" y="1888513"/>
                  </a:lnTo>
                  <a:lnTo>
                    <a:pt x="80494" y="1856142"/>
                  </a:lnTo>
                  <a:lnTo>
                    <a:pt x="52870" y="1819530"/>
                  </a:lnTo>
                  <a:lnTo>
                    <a:pt x="30500" y="1779187"/>
                  </a:lnTo>
                  <a:lnTo>
                    <a:pt x="13894" y="1735619"/>
                  </a:lnTo>
                  <a:lnTo>
                    <a:pt x="3558" y="1689334"/>
                  </a:lnTo>
                  <a:lnTo>
                    <a:pt x="0" y="1640840"/>
                  </a:lnTo>
                  <a:lnTo>
                    <a:pt x="0" y="1148588"/>
                  </a:lnTo>
                  <a:lnTo>
                    <a:pt x="0" y="328168"/>
                  </a:lnTo>
                  <a:close/>
                </a:path>
              </a:pathLst>
            </a:custGeom>
            <a:ln w="12700">
              <a:solidFill>
                <a:srgbClr val="215F8F"/>
              </a:solidFill>
            </a:ln>
          </p:spPr>
          <p:txBody>
            <a:bodyPr wrap="square" lIns="0" tIns="0" rIns="0" bIns="0" rtlCol="0"/>
            <a:lstStyle/>
            <a:p>
              <a:endParaRPr dirty="0"/>
            </a:p>
          </p:txBody>
        </p:sp>
      </p:grpSp>
      <p:sp>
        <p:nvSpPr>
          <p:cNvPr id="11" name="object 11"/>
          <p:cNvSpPr txBox="1"/>
          <p:nvPr/>
        </p:nvSpPr>
        <p:spPr>
          <a:xfrm>
            <a:off x="495096" y="4359020"/>
            <a:ext cx="2722245" cy="1671955"/>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FFFFFF"/>
                </a:solidFill>
                <a:latin typeface="Calibri"/>
                <a:cs typeface="Calibri"/>
              </a:rPr>
              <a:t>Comparez</a:t>
            </a:r>
            <a:r>
              <a:rPr sz="1800" spc="-55" dirty="0">
                <a:solidFill>
                  <a:srgbClr val="FFFFFF"/>
                </a:solidFill>
                <a:latin typeface="Calibri"/>
                <a:cs typeface="Calibri"/>
              </a:rPr>
              <a:t> </a:t>
            </a:r>
            <a:r>
              <a:rPr sz="1800" dirty="0">
                <a:solidFill>
                  <a:srgbClr val="FFFFFF"/>
                </a:solidFill>
                <a:latin typeface="Calibri"/>
                <a:cs typeface="Calibri"/>
              </a:rPr>
              <a:t>le</a:t>
            </a:r>
            <a:r>
              <a:rPr sz="1800" spc="-60" dirty="0">
                <a:solidFill>
                  <a:srgbClr val="FFFFFF"/>
                </a:solidFill>
                <a:latin typeface="Calibri"/>
                <a:cs typeface="Calibri"/>
              </a:rPr>
              <a:t> </a:t>
            </a:r>
            <a:r>
              <a:rPr sz="1800" spc="-10" dirty="0">
                <a:solidFill>
                  <a:srgbClr val="FFFFFF"/>
                </a:solidFill>
                <a:latin typeface="Calibri"/>
                <a:cs typeface="Calibri"/>
              </a:rPr>
              <a:t>pourcentage</a:t>
            </a:r>
            <a:r>
              <a:rPr sz="1800" spc="-45"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points</a:t>
            </a:r>
            <a:r>
              <a:rPr sz="1800" spc="-75" dirty="0">
                <a:solidFill>
                  <a:srgbClr val="FFFFFF"/>
                </a:solidFill>
                <a:latin typeface="Calibri"/>
                <a:cs typeface="Calibri"/>
              </a:rPr>
              <a:t> </a:t>
            </a:r>
            <a:r>
              <a:rPr sz="1800" dirty="0">
                <a:solidFill>
                  <a:srgbClr val="FFFFFF"/>
                </a:solidFill>
                <a:latin typeface="Calibri"/>
                <a:cs typeface="Calibri"/>
              </a:rPr>
              <a:t>obtenus</a:t>
            </a:r>
            <a:r>
              <a:rPr sz="1800" spc="-50" dirty="0">
                <a:solidFill>
                  <a:srgbClr val="FFFFFF"/>
                </a:solidFill>
                <a:latin typeface="Calibri"/>
                <a:cs typeface="Calibri"/>
              </a:rPr>
              <a:t> </a:t>
            </a:r>
            <a:r>
              <a:rPr sz="1800" dirty="0">
                <a:solidFill>
                  <a:srgbClr val="FFFFFF"/>
                </a:solidFill>
                <a:latin typeface="Calibri"/>
                <a:cs typeface="Calibri"/>
              </a:rPr>
              <a:t>par</a:t>
            </a:r>
            <a:r>
              <a:rPr sz="1800" spc="-60" dirty="0">
                <a:solidFill>
                  <a:srgbClr val="FFFFFF"/>
                </a:solidFill>
                <a:latin typeface="Calibri"/>
                <a:cs typeface="Calibri"/>
              </a:rPr>
              <a:t> </a:t>
            </a:r>
            <a:r>
              <a:rPr sz="1800" spc="-20" dirty="0">
                <a:solidFill>
                  <a:srgbClr val="FFFFFF"/>
                </a:solidFill>
                <a:latin typeface="Calibri"/>
                <a:cs typeface="Calibri"/>
              </a:rPr>
              <a:t>votre </a:t>
            </a:r>
            <a:r>
              <a:rPr sz="1800" spc="-10" dirty="0">
                <a:solidFill>
                  <a:srgbClr val="FFFFFF"/>
                </a:solidFill>
                <a:latin typeface="Calibri"/>
                <a:cs typeface="Calibri"/>
              </a:rPr>
              <a:t>enfant</a:t>
            </a:r>
            <a:r>
              <a:rPr sz="1800" spc="-50" dirty="0">
                <a:solidFill>
                  <a:srgbClr val="FFFFFF"/>
                </a:solidFill>
                <a:latin typeface="Calibri"/>
                <a:cs typeface="Calibri"/>
              </a:rPr>
              <a:t> </a:t>
            </a:r>
            <a:r>
              <a:rPr sz="1800" dirty="0">
                <a:solidFill>
                  <a:srgbClr val="FFFFFF"/>
                </a:solidFill>
                <a:latin typeface="Calibri"/>
                <a:cs typeface="Calibri"/>
              </a:rPr>
              <a:t>avec</a:t>
            </a:r>
            <a:r>
              <a:rPr sz="1800" spc="-40" dirty="0">
                <a:solidFill>
                  <a:srgbClr val="FFFFFF"/>
                </a:solidFill>
                <a:latin typeface="Calibri"/>
                <a:cs typeface="Calibri"/>
              </a:rPr>
              <a:t> </a:t>
            </a:r>
            <a:r>
              <a:rPr sz="1800" dirty="0">
                <a:solidFill>
                  <a:srgbClr val="FFFFFF"/>
                </a:solidFill>
                <a:latin typeface="Calibri"/>
                <a:cs typeface="Calibri"/>
              </a:rPr>
              <a:t>le</a:t>
            </a:r>
            <a:r>
              <a:rPr sz="1800" spc="-30" dirty="0">
                <a:solidFill>
                  <a:srgbClr val="FFFFFF"/>
                </a:solidFill>
                <a:latin typeface="Calibri"/>
                <a:cs typeface="Calibri"/>
              </a:rPr>
              <a:t> </a:t>
            </a:r>
            <a:r>
              <a:rPr sz="1800" spc="-10" dirty="0">
                <a:solidFill>
                  <a:srgbClr val="FFFFFF"/>
                </a:solidFill>
                <a:latin typeface="Calibri"/>
                <a:cs typeface="Calibri"/>
              </a:rPr>
              <a:t>pourcentage </a:t>
            </a:r>
            <a:r>
              <a:rPr sz="1800" dirty="0">
                <a:solidFill>
                  <a:srgbClr val="FFFFFF"/>
                </a:solidFill>
                <a:latin typeface="Calibri"/>
                <a:cs typeface="Calibri"/>
              </a:rPr>
              <a:t>de</a:t>
            </a:r>
            <a:r>
              <a:rPr sz="1800" spc="-35" dirty="0">
                <a:solidFill>
                  <a:srgbClr val="FFFFFF"/>
                </a:solidFill>
                <a:latin typeface="Calibri"/>
                <a:cs typeface="Calibri"/>
              </a:rPr>
              <a:t> </a:t>
            </a:r>
            <a:r>
              <a:rPr sz="1800" dirty="0">
                <a:solidFill>
                  <a:srgbClr val="FFFFFF"/>
                </a:solidFill>
                <a:latin typeface="Calibri"/>
                <a:cs typeface="Calibri"/>
              </a:rPr>
              <a:t>points</a:t>
            </a:r>
            <a:r>
              <a:rPr sz="1800" spc="-45" dirty="0">
                <a:solidFill>
                  <a:srgbClr val="FFFFFF"/>
                </a:solidFill>
                <a:latin typeface="Calibri"/>
                <a:cs typeface="Calibri"/>
              </a:rPr>
              <a:t> </a:t>
            </a:r>
            <a:r>
              <a:rPr sz="1800" dirty="0">
                <a:solidFill>
                  <a:srgbClr val="FFFFFF"/>
                </a:solidFill>
                <a:latin typeface="Calibri"/>
                <a:cs typeface="Calibri"/>
              </a:rPr>
              <a:t>obtenus</a:t>
            </a:r>
            <a:r>
              <a:rPr sz="1800" spc="-40" dirty="0">
                <a:solidFill>
                  <a:srgbClr val="FFFFFF"/>
                </a:solidFill>
                <a:latin typeface="Calibri"/>
                <a:cs typeface="Calibri"/>
              </a:rPr>
              <a:t> </a:t>
            </a:r>
            <a:r>
              <a:rPr sz="1800" dirty="0">
                <a:solidFill>
                  <a:srgbClr val="FFFFFF"/>
                </a:solidFill>
                <a:latin typeface="Calibri"/>
                <a:cs typeface="Calibri"/>
              </a:rPr>
              <a:t>par</a:t>
            </a:r>
            <a:r>
              <a:rPr sz="1800" spc="-45" dirty="0">
                <a:solidFill>
                  <a:srgbClr val="FFFFFF"/>
                </a:solidFill>
                <a:latin typeface="Calibri"/>
                <a:cs typeface="Calibri"/>
              </a:rPr>
              <a:t> </a:t>
            </a:r>
            <a:r>
              <a:rPr sz="1800" spc="-25" dirty="0">
                <a:solidFill>
                  <a:srgbClr val="FFFFFF"/>
                </a:solidFill>
                <a:latin typeface="Calibri"/>
                <a:cs typeface="Calibri"/>
              </a:rPr>
              <a:t>les </a:t>
            </a:r>
            <a:r>
              <a:rPr sz="1800" dirty="0">
                <a:solidFill>
                  <a:srgbClr val="FFFFFF"/>
                </a:solidFill>
                <a:latin typeface="Calibri"/>
                <a:cs typeface="Calibri"/>
              </a:rPr>
              <a:t>autres</a:t>
            </a:r>
            <a:r>
              <a:rPr sz="1800" spc="-40" dirty="0">
                <a:solidFill>
                  <a:srgbClr val="FFFFFF"/>
                </a:solidFill>
                <a:latin typeface="Calibri"/>
                <a:cs typeface="Calibri"/>
              </a:rPr>
              <a:t> </a:t>
            </a:r>
            <a:r>
              <a:rPr sz="1800" dirty="0">
                <a:solidFill>
                  <a:srgbClr val="FFFFFF"/>
                </a:solidFill>
                <a:latin typeface="Calibri"/>
                <a:cs typeface="Calibri"/>
              </a:rPr>
              <a:t>élèves</a:t>
            </a:r>
            <a:r>
              <a:rPr sz="1800" spc="-50" dirty="0">
                <a:solidFill>
                  <a:srgbClr val="FFFFFF"/>
                </a:solidFill>
                <a:latin typeface="Calibri"/>
                <a:cs typeface="Calibri"/>
              </a:rPr>
              <a:t> </a:t>
            </a:r>
            <a:r>
              <a:rPr sz="1800" dirty="0">
                <a:solidFill>
                  <a:srgbClr val="FFFFFF"/>
                </a:solidFill>
                <a:latin typeface="Calibri"/>
                <a:cs typeface="Calibri"/>
              </a:rPr>
              <a:t>de</a:t>
            </a:r>
            <a:r>
              <a:rPr sz="1800" spc="-30" dirty="0">
                <a:solidFill>
                  <a:srgbClr val="FFFFFF"/>
                </a:solidFill>
                <a:latin typeface="Calibri"/>
                <a:cs typeface="Calibri"/>
              </a:rPr>
              <a:t> </a:t>
            </a:r>
            <a:r>
              <a:rPr sz="1800" dirty="0">
                <a:solidFill>
                  <a:srgbClr val="FFFFFF"/>
                </a:solidFill>
                <a:latin typeface="Calibri"/>
                <a:cs typeface="Calibri"/>
              </a:rPr>
              <a:t>son</a:t>
            </a:r>
            <a:r>
              <a:rPr sz="1800" spc="-40" dirty="0">
                <a:solidFill>
                  <a:srgbClr val="FFFFFF"/>
                </a:solidFill>
                <a:latin typeface="Calibri"/>
                <a:cs typeface="Calibri"/>
              </a:rPr>
              <a:t> </a:t>
            </a:r>
            <a:r>
              <a:rPr sz="1800" spc="-10" dirty="0">
                <a:solidFill>
                  <a:srgbClr val="FFFFFF"/>
                </a:solidFill>
                <a:latin typeface="Calibri"/>
                <a:cs typeface="Calibri"/>
              </a:rPr>
              <a:t>école, </a:t>
            </a:r>
            <a:r>
              <a:rPr sz="1800" dirty="0">
                <a:solidFill>
                  <a:srgbClr val="FFFFFF"/>
                </a:solidFill>
                <a:latin typeface="Calibri"/>
                <a:cs typeface="Calibri"/>
              </a:rPr>
              <a:t>de</a:t>
            </a:r>
            <a:r>
              <a:rPr sz="1800" spc="-20" dirty="0">
                <a:solidFill>
                  <a:srgbClr val="FFFFFF"/>
                </a:solidFill>
                <a:latin typeface="Calibri"/>
                <a:cs typeface="Calibri"/>
              </a:rPr>
              <a:t> </a:t>
            </a:r>
            <a:r>
              <a:rPr sz="1800" dirty="0">
                <a:solidFill>
                  <a:srgbClr val="FFFFFF"/>
                </a:solidFill>
                <a:latin typeface="Calibri"/>
                <a:cs typeface="Calibri"/>
              </a:rPr>
              <a:t>son</a:t>
            </a:r>
            <a:r>
              <a:rPr sz="1800" spc="-30" dirty="0">
                <a:solidFill>
                  <a:srgbClr val="FFFFFF"/>
                </a:solidFill>
                <a:latin typeface="Calibri"/>
                <a:cs typeface="Calibri"/>
              </a:rPr>
              <a:t> </a:t>
            </a:r>
            <a:r>
              <a:rPr sz="1800" dirty="0">
                <a:solidFill>
                  <a:srgbClr val="FFFFFF"/>
                </a:solidFill>
                <a:latin typeface="Calibri"/>
                <a:cs typeface="Calibri"/>
              </a:rPr>
              <a:t>district</a:t>
            </a:r>
            <a:r>
              <a:rPr sz="1800" spc="-25" dirty="0">
                <a:solidFill>
                  <a:srgbClr val="FFFFFF"/>
                </a:solidFill>
                <a:latin typeface="Calibri"/>
                <a:cs typeface="Calibri"/>
              </a:rPr>
              <a:t> </a:t>
            </a:r>
            <a:r>
              <a:rPr sz="1800" dirty="0">
                <a:solidFill>
                  <a:srgbClr val="FFFFFF"/>
                </a:solidFill>
                <a:latin typeface="Calibri"/>
                <a:cs typeface="Calibri"/>
              </a:rPr>
              <a:t>et</a:t>
            </a:r>
            <a:r>
              <a:rPr sz="1800" spc="-25" dirty="0">
                <a:solidFill>
                  <a:srgbClr val="FFFFFF"/>
                </a:solidFill>
                <a:latin typeface="Calibri"/>
                <a:cs typeface="Calibri"/>
              </a:rPr>
              <a:t> </a:t>
            </a:r>
            <a:r>
              <a:rPr sz="1800" dirty="0">
                <a:solidFill>
                  <a:srgbClr val="FFFFFF"/>
                </a:solidFill>
                <a:latin typeface="Calibri"/>
                <a:cs typeface="Calibri"/>
              </a:rPr>
              <a:t>de</a:t>
            </a:r>
            <a:r>
              <a:rPr sz="1800" spc="-25" dirty="0">
                <a:solidFill>
                  <a:srgbClr val="FFFFFF"/>
                </a:solidFill>
                <a:latin typeface="Calibri"/>
                <a:cs typeface="Calibri"/>
              </a:rPr>
              <a:t> </a:t>
            </a:r>
            <a:r>
              <a:rPr sz="1800" dirty="0">
                <a:solidFill>
                  <a:srgbClr val="FFFFFF"/>
                </a:solidFill>
                <a:latin typeface="Calibri"/>
                <a:cs typeface="Calibri"/>
              </a:rPr>
              <a:t>son</a:t>
            </a:r>
            <a:r>
              <a:rPr sz="1800" spc="-35" dirty="0">
                <a:solidFill>
                  <a:srgbClr val="FFFFFF"/>
                </a:solidFill>
                <a:latin typeface="Calibri"/>
                <a:cs typeface="Calibri"/>
              </a:rPr>
              <a:t> </a:t>
            </a:r>
            <a:r>
              <a:rPr sz="1800" spc="-20" dirty="0">
                <a:solidFill>
                  <a:srgbClr val="FFFFFF"/>
                </a:solidFill>
                <a:latin typeface="Calibri"/>
                <a:cs typeface="Calibri"/>
              </a:rPr>
              <a:t>État.</a:t>
            </a:r>
            <a:endParaRPr sz="1800" dirty="0">
              <a:latin typeface="Calibri"/>
              <a:cs typeface="Calibri"/>
            </a:endParaRPr>
          </a:p>
        </p:txBody>
      </p:sp>
      <p:sp>
        <p:nvSpPr>
          <p:cNvPr id="27" name="object 27"/>
          <p:cNvSpPr txBox="1"/>
          <p:nvPr/>
        </p:nvSpPr>
        <p:spPr>
          <a:xfrm>
            <a:off x="4402835" y="5881115"/>
            <a:ext cx="6650990" cy="399415"/>
          </a:xfrm>
          <a:prstGeom prst="rect">
            <a:avLst/>
          </a:prstGeom>
          <a:solidFill>
            <a:srgbClr val="F8F8F8"/>
          </a:solidFill>
        </p:spPr>
        <p:txBody>
          <a:bodyPr vert="horz" wrap="square" lIns="0" tIns="84455" rIns="0" bIns="0" rtlCol="0">
            <a:spAutoFit/>
          </a:bodyPr>
          <a:lstStyle/>
          <a:p>
            <a:pPr marL="91440">
              <a:lnSpc>
                <a:spcPct val="100000"/>
              </a:lnSpc>
              <a:spcBef>
                <a:spcPts val="665"/>
              </a:spcBef>
            </a:pPr>
            <a:r>
              <a:rPr sz="1000" dirty="0">
                <a:solidFill>
                  <a:srgbClr val="404040"/>
                </a:solidFill>
                <a:latin typeface="Calibri"/>
                <a:cs typeface="Calibri"/>
              </a:rPr>
              <a:t>*:</a:t>
            </a:r>
            <a:r>
              <a:rPr sz="1000" spc="-15" dirty="0">
                <a:solidFill>
                  <a:srgbClr val="404040"/>
                </a:solidFill>
                <a:latin typeface="Calibri"/>
                <a:cs typeface="Calibri"/>
              </a:rPr>
              <a:t> </a:t>
            </a:r>
            <a:r>
              <a:rPr sz="1000" dirty="0">
                <a:solidFill>
                  <a:srgbClr val="404040"/>
                </a:solidFill>
                <a:latin typeface="Calibri"/>
                <a:cs typeface="Calibri"/>
              </a:rPr>
              <a:t>%</a:t>
            </a:r>
            <a:r>
              <a:rPr sz="1000" spc="-10" dirty="0">
                <a:solidFill>
                  <a:srgbClr val="404040"/>
                </a:solidFill>
                <a:latin typeface="Calibri"/>
                <a:cs typeface="Calibri"/>
              </a:rPr>
              <a:t> </a:t>
            </a:r>
            <a:r>
              <a:rPr sz="1000" dirty="0">
                <a:solidFill>
                  <a:srgbClr val="404040"/>
                </a:solidFill>
                <a:latin typeface="Calibri"/>
                <a:cs typeface="Calibri"/>
              </a:rPr>
              <a:t>= </a:t>
            </a:r>
            <a:r>
              <a:rPr sz="1000" spc="-10" dirty="0">
                <a:solidFill>
                  <a:srgbClr val="404040"/>
                </a:solidFill>
                <a:latin typeface="Calibri"/>
                <a:cs typeface="Calibri"/>
              </a:rPr>
              <a:t>Points</a:t>
            </a:r>
            <a:r>
              <a:rPr sz="1000" spc="-20" dirty="0">
                <a:solidFill>
                  <a:srgbClr val="404040"/>
                </a:solidFill>
                <a:latin typeface="Calibri"/>
                <a:cs typeface="Calibri"/>
              </a:rPr>
              <a:t> </a:t>
            </a:r>
            <a:r>
              <a:rPr sz="1000" dirty="0">
                <a:solidFill>
                  <a:srgbClr val="404040"/>
                </a:solidFill>
                <a:latin typeface="Calibri"/>
                <a:cs typeface="Calibri"/>
              </a:rPr>
              <a:t>obtenus</a:t>
            </a:r>
            <a:r>
              <a:rPr sz="1000" spc="-20" dirty="0">
                <a:solidFill>
                  <a:srgbClr val="404040"/>
                </a:solidFill>
                <a:latin typeface="Calibri"/>
                <a:cs typeface="Calibri"/>
              </a:rPr>
              <a:t> </a:t>
            </a:r>
            <a:r>
              <a:rPr sz="1000" dirty="0">
                <a:solidFill>
                  <a:srgbClr val="404040"/>
                </a:solidFill>
                <a:latin typeface="Calibri"/>
                <a:cs typeface="Calibri"/>
              </a:rPr>
              <a:t>/</a:t>
            </a:r>
            <a:r>
              <a:rPr sz="1000" spc="-5" dirty="0">
                <a:solidFill>
                  <a:srgbClr val="404040"/>
                </a:solidFill>
                <a:latin typeface="Calibri"/>
                <a:cs typeface="Calibri"/>
              </a:rPr>
              <a:t> </a:t>
            </a:r>
            <a:r>
              <a:rPr sz="1000" spc="-10" dirty="0">
                <a:solidFill>
                  <a:srgbClr val="404040"/>
                </a:solidFill>
                <a:latin typeface="Calibri"/>
                <a:cs typeface="Calibri"/>
              </a:rPr>
              <a:t>Points</a:t>
            </a:r>
            <a:r>
              <a:rPr sz="1000" spc="-15" dirty="0">
                <a:solidFill>
                  <a:srgbClr val="404040"/>
                </a:solidFill>
                <a:latin typeface="Calibri"/>
                <a:cs typeface="Calibri"/>
              </a:rPr>
              <a:t> </a:t>
            </a:r>
            <a:r>
              <a:rPr sz="1000" spc="-10" dirty="0">
                <a:solidFill>
                  <a:srgbClr val="404040"/>
                </a:solidFill>
                <a:latin typeface="Calibri"/>
                <a:cs typeface="Calibri"/>
              </a:rPr>
              <a:t>possibles</a:t>
            </a:r>
            <a:endParaRPr sz="1000" dirty="0">
              <a:latin typeface="Calibri"/>
              <a:cs typeface="Calibri"/>
            </a:endParaRPr>
          </a:p>
          <a:p>
            <a:pPr marL="91440">
              <a:lnSpc>
                <a:spcPct val="100000"/>
              </a:lnSpc>
            </a:pPr>
            <a:r>
              <a:rPr sz="1000" dirty="0">
                <a:solidFill>
                  <a:srgbClr val="404040"/>
                </a:solidFill>
                <a:latin typeface="Calibri"/>
                <a:cs typeface="Calibri"/>
              </a:rPr>
              <a:t>-</a:t>
            </a:r>
            <a:r>
              <a:rPr sz="1000" spc="-20" dirty="0">
                <a:solidFill>
                  <a:srgbClr val="404040"/>
                </a:solidFill>
                <a:latin typeface="Calibri"/>
                <a:cs typeface="Calibri"/>
              </a:rPr>
              <a:t> </a:t>
            </a:r>
            <a:r>
              <a:rPr sz="1000" dirty="0">
                <a:solidFill>
                  <a:srgbClr val="404040"/>
                </a:solidFill>
                <a:latin typeface="Calibri"/>
                <a:cs typeface="Calibri"/>
              </a:rPr>
              <a:t>Afin</a:t>
            </a:r>
            <a:r>
              <a:rPr sz="1000" spc="-25" dirty="0">
                <a:solidFill>
                  <a:srgbClr val="404040"/>
                </a:solidFill>
                <a:latin typeface="Calibri"/>
                <a:cs typeface="Calibri"/>
              </a:rPr>
              <a:t> </a:t>
            </a:r>
            <a:r>
              <a:rPr sz="1000" dirty="0">
                <a:solidFill>
                  <a:srgbClr val="404040"/>
                </a:solidFill>
                <a:latin typeface="Calibri"/>
                <a:cs typeface="Calibri"/>
              </a:rPr>
              <a:t>de</a:t>
            </a:r>
            <a:r>
              <a:rPr sz="1000" spc="-20" dirty="0">
                <a:solidFill>
                  <a:srgbClr val="404040"/>
                </a:solidFill>
                <a:latin typeface="Calibri"/>
                <a:cs typeface="Calibri"/>
              </a:rPr>
              <a:t> </a:t>
            </a:r>
            <a:r>
              <a:rPr sz="1000" spc="-10" dirty="0">
                <a:solidFill>
                  <a:srgbClr val="404040"/>
                </a:solidFill>
                <a:latin typeface="Calibri"/>
                <a:cs typeface="Calibri"/>
              </a:rPr>
              <a:t>protéger</a:t>
            </a:r>
            <a:r>
              <a:rPr sz="1000" spc="10" dirty="0">
                <a:solidFill>
                  <a:srgbClr val="404040"/>
                </a:solidFill>
                <a:latin typeface="Calibri"/>
                <a:cs typeface="Calibri"/>
              </a:rPr>
              <a:t> </a:t>
            </a:r>
            <a:r>
              <a:rPr sz="1000" dirty="0">
                <a:solidFill>
                  <a:srgbClr val="404040"/>
                </a:solidFill>
                <a:latin typeface="Calibri"/>
                <a:cs typeface="Calibri"/>
              </a:rPr>
              <a:t>la</a:t>
            </a:r>
            <a:r>
              <a:rPr sz="1000" spc="-20" dirty="0">
                <a:solidFill>
                  <a:srgbClr val="404040"/>
                </a:solidFill>
                <a:latin typeface="Calibri"/>
                <a:cs typeface="Calibri"/>
              </a:rPr>
              <a:t> </a:t>
            </a:r>
            <a:r>
              <a:rPr sz="1000" dirty="0">
                <a:solidFill>
                  <a:srgbClr val="404040"/>
                </a:solidFill>
                <a:latin typeface="Calibri"/>
                <a:cs typeface="Calibri"/>
              </a:rPr>
              <a:t>vie</a:t>
            </a:r>
            <a:r>
              <a:rPr sz="1000" spc="-10" dirty="0">
                <a:solidFill>
                  <a:srgbClr val="404040"/>
                </a:solidFill>
                <a:latin typeface="Calibri"/>
                <a:cs typeface="Calibri"/>
              </a:rPr>
              <a:t> </a:t>
            </a:r>
            <a:r>
              <a:rPr sz="1000" dirty="0">
                <a:solidFill>
                  <a:srgbClr val="404040"/>
                </a:solidFill>
                <a:latin typeface="Calibri"/>
                <a:cs typeface="Calibri"/>
              </a:rPr>
              <a:t>privée</a:t>
            </a:r>
            <a:r>
              <a:rPr sz="1000" spc="-10" dirty="0">
                <a:solidFill>
                  <a:srgbClr val="404040"/>
                </a:solidFill>
                <a:latin typeface="Calibri"/>
                <a:cs typeface="Calibri"/>
              </a:rPr>
              <a:t> </a:t>
            </a:r>
            <a:r>
              <a:rPr sz="1000" dirty="0">
                <a:solidFill>
                  <a:srgbClr val="404040"/>
                </a:solidFill>
                <a:latin typeface="Calibri"/>
                <a:cs typeface="Calibri"/>
              </a:rPr>
              <a:t>des</a:t>
            </a:r>
            <a:r>
              <a:rPr sz="1000" spc="-20" dirty="0">
                <a:solidFill>
                  <a:srgbClr val="404040"/>
                </a:solidFill>
                <a:latin typeface="Calibri"/>
                <a:cs typeface="Calibri"/>
              </a:rPr>
              <a:t> </a:t>
            </a:r>
            <a:r>
              <a:rPr sz="1000" dirty="0">
                <a:solidFill>
                  <a:srgbClr val="404040"/>
                </a:solidFill>
                <a:latin typeface="Calibri"/>
                <a:cs typeface="Calibri"/>
              </a:rPr>
              <a:t>élèves,</a:t>
            </a:r>
            <a:r>
              <a:rPr sz="1000" spc="5" dirty="0">
                <a:solidFill>
                  <a:srgbClr val="404040"/>
                </a:solidFill>
                <a:latin typeface="Calibri"/>
                <a:cs typeface="Calibri"/>
              </a:rPr>
              <a:t> </a:t>
            </a:r>
            <a:r>
              <a:rPr sz="1000" dirty="0">
                <a:solidFill>
                  <a:srgbClr val="404040"/>
                </a:solidFill>
                <a:latin typeface="Calibri"/>
                <a:cs typeface="Calibri"/>
              </a:rPr>
              <a:t>les</a:t>
            </a:r>
            <a:r>
              <a:rPr sz="1000" spc="-5" dirty="0">
                <a:solidFill>
                  <a:srgbClr val="404040"/>
                </a:solidFill>
                <a:latin typeface="Calibri"/>
                <a:cs typeface="Calibri"/>
              </a:rPr>
              <a:t> </a:t>
            </a:r>
            <a:r>
              <a:rPr sz="1000" spc="-10" dirty="0">
                <a:solidFill>
                  <a:srgbClr val="404040"/>
                </a:solidFill>
                <a:latin typeface="Calibri"/>
                <a:cs typeface="Calibri"/>
              </a:rPr>
              <a:t>résultats</a:t>
            </a:r>
            <a:r>
              <a:rPr sz="1000" spc="-20" dirty="0">
                <a:solidFill>
                  <a:srgbClr val="404040"/>
                </a:solidFill>
                <a:latin typeface="Calibri"/>
                <a:cs typeface="Calibri"/>
              </a:rPr>
              <a:t> </a:t>
            </a:r>
            <a:r>
              <a:rPr sz="1000" dirty="0">
                <a:solidFill>
                  <a:srgbClr val="404040"/>
                </a:solidFill>
                <a:latin typeface="Calibri"/>
                <a:cs typeface="Calibri"/>
              </a:rPr>
              <a:t>ne</a:t>
            </a:r>
            <a:r>
              <a:rPr sz="1000" spc="-10" dirty="0">
                <a:solidFill>
                  <a:srgbClr val="404040"/>
                </a:solidFill>
                <a:latin typeface="Calibri"/>
                <a:cs typeface="Calibri"/>
              </a:rPr>
              <a:t> </a:t>
            </a:r>
            <a:r>
              <a:rPr sz="1000" dirty="0">
                <a:solidFill>
                  <a:srgbClr val="404040"/>
                </a:solidFill>
                <a:latin typeface="Calibri"/>
                <a:cs typeface="Calibri"/>
              </a:rPr>
              <a:t>sont</a:t>
            </a:r>
            <a:r>
              <a:rPr sz="1000" spc="-20" dirty="0">
                <a:solidFill>
                  <a:srgbClr val="404040"/>
                </a:solidFill>
                <a:latin typeface="Calibri"/>
                <a:cs typeface="Calibri"/>
              </a:rPr>
              <a:t> </a:t>
            </a:r>
            <a:r>
              <a:rPr sz="1000" dirty="0">
                <a:solidFill>
                  <a:srgbClr val="404040"/>
                </a:solidFill>
                <a:latin typeface="Calibri"/>
                <a:cs typeface="Calibri"/>
              </a:rPr>
              <a:t>pas</a:t>
            </a:r>
            <a:r>
              <a:rPr sz="1000" spc="-20" dirty="0">
                <a:solidFill>
                  <a:srgbClr val="404040"/>
                </a:solidFill>
                <a:latin typeface="Calibri"/>
                <a:cs typeface="Calibri"/>
              </a:rPr>
              <a:t> </a:t>
            </a:r>
            <a:r>
              <a:rPr sz="1000" spc="-10" dirty="0">
                <a:solidFill>
                  <a:srgbClr val="404040"/>
                </a:solidFill>
                <a:latin typeface="Calibri"/>
                <a:cs typeface="Calibri"/>
              </a:rPr>
              <a:t>affichés</a:t>
            </a:r>
            <a:r>
              <a:rPr sz="1000" spc="-25" dirty="0">
                <a:solidFill>
                  <a:srgbClr val="404040"/>
                </a:solidFill>
                <a:latin typeface="Calibri"/>
                <a:cs typeface="Calibri"/>
              </a:rPr>
              <a:t> </a:t>
            </a:r>
            <a:r>
              <a:rPr sz="1000" spc="-10" dirty="0">
                <a:solidFill>
                  <a:srgbClr val="404040"/>
                </a:solidFill>
                <a:latin typeface="Calibri"/>
                <a:cs typeface="Calibri"/>
              </a:rPr>
              <a:t>lorsque</a:t>
            </a:r>
            <a:r>
              <a:rPr sz="1000" spc="-25" dirty="0">
                <a:solidFill>
                  <a:srgbClr val="404040"/>
                </a:solidFill>
                <a:latin typeface="Calibri"/>
                <a:cs typeface="Calibri"/>
              </a:rPr>
              <a:t> </a:t>
            </a:r>
            <a:r>
              <a:rPr sz="1000" dirty="0">
                <a:solidFill>
                  <a:srgbClr val="404040"/>
                </a:solidFill>
                <a:latin typeface="Calibri"/>
                <a:cs typeface="Calibri"/>
              </a:rPr>
              <a:t>le</a:t>
            </a:r>
            <a:r>
              <a:rPr sz="1000" spc="-25" dirty="0">
                <a:solidFill>
                  <a:srgbClr val="404040"/>
                </a:solidFill>
                <a:latin typeface="Calibri"/>
                <a:cs typeface="Calibri"/>
              </a:rPr>
              <a:t> </a:t>
            </a:r>
            <a:r>
              <a:rPr sz="1000" dirty="0">
                <a:solidFill>
                  <a:srgbClr val="404040"/>
                </a:solidFill>
                <a:latin typeface="Calibri"/>
                <a:cs typeface="Calibri"/>
              </a:rPr>
              <a:t>nombre</a:t>
            </a:r>
            <a:r>
              <a:rPr sz="1000" spc="-10" dirty="0">
                <a:solidFill>
                  <a:srgbClr val="404040"/>
                </a:solidFill>
                <a:latin typeface="Calibri"/>
                <a:cs typeface="Calibri"/>
              </a:rPr>
              <a:t> d'élèves</a:t>
            </a:r>
            <a:r>
              <a:rPr sz="1000" dirty="0">
                <a:solidFill>
                  <a:srgbClr val="404040"/>
                </a:solidFill>
                <a:latin typeface="Calibri"/>
                <a:cs typeface="Calibri"/>
              </a:rPr>
              <a:t> est trop</a:t>
            </a:r>
            <a:r>
              <a:rPr sz="1000" spc="-20" dirty="0">
                <a:solidFill>
                  <a:srgbClr val="404040"/>
                </a:solidFill>
                <a:latin typeface="Calibri"/>
                <a:cs typeface="Calibri"/>
              </a:rPr>
              <a:t> </a:t>
            </a:r>
            <a:r>
              <a:rPr sz="1000" spc="-10" dirty="0">
                <a:solidFill>
                  <a:srgbClr val="404040"/>
                </a:solidFill>
                <a:latin typeface="Calibri"/>
                <a:cs typeface="Calibri"/>
              </a:rPr>
              <a:t>faible.</a:t>
            </a:r>
            <a:endParaRPr sz="1000" dirty="0">
              <a:latin typeface="Calibri"/>
              <a:cs typeface="Calibri"/>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Consultation</a:t>
            </a:r>
            <a:r>
              <a:rPr spc="-140" dirty="0"/>
              <a:t> </a:t>
            </a:r>
            <a:r>
              <a:rPr dirty="0"/>
              <a:t>des</a:t>
            </a:r>
            <a:r>
              <a:rPr spc="-170" dirty="0"/>
              <a:t> </a:t>
            </a:r>
            <a:r>
              <a:rPr dirty="0"/>
              <a:t>résultats</a:t>
            </a:r>
            <a:r>
              <a:rPr spc="-170" dirty="0"/>
              <a:t> </a:t>
            </a:r>
            <a:r>
              <a:rPr spc="-10" dirty="0"/>
              <a:t>détaillés</a:t>
            </a:r>
          </a:p>
        </p:txBody>
      </p:sp>
      <p:pic>
        <p:nvPicPr>
          <p:cNvPr id="4" name="object 4" descr="Capture d’écran des résultats détaillés d’un test, incluant les points obtenus sur le total possible pour chaque question."/>
          <p:cNvPicPr/>
          <p:nvPr/>
        </p:nvPicPr>
        <p:blipFill>
          <a:blip r:embed="rId2" cstate="print"/>
          <a:stretch>
            <a:fillRect/>
          </a:stretch>
        </p:blipFill>
        <p:spPr>
          <a:xfrm>
            <a:off x="5574792" y="774191"/>
            <a:ext cx="5769864" cy="5864352"/>
          </a:xfrm>
          <a:prstGeom prst="rect">
            <a:avLst/>
          </a:prstGeom>
        </p:spPr>
      </p:pic>
      <p:sp>
        <p:nvSpPr>
          <p:cNvPr id="11" name="object 11">
            <a:extLst>
              <a:ext uri="{C183D7F6-B498-43B3-948B-1728B52AA6E4}">
                <adec:decorative xmlns:adec="http://schemas.microsoft.com/office/drawing/2017/decorative" val="1"/>
              </a:ext>
            </a:extLst>
          </p:cNvPr>
          <p:cNvSpPr/>
          <p:nvPr/>
        </p:nvSpPr>
        <p:spPr>
          <a:xfrm>
            <a:off x="7220711" y="1040891"/>
            <a:ext cx="1914525" cy="317500"/>
          </a:xfrm>
          <a:custGeom>
            <a:avLst/>
            <a:gdLst/>
            <a:ahLst/>
            <a:cxnLst/>
            <a:rect l="l" t="t" r="r" b="b"/>
            <a:pathLst>
              <a:path w="1914525" h="317500">
                <a:moveTo>
                  <a:pt x="1914144" y="0"/>
                </a:moveTo>
                <a:lnTo>
                  <a:pt x="0" y="0"/>
                </a:lnTo>
                <a:lnTo>
                  <a:pt x="0" y="316991"/>
                </a:lnTo>
                <a:lnTo>
                  <a:pt x="1914144" y="316991"/>
                </a:lnTo>
                <a:lnTo>
                  <a:pt x="1914144" y="0"/>
                </a:lnTo>
                <a:close/>
              </a:path>
            </a:pathLst>
          </a:custGeom>
          <a:solidFill>
            <a:srgbClr val="FFFFFF"/>
          </a:solidFill>
        </p:spPr>
        <p:txBody>
          <a:bodyPr wrap="square" lIns="0" tIns="0" rIns="0" bIns="0" rtlCol="0"/>
          <a:lstStyle/>
          <a:p>
            <a:endParaRPr dirty="0"/>
          </a:p>
        </p:txBody>
      </p:sp>
      <p:sp>
        <p:nvSpPr>
          <p:cNvPr id="12" name="object 12"/>
          <p:cNvSpPr txBox="1"/>
          <p:nvPr/>
        </p:nvSpPr>
        <p:spPr>
          <a:xfrm>
            <a:off x="7219567" y="1028191"/>
            <a:ext cx="1780159" cy="289823"/>
          </a:xfrm>
          <a:prstGeom prst="rect">
            <a:avLst/>
          </a:prstGeom>
        </p:spPr>
        <p:txBody>
          <a:bodyPr vert="horz" wrap="square" lIns="0" tIns="12700" rIns="0" bIns="0" rtlCol="0">
            <a:spAutoFit/>
          </a:bodyPr>
          <a:lstStyle/>
          <a:p>
            <a:pPr marL="12700" marR="5080">
              <a:lnSpc>
                <a:spcPct val="100000"/>
              </a:lnSpc>
              <a:spcBef>
                <a:spcPts val="100"/>
              </a:spcBef>
            </a:pPr>
            <a:r>
              <a:rPr sz="900" dirty="0">
                <a:latin typeface="Calibri"/>
                <a:cs typeface="Calibri"/>
              </a:rPr>
              <a:t>Département</a:t>
            </a:r>
            <a:r>
              <a:rPr sz="900" spc="-40" dirty="0">
                <a:latin typeface="Calibri"/>
                <a:cs typeface="Calibri"/>
              </a:rPr>
              <a:t> </a:t>
            </a:r>
            <a:r>
              <a:rPr sz="900" spc="-25" dirty="0">
                <a:latin typeface="Calibri"/>
                <a:cs typeface="Calibri"/>
              </a:rPr>
              <a:t>de</a:t>
            </a:r>
            <a:r>
              <a:rPr sz="900" spc="500" dirty="0">
                <a:latin typeface="Calibri"/>
                <a:cs typeface="Calibri"/>
              </a:rPr>
              <a:t> </a:t>
            </a:r>
            <a:r>
              <a:rPr sz="900" spc="-10" dirty="0">
                <a:latin typeface="Calibri"/>
                <a:cs typeface="Calibri"/>
              </a:rPr>
              <a:t>l'Enseignement</a:t>
            </a:r>
            <a:r>
              <a:rPr sz="900" spc="30" dirty="0">
                <a:latin typeface="Calibri"/>
                <a:cs typeface="Calibri"/>
              </a:rPr>
              <a:t> </a:t>
            </a:r>
            <a:r>
              <a:rPr sz="900" dirty="0">
                <a:latin typeface="Calibri"/>
                <a:cs typeface="Calibri"/>
              </a:rPr>
              <a:t>Élémentaire</a:t>
            </a:r>
            <a:r>
              <a:rPr sz="900" spc="20" dirty="0">
                <a:latin typeface="Calibri"/>
                <a:cs typeface="Calibri"/>
              </a:rPr>
              <a:t> </a:t>
            </a:r>
            <a:r>
              <a:rPr sz="900" spc="-25" dirty="0">
                <a:latin typeface="Calibri"/>
                <a:cs typeface="Calibri"/>
              </a:rPr>
              <a:t>et</a:t>
            </a:r>
            <a:r>
              <a:rPr sz="900" spc="500" dirty="0">
                <a:latin typeface="Calibri"/>
                <a:cs typeface="Calibri"/>
              </a:rPr>
              <a:t> </a:t>
            </a:r>
            <a:r>
              <a:rPr sz="900" spc="-10" dirty="0">
                <a:latin typeface="Calibri"/>
                <a:cs typeface="Calibri"/>
              </a:rPr>
              <a:t>Secondaire</a:t>
            </a:r>
            <a:endParaRPr sz="9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603504" y="2865119"/>
            <a:ext cx="5281295" cy="1839595"/>
          </a:xfrm>
          <a:custGeom>
            <a:avLst/>
            <a:gdLst/>
            <a:ahLst/>
            <a:cxnLst/>
            <a:rect l="l" t="t" r="r" b="b"/>
            <a:pathLst>
              <a:path w="5281295" h="1839595">
                <a:moveTo>
                  <a:pt x="3791458" y="0"/>
                </a:moveTo>
                <a:lnTo>
                  <a:pt x="306577" y="0"/>
                </a:lnTo>
                <a:lnTo>
                  <a:pt x="256849" y="4013"/>
                </a:lnTo>
                <a:lnTo>
                  <a:pt x="209676" y="15632"/>
                </a:lnTo>
                <a:lnTo>
                  <a:pt x="165688" y="34224"/>
                </a:lnTo>
                <a:lnTo>
                  <a:pt x="125517" y="59159"/>
                </a:lnTo>
                <a:lnTo>
                  <a:pt x="89795" y="89804"/>
                </a:lnTo>
                <a:lnTo>
                  <a:pt x="59152" y="125528"/>
                </a:lnTo>
                <a:lnTo>
                  <a:pt x="34220" y="165699"/>
                </a:lnTo>
                <a:lnTo>
                  <a:pt x="15629" y="209686"/>
                </a:lnTo>
                <a:lnTo>
                  <a:pt x="4012" y="256856"/>
                </a:lnTo>
                <a:lnTo>
                  <a:pt x="0" y="306577"/>
                </a:lnTo>
                <a:lnTo>
                  <a:pt x="0" y="1532889"/>
                </a:lnTo>
                <a:lnTo>
                  <a:pt x="4012" y="1582611"/>
                </a:lnTo>
                <a:lnTo>
                  <a:pt x="15629" y="1629781"/>
                </a:lnTo>
                <a:lnTo>
                  <a:pt x="34220" y="1673768"/>
                </a:lnTo>
                <a:lnTo>
                  <a:pt x="59152" y="1713939"/>
                </a:lnTo>
                <a:lnTo>
                  <a:pt x="89795" y="1749663"/>
                </a:lnTo>
                <a:lnTo>
                  <a:pt x="125517" y="1780308"/>
                </a:lnTo>
                <a:lnTo>
                  <a:pt x="165688" y="1805243"/>
                </a:lnTo>
                <a:lnTo>
                  <a:pt x="209676" y="1823835"/>
                </a:lnTo>
                <a:lnTo>
                  <a:pt x="256849" y="1835454"/>
                </a:lnTo>
                <a:lnTo>
                  <a:pt x="306577" y="1839467"/>
                </a:lnTo>
                <a:lnTo>
                  <a:pt x="3791458" y="1839467"/>
                </a:lnTo>
                <a:lnTo>
                  <a:pt x="3841179" y="1835454"/>
                </a:lnTo>
                <a:lnTo>
                  <a:pt x="3888349" y="1823835"/>
                </a:lnTo>
                <a:lnTo>
                  <a:pt x="3932336" y="1805243"/>
                </a:lnTo>
                <a:lnTo>
                  <a:pt x="3972507" y="1780308"/>
                </a:lnTo>
                <a:lnTo>
                  <a:pt x="4008231" y="1749663"/>
                </a:lnTo>
                <a:lnTo>
                  <a:pt x="4038876" y="1713939"/>
                </a:lnTo>
                <a:lnTo>
                  <a:pt x="4063811" y="1673768"/>
                </a:lnTo>
                <a:lnTo>
                  <a:pt x="4082403" y="1629781"/>
                </a:lnTo>
                <a:lnTo>
                  <a:pt x="4094022" y="1582611"/>
                </a:lnTo>
                <a:lnTo>
                  <a:pt x="4098036" y="1532889"/>
                </a:lnTo>
                <a:lnTo>
                  <a:pt x="4098036" y="766444"/>
                </a:lnTo>
                <a:lnTo>
                  <a:pt x="5280787" y="540257"/>
                </a:lnTo>
                <a:lnTo>
                  <a:pt x="4098036" y="306577"/>
                </a:lnTo>
                <a:lnTo>
                  <a:pt x="4094022" y="256856"/>
                </a:lnTo>
                <a:lnTo>
                  <a:pt x="4082403" y="209686"/>
                </a:lnTo>
                <a:lnTo>
                  <a:pt x="4063811" y="165699"/>
                </a:lnTo>
                <a:lnTo>
                  <a:pt x="4038876" y="125528"/>
                </a:lnTo>
                <a:lnTo>
                  <a:pt x="4008231" y="89804"/>
                </a:lnTo>
                <a:lnTo>
                  <a:pt x="3972507" y="59159"/>
                </a:lnTo>
                <a:lnTo>
                  <a:pt x="3932336" y="34224"/>
                </a:lnTo>
                <a:lnTo>
                  <a:pt x="3888349" y="15632"/>
                </a:lnTo>
                <a:lnTo>
                  <a:pt x="3841179" y="4013"/>
                </a:lnTo>
                <a:lnTo>
                  <a:pt x="3791458" y="0"/>
                </a:lnTo>
                <a:close/>
              </a:path>
            </a:pathLst>
          </a:custGeom>
          <a:solidFill>
            <a:srgbClr val="1A4685"/>
          </a:solidFill>
        </p:spPr>
        <p:txBody>
          <a:bodyPr wrap="square" lIns="0" tIns="0" rIns="0" bIns="0" rtlCol="0"/>
          <a:lstStyle/>
          <a:p>
            <a:endParaRPr dirty="0"/>
          </a:p>
        </p:txBody>
      </p:sp>
      <p:grpSp>
        <p:nvGrpSpPr>
          <p:cNvPr id="8" name="object 8">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9" name="object 9"/>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0" name="object 10"/>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5" name="object 15">
            <a:extLst>
              <a:ext uri="{C183D7F6-B498-43B3-948B-1728B52AA6E4}">
                <adec:decorative xmlns:adec="http://schemas.microsoft.com/office/drawing/2017/decorative" val="1"/>
              </a:ext>
            </a:extLst>
          </p:cNvPr>
          <p:cNvSpPr/>
          <p:nvPr/>
        </p:nvSpPr>
        <p:spPr>
          <a:xfrm>
            <a:off x="7161276" y="1618488"/>
            <a:ext cx="798830" cy="338455"/>
          </a:xfrm>
          <a:custGeom>
            <a:avLst/>
            <a:gdLst/>
            <a:ahLst/>
            <a:cxnLst/>
            <a:rect l="l" t="t" r="r" b="b"/>
            <a:pathLst>
              <a:path w="798829" h="338455">
                <a:moveTo>
                  <a:pt x="798576" y="0"/>
                </a:moveTo>
                <a:lnTo>
                  <a:pt x="0" y="0"/>
                </a:lnTo>
                <a:lnTo>
                  <a:pt x="0" y="338327"/>
                </a:lnTo>
                <a:lnTo>
                  <a:pt x="798576" y="338327"/>
                </a:lnTo>
                <a:lnTo>
                  <a:pt x="798576" y="0"/>
                </a:lnTo>
                <a:close/>
              </a:path>
            </a:pathLst>
          </a:custGeom>
          <a:solidFill>
            <a:srgbClr val="F8F8F8"/>
          </a:solidFill>
        </p:spPr>
        <p:txBody>
          <a:bodyPr wrap="square" lIns="0" tIns="0" rIns="0" bIns="0" rtlCol="0"/>
          <a:lstStyle/>
          <a:p>
            <a:endParaRPr dirty="0"/>
          </a:p>
        </p:txBody>
      </p:sp>
      <p:sp>
        <p:nvSpPr>
          <p:cNvPr id="17" name="object 17"/>
          <p:cNvSpPr txBox="1"/>
          <p:nvPr/>
        </p:nvSpPr>
        <p:spPr>
          <a:xfrm>
            <a:off x="6022147" y="1523894"/>
            <a:ext cx="678180" cy="260968"/>
          </a:xfrm>
          <a:prstGeom prst="rect">
            <a:avLst/>
          </a:prstGeom>
          <a:solidFill>
            <a:srgbClr val="F8F8F8"/>
          </a:solidFill>
        </p:spPr>
        <p:txBody>
          <a:bodyPr vert="horz" wrap="square" lIns="0" tIns="14604" rIns="0" bIns="0" rtlCol="0">
            <a:spAutoFit/>
          </a:bodyPr>
          <a:lstStyle/>
          <a:p>
            <a:pPr marL="26670">
              <a:spcBef>
                <a:spcPts val="114"/>
              </a:spcBef>
            </a:pPr>
            <a:r>
              <a:rPr sz="800" b="1" spc="-10" dirty="0" err="1">
                <a:solidFill>
                  <a:srgbClr val="215F8F"/>
                </a:solidFill>
                <a:latin typeface="Calibri"/>
                <a:cs typeface="Calibri"/>
              </a:rPr>
              <a:t>Historique</a:t>
            </a:r>
            <a:r>
              <a:rPr sz="800" b="1" spc="45" dirty="0">
                <a:solidFill>
                  <a:srgbClr val="215F8F"/>
                </a:solidFill>
                <a:latin typeface="Calibri"/>
                <a:cs typeface="Calibri"/>
              </a:rPr>
              <a:t> </a:t>
            </a:r>
            <a:r>
              <a:rPr sz="800" b="1" spc="-25" dirty="0">
                <a:solidFill>
                  <a:srgbClr val="215F8F"/>
                </a:solidFill>
                <a:latin typeface="Calibri"/>
                <a:cs typeface="Calibri"/>
              </a:rPr>
              <a:t>des</a:t>
            </a:r>
            <a:r>
              <a:rPr lang="pt-BR" sz="800" b="1" spc="-25" dirty="0">
                <a:solidFill>
                  <a:srgbClr val="215F8F"/>
                </a:solidFill>
                <a:latin typeface="Calibri"/>
                <a:cs typeface="Calibri"/>
              </a:rPr>
              <a:t> </a:t>
            </a:r>
            <a:r>
              <a:rPr lang="pt-BR" sz="800" b="1" spc="-10" dirty="0" err="1">
                <a:solidFill>
                  <a:srgbClr val="215F8F"/>
                </a:solidFill>
                <a:latin typeface="Calibri"/>
                <a:cs typeface="Calibri"/>
              </a:rPr>
              <a:t>tests</a:t>
            </a:r>
            <a:endParaRPr sz="800" dirty="0">
              <a:latin typeface="Calibri"/>
              <a:cs typeface="Calibri"/>
            </a:endParaRPr>
          </a:p>
        </p:txBody>
      </p:sp>
      <p:sp>
        <p:nvSpPr>
          <p:cNvPr id="16" name="object 16"/>
          <p:cNvSpPr txBox="1"/>
          <p:nvPr/>
        </p:nvSpPr>
        <p:spPr>
          <a:xfrm>
            <a:off x="7241540" y="1644523"/>
            <a:ext cx="585470" cy="269875"/>
          </a:xfrm>
          <a:prstGeom prst="rect">
            <a:avLst/>
          </a:prstGeom>
        </p:spPr>
        <p:txBody>
          <a:bodyPr vert="horz" wrap="square" lIns="0" tIns="13335" rIns="0" bIns="0" rtlCol="0">
            <a:spAutoFit/>
          </a:bodyPr>
          <a:lstStyle/>
          <a:p>
            <a:pPr marL="12700" marR="5080">
              <a:lnSpc>
                <a:spcPct val="100000"/>
              </a:lnSpc>
              <a:spcBef>
                <a:spcPts val="105"/>
              </a:spcBef>
            </a:pPr>
            <a:r>
              <a:rPr sz="800" b="1" dirty="0">
                <a:solidFill>
                  <a:srgbClr val="215F8F"/>
                </a:solidFill>
                <a:latin typeface="Calibri"/>
                <a:cs typeface="Calibri"/>
              </a:rPr>
              <a:t>Résultats</a:t>
            </a:r>
            <a:r>
              <a:rPr sz="800" b="1" spc="-45" dirty="0">
                <a:solidFill>
                  <a:srgbClr val="215F8F"/>
                </a:solidFill>
                <a:latin typeface="Calibri"/>
                <a:cs typeface="Calibri"/>
              </a:rPr>
              <a:t> </a:t>
            </a:r>
            <a:r>
              <a:rPr sz="800" b="1" spc="-25" dirty="0">
                <a:solidFill>
                  <a:srgbClr val="215F8F"/>
                </a:solidFill>
                <a:latin typeface="Calibri"/>
                <a:cs typeface="Calibri"/>
              </a:rPr>
              <a:t>des</a:t>
            </a:r>
            <a:r>
              <a:rPr sz="800" b="1" spc="500" dirty="0">
                <a:solidFill>
                  <a:srgbClr val="215F8F"/>
                </a:solidFill>
                <a:latin typeface="Calibri"/>
                <a:cs typeface="Calibri"/>
              </a:rPr>
              <a:t> </a:t>
            </a:r>
            <a:r>
              <a:rPr sz="800" b="1" spc="-10" dirty="0">
                <a:solidFill>
                  <a:srgbClr val="215F8F"/>
                </a:solidFill>
                <a:latin typeface="Calibri"/>
                <a:cs typeface="Calibri"/>
              </a:rPr>
              <a:t>tests</a:t>
            </a:r>
            <a:endParaRPr sz="800" dirty="0">
              <a:latin typeface="Calibri"/>
              <a:cs typeface="Calibri"/>
            </a:endParaRPr>
          </a:p>
        </p:txBody>
      </p:sp>
      <p:sp>
        <p:nvSpPr>
          <p:cNvPr id="14" name="object 14"/>
          <p:cNvSpPr txBox="1"/>
          <p:nvPr/>
        </p:nvSpPr>
        <p:spPr>
          <a:xfrm>
            <a:off x="8270747" y="1572767"/>
            <a:ext cx="728980" cy="338455"/>
          </a:xfrm>
          <a:prstGeom prst="rect">
            <a:avLst/>
          </a:prstGeom>
          <a:solidFill>
            <a:srgbClr val="F8F8F8"/>
          </a:solidFill>
        </p:spPr>
        <p:txBody>
          <a:bodyPr vert="horz" wrap="square" lIns="0" tIns="38735" rIns="0" bIns="0" rtlCol="0">
            <a:spAutoFit/>
          </a:bodyPr>
          <a:lstStyle/>
          <a:p>
            <a:pPr marL="91440" marR="238125">
              <a:lnSpc>
                <a:spcPct val="100000"/>
              </a:lnSpc>
              <a:spcBef>
                <a:spcPts val="305"/>
              </a:spcBef>
            </a:pPr>
            <a:r>
              <a:rPr sz="800" b="1" u="sng" spc="-10" dirty="0">
                <a:solidFill>
                  <a:srgbClr val="3A3838"/>
                </a:solidFill>
                <a:uFill>
                  <a:solidFill>
                    <a:srgbClr val="3A3838"/>
                  </a:solidFill>
                </a:uFill>
                <a:latin typeface="Calibri"/>
                <a:cs typeface="Calibri"/>
              </a:rPr>
              <a:t>Résultats</a:t>
            </a:r>
            <a:r>
              <a:rPr sz="800" b="1" u="none" spc="500" dirty="0">
                <a:solidFill>
                  <a:srgbClr val="3A3838"/>
                </a:solidFill>
                <a:latin typeface="Calibri"/>
                <a:cs typeface="Calibri"/>
              </a:rPr>
              <a:t> </a:t>
            </a:r>
            <a:r>
              <a:rPr sz="800" b="1" u="sng" spc="-10" dirty="0">
                <a:solidFill>
                  <a:srgbClr val="3A3838"/>
                </a:solidFill>
                <a:uFill>
                  <a:solidFill>
                    <a:srgbClr val="3A3838"/>
                  </a:solidFill>
                </a:uFill>
                <a:latin typeface="Calibri"/>
                <a:cs typeface="Calibri"/>
              </a:rPr>
              <a:t>détaillés</a:t>
            </a:r>
            <a:endParaRPr sz="800" dirty="0">
              <a:latin typeface="Calibri"/>
              <a:cs typeface="Calibri"/>
            </a:endParaRPr>
          </a:p>
        </p:txBody>
      </p:sp>
      <p:grpSp>
        <p:nvGrpSpPr>
          <p:cNvPr id="23" name="object 23">
            <a:extLst>
              <a:ext uri="{C183D7F6-B498-43B3-948B-1728B52AA6E4}">
                <adec:decorative xmlns:adec="http://schemas.microsoft.com/office/drawing/2017/decorative" val="1"/>
              </a:ext>
            </a:extLst>
          </p:cNvPr>
          <p:cNvGrpSpPr/>
          <p:nvPr/>
        </p:nvGrpSpPr>
        <p:grpSpPr>
          <a:xfrm>
            <a:off x="597154" y="1292097"/>
            <a:ext cx="7414895" cy="1175385"/>
            <a:chOff x="597154" y="1292097"/>
            <a:chExt cx="7414895" cy="1175385"/>
          </a:xfrm>
        </p:grpSpPr>
        <p:sp>
          <p:nvSpPr>
            <p:cNvPr id="24" name="object 24"/>
            <p:cNvSpPr/>
            <p:nvPr/>
          </p:nvSpPr>
          <p:spPr>
            <a:xfrm>
              <a:off x="5606795" y="2164080"/>
              <a:ext cx="1789430" cy="303530"/>
            </a:xfrm>
            <a:custGeom>
              <a:avLst/>
              <a:gdLst/>
              <a:ahLst/>
              <a:cxnLst/>
              <a:rect l="l" t="t" r="r" b="b"/>
              <a:pathLst>
                <a:path w="1789429" h="303530">
                  <a:moveTo>
                    <a:pt x="1789176" y="0"/>
                  </a:moveTo>
                  <a:lnTo>
                    <a:pt x="0" y="0"/>
                  </a:lnTo>
                  <a:lnTo>
                    <a:pt x="0" y="303275"/>
                  </a:lnTo>
                  <a:lnTo>
                    <a:pt x="1789176" y="303275"/>
                  </a:lnTo>
                  <a:lnTo>
                    <a:pt x="1789176" y="0"/>
                  </a:lnTo>
                  <a:close/>
                </a:path>
              </a:pathLst>
            </a:custGeom>
            <a:solidFill>
              <a:srgbClr val="F8F8F8"/>
            </a:solidFill>
          </p:spPr>
          <p:txBody>
            <a:bodyPr wrap="square" lIns="0" tIns="0" rIns="0" bIns="0" rtlCol="0"/>
            <a:lstStyle/>
            <a:p>
              <a:endParaRPr dirty="0"/>
            </a:p>
          </p:txBody>
        </p:sp>
        <p:sp>
          <p:nvSpPr>
            <p:cNvPr id="25" name="object 25"/>
            <p:cNvSpPr/>
            <p:nvPr/>
          </p:nvSpPr>
          <p:spPr>
            <a:xfrm>
              <a:off x="603504" y="1298447"/>
              <a:ext cx="7402195" cy="919480"/>
            </a:xfrm>
            <a:custGeom>
              <a:avLst/>
              <a:gdLst/>
              <a:ahLst/>
              <a:cxnLst/>
              <a:rect l="l" t="t" r="r" b="b"/>
              <a:pathLst>
                <a:path w="7402195" h="919480">
                  <a:moveTo>
                    <a:pt x="3944874" y="0"/>
                  </a:moveTo>
                  <a:lnTo>
                    <a:pt x="153161" y="0"/>
                  </a:lnTo>
                  <a:lnTo>
                    <a:pt x="104753" y="7808"/>
                  </a:lnTo>
                  <a:lnTo>
                    <a:pt x="62709" y="29553"/>
                  </a:lnTo>
                  <a:lnTo>
                    <a:pt x="29553" y="62709"/>
                  </a:lnTo>
                  <a:lnTo>
                    <a:pt x="7808" y="104753"/>
                  </a:lnTo>
                  <a:lnTo>
                    <a:pt x="0" y="153162"/>
                  </a:lnTo>
                  <a:lnTo>
                    <a:pt x="0" y="765810"/>
                  </a:lnTo>
                  <a:lnTo>
                    <a:pt x="7808" y="814218"/>
                  </a:lnTo>
                  <a:lnTo>
                    <a:pt x="29553" y="856262"/>
                  </a:lnTo>
                  <a:lnTo>
                    <a:pt x="62709" y="889418"/>
                  </a:lnTo>
                  <a:lnTo>
                    <a:pt x="104753" y="911163"/>
                  </a:lnTo>
                  <a:lnTo>
                    <a:pt x="153161" y="918972"/>
                  </a:lnTo>
                  <a:lnTo>
                    <a:pt x="3944874" y="918972"/>
                  </a:lnTo>
                  <a:lnTo>
                    <a:pt x="3993282" y="911163"/>
                  </a:lnTo>
                  <a:lnTo>
                    <a:pt x="4035326" y="889418"/>
                  </a:lnTo>
                  <a:lnTo>
                    <a:pt x="4068482" y="856262"/>
                  </a:lnTo>
                  <a:lnTo>
                    <a:pt x="4090227" y="814218"/>
                  </a:lnTo>
                  <a:lnTo>
                    <a:pt x="4098036" y="765810"/>
                  </a:lnTo>
                  <a:lnTo>
                    <a:pt x="7236851" y="536066"/>
                  </a:lnTo>
                  <a:lnTo>
                    <a:pt x="4098036" y="536066"/>
                  </a:lnTo>
                  <a:lnTo>
                    <a:pt x="4098036" y="153162"/>
                  </a:lnTo>
                  <a:lnTo>
                    <a:pt x="4090227" y="104753"/>
                  </a:lnTo>
                  <a:lnTo>
                    <a:pt x="4068482" y="62709"/>
                  </a:lnTo>
                  <a:lnTo>
                    <a:pt x="4035326" y="29553"/>
                  </a:lnTo>
                  <a:lnTo>
                    <a:pt x="3993282" y="7808"/>
                  </a:lnTo>
                  <a:lnTo>
                    <a:pt x="3944874" y="0"/>
                  </a:lnTo>
                  <a:close/>
                </a:path>
                <a:path w="7402195" h="919480">
                  <a:moveTo>
                    <a:pt x="7401687" y="524001"/>
                  </a:moveTo>
                  <a:lnTo>
                    <a:pt x="4098036" y="536066"/>
                  </a:lnTo>
                  <a:lnTo>
                    <a:pt x="7236851" y="536066"/>
                  </a:lnTo>
                  <a:lnTo>
                    <a:pt x="7401687" y="524001"/>
                  </a:lnTo>
                  <a:close/>
                </a:path>
              </a:pathLst>
            </a:custGeom>
            <a:solidFill>
              <a:srgbClr val="1A4685"/>
            </a:solidFill>
          </p:spPr>
          <p:txBody>
            <a:bodyPr wrap="square" lIns="0" tIns="0" rIns="0" bIns="0" rtlCol="0"/>
            <a:lstStyle/>
            <a:p>
              <a:endParaRPr dirty="0"/>
            </a:p>
          </p:txBody>
        </p:sp>
        <p:sp>
          <p:nvSpPr>
            <p:cNvPr id="26" name="object 26"/>
            <p:cNvSpPr/>
            <p:nvPr/>
          </p:nvSpPr>
          <p:spPr>
            <a:xfrm>
              <a:off x="603504" y="1298447"/>
              <a:ext cx="7402195" cy="919480"/>
            </a:xfrm>
            <a:custGeom>
              <a:avLst/>
              <a:gdLst/>
              <a:ahLst/>
              <a:cxnLst/>
              <a:rect l="l" t="t" r="r" b="b"/>
              <a:pathLst>
                <a:path w="7402195" h="919480">
                  <a:moveTo>
                    <a:pt x="0" y="153162"/>
                  </a:moveTo>
                  <a:lnTo>
                    <a:pt x="7808" y="104753"/>
                  </a:lnTo>
                  <a:lnTo>
                    <a:pt x="29553" y="62709"/>
                  </a:lnTo>
                  <a:lnTo>
                    <a:pt x="62709" y="29553"/>
                  </a:lnTo>
                  <a:lnTo>
                    <a:pt x="104753" y="7808"/>
                  </a:lnTo>
                  <a:lnTo>
                    <a:pt x="153161" y="0"/>
                  </a:lnTo>
                  <a:lnTo>
                    <a:pt x="2390521" y="0"/>
                  </a:lnTo>
                  <a:lnTo>
                    <a:pt x="3415030" y="0"/>
                  </a:lnTo>
                  <a:lnTo>
                    <a:pt x="3944874" y="0"/>
                  </a:lnTo>
                  <a:lnTo>
                    <a:pt x="3993282" y="7808"/>
                  </a:lnTo>
                  <a:lnTo>
                    <a:pt x="4035326" y="29553"/>
                  </a:lnTo>
                  <a:lnTo>
                    <a:pt x="4068482" y="62709"/>
                  </a:lnTo>
                  <a:lnTo>
                    <a:pt x="4090227" y="104753"/>
                  </a:lnTo>
                  <a:lnTo>
                    <a:pt x="4098036" y="153162"/>
                  </a:lnTo>
                  <a:lnTo>
                    <a:pt x="4098036" y="536066"/>
                  </a:lnTo>
                  <a:lnTo>
                    <a:pt x="7401687" y="524001"/>
                  </a:lnTo>
                  <a:lnTo>
                    <a:pt x="4098036" y="765810"/>
                  </a:lnTo>
                  <a:lnTo>
                    <a:pt x="4090227" y="814218"/>
                  </a:lnTo>
                  <a:lnTo>
                    <a:pt x="4068482" y="856262"/>
                  </a:lnTo>
                  <a:lnTo>
                    <a:pt x="4035326" y="889418"/>
                  </a:lnTo>
                  <a:lnTo>
                    <a:pt x="3993282" y="911163"/>
                  </a:lnTo>
                  <a:lnTo>
                    <a:pt x="3944874" y="918972"/>
                  </a:lnTo>
                  <a:lnTo>
                    <a:pt x="3415030" y="918972"/>
                  </a:lnTo>
                  <a:lnTo>
                    <a:pt x="2390521" y="918972"/>
                  </a:lnTo>
                  <a:lnTo>
                    <a:pt x="153161" y="918972"/>
                  </a:lnTo>
                  <a:lnTo>
                    <a:pt x="104753" y="911163"/>
                  </a:lnTo>
                  <a:lnTo>
                    <a:pt x="62709" y="889418"/>
                  </a:lnTo>
                  <a:lnTo>
                    <a:pt x="29553" y="856262"/>
                  </a:lnTo>
                  <a:lnTo>
                    <a:pt x="7808" y="814218"/>
                  </a:lnTo>
                  <a:lnTo>
                    <a:pt x="0" y="765810"/>
                  </a:lnTo>
                  <a:lnTo>
                    <a:pt x="0" y="536066"/>
                  </a:lnTo>
                  <a:lnTo>
                    <a:pt x="0" y="153162"/>
                  </a:lnTo>
                  <a:close/>
                </a:path>
              </a:pathLst>
            </a:custGeom>
            <a:ln w="12699">
              <a:solidFill>
                <a:srgbClr val="215F8F"/>
              </a:solidFill>
            </a:ln>
          </p:spPr>
          <p:txBody>
            <a:bodyPr wrap="square" lIns="0" tIns="0" rIns="0" bIns="0" rtlCol="0"/>
            <a:lstStyle/>
            <a:p>
              <a:endParaRPr dirty="0"/>
            </a:p>
          </p:txBody>
        </p:sp>
      </p:grpSp>
      <p:sp>
        <p:nvSpPr>
          <p:cNvPr id="27" name="object 27"/>
          <p:cNvSpPr txBox="1"/>
          <p:nvPr/>
        </p:nvSpPr>
        <p:spPr>
          <a:xfrm>
            <a:off x="747166" y="1319276"/>
            <a:ext cx="3808729" cy="848360"/>
          </a:xfrm>
          <a:prstGeom prst="rect">
            <a:avLst/>
          </a:prstGeom>
        </p:spPr>
        <p:txBody>
          <a:bodyPr vert="horz" wrap="square" lIns="0" tIns="12700" rIns="0" bIns="0" rtlCol="0">
            <a:spAutoFit/>
          </a:bodyPr>
          <a:lstStyle/>
          <a:p>
            <a:pPr marL="12065" marR="5080" indent="3810" algn="ctr">
              <a:lnSpc>
                <a:spcPct val="100000"/>
              </a:lnSpc>
              <a:spcBef>
                <a:spcPts val="100"/>
              </a:spcBef>
            </a:pPr>
            <a:r>
              <a:rPr sz="1800" dirty="0">
                <a:solidFill>
                  <a:srgbClr val="FFFFFF"/>
                </a:solidFill>
                <a:latin typeface="Calibri"/>
                <a:cs typeface="Calibri"/>
              </a:rPr>
              <a:t>L'onglet</a:t>
            </a:r>
            <a:r>
              <a:rPr sz="1800" spc="-45" dirty="0">
                <a:solidFill>
                  <a:srgbClr val="FFFFFF"/>
                </a:solidFill>
                <a:latin typeface="Calibri"/>
                <a:cs typeface="Calibri"/>
              </a:rPr>
              <a:t> </a:t>
            </a:r>
            <a:r>
              <a:rPr sz="1800" b="1" dirty="0">
                <a:solidFill>
                  <a:srgbClr val="FFFFFF"/>
                </a:solidFill>
                <a:latin typeface="Calibri"/>
                <a:cs typeface="Calibri"/>
              </a:rPr>
              <a:t>Résultats</a:t>
            </a:r>
            <a:r>
              <a:rPr sz="1800" b="1" spc="-90" dirty="0">
                <a:solidFill>
                  <a:srgbClr val="FFFFFF"/>
                </a:solidFill>
                <a:latin typeface="Calibri"/>
                <a:cs typeface="Calibri"/>
              </a:rPr>
              <a:t> </a:t>
            </a:r>
            <a:r>
              <a:rPr sz="1800" b="1" dirty="0">
                <a:solidFill>
                  <a:srgbClr val="FFFFFF"/>
                </a:solidFill>
                <a:latin typeface="Calibri"/>
                <a:cs typeface="Calibri"/>
              </a:rPr>
              <a:t>détaillés</a:t>
            </a:r>
            <a:r>
              <a:rPr sz="1800" b="1" spc="-85" dirty="0">
                <a:solidFill>
                  <a:srgbClr val="FFFFFF"/>
                </a:solidFill>
                <a:latin typeface="Calibri"/>
                <a:cs typeface="Calibri"/>
              </a:rPr>
              <a:t> </a:t>
            </a:r>
            <a:r>
              <a:rPr sz="1800" dirty="0">
                <a:solidFill>
                  <a:srgbClr val="FFFFFF"/>
                </a:solidFill>
                <a:latin typeface="Calibri"/>
                <a:cs typeface="Calibri"/>
              </a:rPr>
              <a:t>vous</a:t>
            </a:r>
            <a:r>
              <a:rPr sz="1800" spc="-50" dirty="0">
                <a:solidFill>
                  <a:srgbClr val="FFFFFF"/>
                </a:solidFill>
                <a:latin typeface="Calibri"/>
                <a:cs typeface="Calibri"/>
              </a:rPr>
              <a:t> </a:t>
            </a:r>
            <a:r>
              <a:rPr sz="1800" spc="-10" dirty="0">
                <a:solidFill>
                  <a:srgbClr val="FFFFFF"/>
                </a:solidFill>
                <a:latin typeface="Calibri"/>
                <a:cs typeface="Calibri"/>
              </a:rPr>
              <a:t>fournit </a:t>
            </a:r>
            <a:r>
              <a:rPr sz="1800" dirty="0">
                <a:solidFill>
                  <a:srgbClr val="FFFFFF"/>
                </a:solidFill>
                <a:latin typeface="Calibri"/>
                <a:cs typeface="Calibri"/>
              </a:rPr>
              <a:t>plus</a:t>
            </a:r>
            <a:r>
              <a:rPr sz="1800" spc="-30" dirty="0">
                <a:solidFill>
                  <a:srgbClr val="FFFFFF"/>
                </a:solidFill>
                <a:latin typeface="Calibri"/>
                <a:cs typeface="Calibri"/>
              </a:rPr>
              <a:t> </a:t>
            </a:r>
            <a:r>
              <a:rPr sz="1800" spc="-10" dirty="0">
                <a:solidFill>
                  <a:srgbClr val="FFFFFF"/>
                </a:solidFill>
                <a:latin typeface="Calibri"/>
                <a:cs typeface="Calibri"/>
              </a:rPr>
              <a:t>d'informations</a:t>
            </a:r>
            <a:r>
              <a:rPr sz="1800" spc="-20" dirty="0">
                <a:solidFill>
                  <a:srgbClr val="FFFFFF"/>
                </a:solidFill>
                <a:latin typeface="Calibri"/>
                <a:cs typeface="Calibri"/>
              </a:rPr>
              <a:t> </a:t>
            </a:r>
            <a:r>
              <a:rPr sz="1800" dirty="0">
                <a:solidFill>
                  <a:srgbClr val="FFFFFF"/>
                </a:solidFill>
                <a:latin typeface="Calibri"/>
                <a:cs typeface="Calibri"/>
              </a:rPr>
              <a:t>sur</a:t>
            </a:r>
            <a:r>
              <a:rPr sz="1800" spc="-30" dirty="0">
                <a:solidFill>
                  <a:srgbClr val="FFFFFF"/>
                </a:solidFill>
                <a:latin typeface="Calibri"/>
                <a:cs typeface="Calibri"/>
              </a:rPr>
              <a:t> </a:t>
            </a:r>
            <a:r>
              <a:rPr sz="1800" dirty="0">
                <a:solidFill>
                  <a:srgbClr val="FFFFFF"/>
                </a:solidFill>
                <a:latin typeface="Calibri"/>
                <a:cs typeface="Calibri"/>
              </a:rPr>
              <a:t>les</a:t>
            </a:r>
            <a:r>
              <a:rPr sz="1800" spc="-25" dirty="0">
                <a:solidFill>
                  <a:srgbClr val="FFFFFF"/>
                </a:solidFill>
                <a:latin typeface="Calibri"/>
                <a:cs typeface="Calibri"/>
              </a:rPr>
              <a:t> </a:t>
            </a:r>
            <a:r>
              <a:rPr sz="1800" spc="-10" dirty="0">
                <a:solidFill>
                  <a:srgbClr val="FFFFFF"/>
                </a:solidFill>
                <a:latin typeface="Calibri"/>
                <a:cs typeface="Calibri"/>
              </a:rPr>
              <a:t>performances </a:t>
            </a:r>
            <a:r>
              <a:rPr sz="1800" dirty="0">
                <a:solidFill>
                  <a:srgbClr val="FFFFFF"/>
                </a:solidFill>
                <a:latin typeface="Calibri"/>
                <a:cs typeface="Calibri"/>
              </a:rPr>
              <a:t>de</a:t>
            </a:r>
            <a:r>
              <a:rPr sz="1800" spc="-25" dirty="0">
                <a:solidFill>
                  <a:srgbClr val="FFFFFF"/>
                </a:solidFill>
                <a:latin typeface="Calibri"/>
                <a:cs typeface="Calibri"/>
              </a:rPr>
              <a:t> </a:t>
            </a:r>
            <a:r>
              <a:rPr sz="1800" dirty="0">
                <a:solidFill>
                  <a:srgbClr val="FFFFFF"/>
                </a:solidFill>
                <a:latin typeface="Calibri"/>
                <a:cs typeface="Calibri"/>
              </a:rPr>
              <a:t>votre</a:t>
            </a:r>
            <a:r>
              <a:rPr sz="1800" spc="-35" dirty="0">
                <a:solidFill>
                  <a:srgbClr val="FFFFFF"/>
                </a:solidFill>
                <a:latin typeface="Calibri"/>
                <a:cs typeface="Calibri"/>
              </a:rPr>
              <a:t> </a:t>
            </a:r>
            <a:r>
              <a:rPr sz="1800" spc="-10" dirty="0">
                <a:solidFill>
                  <a:srgbClr val="FFFFFF"/>
                </a:solidFill>
                <a:latin typeface="Calibri"/>
                <a:cs typeface="Calibri"/>
              </a:rPr>
              <a:t>élève.</a:t>
            </a:r>
            <a:endParaRPr sz="1800" dirty="0">
              <a:latin typeface="Calibri"/>
              <a:cs typeface="Calibri"/>
            </a:endParaRPr>
          </a:p>
        </p:txBody>
      </p:sp>
      <p:sp>
        <p:nvSpPr>
          <p:cNvPr id="13" name="object 13"/>
          <p:cNvSpPr txBox="1"/>
          <p:nvPr/>
        </p:nvSpPr>
        <p:spPr>
          <a:xfrm>
            <a:off x="9561576" y="1618488"/>
            <a:ext cx="728980" cy="216535"/>
          </a:xfrm>
          <a:prstGeom prst="rect">
            <a:avLst/>
          </a:prstGeom>
          <a:solidFill>
            <a:srgbClr val="F8F8F8"/>
          </a:solidFill>
        </p:spPr>
        <p:txBody>
          <a:bodyPr vert="horz" wrap="square" lIns="0" tIns="38735" rIns="0" bIns="0" rtlCol="0">
            <a:spAutoFit/>
          </a:bodyPr>
          <a:lstStyle/>
          <a:p>
            <a:pPr marL="92075">
              <a:lnSpc>
                <a:spcPct val="100000"/>
              </a:lnSpc>
              <a:spcBef>
                <a:spcPts val="305"/>
              </a:spcBef>
            </a:pPr>
            <a:r>
              <a:rPr sz="800" b="1" spc="-10" dirty="0">
                <a:solidFill>
                  <a:srgbClr val="215F8F"/>
                </a:solidFill>
                <a:latin typeface="Calibri"/>
                <a:cs typeface="Calibri"/>
              </a:rPr>
              <a:t>Ressources</a:t>
            </a:r>
            <a:endParaRPr sz="800" dirty="0">
              <a:latin typeface="Calibri"/>
              <a:cs typeface="Calibri"/>
            </a:endParaRPr>
          </a:p>
        </p:txBody>
      </p:sp>
      <p:sp>
        <p:nvSpPr>
          <p:cNvPr id="21" name="object 21">
            <a:extLst>
              <a:ext uri="{C183D7F6-B498-43B3-948B-1728B52AA6E4}">
                <adec:decorative xmlns:adec="http://schemas.microsoft.com/office/drawing/2017/decorative" val="1"/>
              </a:ext>
            </a:extLst>
          </p:cNvPr>
          <p:cNvSpPr/>
          <p:nvPr/>
        </p:nvSpPr>
        <p:spPr>
          <a:xfrm>
            <a:off x="5606796" y="1982723"/>
            <a:ext cx="1722120" cy="143510"/>
          </a:xfrm>
          <a:custGeom>
            <a:avLst/>
            <a:gdLst/>
            <a:ahLst/>
            <a:cxnLst/>
            <a:rect l="l" t="t" r="r" b="b"/>
            <a:pathLst>
              <a:path w="1722120" h="143510">
                <a:moveTo>
                  <a:pt x="1722120" y="0"/>
                </a:moveTo>
                <a:lnTo>
                  <a:pt x="0" y="0"/>
                </a:lnTo>
                <a:lnTo>
                  <a:pt x="0" y="143255"/>
                </a:lnTo>
                <a:lnTo>
                  <a:pt x="1722120" y="143255"/>
                </a:lnTo>
                <a:lnTo>
                  <a:pt x="1722120" y="0"/>
                </a:lnTo>
                <a:close/>
              </a:path>
            </a:pathLst>
          </a:custGeom>
          <a:solidFill>
            <a:srgbClr val="F8F8F8"/>
          </a:solidFill>
        </p:spPr>
        <p:txBody>
          <a:bodyPr wrap="square" lIns="0" tIns="0" rIns="0" bIns="0" rtlCol="0"/>
          <a:lstStyle/>
          <a:p>
            <a:endParaRPr dirty="0"/>
          </a:p>
        </p:txBody>
      </p:sp>
      <p:sp>
        <p:nvSpPr>
          <p:cNvPr id="22" name="object 22"/>
          <p:cNvSpPr txBox="1"/>
          <p:nvPr/>
        </p:nvSpPr>
        <p:spPr>
          <a:xfrm>
            <a:off x="5686805" y="1958085"/>
            <a:ext cx="118872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A3838"/>
                </a:solidFill>
                <a:latin typeface="Calibri"/>
                <a:cs typeface="Calibri"/>
              </a:rPr>
              <a:t>Nom</a:t>
            </a:r>
            <a:r>
              <a:rPr sz="900" b="1" spc="-15" dirty="0">
                <a:solidFill>
                  <a:srgbClr val="3A3838"/>
                </a:solidFill>
                <a:latin typeface="Calibri"/>
                <a:cs typeface="Calibri"/>
              </a:rPr>
              <a:t> </a:t>
            </a:r>
            <a:r>
              <a:rPr sz="900" b="1" dirty="0">
                <a:solidFill>
                  <a:srgbClr val="3A3838"/>
                </a:solidFill>
                <a:latin typeface="Calibri"/>
                <a:cs typeface="Calibri"/>
              </a:rPr>
              <a:t>de</a:t>
            </a:r>
            <a:r>
              <a:rPr sz="900" b="1" spc="-25" dirty="0">
                <a:solidFill>
                  <a:srgbClr val="3A3838"/>
                </a:solidFill>
                <a:latin typeface="Calibri"/>
                <a:cs typeface="Calibri"/>
              </a:rPr>
              <a:t> </a:t>
            </a:r>
            <a:r>
              <a:rPr sz="900" b="1" dirty="0">
                <a:solidFill>
                  <a:srgbClr val="3A3838"/>
                </a:solidFill>
                <a:latin typeface="Calibri"/>
                <a:cs typeface="Calibri"/>
              </a:rPr>
              <a:t>l’élève</a:t>
            </a:r>
            <a:r>
              <a:rPr sz="900" b="1" spc="-10" dirty="0">
                <a:solidFill>
                  <a:srgbClr val="3A3838"/>
                </a:solidFill>
                <a:latin typeface="Calibri"/>
                <a:cs typeface="Calibri"/>
              </a:rPr>
              <a:t> </a:t>
            </a:r>
            <a:r>
              <a:rPr sz="900" b="1" dirty="0">
                <a:solidFill>
                  <a:srgbClr val="3A3838"/>
                </a:solidFill>
                <a:latin typeface="Calibri"/>
                <a:cs typeface="Calibri"/>
              </a:rPr>
              <a:t>:</a:t>
            </a:r>
            <a:r>
              <a:rPr sz="900" b="1" spc="-15" dirty="0">
                <a:solidFill>
                  <a:srgbClr val="3A3838"/>
                </a:solidFill>
                <a:latin typeface="Calibri"/>
                <a:cs typeface="Calibri"/>
              </a:rPr>
              <a:t> </a:t>
            </a:r>
            <a:r>
              <a:rPr sz="900" dirty="0">
                <a:solidFill>
                  <a:srgbClr val="3A3838"/>
                </a:solidFill>
                <a:latin typeface="Calibri"/>
                <a:cs typeface="Calibri"/>
              </a:rPr>
              <a:t>A,</a:t>
            </a:r>
            <a:r>
              <a:rPr sz="900" spc="-20" dirty="0">
                <a:solidFill>
                  <a:srgbClr val="3A3838"/>
                </a:solidFill>
                <a:latin typeface="Calibri"/>
                <a:cs typeface="Calibri"/>
              </a:rPr>
              <a:t> Élève</a:t>
            </a:r>
            <a:endParaRPr sz="900" dirty="0">
              <a:latin typeface="Calibri"/>
              <a:cs typeface="Calibri"/>
            </a:endParaRPr>
          </a:p>
        </p:txBody>
      </p:sp>
      <p:sp>
        <p:nvSpPr>
          <p:cNvPr id="29" name="object 29">
            <a:extLst>
              <a:ext uri="{C183D7F6-B498-43B3-948B-1728B52AA6E4}">
                <adec:decorative xmlns:adec="http://schemas.microsoft.com/office/drawing/2017/decorative" val="1"/>
              </a:ext>
            </a:extLst>
          </p:cNvPr>
          <p:cNvSpPr/>
          <p:nvPr/>
        </p:nvSpPr>
        <p:spPr>
          <a:xfrm>
            <a:off x="10041635" y="1982723"/>
            <a:ext cx="1292860" cy="129539"/>
          </a:xfrm>
          <a:custGeom>
            <a:avLst/>
            <a:gdLst/>
            <a:ahLst/>
            <a:cxnLst/>
            <a:rect l="l" t="t" r="r" b="b"/>
            <a:pathLst>
              <a:path w="1292859" h="129539">
                <a:moveTo>
                  <a:pt x="1292352" y="0"/>
                </a:moveTo>
                <a:lnTo>
                  <a:pt x="0" y="0"/>
                </a:lnTo>
                <a:lnTo>
                  <a:pt x="0" y="129539"/>
                </a:lnTo>
                <a:lnTo>
                  <a:pt x="1292352" y="129539"/>
                </a:lnTo>
                <a:lnTo>
                  <a:pt x="1292352" y="0"/>
                </a:lnTo>
                <a:close/>
              </a:path>
            </a:pathLst>
          </a:custGeom>
          <a:solidFill>
            <a:srgbClr val="F8F8F8"/>
          </a:solidFill>
        </p:spPr>
        <p:txBody>
          <a:bodyPr wrap="square" lIns="0" tIns="0" rIns="0" bIns="0" rtlCol="0"/>
          <a:lstStyle/>
          <a:p>
            <a:endParaRPr dirty="0"/>
          </a:p>
        </p:txBody>
      </p:sp>
      <p:sp>
        <p:nvSpPr>
          <p:cNvPr id="30" name="object 30"/>
          <p:cNvSpPr txBox="1"/>
          <p:nvPr/>
        </p:nvSpPr>
        <p:spPr>
          <a:xfrm>
            <a:off x="9907269" y="1952625"/>
            <a:ext cx="135064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A3838"/>
                </a:solidFill>
                <a:latin typeface="Calibri"/>
                <a:cs typeface="Calibri"/>
              </a:rPr>
              <a:t>Niveau</a:t>
            </a:r>
            <a:r>
              <a:rPr sz="900" b="1" spc="-20" dirty="0">
                <a:solidFill>
                  <a:srgbClr val="3A3838"/>
                </a:solidFill>
                <a:latin typeface="Calibri"/>
                <a:cs typeface="Calibri"/>
              </a:rPr>
              <a:t> </a:t>
            </a:r>
            <a:r>
              <a:rPr sz="900" b="1" dirty="0">
                <a:solidFill>
                  <a:srgbClr val="3A3838"/>
                </a:solidFill>
                <a:latin typeface="Calibri"/>
                <a:cs typeface="Calibri"/>
              </a:rPr>
              <a:t>de</a:t>
            </a:r>
            <a:r>
              <a:rPr sz="900" b="1" spc="-20" dirty="0">
                <a:solidFill>
                  <a:srgbClr val="3A3838"/>
                </a:solidFill>
                <a:latin typeface="Calibri"/>
                <a:cs typeface="Calibri"/>
              </a:rPr>
              <a:t> </a:t>
            </a:r>
            <a:r>
              <a:rPr sz="900" b="1" dirty="0">
                <a:solidFill>
                  <a:srgbClr val="3A3838"/>
                </a:solidFill>
                <a:latin typeface="Calibri"/>
                <a:cs typeface="Calibri"/>
              </a:rPr>
              <a:t>l’élève</a:t>
            </a:r>
            <a:r>
              <a:rPr sz="900" b="1" spc="-10" dirty="0">
                <a:solidFill>
                  <a:srgbClr val="3A3838"/>
                </a:solidFill>
                <a:latin typeface="Calibri"/>
                <a:cs typeface="Calibri"/>
              </a:rPr>
              <a:t> </a:t>
            </a:r>
            <a:r>
              <a:rPr sz="900" b="1" dirty="0">
                <a:solidFill>
                  <a:srgbClr val="3A3838"/>
                </a:solidFill>
                <a:latin typeface="Calibri"/>
                <a:cs typeface="Calibri"/>
              </a:rPr>
              <a:t>:</a:t>
            </a:r>
            <a:r>
              <a:rPr sz="900" b="1" spc="-15" dirty="0">
                <a:solidFill>
                  <a:srgbClr val="3A3838"/>
                </a:solidFill>
                <a:latin typeface="Calibri"/>
                <a:cs typeface="Calibri"/>
              </a:rPr>
              <a:t> </a:t>
            </a:r>
            <a:r>
              <a:rPr sz="900" dirty="0">
                <a:solidFill>
                  <a:srgbClr val="3A3838"/>
                </a:solidFill>
                <a:latin typeface="Calibri"/>
                <a:cs typeface="Calibri"/>
              </a:rPr>
              <a:t>5è</a:t>
            </a:r>
            <a:r>
              <a:rPr sz="900" spc="-40" dirty="0">
                <a:solidFill>
                  <a:srgbClr val="3A3838"/>
                </a:solidFill>
                <a:latin typeface="Calibri"/>
                <a:cs typeface="Calibri"/>
              </a:rPr>
              <a:t> </a:t>
            </a:r>
            <a:r>
              <a:rPr sz="900" spc="-20" dirty="0">
                <a:solidFill>
                  <a:srgbClr val="3A3838"/>
                </a:solidFill>
                <a:latin typeface="Calibri"/>
                <a:cs typeface="Calibri"/>
              </a:rPr>
              <a:t>année</a:t>
            </a:r>
            <a:endParaRPr sz="900" dirty="0">
              <a:latin typeface="Calibri"/>
              <a:cs typeface="Calibri"/>
            </a:endParaRPr>
          </a:p>
        </p:txBody>
      </p:sp>
      <p:sp>
        <p:nvSpPr>
          <p:cNvPr id="28" name="object 28"/>
          <p:cNvSpPr txBox="1"/>
          <p:nvPr/>
        </p:nvSpPr>
        <p:spPr>
          <a:xfrm>
            <a:off x="5606796" y="2146553"/>
            <a:ext cx="3868420" cy="300355"/>
          </a:xfrm>
          <a:prstGeom prst="rect">
            <a:avLst/>
          </a:prstGeom>
        </p:spPr>
        <p:txBody>
          <a:bodyPr vert="horz" wrap="square" lIns="0" tIns="12700" rIns="0" bIns="0" rtlCol="0">
            <a:spAutoFit/>
          </a:bodyPr>
          <a:lstStyle/>
          <a:p>
            <a:pPr marL="13970">
              <a:lnSpc>
                <a:spcPct val="100000"/>
              </a:lnSpc>
              <a:spcBef>
                <a:spcPts val="100"/>
              </a:spcBef>
            </a:pPr>
            <a:r>
              <a:rPr sz="900" b="1" dirty="0">
                <a:solidFill>
                  <a:srgbClr val="3A3838"/>
                </a:solidFill>
                <a:latin typeface="Calibri"/>
                <a:cs typeface="Calibri"/>
              </a:rPr>
              <a:t>District</a:t>
            </a:r>
            <a:r>
              <a:rPr sz="900" b="1" spc="-15" dirty="0">
                <a:solidFill>
                  <a:srgbClr val="3A3838"/>
                </a:solidFill>
                <a:latin typeface="Calibri"/>
                <a:cs typeface="Calibri"/>
              </a:rPr>
              <a:t> </a:t>
            </a:r>
            <a:r>
              <a:rPr sz="900" b="1" dirty="0">
                <a:solidFill>
                  <a:srgbClr val="3A3838"/>
                </a:solidFill>
                <a:latin typeface="Calibri"/>
                <a:cs typeface="Calibri"/>
              </a:rPr>
              <a:t>:</a:t>
            </a:r>
            <a:r>
              <a:rPr sz="900" b="1" spc="-40" dirty="0">
                <a:solidFill>
                  <a:srgbClr val="3A3838"/>
                </a:solidFill>
                <a:latin typeface="Calibri"/>
                <a:cs typeface="Calibri"/>
              </a:rPr>
              <a:t> </a:t>
            </a:r>
            <a:r>
              <a:rPr sz="900" dirty="0">
                <a:solidFill>
                  <a:srgbClr val="3A3838"/>
                </a:solidFill>
                <a:latin typeface="Calibri"/>
                <a:cs typeface="Calibri"/>
              </a:rPr>
              <a:t>Cyber</a:t>
            </a:r>
            <a:r>
              <a:rPr sz="900" spc="-20" dirty="0">
                <a:solidFill>
                  <a:srgbClr val="3A3838"/>
                </a:solidFill>
                <a:latin typeface="Calibri"/>
                <a:cs typeface="Calibri"/>
              </a:rPr>
              <a:t> City</a:t>
            </a:r>
            <a:endParaRPr sz="900" dirty="0">
              <a:latin typeface="Calibri"/>
              <a:cs typeface="Calibri"/>
            </a:endParaRPr>
          </a:p>
          <a:p>
            <a:pPr marL="13970">
              <a:lnSpc>
                <a:spcPct val="100000"/>
              </a:lnSpc>
            </a:pPr>
            <a:r>
              <a:rPr sz="900" b="1" dirty="0">
                <a:solidFill>
                  <a:srgbClr val="3A3838"/>
                </a:solidFill>
                <a:latin typeface="Calibri"/>
                <a:cs typeface="Calibri"/>
              </a:rPr>
              <a:t>École</a:t>
            </a:r>
            <a:r>
              <a:rPr sz="900" b="1" spc="-15" dirty="0">
                <a:solidFill>
                  <a:srgbClr val="3A3838"/>
                </a:solidFill>
                <a:latin typeface="Calibri"/>
                <a:cs typeface="Calibri"/>
              </a:rPr>
              <a:t> </a:t>
            </a:r>
            <a:r>
              <a:rPr sz="900" b="1" dirty="0">
                <a:solidFill>
                  <a:srgbClr val="3A3838"/>
                </a:solidFill>
                <a:latin typeface="Calibri"/>
                <a:cs typeface="Calibri"/>
              </a:rPr>
              <a:t>:</a:t>
            </a:r>
            <a:r>
              <a:rPr sz="900" b="1" spc="-5" dirty="0">
                <a:solidFill>
                  <a:srgbClr val="3A3838"/>
                </a:solidFill>
                <a:latin typeface="Calibri"/>
                <a:cs typeface="Calibri"/>
              </a:rPr>
              <a:t> </a:t>
            </a:r>
            <a:r>
              <a:rPr sz="900" dirty="0">
                <a:solidFill>
                  <a:srgbClr val="3A3838"/>
                </a:solidFill>
                <a:latin typeface="Calibri"/>
                <a:cs typeface="Calibri"/>
              </a:rPr>
              <a:t>Cyber</a:t>
            </a:r>
            <a:r>
              <a:rPr sz="900" spc="-10" dirty="0">
                <a:solidFill>
                  <a:srgbClr val="3A3838"/>
                </a:solidFill>
                <a:latin typeface="Calibri"/>
                <a:cs typeface="Calibri"/>
              </a:rPr>
              <a:t> </a:t>
            </a:r>
            <a:r>
              <a:rPr sz="900" dirty="0">
                <a:solidFill>
                  <a:srgbClr val="3A3838"/>
                </a:solidFill>
                <a:latin typeface="Calibri"/>
                <a:cs typeface="Calibri"/>
              </a:rPr>
              <a:t>City</a:t>
            </a:r>
            <a:r>
              <a:rPr sz="900" spc="-5" dirty="0">
                <a:solidFill>
                  <a:srgbClr val="3A3838"/>
                </a:solidFill>
                <a:latin typeface="Calibri"/>
                <a:cs typeface="Calibri"/>
              </a:rPr>
              <a:t> </a:t>
            </a:r>
            <a:r>
              <a:rPr sz="900" spc="-10" dirty="0">
                <a:solidFill>
                  <a:srgbClr val="3A3838"/>
                </a:solidFill>
                <a:latin typeface="Calibri"/>
                <a:cs typeface="Calibri"/>
              </a:rPr>
              <a:t>Sch2-</a:t>
            </a:r>
            <a:r>
              <a:rPr sz="900" spc="-25" dirty="0">
                <a:solidFill>
                  <a:srgbClr val="3A3838"/>
                </a:solidFill>
                <a:latin typeface="Calibri"/>
                <a:cs typeface="Calibri"/>
              </a:rPr>
              <a:t>002</a:t>
            </a:r>
            <a:endParaRPr sz="900" dirty="0">
              <a:latin typeface="Calibri"/>
              <a:cs typeface="Calibri"/>
            </a:endParaRPr>
          </a:p>
        </p:txBody>
      </p:sp>
      <p:sp>
        <p:nvSpPr>
          <p:cNvPr id="31" name="object 31"/>
          <p:cNvSpPr txBox="1"/>
          <p:nvPr/>
        </p:nvSpPr>
        <p:spPr>
          <a:xfrm>
            <a:off x="9474707" y="2171319"/>
            <a:ext cx="1859280" cy="287020"/>
          </a:xfrm>
          <a:prstGeom prst="rect">
            <a:avLst/>
          </a:prstGeom>
          <a:solidFill>
            <a:srgbClr val="F8F8F8"/>
          </a:solidFill>
        </p:spPr>
        <p:txBody>
          <a:bodyPr vert="horz" wrap="square" lIns="0" tIns="0" rIns="0" bIns="0" rtlCol="0">
            <a:spAutoFit/>
          </a:bodyPr>
          <a:lstStyle/>
          <a:p>
            <a:pPr marL="885190">
              <a:lnSpc>
                <a:spcPts val="950"/>
              </a:lnSpc>
            </a:pPr>
            <a:r>
              <a:rPr sz="900" b="1" dirty="0">
                <a:solidFill>
                  <a:srgbClr val="3A3838"/>
                </a:solidFill>
                <a:latin typeface="Calibri"/>
                <a:cs typeface="Calibri"/>
              </a:rPr>
              <a:t>SASID</a:t>
            </a:r>
            <a:r>
              <a:rPr sz="900" b="1" spc="-20" dirty="0">
                <a:solidFill>
                  <a:srgbClr val="3A3838"/>
                </a:solidFill>
                <a:latin typeface="Calibri"/>
                <a:cs typeface="Calibri"/>
              </a:rPr>
              <a:t> </a:t>
            </a:r>
            <a:r>
              <a:rPr sz="900" b="1" dirty="0">
                <a:solidFill>
                  <a:srgbClr val="3A3838"/>
                </a:solidFill>
                <a:latin typeface="Calibri"/>
                <a:cs typeface="Calibri"/>
              </a:rPr>
              <a:t>:</a:t>
            </a:r>
            <a:r>
              <a:rPr sz="900" b="1" spc="-30" dirty="0">
                <a:solidFill>
                  <a:srgbClr val="3A3838"/>
                </a:solidFill>
                <a:latin typeface="Calibri"/>
                <a:cs typeface="Calibri"/>
              </a:rPr>
              <a:t> </a:t>
            </a:r>
            <a:r>
              <a:rPr sz="900" spc="-10" dirty="0">
                <a:solidFill>
                  <a:srgbClr val="3A3838"/>
                </a:solidFill>
                <a:latin typeface="Calibri"/>
                <a:cs typeface="Calibri"/>
              </a:rPr>
              <a:t>9008932695</a:t>
            </a:r>
            <a:endParaRPr sz="900" dirty="0">
              <a:latin typeface="Calibri"/>
              <a:cs typeface="Calibri"/>
            </a:endParaRPr>
          </a:p>
          <a:p>
            <a:pPr marL="330200">
              <a:lnSpc>
                <a:spcPct val="100000"/>
              </a:lnSpc>
            </a:pPr>
            <a:r>
              <a:rPr sz="900" b="1" dirty="0">
                <a:solidFill>
                  <a:srgbClr val="3A3838"/>
                </a:solidFill>
                <a:latin typeface="Calibri"/>
                <a:cs typeface="Calibri"/>
              </a:rPr>
              <a:t>Date</a:t>
            </a:r>
            <a:r>
              <a:rPr sz="900" b="1" spc="-10" dirty="0">
                <a:solidFill>
                  <a:srgbClr val="3A3838"/>
                </a:solidFill>
                <a:latin typeface="Calibri"/>
                <a:cs typeface="Calibri"/>
              </a:rPr>
              <a:t> </a:t>
            </a:r>
            <a:r>
              <a:rPr sz="900" b="1" dirty="0">
                <a:solidFill>
                  <a:srgbClr val="3A3838"/>
                </a:solidFill>
                <a:latin typeface="Calibri"/>
                <a:cs typeface="Calibri"/>
              </a:rPr>
              <a:t>de</a:t>
            </a:r>
            <a:r>
              <a:rPr sz="900" b="1" spc="-20" dirty="0">
                <a:solidFill>
                  <a:srgbClr val="3A3838"/>
                </a:solidFill>
                <a:latin typeface="Calibri"/>
                <a:cs typeface="Calibri"/>
              </a:rPr>
              <a:t> </a:t>
            </a:r>
            <a:r>
              <a:rPr sz="900" b="1" spc="-10" dirty="0">
                <a:solidFill>
                  <a:srgbClr val="3A3838"/>
                </a:solidFill>
                <a:latin typeface="Calibri"/>
                <a:cs typeface="Calibri"/>
              </a:rPr>
              <a:t>naissance</a:t>
            </a:r>
            <a:r>
              <a:rPr sz="900" b="1" spc="30" dirty="0">
                <a:solidFill>
                  <a:srgbClr val="3A3838"/>
                </a:solidFill>
                <a:latin typeface="Calibri"/>
                <a:cs typeface="Calibri"/>
              </a:rPr>
              <a:t> </a:t>
            </a:r>
            <a:r>
              <a:rPr sz="900" b="1" dirty="0">
                <a:solidFill>
                  <a:srgbClr val="3A3838"/>
                </a:solidFill>
                <a:latin typeface="Calibri"/>
                <a:cs typeface="Calibri"/>
              </a:rPr>
              <a:t>: </a:t>
            </a:r>
            <a:r>
              <a:rPr sz="900" spc="-10" dirty="0">
                <a:solidFill>
                  <a:srgbClr val="3A3838"/>
                </a:solidFill>
                <a:latin typeface="Calibri"/>
                <a:cs typeface="Calibri"/>
              </a:rPr>
              <a:t>09/27/2013</a:t>
            </a:r>
            <a:endParaRPr sz="900" dirty="0">
              <a:latin typeface="Calibri"/>
              <a:cs typeface="Calibri"/>
            </a:endParaRPr>
          </a:p>
        </p:txBody>
      </p:sp>
      <p:sp>
        <p:nvSpPr>
          <p:cNvPr id="19" name="object 19">
            <a:extLst>
              <a:ext uri="{C183D7F6-B498-43B3-948B-1728B52AA6E4}">
                <adec:decorative xmlns:adec="http://schemas.microsoft.com/office/drawing/2017/decorative" val="1"/>
              </a:ext>
            </a:extLst>
          </p:cNvPr>
          <p:cNvSpPr/>
          <p:nvPr/>
        </p:nvSpPr>
        <p:spPr>
          <a:xfrm>
            <a:off x="7257288" y="2511551"/>
            <a:ext cx="2440305" cy="172720"/>
          </a:xfrm>
          <a:custGeom>
            <a:avLst/>
            <a:gdLst/>
            <a:ahLst/>
            <a:cxnLst/>
            <a:rect l="l" t="t" r="r" b="b"/>
            <a:pathLst>
              <a:path w="2440304" h="172719">
                <a:moveTo>
                  <a:pt x="2439924" y="0"/>
                </a:moveTo>
                <a:lnTo>
                  <a:pt x="0" y="0"/>
                </a:lnTo>
                <a:lnTo>
                  <a:pt x="0" y="172212"/>
                </a:lnTo>
                <a:lnTo>
                  <a:pt x="2439924" y="172212"/>
                </a:lnTo>
                <a:lnTo>
                  <a:pt x="2439924" y="0"/>
                </a:lnTo>
                <a:close/>
              </a:path>
            </a:pathLst>
          </a:custGeom>
          <a:solidFill>
            <a:srgbClr val="215F8F"/>
          </a:solidFill>
        </p:spPr>
        <p:txBody>
          <a:bodyPr wrap="square" lIns="0" tIns="0" rIns="0" bIns="0" rtlCol="0"/>
          <a:lstStyle/>
          <a:p>
            <a:endParaRPr dirty="0"/>
          </a:p>
        </p:txBody>
      </p:sp>
      <p:sp>
        <p:nvSpPr>
          <p:cNvPr id="20" name="object 20"/>
          <p:cNvSpPr txBox="1"/>
          <p:nvPr/>
        </p:nvSpPr>
        <p:spPr>
          <a:xfrm>
            <a:off x="7285990" y="2491867"/>
            <a:ext cx="253301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Calibri"/>
                <a:cs typeface="Calibri"/>
              </a:rPr>
              <a:t>Arts</a:t>
            </a:r>
            <a:r>
              <a:rPr sz="1100" spc="-25" dirty="0">
                <a:solidFill>
                  <a:srgbClr val="FFFFFF"/>
                </a:solidFill>
                <a:latin typeface="Calibri"/>
                <a:cs typeface="Calibri"/>
              </a:rPr>
              <a:t> </a:t>
            </a:r>
            <a:r>
              <a:rPr sz="1100" dirty="0">
                <a:solidFill>
                  <a:srgbClr val="FFFFFF"/>
                </a:solidFill>
                <a:latin typeface="Calibri"/>
                <a:cs typeface="Calibri"/>
              </a:rPr>
              <a:t>de</a:t>
            </a:r>
            <a:r>
              <a:rPr sz="1100" spc="-20" dirty="0">
                <a:solidFill>
                  <a:srgbClr val="FFFFFF"/>
                </a:solidFill>
                <a:latin typeface="Calibri"/>
                <a:cs typeface="Calibri"/>
              </a:rPr>
              <a:t> </a:t>
            </a:r>
            <a:r>
              <a:rPr sz="1100" dirty="0">
                <a:solidFill>
                  <a:srgbClr val="FFFFFF"/>
                </a:solidFill>
                <a:latin typeface="Calibri"/>
                <a:cs typeface="Calibri"/>
              </a:rPr>
              <a:t>la</a:t>
            </a:r>
            <a:r>
              <a:rPr sz="1100" spc="-10" dirty="0">
                <a:solidFill>
                  <a:srgbClr val="FFFFFF"/>
                </a:solidFill>
                <a:latin typeface="Calibri"/>
                <a:cs typeface="Calibri"/>
              </a:rPr>
              <a:t> </a:t>
            </a:r>
            <a:r>
              <a:rPr sz="1100" dirty="0">
                <a:solidFill>
                  <a:srgbClr val="FFFFFF"/>
                </a:solidFill>
                <a:latin typeface="Calibri"/>
                <a:cs typeface="Calibri"/>
              </a:rPr>
              <a:t>Langue</a:t>
            </a:r>
            <a:r>
              <a:rPr sz="1100" spc="-30" dirty="0">
                <a:solidFill>
                  <a:srgbClr val="FFFFFF"/>
                </a:solidFill>
                <a:latin typeface="Calibri"/>
                <a:cs typeface="Calibri"/>
              </a:rPr>
              <a:t> </a:t>
            </a:r>
            <a:r>
              <a:rPr sz="1100" dirty="0">
                <a:solidFill>
                  <a:srgbClr val="FFFFFF"/>
                </a:solidFill>
                <a:latin typeface="Calibri"/>
                <a:cs typeface="Calibri"/>
              </a:rPr>
              <a:t>Anglaise</a:t>
            </a:r>
            <a:r>
              <a:rPr sz="1100" spc="-15" dirty="0">
                <a:solidFill>
                  <a:srgbClr val="FFFFFF"/>
                </a:solidFill>
                <a:latin typeface="Calibri"/>
                <a:cs typeface="Calibri"/>
              </a:rPr>
              <a:t> </a:t>
            </a:r>
            <a:r>
              <a:rPr sz="1100" dirty="0">
                <a:solidFill>
                  <a:srgbClr val="FFFFFF"/>
                </a:solidFill>
                <a:latin typeface="Calibri"/>
                <a:cs typeface="Calibri"/>
              </a:rPr>
              <a:t>–</a:t>
            </a:r>
            <a:r>
              <a:rPr sz="1100" spc="-20" dirty="0">
                <a:solidFill>
                  <a:srgbClr val="FFFFFF"/>
                </a:solidFill>
                <a:latin typeface="Calibri"/>
                <a:cs typeface="Calibri"/>
              </a:rPr>
              <a:t> </a:t>
            </a:r>
            <a:r>
              <a:rPr sz="1100" dirty="0">
                <a:solidFill>
                  <a:srgbClr val="FFFFFF"/>
                </a:solidFill>
                <a:latin typeface="Calibri"/>
                <a:cs typeface="Calibri"/>
              </a:rPr>
              <a:t>Printemps</a:t>
            </a:r>
            <a:r>
              <a:rPr sz="1100" spc="-55" dirty="0">
                <a:solidFill>
                  <a:srgbClr val="FFFFFF"/>
                </a:solidFill>
                <a:latin typeface="Calibri"/>
                <a:cs typeface="Calibri"/>
              </a:rPr>
              <a:t> </a:t>
            </a:r>
            <a:r>
              <a:rPr sz="1100" spc="-20" dirty="0">
                <a:solidFill>
                  <a:srgbClr val="FFFFFF"/>
                </a:solidFill>
                <a:latin typeface="Calibri"/>
                <a:cs typeface="Calibri"/>
              </a:rPr>
              <a:t>2025</a:t>
            </a:r>
            <a:endParaRPr sz="1100" dirty="0">
              <a:latin typeface="Calibri"/>
              <a:cs typeface="Calibri"/>
            </a:endParaRPr>
          </a:p>
        </p:txBody>
      </p:sp>
      <p:sp>
        <p:nvSpPr>
          <p:cNvPr id="32" name="object 32"/>
          <p:cNvSpPr txBox="1"/>
          <p:nvPr/>
        </p:nvSpPr>
        <p:spPr>
          <a:xfrm>
            <a:off x="5645465" y="2954722"/>
            <a:ext cx="415037" cy="276422"/>
          </a:xfrm>
          <a:prstGeom prst="rect">
            <a:avLst/>
          </a:prstGeom>
          <a:solidFill>
            <a:srgbClr val="FFFFFF"/>
          </a:solidFill>
        </p:spPr>
        <p:txBody>
          <a:bodyPr vert="horz" wrap="square" lIns="0" tIns="0" rIns="0" bIns="0" rtlCol="0">
            <a:spAutoFit/>
          </a:bodyPr>
          <a:lstStyle/>
          <a:p>
            <a:pPr marL="23495">
              <a:lnSpc>
                <a:spcPts val="1050"/>
              </a:lnSpc>
            </a:pPr>
            <a:r>
              <a:rPr sz="900" b="1" spc="-10" dirty="0" err="1">
                <a:solidFill>
                  <a:srgbClr val="3A3838"/>
                </a:solidFill>
                <a:latin typeface="Calibri"/>
                <a:cs typeface="Calibri"/>
              </a:rPr>
              <a:t>Éléme</a:t>
            </a:r>
            <a:r>
              <a:rPr lang="pt-BR" sz="900" b="1" dirty="0" err="1">
                <a:solidFill>
                  <a:srgbClr val="3A3838"/>
                </a:solidFill>
                <a:latin typeface="Calibri"/>
                <a:cs typeface="Calibri"/>
              </a:rPr>
              <a:t>nt</a:t>
            </a:r>
            <a:r>
              <a:rPr lang="pt-BR" sz="900" b="1" spc="-15" dirty="0">
                <a:solidFill>
                  <a:srgbClr val="3A3838"/>
                </a:solidFill>
                <a:latin typeface="Calibri"/>
                <a:cs typeface="Calibri"/>
              </a:rPr>
              <a:t> </a:t>
            </a:r>
            <a:r>
              <a:rPr lang="pt-BR" sz="900" b="1" spc="-25" dirty="0">
                <a:solidFill>
                  <a:srgbClr val="3A3838"/>
                </a:solidFill>
                <a:latin typeface="Calibri"/>
                <a:cs typeface="Calibri"/>
              </a:rPr>
              <a:t>n</a:t>
            </a:r>
            <a:r>
              <a:rPr lang="pt-BR" sz="900" b="1" spc="-25" dirty="0">
                <a:solidFill>
                  <a:srgbClr val="3A3838"/>
                </a:solidFill>
                <a:latin typeface="Arial"/>
                <a:cs typeface="Arial"/>
              </a:rPr>
              <a:t>°</a:t>
            </a:r>
            <a:r>
              <a:rPr lang="pt-BR" sz="900" b="1" spc="-10" dirty="0">
                <a:solidFill>
                  <a:srgbClr val="3A3838"/>
                </a:solidFill>
                <a:latin typeface="Calibri"/>
                <a:cs typeface="Calibri"/>
              </a:rPr>
              <a:t> </a:t>
            </a:r>
            <a:endParaRPr sz="900" dirty="0">
              <a:latin typeface="Calibri"/>
              <a:cs typeface="Calibri"/>
            </a:endParaRPr>
          </a:p>
        </p:txBody>
      </p:sp>
      <p:sp>
        <p:nvSpPr>
          <p:cNvPr id="34" name="object 34"/>
          <p:cNvSpPr txBox="1"/>
          <p:nvPr/>
        </p:nvSpPr>
        <p:spPr>
          <a:xfrm>
            <a:off x="6195059" y="3087623"/>
            <a:ext cx="1062355" cy="146685"/>
          </a:xfrm>
          <a:prstGeom prst="rect">
            <a:avLst/>
          </a:prstGeom>
          <a:solidFill>
            <a:srgbClr val="FFFFFF"/>
          </a:solidFill>
        </p:spPr>
        <p:txBody>
          <a:bodyPr vert="horz" wrap="square" lIns="0" tIns="0" rIns="0" bIns="0" rtlCol="0">
            <a:spAutoFit/>
          </a:bodyPr>
          <a:lstStyle/>
          <a:p>
            <a:pPr marL="24765">
              <a:lnSpc>
                <a:spcPts val="835"/>
              </a:lnSpc>
            </a:pPr>
            <a:r>
              <a:rPr sz="850" b="1" spc="-10" dirty="0">
                <a:solidFill>
                  <a:srgbClr val="3A3838"/>
                </a:solidFill>
                <a:latin typeface="Calibri"/>
                <a:cs typeface="Calibri"/>
              </a:rPr>
              <a:t>Catégorie</a:t>
            </a:r>
            <a:r>
              <a:rPr sz="850" b="1" spc="5" dirty="0">
                <a:solidFill>
                  <a:srgbClr val="3A3838"/>
                </a:solidFill>
                <a:latin typeface="Calibri"/>
                <a:cs typeface="Calibri"/>
              </a:rPr>
              <a:t> </a:t>
            </a:r>
            <a:r>
              <a:rPr sz="850" b="1" dirty="0">
                <a:solidFill>
                  <a:srgbClr val="3A3838"/>
                </a:solidFill>
                <a:latin typeface="Calibri"/>
                <a:cs typeface="Calibri"/>
              </a:rPr>
              <a:t>de</a:t>
            </a:r>
            <a:r>
              <a:rPr sz="850" b="1" spc="-5" dirty="0">
                <a:solidFill>
                  <a:srgbClr val="3A3838"/>
                </a:solidFill>
                <a:latin typeface="Calibri"/>
                <a:cs typeface="Calibri"/>
              </a:rPr>
              <a:t> </a:t>
            </a:r>
            <a:r>
              <a:rPr sz="850" b="1" spc="-10" dirty="0">
                <a:solidFill>
                  <a:srgbClr val="3A3838"/>
                </a:solidFill>
                <a:latin typeface="Calibri"/>
                <a:cs typeface="Calibri"/>
              </a:rPr>
              <a:t>rapport</a:t>
            </a:r>
            <a:endParaRPr sz="850" dirty="0">
              <a:latin typeface="Calibri"/>
              <a:cs typeface="Calibri"/>
            </a:endParaRPr>
          </a:p>
        </p:txBody>
      </p:sp>
      <p:sp>
        <p:nvSpPr>
          <p:cNvPr id="35" name="object 35"/>
          <p:cNvSpPr txBox="1"/>
          <p:nvPr/>
        </p:nvSpPr>
        <p:spPr>
          <a:xfrm>
            <a:off x="7463028" y="2863595"/>
            <a:ext cx="1614170" cy="146685"/>
          </a:xfrm>
          <a:prstGeom prst="rect">
            <a:avLst/>
          </a:prstGeom>
          <a:solidFill>
            <a:srgbClr val="FFFFFF"/>
          </a:solidFill>
        </p:spPr>
        <p:txBody>
          <a:bodyPr vert="horz" wrap="square" lIns="0" tIns="0" rIns="0" bIns="0" rtlCol="0">
            <a:spAutoFit/>
          </a:bodyPr>
          <a:lstStyle/>
          <a:p>
            <a:pPr marL="113664">
              <a:lnSpc>
                <a:spcPts val="785"/>
              </a:lnSpc>
            </a:pPr>
            <a:r>
              <a:rPr sz="800" b="1" dirty="0">
                <a:solidFill>
                  <a:srgbClr val="3A3838"/>
                </a:solidFill>
                <a:latin typeface="Calibri"/>
                <a:cs typeface="Calibri"/>
              </a:rPr>
              <a:t>Points</a:t>
            </a:r>
            <a:r>
              <a:rPr sz="800" b="1" spc="-35" dirty="0">
                <a:solidFill>
                  <a:srgbClr val="3A3838"/>
                </a:solidFill>
                <a:latin typeface="Calibri"/>
                <a:cs typeface="Calibri"/>
              </a:rPr>
              <a:t> </a:t>
            </a:r>
            <a:r>
              <a:rPr sz="800" b="1" dirty="0">
                <a:solidFill>
                  <a:srgbClr val="3A3838"/>
                </a:solidFill>
                <a:latin typeface="Calibri"/>
                <a:cs typeface="Calibri"/>
              </a:rPr>
              <a:t>obtenus</a:t>
            </a:r>
            <a:r>
              <a:rPr sz="800" b="1" spc="-40" dirty="0">
                <a:solidFill>
                  <a:srgbClr val="3A3838"/>
                </a:solidFill>
                <a:latin typeface="Calibri"/>
                <a:cs typeface="Calibri"/>
              </a:rPr>
              <a:t> </a:t>
            </a:r>
            <a:r>
              <a:rPr sz="800" b="1" dirty="0">
                <a:solidFill>
                  <a:srgbClr val="3A3838"/>
                </a:solidFill>
                <a:latin typeface="Calibri"/>
                <a:cs typeface="Calibri"/>
              </a:rPr>
              <a:t>/</a:t>
            </a:r>
            <a:r>
              <a:rPr sz="800" b="1" spc="-5" dirty="0">
                <a:solidFill>
                  <a:srgbClr val="3A3838"/>
                </a:solidFill>
                <a:latin typeface="Calibri"/>
                <a:cs typeface="Calibri"/>
              </a:rPr>
              <a:t> </a:t>
            </a:r>
            <a:r>
              <a:rPr sz="800" b="1" dirty="0">
                <a:solidFill>
                  <a:srgbClr val="3A3838"/>
                </a:solidFill>
                <a:latin typeface="Calibri"/>
                <a:cs typeface="Calibri"/>
              </a:rPr>
              <a:t>Points</a:t>
            </a:r>
            <a:r>
              <a:rPr sz="800" b="1" spc="-35" dirty="0">
                <a:solidFill>
                  <a:srgbClr val="3A3838"/>
                </a:solidFill>
                <a:latin typeface="Calibri"/>
                <a:cs typeface="Calibri"/>
              </a:rPr>
              <a:t> </a:t>
            </a:r>
            <a:r>
              <a:rPr sz="800" b="1" spc="-10" dirty="0">
                <a:solidFill>
                  <a:srgbClr val="3A3838"/>
                </a:solidFill>
                <a:latin typeface="Calibri"/>
                <a:cs typeface="Calibri"/>
              </a:rPr>
              <a:t>possibles</a:t>
            </a:r>
            <a:endParaRPr sz="800" dirty="0">
              <a:latin typeface="Calibri"/>
              <a:cs typeface="Calibri"/>
            </a:endParaRPr>
          </a:p>
        </p:txBody>
      </p:sp>
      <p:sp>
        <p:nvSpPr>
          <p:cNvPr id="36" name="object 36"/>
          <p:cNvSpPr txBox="1"/>
          <p:nvPr/>
        </p:nvSpPr>
        <p:spPr>
          <a:xfrm>
            <a:off x="7463028" y="3080004"/>
            <a:ext cx="1614170" cy="146685"/>
          </a:xfrm>
          <a:prstGeom prst="rect">
            <a:avLst/>
          </a:prstGeom>
          <a:solidFill>
            <a:srgbClr val="FFFFFF"/>
          </a:solidFill>
        </p:spPr>
        <p:txBody>
          <a:bodyPr vert="horz" wrap="square" lIns="0" tIns="5080" rIns="0" bIns="0" rtlCol="0">
            <a:spAutoFit/>
          </a:bodyPr>
          <a:lstStyle/>
          <a:p>
            <a:pPr marL="2540" algn="ctr">
              <a:lnSpc>
                <a:spcPct val="100000"/>
              </a:lnSpc>
              <a:spcBef>
                <a:spcPts val="40"/>
              </a:spcBef>
            </a:pPr>
            <a:r>
              <a:rPr sz="800" b="1" dirty="0">
                <a:solidFill>
                  <a:srgbClr val="3A3838"/>
                </a:solidFill>
                <a:latin typeface="Calibri"/>
                <a:cs typeface="Calibri"/>
              </a:rPr>
              <a:t>Votre</a:t>
            </a:r>
            <a:r>
              <a:rPr sz="800" b="1" spc="-25" dirty="0">
                <a:solidFill>
                  <a:srgbClr val="3A3838"/>
                </a:solidFill>
                <a:latin typeface="Calibri"/>
                <a:cs typeface="Calibri"/>
              </a:rPr>
              <a:t> </a:t>
            </a:r>
            <a:r>
              <a:rPr sz="800" b="1" spc="-10" dirty="0">
                <a:solidFill>
                  <a:srgbClr val="3A3838"/>
                </a:solidFill>
                <a:latin typeface="Calibri"/>
                <a:cs typeface="Calibri"/>
              </a:rPr>
              <a:t>élève</a:t>
            </a:r>
            <a:endParaRPr sz="800" dirty="0">
              <a:latin typeface="Calibri"/>
              <a:cs typeface="Calibri"/>
            </a:endParaRPr>
          </a:p>
        </p:txBody>
      </p:sp>
      <p:sp>
        <p:nvSpPr>
          <p:cNvPr id="41" name="object 41"/>
          <p:cNvSpPr txBox="1"/>
          <p:nvPr/>
        </p:nvSpPr>
        <p:spPr>
          <a:xfrm>
            <a:off x="9328404" y="2828544"/>
            <a:ext cx="1795780" cy="146685"/>
          </a:xfrm>
          <a:prstGeom prst="rect">
            <a:avLst/>
          </a:prstGeom>
          <a:solidFill>
            <a:srgbClr val="FFFFFF"/>
          </a:solidFill>
        </p:spPr>
        <p:txBody>
          <a:bodyPr vert="horz" wrap="square" lIns="0" tIns="19050" rIns="0" bIns="0" rtlCol="0">
            <a:spAutoFit/>
          </a:bodyPr>
          <a:lstStyle/>
          <a:p>
            <a:pPr marL="67945">
              <a:lnSpc>
                <a:spcPct val="100000"/>
              </a:lnSpc>
              <a:spcBef>
                <a:spcPts val="150"/>
              </a:spcBef>
            </a:pPr>
            <a:r>
              <a:rPr sz="800" b="1" spc="-10" dirty="0">
                <a:solidFill>
                  <a:srgbClr val="3A3838"/>
                </a:solidFill>
                <a:latin typeface="Calibri"/>
                <a:cs typeface="Calibri"/>
              </a:rPr>
              <a:t>Pourcentage</a:t>
            </a:r>
            <a:r>
              <a:rPr sz="800" b="1" spc="-35" dirty="0">
                <a:solidFill>
                  <a:srgbClr val="3A3838"/>
                </a:solidFill>
                <a:latin typeface="Calibri"/>
                <a:cs typeface="Calibri"/>
              </a:rPr>
              <a:t> </a:t>
            </a:r>
            <a:r>
              <a:rPr sz="800" b="1" dirty="0">
                <a:solidFill>
                  <a:srgbClr val="3A3838"/>
                </a:solidFill>
                <a:latin typeface="Calibri"/>
                <a:cs typeface="Calibri"/>
              </a:rPr>
              <a:t>de</a:t>
            </a:r>
            <a:r>
              <a:rPr sz="800" b="1" spc="30" dirty="0">
                <a:solidFill>
                  <a:srgbClr val="3A3838"/>
                </a:solidFill>
                <a:latin typeface="Calibri"/>
                <a:cs typeface="Calibri"/>
              </a:rPr>
              <a:t> </a:t>
            </a:r>
            <a:r>
              <a:rPr sz="800" b="1" dirty="0">
                <a:solidFill>
                  <a:srgbClr val="3A3838"/>
                </a:solidFill>
                <a:latin typeface="Calibri"/>
                <a:cs typeface="Calibri"/>
              </a:rPr>
              <a:t>points</a:t>
            </a:r>
            <a:r>
              <a:rPr sz="800" b="1" spc="10" dirty="0">
                <a:solidFill>
                  <a:srgbClr val="3A3838"/>
                </a:solidFill>
                <a:latin typeface="Calibri"/>
                <a:cs typeface="Calibri"/>
              </a:rPr>
              <a:t> </a:t>
            </a:r>
            <a:r>
              <a:rPr sz="800" b="1" spc="-10" dirty="0">
                <a:solidFill>
                  <a:srgbClr val="3A3838"/>
                </a:solidFill>
                <a:latin typeface="Calibri"/>
                <a:cs typeface="Calibri"/>
              </a:rPr>
              <a:t>possibles</a:t>
            </a:r>
            <a:r>
              <a:rPr sz="800" b="1" spc="20" dirty="0">
                <a:solidFill>
                  <a:srgbClr val="3A3838"/>
                </a:solidFill>
                <a:latin typeface="Calibri"/>
                <a:cs typeface="Calibri"/>
              </a:rPr>
              <a:t> </a:t>
            </a:r>
            <a:r>
              <a:rPr sz="800" b="1" spc="-10" dirty="0">
                <a:solidFill>
                  <a:srgbClr val="3A3838"/>
                </a:solidFill>
                <a:latin typeface="Calibri"/>
                <a:cs typeface="Calibri"/>
              </a:rPr>
              <a:t>obtenus</a:t>
            </a:r>
            <a:endParaRPr sz="800" dirty="0">
              <a:latin typeface="Calibri"/>
              <a:cs typeface="Calibri"/>
            </a:endParaRPr>
          </a:p>
        </p:txBody>
      </p:sp>
      <p:sp>
        <p:nvSpPr>
          <p:cNvPr id="37" name="object 37">
            <a:extLst>
              <a:ext uri="{C183D7F6-B498-43B3-948B-1728B52AA6E4}">
                <adec:decorative xmlns:adec="http://schemas.microsoft.com/office/drawing/2017/decorative" val="1"/>
              </a:ext>
            </a:extLst>
          </p:cNvPr>
          <p:cNvSpPr/>
          <p:nvPr/>
        </p:nvSpPr>
        <p:spPr>
          <a:xfrm>
            <a:off x="9268968" y="3052571"/>
            <a:ext cx="1964689" cy="160020"/>
          </a:xfrm>
          <a:custGeom>
            <a:avLst/>
            <a:gdLst/>
            <a:ahLst/>
            <a:cxnLst/>
            <a:rect l="l" t="t" r="r" b="b"/>
            <a:pathLst>
              <a:path w="1964690" h="160019">
                <a:moveTo>
                  <a:pt x="563880" y="0"/>
                </a:moveTo>
                <a:lnTo>
                  <a:pt x="0" y="0"/>
                </a:lnTo>
                <a:lnTo>
                  <a:pt x="0" y="144780"/>
                </a:lnTo>
                <a:lnTo>
                  <a:pt x="563880" y="144780"/>
                </a:lnTo>
                <a:lnTo>
                  <a:pt x="563880" y="0"/>
                </a:lnTo>
                <a:close/>
              </a:path>
              <a:path w="1964690" h="160019">
                <a:moveTo>
                  <a:pt x="1964436" y="15240"/>
                </a:moveTo>
                <a:lnTo>
                  <a:pt x="1424940" y="15240"/>
                </a:lnTo>
                <a:lnTo>
                  <a:pt x="1424940" y="160020"/>
                </a:lnTo>
                <a:lnTo>
                  <a:pt x="1964436" y="160020"/>
                </a:lnTo>
                <a:lnTo>
                  <a:pt x="1964436" y="15240"/>
                </a:lnTo>
                <a:close/>
              </a:path>
            </a:pathLst>
          </a:custGeom>
          <a:solidFill>
            <a:srgbClr val="FFFFFF"/>
          </a:solidFill>
        </p:spPr>
        <p:txBody>
          <a:bodyPr wrap="square" lIns="0" tIns="0" rIns="0" bIns="0" rtlCol="0"/>
          <a:lstStyle/>
          <a:p>
            <a:endParaRPr dirty="0"/>
          </a:p>
        </p:txBody>
      </p:sp>
      <p:sp>
        <p:nvSpPr>
          <p:cNvPr id="40" name="object 40"/>
          <p:cNvSpPr txBox="1"/>
          <p:nvPr/>
        </p:nvSpPr>
        <p:spPr>
          <a:xfrm>
            <a:off x="9328404" y="3052572"/>
            <a:ext cx="504825" cy="144780"/>
          </a:xfrm>
          <a:prstGeom prst="rect">
            <a:avLst/>
          </a:prstGeom>
          <a:solidFill>
            <a:srgbClr val="FFFFFF"/>
          </a:solidFill>
        </p:spPr>
        <p:txBody>
          <a:bodyPr vert="horz" wrap="square" lIns="0" tIns="21590" rIns="0" bIns="0" rtlCol="0">
            <a:spAutoFit/>
          </a:bodyPr>
          <a:lstStyle/>
          <a:p>
            <a:pPr marL="15875">
              <a:lnSpc>
                <a:spcPct val="100000"/>
              </a:lnSpc>
              <a:spcBef>
                <a:spcPts val="170"/>
              </a:spcBef>
            </a:pPr>
            <a:r>
              <a:rPr sz="800" b="1" dirty="0">
                <a:solidFill>
                  <a:srgbClr val="3A3838"/>
                </a:solidFill>
                <a:latin typeface="Calibri"/>
                <a:cs typeface="Calibri"/>
              </a:rPr>
              <a:t>École</a:t>
            </a:r>
            <a:r>
              <a:rPr sz="800" b="1" spc="-30" dirty="0">
                <a:solidFill>
                  <a:srgbClr val="3A3838"/>
                </a:solidFill>
                <a:latin typeface="Calibri"/>
                <a:cs typeface="Calibri"/>
              </a:rPr>
              <a:t> </a:t>
            </a:r>
            <a:r>
              <a:rPr sz="800" b="1" spc="-25" dirty="0">
                <a:solidFill>
                  <a:srgbClr val="3A3838"/>
                </a:solidFill>
                <a:latin typeface="Calibri"/>
                <a:cs typeface="Calibri"/>
              </a:rPr>
              <a:t>(%)</a:t>
            </a:r>
            <a:endParaRPr sz="800" dirty="0">
              <a:latin typeface="Calibri"/>
              <a:cs typeface="Calibri"/>
            </a:endParaRPr>
          </a:p>
        </p:txBody>
      </p:sp>
      <p:sp>
        <p:nvSpPr>
          <p:cNvPr id="39" name="object 39"/>
          <p:cNvSpPr txBox="1"/>
          <p:nvPr/>
        </p:nvSpPr>
        <p:spPr>
          <a:xfrm>
            <a:off x="9974580" y="3052572"/>
            <a:ext cx="647700" cy="144780"/>
          </a:xfrm>
          <a:prstGeom prst="rect">
            <a:avLst/>
          </a:prstGeom>
          <a:solidFill>
            <a:srgbClr val="FFFFFF"/>
          </a:solidFill>
        </p:spPr>
        <p:txBody>
          <a:bodyPr vert="horz" wrap="square" lIns="0" tIns="19685" rIns="0" bIns="0" rtlCol="0">
            <a:spAutoFit/>
          </a:bodyPr>
          <a:lstStyle/>
          <a:p>
            <a:pPr marL="79375">
              <a:lnSpc>
                <a:spcPct val="100000"/>
              </a:lnSpc>
              <a:spcBef>
                <a:spcPts val="155"/>
              </a:spcBef>
            </a:pPr>
            <a:r>
              <a:rPr sz="800" b="1" dirty="0">
                <a:solidFill>
                  <a:srgbClr val="3A3838"/>
                </a:solidFill>
                <a:latin typeface="Calibri"/>
                <a:cs typeface="Calibri"/>
              </a:rPr>
              <a:t>District</a:t>
            </a:r>
            <a:r>
              <a:rPr sz="800" b="1" spc="-35" dirty="0">
                <a:solidFill>
                  <a:srgbClr val="3A3838"/>
                </a:solidFill>
                <a:latin typeface="Calibri"/>
                <a:cs typeface="Calibri"/>
              </a:rPr>
              <a:t> </a:t>
            </a:r>
            <a:r>
              <a:rPr sz="800" b="1" spc="-25" dirty="0">
                <a:solidFill>
                  <a:srgbClr val="3A3838"/>
                </a:solidFill>
                <a:latin typeface="Calibri"/>
                <a:cs typeface="Calibri"/>
              </a:rPr>
              <a:t>(%)</a:t>
            </a:r>
            <a:endParaRPr sz="800" dirty="0">
              <a:latin typeface="Calibri"/>
              <a:cs typeface="Calibri"/>
            </a:endParaRPr>
          </a:p>
        </p:txBody>
      </p:sp>
      <p:sp>
        <p:nvSpPr>
          <p:cNvPr id="38" name="object 38"/>
          <p:cNvSpPr txBox="1"/>
          <p:nvPr/>
        </p:nvSpPr>
        <p:spPr>
          <a:xfrm>
            <a:off x="10807445" y="3054857"/>
            <a:ext cx="356235" cy="14795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3A3838"/>
                </a:solidFill>
                <a:latin typeface="Calibri"/>
                <a:cs typeface="Calibri"/>
              </a:rPr>
              <a:t>État</a:t>
            </a:r>
            <a:r>
              <a:rPr sz="800" b="1" spc="-20" dirty="0">
                <a:solidFill>
                  <a:srgbClr val="3A3838"/>
                </a:solidFill>
                <a:latin typeface="Calibri"/>
                <a:cs typeface="Calibri"/>
              </a:rPr>
              <a:t> </a:t>
            </a:r>
            <a:r>
              <a:rPr sz="800" b="1" spc="-25" dirty="0">
                <a:solidFill>
                  <a:srgbClr val="3A3838"/>
                </a:solidFill>
                <a:latin typeface="Calibri"/>
                <a:cs typeface="Calibri"/>
              </a:rPr>
              <a:t>(%)</a:t>
            </a:r>
            <a:endParaRPr sz="800" dirty="0">
              <a:latin typeface="Calibri"/>
              <a:cs typeface="Calibri"/>
            </a:endParaRPr>
          </a:p>
        </p:txBody>
      </p:sp>
      <p:sp>
        <p:nvSpPr>
          <p:cNvPr id="6" name="object 6">
            <a:extLst>
              <a:ext uri="{C183D7F6-B498-43B3-948B-1728B52AA6E4}">
                <adec:decorative xmlns:adec="http://schemas.microsoft.com/office/drawing/2017/decorative" val="1"/>
              </a:ext>
            </a:extLst>
          </p:cNvPr>
          <p:cNvSpPr/>
          <p:nvPr/>
        </p:nvSpPr>
        <p:spPr>
          <a:xfrm>
            <a:off x="603504" y="2865119"/>
            <a:ext cx="5281295" cy="1839595"/>
          </a:xfrm>
          <a:custGeom>
            <a:avLst/>
            <a:gdLst/>
            <a:ahLst/>
            <a:cxnLst/>
            <a:rect l="l" t="t" r="r" b="b"/>
            <a:pathLst>
              <a:path w="5281295" h="1839595">
                <a:moveTo>
                  <a:pt x="0" y="306577"/>
                </a:moveTo>
                <a:lnTo>
                  <a:pt x="4012" y="256856"/>
                </a:lnTo>
                <a:lnTo>
                  <a:pt x="15629" y="209686"/>
                </a:lnTo>
                <a:lnTo>
                  <a:pt x="34220" y="165699"/>
                </a:lnTo>
                <a:lnTo>
                  <a:pt x="59152" y="125528"/>
                </a:lnTo>
                <a:lnTo>
                  <a:pt x="89795" y="89804"/>
                </a:lnTo>
                <a:lnTo>
                  <a:pt x="125517" y="59159"/>
                </a:lnTo>
                <a:lnTo>
                  <a:pt x="165688" y="34224"/>
                </a:lnTo>
                <a:lnTo>
                  <a:pt x="209676" y="15632"/>
                </a:lnTo>
                <a:lnTo>
                  <a:pt x="256849" y="4013"/>
                </a:lnTo>
                <a:lnTo>
                  <a:pt x="306577" y="0"/>
                </a:lnTo>
                <a:lnTo>
                  <a:pt x="2390521" y="0"/>
                </a:lnTo>
                <a:lnTo>
                  <a:pt x="3415030" y="0"/>
                </a:lnTo>
                <a:lnTo>
                  <a:pt x="3791458" y="0"/>
                </a:lnTo>
                <a:lnTo>
                  <a:pt x="3841179" y="4013"/>
                </a:lnTo>
                <a:lnTo>
                  <a:pt x="3888349" y="15632"/>
                </a:lnTo>
                <a:lnTo>
                  <a:pt x="3932336" y="34224"/>
                </a:lnTo>
                <a:lnTo>
                  <a:pt x="3972507" y="59159"/>
                </a:lnTo>
                <a:lnTo>
                  <a:pt x="4008231" y="89804"/>
                </a:lnTo>
                <a:lnTo>
                  <a:pt x="4038876" y="125528"/>
                </a:lnTo>
                <a:lnTo>
                  <a:pt x="4063811" y="165699"/>
                </a:lnTo>
                <a:lnTo>
                  <a:pt x="4082403" y="209686"/>
                </a:lnTo>
                <a:lnTo>
                  <a:pt x="4094022" y="256856"/>
                </a:lnTo>
                <a:lnTo>
                  <a:pt x="4098036" y="306577"/>
                </a:lnTo>
                <a:lnTo>
                  <a:pt x="5280787" y="540257"/>
                </a:lnTo>
                <a:lnTo>
                  <a:pt x="4098036" y="766444"/>
                </a:lnTo>
                <a:lnTo>
                  <a:pt x="4098036" y="1532889"/>
                </a:lnTo>
                <a:lnTo>
                  <a:pt x="4094022" y="1582611"/>
                </a:lnTo>
                <a:lnTo>
                  <a:pt x="4082403" y="1629781"/>
                </a:lnTo>
                <a:lnTo>
                  <a:pt x="4063811" y="1673768"/>
                </a:lnTo>
                <a:lnTo>
                  <a:pt x="4038876" y="1713939"/>
                </a:lnTo>
                <a:lnTo>
                  <a:pt x="4008231" y="1749663"/>
                </a:lnTo>
                <a:lnTo>
                  <a:pt x="3972507" y="1780308"/>
                </a:lnTo>
                <a:lnTo>
                  <a:pt x="3932336" y="1805243"/>
                </a:lnTo>
                <a:lnTo>
                  <a:pt x="3888349" y="1823835"/>
                </a:lnTo>
                <a:lnTo>
                  <a:pt x="3841179" y="1835454"/>
                </a:lnTo>
                <a:lnTo>
                  <a:pt x="3791458" y="1839467"/>
                </a:lnTo>
                <a:lnTo>
                  <a:pt x="3415030" y="1839467"/>
                </a:lnTo>
                <a:lnTo>
                  <a:pt x="2390521" y="1839467"/>
                </a:lnTo>
                <a:lnTo>
                  <a:pt x="306577" y="1839467"/>
                </a:lnTo>
                <a:lnTo>
                  <a:pt x="256849" y="1835454"/>
                </a:lnTo>
                <a:lnTo>
                  <a:pt x="209676" y="1823835"/>
                </a:lnTo>
                <a:lnTo>
                  <a:pt x="165688" y="1805243"/>
                </a:lnTo>
                <a:lnTo>
                  <a:pt x="125517" y="1780308"/>
                </a:lnTo>
                <a:lnTo>
                  <a:pt x="89795" y="1749663"/>
                </a:lnTo>
                <a:lnTo>
                  <a:pt x="59152" y="1713939"/>
                </a:lnTo>
                <a:lnTo>
                  <a:pt x="34220" y="1673768"/>
                </a:lnTo>
                <a:lnTo>
                  <a:pt x="15629" y="1629781"/>
                </a:lnTo>
                <a:lnTo>
                  <a:pt x="4012" y="1582611"/>
                </a:lnTo>
                <a:lnTo>
                  <a:pt x="0" y="1532889"/>
                </a:lnTo>
                <a:lnTo>
                  <a:pt x="0" y="766444"/>
                </a:lnTo>
                <a:lnTo>
                  <a:pt x="0" y="306577"/>
                </a:lnTo>
                <a:close/>
              </a:path>
            </a:pathLst>
          </a:custGeom>
          <a:ln w="12700">
            <a:solidFill>
              <a:srgbClr val="1C5D8D"/>
            </a:solidFill>
          </a:ln>
        </p:spPr>
        <p:txBody>
          <a:bodyPr wrap="square" lIns="0" tIns="0" rIns="0" bIns="0" rtlCol="0"/>
          <a:lstStyle/>
          <a:p>
            <a:endParaRPr dirty="0"/>
          </a:p>
        </p:txBody>
      </p:sp>
      <p:sp>
        <p:nvSpPr>
          <p:cNvPr id="7" name="object 7"/>
          <p:cNvSpPr txBox="1"/>
          <p:nvPr/>
        </p:nvSpPr>
        <p:spPr>
          <a:xfrm>
            <a:off x="787704" y="2934715"/>
            <a:ext cx="3728720" cy="1671955"/>
          </a:xfrm>
          <a:prstGeom prst="rect">
            <a:avLst/>
          </a:prstGeom>
        </p:spPr>
        <p:txBody>
          <a:bodyPr vert="horz" wrap="square" lIns="0" tIns="12700" rIns="0" bIns="0" rtlCol="0">
            <a:spAutoFit/>
          </a:bodyPr>
          <a:lstStyle/>
          <a:p>
            <a:pPr marL="12700" marR="5080" indent="-3175" algn="ctr">
              <a:lnSpc>
                <a:spcPct val="100000"/>
              </a:lnSpc>
              <a:spcBef>
                <a:spcPts val="100"/>
              </a:spcBef>
            </a:pPr>
            <a:r>
              <a:rPr sz="1800" dirty="0">
                <a:solidFill>
                  <a:srgbClr val="FFFFFF"/>
                </a:solidFill>
                <a:latin typeface="Calibri"/>
                <a:cs typeface="Calibri"/>
              </a:rPr>
              <a:t>Il</a:t>
            </a:r>
            <a:r>
              <a:rPr sz="1800" spc="-40" dirty="0">
                <a:solidFill>
                  <a:srgbClr val="FFFFFF"/>
                </a:solidFill>
                <a:latin typeface="Calibri"/>
                <a:cs typeface="Calibri"/>
              </a:rPr>
              <a:t> </a:t>
            </a:r>
            <a:r>
              <a:rPr sz="1800" dirty="0">
                <a:solidFill>
                  <a:srgbClr val="FFFFFF"/>
                </a:solidFill>
                <a:latin typeface="Calibri"/>
                <a:cs typeface="Calibri"/>
              </a:rPr>
              <a:t>indique</a:t>
            </a:r>
            <a:r>
              <a:rPr sz="1800" spc="-20" dirty="0">
                <a:solidFill>
                  <a:srgbClr val="FFFFFF"/>
                </a:solidFill>
                <a:latin typeface="Calibri"/>
                <a:cs typeface="Calibri"/>
              </a:rPr>
              <a:t> </a:t>
            </a:r>
            <a:r>
              <a:rPr sz="1800" dirty="0">
                <a:solidFill>
                  <a:srgbClr val="FFFFFF"/>
                </a:solidFill>
                <a:latin typeface="Calibri"/>
                <a:cs typeface="Calibri"/>
              </a:rPr>
              <a:t>les</a:t>
            </a:r>
            <a:r>
              <a:rPr sz="1800" spc="-30" dirty="0">
                <a:solidFill>
                  <a:srgbClr val="FFFFFF"/>
                </a:solidFill>
                <a:latin typeface="Calibri"/>
                <a:cs typeface="Calibri"/>
              </a:rPr>
              <a:t> </a:t>
            </a:r>
            <a:r>
              <a:rPr sz="1800" spc="-10" dirty="0">
                <a:solidFill>
                  <a:srgbClr val="FFFFFF"/>
                </a:solidFill>
                <a:latin typeface="Calibri"/>
                <a:cs typeface="Calibri"/>
              </a:rPr>
              <a:t>résultats</a:t>
            </a:r>
            <a:r>
              <a:rPr sz="1800" spc="-45" dirty="0">
                <a:solidFill>
                  <a:srgbClr val="FFFFFF"/>
                </a:solidFill>
                <a:latin typeface="Calibri"/>
                <a:cs typeface="Calibri"/>
              </a:rPr>
              <a:t> </a:t>
            </a:r>
            <a:r>
              <a:rPr sz="1800" dirty="0">
                <a:solidFill>
                  <a:srgbClr val="FFFFFF"/>
                </a:solidFill>
                <a:latin typeface="Calibri"/>
                <a:cs typeface="Calibri"/>
              </a:rPr>
              <a:t>de</a:t>
            </a:r>
            <a:r>
              <a:rPr sz="1800" spc="-40" dirty="0">
                <a:solidFill>
                  <a:srgbClr val="FFFFFF"/>
                </a:solidFill>
                <a:latin typeface="Calibri"/>
                <a:cs typeface="Calibri"/>
              </a:rPr>
              <a:t> </a:t>
            </a:r>
            <a:r>
              <a:rPr sz="1800" dirty="0">
                <a:solidFill>
                  <a:srgbClr val="FFFFFF"/>
                </a:solidFill>
                <a:latin typeface="Calibri"/>
                <a:cs typeface="Calibri"/>
              </a:rPr>
              <a:t>votre</a:t>
            </a:r>
            <a:r>
              <a:rPr sz="1800" spc="-40" dirty="0">
                <a:solidFill>
                  <a:srgbClr val="FFFFFF"/>
                </a:solidFill>
                <a:latin typeface="Calibri"/>
                <a:cs typeface="Calibri"/>
              </a:rPr>
              <a:t> </a:t>
            </a:r>
            <a:r>
              <a:rPr sz="1800" dirty="0">
                <a:solidFill>
                  <a:srgbClr val="FFFFFF"/>
                </a:solidFill>
                <a:latin typeface="Calibri"/>
                <a:cs typeface="Calibri"/>
              </a:rPr>
              <a:t>élève</a:t>
            </a:r>
            <a:r>
              <a:rPr sz="1800" spc="-35" dirty="0">
                <a:solidFill>
                  <a:srgbClr val="FFFFFF"/>
                </a:solidFill>
                <a:latin typeface="Calibri"/>
                <a:cs typeface="Calibri"/>
              </a:rPr>
              <a:t> </a:t>
            </a:r>
            <a:r>
              <a:rPr sz="1800" spc="-50" dirty="0">
                <a:solidFill>
                  <a:srgbClr val="FFFFFF"/>
                </a:solidFill>
                <a:latin typeface="Calibri"/>
                <a:cs typeface="Calibri"/>
              </a:rPr>
              <a:t>à </a:t>
            </a:r>
            <a:r>
              <a:rPr sz="1800" dirty="0">
                <a:solidFill>
                  <a:srgbClr val="FFFFFF"/>
                </a:solidFill>
                <a:latin typeface="Calibri"/>
                <a:cs typeface="Calibri"/>
              </a:rPr>
              <a:t>chaque</a:t>
            </a:r>
            <a:r>
              <a:rPr sz="1800" spc="-45" dirty="0">
                <a:solidFill>
                  <a:srgbClr val="FFFFFF"/>
                </a:solidFill>
                <a:latin typeface="Calibri"/>
                <a:cs typeface="Calibri"/>
              </a:rPr>
              <a:t> </a:t>
            </a:r>
            <a:r>
              <a:rPr sz="1800" dirty="0">
                <a:solidFill>
                  <a:srgbClr val="FFFFFF"/>
                </a:solidFill>
                <a:latin typeface="Calibri"/>
                <a:cs typeface="Calibri"/>
              </a:rPr>
              <a:t>question</a:t>
            </a:r>
            <a:r>
              <a:rPr sz="1800" spc="-40" dirty="0">
                <a:solidFill>
                  <a:srgbClr val="FFFFFF"/>
                </a:solidFill>
                <a:latin typeface="Calibri"/>
                <a:cs typeface="Calibri"/>
              </a:rPr>
              <a:t> </a:t>
            </a:r>
            <a:r>
              <a:rPr sz="1800" dirty="0">
                <a:solidFill>
                  <a:srgbClr val="FFFFFF"/>
                </a:solidFill>
                <a:latin typeface="Calibri"/>
                <a:cs typeface="Calibri"/>
              </a:rPr>
              <a:t>du</a:t>
            </a:r>
            <a:r>
              <a:rPr sz="1800" spc="-40" dirty="0">
                <a:solidFill>
                  <a:srgbClr val="FFFFFF"/>
                </a:solidFill>
                <a:latin typeface="Calibri"/>
                <a:cs typeface="Calibri"/>
              </a:rPr>
              <a:t> </a:t>
            </a:r>
            <a:r>
              <a:rPr sz="1800" dirty="0">
                <a:solidFill>
                  <a:srgbClr val="FFFFFF"/>
                </a:solidFill>
                <a:latin typeface="Calibri"/>
                <a:cs typeface="Calibri"/>
              </a:rPr>
              <a:t>test.</a:t>
            </a:r>
            <a:r>
              <a:rPr sz="1800" spc="-55" dirty="0">
                <a:solidFill>
                  <a:srgbClr val="FFFFFF"/>
                </a:solidFill>
                <a:latin typeface="Calibri"/>
                <a:cs typeface="Calibri"/>
              </a:rPr>
              <a:t> </a:t>
            </a:r>
            <a:r>
              <a:rPr sz="1800" dirty="0">
                <a:solidFill>
                  <a:srgbClr val="FFFFFF"/>
                </a:solidFill>
                <a:latin typeface="Calibri"/>
                <a:cs typeface="Calibri"/>
              </a:rPr>
              <a:t>Il</a:t>
            </a:r>
            <a:r>
              <a:rPr sz="1800" spc="-55" dirty="0">
                <a:solidFill>
                  <a:srgbClr val="FFFFFF"/>
                </a:solidFill>
                <a:latin typeface="Calibri"/>
                <a:cs typeface="Calibri"/>
              </a:rPr>
              <a:t> </a:t>
            </a:r>
            <a:r>
              <a:rPr sz="1800" dirty="0">
                <a:solidFill>
                  <a:srgbClr val="FFFFFF"/>
                </a:solidFill>
                <a:latin typeface="Calibri"/>
                <a:cs typeface="Calibri"/>
              </a:rPr>
              <a:t>indique</a:t>
            </a:r>
            <a:r>
              <a:rPr sz="1800" spc="-30" dirty="0">
                <a:solidFill>
                  <a:srgbClr val="FFFFFF"/>
                </a:solidFill>
                <a:latin typeface="Calibri"/>
                <a:cs typeface="Calibri"/>
              </a:rPr>
              <a:t> </a:t>
            </a:r>
            <a:r>
              <a:rPr sz="1800" spc="-35" dirty="0">
                <a:solidFill>
                  <a:srgbClr val="FFFFFF"/>
                </a:solidFill>
                <a:latin typeface="Calibri"/>
                <a:cs typeface="Calibri"/>
              </a:rPr>
              <a:t>la </a:t>
            </a:r>
            <a:r>
              <a:rPr sz="1800" spc="-10" dirty="0">
                <a:solidFill>
                  <a:srgbClr val="FFFFFF"/>
                </a:solidFill>
                <a:latin typeface="Calibri"/>
                <a:cs typeface="Calibri"/>
              </a:rPr>
              <a:t>catégorie</a:t>
            </a:r>
            <a:r>
              <a:rPr sz="1800" spc="-35" dirty="0">
                <a:solidFill>
                  <a:srgbClr val="FFFFFF"/>
                </a:solidFill>
                <a:latin typeface="Calibri"/>
                <a:cs typeface="Calibri"/>
              </a:rPr>
              <a:t> </a:t>
            </a:r>
            <a:r>
              <a:rPr sz="1800" dirty="0">
                <a:solidFill>
                  <a:srgbClr val="FFFFFF"/>
                </a:solidFill>
                <a:latin typeface="Calibri"/>
                <a:cs typeface="Calibri"/>
              </a:rPr>
              <a:t>de</a:t>
            </a:r>
            <a:r>
              <a:rPr sz="1800" spc="-40" dirty="0">
                <a:solidFill>
                  <a:srgbClr val="FFFFFF"/>
                </a:solidFill>
                <a:latin typeface="Calibri"/>
                <a:cs typeface="Calibri"/>
              </a:rPr>
              <a:t> </a:t>
            </a:r>
            <a:r>
              <a:rPr sz="1800" dirty="0">
                <a:solidFill>
                  <a:srgbClr val="FFFFFF"/>
                </a:solidFill>
                <a:latin typeface="Calibri"/>
                <a:cs typeface="Calibri"/>
              </a:rPr>
              <a:t>rapport</a:t>
            </a:r>
            <a:r>
              <a:rPr sz="1800" spc="-45" dirty="0">
                <a:solidFill>
                  <a:srgbClr val="FFFFFF"/>
                </a:solidFill>
                <a:latin typeface="Calibri"/>
                <a:cs typeface="Calibri"/>
              </a:rPr>
              <a:t> </a:t>
            </a:r>
            <a:r>
              <a:rPr sz="1800" dirty="0">
                <a:solidFill>
                  <a:srgbClr val="FFFFFF"/>
                </a:solidFill>
                <a:latin typeface="Calibri"/>
                <a:cs typeface="Calibri"/>
              </a:rPr>
              <a:t>(ou</a:t>
            </a:r>
            <a:r>
              <a:rPr sz="1800" spc="-20" dirty="0">
                <a:solidFill>
                  <a:srgbClr val="FFFFFF"/>
                </a:solidFill>
                <a:latin typeface="Calibri"/>
                <a:cs typeface="Calibri"/>
              </a:rPr>
              <a:t> </a:t>
            </a:r>
            <a:r>
              <a:rPr sz="1800" spc="-10" dirty="0">
                <a:solidFill>
                  <a:srgbClr val="FFFFFF"/>
                </a:solidFill>
                <a:latin typeface="Calibri"/>
                <a:cs typeface="Calibri"/>
              </a:rPr>
              <a:t>domaine d'apprentissage),</a:t>
            </a:r>
            <a:r>
              <a:rPr sz="1800" spc="-55" dirty="0">
                <a:solidFill>
                  <a:srgbClr val="FFFFFF"/>
                </a:solidFill>
                <a:latin typeface="Calibri"/>
                <a:cs typeface="Calibri"/>
              </a:rPr>
              <a:t> </a:t>
            </a:r>
            <a:r>
              <a:rPr sz="1800" dirty="0">
                <a:solidFill>
                  <a:srgbClr val="FFFFFF"/>
                </a:solidFill>
                <a:latin typeface="Calibri"/>
                <a:cs typeface="Calibri"/>
              </a:rPr>
              <a:t>les</a:t>
            </a:r>
            <a:r>
              <a:rPr sz="1800" spc="-45" dirty="0">
                <a:solidFill>
                  <a:srgbClr val="FFFFFF"/>
                </a:solidFill>
                <a:latin typeface="Calibri"/>
                <a:cs typeface="Calibri"/>
              </a:rPr>
              <a:t> </a:t>
            </a:r>
            <a:r>
              <a:rPr sz="1800" dirty="0">
                <a:solidFill>
                  <a:srgbClr val="FFFFFF"/>
                </a:solidFill>
                <a:latin typeface="Calibri"/>
                <a:cs typeface="Calibri"/>
              </a:rPr>
              <a:t>points</a:t>
            </a:r>
            <a:r>
              <a:rPr sz="1800" spc="-55" dirty="0">
                <a:solidFill>
                  <a:srgbClr val="FFFFFF"/>
                </a:solidFill>
                <a:latin typeface="Calibri"/>
                <a:cs typeface="Calibri"/>
              </a:rPr>
              <a:t> </a:t>
            </a:r>
            <a:r>
              <a:rPr sz="1800" dirty="0">
                <a:solidFill>
                  <a:srgbClr val="FFFFFF"/>
                </a:solidFill>
                <a:latin typeface="Calibri"/>
                <a:cs typeface="Calibri"/>
              </a:rPr>
              <a:t>obtenus</a:t>
            </a:r>
            <a:r>
              <a:rPr sz="1800" spc="-35" dirty="0">
                <a:solidFill>
                  <a:srgbClr val="FFFFFF"/>
                </a:solidFill>
                <a:latin typeface="Calibri"/>
                <a:cs typeface="Calibri"/>
              </a:rPr>
              <a:t> </a:t>
            </a:r>
            <a:r>
              <a:rPr sz="1800" spc="-25" dirty="0">
                <a:solidFill>
                  <a:srgbClr val="FFFFFF"/>
                </a:solidFill>
                <a:latin typeface="Calibri"/>
                <a:cs typeface="Calibri"/>
              </a:rPr>
              <a:t>par </a:t>
            </a:r>
            <a:r>
              <a:rPr sz="1800" dirty="0">
                <a:solidFill>
                  <a:srgbClr val="FFFFFF"/>
                </a:solidFill>
                <a:latin typeface="Calibri"/>
                <a:cs typeface="Calibri"/>
              </a:rPr>
              <a:t>votre</a:t>
            </a:r>
            <a:r>
              <a:rPr sz="1800" spc="-35" dirty="0">
                <a:solidFill>
                  <a:srgbClr val="FFFFFF"/>
                </a:solidFill>
                <a:latin typeface="Calibri"/>
                <a:cs typeface="Calibri"/>
              </a:rPr>
              <a:t> </a:t>
            </a:r>
            <a:r>
              <a:rPr sz="1800" dirty="0">
                <a:solidFill>
                  <a:srgbClr val="FFFFFF"/>
                </a:solidFill>
                <a:latin typeface="Calibri"/>
                <a:cs typeface="Calibri"/>
              </a:rPr>
              <a:t>élève</a:t>
            </a:r>
            <a:r>
              <a:rPr sz="1800" spc="-35" dirty="0">
                <a:solidFill>
                  <a:srgbClr val="FFFFFF"/>
                </a:solidFill>
                <a:latin typeface="Calibri"/>
                <a:cs typeface="Calibri"/>
              </a:rPr>
              <a:t> </a:t>
            </a:r>
            <a:r>
              <a:rPr sz="1800" dirty="0">
                <a:solidFill>
                  <a:srgbClr val="FFFFFF"/>
                </a:solidFill>
                <a:latin typeface="Calibri"/>
                <a:cs typeface="Calibri"/>
              </a:rPr>
              <a:t>et</a:t>
            </a:r>
            <a:r>
              <a:rPr sz="1800" spc="-35" dirty="0">
                <a:solidFill>
                  <a:srgbClr val="FFFFFF"/>
                </a:solidFill>
                <a:latin typeface="Calibri"/>
                <a:cs typeface="Calibri"/>
              </a:rPr>
              <a:t> </a:t>
            </a:r>
            <a:r>
              <a:rPr sz="1800" dirty="0">
                <a:solidFill>
                  <a:srgbClr val="FFFFFF"/>
                </a:solidFill>
                <a:latin typeface="Calibri"/>
                <a:cs typeface="Calibri"/>
              </a:rPr>
              <a:t>le</a:t>
            </a:r>
            <a:r>
              <a:rPr sz="1800" spc="-25" dirty="0">
                <a:solidFill>
                  <a:srgbClr val="FFFFFF"/>
                </a:solidFill>
                <a:latin typeface="Calibri"/>
                <a:cs typeface="Calibri"/>
              </a:rPr>
              <a:t> </a:t>
            </a:r>
            <a:r>
              <a:rPr sz="1800" dirty="0">
                <a:solidFill>
                  <a:srgbClr val="FFFFFF"/>
                </a:solidFill>
                <a:latin typeface="Calibri"/>
                <a:cs typeface="Calibri"/>
              </a:rPr>
              <a:t>total</a:t>
            </a:r>
            <a:r>
              <a:rPr sz="1800" spc="-35" dirty="0">
                <a:solidFill>
                  <a:srgbClr val="FFFFFF"/>
                </a:solidFill>
                <a:latin typeface="Calibri"/>
                <a:cs typeface="Calibri"/>
              </a:rPr>
              <a:t> </a:t>
            </a:r>
            <a:r>
              <a:rPr sz="1800" dirty="0">
                <a:solidFill>
                  <a:srgbClr val="FFFFFF"/>
                </a:solidFill>
                <a:latin typeface="Calibri"/>
                <a:cs typeface="Calibri"/>
              </a:rPr>
              <a:t>des</a:t>
            </a:r>
            <a:r>
              <a:rPr sz="1800" spc="-30" dirty="0">
                <a:solidFill>
                  <a:srgbClr val="FFFFFF"/>
                </a:solidFill>
                <a:latin typeface="Calibri"/>
                <a:cs typeface="Calibri"/>
              </a:rPr>
              <a:t> </a:t>
            </a:r>
            <a:r>
              <a:rPr sz="1800" spc="-10" dirty="0">
                <a:solidFill>
                  <a:srgbClr val="FFFFFF"/>
                </a:solidFill>
                <a:latin typeface="Calibri"/>
                <a:cs typeface="Calibri"/>
              </a:rPr>
              <a:t>points possibles.</a:t>
            </a:r>
            <a:endParaRPr sz="1800" dirty="0">
              <a:latin typeface="Calibri"/>
              <a:cs typeface="Calibri"/>
            </a:endParaRPr>
          </a:p>
        </p:txBody>
      </p:sp>
      <p:sp>
        <p:nvSpPr>
          <p:cNvPr id="42" name="object 42">
            <a:extLst>
              <a:ext uri="{C183D7F6-B498-43B3-948B-1728B52AA6E4}">
                <adec:decorative xmlns:adec="http://schemas.microsoft.com/office/drawing/2017/decorative" val="1"/>
              </a:ext>
            </a:extLst>
          </p:cNvPr>
          <p:cNvSpPr/>
          <p:nvPr/>
        </p:nvSpPr>
        <p:spPr>
          <a:xfrm>
            <a:off x="6128003" y="3535679"/>
            <a:ext cx="1062355" cy="144780"/>
          </a:xfrm>
          <a:custGeom>
            <a:avLst/>
            <a:gdLst/>
            <a:ahLst/>
            <a:cxnLst/>
            <a:rect l="l" t="t" r="r" b="b"/>
            <a:pathLst>
              <a:path w="1062354" h="144779">
                <a:moveTo>
                  <a:pt x="1062227" y="0"/>
                </a:moveTo>
                <a:lnTo>
                  <a:pt x="0" y="0"/>
                </a:lnTo>
                <a:lnTo>
                  <a:pt x="0" y="144779"/>
                </a:lnTo>
                <a:lnTo>
                  <a:pt x="1062227" y="144779"/>
                </a:lnTo>
                <a:lnTo>
                  <a:pt x="1062227" y="0"/>
                </a:lnTo>
                <a:close/>
              </a:path>
            </a:pathLst>
          </a:custGeom>
          <a:solidFill>
            <a:srgbClr val="FFFFFF"/>
          </a:solidFill>
        </p:spPr>
        <p:txBody>
          <a:bodyPr wrap="square" lIns="0" tIns="0" rIns="0" bIns="0" rtlCol="0"/>
          <a:lstStyle/>
          <a:p>
            <a:endParaRPr dirty="0"/>
          </a:p>
        </p:txBody>
      </p:sp>
      <p:sp>
        <p:nvSpPr>
          <p:cNvPr id="73" name="object 73"/>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17</a:t>
            </a:fld>
            <a:endParaRPr spc="-25" dirty="0"/>
          </a:p>
        </p:txBody>
      </p:sp>
      <p:sp>
        <p:nvSpPr>
          <p:cNvPr id="44" name="object 44"/>
          <p:cNvSpPr txBox="1"/>
          <p:nvPr/>
        </p:nvSpPr>
        <p:spPr>
          <a:xfrm>
            <a:off x="6144005" y="3318444"/>
            <a:ext cx="1110107" cy="125034"/>
          </a:xfrm>
          <a:prstGeom prst="rect">
            <a:avLst/>
          </a:prstGeom>
          <a:solidFill>
            <a:srgbClr val="F3F3F3"/>
          </a:solidFill>
        </p:spPr>
        <p:txBody>
          <a:bodyPr vert="horz" wrap="square" lIns="0" tIns="1905" rIns="0" bIns="0" rtlCol="0">
            <a:spAutoFit/>
          </a:bodyPr>
          <a:lstStyle/>
          <a:p>
            <a:pPr marL="15875">
              <a:lnSpc>
                <a:spcPct val="100000"/>
              </a:lnSpc>
              <a:spcBef>
                <a:spcPts val="15"/>
              </a:spcBef>
            </a:pPr>
            <a:r>
              <a:rPr lang="pt-BR" sz="800" spc="-10" dirty="0">
                <a:solidFill>
                  <a:srgbClr val="3A3838"/>
                </a:solidFill>
                <a:latin typeface="Calibri"/>
                <a:cs typeface="Calibri"/>
              </a:rPr>
              <a:t>C</a:t>
            </a:r>
            <a:r>
              <a:rPr sz="800" spc="-10" dirty="0" err="1">
                <a:solidFill>
                  <a:srgbClr val="3A3838"/>
                </a:solidFill>
                <a:latin typeface="Calibri"/>
                <a:cs typeface="Calibri"/>
              </a:rPr>
              <a:t>ompréhension</a:t>
            </a:r>
            <a:r>
              <a:rPr sz="800" spc="25" dirty="0">
                <a:solidFill>
                  <a:srgbClr val="3A3838"/>
                </a:solidFill>
                <a:latin typeface="Calibri"/>
                <a:cs typeface="Calibri"/>
              </a:rPr>
              <a:t> </a:t>
            </a:r>
            <a:r>
              <a:rPr sz="800" dirty="0">
                <a:solidFill>
                  <a:srgbClr val="3A3838"/>
                </a:solidFill>
                <a:latin typeface="Calibri"/>
                <a:cs typeface="Calibri"/>
              </a:rPr>
              <a:t>des</a:t>
            </a:r>
            <a:r>
              <a:rPr sz="800" spc="5"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45" name="object 45"/>
          <p:cNvSpPr txBox="1"/>
          <p:nvPr/>
        </p:nvSpPr>
        <p:spPr>
          <a:xfrm>
            <a:off x="6144005" y="3527501"/>
            <a:ext cx="1097280" cy="148590"/>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3A3838"/>
                </a:solidFill>
                <a:latin typeface="Calibri"/>
                <a:cs typeface="Calibri"/>
              </a:rPr>
              <a:t>Compréhension</a:t>
            </a:r>
            <a:r>
              <a:rPr sz="800" spc="25"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47" name="object 47"/>
          <p:cNvSpPr txBox="1"/>
          <p:nvPr/>
        </p:nvSpPr>
        <p:spPr>
          <a:xfrm>
            <a:off x="6131718" y="3766108"/>
            <a:ext cx="1115644" cy="134652"/>
          </a:xfrm>
          <a:prstGeom prst="rect">
            <a:avLst/>
          </a:prstGeom>
          <a:solidFill>
            <a:srgbClr val="F3F3F3"/>
          </a:solidFill>
        </p:spPr>
        <p:txBody>
          <a:bodyPr vert="horz" wrap="square" lIns="0" tIns="11430" rIns="0" bIns="0" rtlCol="0">
            <a:spAutoFit/>
          </a:bodyPr>
          <a:lstStyle/>
          <a:p>
            <a:pPr marL="15875">
              <a:lnSpc>
                <a:spcPct val="100000"/>
              </a:lnSpc>
              <a:spcBef>
                <a:spcPts val="90"/>
              </a:spcBef>
            </a:pPr>
            <a:r>
              <a:rPr lang="pt-BR" sz="800" spc="-10" dirty="0">
                <a:solidFill>
                  <a:srgbClr val="3A3838"/>
                </a:solidFill>
                <a:latin typeface="Calibri"/>
                <a:cs typeface="Calibri"/>
              </a:rPr>
              <a:t>C</a:t>
            </a:r>
            <a:r>
              <a:rPr sz="800" spc="-10" dirty="0" err="1">
                <a:solidFill>
                  <a:srgbClr val="3A3838"/>
                </a:solidFill>
                <a:latin typeface="Calibri"/>
                <a:cs typeface="Calibri"/>
              </a:rPr>
              <a:t>ompréhension</a:t>
            </a:r>
            <a:r>
              <a:rPr sz="800" spc="25" dirty="0">
                <a:solidFill>
                  <a:srgbClr val="3A3838"/>
                </a:solidFill>
                <a:latin typeface="Calibri"/>
                <a:cs typeface="Calibri"/>
              </a:rPr>
              <a:t> </a:t>
            </a:r>
            <a:r>
              <a:rPr sz="800" dirty="0">
                <a:solidFill>
                  <a:srgbClr val="3A3838"/>
                </a:solidFill>
                <a:latin typeface="Calibri"/>
                <a:cs typeface="Calibri"/>
              </a:rPr>
              <a:t>des</a:t>
            </a:r>
            <a:r>
              <a:rPr sz="800" spc="5"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48" name="object 48"/>
          <p:cNvSpPr txBox="1"/>
          <p:nvPr/>
        </p:nvSpPr>
        <p:spPr>
          <a:xfrm>
            <a:off x="6152388" y="3997452"/>
            <a:ext cx="1087755" cy="146685"/>
          </a:xfrm>
          <a:prstGeom prst="rect">
            <a:avLst/>
          </a:prstGeom>
          <a:solidFill>
            <a:srgbClr val="FFFFFF"/>
          </a:solidFill>
        </p:spPr>
        <p:txBody>
          <a:bodyPr vert="horz" wrap="square" lIns="0" tIns="6985" rIns="0" bIns="0" rtlCol="0">
            <a:spAutoFit/>
          </a:bodyPr>
          <a:lstStyle/>
          <a:p>
            <a:pPr marL="3810">
              <a:lnSpc>
                <a:spcPct val="100000"/>
              </a:lnSpc>
              <a:spcBef>
                <a:spcPts val="55"/>
              </a:spcBef>
            </a:pPr>
            <a:r>
              <a:rPr sz="800" spc="-10" dirty="0">
                <a:solidFill>
                  <a:srgbClr val="3A3838"/>
                </a:solidFill>
                <a:latin typeface="Calibri"/>
                <a:cs typeface="Calibri"/>
              </a:rPr>
              <a:t>Compréhension</a:t>
            </a:r>
            <a:r>
              <a:rPr sz="800" spc="30"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49" name="object 49"/>
          <p:cNvSpPr txBox="1"/>
          <p:nvPr/>
        </p:nvSpPr>
        <p:spPr>
          <a:xfrm>
            <a:off x="6152388" y="4219955"/>
            <a:ext cx="1087755" cy="144780"/>
          </a:xfrm>
          <a:prstGeom prst="rect">
            <a:avLst/>
          </a:prstGeom>
          <a:solidFill>
            <a:srgbClr val="F3F3F3"/>
          </a:solidFill>
        </p:spPr>
        <p:txBody>
          <a:bodyPr vert="horz" wrap="square" lIns="0" tIns="16510" rIns="0" bIns="0" rtlCol="0">
            <a:spAutoFit/>
          </a:bodyPr>
          <a:lstStyle/>
          <a:p>
            <a:pPr marL="3810">
              <a:lnSpc>
                <a:spcPct val="100000"/>
              </a:lnSpc>
              <a:spcBef>
                <a:spcPts val="130"/>
              </a:spcBef>
            </a:pPr>
            <a:r>
              <a:rPr sz="800" spc="-10" dirty="0">
                <a:solidFill>
                  <a:srgbClr val="3A3838"/>
                </a:solidFill>
                <a:latin typeface="Calibri"/>
                <a:cs typeface="Calibri"/>
              </a:rPr>
              <a:t>Compréhension</a:t>
            </a:r>
            <a:r>
              <a:rPr sz="800" spc="30"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50" name="object 50"/>
          <p:cNvSpPr txBox="1"/>
          <p:nvPr/>
        </p:nvSpPr>
        <p:spPr>
          <a:xfrm>
            <a:off x="6144767" y="4459223"/>
            <a:ext cx="1062355" cy="146685"/>
          </a:xfrm>
          <a:prstGeom prst="rect">
            <a:avLst/>
          </a:prstGeom>
          <a:solidFill>
            <a:srgbClr val="FFFFFF"/>
          </a:solidFill>
        </p:spPr>
        <p:txBody>
          <a:bodyPr vert="horz" wrap="square" lIns="0" tIns="8255" rIns="0" bIns="0" rtlCol="0">
            <a:spAutoFit/>
          </a:bodyPr>
          <a:lstStyle/>
          <a:p>
            <a:pPr marL="11430">
              <a:lnSpc>
                <a:spcPct val="100000"/>
              </a:lnSpc>
              <a:spcBef>
                <a:spcPts val="65"/>
              </a:spcBef>
            </a:pPr>
            <a:r>
              <a:rPr sz="800" spc="-10" dirty="0">
                <a:solidFill>
                  <a:srgbClr val="3A3838"/>
                </a:solidFill>
                <a:latin typeface="Calibri"/>
                <a:cs typeface="Calibri"/>
              </a:rPr>
              <a:t>Langue</a:t>
            </a:r>
            <a:endParaRPr sz="800" dirty="0">
              <a:latin typeface="Calibri"/>
              <a:cs typeface="Calibri"/>
            </a:endParaRPr>
          </a:p>
        </p:txBody>
      </p:sp>
      <p:sp>
        <p:nvSpPr>
          <p:cNvPr id="51" name="object 51"/>
          <p:cNvSpPr txBox="1"/>
          <p:nvPr/>
        </p:nvSpPr>
        <p:spPr>
          <a:xfrm>
            <a:off x="6163055" y="4686300"/>
            <a:ext cx="1075055" cy="146685"/>
          </a:xfrm>
          <a:prstGeom prst="rect">
            <a:avLst/>
          </a:prstGeom>
          <a:solidFill>
            <a:srgbClr val="F3F3F3"/>
          </a:solidFill>
        </p:spPr>
        <p:txBody>
          <a:bodyPr vert="horz" wrap="square" lIns="0" tIns="13335" rIns="0" bIns="0" rtlCol="0">
            <a:spAutoFit/>
          </a:bodyPr>
          <a:lstStyle/>
          <a:p>
            <a:pPr>
              <a:lnSpc>
                <a:spcPct val="100000"/>
              </a:lnSpc>
              <a:spcBef>
                <a:spcPts val="105"/>
              </a:spcBef>
            </a:pPr>
            <a:r>
              <a:rPr sz="800" spc="-10" dirty="0">
                <a:solidFill>
                  <a:srgbClr val="3A3838"/>
                </a:solidFill>
                <a:latin typeface="Calibri"/>
                <a:cs typeface="Calibri"/>
              </a:rPr>
              <a:t>Compréhension</a:t>
            </a:r>
            <a:r>
              <a:rPr sz="800" spc="30"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52" name="object 52"/>
          <p:cNvSpPr txBox="1"/>
          <p:nvPr/>
        </p:nvSpPr>
        <p:spPr>
          <a:xfrm>
            <a:off x="6152388" y="4934711"/>
            <a:ext cx="1087755" cy="146685"/>
          </a:xfrm>
          <a:prstGeom prst="rect">
            <a:avLst/>
          </a:prstGeom>
          <a:solidFill>
            <a:srgbClr val="FFFFFF"/>
          </a:solidFill>
        </p:spPr>
        <p:txBody>
          <a:bodyPr vert="horz" wrap="square" lIns="0" tIns="0" rIns="0" bIns="0" rtlCol="0">
            <a:spAutoFit/>
          </a:bodyPr>
          <a:lstStyle/>
          <a:p>
            <a:pPr marL="3810">
              <a:lnSpc>
                <a:spcPts val="935"/>
              </a:lnSpc>
            </a:pPr>
            <a:r>
              <a:rPr sz="800" spc="-10" dirty="0">
                <a:solidFill>
                  <a:srgbClr val="3A3838"/>
                </a:solidFill>
                <a:latin typeface="Calibri"/>
                <a:cs typeface="Calibri"/>
              </a:rPr>
              <a:t>Compréhension</a:t>
            </a:r>
            <a:r>
              <a:rPr sz="800" spc="30"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53" name="object 53"/>
          <p:cNvSpPr txBox="1"/>
          <p:nvPr/>
        </p:nvSpPr>
        <p:spPr>
          <a:xfrm>
            <a:off x="6152388" y="5141976"/>
            <a:ext cx="1087755" cy="146685"/>
          </a:xfrm>
          <a:prstGeom prst="rect">
            <a:avLst/>
          </a:prstGeom>
          <a:solidFill>
            <a:srgbClr val="F3F3F3"/>
          </a:solidFill>
        </p:spPr>
        <p:txBody>
          <a:bodyPr vert="horz" wrap="square" lIns="0" tIns="20955" rIns="0" bIns="0" rtlCol="0">
            <a:spAutoFit/>
          </a:bodyPr>
          <a:lstStyle/>
          <a:p>
            <a:pPr marL="3810">
              <a:lnSpc>
                <a:spcPct val="100000"/>
              </a:lnSpc>
              <a:spcBef>
                <a:spcPts val="165"/>
              </a:spcBef>
            </a:pPr>
            <a:r>
              <a:rPr sz="800" spc="-10" dirty="0">
                <a:solidFill>
                  <a:srgbClr val="3A3838"/>
                </a:solidFill>
                <a:latin typeface="Calibri"/>
                <a:cs typeface="Calibri"/>
              </a:rPr>
              <a:t>Compréhension</a:t>
            </a:r>
            <a:r>
              <a:rPr sz="800" spc="30"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54" name="object 54"/>
          <p:cNvSpPr txBox="1"/>
          <p:nvPr/>
        </p:nvSpPr>
        <p:spPr>
          <a:xfrm>
            <a:off x="6152388" y="5384291"/>
            <a:ext cx="1087755" cy="146685"/>
          </a:xfrm>
          <a:prstGeom prst="rect">
            <a:avLst/>
          </a:prstGeom>
          <a:solidFill>
            <a:srgbClr val="FFFFFF"/>
          </a:solidFill>
        </p:spPr>
        <p:txBody>
          <a:bodyPr vert="horz" wrap="square" lIns="0" tIns="10160" rIns="0" bIns="0" rtlCol="0">
            <a:spAutoFit/>
          </a:bodyPr>
          <a:lstStyle/>
          <a:p>
            <a:pPr marL="3810">
              <a:lnSpc>
                <a:spcPct val="100000"/>
              </a:lnSpc>
              <a:spcBef>
                <a:spcPts val="80"/>
              </a:spcBef>
            </a:pPr>
            <a:r>
              <a:rPr sz="800" spc="-10" dirty="0">
                <a:solidFill>
                  <a:srgbClr val="3A3838"/>
                </a:solidFill>
                <a:latin typeface="Calibri"/>
                <a:cs typeface="Calibri"/>
              </a:rPr>
              <a:t>Compréhension</a:t>
            </a:r>
            <a:r>
              <a:rPr sz="800" spc="30"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55" name="object 55"/>
          <p:cNvSpPr txBox="1"/>
          <p:nvPr/>
        </p:nvSpPr>
        <p:spPr>
          <a:xfrm>
            <a:off x="6152388" y="5603747"/>
            <a:ext cx="1087755" cy="146685"/>
          </a:xfrm>
          <a:prstGeom prst="rect">
            <a:avLst/>
          </a:prstGeom>
          <a:solidFill>
            <a:srgbClr val="F3F3F3"/>
          </a:solidFill>
        </p:spPr>
        <p:txBody>
          <a:bodyPr vert="horz" wrap="square" lIns="0" tIns="22860" rIns="0" bIns="0" rtlCol="0">
            <a:spAutoFit/>
          </a:bodyPr>
          <a:lstStyle/>
          <a:p>
            <a:pPr marL="3810">
              <a:lnSpc>
                <a:spcPct val="100000"/>
              </a:lnSpc>
              <a:spcBef>
                <a:spcPts val="180"/>
              </a:spcBef>
            </a:pPr>
            <a:r>
              <a:rPr sz="800" spc="-10" dirty="0">
                <a:solidFill>
                  <a:srgbClr val="3A3838"/>
                </a:solidFill>
                <a:latin typeface="Calibri"/>
                <a:cs typeface="Calibri"/>
              </a:rPr>
              <a:t>Compréhension</a:t>
            </a:r>
            <a:r>
              <a:rPr sz="800" spc="30" dirty="0">
                <a:solidFill>
                  <a:srgbClr val="3A3838"/>
                </a:solidFill>
                <a:latin typeface="Calibri"/>
                <a:cs typeface="Calibri"/>
              </a:rPr>
              <a:t> </a:t>
            </a:r>
            <a:r>
              <a:rPr sz="800" dirty="0">
                <a:solidFill>
                  <a:srgbClr val="3A3838"/>
                </a:solidFill>
                <a:latin typeface="Calibri"/>
                <a:cs typeface="Calibri"/>
              </a:rPr>
              <a:t>des</a:t>
            </a:r>
            <a:r>
              <a:rPr sz="800" spc="10" dirty="0">
                <a:solidFill>
                  <a:srgbClr val="3A3838"/>
                </a:solidFill>
                <a:latin typeface="Calibri"/>
                <a:cs typeface="Calibri"/>
              </a:rPr>
              <a:t> </a:t>
            </a:r>
            <a:r>
              <a:rPr sz="800" spc="-10" dirty="0">
                <a:solidFill>
                  <a:srgbClr val="3A3838"/>
                </a:solidFill>
                <a:latin typeface="Calibri"/>
                <a:cs typeface="Calibri"/>
              </a:rPr>
              <a:t>écrits</a:t>
            </a:r>
            <a:endParaRPr sz="800" dirty="0">
              <a:latin typeface="Calibri"/>
              <a:cs typeface="Calibri"/>
            </a:endParaRPr>
          </a:p>
        </p:txBody>
      </p:sp>
      <p:sp>
        <p:nvSpPr>
          <p:cNvPr id="56" name="object 56"/>
          <p:cNvSpPr txBox="1"/>
          <p:nvPr/>
        </p:nvSpPr>
        <p:spPr>
          <a:xfrm>
            <a:off x="6144767" y="5855208"/>
            <a:ext cx="1062355" cy="146685"/>
          </a:xfrm>
          <a:prstGeom prst="rect">
            <a:avLst/>
          </a:prstGeom>
          <a:solidFill>
            <a:srgbClr val="FFFFFF"/>
          </a:solidFill>
        </p:spPr>
        <p:txBody>
          <a:bodyPr vert="horz" wrap="square" lIns="0" tIns="2540" rIns="0" bIns="0" rtlCol="0">
            <a:spAutoFit/>
          </a:bodyPr>
          <a:lstStyle/>
          <a:p>
            <a:pPr marL="11430">
              <a:lnSpc>
                <a:spcPct val="100000"/>
              </a:lnSpc>
              <a:spcBef>
                <a:spcPts val="20"/>
              </a:spcBef>
            </a:pPr>
            <a:r>
              <a:rPr sz="800" spc="-10" dirty="0">
                <a:solidFill>
                  <a:srgbClr val="3A3838"/>
                </a:solidFill>
                <a:latin typeface="Calibri"/>
                <a:cs typeface="Calibri"/>
              </a:rPr>
              <a:t>Langue</a:t>
            </a:r>
            <a:endParaRPr sz="800" dirty="0">
              <a:latin typeface="Calibri"/>
              <a:cs typeface="Calibri"/>
            </a:endParaRPr>
          </a:p>
        </p:txBody>
      </p:sp>
      <p:sp>
        <p:nvSpPr>
          <p:cNvPr id="57" name="object 57"/>
          <p:cNvSpPr txBox="1"/>
          <p:nvPr/>
        </p:nvSpPr>
        <p:spPr>
          <a:xfrm>
            <a:off x="6128003" y="6088379"/>
            <a:ext cx="1062355" cy="144780"/>
          </a:xfrm>
          <a:prstGeom prst="rect">
            <a:avLst/>
          </a:prstGeom>
          <a:solidFill>
            <a:srgbClr val="F3F3F3"/>
          </a:solidFill>
        </p:spPr>
        <p:txBody>
          <a:bodyPr vert="horz" wrap="square" lIns="0" tIns="1270" rIns="0" bIns="0" rtlCol="0">
            <a:spAutoFit/>
          </a:bodyPr>
          <a:lstStyle/>
          <a:p>
            <a:pPr marL="28575">
              <a:lnSpc>
                <a:spcPct val="100000"/>
              </a:lnSpc>
              <a:spcBef>
                <a:spcPts val="10"/>
              </a:spcBef>
            </a:pPr>
            <a:r>
              <a:rPr sz="800" dirty="0">
                <a:solidFill>
                  <a:srgbClr val="3A3838"/>
                </a:solidFill>
                <a:latin typeface="Calibri"/>
                <a:cs typeface="Calibri"/>
              </a:rPr>
              <a:t>Expression</a:t>
            </a:r>
            <a:r>
              <a:rPr sz="800" spc="-40" dirty="0">
                <a:solidFill>
                  <a:srgbClr val="3A3838"/>
                </a:solidFill>
                <a:latin typeface="Calibri"/>
                <a:cs typeface="Calibri"/>
              </a:rPr>
              <a:t> </a:t>
            </a:r>
            <a:r>
              <a:rPr sz="800" spc="-10" dirty="0">
                <a:solidFill>
                  <a:srgbClr val="3A3838"/>
                </a:solidFill>
                <a:latin typeface="Calibri"/>
                <a:cs typeface="Calibri"/>
              </a:rPr>
              <a:t>écrite</a:t>
            </a:r>
            <a:endParaRPr sz="800" dirty="0">
              <a:latin typeface="Calibri"/>
              <a:cs typeface="Calibri"/>
            </a:endParaRPr>
          </a:p>
        </p:txBody>
      </p:sp>
      <p:sp>
        <p:nvSpPr>
          <p:cNvPr id="58" name="object 58"/>
          <p:cNvSpPr txBox="1"/>
          <p:nvPr/>
        </p:nvSpPr>
        <p:spPr>
          <a:xfrm>
            <a:off x="7648956" y="3288791"/>
            <a:ext cx="1062355" cy="146685"/>
          </a:xfrm>
          <a:prstGeom prst="rect">
            <a:avLst/>
          </a:prstGeom>
          <a:solidFill>
            <a:srgbClr val="F3F3F3"/>
          </a:solidFill>
        </p:spPr>
        <p:txBody>
          <a:bodyPr vert="horz" wrap="square" lIns="0" tIns="9525" rIns="0" bIns="0" rtlCol="0">
            <a:spAutoFit/>
          </a:bodyPr>
          <a:lstStyle/>
          <a:p>
            <a:pPr marL="480059">
              <a:lnSpc>
                <a:spcPct val="100000"/>
              </a:lnSpc>
              <a:spcBef>
                <a:spcPts val="75"/>
              </a:spcBef>
            </a:pPr>
            <a:r>
              <a:rPr sz="800" dirty="0">
                <a:solidFill>
                  <a:srgbClr val="3A3838"/>
                </a:solidFill>
                <a:latin typeface="Calibri"/>
                <a:cs typeface="Calibri"/>
              </a:rPr>
              <a:t>1</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59" name="object 59"/>
          <p:cNvSpPr txBox="1"/>
          <p:nvPr/>
        </p:nvSpPr>
        <p:spPr>
          <a:xfrm>
            <a:off x="8116316" y="3516833"/>
            <a:ext cx="301625" cy="148590"/>
          </a:xfrm>
          <a:prstGeom prst="rect">
            <a:avLst/>
          </a:prstGeom>
          <a:solidFill>
            <a:schemeClr val="bg1"/>
          </a:solidFill>
        </p:spPr>
        <p:txBody>
          <a:bodyPr vert="horz" wrap="square" lIns="0" tIns="13335" rIns="0" bIns="0" rtlCol="0">
            <a:spAutoFit/>
          </a:bodyPr>
          <a:lstStyle/>
          <a:p>
            <a:pPr marL="12700">
              <a:lnSpc>
                <a:spcPct val="100000"/>
              </a:lnSpc>
              <a:spcBef>
                <a:spcPts val="105"/>
              </a:spcBef>
            </a:pPr>
            <a:r>
              <a:rPr sz="800" dirty="0">
                <a:solidFill>
                  <a:srgbClr val="3A3838"/>
                </a:solidFill>
                <a:latin typeface="Calibri"/>
                <a:cs typeface="Calibri"/>
              </a:rPr>
              <a:t>1</a:t>
            </a:r>
            <a:r>
              <a:rPr sz="800" spc="-20" dirty="0">
                <a:solidFill>
                  <a:srgbClr val="3A3838"/>
                </a:solidFill>
                <a:latin typeface="Calibri"/>
                <a:cs typeface="Calibri"/>
              </a:rPr>
              <a:t> </a:t>
            </a:r>
            <a:r>
              <a:rPr sz="800" dirty="0">
                <a:solidFill>
                  <a:srgbClr val="3A3838"/>
                </a:solidFill>
                <a:latin typeface="Calibri"/>
                <a:cs typeface="Calibri"/>
              </a:rPr>
              <a:t>sur</a:t>
            </a:r>
            <a:r>
              <a:rPr sz="800" spc="-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0" name="object 60"/>
          <p:cNvSpPr txBox="1"/>
          <p:nvPr/>
        </p:nvSpPr>
        <p:spPr>
          <a:xfrm>
            <a:off x="7648956" y="3742944"/>
            <a:ext cx="1062355" cy="146685"/>
          </a:xfrm>
          <a:prstGeom prst="rect">
            <a:avLst/>
          </a:prstGeom>
          <a:solidFill>
            <a:srgbClr val="F3F3F3"/>
          </a:solidFill>
        </p:spPr>
        <p:txBody>
          <a:bodyPr vert="horz" wrap="square" lIns="0" tIns="19050" rIns="0" bIns="0" rtlCol="0">
            <a:spAutoFit/>
          </a:bodyPr>
          <a:lstStyle/>
          <a:p>
            <a:pPr marL="480059">
              <a:lnSpc>
                <a:spcPct val="100000"/>
              </a:lnSpc>
              <a:spcBef>
                <a:spcPts val="150"/>
              </a:spcBef>
            </a:pPr>
            <a:r>
              <a:rPr sz="800" dirty="0">
                <a:solidFill>
                  <a:srgbClr val="3A3838"/>
                </a:solidFill>
                <a:latin typeface="Calibri"/>
                <a:cs typeface="Calibri"/>
              </a:rPr>
              <a:t>1</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1" name="object 61"/>
          <p:cNvSpPr txBox="1"/>
          <p:nvPr/>
        </p:nvSpPr>
        <p:spPr>
          <a:xfrm>
            <a:off x="7648956" y="3979164"/>
            <a:ext cx="1062355" cy="146685"/>
          </a:xfrm>
          <a:prstGeom prst="rect">
            <a:avLst/>
          </a:prstGeom>
          <a:solidFill>
            <a:srgbClr val="FFFFFF"/>
          </a:solidFill>
        </p:spPr>
        <p:txBody>
          <a:bodyPr vert="horz" wrap="square" lIns="0" tIns="14604" rIns="0" bIns="0" rtlCol="0">
            <a:spAutoFit/>
          </a:bodyPr>
          <a:lstStyle/>
          <a:p>
            <a:pPr marL="480059">
              <a:lnSpc>
                <a:spcPct val="100000"/>
              </a:lnSpc>
              <a:spcBef>
                <a:spcPts val="114"/>
              </a:spcBef>
            </a:pPr>
            <a:r>
              <a:rPr sz="800" dirty="0">
                <a:solidFill>
                  <a:srgbClr val="3A3838"/>
                </a:solidFill>
                <a:latin typeface="Calibri"/>
                <a:cs typeface="Calibri"/>
              </a:rPr>
              <a:t>0</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2</a:t>
            </a:r>
            <a:endParaRPr sz="800" dirty="0">
              <a:latin typeface="Calibri"/>
              <a:cs typeface="Calibri"/>
            </a:endParaRPr>
          </a:p>
        </p:txBody>
      </p:sp>
      <p:sp>
        <p:nvSpPr>
          <p:cNvPr id="62" name="object 62"/>
          <p:cNvSpPr txBox="1"/>
          <p:nvPr/>
        </p:nvSpPr>
        <p:spPr>
          <a:xfrm>
            <a:off x="7648956" y="4201667"/>
            <a:ext cx="1062355" cy="144780"/>
          </a:xfrm>
          <a:prstGeom prst="rect">
            <a:avLst/>
          </a:prstGeom>
          <a:solidFill>
            <a:srgbClr val="F3F3F3"/>
          </a:solidFill>
        </p:spPr>
        <p:txBody>
          <a:bodyPr vert="horz" wrap="square" lIns="0" tIns="23495" rIns="0" bIns="0" rtlCol="0">
            <a:spAutoFit/>
          </a:bodyPr>
          <a:lstStyle/>
          <a:p>
            <a:pPr marL="480059">
              <a:lnSpc>
                <a:spcPts val="950"/>
              </a:lnSpc>
              <a:spcBef>
                <a:spcPts val="185"/>
              </a:spcBef>
            </a:pPr>
            <a:r>
              <a:rPr sz="800" dirty="0">
                <a:solidFill>
                  <a:srgbClr val="3A3838"/>
                </a:solidFill>
                <a:latin typeface="Calibri"/>
                <a:cs typeface="Calibri"/>
              </a:rPr>
              <a:t>2</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2</a:t>
            </a:r>
            <a:endParaRPr sz="800" dirty="0">
              <a:latin typeface="Calibri"/>
              <a:cs typeface="Calibri"/>
            </a:endParaRPr>
          </a:p>
        </p:txBody>
      </p:sp>
      <p:sp>
        <p:nvSpPr>
          <p:cNvPr id="63" name="object 63"/>
          <p:cNvSpPr txBox="1"/>
          <p:nvPr/>
        </p:nvSpPr>
        <p:spPr>
          <a:xfrm>
            <a:off x="7641335" y="4440935"/>
            <a:ext cx="1062355" cy="146685"/>
          </a:xfrm>
          <a:prstGeom prst="rect">
            <a:avLst/>
          </a:prstGeom>
          <a:solidFill>
            <a:srgbClr val="FFFFFF"/>
          </a:solidFill>
        </p:spPr>
        <p:txBody>
          <a:bodyPr vert="horz" wrap="square" lIns="0" tIns="16510" rIns="0" bIns="0" rtlCol="0">
            <a:spAutoFit/>
          </a:bodyPr>
          <a:lstStyle/>
          <a:p>
            <a:pPr marL="487680">
              <a:lnSpc>
                <a:spcPct val="100000"/>
              </a:lnSpc>
              <a:spcBef>
                <a:spcPts val="130"/>
              </a:spcBef>
            </a:pPr>
            <a:r>
              <a:rPr sz="800" dirty="0">
                <a:solidFill>
                  <a:srgbClr val="3A3838"/>
                </a:solidFill>
                <a:latin typeface="Calibri"/>
                <a:cs typeface="Calibri"/>
              </a:rPr>
              <a:t>1</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4" name="object 64"/>
          <p:cNvSpPr txBox="1"/>
          <p:nvPr/>
        </p:nvSpPr>
        <p:spPr>
          <a:xfrm>
            <a:off x="7659623" y="4668011"/>
            <a:ext cx="1062355" cy="146685"/>
          </a:xfrm>
          <a:prstGeom prst="rect">
            <a:avLst/>
          </a:prstGeom>
          <a:solidFill>
            <a:srgbClr val="F3F3F3"/>
          </a:solidFill>
        </p:spPr>
        <p:txBody>
          <a:bodyPr vert="horz" wrap="square" lIns="0" tIns="20955" rIns="0" bIns="0" rtlCol="0">
            <a:spAutoFit/>
          </a:bodyPr>
          <a:lstStyle/>
          <a:p>
            <a:pPr marL="469265">
              <a:lnSpc>
                <a:spcPct val="100000"/>
              </a:lnSpc>
              <a:spcBef>
                <a:spcPts val="165"/>
              </a:spcBef>
            </a:pPr>
            <a:r>
              <a:rPr sz="800" dirty="0">
                <a:solidFill>
                  <a:srgbClr val="3A3838"/>
                </a:solidFill>
                <a:latin typeface="Calibri"/>
                <a:cs typeface="Calibri"/>
              </a:rPr>
              <a:t>1</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5" name="object 65"/>
          <p:cNvSpPr txBox="1"/>
          <p:nvPr/>
        </p:nvSpPr>
        <p:spPr>
          <a:xfrm>
            <a:off x="7648956" y="4916423"/>
            <a:ext cx="1062355" cy="146685"/>
          </a:xfrm>
          <a:prstGeom prst="rect">
            <a:avLst/>
          </a:prstGeom>
          <a:solidFill>
            <a:srgbClr val="FFFFFF"/>
          </a:solidFill>
        </p:spPr>
        <p:txBody>
          <a:bodyPr vert="horz" wrap="square" lIns="0" tIns="4445" rIns="0" bIns="0" rtlCol="0">
            <a:spAutoFit/>
          </a:bodyPr>
          <a:lstStyle/>
          <a:p>
            <a:pPr marL="480059">
              <a:lnSpc>
                <a:spcPct val="100000"/>
              </a:lnSpc>
              <a:spcBef>
                <a:spcPts val="35"/>
              </a:spcBef>
            </a:pPr>
            <a:r>
              <a:rPr sz="800" dirty="0">
                <a:solidFill>
                  <a:srgbClr val="3A3838"/>
                </a:solidFill>
                <a:latin typeface="Calibri"/>
                <a:cs typeface="Calibri"/>
              </a:rPr>
              <a:t>0</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6" name="object 66"/>
          <p:cNvSpPr txBox="1"/>
          <p:nvPr/>
        </p:nvSpPr>
        <p:spPr>
          <a:xfrm>
            <a:off x="7648956" y="5123688"/>
            <a:ext cx="1062355" cy="146685"/>
          </a:xfrm>
          <a:prstGeom prst="rect">
            <a:avLst/>
          </a:prstGeom>
          <a:solidFill>
            <a:srgbClr val="F3F3F3"/>
          </a:solidFill>
        </p:spPr>
        <p:txBody>
          <a:bodyPr vert="horz" wrap="square" lIns="0" tIns="28575" rIns="0" bIns="0" rtlCol="0">
            <a:spAutoFit/>
          </a:bodyPr>
          <a:lstStyle/>
          <a:p>
            <a:pPr marL="480059">
              <a:lnSpc>
                <a:spcPts val="925"/>
              </a:lnSpc>
              <a:spcBef>
                <a:spcPts val="225"/>
              </a:spcBef>
            </a:pPr>
            <a:r>
              <a:rPr sz="800" dirty="0">
                <a:solidFill>
                  <a:srgbClr val="3A3838"/>
                </a:solidFill>
                <a:latin typeface="Calibri"/>
                <a:cs typeface="Calibri"/>
              </a:rPr>
              <a:t>1</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7" name="object 67"/>
          <p:cNvSpPr txBox="1"/>
          <p:nvPr/>
        </p:nvSpPr>
        <p:spPr>
          <a:xfrm>
            <a:off x="7648956" y="5366003"/>
            <a:ext cx="1062355" cy="146685"/>
          </a:xfrm>
          <a:prstGeom prst="rect">
            <a:avLst/>
          </a:prstGeom>
          <a:solidFill>
            <a:srgbClr val="FFFFFF"/>
          </a:solidFill>
        </p:spPr>
        <p:txBody>
          <a:bodyPr vert="horz" wrap="square" lIns="0" tIns="17780" rIns="0" bIns="0" rtlCol="0">
            <a:spAutoFit/>
          </a:bodyPr>
          <a:lstStyle/>
          <a:p>
            <a:pPr marL="480059">
              <a:lnSpc>
                <a:spcPct val="100000"/>
              </a:lnSpc>
              <a:spcBef>
                <a:spcPts val="140"/>
              </a:spcBef>
            </a:pPr>
            <a:r>
              <a:rPr sz="800" dirty="0">
                <a:solidFill>
                  <a:srgbClr val="3A3838"/>
                </a:solidFill>
                <a:latin typeface="Calibri"/>
                <a:cs typeface="Calibri"/>
              </a:rPr>
              <a:t>1</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8" name="object 68"/>
          <p:cNvSpPr txBox="1"/>
          <p:nvPr/>
        </p:nvSpPr>
        <p:spPr>
          <a:xfrm>
            <a:off x="7648956" y="5585459"/>
            <a:ext cx="1062355" cy="146685"/>
          </a:xfrm>
          <a:prstGeom prst="rect">
            <a:avLst/>
          </a:prstGeom>
          <a:solidFill>
            <a:srgbClr val="F3F3F3"/>
          </a:solidFill>
        </p:spPr>
        <p:txBody>
          <a:bodyPr vert="horz" wrap="square" lIns="0" tIns="30480" rIns="0" bIns="0" rtlCol="0">
            <a:spAutoFit/>
          </a:bodyPr>
          <a:lstStyle/>
          <a:p>
            <a:pPr marL="480059">
              <a:lnSpc>
                <a:spcPts val="915"/>
              </a:lnSpc>
              <a:spcBef>
                <a:spcPts val="240"/>
              </a:spcBef>
            </a:pPr>
            <a:r>
              <a:rPr sz="800" dirty="0">
                <a:solidFill>
                  <a:srgbClr val="3A3838"/>
                </a:solidFill>
                <a:latin typeface="Calibri"/>
                <a:cs typeface="Calibri"/>
              </a:rPr>
              <a:t>1</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1</a:t>
            </a:r>
            <a:endParaRPr sz="800" dirty="0">
              <a:latin typeface="Calibri"/>
              <a:cs typeface="Calibri"/>
            </a:endParaRPr>
          </a:p>
        </p:txBody>
      </p:sp>
      <p:sp>
        <p:nvSpPr>
          <p:cNvPr id="69" name="object 69"/>
          <p:cNvSpPr txBox="1"/>
          <p:nvPr/>
        </p:nvSpPr>
        <p:spPr>
          <a:xfrm>
            <a:off x="7641335" y="5836920"/>
            <a:ext cx="1062355" cy="146685"/>
          </a:xfrm>
          <a:prstGeom prst="rect">
            <a:avLst/>
          </a:prstGeom>
          <a:solidFill>
            <a:srgbClr val="FFFFFF"/>
          </a:solidFill>
        </p:spPr>
        <p:txBody>
          <a:bodyPr vert="horz" wrap="square" lIns="0" tIns="10160" rIns="0" bIns="0" rtlCol="0">
            <a:spAutoFit/>
          </a:bodyPr>
          <a:lstStyle/>
          <a:p>
            <a:pPr marL="487680">
              <a:lnSpc>
                <a:spcPct val="100000"/>
              </a:lnSpc>
              <a:spcBef>
                <a:spcPts val="80"/>
              </a:spcBef>
            </a:pPr>
            <a:r>
              <a:rPr sz="800" dirty="0">
                <a:solidFill>
                  <a:srgbClr val="3A3838"/>
                </a:solidFill>
                <a:latin typeface="Calibri"/>
                <a:cs typeface="Calibri"/>
              </a:rPr>
              <a:t>3</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3</a:t>
            </a:r>
            <a:endParaRPr sz="800" dirty="0">
              <a:latin typeface="Calibri"/>
              <a:cs typeface="Calibri"/>
            </a:endParaRPr>
          </a:p>
        </p:txBody>
      </p:sp>
      <p:sp>
        <p:nvSpPr>
          <p:cNvPr id="70" name="object 70"/>
          <p:cNvSpPr txBox="1"/>
          <p:nvPr/>
        </p:nvSpPr>
        <p:spPr>
          <a:xfrm>
            <a:off x="7624571" y="6070091"/>
            <a:ext cx="1062355" cy="144780"/>
          </a:xfrm>
          <a:prstGeom prst="rect">
            <a:avLst/>
          </a:prstGeom>
          <a:solidFill>
            <a:srgbClr val="F3F3F3"/>
          </a:solidFill>
        </p:spPr>
        <p:txBody>
          <a:bodyPr vert="horz" wrap="square" lIns="0" tIns="8890" rIns="0" bIns="0" rtlCol="0">
            <a:spAutoFit/>
          </a:bodyPr>
          <a:lstStyle/>
          <a:p>
            <a:pPr marL="504190">
              <a:lnSpc>
                <a:spcPct val="100000"/>
              </a:lnSpc>
              <a:spcBef>
                <a:spcPts val="70"/>
              </a:spcBef>
            </a:pPr>
            <a:r>
              <a:rPr sz="800" dirty="0">
                <a:solidFill>
                  <a:srgbClr val="3A3838"/>
                </a:solidFill>
                <a:latin typeface="Calibri"/>
                <a:cs typeface="Calibri"/>
              </a:rPr>
              <a:t>4</a:t>
            </a:r>
            <a:r>
              <a:rPr sz="800" spc="-25" dirty="0">
                <a:solidFill>
                  <a:srgbClr val="3A3838"/>
                </a:solidFill>
                <a:latin typeface="Calibri"/>
                <a:cs typeface="Calibri"/>
              </a:rPr>
              <a:t> </a:t>
            </a:r>
            <a:r>
              <a:rPr sz="800" dirty="0">
                <a:solidFill>
                  <a:srgbClr val="3A3838"/>
                </a:solidFill>
                <a:latin typeface="Calibri"/>
                <a:cs typeface="Calibri"/>
              </a:rPr>
              <a:t>sur</a:t>
            </a:r>
            <a:r>
              <a:rPr sz="800" spc="-15" dirty="0">
                <a:solidFill>
                  <a:srgbClr val="3A3838"/>
                </a:solidFill>
                <a:latin typeface="Calibri"/>
                <a:cs typeface="Calibri"/>
              </a:rPr>
              <a:t> </a:t>
            </a:r>
            <a:r>
              <a:rPr sz="800" spc="-50" dirty="0">
                <a:solidFill>
                  <a:srgbClr val="3A3838"/>
                </a:solidFill>
                <a:latin typeface="Calibri"/>
                <a:cs typeface="Calibri"/>
              </a:rPr>
              <a:t>4</a:t>
            </a:r>
            <a:endParaRPr sz="800" dirty="0">
              <a:latin typeface="Calibri"/>
              <a:cs typeface="Calibri"/>
            </a:endParaRPr>
          </a:p>
        </p:txBody>
      </p:sp>
      <p:sp>
        <p:nvSpPr>
          <p:cNvPr id="71" name="object 71"/>
          <p:cNvSpPr txBox="1"/>
          <p:nvPr/>
        </p:nvSpPr>
        <p:spPr>
          <a:xfrm>
            <a:off x="5707379" y="5823203"/>
            <a:ext cx="346075" cy="134620"/>
          </a:xfrm>
          <a:prstGeom prst="rect">
            <a:avLst/>
          </a:prstGeom>
          <a:solidFill>
            <a:srgbClr val="FFFFFF"/>
          </a:solidFill>
        </p:spPr>
        <p:txBody>
          <a:bodyPr vert="horz" wrap="square" lIns="0" tIns="29209" rIns="0" bIns="0" rtlCol="0">
            <a:spAutoFit/>
          </a:bodyPr>
          <a:lstStyle/>
          <a:p>
            <a:pPr marL="29845">
              <a:lnSpc>
                <a:spcPts val="825"/>
              </a:lnSpc>
              <a:spcBef>
                <a:spcPts val="229"/>
              </a:spcBef>
            </a:pPr>
            <a:r>
              <a:rPr sz="800" dirty="0">
                <a:solidFill>
                  <a:srgbClr val="3A3838"/>
                </a:solidFill>
                <a:latin typeface="Calibri"/>
                <a:cs typeface="Calibri"/>
              </a:rPr>
              <a:t>12</a:t>
            </a:r>
            <a:r>
              <a:rPr sz="800" spc="-20" dirty="0">
                <a:solidFill>
                  <a:srgbClr val="3A3838"/>
                </a:solidFill>
                <a:latin typeface="Calibri"/>
                <a:cs typeface="Calibri"/>
              </a:rPr>
              <a:t> </a:t>
            </a:r>
            <a:r>
              <a:rPr sz="800" spc="-25" dirty="0">
                <a:solidFill>
                  <a:srgbClr val="3A3838"/>
                </a:solidFill>
                <a:latin typeface="Calibri"/>
                <a:cs typeface="Calibri"/>
              </a:rPr>
              <a:t>CV</a:t>
            </a:r>
            <a:endParaRPr sz="800" dirty="0">
              <a:latin typeface="Calibri"/>
              <a:cs typeface="Calibri"/>
            </a:endParaRPr>
          </a:p>
        </p:txBody>
      </p:sp>
      <p:sp>
        <p:nvSpPr>
          <p:cNvPr id="72" name="object 72"/>
          <p:cNvSpPr txBox="1"/>
          <p:nvPr/>
        </p:nvSpPr>
        <p:spPr>
          <a:xfrm>
            <a:off x="5690615" y="6056376"/>
            <a:ext cx="346075" cy="134620"/>
          </a:xfrm>
          <a:prstGeom prst="rect">
            <a:avLst/>
          </a:prstGeom>
          <a:solidFill>
            <a:srgbClr val="F3F3F3"/>
          </a:solidFill>
        </p:spPr>
        <p:txBody>
          <a:bodyPr vert="horz" wrap="square" lIns="0" tIns="27305" rIns="0" bIns="0" rtlCol="0">
            <a:spAutoFit/>
          </a:bodyPr>
          <a:lstStyle/>
          <a:p>
            <a:pPr marL="46355">
              <a:lnSpc>
                <a:spcPts val="840"/>
              </a:lnSpc>
              <a:spcBef>
                <a:spcPts val="215"/>
              </a:spcBef>
            </a:pPr>
            <a:r>
              <a:rPr sz="800" dirty="0">
                <a:solidFill>
                  <a:srgbClr val="3A3838"/>
                </a:solidFill>
                <a:latin typeface="Calibri"/>
                <a:cs typeface="Calibri"/>
              </a:rPr>
              <a:t>12</a:t>
            </a:r>
            <a:r>
              <a:rPr sz="800" spc="-20" dirty="0">
                <a:solidFill>
                  <a:srgbClr val="3A3838"/>
                </a:solidFill>
                <a:latin typeface="Calibri"/>
                <a:cs typeface="Calibri"/>
              </a:rPr>
              <a:t> </a:t>
            </a:r>
            <a:r>
              <a:rPr sz="800" spc="-35" dirty="0">
                <a:solidFill>
                  <a:srgbClr val="3A3838"/>
                </a:solidFill>
                <a:latin typeface="Calibri"/>
                <a:cs typeface="Calibri"/>
              </a:rPr>
              <a:t>ID</a:t>
            </a:r>
            <a:endParaRPr sz="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Affichage</a:t>
            </a:r>
            <a:r>
              <a:rPr spc="-125" dirty="0"/>
              <a:t> </a:t>
            </a:r>
            <a:r>
              <a:rPr dirty="0"/>
              <a:t>des</a:t>
            </a:r>
            <a:r>
              <a:rPr spc="-130" dirty="0"/>
              <a:t> </a:t>
            </a:r>
            <a:r>
              <a:rPr dirty="0"/>
              <a:t>résultats</a:t>
            </a:r>
            <a:r>
              <a:rPr spc="-130" dirty="0"/>
              <a:t> </a:t>
            </a:r>
            <a:r>
              <a:rPr dirty="0"/>
              <a:t>détaillés</a:t>
            </a:r>
            <a:r>
              <a:rPr spc="-125" dirty="0"/>
              <a:t> </a:t>
            </a:r>
            <a:r>
              <a:rPr spc="-10" dirty="0"/>
              <a:t>(suite)</a:t>
            </a:r>
          </a:p>
        </p:txBody>
      </p:sp>
      <p:pic>
        <p:nvPicPr>
          <p:cNvPr id="4" name="object 4" descr="Capture d’écran de la légende des résultats détaillés."/>
          <p:cNvPicPr/>
          <p:nvPr/>
        </p:nvPicPr>
        <p:blipFill>
          <a:blip r:embed="rId2" cstate="print"/>
          <a:stretch>
            <a:fillRect/>
          </a:stretch>
        </p:blipFill>
        <p:spPr>
          <a:xfrm>
            <a:off x="3799331" y="1543811"/>
            <a:ext cx="7598663" cy="3366516"/>
          </a:xfrm>
          <a:prstGeom prst="rect">
            <a:avLst/>
          </a:prstGeom>
        </p:spPr>
      </p:pic>
      <p:grpSp>
        <p:nvGrpSpPr>
          <p:cNvPr id="8" name="object 8">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9" name="object 9"/>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0" name="object 10"/>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grpSp>
        <p:nvGrpSpPr>
          <p:cNvPr id="11" name="object 11">
            <a:extLst>
              <a:ext uri="{C183D7F6-B498-43B3-948B-1728B52AA6E4}">
                <adec:decorative xmlns:adec="http://schemas.microsoft.com/office/drawing/2017/decorative" val="1"/>
              </a:ext>
            </a:extLst>
          </p:cNvPr>
          <p:cNvGrpSpPr/>
          <p:nvPr/>
        </p:nvGrpSpPr>
        <p:grpSpPr>
          <a:xfrm>
            <a:off x="4959096" y="1719072"/>
            <a:ext cx="1073150" cy="1422400"/>
            <a:chOff x="4959096" y="1719072"/>
            <a:chExt cx="1073150" cy="1422400"/>
          </a:xfrm>
        </p:grpSpPr>
        <p:sp>
          <p:nvSpPr>
            <p:cNvPr id="12" name="object 12"/>
            <p:cNvSpPr/>
            <p:nvPr/>
          </p:nvSpPr>
          <p:spPr>
            <a:xfrm>
              <a:off x="4969764" y="1719072"/>
              <a:ext cx="1062355" cy="228600"/>
            </a:xfrm>
            <a:custGeom>
              <a:avLst/>
              <a:gdLst/>
              <a:ahLst/>
              <a:cxnLst/>
              <a:rect l="l" t="t" r="r" b="b"/>
              <a:pathLst>
                <a:path w="1062354" h="228600">
                  <a:moveTo>
                    <a:pt x="1062227" y="0"/>
                  </a:moveTo>
                  <a:lnTo>
                    <a:pt x="0" y="0"/>
                  </a:lnTo>
                  <a:lnTo>
                    <a:pt x="0" y="228600"/>
                  </a:lnTo>
                  <a:lnTo>
                    <a:pt x="1062227" y="228600"/>
                  </a:lnTo>
                  <a:lnTo>
                    <a:pt x="1062227" y="0"/>
                  </a:lnTo>
                  <a:close/>
                </a:path>
              </a:pathLst>
            </a:custGeom>
            <a:solidFill>
              <a:srgbClr val="F3F3F3"/>
            </a:solidFill>
          </p:spPr>
          <p:txBody>
            <a:bodyPr wrap="square" lIns="0" tIns="0" rIns="0" bIns="0" rtlCol="0"/>
            <a:lstStyle/>
            <a:p>
              <a:endParaRPr dirty="0"/>
            </a:p>
          </p:txBody>
        </p:sp>
        <p:sp>
          <p:nvSpPr>
            <p:cNvPr id="13" name="object 13"/>
            <p:cNvSpPr/>
            <p:nvPr/>
          </p:nvSpPr>
          <p:spPr>
            <a:xfrm>
              <a:off x="4959096" y="2653283"/>
              <a:ext cx="1062355" cy="184785"/>
            </a:xfrm>
            <a:custGeom>
              <a:avLst/>
              <a:gdLst/>
              <a:ahLst/>
              <a:cxnLst/>
              <a:rect l="l" t="t" r="r" b="b"/>
              <a:pathLst>
                <a:path w="1062354" h="184785">
                  <a:moveTo>
                    <a:pt x="1062227" y="0"/>
                  </a:moveTo>
                  <a:lnTo>
                    <a:pt x="0" y="0"/>
                  </a:lnTo>
                  <a:lnTo>
                    <a:pt x="0" y="184403"/>
                  </a:lnTo>
                  <a:lnTo>
                    <a:pt x="1062227" y="184403"/>
                  </a:lnTo>
                  <a:lnTo>
                    <a:pt x="1062227" y="0"/>
                  </a:lnTo>
                  <a:close/>
                </a:path>
              </a:pathLst>
            </a:custGeom>
            <a:solidFill>
              <a:srgbClr val="FFFFFF"/>
            </a:solidFill>
          </p:spPr>
          <p:txBody>
            <a:bodyPr wrap="square" lIns="0" tIns="0" rIns="0" bIns="0" rtlCol="0"/>
            <a:lstStyle/>
            <a:p>
              <a:endParaRPr dirty="0"/>
            </a:p>
          </p:txBody>
        </p:sp>
        <p:sp>
          <p:nvSpPr>
            <p:cNvPr id="14" name="object 14"/>
            <p:cNvSpPr/>
            <p:nvPr/>
          </p:nvSpPr>
          <p:spPr>
            <a:xfrm>
              <a:off x="4959096" y="2913888"/>
              <a:ext cx="1062355" cy="227329"/>
            </a:xfrm>
            <a:custGeom>
              <a:avLst/>
              <a:gdLst/>
              <a:ahLst/>
              <a:cxnLst/>
              <a:rect l="l" t="t" r="r" b="b"/>
              <a:pathLst>
                <a:path w="1062354" h="227330">
                  <a:moveTo>
                    <a:pt x="1062227" y="0"/>
                  </a:moveTo>
                  <a:lnTo>
                    <a:pt x="0" y="0"/>
                  </a:lnTo>
                  <a:lnTo>
                    <a:pt x="0" y="227075"/>
                  </a:lnTo>
                  <a:lnTo>
                    <a:pt x="1062227" y="227075"/>
                  </a:lnTo>
                  <a:lnTo>
                    <a:pt x="1062227" y="0"/>
                  </a:lnTo>
                  <a:close/>
                </a:path>
              </a:pathLst>
            </a:custGeom>
            <a:solidFill>
              <a:srgbClr val="F3F3F3"/>
            </a:solidFill>
          </p:spPr>
          <p:txBody>
            <a:bodyPr wrap="square" lIns="0" tIns="0" rIns="0" bIns="0" rtlCol="0"/>
            <a:lstStyle/>
            <a:p>
              <a:endParaRPr dirty="0"/>
            </a:p>
          </p:txBody>
        </p:sp>
      </p:grpSp>
      <p:sp>
        <p:nvSpPr>
          <p:cNvPr id="15" name="object 15"/>
          <p:cNvSpPr txBox="1"/>
          <p:nvPr/>
        </p:nvSpPr>
        <p:spPr>
          <a:xfrm>
            <a:off x="4965572" y="1749374"/>
            <a:ext cx="1431290" cy="187325"/>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A3838"/>
                </a:solidFill>
                <a:latin typeface="Calibri"/>
                <a:cs typeface="Calibri"/>
              </a:rPr>
              <a:t>Compréhension</a:t>
            </a:r>
            <a:r>
              <a:rPr sz="1050" spc="-5" dirty="0">
                <a:solidFill>
                  <a:srgbClr val="3A3838"/>
                </a:solidFill>
                <a:latin typeface="Calibri"/>
                <a:cs typeface="Calibri"/>
              </a:rPr>
              <a:t> </a:t>
            </a:r>
            <a:r>
              <a:rPr sz="1050" dirty="0">
                <a:solidFill>
                  <a:srgbClr val="3A3838"/>
                </a:solidFill>
                <a:latin typeface="Calibri"/>
                <a:cs typeface="Calibri"/>
              </a:rPr>
              <a:t>des</a:t>
            </a:r>
            <a:r>
              <a:rPr sz="1050" spc="40" dirty="0">
                <a:solidFill>
                  <a:srgbClr val="3A3838"/>
                </a:solidFill>
                <a:latin typeface="Calibri"/>
                <a:cs typeface="Calibri"/>
              </a:rPr>
              <a:t> </a:t>
            </a:r>
            <a:r>
              <a:rPr sz="1050" spc="-10" dirty="0">
                <a:solidFill>
                  <a:srgbClr val="3A3838"/>
                </a:solidFill>
                <a:latin typeface="Calibri"/>
                <a:cs typeface="Calibri"/>
              </a:rPr>
              <a:t>écrits</a:t>
            </a:r>
            <a:endParaRPr sz="1050" dirty="0">
              <a:latin typeface="Calibri"/>
              <a:cs typeface="Calibri"/>
            </a:endParaRPr>
          </a:p>
        </p:txBody>
      </p:sp>
      <p:sp>
        <p:nvSpPr>
          <p:cNvPr id="16" name="object 16"/>
          <p:cNvSpPr txBox="1"/>
          <p:nvPr/>
        </p:nvSpPr>
        <p:spPr>
          <a:xfrm>
            <a:off x="4959096" y="2007107"/>
            <a:ext cx="1062355" cy="260985"/>
          </a:xfrm>
          <a:prstGeom prst="rect">
            <a:avLst/>
          </a:prstGeom>
          <a:solidFill>
            <a:srgbClr val="FFFFFF"/>
          </a:solidFill>
        </p:spPr>
        <p:txBody>
          <a:bodyPr vert="horz" wrap="square" lIns="0" tIns="59690" rIns="0" bIns="0" rtlCol="0">
            <a:spAutoFit/>
          </a:bodyPr>
          <a:lstStyle/>
          <a:p>
            <a:pPr marL="19050">
              <a:lnSpc>
                <a:spcPct val="100000"/>
              </a:lnSpc>
              <a:spcBef>
                <a:spcPts val="470"/>
              </a:spcBef>
            </a:pPr>
            <a:r>
              <a:rPr sz="1050" spc="-10" dirty="0">
                <a:solidFill>
                  <a:srgbClr val="3A3838"/>
                </a:solidFill>
                <a:latin typeface="Calibri"/>
                <a:cs typeface="Calibri"/>
              </a:rPr>
              <a:t>Langue</a:t>
            </a:r>
            <a:endParaRPr sz="1050" dirty="0">
              <a:latin typeface="Calibri"/>
              <a:cs typeface="Calibri"/>
            </a:endParaRPr>
          </a:p>
        </p:txBody>
      </p:sp>
      <p:sp>
        <p:nvSpPr>
          <p:cNvPr id="17" name="object 17"/>
          <p:cNvSpPr txBox="1"/>
          <p:nvPr/>
        </p:nvSpPr>
        <p:spPr>
          <a:xfrm>
            <a:off x="4959096" y="2369820"/>
            <a:ext cx="1062355" cy="205740"/>
          </a:xfrm>
          <a:prstGeom prst="rect">
            <a:avLst/>
          </a:prstGeom>
          <a:solidFill>
            <a:srgbClr val="F3F3F3"/>
          </a:solidFill>
        </p:spPr>
        <p:txBody>
          <a:bodyPr vert="horz" wrap="square" lIns="0" tIns="1270" rIns="0" bIns="0" rtlCol="0">
            <a:spAutoFit/>
          </a:bodyPr>
          <a:lstStyle/>
          <a:p>
            <a:pPr marL="19050">
              <a:lnSpc>
                <a:spcPct val="100000"/>
              </a:lnSpc>
              <a:spcBef>
                <a:spcPts val="10"/>
              </a:spcBef>
            </a:pPr>
            <a:r>
              <a:rPr sz="1050" spc="-10" dirty="0">
                <a:solidFill>
                  <a:srgbClr val="3A3838"/>
                </a:solidFill>
                <a:latin typeface="Calibri"/>
                <a:cs typeface="Calibri"/>
              </a:rPr>
              <a:t>Expression</a:t>
            </a:r>
            <a:r>
              <a:rPr sz="1050" spc="25" dirty="0">
                <a:solidFill>
                  <a:srgbClr val="3A3838"/>
                </a:solidFill>
                <a:latin typeface="Calibri"/>
                <a:cs typeface="Calibri"/>
              </a:rPr>
              <a:t> </a:t>
            </a:r>
            <a:r>
              <a:rPr sz="1050" spc="-10" dirty="0">
                <a:solidFill>
                  <a:srgbClr val="3A3838"/>
                </a:solidFill>
                <a:latin typeface="Calibri"/>
                <a:cs typeface="Calibri"/>
              </a:rPr>
              <a:t>écrite</a:t>
            </a:r>
            <a:endParaRPr sz="1050" dirty="0">
              <a:latin typeface="Calibri"/>
              <a:cs typeface="Calibri"/>
            </a:endParaRPr>
          </a:p>
        </p:txBody>
      </p:sp>
      <p:sp>
        <p:nvSpPr>
          <p:cNvPr id="18" name="object 18"/>
          <p:cNvSpPr txBox="1"/>
          <p:nvPr/>
        </p:nvSpPr>
        <p:spPr>
          <a:xfrm>
            <a:off x="4965572" y="2661284"/>
            <a:ext cx="1431290"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A3838"/>
                </a:solidFill>
                <a:latin typeface="Calibri"/>
                <a:cs typeface="Calibri"/>
              </a:rPr>
              <a:t>Compréhension </a:t>
            </a:r>
            <a:r>
              <a:rPr sz="1050" dirty="0">
                <a:solidFill>
                  <a:srgbClr val="3A3838"/>
                </a:solidFill>
                <a:latin typeface="Calibri"/>
                <a:cs typeface="Calibri"/>
              </a:rPr>
              <a:t>des</a:t>
            </a:r>
            <a:r>
              <a:rPr sz="1050" spc="35" dirty="0">
                <a:solidFill>
                  <a:srgbClr val="3A3838"/>
                </a:solidFill>
                <a:latin typeface="Calibri"/>
                <a:cs typeface="Calibri"/>
              </a:rPr>
              <a:t> </a:t>
            </a:r>
            <a:r>
              <a:rPr sz="1050" spc="-10" dirty="0">
                <a:solidFill>
                  <a:srgbClr val="3A3838"/>
                </a:solidFill>
                <a:latin typeface="Calibri"/>
                <a:cs typeface="Calibri"/>
              </a:rPr>
              <a:t>écrits</a:t>
            </a:r>
            <a:endParaRPr sz="1050" dirty="0">
              <a:latin typeface="Calibri"/>
              <a:cs typeface="Calibri"/>
            </a:endParaRPr>
          </a:p>
        </p:txBody>
      </p:sp>
      <p:sp>
        <p:nvSpPr>
          <p:cNvPr id="19" name="object 19"/>
          <p:cNvSpPr txBox="1"/>
          <p:nvPr/>
        </p:nvSpPr>
        <p:spPr>
          <a:xfrm>
            <a:off x="4965572" y="2965780"/>
            <a:ext cx="1431290" cy="187325"/>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3A3838"/>
                </a:solidFill>
                <a:latin typeface="Calibri"/>
                <a:cs typeface="Calibri"/>
              </a:rPr>
              <a:t>Compréhension</a:t>
            </a:r>
            <a:r>
              <a:rPr sz="1050" spc="-5" dirty="0">
                <a:solidFill>
                  <a:srgbClr val="3A3838"/>
                </a:solidFill>
                <a:latin typeface="Calibri"/>
                <a:cs typeface="Calibri"/>
              </a:rPr>
              <a:t> </a:t>
            </a:r>
            <a:r>
              <a:rPr sz="1050" dirty="0">
                <a:solidFill>
                  <a:srgbClr val="3A3838"/>
                </a:solidFill>
                <a:latin typeface="Calibri"/>
                <a:cs typeface="Calibri"/>
              </a:rPr>
              <a:t>des</a:t>
            </a:r>
            <a:r>
              <a:rPr sz="1050" spc="40" dirty="0">
                <a:solidFill>
                  <a:srgbClr val="3A3838"/>
                </a:solidFill>
                <a:latin typeface="Calibri"/>
                <a:cs typeface="Calibri"/>
              </a:rPr>
              <a:t> </a:t>
            </a:r>
            <a:r>
              <a:rPr sz="1050" spc="-10" dirty="0">
                <a:solidFill>
                  <a:srgbClr val="3A3838"/>
                </a:solidFill>
                <a:latin typeface="Calibri"/>
                <a:cs typeface="Calibri"/>
              </a:rPr>
              <a:t>écrits</a:t>
            </a:r>
            <a:endParaRPr sz="1050" dirty="0">
              <a:latin typeface="Calibri"/>
              <a:cs typeface="Calibri"/>
            </a:endParaRPr>
          </a:p>
        </p:txBody>
      </p:sp>
      <p:sp>
        <p:nvSpPr>
          <p:cNvPr id="20" name="object 20"/>
          <p:cNvSpPr txBox="1"/>
          <p:nvPr/>
        </p:nvSpPr>
        <p:spPr>
          <a:xfrm>
            <a:off x="4969764" y="3240023"/>
            <a:ext cx="1062355" cy="208915"/>
          </a:xfrm>
          <a:prstGeom prst="rect">
            <a:avLst/>
          </a:prstGeom>
          <a:solidFill>
            <a:srgbClr val="FFFFFF"/>
          </a:solidFill>
        </p:spPr>
        <p:txBody>
          <a:bodyPr vert="horz" wrap="square" lIns="0" tIns="43180" rIns="0" bIns="0" rtlCol="0">
            <a:spAutoFit/>
          </a:bodyPr>
          <a:lstStyle/>
          <a:p>
            <a:pPr marL="8255">
              <a:lnSpc>
                <a:spcPct val="100000"/>
              </a:lnSpc>
              <a:spcBef>
                <a:spcPts val="340"/>
              </a:spcBef>
            </a:pPr>
            <a:r>
              <a:rPr sz="1050" spc="-10" dirty="0">
                <a:solidFill>
                  <a:srgbClr val="3A3838"/>
                </a:solidFill>
                <a:latin typeface="Calibri"/>
                <a:cs typeface="Calibri"/>
              </a:rPr>
              <a:t>Langue</a:t>
            </a:r>
            <a:endParaRPr sz="1050" dirty="0">
              <a:latin typeface="Calibri"/>
              <a:cs typeface="Calibri"/>
            </a:endParaRPr>
          </a:p>
        </p:txBody>
      </p:sp>
      <p:sp>
        <p:nvSpPr>
          <p:cNvPr id="21" name="object 21"/>
          <p:cNvSpPr txBox="1"/>
          <p:nvPr/>
        </p:nvSpPr>
        <p:spPr>
          <a:xfrm>
            <a:off x="8827007" y="1719072"/>
            <a:ext cx="1062355" cy="228600"/>
          </a:xfrm>
          <a:prstGeom prst="rect">
            <a:avLst/>
          </a:prstGeom>
          <a:solidFill>
            <a:srgbClr val="F3F3F3"/>
          </a:solidFill>
        </p:spPr>
        <p:txBody>
          <a:bodyPr vert="horz" wrap="square" lIns="0" tIns="33020" rIns="0" bIns="0" rtlCol="0">
            <a:spAutoFit/>
          </a:bodyPr>
          <a:lstStyle/>
          <a:p>
            <a:pPr marL="362585">
              <a:lnSpc>
                <a:spcPct val="100000"/>
              </a:lnSpc>
              <a:spcBef>
                <a:spcPts val="260"/>
              </a:spcBef>
            </a:pPr>
            <a:r>
              <a:rPr sz="1050" dirty="0">
                <a:solidFill>
                  <a:srgbClr val="3A3838"/>
                </a:solidFill>
                <a:latin typeface="Calibri"/>
                <a:cs typeface="Calibri"/>
              </a:rPr>
              <a:t>1</a:t>
            </a:r>
            <a:r>
              <a:rPr sz="1050" spc="-5" dirty="0">
                <a:solidFill>
                  <a:srgbClr val="3A3838"/>
                </a:solidFill>
                <a:latin typeface="Calibri"/>
                <a:cs typeface="Calibri"/>
              </a:rPr>
              <a:t> </a:t>
            </a:r>
            <a:r>
              <a:rPr sz="1050" dirty="0">
                <a:solidFill>
                  <a:srgbClr val="3A3838"/>
                </a:solidFill>
                <a:latin typeface="Calibri"/>
                <a:cs typeface="Calibri"/>
              </a:rPr>
              <a:t>sur</a:t>
            </a:r>
            <a:r>
              <a:rPr sz="1050" spc="-10" dirty="0">
                <a:solidFill>
                  <a:srgbClr val="3A3838"/>
                </a:solidFill>
                <a:latin typeface="Calibri"/>
                <a:cs typeface="Calibri"/>
              </a:rPr>
              <a:t> </a:t>
            </a:r>
            <a:r>
              <a:rPr sz="1050" spc="-50" dirty="0">
                <a:solidFill>
                  <a:srgbClr val="3A3838"/>
                </a:solidFill>
                <a:latin typeface="Calibri"/>
                <a:cs typeface="Calibri"/>
              </a:rPr>
              <a:t>1</a:t>
            </a:r>
            <a:endParaRPr sz="1050" dirty="0">
              <a:latin typeface="Calibri"/>
              <a:cs typeface="Calibri"/>
            </a:endParaRPr>
          </a:p>
        </p:txBody>
      </p:sp>
      <p:sp>
        <p:nvSpPr>
          <p:cNvPr id="22" name="object 22"/>
          <p:cNvSpPr txBox="1"/>
          <p:nvPr/>
        </p:nvSpPr>
        <p:spPr>
          <a:xfrm>
            <a:off x="8817864" y="2007107"/>
            <a:ext cx="1062355" cy="260985"/>
          </a:xfrm>
          <a:prstGeom prst="rect">
            <a:avLst/>
          </a:prstGeom>
          <a:solidFill>
            <a:srgbClr val="FFFFFF"/>
          </a:solidFill>
        </p:spPr>
        <p:txBody>
          <a:bodyPr vert="horz" wrap="square" lIns="0" tIns="48260" rIns="0" bIns="0" rtlCol="0">
            <a:spAutoFit/>
          </a:bodyPr>
          <a:lstStyle/>
          <a:p>
            <a:pPr marL="371475">
              <a:lnSpc>
                <a:spcPct val="100000"/>
              </a:lnSpc>
              <a:spcBef>
                <a:spcPts val="380"/>
              </a:spcBef>
            </a:pPr>
            <a:r>
              <a:rPr sz="1050" dirty="0">
                <a:solidFill>
                  <a:srgbClr val="3A3838"/>
                </a:solidFill>
                <a:latin typeface="Calibri"/>
                <a:cs typeface="Calibri"/>
              </a:rPr>
              <a:t>1</a:t>
            </a:r>
            <a:r>
              <a:rPr sz="1050" spc="-5" dirty="0">
                <a:solidFill>
                  <a:srgbClr val="3A3838"/>
                </a:solidFill>
                <a:latin typeface="Calibri"/>
                <a:cs typeface="Calibri"/>
              </a:rPr>
              <a:t> </a:t>
            </a:r>
            <a:r>
              <a:rPr sz="1050" dirty="0">
                <a:solidFill>
                  <a:srgbClr val="3A3838"/>
                </a:solidFill>
                <a:latin typeface="Calibri"/>
                <a:cs typeface="Calibri"/>
              </a:rPr>
              <a:t>sur</a:t>
            </a:r>
            <a:r>
              <a:rPr sz="1050" spc="-10" dirty="0">
                <a:solidFill>
                  <a:srgbClr val="3A3838"/>
                </a:solidFill>
                <a:latin typeface="Calibri"/>
                <a:cs typeface="Calibri"/>
              </a:rPr>
              <a:t> </a:t>
            </a:r>
            <a:r>
              <a:rPr sz="1050" spc="-50" dirty="0">
                <a:solidFill>
                  <a:srgbClr val="3A3838"/>
                </a:solidFill>
                <a:latin typeface="Calibri"/>
                <a:cs typeface="Calibri"/>
              </a:rPr>
              <a:t>3</a:t>
            </a:r>
            <a:endParaRPr sz="1050" dirty="0">
              <a:latin typeface="Calibri"/>
              <a:cs typeface="Calibri"/>
            </a:endParaRPr>
          </a:p>
        </p:txBody>
      </p:sp>
      <p:sp>
        <p:nvSpPr>
          <p:cNvPr id="23" name="object 23"/>
          <p:cNvSpPr txBox="1"/>
          <p:nvPr/>
        </p:nvSpPr>
        <p:spPr>
          <a:xfrm>
            <a:off x="8817864" y="2369820"/>
            <a:ext cx="1062355" cy="205740"/>
          </a:xfrm>
          <a:prstGeom prst="rect">
            <a:avLst/>
          </a:prstGeom>
          <a:solidFill>
            <a:srgbClr val="F3F3F3"/>
          </a:solidFill>
        </p:spPr>
        <p:txBody>
          <a:bodyPr vert="horz" wrap="square" lIns="0" tIns="0" rIns="0" bIns="0" rtlCol="0">
            <a:spAutoFit/>
          </a:bodyPr>
          <a:lstStyle/>
          <a:p>
            <a:pPr marL="371475">
              <a:lnSpc>
                <a:spcPts val="1185"/>
              </a:lnSpc>
            </a:pPr>
            <a:r>
              <a:rPr sz="1050" dirty="0">
                <a:solidFill>
                  <a:srgbClr val="3A3838"/>
                </a:solidFill>
                <a:latin typeface="Calibri"/>
                <a:cs typeface="Calibri"/>
              </a:rPr>
              <a:t>1</a:t>
            </a:r>
            <a:r>
              <a:rPr sz="1050" spc="-5" dirty="0">
                <a:solidFill>
                  <a:srgbClr val="3A3838"/>
                </a:solidFill>
                <a:latin typeface="Calibri"/>
                <a:cs typeface="Calibri"/>
              </a:rPr>
              <a:t> </a:t>
            </a:r>
            <a:r>
              <a:rPr sz="1050" dirty="0">
                <a:solidFill>
                  <a:srgbClr val="3A3838"/>
                </a:solidFill>
                <a:latin typeface="Calibri"/>
                <a:cs typeface="Calibri"/>
              </a:rPr>
              <a:t>sur</a:t>
            </a:r>
            <a:r>
              <a:rPr sz="1050" spc="-10" dirty="0">
                <a:solidFill>
                  <a:srgbClr val="3A3838"/>
                </a:solidFill>
                <a:latin typeface="Calibri"/>
                <a:cs typeface="Calibri"/>
              </a:rPr>
              <a:t> </a:t>
            </a:r>
            <a:r>
              <a:rPr sz="1050" spc="-50" dirty="0">
                <a:solidFill>
                  <a:srgbClr val="3A3838"/>
                </a:solidFill>
                <a:latin typeface="Calibri"/>
                <a:cs typeface="Calibri"/>
              </a:rPr>
              <a:t>4</a:t>
            </a:r>
            <a:endParaRPr sz="1050" dirty="0">
              <a:latin typeface="Calibri"/>
              <a:cs typeface="Calibri"/>
            </a:endParaRPr>
          </a:p>
        </p:txBody>
      </p:sp>
      <p:sp>
        <p:nvSpPr>
          <p:cNvPr id="24" name="object 24"/>
          <p:cNvSpPr txBox="1"/>
          <p:nvPr/>
        </p:nvSpPr>
        <p:spPr>
          <a:xfrm>
            <a:off x="8817864" y="2653283"/>
            <a:ext cx="1062355" cy="184785"/>
          </a:xfrm>
          <a:prstGeom prst="rect">
            <a:avLst/>
          </a:prstGeom>
          <a:solidFill>
            <a:srgbClr val="FFFFFF"/>
          </a:solidFill>
        </p:spPr>
        <p:txBody>
          <a:bodyPr vert="horz" wrap="square" lIns="0" tIns="10160" rIns="0" bIns="0" rtlCol="0">
            <a:spAutoFit/>
          </a:bodyPr>
          <a:lstStyle/>
          <a:p>
            <a:pPr marL="371475">
              <a:lnSpc>
                <a:spcPct val="100000"/>
              </a:lnSpc>
              <a:spcBef>
                <a:spcPts val="80"/>
              </a:spcBef>
            </a:pPr>
            <a:r>
              <a:rPr sz="1050" dirty="0">
                <a:solidFill>
                  <a:srgbClr val="3A3838"/>
                </a:solidFill>
                <a:latin typeface="Calibri"/>
                <a:cs typeface="Calibri"/>
              </a:rPr>
              <a:t>1</a:t>
            </a:r>
            <a:r>
              <a:rPr sz="1050" spc="-5" dirty="0">
                <a:solidFill>
                  <a:srgbClr val="3A3838"/>
                </a:solidFill>
                <a:latin typeface="Calibri"/>
                <a:cs typeface="Calibri"/>
              </a:rPr>
              <a:t> </a:t>
            </a:r>
            <a:r>
              <a:rPr sz="1050" dirty="0">
                <a:solidFill>
                  <a:srgbClr val="3A3838"/>
                </a:solidFill>
                <a:latin typeface="Calibri"/>
                <a:cs typeface="Calibri"/>
              </a:rPr>
              <a:t>sur</a:t>
            </a:r>
            <a:r>
              <a:rPr sz="1050" spc="-10" dirty="0">
                <a:solidFill>
                  <a:srgbClr val="3A3838"/>
                </a:solidFill>
                <a:latin typeface="Calibri"/>
                <a:cs typeface="Calibri"/>
              </a:rPr>
              <a:t> </a:t>
            </a:r>
            <a:r>
              <a:rPr sz="1050" spc="-50" dirty="0">
                <a:solidFill>
                  <a:srgbClr val="3A3838"/>
                </a:solidFill>
                <a:latin typeface="Calibri"/>
                <a:cs typeface="Calibri"/>
              </a:rPr>
              <a:t>1</a:t>
            </a:r>
            <a:endParaRPr sz="1050" dirty="0">
              <a:latin typeface="Calibri"/>
              <a:cs typeface="Calibri"/>
            </a:endParaRPr>
          </a:p>
        </p:txBody>
      </p:sp>
      <p:sp>
        <p:nvSpPr>
          <p:cNvPr id="25" name="object 25"/>
          <p:cNvSpPr txBox="1"/>
          <p:nvPr/>
        </p:nvSpPr>
        <p:spPr>
          <a:xfrm>
            <a:off x="8817864" y="2913888"/>
            <a:ext cx="1062355" cy="227329"/>
          </a:xfrm>
          <a:prstGeom prst="rect">
            <a:avLst/>
          </a:prstGeom>
          <a:solidFill>
            <a:srgbClr val="F3F3F3"/>
          </a:solidFill>
        </p:spPr>
        <p:txBody>
          <a:bodyPr vert="horz" wrap="square" lIns="0" tIns="54610" rIns="0" bIns="0" rtlCol="0">
            <a:spAutoFit/>
          </a:bodyPr>
          <a:lstStyle/>
          <a:p>
            <a:pPr marL="371475">
              <a:lnSpc>
                <a:spcPct val="100000"/>
              </a:lnSpc>
              <a:spcBef>
                <a:spcPts val="430"/>
              </a:spcBef>
            </a:pPr>
            <a:r>
              <a:rPr sz="1050" dirty="0">
                <a:solidFill>
                  <a:srgbClr val="3A3838"/>
                </a:solidFill>
                <a:latin typeface="Calibri"/>
                <a:cs typeface="Calibri"/>
              </a:rPr>
              <a:t>1</a:t>
            </a:r>
            <a:r>
              <a:rPr sz="1050" spc="-5" dirty="0">
                <a:solidFill>
                  <a:srgbClr val="3A3838"/>
                </a:solidFill>
                <a:latin typeface="Calibri"/>
                <a:cs typeface="Calibri"/>
              </a:rPr>
              <a:t> </a:t>
            </a:r>
            <a:r>
              <a:rPr sz="1050" dirty="0">
                <a:solidFill>
                  <a:srgbClr val="3A3838"/>
                </a:solidFill>
                <a:latin typeface="Calibri"/>
                <a:cs typeface="Calibri"/>
              </a:rPr>
              <a:t>sur</a:t>
            </a:r>
            <a:r>
              <a:rPr sz="1050" spc="-10" dirty="0">
                <a:solidFill>
                  <a:srgbClr val="3A3838"/>
                </a:solidFill>
                <a:latin typeface="Calibri"/>
                <a:cs typeface="Calibri"/>
              </a:rPr>
              <a:t> </a:t>
            </a:r>
            <a:r>
              <a:rPr sz="1050" spc="-50" dirty="0">
                <a:solidFill>
                  <a:srgbClr val="3A3838"/>
                </a:solidFill>
                <a:latin typeface="Calibri"/>
                <a:cs typeface="Calibri"/>
              </a:rPr>
              <a:t>1</a:t>
            </a:r>
            <a:endParaRPr sz="1050" dirty="0">
              <a:latin typeface="Calibri"/>
              <a:cs typeface="Calibri"/>
            </a:endParaRPr>
          </a:p>
        </p:txBody>
      </p:sp>
      <p:sp>
        <p:nvSpPr>
          <p:cNvPr id="26" name="object 26"/>
          <p:cNvSpPr txBox="1"/>
          <p:nvPr/>
        </p:nvSpPr>
        <p:spPr>
          <a:xfrm>
            <a:off x="8827007" y="3240023"/>
            <a:ext cx="1062355" cy="208915"/>
          </a:xfrm>
          <a:prstGeom prst="rect">
            <a:avLst/>
          </a:prstGeom>
          <a:solidFill>
            <a:srgbClr val="FFFFFF"/>
          </a:solidFill>
        </p:spPr>
        <p:txBody>
          <a:bodyPr vert="horz" wrap="square" lIns="0" tIns="31750" rIns="0" bIns="0" rtlCol="0">
            <a:spAutoFit/>
          </a:bodyPr>
          <a:lstStyle/>
          <a:p>
            <a:pPr marL="362585">
              <a:lnSpc>
                <a:spcPct val="100000"/>
              </a:lnSpc>
              <a:spcBef>
                <a:spcPts val="250"/>
              </a:spcBef>
            </a:pPr>
            <a:r>
              <a:rPr sz="1050" dirty="0">
                <a:solidFill>
                  <a:srgbClr val="3A3838"/>
                </a:solidFill>
                <a:latin typeface="Calibri"/>
                <a:cs typeface="Calibri"/>
              </a:rPr>
              <a:t>2</a:t>
            </a:r>
            <a:r>
              <a:rPr sz="1050" spc="-5" dirty="0">
                <a:solidFill>
                  <a:srgbClr val="3A3838"/>
                </a:solidFill>
                <a:latin typeface="Calibri"/>
                <a:cs typeface="Calibri"/>
              </a:rPr>
              <a:t> </a:t>
            </a:r>
            <a:r>
              <a:rPr sz="1050" dirty="0">
                <a:solidFill>
                  <a:srgbClr val="3A3838"/>
                </a:solidFill>
                <a:latin typeface="Calibri"/>
                <a:cs typeface="Calibri"/>
              </a:rPr>
              <a:t>sur</a:t>
            </a:r>
            <a:r>
              <a:rPr sz="1050" spc="-10" dirty="0">
                <a:solidFill>
                  <a:srgbClr val="3A3838"/>
                </a:solidFill>
                <a:latin typeface="Calibri"/>
                <a:cs typeface="Calibri"/>
              </a:rPr>
              <a:t> </a:t>
            </a:r>
            <a:r>
              <a:rPr sz="1050" spc="-50" dirty="0">
                <a:solidFill>
                  <a:srgbClr val="3A3838"/>
                </a:solidFill>
                <a:latin typeface="Calibri"/>
                <a:cs typeface="Calibri"/>
              </a:rPr>
              <a:t>2</a:t>
            </a:r>
            <a:endParaRPr sz="1050" dirty="0">
              <a:latin typeface="Calibri"/>
              <a:cs typeface="Calibri"/>
            </a:endParaRPr>
          </a:p>
        </p:txBody>
      </p:sp>
      <p:sp>
        <p:nvSpPr>
          <p:cNvPr id="27" name="object 27"/>
          <p:cNvSpPr txBox="1"/>
          <p:nvPr/>
        </p:nvSpPr>
        <p:spPr>
          <a:xfrm>
            <a:off x="4892675" y="3967479"/>
            <a:ext cx="564515" cy="114300"/>
          </a:xfrm>
          <a:prstGeom prst="rect">
            <a:avLst/>
          </a:prstGeom>
        </p:spPr>
        <p:txBody>
          <a:bodyPr vert="horz" wrap="square" lIns="0" tIns="0" rIns="0" bIns="0" rtlCol="0">
            <a:spAutoFit/>
          </a:bodyPr>
          <a:lstStyle/>
          <a:p>
            <a:pPr>
              <a:lnSpc>
                <a:spcPts val="855"/>
              </a:lnSpc>
            </a:pPr>
            <a:r>
              <a:rPr sz="900" b="1" spc="-10" dirty="0">
                <a:solidFill>
                  <a:srgbClr val="3A3838"/>
                </a:solidFill>
                <a:latin typeface="Calibri"/>
                <a:cs typeface="Calibri"/>
              </a:rPr>
              <a:t>dissertation</a:t>
            </a:r>
            <a:endParaRPr sz="900" dirty="0">
              <a:latin typeface="Calibri"/>
              <a:cs typeface="Calibri"/>
            </a:endParaRPr>
          </a:p>
        </p:txBody>
      </p:sp>
      <p:sp>
        <p:nvSpPr>
          <p:cNvPr id="28" name="object 28"/>
          <p:cNvSpPr txBox="1"/>
          <p:nvPr/>
        </p:nvSpPr>
        <p:spPr>
          <a:xfrm>
            <a:off x="4800600" y="3550920"/>
            <a:ext cx="3378835" cy="684530"/>
          </a:xfrm>
          <a:prstGeom prst="rect">
            <a:avLst/>
          </a:prstGeom>
          <a:solidFill>
            <a:srgbClr val="DDDDDD"/>
          </a:solidFill>
        </p:spPr>
        <p:txBody>
          <a:bodyPr vert="horz" wrap="square" lIns="0" tIns="127000" rIns="0" bIns="0" rtlCol="0">
            <a:spAutoFit/>
          </a:bodyPr>
          <a:lstStyle/>
          <a:p>
            <a:pPr marL="92075">
              <a:lnSpc>
                <a:spcPct val="100000"/>
              </a:lnSpc>
              <a:spcBef>
                <a:spcPts val="1000"/>
              </a:spcBef>
            </a:pPr>
            <a:r>
              <a:rPr sz="900" b="1" dirty="0">
                <a:solidFill>
                  <a:srgbClr val="3A3838"/>
                </a:solidFill>
                <a:latin typeface="Calibri"/>
                <a:cs typeface="Calibri"/>
              </a:rPr>
              <a:t>Score</a:t>
            </a:r>
            <a:r>
              <a:rPr sz="900" b="1" spc="-35" dirty="0">
                <a:solidFill>
                  <a:srgbClr val="3A3838"/>
                </a:solidFill>
                <a:latin typeface="Calibri"/>
                <a:cs typeface="Calibri"/>
              </a:rPr>
              <a:t> </a:t>
            </a:r>
            <a:r>
              <a:rPr sz="900" b="1" dirty="0">
                <a:solidFill>
                  <a:srgbClr val="3A3838"/>
                </a:solidFill>
                <a:latin typeface="Calibri"/>
                <a:cs typeface="Calibri"/>
              </a:rPr>
              <a:t>des</a:t>
            </a:r>
            <a:r>
              <a:rPr sz="900" b="1" spc="-35" dirty="0">
                <a:solidFill>
                  <a:srgbClr val="3A3838"/>
                </a:solidFill>
                <a:latin typeface="Calibri"/>
                <a:cs typeface="Calibri"/>
              </a:rPr>
              <a:t> </a:t>
            </a:r>
            <a:r>
              <a:rPr sz="900" b="1" dirty="0">
                <a:solidFill>
                  <a:srgbClr val="3A3838"/>
                </a:solidFill>
                <a:latin typeface="Calibri"/>
                <a:cs typeface="Calibri"/>
              </a:rPr>
              <a:t>conventions</a:t>
            </a:r>
            <a:r>
              <a:rPr sz="900" b="1" spc="-10" dirty="0">
                <a:solidFill>
                  <a:srgbClr val="3A3838"/>
                </a:solidFill>
                <a:latin typeface="Calibri"/>
                <a:cs typeface="Calibri"/>
              </a:rPr>
              <a:t> </a:t>
            </a:r>
            <a:r>
              <a:rPr sz="900" b="1" spc="-25" dirty="0">
                <a:solidFill>
                  <a:srgbClr val="3A3838"/>
                </a:solidFill>
                <a:latin typeface="Calibri"/>
                <a:cs typeface="Calibri"/>
              </a:rPr>
              <a:t>de</a:t>
            </a:r>
            <a:endParaRPr sz="900" dirty="0">
              <a:latin typeface="Calibri"/>
              <a:cs typeface="Calibri"/>
            </a:endParaRPr>
          </a:p>
          <a:p>
            <a:pPr>
              <a:lnSpc>
                <a:spcPct val="100000"/>
              </a:lnSpc>
              <a:spcBef>
                <a:spcPts val="685"/>
              </a:spcBef>
            </a:pPr>
            <a:endParaRPr sz="900" dirty="0">
              <a:latin typeface="Calibri"/>
              <a:cs typeface="Calibri"/>
            </a:endParaRPr>
          </a:p>
          <a:p>
            <a:pPr marL="92075">
              <a:lnSpc>
                <a:spcPct val="100000"/>
              </a:lnSpc>
            </a:pPr>
            <a:r>
              <a:rPr sz="900" b="1" dirty="0">
                <a:solidFill>
                  <a:srgbClr val="3A3838"/>
                </a:solidFill>
                <a:latin typeface="Calibri"/>
                <a:cs typeface="Calibri"/>
              </a:rPr>
              <a:t>Score de</a:t>
            </a:r>
            <a:r>
              <a:rPr sz="900" b="1" spc="-20" dirty="0">
                <a:solidFill>
                  <a:srgbClr val="3A3838"/>
                </a:solidFill>
                <a:latin typeface="Calibri"/>
                <a:cs typeface="Calibri"/>
              </a:rPr>
              <a:t> </a:t>
            </a:r>
            <a:r>
              <a:rPr sz="900" b="1" spc="-10" dirty="0">
                <a:solidFill>
                  <a:srgbClr val="3A3838"/>
                </a:solidFill>
                <a:latin typeface="Calibri"/>
                <a:cs typeface="Calibri"/>
              </a:rPr>
              <a:t>développement</a:t>
            </a:r>
            <a:r>
              <a:rPr sz="900" b="1" spc="25" dirty="0">
                <a:solidFill>
                  <a:srgbClr val="3A3838"/>
                </a:solidFill>
                <a:latin typeface="Calibri"/>
                <a:cs typeface="Calibri"/>
              </a:rPr>
              <a:t> </a:t>
            </a:r>
            <a:r>
              <a:rPr sz="900" b="1" dirty="0">
                <a:solidFill>
                  <a:srgbClr val="3A3838"/>
                </a:solidFill>
                <a:latin typeface="Calibri"/>
                <a:cs typeface="Calibri"/>
              </a:rPr>
              <a:t>d'idées</a:t>
            </a:r>
            <a:r>
              <a:rPr sz="900" b="1" spc="-10" dirty="0">
                <a:solidFill>
                  <a:srgbClr val="3A3838"/>
                </a:solidFill>
                <a:latin typeface="Calibri"/>
                <a:cs typeface="Calibri"/>
              </a:rPr>
              <a:t> </a:t>
            </a:r>
            <a:r>
              <a:rPr sz="900" b="1" dirty="0">
                <a:solidFill>
                  <a:srgbClr val="3A3838"/>
                </a:solidFill>
                <a:latin typeface="Calibri"/>
                <a:cs typeface="Calibri"/>
              </a:rPr>
              <a:t>de</a:t>
            </a:r>
            <a:r>
              <a:rPr sz="900" b="1" spc="-15" dirty="0">
                <a:solidFill>
                  <a:srgbClr val="3A3838"/>
                </a:solidFill>
                <a:latin typeface="Calibri"/>
                <a:cs typeface="Calibri"/>
              </a:rPr>
              <a:t> </a:t>
            </a:r>
            <a:r>
              <a:rPr sz="900" b="1" spc="-10" dirty="0">
                <a:solidFill>
                  <a:srgbClr val="3A3838"/>
                </a:solidFill>
                <a:latin typeface="Calibri"/>
                <a:cs typeface="Calibri"/>
              </a:rPr>
              <a:t>dissertation</a:t>
            </a:r>
            <a:endParaRPr sz="900" dirty="0">
              <a:latin typeface="Calibri"/>
              <a:cs typeface="Calibri"/>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18</a:t>
            </a:fld>
            <a:endParaRPr spc="-25" dirty="0"/>
          </a:p>
        </p:txBody>
      </p:sp>
      <p:sp>
        <p:nvSpPr>
          <p:cNvPr id="5" name="object 5">
            <a:extLst>
              <a:ext uri="{C183D7F6-B498-43B3-948B-1728B52AA6E4}">
                <adec:decorative xmlns:adec="http://schemas.microsoft.com/office/drawing/2017/decorative" val="1"/>
              </a:ext>
            </a:extLst>
          </p:cNvPr>
          <p:cNvSpPr/>
          <p:nvPr/>
        </p:nvSpPr>
        <p:spPr>
          <a:xfrm>
            <a:off x="510540" y="1719071"/>
            <a:ext cx="3369310" cy="2925445"/>
          </a:xfrm>
          <a:custGeom>
            <a:avLst/>
            <a:gdLst/>
            <a:ahLst/>
            <a:cxnLst/>
            <a:rect l="l" t="t" r="r" b="b"/>
            <a:pathLst>
              <a:path w="3369310" h="2925445">
                <a:moveTo>
                  <a:pt x="2443479" y="2318004"/>
                </a:moveTo>
                <a:lnTo>
                  <a:pt x="1710436" y="2318004"/>
                </a:lnTo>
                <a:lnTo>
                  <a:pt x="3369056" y="2925445"/>
                </a:lnTo>
                <a:lnTo>
                  <a:pt x="2443479" y="2318004"/>
                </a:lnTo>
                <a:close/>
              </a:path>
              <a:path w="3369310" h="2925445">
                <a:moveTo>
                  <a:pt x="2545841" y="0"/>
                </a:moveTo>
                <a:lnTo>
                  <a:pt x="386346" y="0"/>
                </a:lnTo>
                <a:lnTo>
                  <a:pt x="337884" y="3010"/>
                </a:lnTo>
                <a:lnTo>
                  <a:pt x="291218" y="11799"/>
                </a:lnTo>
                <a:lnTo>
                  <a:pt x="246710" y="26005"/>
                </a:lnTo>
                <a:lnTo>
                  <a:pt x="204723" y="45266"/>
                </a:lnTo>
                <a:lnTo>
                  <a:pt x="165618" y="69219"/>
                </a:lnTo>
                <a:lnTo>
                  <a:pt x="129758" y="97504"/>
                </a:lnTo>
                <a:lnTo>
                  <a:pt x="97505" y="129756"/>
                </a:lnTo>
                <a:lnTo>
                  <a:pt x="69220" y="165615"/>
                </a:lnTo>
                <a:lnTo>
                  <a:pt x="45266" y="204719"/>
                </a:lnTo>
                <a:lnTo>
                  <a:pt x="26005" y="246704"/>
                </a:lnTo>
                <a:lnTo>
                  <a:pt x="11799" y="291210"/>
                </a:lnTo>
                <a:lnTo>
                  <a:pt x="3010" y="337874"/>
                </a:lnTo>
                <a:lnTo>
                  <a:pt x="0" y="386333"/>
                </a:lnTo>
                <a:lnTo>
                  <a:pt x="0" y="1931670"/>
                </a:lnTo>
                <a:lnTo>
                  <a:pt x="3010" y="1980129"/>
                </a:lnTo>
                <a:lnTo>
                  <a:pt x="11799" y="2026793"/>
                </a:lnTo>
                <a:lnTo>
                  <a:pt x="26005" y="2071299"/>
                </a:lnTo>
                <a:lnTo>
                  <a:pt x="45266" y="2113284"/>
                </a:lnTo>
                <a:lnTo>
                  <a:pt x="69220" y="2152388"/>
                </a:lnTo>
                <a:lnTo>
                  <a:pt x="97505" y="2188247"/>
                </a:lnTo>
                <a:lnTo>
                  <a:pt x="129758" y="2220499"/>
                </a:lnTo>
                <a:lnTo>
                  <a:pt x="165618" y="2248784"/>
                </a:lnTo>
                <a:lnTo>
                  <a:pt x="204723" y="2272737"/>
                </a:lnTo>
                <a:lnTo>
                  <a:pt x="246710" y="2291998"/>
                </a:lnTo>
                <a:lnTo>
                  <a:pt x="291218" y="2306204"/>
                </a:lnTo>
                <a:lnTo>
                  <a:pt x="337884" y="2314993"/>
                </a:lnTo>
                <a:lnTo>
                  <a:pt x="386346" y="2318004"/>
                </a:lnTo>
                <a:lnTo>
                  <a:pt x="2545841" y="2318004"/>
                </a:lnTo>
                <a:lnTo>
                  <a:pt x="2594301" y="2314993"/>
                </a:lnTo>
                <a:lnTo>
                  <a:pt x="2640965" y="2306204"/>
                </a:lnTo>
                <a:lnTo>
                  <a:pt x="2685471" y="2291998"/>
                </a:lnTo>
                <a:lnTo>
                  <a:pt x="2727456" y="2272737"/>
                </a:lnTo>
                <a:lnTo>
                  <a:pt x="2766560" y="2248784"/>
                </a:lnTo>
                <a:lnTo>
                  <a:pt x="2802419" y="2220499"/>
                </a:lnTo>
                <a:lnTo>
                  <a:pt x="2834671" y="2188247"/>
                </a:lnTo>
                <a:lnTo>
                  <a:pt x="2862956" y="2152388"/>
                </a:lnTo>
                <a:lnTo>
                  <a:pt x="2886909" y="2113284"/>
                </a:lnTo>
                <a:lnTo>
                  <a:pt x="2906170" y="2071299"/>
                </a:lnTo>
                <a:lnTo>
                  <a:pt x="2920376" y="2026793"/>
                </a:lnTo>
                <a:lnTo>
                  <a:pt x="2929165" y="1980129"/>
                </a:lnTo>
                <a:lnTo>
                  <a:pt x="2932176" y="1931670"/>
                </a:lnTo>
                <a:lnTo>
                  <a:pt x="2932176" y="386333"/>
                </a:lnTo>
                <a:lnTo>
                  <a:pt x="2929165" y="337874"/>
                </a:lnTo>
                <a:lnTo>
                  <a:pt x="2920376" y="291210"/>
                </a:lnTo>
                <a:lnTo>
                  <a:pt x="2906170" y="246704"/>
                </a:lnTo>
                <a:lnTo>
                  <a:pt x="2886909" y="204719"/>
                </a:lnTo>
                <a:lnTo>
                  <a:pt x="2862956" y="165615"/>
                </a:lnTo>
                <a:lnTo>
                  <a:pt x="2834671" y="129756"/>
                </a:lnTo>
                <a:lnTo>
                  <a:pt x="2802419" y="97504"/>
                </a:lnTo>
                <a:lnTo>
                  <a:pt x="2766560" y="69219"/>
                </a:lnTo>
                <a:lnTo>
                  <a:pt x="2727456" y="45266"/>
                </a:lnTo>
                <a:lnTo>
                  <a:pt x="2685471" y="26005"/>
                </a:lnTo>
                <a:lnTo>
                  <a:pt x="2640965" y="11799"/>
                </a:lnTo>
                <a:lnTo>
                  <a:pt x="2594301" y="3010"/>
                </a:lnTo>
                <a:lnTo>
                  <a:pt x="2545841" y="0"/>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510540" y="1719071"/>
            <a:ext cx="3369310" cy="2925445"/>
          </a:xfrm>
          <a:custGeom>
            <a:avLst/>
            <a:gdLst/>
            <a:ahLst/>
            <a:cxnLst/>
            <a:rect l="l" t="t" r="r" b="b"/>
            <a:pathLst>
              <a:path w="3369310" h="2925445">
                <a:moveTo>
                  <a:pt x="0" y="386333"/>
                </a:moveTo>
                <a:lnTo>
                  <a:pt x="3010" y="337874"/>
                </a:lnTo>
                <a:lnTo>
                  <a:pt x="11799" y="291210"/>
                </a:lnTo>
                <a:lnTo>
                  <a:pt x="26005" y="246704"/>
                </a:lnTo>
                <a:lnTo>
                  <a:pt x="45266" y="204719"/>
                </a:lnTo>
                <a:lnTo>
                  <a:pt x="69220" y="165615"/>
                </a:lnTo>
                <a:lnTo>
                  <a:pt x="97505" y="129756"/>
                </a:lnTo>
                <a:lnTo>
                  <a:pt x="129758" y="97504"/>
                </a:lnTo>
                <a:lnTo>
                  <a:pt x="165618" y="69219"/>
                </a:lnTo>
                <a:lnTo>
                  <a:pt x="204723" y="45266"/>
                </a:lnTo>
                <a:lnTo>
                  <a:pt x="246710" y="26005"/>
                </a:lnTo>
                <a:lnTo>
                  <a:pt x="291218" y="11799"/>
                </a:lnTo>
                <a:lnTo>
                  <a:pt x="337884" y="3010"/>
                </a:lnTo>
                <a:lnTo>
                  <a:pt x="386346" y="0"/>
                </a:lnTo>
                <a:lnTo>
                  <a:pt x="1710436" y="0"/>
                </a:lnTo>
                <a:lnTo>
                  <a:pt x="2443479" y="0"/>
                </a:lnTo>
                <a:lnTo>
                  <a:pt x="2545841" y="0"/>
                </a:lnTo>
                <a:lnTo>
                  <a:pt x="2594301" y="3010"/>
                </a:lnTo>
                <a:lnTo>
                  <a:pt x="2640965" y="11799"/>
                </a:lnTo>
                <a:lnTo>
                  <a:pt x="2685471" y="26005"/>
                </a:lnTo>
                <a:lnTo>
                  <a:pt x="2727456" y="45266"/>
                </a:lnTo>
                <a:lnTo>
                  <a:pt x="2766560" y="69219"/>
                </a:lnTo>
                <a:lnTo>
                  <a:pt x="2802419" y="97504"/>
                </a:lnTo>
                <a:lnTo>
                  <a:pt x="2834671" y="129756"/>
                </a:lnTo>
                <a:lnTo>
                  <a:pt x="2862956" y="165615"/>
                </a:lnTo>
                <a:lnTo>
                  <a:pt x="2886909" y="204719"/>
                </a:lnTo>
                <a:lnTo>
                  <a:pt x="2906170" y="246704"/>
                </a:lnTo>
                <a:lnTo>
                  <a:pt x="2920376" y="291210"/>
                </a:lnTo>
                <a:lnTo>
                  <a:pt x="2929165" y="337874"/>
                </a:lnTo>
                <a:lnTo>
                  <a:pt x="2932176" y="386333"/>
                </a:lnTo>
                <a:lnTo>
                  <a:pt x="2932176" y="1352168"/>
                </a:lnTo>
                <a:lnTo>
                  <a:pt x="2932176" y="1931670"/>
                </a:lnTo>
                <a:lnTo>
                  <a:pt x="2929165" y="1980129"/>
                </a:lnTo>
                <a:lnTo>
                  <a:pt x="2920376" y="2026793"/>
                </a:lnTo>
                <a:lnTo>
                  <a:pt x="2906170" y="2071299"/>
                </a:lnTo>
                <a:lnTo>
                  <a:pt x="2886909" y="2113284"/>
                </a:lnTo>
                <a:lnTo>
                  <a:pt x="2862956" y="2152388"/>
                </a:lnTo>
                <a:lnTo>
                  <a:pt x="2834671" y="2188247"/>
                </a:lnTo>
                <a:lnTo>
                  <a:pt x="2802419" y="2220499"/>
                </a:lnTo>
                <a:lnTo>
                  <a:pt x="2766560" y="2248784"/>
                </a:lnTo>
                <a:lnTo>
                  <a:pt x="2727456" y="2272737"/>
                </a:lnTo>
                <a:lnTo>
                  <a:pt x="2685471" y="2291998"/>
                </a:lnTo>
                <a:lnTo>
                  <a:pt x="2640965" y="2306204"/>
                </a:lnTo>
                <a:lnTo>
                  <a:pt x="2594301" y="2314993"/>
                </a:lnTo>
                <a:lnTo>
                  <a:pt x="2545841" y="2318004"/>
                </a:lnTo>
                <a:lnTo>
                  <a:pt x="2443479" y="2318004"/>
                </a:lnTo>
                <a:lnTo>
                  <a:pt x="3369056" y="2925445"/>
                </a:lnTo>
                <a:lnTo>
                  <a:pt x="1710436" y="2318004"/>
                </a:lnTo>
                <a:lnTo>
                  <a:pt x="386346" y="2318004"/>
                </a:lnTo>
                <a:lnTo>
                  <a:pt x="337884" y="2314993"/>
                </a:lnTo>
                <a:lnTo>
                  <a:pt x="291218" y="2306204"/>
                </a:lnTo>
                <a:lnTo>
                  <a:pt x="246710" y="2291998"/>
                </a:lnTo>
                <a:lnTo>
                  <a:pt x="204723" y="2272737"/>
                </a:lnTo>
                <a:lnTo>
                  <a:pt x="165618" y="2248784"/>
                </a:lnTo>
                <a:lnTo>
                  <a:pt x="129758" y="2220499"/>
                </a:lnTo>
                <a:lnTo>
                  <a:pt x="97505" y="2188247"/>
                </a:lnTo>
                <a:lnTo>
                  <a:pt x="69220" y="2152388"/>
                </a:lnTo>
                <a:lnTo>
                  <a:pt x="45266" y="2113284"/>
                </a:lnTo>
                <a:lnTo>
                  <a:pt x="26005" y="2071299"/>
                </a:lnTo>
                <a:lnTo>
                  <a:pt x="11799" y="2026793"/>
                </a:lnTo>
                <a:lnTo>
                  <a:pt x="3010" y="1980129"/>
                </a:lnTo>
                <a:lnTo>
                  <a:pt x="0" y="1931670"/>
                </a:lnTo>
                <a:lnTo>
                  <a:pt x="0" y="1352168"/>
                </a:lnTo>
                <a:lnTo>
                  <a:pt x="0" y="386333"/>
                </a:lnTo>
                <a:close/>
              </a:path>
            </a:pathLst>
          </a:custGeom>
          <a:ln w="12700">
            <a:solidFill>
              <a:srgbClr val="215F8F"/>
            </a:solidFill>
          </a:ln>
        </p:spPr>
        <p:txBody>
          <a:bodyPr wrap="square" lIns="0" tIns="0" rIns="0" bIns="0" rtlCol="0"/>
          <a:lstStyle/>
          <a:p>
            <a:endParaRPr dirty="0"/>
          </a:p>
        </p:txBody>
      </p:sp>
      <p:sp>
        <p:nvSpPr>
          <p:cNvPr id="7" name="object 7"/>
          <p:cNvSpPr txBox="1"/>
          <p:nvPr/>
        </p:nvSpPr>
        <p:spPr>
          <a:xfrm>
            <a:off x="716076" y="1890776"/>
            <a:ext cx="2517140" cy="1946275"/>
          </a:xfrm>
          <a:prstGeom prst="rect">
            <a:avLst/>
          </a:prstGeom>
        </p:spPr>
        <p:txBody>
          <a:bodyPr vert="horz" wrap="square" lIns="0" tIns="12700" rIns="0" bIns="0" rtlCol="0">
            <a:spAutoFit/>
          </a:bodyPr>
          <a:lstStyle/>
          <a:p>
            <a:pPr marL="105410" marR="97155" algn="ctr">
              <a:lnSpc>
                <a:spcPct val="100000"/>
              </a:lnSpc>
              <a:spcBef>
                <a:spcPts val="100"/>
              </a:spcBef>
            </a:pPr>
            <a:r>
              <a:rPr sz="1800" dirty="0">
                <a:solidFill>
                  <a:srgbClr val="FFFFFF"/>
                </a:solidFill>
                <a:latin typeface="Calibri"/>
                <a:cs typeface="Calibri"/>
              </a:rPr>
              <a:t>Passez</a:t>
            </a:r>
            <a:r>
              <a:rPr sz="1800" spc="-65" dirty="0">
                <a:solidFill>
                  <a:srgbClr val="FFFFFF"/>
                </a:solidFill>
                <a:latin typeface="Calibri"/>
                <a:cs typeface="Calibri"/>
              </a:rPr>
              <a:t> </a:t>
            </a:r>
            <a:r>
              <a:rPr sz="1800" dirty="0">
                <a:solidFill>
                  <a:srgbClr val="FFFFFF"/>
                </a:solidFill>
                <a:latin typeface="Calibri"/>
                <a:cs typeface="Calibri"/>
              </a:rPr>
              <a:t>votre</a:t>
            </a:r>
            <a:r>
              <a:rPr sz="1800" spc="-50" dirty="0">
                <a:solidFill>
                  <a:srgbClr val="FFFFFF"/>
                </a:solidFill>
                <a:latin typeface="Calibri"/>
                <a:cs typeface="Calibri"/>
              </a:rPr>
              <a:t> </a:t>
            </a:r>
            <a:r>
              <a:rPr sz="1800" dirty="0">
                <a:solidFill>
                  <a:srgbClr val="FFFFFF"/>
                </a:solidFill>
                <a:latin typeface="Calibri"/>
                <a:cs typeface="Calibri"/>
              </a:rPr>
              <a:t>souris</a:t>
            </a:r>
            <a:r>
              <a:rPr sz="1800" spc="-45" dirty="0">
                <a:solidFill>
                  <a:srgbClr val="FFFFFF"/>
                </a:solidFill>
                <a:latin typeface="Calibri"/>
                <a:cs typeface="Calibri"/>
              </a:rPr>
              <a:t> </a:t>
            </a:r>
            <a:r>
              <a:rPr sz="1800" dirty="0">
                <a:solidFill>
                  <a:srgbClr val="FFFFFF"/>
                </a:solidFill>
                <a:latin typeface="Calibri"/>
                <a:cs typeface="Calibri"/>
              </a:rPr>
              <a:t>sur</a:t>
            </a:r>
            <a:r>
              <a:rPr sz="1800" spc="-45"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cercle</a:t>
            </a:r>
            <a:r>
              <a:rPr sz="1800" spc="-20" dirty="0">
                <a:solidFill>
                  <a:srgbClr val="FFFFFF"/>
                </a:solidFill>
                <a:latin typeface="Calibri"/>
                <a:cs typeface="Calibri"/>
              </a:rPr>
              <a:t> </a:t>
            </a:r>
            <a:r>
              <a:rPr sz="1800" dirty="0">
                <a:solidFill>
                  <a:srgbClr val="FFFFFF"/>
                </a:solidFill>
                <a:latin typeface="Calibri"/>
                <a:cs typeface="Calibri"/>
              </a:rPr>
              <a:t>situé</a:t>
            </a:r>
            <a:r>
              <a:rPr sz="1800" spc="-35" dirty="0">
                <a:solidFill>
                  <a:srgbClr val="FFFFFF"/>
                </a:solidFill>
                <a:latin typeface="Calibri"/>
                <a:cs typeface="Calibri"/>
              </a:rPr>
              <a:t> </a:t>
            </a:r>
            <a:r>
              <a:rPr sz="1800" dirty="0">
                <a:solidFill>
                  <a:srgbClr val="FFFFFF"/>
                </a:solidFill>
                <a:latin typeface="Calibri"/>
                <a:cs typeface="Calibri"/>
              </a:rPr>
              <a:t>en</a:t>
            </a:r>
            <a:r>
              <a:rPr sz="1800" spc="-45" dirty="0">
                <a:solidFill>
                  <a:srgbClr val="FFFFFF"/>
                </a:solidFill>
                <a:latin typeface="Calibri"/>
                <a:cs typeface="Calibri"/>
              </a:rPr>
              <a:t> </a:t>
            </a:r>
            <a:r>
              <a:rPr sz="1800" dirty="0">
                <a:solidFill>
                  <a:srgbClr val="FFFFFF"/>
                </a:solidFill>
                <a:latin typeface="Calibri"/>
                <a:cs typeface="Calibri"/>
              </a:rPr>
              <a:t>bas</a:t>
            </a:r>
            <a:r>
              <a:rPr sz="1800" spc="-35"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l'onglet</a:t>
            </a:r>
            <a:r>
              <a:rPr sz="1800" spc="-50" dirty="0">
                <a:solidFill>
                  <a:srgbClr val="FFFFFF"/>
                </a:solidFill>
                <a:latin typeface="Calibri"/>
                <a:cs typeface="Calibri"/>
              </a:rPr>
              <a:t> </a:t>
            </a:r>
            <a:r>
              <a:rPr sz="1800" b="1" spc="-10" dirty="0">
                <a:solidFill>
                  <a:srgbClr val="FFFFFF"/>
                </a:solidFill>
                <a:latin typeface="Calibri"/>
                <a:cs typeface="Calibri"/>
              </a:rPr>
              <a:t>Résultats</a:t>
            </a:r>
            <a:endParaRPr sz="1800" dirty="0">
              <a:latin typeface="Calibri"/>
              <a:cs typeface="Calibri"/>
            </a:endParaRPr>
          </a:p>
          <a:p>
            <a:pPr marL="12065" marR="5080" indent="3810" algn="ctr">
              <a:lnSpc>
                <a:spcPct val="100000"/>
              </a:lnSpc>
            </a:pPr>
            <a:r>
              <a:rPr sz="1800" b="1" dirty="0">
                <a:solidFill>
                  <a:srgbClr val="FFFFFF"/>
                </a:solidFill>
                <a:latin typeface="Calibri"/>
                <a:cs typeface="Calibri"/>
              </a:rPr>
              <a:t>détaillés</a:t>
            </a:r>
            <a:r>
              <a:rPr sz="1800" b="1" spc="-55" dirty="0">
                <a:solidFill>
                  <a:srgbClr val="FFFFFF"/>
                </a:solidFill>
                <a:latin typeface="Calibri"/>
                <a:cs typeface="Calibri"/>
              </a:rPr>
              <a:t> </a:t>
            </a:r>
            <a:r>
              <a:rPr sz="1800" dirty="0">
                <a:solidFill>
                  <a:srgbClr val="FFFFFF"/>
                </a:solidFill>
                <a:latin typeface="Calibri"/>
                <a:cs typeface="Calibri"/>
              </a:rPr>
              <a:t>pour</a:t>
            </a:r>
            <a:r>
              <a:rPr sz="1800" spc="-50" dirty="0">
                <a:solidFill>
                  <a:srgbClr val="FFFFFF"/>
                </a:solidFill>
                <a:latin typeface="Calibri"/>
                <a:cs typeface="Calibri"/>
              </a:rPr>
              <a:t> </a:t>
            </a:r>
            <a:r>
              <a:rPr sz="1800" spc="-10" dirty="0">
                <a:solidFill>
                  <a:srgbClr val="FFFFFF"/>
                </a:solidFill>
                <a:latin typeface="Calibri"/>
                <a:cs typeface="Calibri"/>
              </a:rPr>
              <a:t>comprendre </a:t>
            </a:r>
            <a:r>
              <a:rPr sz="1800" dirty="0">
                <a:solidFill>
                  <a:srgbClr val="FFFFFF"/>
                </a:solidFill>
                <a:latin typeface="Calibri"/>
                <a:cs typeface="Calibri"/>
              </a:rPr>
              <a:t>les</a:t>
            </a:r>
            <a:r>
              <a:rPr sz="1800" spc="-60" dirty="0">
                <a:solidFill>
                  <a:srgbClr val="FFFFFF"/>
                </a:solidFill>
                <a:latin typeface="Calibri"/>
                <a:cs typeface="Calibri"/>
              </a:rPr>
              <a:t> </a:t>
            </a:r>
            <a:r>
              <a:rPr sz="1800" dirty="0">
                <a:solidFill>
                  <a:srgbClr val="FFFFFF"/>
                </a:solidFill>
                <a:latin typeface="Calibri"/>
                <a:cs typeface="Calibri"/>
              </a:rPr>
              <a:t>abréviations</a:t>
            </a:r>
            <a:r>
              <a:rPr sz="1800" spc="-55" dirty="0">
                <a:solidFill>
                  <a:srgbClr val="FFFFFF"/>
                </a:solidFill>
                <a:latin typeface="Calibri"/>
                <a:cs typeface="Calibri"/>
              </a:rPr>
              <a:t> </a:t>
            </a:r>
            <a:r>
              <a:rPr sz="1800" spc="-25" dirty="0">
                <a:solidFill>
                  <a:srgbClr val="FFFFFF"/>
                </a:solidFill>
                <a:latin typeface="Calibri"/>
                <a:cs typeface="Calibri"/>
              </a:rPr>
              <a:t>qui </a:t>
            </a:r>
            <a:r>
              <a:rPr sz="1800" dirty="0">
                <a:solidFill>
                  <a:srgbClr val="FFFFFF"/>
                </a:solidFill>
                <a:latin typeface="Calibri"/>
                <a:cs typeface="Calibri"/>
              </a:rPr>
              <a:t>peuvent</a:t>
            </a:r>
            <a:r>
              <a:rPr sz="1800" spc="-55" dirty="0">
                <a:solidFill>
                  <a:srgbClr val="FFFFFF"/>
                </a:solidFill>
                <a:latin typeface="Calibri"/>
                <a:cs typeface="Calibri"/>
              </a:rPr>
              <a:t> </a:t>
            </a:r>
            <a:r>
              <a:rPr sz="1800" spc="-10" dirty="0">
                <a:solidFill>
                  <a:srgbClr val="FFFFFF"/>
                </a:solidFill>
                <a:latin typeface="Calibri"/>
                <a:cs typeface="Calibri"/>
              </a:rPr>
              <a:t>apparaître</a:t>
            </a:r>
            <a:r>
              <a:rPr sz="1800" spc="-30" dirty="0">
                <a:solidFill>
                  <a:srgbClr val="FFFFFF"/>
                </a:solidFill>
                <a:latin typeface="Calibri"/>
                <a:cs typeface="Calibri"/>
              </a:rPr>
              <a:t> </a:t>
            </a:r>
            <a:r>
              <a:rPr sz="1800" dirty="0">
                <a:solidFill>
                  <a:srgbClr val="FFFFFF"/>
                </a:solidFill>
                <a:latin typeface="Calibri"/>
                <a:cs typeface="Calibri"/>
              </a:rPr>
              <a:t>dans</a:t>
            </a:r>
            <a:r>
              <a:rPr sz="1800" spc="-45"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rapport</a:t>
            </a:r>
            <a:r>
              <a:rPr sz="1800" spc="-50" dirty="0">
                <a:solidFill>
                  <a:srgbClr val="FFFFFF"/>
                </a:solidFill>
                <a:latin typeface="Calibri"/>
                <a:cs typeface="Calibri"/>
              </a:rPr>
              <a:t> </a:t>
            </a:r>
            <a:r>
              <a:rPr sz="1800" dirty="0">
                <a:solidFill>
                  <a:srgbClr val="FFFFFF"/>
                </a:solidFill>
                <a:latin typeface="Calibri"/>
                <a:cs typeface="Calibri"/>
              </a:rPr>
              <a:t>de</a:t>
            </a:r>
            <a:r>
              <a:rPr sz="1800" spc="-50" dirty="0">
                <a:solidFill>
                  <a:srgbClr val="FFFFFF"/>
                </a:solidFill>
                <a:latin typeface="Calibri"/>
                <a:cs typeface="Calibri"/>
              </a:rPr>
              <a:t> </a:t>
            </a:r>
            <a:r>
              <a:rPr sz="1800" dirty="0">
                <a:solidFill>
                  <a:srgbClr val="FFFFFF"/>
                </a:solidFill>
                <a:latin typeface="Calibri"/>
                <a:cs typeface="Calibri"/>
              </a:rPr>
              <a:t>votre</a:t>
            </a:r>
            <a:r>
              <a:rPr sz="1800" spc="-50" dirty="0">
                <a:solidFill>
                  <a:srgbClr val="FFFFFF"/>
                </a:solidFill>
                <a:latin typeface="Calibri"/>
                <a:cs typeface="Calibri"/>
              </a:rPr>
              <a:t> </a:t>
            </a:r>
            <a:r>
              <a:rPr sz="1800" spc="-10" dirty="0">
                <a:solidFill>
                  <a:srgbClr val="FFFFFF"/>
                </a:solidFill>
                <a:latin typeface="Calibri"/>
                <a:cs typeface="Calibri"/>
              </a:rPr>
              <a:t>élève.</a:t>
            </a:r>
            <a:endParaRPr sz="18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1733" y="2045589"/>
            <a:ext cx="8827770" cy="1936750"/>
          </a:xfrm>
          <a:prstGeom prst="rect">
            <a:avLst/>
          </a:prstGeom>
        </p:spPr>
        <p:txBody>
          <a:bodyPr vert="horz" wrap="square" lIns="0" tIns="125095" rIns="0" bIns="0" rtlCol="0">
            <a:spAutoFit/>
          </a:bodyPr>
          <a:lstStyle/>
          <a:p>
            <a:pPr marL="2790825" marR="5080" indent="-2778760">
              <a:lnSpc>
                <a:spcPts val="7130"/>
              </a:lnSpc>
              <a:spcBef>
                <a:spcPts val="985"/>
              </a:spcBef>
            </a:pPr>
            <a:r>
              <a:rPr sz="6600" dirty="0"/>
              <a:t>Consultation</a:t>
            </a:r>
            <a:r>
              <a:rPr sz="6600" spc="-170" dirty="0"/>
              <a:t> </a:t>
            </a:r>
            <a:r>
              <a:rPr sz="6600" dirty="0"/>
              <a:t>des</a:t>
            </a:r>
            <a:r>
              <a:rPr sz="6600" spc="-160" dirty="0"/>
              <a:t> </a:t>
            </a:r>
            <a:r>
              <a:rPr sz="6600" spc="-20" dirty="0"/>
              <a:t>résultats </a:t>
            </a:r>
            <a:r>
              <a:rPr sz="6600" spc="-50" dirty="0"/>
              <a:t>MCAS-</a:t>
            </a:r>
            <a:r>
              <a:rPr sz="6600" spc="-25" dirty="0"/>
              <a:t>Alt</a:t>
            </a:r>
            <a:endParaRPr sz="6600" dirty="0"/>
          </a:p>
        </p:txBody>
      </p:sp>
      <p:grpSp>
        <p:nvGrpSpPr>
          <p:cNvPr id="3" name="object 3">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4" name="object 4"/>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5" name="object 5"/>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Premiers</a:t>
            </a:r>
            <a:r>
              <a:rPr spc="-75" dirty="0"/>
              <a:t> </a:t>
            </a:r>
            <a:r>
              <a:rPr dirty="0"/>
              <a:t>pas</a:t>
            </a:r>
            <a:r>
              <a:rPr spc="-70" dirty="0"/>
              <a:t> </a:t>
            </a:r>
            <a:r>
              <a:rPr dirty="0"/>
              <a:t>:</a:t>
            </a:r>
            <a:r>
              <a:rPr spc="-65" dirty="0"/>
              <a:t> </a:t>
            </a:r>
            <a:r>
              <a:rPr dirty="0"/>
              <a:t>Nouveaux</a:t>
            </a:r>
            <a:r>
              <a:rPr spc="-70" dirty="0"/>
              <a:t> </a:t>
            </a:r>
            <a:r>
              <a:rPr spc="-10" dirty="0"/>
              <a:t>utilisateurs</a:t>
            </a:r>
          </a:p>
        </p:txBody>
      </p:sp>
      <p:sp>
        <p:nvSpPr>
          <p:cNvPr id="13" name="object 13"/>
          <p:cNvSpPr txBox="1"/>
          <p:nvPr/>
        </p:nvSpPr>
        <p:spPr>
          <a:xfrm>
            <a:off x="750823" y="5981801"/>
            <a:ext cx="3570604" cy="574675"/>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Remarque</a:t>
            </a:r>
            <a:r>
              <a:rPr sz="1200" b="1" spc="-25" dirty="0">
                <a:latin typeface="Calibri"/>
                <a:cs typeface="Calibri"/>
              </a:rPr>
              <a:t> </a:t>
            </a:r>
            <a:r>
              <a:rPr sz="1200" b="1" dirty="0">
                <a:latin typeface="Calibri"/>
                <a:cs typeface="Calibri"/>
              </a:rPr>
              <a:t>:</a:t>
            </a:r>
            <a:r>
              <a:rPr sz="1200" b="1" spc="-10" dirty="0">
                <a:latin typeface="Calibri"/>
                <a:cs typeface="Calibri"/>
              </a:rPr>
              <a:t> </a:t>
            </a:r>
            <a:r>
              <a:rPr sz="1200" dirty="0">
                <a:latin typeface="Calibri"/>
                <a:cs typeface="Calibri"/>
              </a:rPr>
              <a:t>Les </a:t>
            </a:r>
            <a:r>
              <a:rPr sz="1200" spc="-10" dirty="0">
                <a:latin typeface="Calibri"/>
                <a:cs typeface="Calibri"/>
              </a:rPr>
              <a:t>captures</a:t>
            </a:r>
            <a:r>
              <a:rPr sz="1200" spc="-30" dirty="0">
                <a:latin typeface="Calibri"/>
                <a:cs typeface="Calibri"/>
              </a:rPr>
              <a:t> </a:t>
            </a:r>
            <a:r>
              <a:rPr sz="1200" dirty="0">
                <a:latin typeface="Calibri"/>
                <a:cs typeface="Calibri"/>
              </a:rPr>
              <a:t>d'écran</a:t>
            </a:r>
            <a:r>
              <a:rPr sz="1200" spc="-30" dirty="0">
                <a:latin typeface="Calibri"/>
                <a:cs typeface="Calibri"/>
              </a:rPr>
              <a:t> </a:t>
            </a:r>
            <a:r>
              <a:rPr sz="1200" dirty="0">
                <a:latin typeface="Calibri"/>
                <a:cs typeface="Calibri"/>
              </a:rPr>
              <a:t>de</a:t>
            </a:r>
            <a:r>
              <a:rPr sz="1200" spc="-15" dirty="0">
                <a:latin typeface="Calibri"/>
                <a:cs typeface="Calibri"/>
              </a:rPr>
              <a:t> </a:t>
            </a:r>
            <a:r>
              <a:rPr sz="1200" dirty="0">
                <a:latin typeface="Calibri"/>
                <a:cs typeface="Calibri"/>
              </a:rPr>
              <a:t>ce</a:t>
            </a:r>
            <a:r>
              <a:rPr sz="1200" spc="5" dirty="0">
                <a:latin typeface="Calibri"/>
                <a:cs typeface="Calibri"/>
              </a:rPr>
              <a:t> </a:t>
            </a:r>
            <a:r>
              <a:rPr sz="1200" dirty="0">
                <a:latin typeface="Calibri"/>
                <a:cs typeface="Calibri"/>
              </a:rPr>
              <a:t>guide</a:t>
            </a:r>
            <a:r>
              <a:rPr sz="1200" spc="-35" dirty="0">
                <a:latin typeface="Calibri"/>
                <a:cs typeface="Calibri"/>
              </a:rPr>
              <a:t> </a:t>
            </a:r>
            <a:r>
              <a:rPr sz="1200" dirty="0">
                <a:latin typeface="Calibri"/>
                <a:cs typeface="Calibri"/>
              </a:rPr>
              <a:t>ont</a:t>
            </a:r>
            <a:r>
              <a:rPr sz="1200" spc="-15" dirty="0">
                <a:latin typeface="Calibri"/>
                <a:cs typeface="Calibri"/>
              </a:rPr>
              <a:t> </a:t>
            </a:r>
            <a:r>
              <a:rPr sz="1200" spc="-25" dirty="0">
                <a:latin typeface="Calibri"/>
                <a:cs typeface="Calibri"/>
              </a:rPr>
              <a:t>été </a:t>
            </a:r>
            <a:r>
              <a:rPr sz="1200" spc="-10" dirty="0">
                <a:latin typeface="Calibri"/>
                <a:cs typeface="Calibri"/>
              </a:rPr>
              <a:t>traduites</a:t>
            </a:r>
            <a:r>
              <a:rPr sz="1200" spc="-35" dirty="0">
                <a:latin typeface="Calibri"/>
                <a:cs typeface="Calibri"/>
              </a:rPr>
              <a:t> </a:t>
            </a:r>
            <a:r>
              <a:rPr sz="1200" dirty="0">
                <a:latin typeface="Calibri"/>
                <a:cs typeface="Calibri"/>
              </a:rPr>
              <a:t>pour</a:t>
            </a:r>
            <a:r>
              <a:rPr sz="1200" spc="-20" dirty="0">
                <a:latin typeface="Calibri"/>
                <a:cs typeface="Calibri"/>
              </a:rPr>
              <a:t> </a:t>
            </a:r>
            <a:r>
              <a:rPr sz="1200" dirty="0">
                <a:latin typeface="Calibri"/>
                <a:cs typeface="Calibri"/>
              </a:rPr>
              <a:t>votre</a:t>
            </a:r>
            <a:r>
              <a:rPr sz="1200" spc="-20" dirty="0">
                <a:latin typeface="Calibri"/>
                <a:cs typeface="Calibri"/>
              </a:rPr>
              <a:t> </a:t>
            </a:r>
            <a:r>
              <a:rPr sz="1200" spc="-10" dirty="0">
                <a:latin typeface="Calibri"/>
                <a:cs typeface="Calibri"/>
              </a:rPr>
              <a:t>information.</a:t>
            </a:r>
            <a:r>
              <a:rPr sz="1200" spc="-35" dirty="0">
                <a:latin typeface="Calibri"/>
                <a:cs typeface="Calibri"/>
              </a:rPr>
              <a:t> </a:t>
            </a:r>
            <a:r>
              <a:rPr sz="1200" dirty="0">
                <a:latin typeface="Calibri"/>
                <a:cs typeface="Calibri"/>
              </a:rPr>
              <a:t>Le</a:t>
            </a:r>
            <a:r>
              <a:rPr sz="1200" spc="5" dirty="0">
                <a:latin typeface="Calibri"/>
                <a:cs typeface="Calibri"/>
              </a:rPr>
              <a:t> </a:t>
            </a:r>
            <a:r>
              <a:rPr sz="1200" dirty="0">
                <a:latin typeface="Calibri"/>
                <a:cs typeface="Calibri"/>
              </a:rPr>
              <a:t>portail</a:t>
            </a:r>
            <a:r>
              <a:rPr sz="1200" spc="-30" dirty="0">
                <a:latin typeface="Calibri"/>
                <a:cs typeface="Calibri"/>
              </a:rPr>
              <a:t> </a:t>
            </a:r>
            <a:r>
              <a:rPr sz="1200" dirty="0">
                <a:latin typeface="Calibri"/>
                <a:cs typeface="Calibri"/>
              </a:rPr>
              <a:t>familial</a:t>
            </a:r>
            <a:r>
              <a:rPr sz="1200" spc="-10" dirty="0">
                <a:latin typeface="Calibri"/>
                <a:cs typeface="Calibri"/>
              </a:rPr>
              <a:t> </a:t>
            </a:r>
            <a:r>
              <a:rPr sz="1200" spc="-20" dirty="0">
                <a:latin typeface="Calibri"/>
                <a:cs typeface="Calibri"/>
              </a:rPr>
              <a:t>MCAS </a:t>
            </a:r>
            <a:r>
              <a:rPr sz="1200" dirty="0">
                <a:latin typeface="Calibri"/>
                <a:cs typeface="Calibri"/>
              </a:rPr>
              <a:t>sera</a:t>
            </a:r>
            <a:r>
              <a:rPr sz="1200" spc="-15" dirty="0">
                <a:latin typeface="Calibri"/>
                <a:cs typeface="Calibri"/>
              </a:rPr>
              <a:t> </a:t>
            </a:r>
            <a:r>
              <a:rPr sz="1200" dirty="0">
                <a:latin typeface="Calibri"/>
                <a:cs typeface="Calibri"/>
              </a:rPr>
              <a:t>disponible</a:t>
            </a:r>
            <a:r>
              <a:rPr sz="1200" spc="-50" dirty="0">
                <a:latin typeface="Calibri"/>
                <a:cs typeface="Calibri"/>
              </a:rPr>
              <a:t> </a:t>
            </a:r>
            <a:r>
              <a:rPr sz="1200" spc="-10" dirty="0">
                <a:latin typeface="Calibri"/>
                <a:cs typeface="Calibri"/>
              </a:rPr>
              <a:t>uniquement</a:t>
            </a:r>
            <a:r>
              <a:rPr sz="1200" spc="-50" dirty="0">
                <a:latin typeface="Calibri"/>
                <a:cs typeface="Calibri"/>
              </a:rPr>
              <a:t> </a:t>
            </a:r>
            <a:r>
              <a:rPr sz="1200" dirty="0">
                <a:latin typeface="Calibri"/>
                <a:cs typeface="Calibri"/>
              </a:rPr>
              <a:t>en</a:t>
            </a:r>
            <a:r>
              <a:rPr sz="1200" spc="-15" dirty="0">
                <a:latin typeface="Calibri"/>
                <a:cs typeface="Calibri"/>
              </a:rPr>
              <a:t> </a:t>
            </a:r>
            <a:r>
              <a:rPr sz="1200" dirty="0">
                <a:latin typeface="Calibri"/>
                <a:cs typeface="Calibri"/>
              </a:rPr>
              <a:t>anglais</a:t>
            </a:r>
            <a:r>
              <a:rPr sz="1200" spc="-20" dirty="0">
                <a:latin typeface="Calibri"/>
                <a:cs typeface="Calibri"/>
              </a:rPr>
              <a:t> </a:t>
            </a:r>
            <a:r>
              <a:rPr sz="1200" dirty="0">
                <a:latin typeface="Calibri"/>
                <a:cs typeface="Calibri"/>
              </a:rPr>
              <a:t>ou en</a:t>
            </a:r>
            <a:r>
              <a:rPr sz="1200" spc="-15" dirty="0">
                <a:latin typeface="Calibri"/>
                <a:cs typeface="Calibri"/>
              </a:rPr>
              <a:t> </a:t>
            </a:r>
            <a:r>
              <a:rPr sz="1200" spc="-10" dirty="0">
                <a:latin typeface="Calibri"/>
                <a:cs typeface="Calibri"/>
              </a:rPr>
              <a:t>espagnol.</a:t>
            </a:r>
            <a:endParaRPr sz="1200" dirty="0">
              <a:latin typeface="Calibri"/>
              <a:cs typeface="Calibri"/>
            </a:endParaRPr>
          </a:p>
        </p:txBody>
      </p:sp>
      <p:pic>
        <p:nvPicPr>
          <p:cNvPr id="4" name="object 4" descr="Capture d’écran de la page d’accueil du portail familial MCAS, où les nouveaux utilisateurs peuvent s’inscrire et se connecter au portail à l’aide du code d’inscription de leur élève et de sa date de naissance."/>
          <p:cNvPicPr/>
          <p:nvPr/>
        </p:nvPicPr>
        <p:blipFill>
          <a:blip r:embed="rId2" cstate="print"/>
          <a:stretch>
            <a:fillRect/>
          </a:stretch>
        </p:blipFill>
        <p:spPr>
          <a:xfrm>
            <a:off x="4491227" y="847344"/>
            <a:ext cx="7142988" cy="5792724"/>
          </a:xfrm>
          <a:prstGeom prst="rect">
            <a:avLst/>
          </a:prstGeom>
        </p:spPr>
      </p:pic>
      <p:sp>
        <p:nvSpPr>
          <p:cNvPr id="22" name="object 22">
            <a:extLst>
              <a:ext uri="{C183D7F6-B498-43B3-948B-1728B52AA6E4}">
                <adec:decorative xmlns:adec="http://schemas.microsoft.com/office/drawing/2017/decorative" val="1"/>
              </a:ext>
            </a:extLst>
          </p:cNvPr>
          <p:cNvSpPr/>
          <p:nvPr/>
        </p:nvSpPr>
        <p:spPr>
          <a:xfrm>
            <a:off x="6443471" y="1190244"/>
            <a:ext cx="1874520" cy="363220"/>
          </a:xfrm>
          <a:custGeom>
            <a:avLst/>
            <a:gdLst/>
            <a:ahLst/>
            <a:cxnLst/>
            <a:rect l="l" t="t" r="r" b="b"/>
            <a:pathLst>
              <a:path w="1874520" h="363219">
                <a:moveTo>
                  <a:pt x="1874520" y="0"/>
                </a:moveTo>
                <a:lnTo>
                  <a:pt x="0" y="0"/>
                </a:lnTo>
                <a:lnTo>
                  <a:pt x="0" y="362712"/>
                </a:lnTo>
                <a:lnTo>
                  <a:pt x="1874520" y="362712"/>
                </a:lnTo>
                <a:lnTo>
                  <a:pt x="1874520" y="0"/>
                </a:lnTo>
                <a:close/>
              </a:path>
            </a:pathLst>
          </a:custGeom>
          <a:solidFill>
            <a:srgbClr val="FFFFFF"/>
          </a:solidFill>
        </p:spPr>
        <p:txBody>
          <a:bodyPr wrap="square" lIns="0" tIns="0" rIns="0" bIns="0" rtlCol="0"/>
          <a:lstStyle/>
          <a:p>
            <a:endParaRPr dirty="0"/>
          </a:p>
        </p:txBody>
      </p:sp>
      <p:sp>
        <p:nvSpPr>
          <p:cNvPr id="23" name="object 23"/>
          <p:cNvSpPr txBox="1"/>
          <p:nvPr/>
        </p:nvSpPr>
        <p:spPr>
          <a:xfrm>
            <a:off x="6485001" y="1145870"/>
            <a:ext cx="2028825" cy="20891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Département</a:t>
            </a:r>
            <a:r>
              <a:rPr sz="1200" spc="-5" dirty="0">
                <a:latin typeface="Calibri"/>
                <a:cs typeface="Calibri"/>
              </a:rPr>
              <a:t> </a:t>
            </a:r>
            <a:r>
              <a:rPr sz="1200" dirty="0">
                <a:latin typeface="Calibri"/>
                <a:cs typeface="Calibri"/>
              </a:rPr>
              <a:t>de</a:t>
            </a:r>
            <a:r>
              <a:rPr sz="1200" spc="30" dirty="0">
                <a:latin typeface="Calibri"/>
                <a:cs typeface="Calibri"/>
              </a:rPr>
              <a:t> </a:t>
            </a:r>
            <a:r>
              <a:rPr sz="1200" spc="-10" dirty="0">
                <a:latin typeface="Calibri"/>
                <a:cs typeface="Calibri"/>
              </a:rPr>
              <a:t>l'Enseignement</a:t>
            </a:r>
            <a:endParaRPr sz="1200" dirty="0">
              <a:latin typeface="Calibri"/>
              <a:cs typeface="Calibri"/>
            </a:endParaRPr>
          </a:p>
        </p:txBody>
      </p:sp>
      <p:sp>
        <p:nvSpPr>
          <p:cNvPr id="3" name="object 24"/>
          <p:cNvSpPr txBox="1"/>
          <p:nvPr/>
        </p:nvSpPr>
        <p:spPr>
          <a:xfrm>
            <a:off x="6485001" y="1329309"/>
            <a:ext cx="165417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Élémentaire </a:t>
            </a:r>
            <a:r>
              <a:rPr sz="1200" dirty="0">
                <a:latin typeface="Calibri"/>
                <a:cs typeface="Calibri"/>
              </a:rPr>
              <a:t>et</a:t>
            </a:r>
            <a:r>
              <a:rPr sz="1200" spc="35" dirty="0">
                <a:latin typeface="Calibri"/>
                <a:cs typeface="Calibri"/>
              </a:rPr>
              <a:t> </a:t>
            </a:r>
            <a:r>
              <a:rPr sz="1200" spc="-10" dirty="0">
                <a:latin typeface="Calibri"/>
                <a:cs typeface="Calibri"/>
              </a:rPr>
              <a:t>Secondaire</a:t>
            </a:r>
            <a:endParaRPr sz="1200" dirty="0">
              <a:latin typeface="Calibri"/>
              <a:cs typeface="Calibri"/>
            </a:endParaRPr>
          </a:p>
        </p:txBody>
      </p:sp>
      <p:sp>
        <p:nvSpPr>
          <p:cNvPr id="19" name="object 19"/>
          <p:cNvSpPr txBox="1"/>
          <p:nvPr/>
        </p:nvSpPr>
        <p:spPr>
          <a:xfrm>
            <a:off x="9153143" y="1121663"/>
            <a:ext cx="2182495" cy="431800"/>
          </a:xfrm>
          <a:prstGeom prst="rect">
            <a:avLst/>
          </a:prstGeom>
          <a:solidFill>
            <a:srgbClr val="FFFFFF"/>
          </a:solidFill>
        </p:spPr>
        <p:txBody>
          <a:bodyPr vert="horz" wrap="square" lIns="0" tIns="37465" rIns="0" bIns="0" rtlCol="0">
            <a:spAutoFit/>
          </a:bodyPr>
          <a:lstStyle/>
          <a:p>
            <a:pPr marL="92710">
              <a:lnSpc>
                <a:spcPct val="100000"/>
              </a:lnSpc>
              <a:spcBef>
                <a:spcPts val="295"/>
              </a:spcBef>
            </a:pPr>
            <a:r>
              <a:rPr sz="1100" b="1" i="1" spc="-10" dirty="0">
                <a:solidFill>
                  <a:srgbClr val="214681"/>
                </a:solidFill>
                <a:latin typeface="Calibri"/>
                <a:cs typeface="Calibri"/>
              </a:rPr>
              <a:t>Connectez-</a:t>
            </a:r>
            <a:r>
              <a:rPr sz="1100" b="1" i="1" dirty="0">
                <a:solidFill>
                  <a:srgbClr val="214681"/>
                </a:solidFill>
                <a:latin typeface="Calibri"/>
                <a:cs typeface="Calibri"/>
              </a:rPr>
              <a:t>vous</a:t>
            </a:r>
            <a:r>
              <a:rPr sz="1100" b="1" i="1" spc="-20" dirty="0">
                <a:solidFill>
                  <a:srgbClr val="214681"/>
                </a:solidFill>
                <a:latin typeface="Calibri"/>
                <a:cs typeface="Calibri"/>
              </a:rPr>
              <a:t> </a:t>
            </a:r>
            <a:r>
              <a:rPr sz="1100" b="1" i="1" dirty="0">
                <a:solidFill>
                  <a:srgbClr val="214681"/>
                </a:solidFill>
                <a:latin typeface="Calibri"/>
                <a:cs typeface="Calibri"/>
              </a:rPr>
              <a:t>pour</a:t>
            </a:r>
            <a:r>
              <a:rPr sz="1100" b="1" i="1" spc="-20" dirty="0">
                <a:solidFill>
                  <a:srgbClr val="214681"/>
                </a:solidFill>
                <a:latin typeface="Calibri"/>
                <a:cs typeface="Calibri"/>
              </a:rPr>
              <a:t> </a:t>
            </a:r>
            <a:r>
              <a:rPr sz="1100" b="1" i="1" dirty="0">
                <a:solidFill>
                  <a:srgbClr val="214681"/>
                </a:solidFill>
                <a:latin typeface="Calibri"/>
                <a:cs typeface="Calibri"/>
              </a:rPr>
              <a:t>consulter</a:t>
            </a:r>
            <a:r>
              <a:rPr sz="1100" b="1" i="1" spc="-25" dirty="0">
                <a:solidFill>
                  <a:srgbClr val="214681"/>
                </a:solidFill>
                <a:latin typeface="Calibri"/>
                <a:cs typeface="Calibri"/>
              </a:rPr>
              <a:t> les</a:t>
            </a:r>
            <a:endParaRPr sz="1100" dirty="0">
              <a:latin typeface="Calibri"/>
              <a:cs typeface="Calibri"/>
            </a:endParaRPr>
          </a:p>
          <a:p>
            <a:pPr marL="92710">
              <a:lnSpc>
                <a:spcPct val="100000"/>
              </a:lnSpc>
              <a:spcBef>
                <a:spcPts val="5"/>
              </a:spcBef>
            </a:pPr>
            <a:r>
              <a:rPr sz="1100" b="1" i="1" dirty="0">
                <a:solidFill>
                  <a:srgbClr val="214681"/>
                </a:solidFill>
                <a:latin typeface="Calibri"/>
                <a:cs typeface="Calibri"/>
              </a:rPr>
              <a:t>résultats</a:t>
            </a:r>
            <a:r>
              <a:rPr sz="1100" b="1" i="1" spc="-25" dirty="0">
                <a:solidFill>
                  <a:srgbClr val="214681"/>
                </a:solidFill>
                <a:latin typeface="Calibri"/>
                <a:cs typeface="Calibri"/>
              </a:rPr>
              <a:t> </a:t>
            </a:r>
            <a:r>
              <a:rPr sz="1100" b="1" i="1" dirty="0">
                <a:solidFill>
                  <a:srgbClr val="214681"/>
                </a:solidFill>
                <a:latin typeface="Calibri"/>
                <a:cs typeface="Calibri"/>
              </a:rPr>
              <a:t>MCAS</a:t>
            </a:r>
            <a:r>
              <a:rPr sz="1100" b="1" i="1" spc="-15" dirty="0">
                <a:solidFill>
                  <a:srgbClr val="214681"/>
                </a:solidFill>
                <a:latin typeface="Calibri"/>
                <a:cs typeface="Calibri"/>
              </a:rPr>
              <a:t> </a:t>
            </a:r>
            <a:r>
              <a:rPr sz="1100" b="1" i="1" dirty="0">
                <a:solidFill>
                  <a:srgbClr val="214681"/>
                </a:solidFill>
                <a:latin typeface="Calibri"/>
                <a:cs typeface="Calibri"/>
              </a:rPr>
              <a:t>de</a:t>
            </a:r>
            <a:r>
              <a:rPr sz="1100" b="1" i="1" spc="-25" dirty="0">
                <a:solidFill>
                  <a:srgbClr val="214681"/>
                </a:solidFill>
                <a:latin typeface="Calibri"/>
                <a:cs typeface="Calibri"/>
              </a:rPr>
              <a:t> </a:t>
            </a:r>
            <a:r>
              <a:rPr sz="1100" b="1" i="1" dirty="0">
                <a:solidFill>
                  <a:srgbClr val="214681"/>
                </a:solidFill>
                <a:latin typeface="Calibri"/>
                <a:cs typeface="Calibri"/>
              </a:rPr>
              <a:t>votre</a:t>
            </a:r>
            <a:r>
              <a:rPr sz="1100" b="1" i="1" spc="-30" dirty="0">
                <a:solidFill>
                  <a:srgbClr val="214681"/>
                </a:solidFill>
                <a:latin typeface="Calibri"/>
                <a:cs typeface="Calibri"/>
              </a:rPr>
              <a:t> </a:t>
            </a:r>
            <a:r>
              <a:rPr sz="1100" b="1" i="1" spc="-10" dirty="0">
                <a:solidFill>
                  <a:srgbClr val="214681"/>
                </a:solidFill>
                <a:latin typeface="Calibri"/>
                <a:cs typeface="Calibri"/>
              </a:rPr>
              <a:t>enfant</a:t>
            </a:r>
            <a:endParaRPr sz="1100" dirty="0">
              <a:latin typeface="Calibri"/>
              <a:cs typeface="Calibri"/>
            </a:endParaRPr>
          </a:p>
        </p:txBody>
      </p:sp>
      <p:sp>
        <p:nvSpPr>
          <p:cNvPr id="16" name="object 16">
            <a:extLst>
              <a:ext uri="{C183D7F6-B498-43B3-948B-1728B52AA6E4}">
                <adec:decorative xmlns:adec="http://schemas.microsoft.com/office/drawing/2017/decorative" val="1"/>
              </a:ext>
            </a:extLst>
          </p:cNvPr>
          <p:cNvSpPr/>
          <p:nvPr/>
        </p:nvSpPr>
        <p:spPr>
          <a:xfrm>
            <a:off x="4640579" y="2057400"/>
            <a:ext cx="1684020" cy="208915"/>
          </a:xfrm>
          <a:custGeom>
            <a:avLst/>
            <a:gdLst/>
            <a:ahLst/>
            <a:cxnLst/>
            <a:rect l="l" t="t" r="r" b="b"/>
            <a:pathLst>
              <a:path w="1684020" h="208914">
                <a:moveTo>
                  <a:pt x="1684020" y="0"/>
                </a:moveTo>
                <a:lnTo>
                  <a:pt x="0" y="0"/>
                </a:lnTo>
                <a:lnTo>
                  <a:pt x="0" y="208787"/>
                </a:lnTo>
                <a:lnTo>
                  <a:pt x="1684020" y="208787"/>
                </a:lnTo>
                <a:lnTo>
                  <a:pt x="1684020" y="0"/>
                </a:lnTo>
                <a:close/>
              </a:path>
            </a:pathLst>
          </a:custGeom>
          <a:solidFill>
            <a:srgbClr val="F8F8F8"/>
          </a:solidFill>
        </p:spPr>
        <p:txBody>
          <a:bodyPr wrap="square" lIns="0" tIns="0" rIns="0" bIns="0" rtlCol="0"/>
          <a:lstStyle/>
          <a:p>
            <a:endParaRPr dirty="0"/>
          </a:p>
        </p:txBody>
      </p:sp>
      <p:sp>
        <p:nvSpPr>
          <p:cNvPr id="17" name="object 17"/>
          <p:cNvSpPr txBox="1"/>
          <p:nvPr/>
        </p:nvSpPr>
        <p:spPr>
          <a:xfrm>
            <a:off x="4580382" y="2000504"/>
            <a:ext cx="181102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3A3838"/>
                </a:solidFill>
                <a:latin typeface="Calibri"/>
                <a:cs typeface="Calibri"/>
              </a:rPr>
              <a:t>Nouveaux</a:t>
            </a:r>
            <a:r>
              <a:rPr sz="1600" spc="-55" dirty="0">
                <a:solidFill>
                  <a:srgbClr val="3A3838"/>
                </a:solidFill>
                <a:latin typeface="Calibri"/>
                <a:cs typeface="Calibri"/>
              </a:rPr>
              <a:t> </a:t>
            </a:r>
            <a:r>
              <a:rPr sz="1600" spc="-10" dirty="0">
                <a:solidFill>
                  <a:srgbClr val="3A3838"/>
                </a:solidFill>
                <a:latin typeface="Calibri"/>
                <a:cs typeface="Calibri"/>
              </a:rPr>
              <a:t>utilisateurs</a:t>
            </a:r>
            <a:endParaRPr sz="16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384047" y="1409700"/>
            <a:ext cx="4218940" cy="1960245"/>
          </a:xfrm>
          <a:custGeom>
            <a:avLst/>
            <a:gdLst/>
            <a:ahLst/>
            <a:cxnLst/>
            <a:rect l="l" t="t" r="r" b="b"/>
            <a:pathLst>
              <a:path w="4218940" h="1960245">
                <a:moveTo>
                  <a:pt x="3553415" y="1276350"/>
                </a:moveTo>
                <a:lnTo>
                  <a:pt x="3180588" y="1276350"/>
                </a:lnTo>
                <a:lnTo>
                  <a:pt x="4218940" y="1959864"/>
                </a:lnTo>
                <a:lnTo>
                  <a:pt x="3553415" y="1276350"/>
                </a:lnTo>
                <a:close/>
              </a:path>
              <a:path w="4218940" h="1960245">
                <a:moveTo>
                  <a:pt x="2925317" y="0"/>
                </a:moveTo>
                <a:lnTo>
                  <a:pt x="255270" y="0"/>
                </a:lnTo>
                <a:lnTo>
                  <a:pt x="209384" y="4113"/>
                </a:lnTo>
                <a:lnTo>
                  <a:pt x="166197" y="15971"/>
                </a:lnTo>
                <a:lnTo>
                  <a:pt x="126429" y="34854"/>
                </a:lnTo>
                <a:lnTo>
                  <a:pt x="90802" y="60040"/>
                </a:lnTo>
                <a:lnTo>
                  <a:pt x="60035" y="90807"/>
                </a:lnTo>
                <a:lnTo>
                  <a:pt x="34851" y="126435"/>
                </a:lnTo>
                <a:lnTo>
                  <a:pt x="15970" y="166202"/>
                </a:lnTo>
                <a:lnTo>
                  <a:pt x="4112" y="209387"/>
                </a:lnTo>
                <a:lnTo>
                  <a:pt x="0" y="255270"/>
                </a:lnTo>
                <a:lnTo>
                  <a:pt x="0" y="1276350"/>
                </a:lnTo>
                <a:lnTo>
                  <a:pt x="4112" y="1322232"/>
                </a:lnTo>
                <a:lnTo>
                  <a:pt x="15970" y="1365417"/>
                </a:lnTo>
                <a:lnTo>
                  <a:pt x="34851" y="1405184"/>
                </a:lnTo>
                <a:lnTo>
                  <a:pt x="60035" y="1440812"/>
                </a:lnTo>
                <a:lnTo>
                  <a:pt x="90802" y="1471579"/>
                </a:lnTo>
                <a:lnTo>
                  <a:pt x="126429" y="1496765"/>
                </a:lnTo>
                <a:lnTo>
                  <a:pt x="166197" y="1515648"/>
                </a:lnTo>
                <a:lnTo>
                  <a:pt x="209384" y="1527506"/>
                </a:lnTo>
                <a:lnTo>
                  <a:pt x="255270" y="1531620"/>
                </a:lnTo>
                <a:lnTo>
                  <a:pt x="2925317" y="1531620"/>
                </a:lnTo>
                <a:lnTo>
                  <a:pt x="2971200" y="1527506"/>
                </a:lnTo>
                <a:lnTo>
                  <a:pt x="3014385" y="1515648"/>
                </a:lnTo>
                <a:lnTo>
                  <a:pt x="3054152" y="1496765"/>
                </a:lnTo>
                <a:lnTo>
                  <a:pt x="3089780" y="1471579"/>
                </a:lnTo>
                <a:lnTo>
                  <a:pt x="3120547" y="1440812"/>
                </a:lnTo>
                <a:lnTo>
                  <a:pt x="3145733" y="1405184"/>
                </a:lnTo>
                <a:lnTo>
                  <a:pt x="3164616" y="1365417"/>
                </a:lnTo>
                <a:lnTo>
                  <a:pt x="3176474" y="1322232"/>
                </a:lnTo>
                <a:lnTo>
                  <a:pt x="3180588" y="1276350"/>
                </a:lnTo>
                <a:lnTo>
                  <a:pt x="3553415" y="1276350"/>
                </a:lnTo>
                <a:lnTo>
                  <a:pt x="3180588" y="893445"/>
                </a:lnTo>
                <a:lnTo>
                  <a:pt x="3180588" y="255270"/>
                </a:lnTo>
                <a:lnTo>
                  <a:pt x="3176474" y="209387"/>
                </a:lnTo>
                <a:lnTo>
                  <a:pt x="3164616" y="166202"/>
                </a:lnTo>
                <a:lnTo>
                  <a:pt x="3145733" y="126435"/>
                </a:lnTo>
                <a:lnTo>
                  <a:pt x="3120547" y="90807"/>
                </a:lnTo>
                <a:lnTo>
                  <a:pt x="3089780" y="60040"/>
                </a:lnTo>
                <a:lnTo>
                  <a:pt x="3054152" y="34854"/>
                </a:lnTo>
                <a:lnTo>
                  <a:pt x="3014385" y="15971"/>
                </a:lnTo>
                <a:lnTo>
                  <a:pt x="2971200" y="4113"/>
                </a:lnTo>
                <a:lnTo>
                  <a:pt x="2925317" y="0"/>
                </a:lnTo>
                <a:close/>
              </a:path>
            </a:pathLst>
          </a:custGeom>
          <a:solidFill>
            <a:srgbClr val="1A4685"/>
          </a:solidFill>
        </p:spPr>
        <p:txBody>
          <a:bodyPr wrap="square" lIns="0" tIns="0" rIns="0" bIns="0" rtlCol="0"/>
          <a:lstStyle/>
          <a:p>
            <a:endParaRPr dirty="0"/>
          </a:p>
        </p:txBody>
      </p:sp>
      <p:sp>
        <p:nvSpPr>
          <p:cNvPr id="14" name="object 14">
            <a:extLst>
              <a:ext uri="{C183D7F6-B498-43B3-948B-1728B52AA6E4}">
                <adec:decorative xmlns:adec="http://schemas.microsoft.com/office/drawing/2017/decorative" val="1"/>
              </a:ext>
            </a:extLst>
          </p:cNvPr>
          <p:cNvSpPr/>
          <p:nvPr/>
        </p:nvSpPr>
        <p:spPr>
          <a:xfrm>
            <a:off x="4640579" y="2665476"/>
            <a:ext cx="3229610" cy="431800"/>
          </a:xfrm>
          <a:custGeom>
            <a:avLst/>
            <a:gdLst/>
            <a:ahLst/>
            <a:cxnLst/>
            <a:rect l="l" t="t" r="r" b="b"/>
            <a:pathLst>
              <a:path w="3229609" h="431800">
                <a:moveTo>
                  <a:pt x="0" y="431291"/>
                </a:moveTo>
                <a:lnTo>
                  <a:pt x="3229355" y="431291"/>
                </a:lnTo>
                <a:lnTo>
                  <a:pt x="3229355" y="0"/>
                </a:lnTo>
                <a:lnTo>
                  <a:pt x="0" y="0"/>
                </a:lnTo>
                <a:lnTo>
                  <a:pt x="0" y="431291"/>
                </a:lnTo>
                <a:close/>
              </a:path>
            </a:pathLst>
          </a:custGeom>
          <a:ln w="9525">
            <a:solidFill>
              <a:srgbClr val="F8F8F8"/>
            </a:solidFill>
          </a:ln>
        </p:spPr>
        <p:txBody>
          <a:bodyPr wrap="square" lIns="0" tIns="0" rIns="0" bIns="0" rtlCol="0"/>
          <a:lstStyle/>
          <a:p>
            <a:endParaRPr dirty="0"/>
          </a:p>
        </p:txBody>
      </p:sp>
      <p:sp>
        <p:nvSpPr>
          <p:cNvPr id="15" name="object 15"/>
          <p:cNvSpPr txBox="1"/>
          <p:nvPr/>
        </p:nvSpPr>
        <p:spPr>
          <a:xfrm>
            <a:off x="4635817" y="2660713"/>
            <a:ext cx="3239135" cy="441325"/>
          </a:xfrm>
          <a:prstGeom prst="rect">
            <a:avLst/>
          </a:prstGeom>
          <a:solidFill>
            <a:srgbClr val="F8F8F8"/>
          </a:solidFill>
        </p:spPr>
        <p:txBody>
          <a:bodyPr vert="horz" wrap="square" lIns="0" tIns="42544" rIns="0" bIns="0" rtlCol="0">
            <a:spAutoFit/>
          </a:bodyPr>
          <a:lstStyle/>
          <a:p>
            <a:pPr marL="95885" marR="161925">
              <a:lnSpc>
                <a:spcPct val="100000"/>
              </a:lnSpc>
              <a:spcBef>
                <a:spcPts val="334"/>
              </a:spcBef>
            </a:pPr>
            <a:r>
              <a:rPr sz="1100" dirty="0">
                <a:solidFill>
                  <a:srgbClr val="3A3838"/>
                </a:solidFill>
                <a:latin typeface="Calibri"/>
                <a:cs typeface="Calibri"/>
              </a:rPr>
              <a:t>Saisissez</a:t>
            </a:r>
            <a:r>
              <a:rPr sz="1100" spc="-30" dirty="0">
                <a:solidFill>
                  <a:srgbClr val="3A3838"/>
                </a:solidFill>
                <a:latin typeface="Calibri"/>
                <a:cs typeface="Calibri"/>
              </a:rPr>
              <a:t> </a:t>
            </a:r>
            <a:r>
              <a:rPr sz="1100" dirty="0">
                <a:solidFill>
                  <a:srgbClr val="3A3838"/>
                </a:solidFill>
                <a:latin typeface="Calibri"/>
                <a:cs typeface="Calibri"/>
              </a:rPr>
              <a:t>le</a:t>
            </a:r>
            <a:r>
              <a:rPr sz="1100" spc="10" dirty="0">
                <a:solidFill>
                  <a:srgbClr val="3A3838"/>
                </a:solidFill>
                <a:latin typeface="Calibri"/>
                <a:cs typeface="Calibri"/>
              </a:rPr>
              <a:t> </a:t>
            </a:r>
            <a:r>
              <a:rPr sz="1100" dirty="0">
                <a:solidFill>
                  <a:srgbClr val="3A3838"/>
                </a:solidFill>
                <a:latin typeface="Calibri"/>
                <a:cs typeface="Calibri"/>
              </a:rPr>
              <a:t>code</a:t>
            </a:r>
            <a:r>
              <a:rPr sz="1100" spc="-10" dirty="0">
                <a:solidFill>
                  <a:srgbClr val="3A3838"/>
                </a:solidFill>
                <a:latin typeface="Calibri"/>
                <a:cs typeface="Calibri"/>
              </a:rPr>
              <a:t> d'inscription</a:t>
            </a:r>
            <a:r>
              <a:rPr sz="1100" spc="-30" dirty="0">
                <a:solidFill>
                  <a:srgbClr val="3A3838"/>
                </a:solidFill>
                <a:latin typeface="Calibri"/>
                <a:cs typeface="Calibri"/>
              </a:rPr>
              <a:t> </a:t>
            </a:r>
            <a:r>
              <a:rPr sz="1100" dirty="0">
                <a:solidFill>
                  <a:srgbClr val="3A3838"/>
                </a:solidFill>
                <a:latin typeface="Calibri"/>
                <a:cs typeface="Calibri"/>
              </a:rPr>
              <a:t>et la</a:t>
            </a:r>
            <a:r>
              <a:rPr sz="1100" spc="-10" dirty="0">
                <a:solidFill>
                  <a:srgbClr val="3A3838"/>
                </a:solidFill>
                <a:latin typeface="Calibri"/>
                <a:cs typeface="Calibri"/>
              </a:rPr>
              <a:t> </a:t>
            </a:r>
            <a:r>
              <a:rPr sz="1100" dirty="0">
                <a:solidFill>
                  <a:srgbClr val="3A3838"/>
                </a:solidFill>
                <a:latin typeface="Calibri"/>
                <a:cs typeface="Calibri"/>
              </a:rPr>
              <a:t>date de</a:t>
            </a:r>
            <a:r>
              <a:rPr sz="1100" spc="10" dirty="0">
                <a:solidFill>
                  <a:srgbClr val="3A3838"/>
                </a:solidFill>
                <a:latin typeface="Calibri"/>
                <a:cs typeface="Calibri"/>
              </a:rPr>
              <a:t> </a:t>
            </a:r>
            <a:r>
              <a:rPr sz="1100" spc="-10" dirty="0">
                <a:solidFill>
                  <a:srgbClr val="3A3838"/>
                </a:solidFill>
                <a:latin typeface="Calibri"/>
                <a:cs typeface="Calibri"/>
              </a:rPr>
              <a:t>naissance </a:t>
            </a:r>
            <a:r>
              <a:rPr sz="1100" dirty="0">
                <a:solidFill>
                  <a:srgbClr val="3A3838"/>
                </a:solidFill>
                <a:latin typeface="Calibri"/>
                <a:cs typeface="Calibri"/>
              </a:rPr>
              <a:t>de</a:t>
            </a:r>
            <a:r>
              <a:rPr sz="1100" spc="-5" dirty="0">
                <a:solidFill>
                  <a:srgbClr val="3A3838"/>
                </a:solidFill>
                <a:latin typeface="Calibri"/>
                <a:cs typeface="Calibri"/>
              </a:rPr>
              <a:t> </a:t>
            </a:r>
            <a:r>
              <a:rPr sz="1100" dirty="0">
                <a:solidFill>
                  <a:srgbClr val="3A3838"/>
                </a:solidFill>
                <a:latin typeface="Calibri"/>
                <a:cs typeface="Calibri"/>
              </a:rPr>
              <a:t>votre</a:t>
            </a:r>
            <a:r>
              <a:rPr sz="1100" spc="-30" dirty="0">
                <a:solidFill>
                  <a:srgbClr val="3A3838"/>
                </a:solidFill>
                <a:latin typeface="Calibri"/>
                <a:cs typeface="Calibri"/>
              </a:rPr>
              <a:t> </a:t>
            </a:r>
            <a:r>
              <a:rPr sz="1100" spc="-10" dirty="0">
                <a:solidFill>
                  <a:srgbClr val="3A3838"/>
                </a:solidFill>
                <a:latin typeface="Calibri"/>
                <a:cs typeface="Calibri"/>
              </a:rPr>
              <a:t>élève.</a:t>
            </a:r>
            <a:endParaRPr sz="1100" dirty="0">
              <a:latin typeface="Calibri"/>
              <a:cs typeface="Calibri"/>
            </a:endParaRPr>
          </a:p>
        </p:txBody>
      </p:sp>
      <p:sp>
        <p:nvSpPr>
          <p:cNvPr id="25" name="object 25"/>
          <p:cNvSpPr txBox="1"/>
          <p:nvPr/>
        </p:nvSpPr>
        <p:spPr>
          <a:xfrm>
            <a:off x="4712017" y="3261169"/>
            <a:ext cx="1541145" cy="271780"/>
          </a:xfrm>
          <a:prstGeom prst="rect">
            <a:avLst/>
          </a:prstGeom>
          <a:solidFill>
            <a:srgbClr val="F8F8F8"/>
          </a:solidFill>
          <a:ln w="3175">
            <a:solidFill>
              <a:srgbClr val="F8F8F8"/>
            </a:solidFill>
          </a:ln>
        </p:spPr>
        <p:txBody>
          <a:bodyPr vert="horz" wrap="square" lIns="0" tIns="42544" rIns="0" bIns="0" rtlCol="0">
            <a:spAutoFit/>
          </a:bodyPr>
          <a:lstStyle/>
          <a:p>
            <a:pPr marL="95885">
              <a:lnSpc>
                <a:spcPct val="100000"/>
              </a:lnSpc>
              <a:spcBef>
                <a:spcPts val="334"/>
              </a:spcBef>
            </a:pPr>
            <a:r>
              <a:rPr sz="1100" b="1" dirty="0">
                <a:solidFill>
                  <a:srgbClr val="3A3838"/>
                </a:solidFill>
                <a:latin typeface="Calibri"/>
                <a:cs typeface="Calibri"/>
              </a:rPr>
              <a:t>Code</a:t>
            </a:r>
            <a:r>
              <a:rPr sz="1100" b="1" spc="30" dirty="0">
                <a:solidFill>
                  <a:srgbClr val="3A3838"/>
                </a:solidFill>
                <a:latin typeface="Calibri"/>
                <a:cs typeface="Calibri"/>
              </a:rPr>
              <a:t> </a:t>
            </a:r>
            <a:r>
              <a:rPr sz="1100" b="1" spc="-10" dirty="0">
                <a:solidFill>
                  <a:srgbClr val="3A3838"/>
                </a:solidFill>
                <a:latin typeface="Calibri"/>
                <a:cs typeface="Calibri"/>
              </a:rPr>
              <a:t>d'inscription</a:t>
            </a:r>
            <a:r>
              <a:rPr sz="1100" b="1" spc="15" dirty="0">
                <a:solidFill>
                  <a:srgbClr val="3A3838"/>
                </a:solidFill>
                <a:latin typeface="Calibri"/>
                <a:cs typeface="Calibri"/>
              </a:rPr>
              <a:t> </a:t>
            </a:r>
            <a:r>
              <a:rPr sz="1100" b="1" spc="-50" dirty="0">
                <a:solidFill>
                  <a:srgbClr val="3A3838"/>
                </a:solidFill>
                <a:latin typeface="Calibri"/>
                <a:cs typeface="Calibri"/>
              </a:rPr>
              <a:t>:</a:t>
            </a:r>
            <a:endParaRPr sz="1100" dirty="0">
              <a:latin typeface="Calibri"/>
              <a:cs typeface="Calibri"/>
            </a:endParaRPr>
          </a:p>
        </p:txBody>
      </p:sp>
      <p:sp>
        <p:nvSpPr>
          <p:cNvPr id="6" name="object 6"/>
          <p:cNvSpPr txBox="1"/>
          <p:nvPr/>
        </p:nvSpPr>
        <p:spPr>
          <a:xfrm>
            <a:off x="460959" y="1462278"/>
            <a:ext cx="3029585" cy="1397635"/>
          </a:xfrm>
          <a:prstGeom prst="rect">
            <a:avLst/>
          </a:prstGeom>
        </p:spPr>
        <p:txBody>
          <a:bodyPr vert="horz" wrap="square" lIns="0" tIns="12700" rIns="0" bIns="0" rtlCol="0">
            <a:spAutoFit/>
          </a:bodyPr>
          <a:lstStyle/>
          <a:p>
            <a:pPr marL="12065" marR="5080" indent="-1905" algn="ctr">
              <a:lnSpc>
                <a:spcPct val="100000"/>
              </a:lnSpc>
              <a:spcBef>
                <a:spcPts val="100"/>
              </a:spcBef>
            </a:pPr>
            <a:r>
              <a:rPr sz="1800" dirty="0">
                <a:solidFill>
                  <a:srgbClr val="FFFFFF"/>
                </a:solidFill>
                <a:latin typeface="Calibri"/>
                <a:cs typeface="Calibri"/>
              </a:rPr>
              <a:t>Saisissez</a:t>
            </a:r>
            <a:r>
              <a:rPr sz="1800" spc="-25" dirty="0">
                <a:solidFill>
                  <a:srgbClr val="FFFFFF"/>
                </a:solidFill>
                <a:latin typeface="Calibri"/>
                <a:cs typeface="Calibri"/>
              </a:rPr>
              <a:t> </a:t>
            </a:r>
            <a:r>
              <a:rPr sz="1800" b="1" dirty="0">
                <a:solidFill>
                  <a:srgbClr val="FFFFFF"/>
                </a:solidFill>
                <a:latin typeface="Calibri"/>
                <a:cs typeface="Calibri"/>
              </a:rPr>
              <a:t>le</a:t>
            </a:r>
            <a:r>
              <a:rPr sz="1800" b="1" spc="-25" dirty="0">
                <a:solidFill>
                  <a:srgbClr val="FFFFFF"/>
                </a:solidFill>
                <a:latin typeface="Calibri"/>
                <a:cs typeface="Calibri"/>
              </a:rPr>
              <a:t> </a:t>
            </a:r>
            <a:r>
              <a:rPr sz="1800" b="1" dirty="0">
                <a:solidFill>
                  <a:srgbClr val="FFFFFF"/>
                </a:solidFill>
                <a:latin typeface="Calibri"/>
                <a:cs typeface="Calibri"/>
              </a:rPr>
              <a:t>code</a:t>
            </a:r>
            <a:r>
              <a:rPr sz="1800" b="1" spc="-20" dirty="0">
                <a:solidFill>
                  <a:srgbClr val="FFFFFF"/>
                </a:solidFill>
                <a:latin typeface="Calibri"/>
                <a:cs typeface="Calibri"/>
              </a:rPr>
              <a:t> </a:t>
            </a:r>
            <a:r>
              <a:rPr sz="1800" b="1" spc="-10" dirty="0">
                <a:solidFill>
                  <a:srgbClr val="FFFFFF"/>
                </a:solidFill>
                <a:latin typeface="Calibri"/>
                <a:cs typeface="Calibri"/>
              </a:rPr>
              <a:t>d'inscription</a:t>
            </a:r>
            <a:r>
              <a:rPr sz="1800" b="1" spc="500" dirty="0">
                <a:solidFill>
                  <a:srgbClr val="FFFFFF"/>
                </a:solidFill>
                <a:latin typeface="Calibri"/>
                <a:cs typeface="Calibri"/>
              </a:rPr>
              <a:t> </a:t>
            </a:r>
            <a:r>
              <a:rPr sz="1800" dirty="0">
                <a:solidFill>
                  <a:srgbClr val="FFFFFF"/>
                </a:solidFill>
                <a:latin typeface="Calibri"/>
                <a:cs typeface="Calibri"/>
              </a:rPr>
              <a:t>de</a:t>
            </a:r>
            <a:r>
              <a:rPr sz="1800" spc="-35" dirty="0">
                <a:solidFill>
                  <a:srgbClr val="FFFFFF"/>
                </a:solidFill>
                <a:latin typeface="Calibri"/>
                <a:cs typeface="Calibri"/>
              </a:rPr>
              <a:t> </a:t>
            </a:r>
            <a:r>
              <a:rPr sz="1800" dirty="0">
                <a:solidFill>
                  <a:srgbClr val="FFFFFF"/>
                </a:solidFill>
                <a:latin typeface="Calibri"/>
                <a:cs typeface="Calibri"/>
              </a:rPr>
              <a:t>votre</a:t>
            </a:r>
            <a:r>
              <a:rPr sz="1800" spc="-40" dirty="0">
                <a:solidFill>
                  <a:srgbClr val="FFFFFF"/>
                </a:solidFill>
                <a:latin typeface="Calibri"/>
                <a:cs typeface="Calibri"/>
              </a:rPr>
              <a:t> </a:t>
            </a:r>
            <a:r>
              <a:rPr sz="1800" dirty="0">
                <a:solidFill>
                  <a:srgbClr val="FFFFFF"/>
                </a:solidFill>
                <a:latin typeface="Calibri"/>
                <a:cs typeface="Calibri"/>
              </a:rPr>
              <a:t>élève</a:t>
            </a:r>
            <a:r>
              <a:rPr sz="1800" spc="-45" dirty="0">
                <a:solidFill>
                  <a:srgbClr val="FFFFFF"/>
                </a:solidFill>
                <a:latin typeface="Calibri"/>
                <a:cs typeface="Calibri"/>
              </a:rPr>
              <a:t> </a:t>
            </a:r>
            <a:r>
              <a:rPr sz="1800" dirty="0">
                <a:solidFill>
                  <a:srgbClr val="FFFFFF"/>
                </a:solidFill>
                <a:latin typeface="Calibri"/>
                <a:cs typeface="Calibri"/>
              </a:rPr>
              <a:t>(que</a:t>
            </a:r>
            <a:r>
              <a:rPr sz="1800" spc="-30" dirty="0">
                <a:solidFill>
                  <a:srgbClr val="FFFFFF"/>
                </a:solidFill>
                <a:latin typeface="Calibri"/>
                <a:cs typeface="Calibri"/>
              </a:rPr>
              <a:t> </a:t>
            </a:r>
            <a:r>
              <a:rPr sz="1800" spc="-20" dirty="0">
                <a:solidFill>
                  <a:srgbClr val="FFFFFF"/>
                </a:solidFill>
                <a:latin typeface="Calibri"/>
                <a:cs typeface="Calibri"/>
              </a:rPr>
              <a:t>vous </a:t>
            </a:r>
            <a:r>
              <a:rPr sz="1800" spc="-10" dirty="0">
                <a:solidFill>
                  <a:srgbClr val="FFFFFF"/>
                </a:solidFill>
                <a:latin typeface="Calibri"/>
                <a:cs typeface="Calibri"/>
              </a:rPr>
              <a:t>trouverez</a:t>
            </a:r>
            <a:r>
              <a:rPr sz="1800" spc="-50" dirty="0">
                <a:solidFill>
                  <a:srgbClr val="FFFFFF"/>
                </a:solidFill>
                <a:latin typeface="Calibri"/>
                <a:cs typeface="Calibri"/>
              </a:rPr>
              <a:t> </a:t>
            </a:r>
            <a:r>
              <a:rPr sz="1800" dirty="0">
                <a:solidFill>
                  <a:srgbClr val="FFFFFF"/>
                </a:solidFill>
                <a:latin typeface="Calibri"/>
                <a:cs typeface="Calibri"/>
              </a:rPr>
              <a:t>dans</a:t>
            </a:r>
            <a:r>
              <a:rPr sz="1800" spc="-40" dirty="0">
                <a:solidFill>
                  <a:srgbClr val="FFFFFF"/>
                </a:solidFill>
                <a:latin typeface="Calibri"/>
                <a:cs typeface="Calibri"/>
              </a:rPr>
              <a:t> </a:t>
            </a:r>
            <a:r>
              <a:rPr sz="1800" dirty="0">
                <a:solidFill>
                  <a:srgbClr val="FFFFFF"/>
                </a:solidFill>
                <a:latin typeface="Calibri"/>
                <a:cs typeface="Calibri"/>
              </a:rPr>
              <a:t>la</a:t>
            </a:r>
            <a:r>
              <a:rPr sz="1800" spc="-45" dirty="0">
                <a:solidFill>
                  <a:srgbClr val="FFFFFF"/>
                </a:solidFill>
                <a:latin typeface="Calibri"/>
                <a:cs typeface="Calibri"/>
              </a:rPr>
              <a:t> </a:t>
            </a:r>
            <a:r>
              <a:rPr sz="1800" dirty="0">
                <a:solidFill>
                  <a:srgbClr val="FFFFFF"/>
                </a:solidFill>
                <a:latin typeface="Calibri"/>
                <a:cs typeface="Calibri"/>
              </a:rPr>
              <a:t>lettre</a:t>
            </a:r>
            <a:r>
              <a:rPr sz="1800" spc="-25" dirty="0">
                <a:solidFill>
                  <a:srgbClr val="FFFFFF"/>
                </a:solidFill>
                <a:latin typeface="Calibri"/>
                <a:cs typeface="Calibri"/>
              </a:rPr>
              <a:t> </a:t>
            </a:r>
            <a:r>
              <a:rPr sz="1800" dirty="0">
                <a:solidFill>
                  <a:srgbClr val="FFFFFF"/>
                </a:solidFill>
                <a:latin typeface="Calibri"/>
                <a:cs typeface="Calibri"/>
              </a:rPr>
              <a:t>de</a:t>
            </a:r>
            <a:r>
              <a:rPr sz="1800" spc="-30" dirty="0">
                <a:solidFill>
                  <a:srgbClr val="FFFFFF"/>
                </a:solidFill>
                <a:latin typeface="Calibri"/>
                <a:cs typeface="Calibri"/>
              </a:rPr>
              <a:t> </a:t>
            </a:r>
            <a:r>
              <a:rPr sz="1800" spc="-20" dirty="0">
                <a:solidFill>
                  <a:srgbClr val="FFFFFF"/>
                </a:solidFill>
                <a:latin typeface="Calibri"/>
                <a:cs typeface="Calibri"/>
              </a:rPr>
              <a:t>votre </a:t>
            </a:r>
            <a:r>
              <a:rPr sz="1800" dirty="0">
                <a:solidFill>
                  <a:srgbClr val="FFFFFF"/>
                </a:solidFill>
                <a:latin typeface="Calibri"/>
                <a:cs typeface="Calibri"/>
              </a:rPr>
              <a:t>district)</a:t>
            </a:r>
            <a:r>
              <a:rPr sz="1800" spc="-20" dirty="0">
                <a:solidFill>
                  <a:srgbClr val="FFFFFF"/>
                </a:solidFill>
                <a:latin typeface="Calibri"/>
                <a:cs typeface="Calibri"/>
              </a:rPr>
              <a:t> </a:t>
            </a:r>
            <a:r>
              <a:rPr sz="1800" dirty="0">
                <a:solidFill>
                  <a:srgbClr val="FFFFFF"/>
                </a:solidFill>
                <a:latin typeface="Calibri"/>
                <a:cs typeface="Calibri"/>
              </a:rPr>
              <a:t>et</a:t>
            </a:r>
            <a:r>
              <a:rPr sz="1800" spc="-20" dirty="0">
                <a:solidFill>
                  <a:srgbClr val="FFFFFF"/>
                </a:solidFill>
                <a:latin typeface="Calibri"/>
                <a:cs typeface="Calibri"/>
              </a:rPr>
              <a:t> </a:t>
            </a:r>
            <a:r>
              <a:rPr sz="1800" b="1" dirty="0">
                <a:solidFill>
                  <a:srgbClr val="FFFFFF"/>
                </a:solidFill>
                <a:latin typeface="Calibri"/>
                <a:cs typeface="Calibri"/>
              </a:rPr>
              <a:t>sa</a:t>
            </a:r>
            <a:r>
              <a:rPr sz="1800" b="1" spc="-30" dirty="0">
                <a:solidFill>
                  <a:srgbClr val="FFFFFF"/>
                </a:solidFill>
                <a:latin typeface="Calibri"/>
                <a:cs typeface="Calibri"/>
              </a:rPr>
              <a:t> </a:t>
            </a:r>
            <a:r>
              <a:rPr sz="1800" b="1" dirty="0">
                <a:solidFill>
                  <a:srgbClr val="FFFFFF"/>
                </a:solidFill>
                <a:latin typeface="Calibri"/>
                <a:cs typeface="Calibri"/>
              </a:rPr>
              <a:t>date</a:t>
            </a:r>
            <a:r>
              <a:rPr sz="1800" b="1" spc="-50" dirty="0">
                <a:solidFill>
                  <a:srgbClr val="FFFFFF"/>
                </a:solidFill>
                <a:latin typeface="Calibri"/>
                <a:cs typeface="Calibri"/>
              </a:rPr>
              <a:t> </a:t>
            </a:r>
            <a:r>
              <a:rPr sz="1800" b="1" dirty="0">
                <a:solidFill>
                  <a:srgbClr val="FFFFFF"/>
                </a:solidFill>
                <a:latin typeface="Calibri"/>
                <a:cs typeface="Calibri"/>
              </a:rPr>
              <a:t>de</a:t>
            </a:r>
            <a:r>
              <a:rPr sz="1800" b="1" spc="-35" dirty="0">
                <a:solidFill>
                  <a:srgbClr val="FFFFFF"/>
                </a:solidFill>
                <a:latin typeface="Calibri"/>
                <a:cs typeface="Calibri"/>
              </a:rPr>
              <a:t> </a:t>
            </a:r>
            <a:r>
              <a:rPr sz="1800" b="1" spc="-10" dirty="0">
                <a:solidFill>
                  <a:srgbClr val="FFFFFF"/>
                </a:solidFill>
                <a:latin typeface="Calibri"/>
                <a:cs typeface="Calibri"/>
              </a:rPr>
              <a:t>naissance</a:t>
            </a:r>
            <a:r>
              <a:rPr sz="1800" spc="-10" dirty="0">
                <a:solidFill>
                  <a:srgbClr val="FFFFFF"/>
                </a:solidFill>
                <a:latin typeface="Calibri"/>
                <a:cs typeface="Calibri"/>
              </a:rPr>
              <a:t>.</a:t>
            </a:r>
            <a:endParaRPr sz="1800" dirty="0">
              <a:latin typeface="Calibri"/>
              <a:cs typeface="Calibri"/>
            </a:endParaRPr>
          </a:p>
          <a:p>
            <a:pPr algn="ctr">
              <a:lnSpc>
                <a:spcPct val="100000"/>
              </a:lnSpc>
            </a:pPr>
            <a:r>
              <a:rPr sz="1800" dirty="0">
                <a:solidFill>
                  <a:srgbClr val="FFFFFF"/>
                </a:solidFill>
                <a:latin typeface="Calibri"/>
                <a:cs typeface="Calibri"/>
              </a:rPr>
              <a:t>Cliquez</a:t>
            </a:r>
            <a:r>
              <a:rPr sz="1800" spc="-45" dirty="0">
                <a:solidFill>
                  <a:srgbClr val="FFFFFF"/>
                </a:solidFill>
                <a:latin typeface="Calibri"/>
                <a:cs typeface="Calibri"/>
              </a:rPr>
              <a:t> </a:t>
            </a:r>
            <a:r>
              <a:rPr sz="1800" dirty="0">
                <a:solidFill>
                  <a:srgbClr val="FFFFFF"/>
                </a:solidFill>
                <a:latin typeface="Calibri"/>
                <a:cs typeface="Calibri"/>
              </a:rPr>
              <a:t>ensuite</a:t>
            </a:r>
            <a:r>
              <a:rPr sz="1800" spc="-60" dirty="0">
                <a:solidFill>
                  <a:srgbClr val="FFFFFF"/>
                </a:solidFill>
                <a:latin typeface="Calibri"/>
                <a:cs typeface="Calibri"/>
              </a:rPr>
              <a:t> </a:t>
            </a:r>
            <a:r>
              <a:rPr sz="1800" dirty="0">
                <a:solidFill>
                  <a:srgbClr val="FFFFFF"/>
                </a:solidFill>
                <a:latin typeface="Calibri"/>
                <a:cs typeface="Calibri"/>
              </a:rPr>
              <a:t>sur</a:t>
            </a:r>
            <a:r>
              <a:rPr sz="1800" spc="-45" dirty="0">
                <a:solidFill>
                  <a:srgbClr val="FFFFFF"/>
                </a:solidFill>
                <a:latin typeface="Calibri"/>
                <a:cs typeface="Calibri"/>
              </a:rPr>
              <a:t> </a:t>
            </a:r>
            <a:r>
              <a:rPr sz="1800" b="1" spc="-10" dirty="0">
                <a:solidFill>
                  <a:srgbClr val="FFFFFF"/>
                </a:solidFill>
                <a:latin typeface="Calibri"/>
                <a:cs typeface="Calibri"/>
              </a:rPr>
              <a:t>Accéder.</a:t>
            </a:r>
            <a:endParaRPr sz="1800" dirty="0">
              <a:latin typeface="Calibri"/>
              <a:cs typeface="Calibri"/>
            </a:endParaRPr>
          </a:p>
        </p:txBody>
      </p:sp>
      <p:sp>
        <p:nvSpPr>
          <p:cNvPr id="26" name="object 26"/>
          <p:cNvSpPr txBox="1"/>
          <p:nvPr/>
        </p:nvSpPr>
        <p:spPr>
          <a:xfrm>
            <a:off x="4770120" y="3567684"/>
            <a:ext cx="2423160" cy="262255"/>
          </a:xfrm>
          <a:prstGeom prst="rect">
            <a:avLst/>
          </a:prstGeom>
          <a:solidFill>
            <a:srgbClr val="FFFFFF"/>
          </a:solidFill>
          <a:ln w="9525">
            <a:solidFill>
              <a:srgbClr val="F8F8F8"/>
            </a:solidFill>
          </a:ln>
        </p:spPr>
        <p:txBody>
          <a:bodyPr vert="horz" wrap="square" lIns="0" tIns="38735" rIns="0" bIns="0" rtlCol="0">
            <a:spAutoFit/>
          </a:bodyPr>
          <a:lstStyle/>
          <a:p>
            <a:pPr marL="90805">
              <a:lnSpc>
                <a:spcPct val="100000"/>
              </a:lnSpc>
              <a:spcBef>
                <a:spcPts val="305"/>
              </a:spcBef>
            </a:pPr>
            <a:r>
              <a:rPr sz="1100" dirty="0">
                <a:solidFill>
                  <a:srgbClr val="3A3838"/>
                </a:solidFill>
                <a:latin typeface="Calibri"/>
                <a:cs typeface="Calibri"/>
              </a:rPr>
              <a:t>Code</a:t>
            </a:r>
            <a:r>
              <a:rPr sz="1100" spc="-30" dirty="0">
                <a:solidFill>
                  <a:srgbClr val="3A3838"/>
                </a:solidFill>
                <a:latin typeface="Calibri"/>
                <a:cs typeface="Calibri"/>
              </a:rPr>
              <a:t> </a:t>
            </a:r>
            <a:r>
              <a:rPr sz="1100" dirty="0">
                <a:solidFill>
                  <a:srgbClr val="3A3838"/>
                </a:solidFill>
                <a:latin typeface="Calibri"/>
                <a:cs typeface="Calibri"/>
              </a:rPr>
              <a:t>d'enregistrement</a:t>
            </a:r>
            <a:r>
              <a:rPr sz="1100" spc="-50" dirty="0">
                <a:solidFill>
                  <a:srgbClr val="3A3838"/>
                </a:solidFill>
                <a:latin typeface="Calibri"/>
                <a:cs typeface="Calibri"/>
              </a:rPr>
              <a:t> </a:t>
            </a:r>
            <a:r>
              <a:rPr sz="1100" dirty="0">
                <a:solidFill>
                  <a:srgbClr val="3A3838"/>
                </a:solidFill>
                <a:latin typeface="Calibri"/>
                <a:cs typeface="Calibri"/>
              </a:rPr>
              <a:t>à</a:t>
            </a:r>
            <a:r>
              <a:rPr sz="1100" spc="-10" dirty="0">
                <a:solidFill>
                  <a:srgbClr val="3A3838"/>
                </a:solidFill>
                <a:latin typeface="Calibri"/>
                <a:cs typeface="Calibri"/>
              </a:rPr>
              <a:t> </a:t>
            </a:r>
            <a:r>
              <a:rPr sz="1100" dirty="0">
                <a:solidFill>
                  <a:srgbClr val="3A3838"/>
                </a:solidFill>
                <a:latin typeface="Calibri"/>
                <a:cs typeface="Calibri"/>
              </a:rPr>
              <a:t>12</a:t>
            </a:r>
            <a:r>
              <a:rPr sz="1100" spc="-20" dirty="0">
                <a:solidFill>
                  <a:srgbClr val="3A3838"/>
                </a:solidFill>
                <a:latin typeface="Calibri"/>
                <a:cs typeface="Calibri"/>
              </a:rPr>
              <a:t> </a:t>
            </a:r>
            <a:r>
              <a:rPr sz="1100" spc="-10" dirty="0">
                <a:solidFill>
                  <a:srgbClr val="3A3838"/>
                </a:solidFill>
                <a:latin typeface="Calibri"/>
                <a:cs typeface="Calibri"/>
              </a:rPr>
              <a:t>caractères</a:t>
            </a:r>
            <a:endParaRPr sz="1100" dirty="0">
              <a:latin typeface="Calibri"/>
              <a:cs typeface="Calibri"/>
            </a:endParaRPr>
          </a:p>
        </p:txBody>
      </p:sp>
      <p:sp>
        <p:nvSpPr>
          <p:cNvPr id="27" name="object 27">
            <a:extLst>
              <a:ext uri="{C183D7F6-B498-43B3-948B-1728B52AA6E4}">
                <adec:decorative xmlns:adec="http://schemas.microsoft.com/office/drawing/2017/decorative" val="1"/>
              </a:ext>
            </a:extLst>
          </p:cNvPr>
          <p:cNvSpPr/>
          <p:nvPr/>
        </p:nvSpPr>
        <p:spPr>
          <a:xfrm>
            <a:off x="4640579" y="4131564"/>
            <a:ext cx="1150620" cy="431800"/>
          </a:xfrm>
          <a:custGeom>
            <a:avLst/>
            <a:gdLst/>
            <a:ahLst/>
            <a:cxnLst/>
            <a:rect l="l" t="t" r="r" b="b"/>
            <a:pathLst>
              <a:path w="1150620" h="431800">
                <a:moveTo>
                  <a:pt x="0" y="431292"/>
                </a:moveTo>
                <a:lnTo>
                  <a:pt x="1150620" y="431292"/>
                </a:lnTo>
                <a:lnTo>
                  <a:pt x="1150620" y="0"/>
                </a:lnTo>
                <a:lnTo>
                  <a:pt x="0" y="0"/>
                </a:lnTo>
                <a:lnTo>
                  <a:pt x="0" y="431292"/>
                </a:lnTo>
                <a:close/>
              </a:path>
            </a:pathLst>
          </a:custGeom>
          <a:ln w="9525">
            <a:solidFill>
              <a:srgbClr val="F8F8F8"/>
            </a:solidFill>
          </a:ln>
        </p:spPr>
        <p:txBody>
          <a:bodyPr wrap="square" lIns="0" tIns="0" rIns="0" bIns="0" rtlCol="0"/>
          <a:lstStyle/>
          <a:p>
            <a:endParaRPr dirty="0"/>
          </a:p>
        </p:txBody>
      </p:sp>
      <p:sp>
        <p:nvSpPr>
          <p:cNvPr id="28" name="object 28"/>
          <p:cNvSpPr txBox="1"/>
          <p:nvPr/>
        </p:nvSpPr>
        <p:spPr>
          <a:xfrm>
            <a:off x="4635817" y="4126801"/>
            <a:ext cx="1160145" cy="441325"/>
          </a:xfrm>
          <a:prstGeom prst="rect">
            <a:avLst/>
          </a:prstGeom>
          <a:solidFill>
            <a:srgbClr val="F8F8F8"/>
          </a:solidFill>
        </p:spPr>
        <p:txBody>
          <a:bodyPr vert="horz" wrap="square" lIns="0" tIns="42545" rIns="0" bIns="0" rtlCol="0">
            <a:spAutoFit/>
          </a:bodyPr>
          <a:lstStyle/>
          <a:p>
            <a:pPr marL="95885">
              <a:lnSpc>
                <a:spcPct val="100000"/>
              </a:lnSpc>
              <a:spcBef>
                <a:spcPts val="335"/>
              </a:spcBef>
            </a:pPr>
            <a:r>
              <a:rPr sz="1100" b="1" dirty="0">
                <a:solidFill>
                  <a:srgbClr val="3A3838"/>
                </a:solidFill>
                <a:latin typeface="Calibri"/>
                <a:cs typeface="Calibri"/>
              </a:rPr>
              <a:t>Date</a:t>
            </a:r>
            <a:r>
              <a:rPr sz="1100" b="1" spc="-20" dirty="0">
                <a:solidFill>
                  <a:srgbClr val="3A3838"/>
                </a:solidFill>
                <a:latin typeface="Calibri"/>
                <a:cs typeface="Calibri"/>
              </a:rPr>
              <a:t> </a:t>
            </a:r>
            <a:r>
              <a:rPr sz="1100" b="1" spc="-25" dirty="0">
                <a:solidFill>
                  <a:srgbClr val="3A3838"/>
                </a:solidFill>
                <a:latin typeface="Calibri"/>
                <a:cs typeface="Calibri"/>
              </a:rPr>
              <a:t>de</a:t>
            </a:r>
            <a:endParaRPr sz="1100" dirty="0">
              <a:latin typeface="Calibri"/>
              <a:cs typeface="Calibri"/>
            </a:endParaRPr>
          </a:p>
          <a:p>
            <a:pPr marL="95885">
              <a:lnSpc>
                <a:spcPct val="100000"/>
              </a:lnSpc>
              <a:spcBef>
                <a:spcPts val="5"/>
              </a:spcBef>
            </a:pPr>
            <a:r>
              <a:rPr sz="1100" b="1" dirty="0">
                <a:solidFill>
                  <a:srgbClr val="3A3838"/>
                </a:solidFill>
                <a:latin typeface="Calibri"/>
                <a:cs typeface="Calibri"/>
              </a:rPr>
              <a:t>naissance</a:t>
            </a:r>
            <a:r>
              <a:rPr sz="1100" b="1" spc="-45" dirty="0">
                <a:solidFill>
                  <a:srgbClr val="3A3838"/>
                </a:solidFill>
                <a:latin typeface="Calibri"/>
                <a:cs typeface="Calibri"/>
              </a:rPr>
              <a:t> </a:t>
            </a:r>
            <a:r>
              <a:rPr sz="1100" b="1" spc="-50" dirty="0">
                <a:solidFill>
                  <a:srgbClr val="3A3838"/>
                </a:solidFill>
                <a:latin typeface="Calibri"/>
                <a:cs typeface="Calibri"/>
              </a:rPr>
              <a:t>:</a:t>
            </a:r>
            <a:endParaRPr sz="1100" dirty="0">
              <a:latin typeface="Calibri"/>
              <a:cs typeface="Calibri"/>
            </a:endParaRPr>
          </a:p>
        </p:txBody>
      </p:sp>
      <p:sp>
        <p:nvSpPr>
          <p:cNvPr id="29" name="object 29"/>
          <p:cNvSpPr txBox="1"/>
          <p:nvPr/>
        </p:nvSpPr>
        <p:spPr>
          <a:xfrm>
            <a:off x="5911596" y="4177284"/>
            <a:ext cx="368935" cy="216535"/>
          </a:xfrm>
          <a:prstGeom prst="rect">
            <a:avLst/>
          </a:prstGeom>
          <a:solidFill>
            <a:srgbClr val="FFFFFF"/>
          </a:solidFill>
          <a:ln w="9525">
            <a:solidFill>
              <a:srgbClr val="F8F8F8"/>
            </a:solidFill>
          </a:ln>
        </p:spPr>
        <p:txBody>
          <a:bodyPr vert="horz" wrap="square" lIns="0" tIns="40005" rIns="0" bIns="0" rtlCol="0">
            <a:spAutoFit/>
          </a:bodyPr>
          <a:lstStyle/>
          <a:p>
            <a:pPr marL="92075">
              <a:lnSpc>
                <a:spcPct val="100000"/>
              </a:lnSpc>
              <a:spcBef>
                <a:spcPts val="315"/>
              </a:spcBef>
            </a:pPr>
            <a:r>
              <a:rPr sz="800" spc="-25" dirty="0">
                <a:solidFill>
                  <a:srgbClr val="3A3838"/>
                </a:solidFill>
                <a:latin typeface="Calibri"/>
                <a:cs typeface="Calibri"/>
              </a:rPr>
              <a:t>MM</a:t>
            </a:r>
            <a:endParaRPr sz="800" dirty="0">
              <a:latin typeface="Calibri"/>
              <a:cs typeface="Calibri"/>
            </a:endParaRPr>
          </a:p>
        </p:txBody>
      </p:sp>
      <p:sp>
        <p:nvSpPr>
          <p:cNvPr id="30" name="object 30"/>
          <p:cNvSpPr txBox="1"/>
          <p:nvPr/>
        </p:nvSpPr>
        <p:spPr>
          <a:xfrm>
            <a:off x="6534911" y="4177284"/>
            <a:ext cx="368935" cy="216535"/>
          </a:xfrm>
          <a:prstGeom prst="rect">
            <a:avLst/>
          </a:prstGeom>
          <a:solidFill>
            <a:srgbClr val="FFFFFF"/>
          </a:solidFill>
          <a:ln w="9525">
            <a:solidFill>
              <a:srgbClr val="F8F8F8"/>
            </a:solidFill>
          </a:ln>
        </p:spPr>
        <p:txBody>
          <a:bodyPr vert="horz" wrap="square" lIns="0" tIns="40005" rIns="0" bIns="0" rtlCol="0">
            <a:spAutoFit/>
          </a:bodyPr>
          <a:lstStyle/>
          <a:p>
            <a:pPr marL="91440">
              <a:lnSpc>
                <a:spcPct val="100000"/>
              </a:lnSpc>
              <a:spcBef>
                <a:spcPts val="315"/>
              </a:spcBef>
            </a:pPr>
            <a:r>
              <a:rPr sz="800" spc="-25" dirty="0">
                <a:solidFill>
                  <a:srgbClr val="3A3838"/>
                </a:solidFill>
                <a:latin typeface="Calibri"/>
                <a:cs typeface="Calibri"/>
              </a:rPr>
              <a:t>DD</a:t>
            </a:r>
            <a:endParaRPr sz="800" dirty="0">
              <a:latin typeface="Calibri"/>
              <a:cs typeface="Calibri"/>
            </a:endParaRPr>
          </a:p>
        </p:txBody>
      </p:sp>
      <p:sp>
        <p:nvSpPr>
          <p:cNvPr id="31" name="object 31"/>
          <p:cNvSpPr txBox="1"/>
          <p:nvPr/>
        </p:nvSpPr>
        <p:spPr>
          <a:xfrm>
            <a:off x="7156704" y="4177284"/>
            <a:ext cx="370840" cy="216535"/>
          </a:xfrm>
          <a:prstGeom prst="rect">
            <a:avLst/>
          </a:prstGeom>
          <a:solidFill>
            <a:srgbClr val="FFFFFF"/>
          </a:solidFill>
          <a:ln w="9525">
            <a:solidFill>
              <a:srgbClr val="F8F8F8"/>
            </a:solidFill>
          </a:ln>
        </p:spPr>
        <p:txBody>
          <a:bodyPr vert="horz" wrap="square" lIns="0" tIns="40005" rIns="0" bIns="0" rtlCol="0">
            <a:spAutoFit/>
          </a:bodyPr>
          <a:lstStyle/>
          <a:p>
            <a:pPr marL="92710">
              <a:lnSpc>
                <a:spcPct val="100000"/>
              </a:lnSpc>
              <a:spcBef>
                <a:spcPts val="315"/>
              </a:spcBef>
            </a:pPr>
            <a:r>
              <a:rPr sz="800" spc="-25" dirty="0">
                <a:solidFill>
                  <a:srgbClr val="3A3838"/>
                </a:solidFill>
                <a:latin typeface="Calibri"/>
                <a:cs typeface="Calibri"/>
              </a:rPr>
              <a:t>AA</a:t>
            </a:r>
            <a:endParaRPr sz="800" dirty="0">
              <a:latin typeface="Calibri"/>
              <a:cs typeface="Calibri"/>
            </a:endParaRPr>
          </a:p>
        </p:txBody>
      </p:sp>
      <p:sp>
        <p:nvSpPr>
          <p:cNvPr id="33" name="object 33">
            <a:extLst>
              <a:ext uri="{C183D7F6-B498-43B3-948B-1728B52AA6E4}">
                <adec:decorative xmlns:adec="http://schemas.microsoft.com/office/drawing/2017/decorative" val="1"/>
              </a:ext>
            </a:extLst>
          </p:cNvPr>
          <p:cNvSpPr/>
          <p:nvPr/>
        </p:nvSpPr>
        <p:spPr>
          <a:xfrm>
            <a:off x="4716780" y="4741164"/>
            <a:ext cx="1912620" cy="321945"/>
          </a:xfrm>
          <a:custGeom>
            <a:avLst/>
            <a:gdLst/>
            <a:ahLst/>
            <a:cxnLst/>
            <a:rect l="l" t="t" r="r" b="b"/>
            <a:pathLst>
              <a:path w="1912620" h="321945">
                <a:moveTo>
                  <a:pt x="1912620" y="0"/>
                </a:moveTo>
                <a:lnTo>
                  <a:pt x="0" y="0"/>
                </a:lnTo>
                <a:lnTo>
                  <a:pt x="0" y="150876"/>
                </a:lnTo>
                <a:lnTo>
                  <a:pt x="0" y="169164"/>
                </a:lnTo>
                <a:lnTo>
                  <a:pt x="0" y="321564"/>
                </a:lnTo>
                <a:lnTo>
                  <a:pt x="1379220" y="321564"/>
                </a:lnTo>
                <a:lnTo>
                  <a:pt x="1379220" y="169164"/>
                </a:lnTo>
                <a:lnTo>
                  <a:pt x="1912620" y="169164"/>
                </a:lnTo>
                <a:lnTo>
                  <a:pt x="1912620" y="0"/>
                </a:lnTo>
                <a:close/>
              </a:path>
            </a:pathLst>
          </a:custGeom>
          <a:solidFill>
            <a:srgbClr val="F8F8F8"/>
          </a:solidFill>
        </p:spPr>
        <p:txBody>
          <a:bodyPr wrap="square" lIns="0" tIns="0" rIns="0" bIns="0" rtlCol="0"/>
          <a:lstStyle/>
          <a:p>
            <a:endParaRPr dirty="0"/>
          </a:p>
        </p:txBody>
      </p:sp>
      <p:sp>
        <p:nvSpPr>
          <p:cNvPr id="34" name="object 34"/>
          <p:cNvSpPr txBox="1"/>
          <p:nvPr/>
        </p:nvSpPr>
        <p:spPr>
          <a:xfrm>
            <a:off x="4640579" y="4695444"/>
            <a:ext cx="2123440" cy="576580"/>
          </a:xfrm>
          <a:prstGeom prst="rect">
            <a:avLst/>
          </a:prstGeom>
          <a:ln w="9525">
            <a:solidFill>
              <a:srgbClr val="F8F8F8"/>
            </a:solidFill>
          </a:ln>
        </p:spPr>
        <p:txBody>
          <a:bodyPr vert="horz" wrap="square" lIns="0" tIns="38100" rIns="0" bIns="0" rtlCol="0">
            <a:spAutoFit/>
          </a:bodyPr>
          <a:lstStyle/>
          <a:p>
            <a:pPr marL="91440">
              <a:lnSpc>
                <a:spcPct val="100000"/>
              </a:lnSpc>
              <a:spcBef>
                <a:spcPts val="300"/>
              </a:spcBef>
            </a:pPr>
            <a:r>
              <a:rPr sz="1050" dirty="0">
                <a:solidFill>
                  <a:srgbClr val="214681"/>
                </a:solidFill>
                <a:latin typeface="Calibri"/>
                <a:cs typeface="Calibri"/>
              </a:rPr>
              <a:t>Où</a:t>
            </a:r>
            <a:r>
              <a:rPr sz="1050" spc="-10" dirty="0">
                <a:solidFill>
                  <a:srgbClr val="214681"/>
                </a:solidFill>
                <a:latin typeface="Calibri"/>
                <a:cs typeface="Calibri"/>
              </a:rPr>
              <a:t> </a:t>
            </a:r>
            <a:r>
              <a:rPr sz="1050" dirty="0">
                <a:solidFill>
                  <a:srgbClr val="214681"/>
                </a:solidFill>
                <a:latin typeface="Calibri"/>
                <a:cs typeface="Calibri"/>
              </a:rPr>
              <a:t>se</a:t>
            </a:r>
            <a:r>
              <a:rPr sz="1050" spc="-5" dirty="0">
                <a:solidFill>
                  <a:srgbClr val="214681"/>
                </a:solidFill>
                <a:latin typeface="Calibri"/>
                <a:cs typeface="Calibri"/>
              </a:rPr>
              <a:t> </a:t>
            </a:r>
            <a:r>
              <a:rPr sz="1050" dirty="0">
                <a:solidFill>
                  <a:srgbClr val="214681"/>
                </a:solidFill>
                <a:latin typeface="Calibri"/>
                <a:cs typeface="Calibri"/>
              </a:rPr>
              <a:t>trouve</a:t>
            </a:r>
            <a:r>
              <a:rPr sz="1050" spc="-25" dirty="0">
                <a:solidFill>
                  <a:srgbClr val="214681"/>
                </a:solidFill>
                <a:latin typeface="Calibri"/>
                <a:cs typeface="Calibri"/>
              </a:rPr>
              <a:t> </a:t>
            </a:r>
            <a:r>
              <a:rPr sz="1050" dirty="0">
                <a:solidFill>
                  <a:srgbClr val="214681"/>
                </a:solidFill>
                <a:latin typeface="Calibri"/>
                <a:cs typeface="Calibri"/>
              </a:rPr>
              <a:t>mon</a:t>
            </a:r>
            <a:r>
              <a:rPr sz="1050" spc="-20" dirty="0">
                <a:solidFill>
                  <a:srgbClr val="214681"/>
                </a:solidFill>
                <a:latin typeface="Calibri"/>
                <a:cs typeface="Calibri"/>
              </a:rPr>
              <a:t> code</a:t>
            </a:r>
            <a:endParaRPr sz="1050" dirty="0">
              <a:latin typeface="Calibri"/>
              <a:cs typeface="Calibri"/>
            </a:endParaRPr>
          </a:p>
          <a:p>
            <a:pPr marL="91440">
              <a:lnSpc>
                <a:spcPct val="100000"/>
              </a:lnSpc>
            </a:pPr>
            <a:r>
              <a:rPr sz="1050" dirty="0">
                <a:solidFill>
                  <a:srgbClr val="214681"/>
                </a:solidFill>
                <a:latin typeface="Calibri"/>
                <a:cs typeface="Calibri"/>
              </a:rPr>
              <a:t>d'inscription</a:t>
            </a:r>
            <a:r>
              <a:rPr sz="1050" spc="-60" dirty="0">
                <a:solidFill>
                  <a:srgbClr val="214681"/>
                </a:solidFill>
                <a:latin typeface="Calibri"/>
                <a:cs typeface="Calibri"/>
              </a:rPr>
              <a:t> </a:t>
            </a:r>
            <a:r>
              <a:rPr sz="1050" spc="-50" dirty="0">
                <a:solidFill>
                  <a:srgbClr val="214681"/>
                </a:solidFill>
                <a:latin typeface="Calibri"/>
                <a:cs typeface="Calibri"/>
              </a:rPr>
              <a:t>?</a:t>
            </a:r>
            <a:endParaRPr sz="1050" dirty="0">
              <a:latin typeface="Calibri"/>
              <a:cs typeface="Calibri"/>
            </a:endParaRPr>
          </a:p>
          <a:p>
            <a:pPr marL="91440">
              <a:lnSpc>
                <a:spcPct val="100000"/>
              </a:lnSpc>
            </a:pPr>
            <a:r>
              <a:rPr sz="1050" dirty="0">
                <a:solidFill>
                  <a:srgbClr val="214681"/>
                </a:solidFill>
                <a:latin typeface="Calibri"/>
                <a:cs typeface="Calibri"/>
              </a:rPr>
              <a:t>Ressources</a:t>
            </a:r>
            <a:r>
              <a:rPr sz="1050" spc="-25" dirty="0">
                <a:solidFill>
                  <a:srgbClr val="214681"/>
                </a:solidFill>
                <a:latin typeface="Calibri"/>
                <a:cs typeface="Calibri"/>
              </a:rPr>
              <a:t> </a:t>
            </a:r>
            <a:r>
              <a:rPr sz="1050" dirty="0">
                <a:solidFill>
                  <a:srgbClr val="214681"/>
                </a:solidFill>
                <a:latin typeface="Calibri"/>
                <a:cs typeface="Calibri"/>
              </a:rPr>
              <a:t>pour</a:t>
            </a:r>
            <a:r>
              <a:rPr sz="1050" spc="-40" dirty="0">
                <a:solidFill>
                  <a:srgbClr val="214681"/>
                </a:solidFill>
                <a:latin typeface="Calibri"/>
                <a:cs typeface="Calibri"/>
              </a:rPr>
              <a:t> </a:t>
            </a:r>
            <a:r>
              <a:rPr sz="1050" dirty="0">
                <a:solidFill>
                  <a:srgbClr val="214681"/>
                </a:solidFill>
                <a:latin typeface="Calibri"/>
                <a:cs typeface="Calibri"/>
              </a:rPr>
              <a:t>les</a:t>
            </a:r>
            <a:r>
              <a:rPr sz="1050" spc="-25" dirty="0">
                <a:solidFill>
                  <a:srgbClr val="214681"/>
                </a:solidFill>
                <a:latin typeface="Calibri"/>
                <a:cs typeface="Calibri"/>
              </a:rPr>
              <a:t> </a:t>
            </a:r>
            <a:r>
              <a:rPr sz="1050" spc="-10" dirty="0">
                <a:solidFill>
                  <a:srgbClr val="214681"/>
                </a:solidFill>
                <a:latin typeface="Calibri"/>
                <a:cs typeface="Calibri"/>
              </a:rPr>
              <a:t>familles</a:t>
            </a:r>
            <a:endParaRPr sz="1050" dirty="0">
              <a:latin typeface="Calibri"/>
              <a:cs typeface="Calibri"/>
            </a:endParaRPr>
          </a:p>
        </p:txBody>
      </p:sp>
      <p:sp>
        <p:nvSpPr>
          <p:cNvPr id="7" name="object 7">
            <a:extLst>
              <a:ext uri="{C183D7F6-B498-43B3-948B-1728B52AA6E4}">
                <adec:decorative xmlns:adec="http://schemas.microsoft.com/office/drawing/2017/decorative" val="1"/>
              </a:ext>
            </a:extLst>
          </p:cNvPr>
          <p:cNvSpPr/>
          <p:nvPr/>
        </p:nvSpPr>
        <p:spPr>
          <a:xfrm>
            <a:off x="384047" y="3800855"/>
            <a:ext cx="4300220" cy="1531620"/>
          </a:xfrm>
          <a:custGeom>
            <a:avLst/>
            <a:gdLst/>
            <a:ahLst/>
            <a:cxnLst/>
            <a:rect l="l" t="t" r="r" b="b"/>
            <a:pathLst>
              <a:path w="4300220" h="1531620">
                <a:moveTo>
                  <a:pt x="2925317" y="0"/>
                </a:moveTo>
                <a:lnTo>
                  <a:pt x="255270" y="0"/>
                </a:lnTo>
                <a:lnTo>
                  <a:pt x="209384" y="4113"/>
                </a:lnTo>
                <a:lnTo>
                  <a:pt x="166197" y="15971"/>
                </a:lnTo>
                <a:lnTo>
                  <a:pt x="126429" y="34854"/>
                </a:lnTo>
                <a:lnTo>
                  <a:pt x="90802" y="60040"/>
                </a:lnTo>
                <a:lnTo>
                  <a:pt x="60035" y="90807"/>
                </a:lnTo>
                <a:lnTo>
                  <a:pt x="34851" y="126435"/>
                </a:lnTo>
                <a:lnTo>
                  <a:pt x="15970" y="166202"/>
                </a:lnTo>
                <a:lnTo>
                  <a:pt x="4112" y="209387"/>
                </a:lnTo>
                <a:lnTo>
                  <a:pt x="0" y="255270"/>
                </a:lnTo>
                <a:lnTo>
                  <a:pt x="0" y="1276350"/>
                </a:lnTo>
                <a:lnTo>
                  <a:pt x="4112" y="1322232"/>
                </a:lnTo>
                <a:lnTo>
                  <a:pt x="15970" y="1365417"/>
                </a:lnTo>
                <a:lnTo>
                  <a:pt x="34851" y="1405184"/>
                </a:lnTo>
                <a:lnTo>
                  <a:pt x="60035" y="1440812"/>
                </a:lnTo>
                <a:lnTo>
                  <a:pt x="90802" y="1471579"/>
                </a:lnTo>
                <a:lnTo>
                  <a:pt x="126429" y="1496765"/>
                </a:lnTo>
                <a:lnTo>
                  <a:pt x="166197" y="1515648"/>
                </a:lnTo>
                <a:lnTo>
                  <a:pt x="209384" y="1527506"/>
                </a:lnTo>
                <a:lnTo>
                  <a:pt x="255270" y="1531620"/>
                </a:lnTo>
                <a:lnTo>
                  <a:pt x="2925317" y="1531620"/>
                </a:lnTo>
                <a:lnTo>
                  <a:pt x="2971200" y="1527506"/>
                </a:lnTo>
                <a:lnTo>
                  <a:pt x="3014385" y="1515648"/>
                </a:lnTo>
                <a:lnTo>
                  <a:pt x="3054152" y="1496765"/>
                </a:lnTo>
                <a:lnTo>
                  <a:pt x="3089780" y="1471579"/>
                </a:lnTo>
                <a:lnTo>
                  <a:pt x="3120547" y="1440812"/>
                </a:lnTo>
                <a:lnTo>
                  <a:pt x="3145733" y="1405184"/>
                </a:lnTo>
                <a:lnTo>
                  <a:pt x="3164616" y="1365417"/>
                </a:lnTo>
                <a:lnTo>
                  <a:pt x="3176474" y="1322232"/>
                </a:lnTo>
                <a:lnTo>
                  <a:pt x="3180588" y="1276350"/>
                </a:lnTo>
                <a:lnTo>
                  <a:pt x="4300093" y="1004951"/>
                </a:lnTo>
                <a:lnTo>
                  <a:pt x="3180588" y="893445"/>
                </a:lnTo>
                <a:lnTo>
                  <a:pt x="3180588" y="255270"/>
                </a:lnTo>
                <a:lnTo>
                  <a:pt x="3176474" y="209387"/>
                </a:lnTo>
                <a:lnTo>
                  <a:pt x="3164616" y="166202"/>
                </a:lnTo>
                <a:lnTo>
                  <a:pt x="3145733" y="126435"/>
                </a:lnTo>
                <a:lnTo>
                  <a:pt x="3120547" y="90807"/>
                </a:lnTo>
                <a:lnTo>
                  <a:pt x="3089780" y="60040"/>
                </a:lnTo>
                <a:lnTo>
                  <a:pt x="3054152" y="34854"/>
                </a:lnTo>
                <a:lnTo>
                  <a:pt x="3014385" y="15971"/>
                </a:lnTo>
                <a:lnTo>
                  <a:pt x="2971200" y="4113"/>
                </a:lnTo>
                <a:lnTo>
                  <a:pt x="2925317" y="0"/>
                </a:lnTo>
                <a:close/>
              </a:path>
            </a:pathLst>
          </a:custGeom>
          <a:solidFill>
            <a:srgbClr val="1A4685"/>
          </a:solidFill>
        </p:spPr>
        <p:txBody>
          <a:bodyPr wrap="square" lIns="0" tIns="0" rIns="0" bIns="0" rtlCol="0"/>
          <a:lstStyle/>
          <a:p>
            <a:endParaRPr dirty="0"/>
          </a:p>
        </p:txBody>
      </p:sp>
      <p:sp>
        <p:nvSpPr>
          <p:cNvPr id="8" name="object 8"/>
          <p:cNvSpPr txBox="1"/>
          <p:nvPr/>
        </p:nvSpPr>
        <p:spPr>
          <a:xfrm>
            <a:off x="534111" y="3853942"/>
            <a:ext cx="2880995" cy="1397635"/>
          </a:xfrm>
          <a:prstGeom prst="rect">
            <a:avLst/>
          </a:prstGeom>
        </p:spPr>
        <p:txBody>
          <a:bodyPr vert="horz" wrap="square" lIns="0" tIns="12700" rIns="0" bIns="0" rtlCol="0">
            <a:spAutoFit/>
          </a:bodyPr>
          <a:lstStyle/>
          <a:p>
            <a:pPr marL="12065" marR="5080" indent="635" algn="ctr">
              <a:lnSpc>
                <a:spcPct val="100000"/>
              </a:lnSpc>
              <a:spcBef>
                <a:spcPts val="100"/>
              </a:spcBef>
            </a:pPr>
            <a:r>
              <a:rPr sz="1800" dirty="0">
                <a:solidFill>
                  <a:srgbClr val="FFFFFF"/>
                </a:solidFill>
                <a:latin typeface="Calibri"/>
                <a:cs typeface="Calibri"/>
              </a:rPr>
              <a:t>Si</a:t>
            </a:r>
            <a:r>
              <a:rPr sz="1800" spc="-40" dirty="0">
                <a:solidFill>
                  <a:srgbClr val="FFFFFF"/>
                </a:solidFill>
                <a:latin typeface="Calibri"/>
                <a:cs typeface="Calibri"/>
              </a:rPr>
              <a:t> </a:t>
            </a:r>
            <a:r>
              <a:rPr sz="1800" dirty="0">
                <a:solidFill>
                  <a:srgbClr val="FFFFFF"/>
                </a:solidFill>
                <a:latin typeface="Calibri"/>
                <a:cs typeface="Calibri"/>
              </a:rPr>
              <a:t>vous</a:t>
            </a:r>
            <a:r>
              <a:rPr sz="1800" spc="-35" dirty="0">
                <a:solidFill>
                  <a:srgbClr val="FFFFFF"/>
                </a:solidFill>
                <a:latin typeface="Calibri"/>
                <a:cs typeface="Calibri"/>
              </a:rPr>
              <a:t> </a:t>
            </a:r>
            <a:r>
              <a:rPr sz="1800" dirty="0">
                <a:solidFill>
                  <a:srgbClr val="FFFFFF"/>
                </a:solidFill>
                <a:latin typeface="Calibri"/>
                <a:cs typeface="Calibri"/>
              </a:rPr>
              <a:t>ne</a:t>
            </a:r>
            <a:r>
              <a:rPr sz="1800" spc="-35" dirty="0">
                <a:solidFill>
                  <a:srgbClr val="FFFFFF"/>
                </a:solidFill>
                <a:latin typeface="Calibri"/>
                <a:cs typeface="Calibri"/>
              </a:rPr>
              <a:t> </a:t>
            </a:r>
            <a:r>
              <a:rPr sz="1800" dirty="0">
                <a:solidFill>
                  <a:srgbClr val="FFFFFF"/>
                </a:solidFill>
                <a:latin typeface="Calibri"/>
                <a:cs typeface="Calibri"/>
              </a:rPr>
              <a:t>connaissez</a:t>
            </a:r>
            <a:r>
              <a:rPr sz="1800" spc="-45" dirty="0">
                <a:solidFill>
                  <a:srgbClr val="FFFFFF"/>
                </a:solidFill>
                <a:latin typeface="Calibri"/>
                <a:cs typeface="Calibri"/>
              </a:rPr>
              <a:t> </a:t>
            </a:r>
            <a:r>
              <a:rPr sz="1800" dirty="0">
                <a:solidFill>
                  <a:srgbClr val="FFFFFF"/>
                </a:solidFill>
                <a:latin typeface="Calibri"/>
                <a:cs typeface="Calibri"/>
              </a:rPr>
              <a:t>pas</a:t>
            </a:r>
            <a:r>
              <a:rPr sz="1800" spc="-35"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code</a:t>
            </a:r>
            <a:r>
              <a:rPr sz="1800" spc="-50" dirty="0">
                <a:solidFill>
                  <a:srgbClr val="FFFFFF"/>
                </a:solidFill>
                <a:latin typeface="Calibri"/>
                <a:cs typeface="Calibri"/>
              </a:rPr>
              <a:t> </a:t>
            </a:r>
            <a:r>
              <a:rPr sz="1800" dirty="0">
                <a:solidFill>
                  <a:srgbClr val="FFFFFF"/>
                </a:solidFill>
                <a:latin typeface="Calibri"/>
                <a:cs typeface="Calibri"/>
              </a:rPr>
              <a:t>d'inscription</a:t>
            </a:r>
            <a:r>
              <a:rPr sz="1800" spc="-30" dirty="0">
                <a:solidFill>
                  <a:srgbClr val="FFFFFF"/>
                </a:solidFill>
                <a:latin typeface="Calibri"/>
                <a:cs typeface="Calibri"/>
              </a:rPr>
              <a:t> </a:t>
            </a:r>
            <a:r>
              <a:rPr sz="1800" dirty="0">
                <a:solidFill>
                  <a:srgbClr val="FFFFFF"/>
                </a:solidFill>
                <a:latin typeface="Calibri"/>
                <a:cs typeface="Calibri"/>
              </a:rPr>
              <a:t>de</a:t>
            </a:r>
            <a:r>
              <a:rPr sz="1800" spc="-50" dirty="0">
                <a:solidFill>
                  <a:srgbClr val="FFFFFF"/>
                </a:solidFill>
                <a:latin typeface="Calibri"/>
                <a:cs typeface="Calibri"/>
              </a:rPr>
              <a:t> </a:t>
            </a:r>
            <a:r>
              <a:rPr sz="1800" spc="-20" dirty="0">
                <a:solidFill>
                  <a:srgbClr val="FFFFFF"/>
                </a:solidFill>
                <a:latin typeface="Calibri"/>
                <a:cs typeface="Calibri"/>
              </a:rPr>
              <a:t>votre </a:t>
            </a:r>
            <a:r>
              <a:rPr sz="1800" dirty="0">
                <a:solidFill>
                  <a:srgbClr val="FFFFFF"/>
                </a:solidFill>
                <a:latin typeface="Calibri"/>
                <a:cs typeface="Calibri"/>
              </a:rPr>
              <a:t>élève,</a:t>
            </a:r>
            <a:r>
              <a:rPr sz="1800" spc="-30" dirty="0">
                <a:solidFill>
                  <a:srgbClr val="FFFFFF"/>
                </a:solidFill>
                <a:latin typeface="Calibri"/>
                <a:cs typeface="Calibri"/>
              </a:rPr>
              <a:t> </a:t>
            </a:r>
            <a:r>
              <a:rPr sz="1800" dirty="0">
                <a:solidFill>
                  <a:srgbClr val="FFFFFF"/>
                </a:solidFill>
                <a:latin typeface="Calibri"/>
                <a:cs typeface="Calibri"/>
              </a:rPr>
              <a:t>cliquez</a:t>
            </a:r>
            <a:r>
              <a:rPr sz="1800" spc="-20" dirty="0">
                <a:solidFill>
                  <a:srgbClr val="FFFFFF"/>
                </a:solidFill>
                <a:latin typeface="Calibri"/>
                <a:cs typeface="Calibri"/>
              </a:rPr>
              <a:t> </a:t>
            </a:r>
            <a:r>
              <a:rPr sz="1800" dirty="0">
                <a:solidFill>
                  <a:srgbClr val="FFFFFF"/>
                </a:solidFill>
                <a:latin typeface="Calibri"/>
                <a:cs typeface="Calibri"/>
              </a:rPr>
              <a:t>sur</a:t>
            </a:r>
            <a:r>
              <a:rPr sz="1800" spc="-25" dirty="0">
                <a:solidFill>
                  <a:srgbClr val="FFFFFF"/>
                </a:solidFill>
                <a:latin typeface="Calibri"/>
                <a:cs typeface="Calibri"/>
              </a:rPr>
              <a:t> </a:t>
            </a:r>
            <a:r>
              <a:rPr sz="1800" b="1" dirty="0">
                <a:solidFill>
                  <a:srgbClr val="FFFFFF"/>
                </a:solidFill>
                <a:latin typeface="Calibri"/>
                <a:cs typeface="Calibri"/>
              </a:rPr>
              <a:t>Où</a:t>
            </a:r>
            <a:r>
              <a:rPr sz="1800" b="1" spc="-45" dirty="0">
                <a:solidFill>
                  <a:srgbClr val="FFFFFF"/>
                </a:solidFill>
                <a:latin typeface="Calibri"/>
                <a:cs typeface="Calibri"/>
              </a:rPr>
              <a:t> </a:t>
            </a:r>
            <a:r>
              <a:rPr sz="1800" b="1" dirty="0">
                <a:solidFill>
                  <a:srgbClr val="FFFFFF"/>
                </a:solidFill>
                <a:latin typeface="Calibri"/>
                <a:cs typeface="Calibri"/>
              </a:rPr>
              <a:t>se</a:t>
            </a:r>
            <a:r>
              <a:rPr sz="1800" b="1" spc="-35" dirty="0">
                <a:solidFill>
                  <a:srgbClr val="FFFFFF"/>
                </a:solidFill>
                <a:latin typeface="Calibri"/>
                <a:cs typeface="Calibri"/>
              </a:rPr>
              <a:t> </a:t>
            </a:r>
            <a:r>
              <a:rPr sz="1800" b="1" spc="-10" dirty="0">
                <a:solidFill>
                  <a:srgbClr val="FFFFFF"/>
                </a:solidFill>
                <a:latin typeface="Calibri"/>
                <a:cs typeface="Calibri"/>
              </a:rPr>
              <a:t>trouve </a:t>
            </a:r>
            <a:r>
              <a:rPr sz="1800" b="1" dirty="0">
                <a:solidFill>
                  <a:srgbClr val="FFFFFF"/>
                </a:solidFill>
                <a:latin typeface="Calibri"/>
                <a:cs typeface="Calibri"/>
              </a:rPr>
              <a:t>mon</a:t>
            </a:r>
            <a:r>
              <a:rPr sz="1800" b="1" spc="-15" dirty="0">
                <a:solidFill>
                  <a:srgbClr val="FFFFFF"/>
                </a:solidFill>
                <a:latin typeface="Calibri"/>
                <a:cs typeface="Calibri"/>
              </a:rPr>
              <a:t> </a:t>
            </a:r>
            <a:r>
              <a:rPr sz="1800" b="1" dirty="0">
                <a:solidFill>
                  <a:srgbClr val="FFFFFF"/>
                </a:solidFill>
                <a:latin typeface="Calibri"/>
                <a:cs typeface="Calibri"/>
              </a:rPr>
              <a:t>code</a:t>
            </a:r>
            <a:r>
              <a:rPr sz="1800" b="1" spc="-40" dirty="0">
                <a:solidFill>
                  <a:srgbClr val="FFFFFF"/>
                </a:solidFill>
                <a:latin typeface="Calibri"/>
                <a:cs typeface="Calibri"/>
              </a:rPr>
              <a:t> </a:t>
            </a:r>
            <a:r>
              <a:rPr sz="1800" b="1" dirty="0">
                <a:solidFill>
                  <a:srgbClr val="FFFFFF"/>
                </a:solidFill>
                <a:latin typeface="Calibri"/>
                <a:cs typeface="Calibri"/>
              </a:rPr>
              <a:t>d'inscription</a:t>
            </a:r>
            <a:r>
              <a:rPr sz="1800" b="1" spc="-30" dirty="0">
                <a:solidFill>
                  <a:srgbClr val="FFFFFF"/>
                </a:solidFill>
                <a:latin typeface="Calibri"/>
                <a:cs typeface="Calibri"/>
              </a:rPr>
              <a:t> </a:t>
            </a:r>
            <a:r>
              <a:rPr sz="1800" b="1" dirty="0">
                <a:solidFill>
                  <a:srgbClr val="FFFFFF"/>
                </a:solidFill>
                <a:latin typeface="Calibri"/>
                <a:cs typeface="Calibri"/>
              </a:rPr>
              <a:t>?</a:t>
            </a:r>
            <a:r>
              <a:rPr sz="1800" b="1" spc="-5" dirty="0">
                <a:solidFill>
                  <a:srgbClr val="FFFFFF"/>
                </a:solidFill>
                <a:latin typeface="Calibri"/>
                <a:cs typeface="Calibri"/>
              </a:rPr>
              <a:t> </a:t>
            </a:r>
            <a:r>
              <a:rPr sz="1800" spc="-20" dirty="0">
                <a:solidFill>
                  <a:srgbClr val="FFFFFF"/>
                </a:solidFill>
                <a:latin typeface="Calibri"/>
                <a:cs typeface="Calibri"/>
              </a:rPr>
              <a:t>pour </a:t>
            </a:r>
            <a:r>
              <a:rPr sz="1800" dirty="0">
                <a:solidFill>
                  <a:srgbClr val="FFFFFF"/>
                </a:solidFill>
                <a:latin typeface="Calibri"/>
                <a:cs typeface="Calibri"/>
              </a:rPr>
              <a:t>obtenir</a:t>
            </a:r>
            <a:r>
              <a:rPr sz="1800" spc="-45" dirty="0">
                <a:solidFill>
                  <a:srgbClr val="FFFFFF"/>
                </a:solidFill>
                <a:latin typeface="Calibri"/>
                <a:cs typeface="Calibri"/>
              </a:rPr>
              <a:t> </a:t>
            </a:r>
            <a:r>
              <a:rPr sz="1800" dirty="0">
                <a:solidFill>
                  <a:srgbClr val="FFFFFF"/>
                </a:solidFill>
                <a:latin typeface="Calibri"/>
                <a:cs typeface="Calibri"/>
              </a:rPr>
              <a:t>de</a:t>
            </a:r>
            <a:r>
              <a:rPr sz="1800" spc="-45" dirty="0">
                <a:solidFill>
                  <a:srgbClr val="FFFFFF"/>
                </a:solidFill>
                <a:latin typeface="Calibri"/>
                <a:cs typeface="Calibri"/>
              </a:rPr>
              <a:t> </a:t>
            </a:r>
            <a:r>
              <a:rPr sz="1800" spc="-10" dirty="0">
                <a:solidFill>
                  <a:srgbClr val="FFFFFF"/>
                </a:solidFill>
                <a:latin typeface="Calibri"/>
                <a:cs typeface="Calibri"/>
              </a:rPr>
              <a:t>l'aide.</a:t>
            </a:r>
            <a:endParaRPr sz="1800" dirty="0">
              <a:latin typeface="Calibri"/>
              <a:cs typeface="Calibri"/>
            </a:endParaRPr>
          </a:p>
        </p:txBody>
      </p:sp>
      <p:sp>
        <p:nvSpPr>
          <p:cNvPr id="32" name="object 32"/>
          <p:cNvSpPr txBox="1"/>
          <p:nvPr/>
        </p:nvSpPr>
        <p:spPr>
          <a:xfrm>
            <a:off x="7156704" y="4956047"/>
            <a:ext cx="535305" cy="245745"/>
          </a:xfrm>
          <a:prstGeom prst="rect">
            <a:avLst/>
          </a:prstGeom>
          <a:solidFill>
            <a:srgbClr val="757575"/>
          </a:solidFill>
        </p:spPr>
        <p:txBody>
          <a:bodyPr vert="horz" wrap="square" lIns="0" tIns="38100" rIns="0" bIns="0" rtlCol="0">
            <a:spAutoFit/>
          </a:bodyPr>
          <a:lstStyle/>
          <a:p>
            <a:pPr marL="55244">
              <a:lnSpc>
                <a:spcPct val="100000"/>
              </a:lnSpc>
              <a:spcBef>
                <a:spcPts val="300"/>
              </a:spcBef>
            </a:pPr>
            <a:r>
              <a:rPr sz="1000" b="1" spc="-10" dirty="0">
                <a:solidFill>
                  <a:srgbClr val="FFFFFF"/>
                </a:solidFill>
                <a:latin typeface="Calibri"/>
                <a:cs typeface="Calibri"/>
              </a:rPr>
              <a:t>Accéder</a:t>
            </a:r>
            <a:endParaRPr sz="1000" dirty="0">
              <a:latin typeface="Calibri"/>
              <a:cs typeface="Calibri"/>
            </a:endParaRPr>
          </a:p>
        </p:txBody>
      </p:sp>
      <p:sp>
        <p:nvSpPr>
          <p:cNvPr id="18" name="object 18"/>
          <p:cNvSpPr txBox="1"/>
          <p:nvPr/>
        </p:nvSpPr>
        <p:spPr>
          <a:xfrm>
            <a:off x="8218931" y="1969007"/>
            <a:ext cx="2425065" cy="368935"/>
          </a:xfrm>
          <a:prstGeom prst="rect">
            <a:avLst/>
          </a:prstGeom>
          <a:solidFill>
            <a:srgbClr val="F8F8F8"/>
          </a:solidFill>
        </p:spPr>
        <p:txBody>
          <a:bodyPr vert="horz" wrap="square" lIns="0" tIns="31115" rIns="0" bIns="0" rtlCol="0">
            <a:spAutoFit/>
          </a:bodyPr>
          <a:lstStyle/>
          <a:p>
            <a:pPr marL="91440">
              <a:lnSpc>
                <a:spcPct val="100000"/>
              </a:lnSpc>
              <a:spcBef>
                <a:spcPts val="245"/>
              </a:spcBef>
            </a:pPr>
            <a:r>
              <a:rPr sz="1800" spc="-10" dirty="0">
                <a:solidFill>
                  <a:srgbClr val="3A3838"/>
                </a:solidFill>
                <a:latin typeface="Calibri"/>
                <a:cs typeface="Calibri"/>
              </a:rPr>
              <a:t>Utilisateurs</a:t>
            </a:r>
            <a:r>
              <a:rPr sz="1800" spc="5" dirty="0">
                <a:solidFill>
                  <a:srgbClr val="3A3838"/>
                </a:solidFill>
                <a:latin typeface="Calibri"/>
                <a:cs typeface="Calibri"/>
              </a:rPr>
              <a:t> </a:t>
            </a:r>
            <a:r>
              <a:rPr sz="1800" spc="-10" dirty="0">
                <a:solidFill>
                  <a:srgbClr val="3A3838"/>
                </a:solidFill>
                <a:latin typeface="Calibri"/>
                <a:cs typeface="Calibri"/>
              </a:rPr>
              <a:t>enregistrés</a:t>
            </a:r>
            <a:endParaRPr sz="1800" dirty="0">
              <a:latin typeface="Calibri"/>
              <a:cs typeface="Calibri"/>
            </a:endParaRPr>
          </a:p>
        </p:txBody>
      </p:sp>
      <p:sp>
        <p:nvSpPr>
          <p:cNvPr id="38" name="object 38">
            <a:extLst>
              <a:ext uri="{C183D7F6-B498-43B3-948B-1728B52AA6E4}">
                <adec:decorative xmlns:adec="http://schemas.microsoft.com/office/drawing/2017/decorative" val="1"/>
              </a:ext>
            </a:extLst>
          </p:cNvPr>
          <p:cNvSpPr/>
          <p:nvPr/>
        </p:nvSpPr>
        <p:spPr>
          <a:xfrm>
            <a:off x="8264652" y="2834639"/>
            <a:ext cx="2379345" cy="431800"/>
          </a:xfrm>
          <a:custGeom>
            <a:avLst/>
            <a:gdLst/>
            <a:ahLst/>
            <a:cxnLst/>
            <a:rect l="l" t="t" r="r" b="b"/>
            <a:pathLst>
              <a:path w="2379345" h="431800">
                <a:moveTo>
                  <a:pt x="0" y="431291"/>
                </a:moveTo>
                <a:lnTo>
                  <a:pt x="2378963" y="431291"/>
                </a:lnTo>
                <a:lnTo>
                  <a:pt x="2378963" y="0"/>
                </a:lnTo>
                <a:lnTo>
                  <a:pt x="0" y="0"/>
                </a:lnTo>
                <a:lnTo>
                  <a:pt x="0" y="431291"/>
                </a:lnTo>
                <a:close/>
              </a:path>
            </a:pathLst>
          </a:custGeom>
          <a:ln w="9524">
            <a:solidFill>
              <a:srgbClr val="F8F8F8"/>
            </a:solidFill>
          </a:ln>
        </p:spPr>
        <p:txBody>
          <a:bodyPr wrap="square" lIns="0" tIns="0" rIns="0" bIns="0" rtlCol="0"/>
          <a:lstStyle/>
          <a:p>
            <a:endParaRPr dirty="0"/>
          </a:p>
        </p:txBody>
      </p:sp>
      <p:sp>
        <p:nvSpPr>
          <p:cNvPr id="39" name="object 39"/>
          <p:cNvSpPr txBox="1"/>
          <p:nvPr/>
        </p:nvSpPr>
        <p:spPr>
          <a:xfrm>
            <a:off x="8259889" y="2829877"/>
            <a:ext cx="2388870" cy="441325"/>
          </a:xfrm>
          <a:prstGeom prst="rect">
            <a:avLst/>
          </a:prstGeom>
          <a:solidFill>
            <a:srgbClr val="F8F8F8"/>
          </a:solidFill>
        </p:spPr>
        <p:txBody>
          <a:bodyPr vert="horz" wrap="square" lIns="0" tIns="42545" rIns="0" bIns="0" rtlCol="0">
            <a:spAutoFit/>
          </a:bodyPr>
          <a:lstStyle/>
          <a:p>
            <a:pPr marL="97155" marR="130175">
              <a:lnSpc>
                <a:spcPct val="100000"/>
              </a:lnSpc>
              <a:spcBef>
                <a:spcPts val="335"/>
              </a:spcBef>
            </a:pPr>
            <a:r>
              <a:rPr sz="1100" dirty="0">
                <a:solidFill>
                  <a:srgbClr val="3A3838"/>
                </a:solidFill>
                <a:latin typeface="Calibri"/>
                <a:cs typeface="Calibri"/>
              </a:rPr>
              <a:t>Saisissez</a:t>
            </a:r>
            <a:r>
              <a:rPr sz="1100" spc="-35" dirty="0">
                <a:solidFill>
                  <a:srgbClr val="3A3838"/>
                </a:solidFill>
                <a:latin typeface="Calibri"/>
                <a:cs typeface="Calibri"/>
              </a:rPr>
              <a:t> </a:t>
            </a:r>
            <a:r>
              <a:rPr sz="1100" dirty="0">
                <a:solidFill>
                  <a:srgbClr val="3A3838"/>
                </a:solidFill>
                <a:latin typeface="Calibri"/>
                <a:cs typeface="Calibri"/>
              </a:rPr>
              <a:t>votre</a:t>
            </a:r>
            <a:r>
              <a:rPr sz="1100" spc="-15" dirty="0">
                <a:solidFill>
                  <a:srgbClr val="3A3838"/>
                </a:solidFill>
                <a:latin typeface="Calibri"/>
                <a:cs typeface="Calibri"/>
              </a:rPr>
              <a:t> </a:t>
            </a:r>
            <a:r>
              <a:rPr sz="1100" dirty="0">
                <a:solidFill>
                  <a:srgbClr val="3A3838"/>
                </a:solidFill>
                <a:latin typeface="Calibri"/>
                <a:cs typeface="Calibri"/>
              </a:rPr>
              <a:t>adresse</a:t>
            </a:r>
            <a:r>
              <a:rPr sz="1100" spc="-15" dirty="0">
                <a:solidFill>
                  <a:srgbClr val="3A3838"/>
                </a:solidFill>
                <a:latin typeface="Calibri"/>
                <a:cs typeface="Calibri"/>
              </a:rPr>
              <a:t> </a:t>
            </a:r>
            <a:r>
              <a:rPr sz="1100" spc="-10" dirty="0">
                <a:solidFill>
                  <a:srgbClr val="3A3838"/>
                </a:solidFill>
                <a:latin typeface="Calibri"/>
                <a:cs typeface="Calibri"/>
              </a:rPr>
              <a:t>e-</a:t>
            </a:r>
            <a:r>
              <a:rPr sz="1100" dirty="0">
                <a:solidFill>
                  <a:srgbClr val="3A3838"/>
                </a:solidFill>
                <a:latin typeface="Calibri"/>
                <a:cs typeface="Calibri"/>
              </a:rPr>
              <a:t>mail</a:t>
            </a:r>
            <a:r>
              <a:rPr sz="1100" spc="-10" dirty="0">
                <a:solidFill>
                  <a:srgbClr val="3A3838"/>
                </a:solidFill>
                <a:latin typeface="Calibri"/>
                <a:cs typeface="Calibri"/>
              </a:rPr>
              <a:t> </a:t>
            </a:r>
            <a:r>
              <a:rPr sz="1100" dirty="0">
                <a:solidFill>
                  <a:srgbClr val="3A3838"/>
                </a:solidFill>
                <a:latin typeface="Calibri"/>
                <a:cs typeface="Calibri"/>
              </a:rPr>
              <a:t>et </a:t>
            </a:r>
            <a:r>
              <a:rPr sz="1100" spc="-10" dirty="0">
                <a:solidFill>
                  <a:srgbClr val="3A3838"/>
                </a:solidFill>
                <a:latin typeface="Calibri"/>
                <a:cs typeface="Calibri"/>
              </a:rPr>
              <a:t>votre </a:t>
            </a:r>
            <a:r>
              <a:rPr sz="1100" dirty="0">
                <a:solidFill>
                  <a:srgbClr val="3A3838"/>
                </a:solidFill>
                <a:latin typeface="Calibri"/>
                <a:cs typeface="Calibri"/>
              </a:rPr>
              <a:t>mot</a:t>
            </a:r>
            <a:r>
              <a:rPr sz="1100" spc="-30" dirty="0">
                <a:solidFill>
                  <a:srgbClr val="3A3838"/>
                </a:solidFill>
                <a:latin typeface="Calibri"/>
                <a:cs typeface="Calibri"/>
              </a:rPr>
              <a:t> </a:t>
            </a:r>
            <a:r>
              <a:rPr sz="1100" dirty="0">
                <a:solidFill>
                  <a:srgbClr val="3A3838"/>
                </a:solidFill>
                <a:latin typeface="Calibri"/>
                <a:cs typeface="Calibri"/>
              </a:rPr>
              <a:t>de</a:t>
            </a:r>
            <a:r>
              <a:rPr sz="1100" spc="-5" dirty="0">
                <a:solidFill>
                  <a:srgbClr val="3A3838"/>
                </a:solidFill>
                <a:latin typeface="Calibri"/>
                <a:cs typeface="Calibri"/>
              </a:rPr>
              <a:t> </a:t>
            </a:r>
            <a:r>
              <a:rPr sz="1100" spc="-10" dirty="0">
                <a:solidFill>
                  <a:srgbClr val="3A3838"/>
                </a:solidFill>
                <a:latin typeface="Calibri"/>
                <a:cs typeface="Calibri"/>
              </a:rPr>
              <a:t>passe.</a:t>
            </a:r>
            <a:endParaRPr sz="1100" dirty="0">
              <a:latin typeface="Calibri"/>
              <a:cs typeface="Calibri"/>
            </a:endParaRPr>
          </a:p>
        </p:txBody>
      </p:sp>
      <p:sp>
        <p:nvSpPr>
          <p:cNvPr id="37" name="object 37"/>
          <p:cNvSpPr txBox="1"/>
          <p:nvPr/>
        </p:nvSpPr>
        <p:spPr>
          <a:xfrm>
            <a:off x="8214169" y="3415093"/>
            <a:ext cx="953135" cy="271780"/>
          </a:xfrm>
          <a:prstGeom prst="rect">
            <a:avLst/>
          </a:prstGeom>
          <a:solidFill>
            <a:srgbClr val="F8F8F8"/>
          </a:solidFill>
          <a:ln w="3175">
            <a:solidFill>
              <a:srgbClr val="F8F8F8"/>
            </a:solidFill>
          </a:ln>
        </p:spPr>
        <p:txBody>
          <a:bodyPr vert="horz" wrap="square" lIns="0" tIns="43180" rIns="0" bIns="0" rtlCol="0">
            <a:spAutoFit/>
          </a:bodyPr>
          <a:lstStyle/>
          <a:p>
            <a:pPr marL="95885">
              <a:lnSpc>
                <a:spcPct val="100000"/>
              </a:lnSpc>
              <a:spcBef>
                <a:spcPts val="340"/>
              </a:spcBef>
            </a:pPr>
            <a:r>
              <a:rPr sz="1050" b="1" spc="-10" dirty="0">
                <a:solidFill>
                  <a:srgbClr val="3A3838"/>
                </a:solidFill>
                <a:latin typeface="Calibri"/>
                <a:cs typeface="Calibri"/>
              </a:rPr>
              <a:t>E-</a:t>
            </a:r>
            <a:r>
              <a:rPr sz="1050" b="1" dirty="0">
                <a:solidFill>
                  <a:srgbClr val="3A3838"/>
                </a:solidFill>
                <a:latin typeface="Calibri"/>
                <a:cs typeface="Calibri"/>
              </a:rPr>
              <a:t>mail</a:t>
            </a:r>
            <a:r>
              <a:rPr sz="1050" b="1" spc="-10" dirty="0">
                <a:solidFill>
                  <a:srgbClr val="3A3838"/>
                </a:solidFill>
                <a:latin typeface="Calibri"/>
                <a:cs typeface="Calibri"/>
              </a:rPr>
              <a:t> </a:t>
            </a:r>
            <a:r>
              <a:rPr sz="1050" b="1" spc="-50" dirty="0">
                <a:solidFill>
                  <a:srgbClr val="3A3838"/>
                </a:solidFill>
                <a:latin typeface="Calibri"/>
                <a:cs typeface="Calibri"/>
              </a:rPr>
              <a:t>:</a:t>
            </a:r>
            <a:endParaRPr sz="1050" dirty="0">
              <a:latin typeface="Calibri"/>
              <a:cs typeface="Calibri"/>
            </a:endParaRPr>
          </a:p>
        </p:txBody>
      </p:sp>
      <p:sp>
        <p:nvSpPr>
          <p:cNvPr id="40" name="object 40"/>
          <p:cNvSpPr txBox="1"/>
          <p:nvPr/>
        </p:nvSpPr>
        <p:spPr>
          <a:xfrm>
            <a:off x="9232392" y="3386328"/>
            <a:ext cx="1671955" cy="262255"/>
          </a:xfrm>
          <a:prstGeom prst="rect">
            <a:avLst/>
          </a:prstGeom>
          <a:solidFill>
            <a:srgbClr val="FFFFFF"/>
          </a:solidFill>
          <a:ln w="9525">
            <a:solidFill>
              <a:srgbClr val="F8F8F8"/>
            </a:solidFill>
          </a:ln>
        </p:spPr>
        <p:txBody>
          <a:bodyPr vert="horz" wrap="square" lIns="0" tIns="37465" rIns="0" bIns="0" rtlCol="0">
            <a:spAutoFit/>
          </a:bodyPr>
          <a:lstStyle/>
          <a:p>
            <a:pPr marL="635">
              <a:lnSpc>
                <a:spcPct val="100000"/>
              </a:lnSpc>
              <a:spcBef>
                <a:spcPts val="295"/>
              </a:spcBef>
            </a:pPr>
            <a:r>
              <a:rPr sz="1100" dirty="0">
                <a:solidFill>
                  <a:srgbClr val="3A3838"/>
                </a:solidFill>
                <a:latin typeface="Calibri"/>
                <a:cs typeface="Calibri"/>
              </a:rPr>
              <a:t>Saisissez</a:t>
            </a:r>
            <a:r>
              <a:rPr sz="1100" spc="-40" dirty="0">
                <a:solidFill>
                  <a:srgbClr val="3A3838"/>
                </a:solidFill>
                <a:latin typeface="Calibri"/>
                <a:cs typeface="Calibri"/>
              </a:rPr>
              <a:t> </a:t>
            </a:r>
            <a:r>
              <a:rPr sz="1100" dirty="0">
                <a:solidFill>
                  <a:srgbClr val="3A3838"/>
                </a:solidFill>
                <a:latin typeface="Calibri"/>
                <a:cs typeface="Calibri"/>
              </a:rPr>
              <a:t>votre</a:t>
            </a:r>
            <a:r>
              <a:rPr sz="1100" spc="-20" dirty="0">
                <a:solidFill>
                  <a:srgbClr val="3A3838"/>
                </a:solidFill>
                <a:latin typeface="Calibri"/>
                <a:cs typeface="Calibri"/>
              </a:rPr>
              <a:t> </a:t>
            </a:r>
            <a:r>
              <a:rPr sz="1100" dirty="0">
                <a:solidFill>
                  <a:srgbClr val="3A3838"/>
                </a:solidFill>
                <a:latin typeface="Calibri"/>
                <a:cs typeface="Calibri"/>
              </a:rPr>
              <a:t>adresse</a:t>
            </a:r>
            <a:r>
              <a:rPr sz="1100" spc="-20" dirty="0">
                <a:solidFill>
                  <a:srgbClr val="3A3838"/>
                </a:solidFill>
                <a:latin typeface="Calibri"/>
                <a:cs typeface="Calibri"/>
              </a:rPr>
              <a:t> </a:t>
            </a:r>
            <a:r>
              <a:rPr sz="1100" spc="-10" dirty="0">
                <a:solidFill>
                  <a:srgbClr val="3A3838"/>
                </a:solidFill>
                <a:latin typeface="Calibri"/>
                <a:cs typeface="Calibri"/>
              </a:rPr>
              <a:t>e-</a:t>
            </a:r>
            <a:r>
              <a:rPr sz="1100" spc="-20" dirty="0">
                <a:solidFill>
                  <a:srgbClr val="3A3838"/>
                </a:solidFill>
                <a:latin typeface="Calibri"/>
                <a:cs typeface="Calibri"/>
              </a:rPr>
              <a:t>mail</a:t>
            </a:r>
            <a:endParaRPr sz="1100" dirty="0">
              <a:latin typeface="Calibri"/>
              <a:cs typeface="Calibri"/>
            </a:endParaRPr>
          </a:p>
        </p:txBody>
      </p:sp>
      <p:sp>
        <p:nvSpPr>
          <p:cNvPr id="36" name="object 36"/>
          <p:cNvSpPr txBox="1"/>
          <p:nvPr/>
        </p:nvSpPr>
        <p:spPr>
          <a:xfrm>
            <a:off x="8214169" y="3945445"/>
            <a:ext cx="953135" cy="262890"/>
          </a:xfrm>
          <a:prstGeom prst="rect">
            <a:avLst/>
          </a:prstGeom>
          <a:solidFill>
            <a:srgbClr val="F8F8F8"/>
          </a:solidFill>
          <a:ln w="3175">
            <a:solidFill>
              <a:srgbClr val="F8F8F8"/>
            </a:solidFill>
          </a:ln>
        </p:spPr>
        <p:txBody>
          <a:bodyPr vert="horz" wrap="square" lIns="0" tIns="42545" rIns="0" bIns="0" rtlCol="0">
            <a:spAutoFit/>
          </a:bodyPr>
          <a:lstStyle/>
          <a:p>
            <a:pPr marL="4445">
              <a:lnSpc>
                <a:spcPct val="100000"/>
              </a:lnSpc>
              <a:spcBef>
                <a:spcPts val="335"/>
              </a:spcBef>
            </a:pPr>
            <a:r>
              <a:rPr sz="1050" b="1" dirty="0">
                <a:solidFill>
                  <a:srgbClr val="3A3838"/>
                </a:solidFill>
                <a:latin typeface="Calibri"/>
                <a:cs typeface="Calibri"/>
              </a:rPr>
              <a:t>Mot</a:t>
            </a:r>
            <a:r>
              <a:rPr sz="1050" b="1" spc="-25" dirty="0">
                <a:solidFill>
                  <a:srgbClr val="3A3838"/>
                </a:solidFill>
                <a:latin typeface="Calibri"/>
                <a:cs typeface="Calibri"/>
              </a:rPr>
              <a:t> </a:t>
            </a:r>
            <a:r>
              <a:rPr sz="1050" b="1" dirty="0">
                <a:solidFill>
                  <a:srgbClr val="3A3838"/>
                </a:solidFill>
                <a:latin typeface="Calibri"/>
                <a:cs typeface="Calibri"/>
              </a:rPr>
              <a:t>de</a:t>
            </a:r>
            <a:r>
              <a:rPr sz="1050" b="1" spc="-25" dirty="0">
                <a:solidFill>
                  <a:srgbClr val="3A3838"/>
                </a:solidFill>
                <a:latin typeface="Calibri"/>
                <a:cs typeface="Calibri"/>
              </a:rPr>
              <a:t> </a:t>
            </a:r>
            <a:r>
              <a:rPr sz="1050" b="1" dirty="0">
                <a:solidFill>
                  <a:srgbClr val="3A3838"/>
                </a:solidFill>
                <a:latin typeface="Calibri"/>
                <a:cs typeface="Calibri"/>
              </a:rPr>
              <a:t>passe</a:t>
            </a:r>
            <a:r>
              <a:rPr sz="1050" b="1" spc="-10" dirty="0">
                <a:solidFill>
                  <a:srgbClr val="3A3838"/>
                </a:solidFill>
                <a:latin typeface="Calibri"/>
                <a:cs typeface="Calibri"/>
              </a:rPr>
              <a:t> </a:t>
            </a:r>
            <a:r>
              <a:rPr sz="1050" b="1" spc="-50" dirty="0">
                <a:solidFill>
                  <a:srgbClr val="3A3838"/>
                </a:solidFill>
                <a:latin typeface="Calibri"/>
                <a:cs typeface="Calibri"/>
              </a:rPr>
              <a:t>:</a:t>
            </a:r>
            <a:endParaRPr sz="1050" dirty="0">
              <a:latin typeface="Calibri"/>
              <a:cs typeface="Calibri"/>
            </a:endParaRPr>
          </a:p>
        </p:txBody>
      </p:sp>
      <p:sp>
        <p:nvSpPr>
          <p:cNvPr id="41" name="object 41"/>
          <p:cNvSpPr txBox="1"/>
          <p:nvPr/>
        </p:nvSpPr>
        <p:spPr>
          <a:xfrm>
            <a:off x="9240011" y="3977640"/>
            <a:ext cx="1671955" cy="262255"/>
          </a:xfrm>
          <a:prstGeom prst="rect">
            <a:avLst/>
          </a:prstGeom>
          <a:solidFill>
            <a:srgbClr val="FFFFFF"/>
          </a:solidFill>
          <a:ln w="9525">
            <a:solidFill>
              <a:srgbClr val="F8F8F8"/>
            </a:solidFill>
          </a:ln>
        </p:spPr>
        <p:txBody>
          <a:bodyPr vert="horz" wrap="square" lIns="0" tIns="38735" rIns="0" bIns="0" rtlCol="0">
            <a:spAutoFit/>
          </a:bodyPr>
          <a:lstStyle/>
          <a:p>
            <a:pPr marL="1270">
              <a:lnSpc>
                <a:spcPct val="100000"/>
              </a:lnSpc>
              <a:spcBef>
                <a:spcPts val="305"/>
              </a:spcBef>
            </a:pPr>
            <a:r>
              <a:rPr sz="1100" dirty="0">
                <a:solidFill>
                  <a:srgbClr val="3A3838"/>
                </a:solidFill>
                <a:latin typeface="Calibri"/>
                <a:cs typeface="Calibri"/>
              </a:rPr>
              <a:t>Saisissez</a:t>
            </a:r>
            <a:r>
              <a:rPr sz="1100" spc="-30" dirty="0">
                <a:solidFill>
                  <a:srgbClr val="3A3838"/>
                </a:solidFill>
                <a:latin typeface="Calibri"/>
                <a:cs typeface="Calibri"/>
              </a:rPr>
              <a:t> </a:t>
            </a:r>
            <a:r>
              <a:rPr sz="1100" dirty="0">
                <a:solidFill>
                  <a:srgbClr val="3A3838"/>
                </a:solidFill>
                <a:latin typeface="Calibri"/>
                <a:cs typeface="Calibri"/>
              </a:rPr>
              <a:t>votre</a:t>
            </a:r>
            <a:r>
              <a:rPr sz="1100" spc="-15" dirty="0">
                <a:solidFill>
                  <a:srgbClr val="3A3838"/>
                </a:solidFill>
                <a:latin typeface="Calibri"/>
                <a:cs typeface="Calibri"/>
              </a:rPr>
              <a:t> </a:t>
            </a:r>
            <a:r>
              <a:rPr sz="1100" dirty="0">
                <a:solidFill>
                  <a:srgbClr val="3A3838"/>
                </a:solidFill>
                <a:latin typeface="Calibri"/>
                <a:cs typeface="Calibri"/>
              </a:rPr>
              <a:t>mot</a:t>
            </a:r>
            <a:r>
              <a:rPr sz="1100" spc="-25" dirty="0">
                <a:solidFill>
                  <a:srgbClr val="3A3838"/>
                </a:solidFill>
                <a:latin typeface="Calibri"/>
                <a:cs typeface="Calibri"/>
              </a:rPr>
              <a:t> </a:t>
            </a:r>
            <a:r>
              <a:rPr sz="1100" dirty="0">
                <a:solidFill>
                  <a:srgbClr val="3A3838"/>
                </a:solidFill>
                <a:latin typeface="Calibri"/>
                <a:cs typeface="Calibri"/>
              </a:rPr>
              <a:t>de</a:t>
            </a:r>
            <a:r>
              <a:rPr sz="1100" spc="5" dirty="0">
                <a:solidFill>
                  <a:srgbClr val="3A3838"/>
                </a:solidFill>
                <a:latin typeface="Calibri"/>
                <a:cs typeface="Calibri"/>
              </a:rPr>
              <a:t> </a:t>
            </a:r>
            <a:r>
              <a:rPr sz="1100" spc="-10" dirty="0">
                <a:solidFill>
                  <a:srgbClr val="3A3838"/>
                </a:solidFill>
                <a:latin typeface="Calibri"/>
                <a:cs typeface="Calibri"/>
              </a:rPr>
              <a:t>passe</a:t>
            </a:r>
            <a:endParaRPr sz="1100" dirty="0">
              <a:latin typeface="Calibri"/>
              <a:cs typeface="Calibri"/>
            </a:endParaRPr>
          </a:p>
        </p:txBody>
      </p:sp>
      <p:sp>
        <p:nvSpPr>
          <p:cNvPr id="35" name="object 35"/>
          <p:cNvSpPr txBox="1"/>
          <p:nvPr/>
        </p:nvSpPr>
        <p:spPr>
          <a:xfrm>
            <a:off x="8259889" y="4500181"/>
            <a:ext cx="1464945" cy="262890"/>
          </a:xfrm>
          <a:prstGeom prst="rect">
            <a:avLst/>
          </a:prstGeom>
          <a:solidFill>
            <a:srgbClr val="F8F8F8"/>
          </a:solidFill>
          <a:ln w="3175">
            <a:solidFill>
              <a:srgbClr val="F8F8F8"/>
            </a:solidFill>
          </a:ln>
        </p:spPr>
        <p:txBody>
          <a:bodyPr vert="horz" wrap="square" lIns="0" tIns="41910" rIns="0" bIns="0" rtlCol="0">
            <a:spAutoFit/>
          </a:bodyPr>
          <a:lstStyle/>
          <a:p>
            <a:pPr marL="97155">
              <a:lnSpc>
                <a:spcPct val="100000"/>
              </a:lnSpc>
              <a:spcBef>
                <a:spcPts val="330"/>
              </a:spcBef>
            </a:pPr>
            <a:r>
              <a:rPr sz="1050" dirty="0">
                <a:solidFill>
                  <a:srgbClr val="214681"/>
                </a:solidFill>
                <a:latin typeface="Calibri"/>
                <a:cs typeface="Calibri"/>
              </a:rPr>
              <a:t>Mot</a:t>
            </a:r>
            <a:r>
              <a:rPr sz="1050" spc="-15" dirty="0">
                <a:solidFill>
                  <a:srgbClr val="214681"/>
                </a:solidFill>
                <a:latin typeface="Calibri"/>
                <a:cs typeface="Calibri"/>
              </a:rPr>
              <a:t> </a:t>
            </a:r>
            <a:r>
              <a:rPr sz="1050" dirty="0">
                <a:solidFill>
                  <a:srgbClr val="214681"/>
                </a:solidFill>
                <a:latin typeface="Calibri"/>
                <a:cs typeface="Calibri"/>
              </a:rPr>
              <a:t>de</a:t>
            </a:r>
            <a:r>
              <a:rPr sz="1050" spc="-25" dirty="0">
                <a:solidFill>
                  <a:srgbClr val="214681"/>
                </a:solidFill>
                <a:latin typeface="Calibri"/>
                <a:cs typeface="Calibri"/>
              </a:rPr>
              <a:t> </a:t>
            </a:r>
            <a:r>
              <a:rPr sz="1050" dirty="0">
                <a:solidFill>
                  <a:srgbClr val="214681"/>
                </a:solidFill>
                <a:latin typeface="Calibri"/>
                <a:cs typeface="Calibri"/>
              </a:rPr>
              <a:t>passe</a:t>
            </a:r>
            <a:r>
              <a:rPr sz="1050" spc="-10" dirty="0">
                <a:solidFill>
                  <a:srgbClr val="214681"/>
                </a:solidFill>
                <a:latin typeface="Calibri"/>
                <a:cs typeface="Calibri"/>
              </a:rPr>
              <a:t> </a:t>
            </a:r>
            <a:r>
              <a:rPr sz="1050" dirty="0">
                <a:solidFill>
                  <a:srgbClr val="214681"/>
                </a:solidFill>
                <a:latin typeface="Calibri"/>
                <a:cs typeface="Calibri"/>
              </a:rPr>
              <a:t>oublié</a:t>
            </a:r>
            <a:r>
              <a:rPr sz="1050" spc="-15" dirty="0">
                <a:solidFill>
                  <a:srgbClr val="214681"/>
                </a:solidFill>
                <a:latin typeface="Calibri"/>
                <a:cs typeface="Calibri"/>
              </a:rPr>
              <a:t> </a:t>
            </a:r>
            <a:r>
              <a:rPr sz="1050" spc="-50" dirty="0">
                <a:solidFill>
                  <a:srgbClr val="214681"/>
                </a:solidFill>
                <a:latin typeface="Calibri"/>
                <a:cs typeface="Calibri"/>
              </a:rPr>
              <a:t>?</a:t>
            </a:r>
            <a:endParaRPr sz="1050" dirty="0">
              <a:latin typeface="Calibri"/>
              <a:cs typeface="Calibri"/>
            </a:endParaRPr>
          </a:p>
        </p:txBody>
      </p:sp>
      <p:sp>
        <p:nvSpPr>
          <p:cNvPr id="42" name="object 42"/>
          <p:cNvSpPr txBox="1"/>
          <p:nvPr/>
        </p:nvSpPr>
        <p:spPr>
          <a:xfrm>
            <a:off x="10194035" y="4953000"/>
            <a:ext cx="718185" cy="247015"/>
          </a:xfrm>
          <a:prstGeom prst="rect">
            <a:avLst/>
          </a:prstGeom>
          <a:solidFill>
            <a:srgbClr val="757575"/>
          </a:solidFill>
        </p:spPr>
        <p:txBody>
          <a:bodyPr vert="horz" wrap="square" lIns="0" tIns="38735" rIns="0" bIns="0" rtlCol="0">
            <a:spAutoFit/>
          </a:bodyPr>
          <a:lstStyle/>
          <a:p>
            <a:pPr marL="18415">
              <a:lnSpc>
                <a:spcPct val="100000"/>
              </a:lnSpc>
              <a:spcBef>
                <a:spcPts val="305"/>
              </a:spcBef>
            </a:pPr>
            <a:r>
              <a:rPr sz="1000" b="1" dirty="0">
                <a:solidFill>
                  <a:srgbClr val="FFFFFF"/>
                </a:solidFill>
                <a:latin typeface="Calibri"/>
                <a:cs typeface="Calibri"/>
              </a:rPr>
              <a:t>Se</a:t>
            </a:r>
            <a:r>
              <a:rPr sz="1000" b="1" spc="-10" dirty="0">
                <a:solidFill>
                  <a:srgbClr val="FFFFFF"/>
                </a:solidFill>
                <a:latin typeface="Calibri"/>
                <a:cs typeface="Calibri"/>
              </a:rPr>
              <a:t> connecter</a:t>
            </a:r>
            <a:endParaRPr sz="1000" dirty="0">
              <a:latin typeface="Calibri"/>
              <a:cs typeface="Calibri"/>
            </a:endParaRPr>
          </a:p>
        </p:txBody>
      </p:sp>
      <p:sp>
        <p:nvSpPr>
          <p:cNvPr id="43" name="object 43"/>
          <p:cNvSpPr txBox="1"/>
          <p:nvPr/>
        </p:nvSpPr>
        <p:spPr>
          <a:xfrm>
            <a:off x="4573523" y="6135623"/>
            <a:ext cx="814069" cy="254635"/>
          </a:xfrm>
          <a:prstGeom prst="rect">
            <a:avLst/>
          </a:prstGeom>
          <a:solidFill>
            <a:srgbClr val="F8F8F8"/>
          </a:solidFill>
        </p:spPr>
        <p:txBody>
          <a:bodyPr vert="horz" wrap="square" lIns="0" tIns="43180" rIns="0" bIns="0" rtlCol="0">
            <a:spAutoFit/>
          </a:bodyPr>
          <a:lstStyle/>
          <a:p>
            <a:pPr marL="10160">
              <a:lnSpc>
                <a:spcPct val="100000"/>
              </a:lnSpc>
              <a:spcBef>
                <a:spcPts val="340"/>
              </a:spcBef>
            </a:pPr>
            <a:r>
              <a:rPr sz="1050" spc="-10" dirty="0">
                <a:solidFill>
                  <a:srgbClr val="214681"/>
                </a:solidFill>
                <a:latin typeface="Calibri"/>
                <a:cs typeface="Calibri"/>
              </a:rPr>
              <a:t>Conditions</a:t>
            </a:r>
            <a:endParaRPr sz="1050" dirty="0">
              <a:latin typeface="Calibri"/>
              <a:cs typeface="Calibri"/>
            </a:endParaRPr>
          </a:p>
        </p:txBody>
      </p:sp>
      <p:sp>
        <p:nvSpPr>
          <p:cNvPr id="44" name="object 44">
            <a:extLst>
              <a:ext uri="{C183D7F6-B498-43B3-948B-1728B52AA6E4}">
                <adec:decorative xmlns:adec="http://schemas.microsoft.com/office/drawing/2017/decorative" val="0"/>
              </a:ext>
            </a:extLst>
          </p:cNvPr>
          <p:cNvSpPr txBox="1"/>
          <p:nvPr/>
        </p:nvSpPr>
        <p:spPr>
          <a:xfrm>
            <a:off x="4571491" y="6325615"/>
            <a:ext cx="661670"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214681"/>
                </a:solidFill>
                <a:latin typeface="Calibri"/>
                <a:cs typeface="Calibri"/>
              </a:rPr>
              <a:t>d'utilisation</a:t>
            </a:r>
            <a:endParaRPr sz="1050" dirty="0">
              <a:latin typeface="Calibri"/>
              <a:cs typeface="Calibri"/>
            </a:endParaRPr>
          </a:p>
        </p:txBody>
      </p:sp>
      <p:sp>
        <p:nvSpPr>
          <p:cNvPr id="45" name="object 45"/>
          <p:cNvSpPr txBox="1"/>
          <p:nvPr/>
        </p:nvSpPr>
        <p:spPr>
          <a:xfrm>
            <a:off x="5646420" y="6187440"/>
            <a:ext cx="820419" cy="187960"/>
          </a:xfrm>
          <a:prstGeom prst="rect">
            <a:avLst/>
          </a:prstGeom>
          <a:solidFill>
            <a:srgbClr val="F8F8F8"/>
          </a:solidFill>
        </p:spPr>
        <p:txBody>
          <a:bodyPr vert="horz" wrap="square" lIns="0" tIns="0" rIns="0" bIns="0" rtlCol="0">
            <a:spAutoFit/>
          </a:bodyPr>
          <a:lstStyle/>
          <a:p>
            <a:pPr>
              <a:lnSpc>
                <a:spcPts val="1195"/>
              </a:lnSpc>
            </a:pPr>
            <a:r>
              <a:rPr sz="1050" dirty="0">
                <a:solidFill>
                  <a:srgbClr val="214681"/>
                </a:solidFill>
                <a:latin typeface="Calibri"/>
                <a:cs typeface="Calibri"/>
              </a:rPr>
              <a:t>Politique</a:t>
            </a:r>
            <a:r>
              <a:rPr sz="1050" spc="-40" dirty="0">
                <a:solidFill>
                  <a:srgbClr val="214681"/>
                </a:solidFill>
                <a:latin typeface="Calibri"/>
                <a:cs typeface="Calibri"/>
              </a:rPr>
              <a:t> </a:t>
            </a:r>
            <a:r>
              <a:rPr sz="1050" spc="-25" dirty="0">
                <a:solidFill>
                  <a:srgbClr val="214681"/>
                </a:solidFill>
                <a:latin typeface="Calibri"/>
                <a:cs typeface="Calibri"/>
              </a:rPr>
              <a:t>de</a:t>
            </a:r>
            <a:endParaRPr sz="1050" dirty="0">
              <a:latin typeface="Calibri"/>
              <a:cs typeface="Calibri"/>
            </a:endParaRPr>
          </a:p>
        </p:txBody>
      </p:sp>
      <p:sp>
        <p:nvSpPr>
          <p:cNvPr id="46" name="object 46"/>
          <p:cNvSpPr txBox="1"/>
          <p:nvPr/>
        </p:nvSpPr>
        <p:spPr>
          <a:xfrm>
            <a:off x="5621273" y="6325615"/>
            <a:ext cx="812165"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214681"/>
                </a:solidFill>
                <a:latin typeface="Calibri"/>
                <a:cs typeface="Calibri"/>
              </a:rPr>
              <a:t>confidentialité</a:t>
            </a:r>
            <a:endParaRPr sz="1050" dirty="0">
              <a:latin typeface="Calibri"/>
              <a:cs typeface="Calibri"/>
            </a:endParaRPr>
          </a:p>
        </p:txBody>
      </p:sp>
      <p:sp>
        <p:nvSpPr>
          <p:cNvPr id="9" name="object 9"/>
          <p:cNvSpPr txBox="1"/>
          <p:nvPr/>
        </p:nvSpPr>
        <p:spPr>
          <a:xfrm>
            <a:off x="251256" y="6246367"/>
            <a:ext cx="205740" cy="452120"/>
          </a:xfrm>
          <a:prstGeom prst="rect">
            <a:avLst/>
          </a:prstGeom>
        </p:spPr>
        <p:txBody>
          <a:bodyPr vert="horz" wrap="square" lIns="0" tIns="12065" rIns="0" bIns="0" rtlCol="0">
            <a:spAutoFit/>
          </a:bodyPr>
          <a:lstStyle/>
          <a:p>
            <a:pPr marL="12700">
              <a:lnSpc>
                <a:spcPct val="100000"/>
              </a:lnSpc>
              <a:spcBef>
                <a:spcPts val="95"/>
              </a:spcBef>
            </a:pPr>
            <a:r>
              <a:rPr sz="2800" spc="-50" dirty="0">
                <a:solidFill>
                  <a:srgbClr val="1A4685"/>
                </a:solidFill>
                <a:latin typeface="Calibri"/>
                <a:cs typeface="Calibri"/>
              </a:rPr>
              <a:t>2</a:t>
            </a:r>
            <a:endParaRPr sz="2800" dirty="0">
              <a:latin typeface="Calibri"/>
              <a:cs typeface="Calibri"/>
            </a:endParaRPr>
          </a:p>
        </p:txBody>
      </p:sp>
      <p:grpSp>
        <p:nvGrpSpPr>
          <p:cNvPr id="10" name="object 10">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1" name="object 11"/>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2" name="object 12"/>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20" name="object 20">
            <a:extLst>
              <a:ext uri="{C183D7F6-B498-43B3-948B-1728B52AA6E4}">
                <adec:decorative xmlns:adec="http://schemas.microsoft.com/office/drawing/2017/decorative" val="1"/>
              </a:ext>
            </a:extLst>
          </p:cNvPr>
          <p:cNvSpPr/>
          <p:nvPr/>
        </p:nvSpPr>
        <p:spPr>
          <a:xfrm>
            <a:off x="10704576" y="1798320"/>
            <a:ext cx="909955" cy="247015"/>
          </a:xfrm>
          <a:custGeom>
            <a:avLst/>
            <a:gdLst/>
            <a:ahLst/>
            <a:cxnLst/>
            <a:rect l="l" t="t" r="r" b="b"/>
            <a:pathLst>
              <a:path w="909954" h="247014">
                <a:moveTo>
                  <a:pt x="0" y="246887"/>
                </a:moveTo>
                <a:lnTo>
                  <a:pt x="909827" y="246887"/>
                </a:lnTo>
                <a:lnTo>
                  <a:pt x="909827" y="0"/>
                </a:lnTo>
                <a:lnTo>
                  <a:pt x="0" y="0"/>
                </a:lnTo>
                <a:lnTo>
                  <a:pt x="0" y="246887"/>
                </a:lnTo>
                <a:close/>
              </a:path>
            </a:pathLst>
          </a:custGeom>
          <a:ln w="9525">
            <a:solidFill>
              <a:srgbClr val="F8F8F8"/>
            </a:solidFill>
          </a:ln>
        </p:spPr>
        <p:txBody>
          <a:bodyPr wrap="square" lIns="0" tIns="0" rIns="0" bIns="0" rtlCol="0"/>
          <a:lstStyle/>
          <a:p>
            <a:endParaRPr dirty="0"/>
          </a:p>
        </p:txBody>
      </p:sp>
      <p:sp>
        <p:nvSpPr>
          <p:cNvPr id="21" name="object 21">
            <a:extLst>
              <a:ext uri="{C183D7F6-B498-43B3-948B-1728B52AA6E4}">
                <adec:decorative xmlns:adec="http://schemas.microsoft.com/office/drawing/2017/decorative" val="1"/>
              </a:ext>
            </a:extLst>
          </p:cNvPr>
          <p:cNvSpPr txBox="1"/>
          <p:nvPr/>
        </p:nvSpPr>
        <p:spPr>
          <a:xfrm>
            <a:off x="10699813" y="1793557"/>
            <a:ext cx="919480" cy="256540"/>
          </a:xfrm>
          <a:prstGeom prst="rect">
            <a:avLst/>
          </a:prstGeom>
          <a:solidFill>
            <a:srgbClr val="F8F8F8"/>
          </a:solidFill>
        </p:spPr>
        <p:txBody>
          <a:bodyPr vert="horz" wrap="square" lIns="0" tIns="42545" rIns="0" bIns="0" rtlCol="0">
            <a:spAutoFit/>
          </a:bodyPr>
          <a:lstStyle/>
          <a:p>
            <a:pPr marL="263525">
              <a:lnSpc>
                <a:spcPct val="100000"/>
              </a:lnSpc>
              <a:spcBef>
                <a:spcPts val="335"/>
              </a:spcBef>
            </a:pPr>
            <a:r>
              <a:rPr sz="1000" dirty="0">
                <a:solidFill>
                  <a:srgbClr val="214681"/>
                </a:solidFill>
                <a:latin typeface="Calibri"/>
                <a:cs typeface="Calibri"/>
              </a:rPr>
              <a:t>En</a:t>
            </a:r>
            <a:r>
              <a:rPr sz="1000" spc="-25" dirty="0">
                <a:solidFill>
                  <a:srgbClr val="214681"/>
                </a:solidFill>
                <a:latin typeface="Calibri"/>
                <a:cs typeface="Calibri"/>
              </a:rPr>
              <a:t> </a:t>
            </a:r>
            <a:r>
              <a:rPr sz="1000" spc="-10" dirty="0">
                <a:solidFill>
                  <a:srgbClr val="214681"/>
                </a:solidFill>
                <a:latin typeface="Calibri"/>
                <a:cs typeface="Calibri"/>
              </a:rPr>
              <a:t>Español</a:t>
            </a:r>
            <a:endParaRPr sz="1000" dirty="0">
              <a:latin typeface="Calibri"/>
              <a:cs typeface="Calibri"/>
            </a:endParaRPr>
          </a:p>
        </p:txBody>
      </p:sp>
      <p:sp>
        <p:nvSpPr>
          <p:cNvPr id="47" name="object 47"/>
          <p:cNvSpPr txBox="1"/>
          <p:nvPr/>
        </p:nvSpPr>
        <p:spPr>
          <a:xfrm>
            <a:off x="9614916" y="6187440"/>
            <a:ext cx="794385" cy="187960"/>
          </a:xfrm>
          <a:prstGeom prst="rect">
            <a:avLst/>
          </a:prstGeom>
          <a:solidFill>
            <a:srgbClr val="F8F8F8"/>
          </a:solidFill>
        </p:spPr>
        <p:txBody>
          <a:bodyPr vert="horz" wrap="square" lIns="0" tIns="0" rIns="0" bIns="0" rtlCol="0">
            <a:spAutoFit/>
          </a:bodyPr>
          <a:lstStyle/>
          <a:p>
            <a:pPr marL="92075">
              <a:lnSpc>
                <a:spcPts val="1160"/>
              </a:lnSpc>
            </a:pPr>
            <a:r>
              <a:rPr sz="1050" i="1" dirty="0">
                <a:solidFill>
                  <a:srgbClr val="214681"/>
                </a:solidFill>
                <a:latin typeface="Calibri"/>
                <a:cs typeface="Calibri"/>
              </a:rPr>
              <a:t>alimenté</a:t>
            </a:r>
            <a:r>
              <a:rPr sz="1050" i="1" spc="-40" dirty="0">
                <a:solidFill>
                  <a:srgbClr val="214681"/>
                </a:solidFill>
                <a:latin typeface="Calibri"/>
                <a:cs typeface="Calibri"/>
              </a:rPr>
              <a:t> </a:t>
            </a:r>
            <a:r>
              <a:rPr sz="1050" i="1" spc="-25" dirty="0">
                <a:solidFill>
                  <a:srgbClr val="214681"/>
                </a:solidFill>
                <a:latin typeface="Calibri"/>
                <a:cs typeface="Calibri"/>
              </a:rPr>
              <a:t>par</a:t>
            </a:r>
            <a:endParaRPr sz="105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Affichage</a:t>
            </a:r>
            <a:r>
              <a:rPr spc="-95" dirty="0"/>
              <a:t> </a:t>
            </a:r>
            <a:r>
              <a:rPr dirty="0"/>
              <a:t>de</a:t>
            </a:r>
            <a:r>
              <a:rPr spc="-95" dirty="0"/>
              <a:t> </a:t>
            </a:r>
            <a:r>
              <a:rPr dirty="0"/>
              <a:t>l'historique</a:t>
            </a:r>
            <a:r>
              <a:rPr spc="-80" dirty="0"/>
              <a:t> </a:t>
            </a:r>
            <a:r>
              <a:rPr dirty="0"/>
              <a:t>des</a:t>
            </a:r>
            <a:r>
              <a:rPr spc="-100" dirty="0"/>
              <a:t> </a:t>
            </a:r>
            <a:r>
              <a:rPr dirty="0"/>
              <a:t>tests</a:t>
            </a:r>
            <a:r>
              <a:rPr spc="-105" dirty="0"/>
              <a:t> </a:t>
            </a:r>
            <a:r>
              <a:rPr dirty="0"/>
              <a:t>:</a:t>
            </a:r>
            <a:r>
              <a:rPr spc="-95" dirty="0"/>
              <a:t> </a:t>
            </a:r>
            <a:r>
              <a:rPr spc="-10" dirty="0"/>
              <a:t>MCAS-</a:t>
            </a:r>
            <a:r>
              <a:rPr spc="-25" dirty="0"/>
              <a:t>Alt</a:t>
            </a:r>
          </a:p>
        </p:txBody>
      </p:sp>
      <p:pic>
        <p:nvPicPr>
          <p:cNvPr id="4" name="object 4" descr="Capture d’écran de l’historique des tests MCAS-Alt d’un élève de démonstration pour l’année scolaire sélectionnée."/>
          <p:cNvPicPr/>
          <p:nvPr/>
        </p:nvPicPr>
        <p:blipFill>
          <a:blip r:embed="rId2" cstate="print"/>
          <a:stretch>
            <a:fillRect/>
          </a:stretch>
        </p:blipFill>
        <p:spPr>
          <a:xfrm>
            <a:off x="2903220" y="868680"/>
            <a:ext cx="6088380" cy="5748528"/>
          </a:xfrm>
          <a:prstGeom prst="rect">
            <a:avLst/>
          </a:prstGeom>
        </p:spPr>
      </p:pic>
      <p:sp>
        <p:nvSpPr>
          <p:cNvPr id="22" name="object 22">
            <a:extLst>
              <a:ext uri="{C183D7F6-B498-43B3-948B-1728B52AA6E4}">
                <adec:decorative xmlns:adec="http://schemas.microsoft.com/office/drawing/2017/decorative" val="1"/>
              </a:ext>
            </a:extLst>
          </p:cNvPr>
          <p:cNvSpPr/>
          <p:nvPr/>
        </p:nvSpPr>
        <p:spPr>
          <a:xfrm>
            <a:off x="2961132" y="3918203"/>
            <a:ext cx="3781425" cy="445134"/>
          </a:xfrm>
          <a:custGeom>
            <a:avLst/>
            <a:gdLst/>
            <a:ahLst/>
            <a:cxnLst/>
            <a:rect l="l" t="t" r="r" b="b"/>
            <a:pathLst>
              <a:path w="3781425" h="445135">
                <a:moveTo>
                  <a:pt x="3781044" y="0"/>
                </a:moveTo>
                <a:lnTo>
                  <a:pt x="0" y="0"/>
                </a:lnTo>
                <a:lnTo>
                  <a:pt x="0" y="445008"/>
                </a:lnTo>
                <a:lnTo>
                  <a:pt x="3781044" y="445008"/>
                </a:lnTo>
                <a:lnTo>
                  <a:pt x="3781044" y="0"/>
                </a:lnTo>
                <a:close/>
              </a:path>
            </a:pathLst>
          </a:custGeom>
          <a:solidFill>
            <a:srgbClr val="FCFCFC"/>
          </a:solidFill>
        </p:spPr>
        <p:txBody>
          <a:bodyPr wrap="square" lIns="0" tIns="0" rIns="0" bIns="0" rtlCol="0"/>
          <a:lstStyle/>
          <a:p>
            <a:endParaRPr dirty="0"/>
          </a:p>
        </p:txBody>
      </p:sp>
      <p:grpSp>
        <p:nvGrpSpPr>
          <p:cNvPr id="29" name="object 29">
            <a:extLst>
              <a:ext uri="{C183D7F6-B498-43B3-948B-1728B52AA6E4}">
                <adec:decorative xmlns:adec="http://schemas.microsoft.com/office/drawing/2017/decorative" val="1"/>
              </a:ext>
            </a:extLst>
          </p:cNvPr>
          <p:cNvGrpSpPr/>
          <p:nvPr/>
        </p:nvGrpSpPr>
        <p:grpSpPr>
          <a:xfrm>
            <a:off x="2888107" y="3918203"/>
            <a:ext cx="6120130" cy="1019810"/>
            <a:chOff x="2888107" y="3918203"/>
            <a:chExt cx="6120130" cy="1019810"/>
          </a:xfrm>
        </p:grpSpPr>
        <p:sp>
          <p:nvSpPr>
            <p:cNvPr id="30" name="object 30"/>
            <p:cNvSpPr/>
            <p:nvPr/>
          </p:nvSpPr>
          <p:spPr>
            <a:xfrm>
              <a:off x="2903982" y="4382261"/>
              <a:ext cx="6088380" cy="539750"/>
            </a:xfrm>
            <a:custGeom>
              <a:avLst/>
              <a:gdLst/>
              <a:ahLst/>
              <a:cxnLst/>
              <a:rect l="l" t="t" r="r" b="b"/>
              <a:pathLst>
                <a:path w="6088380" h="539750">
                  <a:moveTo>
                    <a:pt x="0" y="539495"/>
                  </a:moveTo>
                  <a:lnTo>
                    <a:pt x="6088380" y="539495"/>
                  </a:lnTo>
                  <a:lnTo>
                    <a:pt x="6088380" y="0"/>
                  </a:lnTo>
                  <a:lnTo>
                    <a:pt x="0" y="0"/>
                  </a:lnTo>
                  <a:lnTo>
                    <a:pt x="0" y="539495"/>
                  </a:lnTo>
                  <a:close/>
                </a:path>
              </a:pathLst>
            </a:custGeom>
            <a:ln w="31749">
              <a:solidFill>
                <a:srgbClr val="1A4685"/>
              </a:solidFill>
            </a:ln>
          </p:spPr>
          <p:txBody>
            <a:bodyPr wrap="square" lIns="0" tIns="0" rIns="0" bIns="0" rtlCol="0"/>
            <a:lstStyle/>
            <a:p>
              <a:endParaRPr dirty="0"/>
            </a:p>
          </p:txBody>
        </p:sp>
        <p:sp>
          <p:nvSpPr>
            <p:cNvPr id="31" name="object 31"/>
            <p:cNvSpPr/>
            <p:nvPr/>
          </p:nvSpPr>
          <p:spPr>
            <a:xfrm>
              <a:off x="8072628" y="3918203"/>
              <a:ext cx="829310" cy="230504"/>
            </a:xfrm>
            <a:custGeom>
              <a:avLst/>
              <a:gdLst/>
              <a:ahLst/>
              <a:cxnLst/>
              <a:rect l="l" t="t" r="r" b="b"/>
              <a:pathLst>
                <a:path w="829309" h="230504">
                  <a:moveTo>
                    <a:pt x="829055" y="0"/>
                  </a:moveTo>
                  <a:lnTo>
                    <a:pt x="0" y="0"/>
                  </a:lnTo>
                  <a:lnTo>
                    <a:pt x="0" y="230124"/>
                  </a:lnTo>
                  <a:lnTo>
                    <a:pt x="829055" y="230124"/>
                  </a:lnTo>
                  <a:lnTo>
                    <a:pt x="829055" y="0"/>
                  </a:lnTo>
                  <a:close/>
                </a:path>
              </a:pathLst>
            </a:custGeom>
            <a:solidFill>
              <a:srgbClr val="FFFFFF"/>
            </a:solidFill>
          </p:spPr>
          <p:txBody>
            <a:bodyPr wrap="square" lIns="0" tIns="0" rIns="0" bIns="0" rtlCol="0"/>
            <a:lstStyle/>
            <a:p>
              <a:endParaRPr dirty="0"/>
            </a:p>
          </p:txBody>
        </p:sp>
      </p:grpSp>
      <p:sp>
        <p:nvSpPr>
          <p:cNvPr id="33" name="object 33">
            <a:extLst>
              <a:ext uri="{C183D7F6-B498-43B3-948B-1728B52AA6E4}">
                <adec:decorative xmlns:adec="http://schemas.microsoft.com/office/drawing/2017/decorative" val="1"/>
              </a:ext>
            </a:extLst>
          </p:cNvPr>
          <p:cNvSpPr/>
          <p:nvPr/>
        </p:nvSpPr>
        <p:spPr>
          <a:xfrm>
            <a:off x="8072628" y="4460747"/>
            <a:ext cx="829310" cy="230504"/>
          </a:xfrm>
          <a:custGeom>
            <a:avLst/>
            <a:gdLst/>
            <a:ahLst/>
            <a:cxnLst/>
            <a:rect l="l" t="t" r="r" b="b"/>
            <a:pathLst>
              <a:path w="829309" h="230504">
                <a:moveTo>
                  <a:pt x="829055" y="0"/>
                </a:moveTo>
                <a:lnTo>
                  <a:pt x="0" y="0"/>
                </a:lnTo>
                <a:lnTo>
                  <a:pt x="0" y="230124"/>
                </a:lnTo>
                <a:lnTo>
                  <a:pt x="829055" y="230124"/>
                </a:lnTo>
                <a:lnTo>
                  <a:pt x="829055" y="0"/>
                </a:lnTo>
                <a:close/>
              </a:path>
            </a:pathLst>
          </a:custGeom>
          <a:solidFill>
            <a:srgbClr val="FFFFFF"/>
          </a:solidFill>
        </p:spPr>
        <p:txBody>
          <a:bodyPr wrap="square" lIns="0" tIns="0" rIns="0" bIns="0" rtlCol="0"/>
          <a:lstStyle/>
          <a:p>
            <a:endParaRPr dirty="0"/>
          </a:p>
        </p:txBody>
      </p:sp>
      <p:sp>
        <p:nvSpPr>
          <p:cNvPr id="39" name="object 39">
            <a:extLst>
              <a:ext uri="{C183D7F6-B498-43B3-948B-1728B52AA6E4}">
                <adec:decorative xmlns:adec="http://schemas.microsoft.com/office/drawing/2017/decorative" val="1"/>
              </a:ext>
            </a:extLst>
          </p:cNvPr>
          <p:cNvSpPr/>
          <p:nvPr/>
        </p:nvSpPr>
        <p:spPr>
          <a:xfrm>
            <a:off x="2903220" y="6416040"/>
            <a:ext cx="6269990" cy="231775"/>
          </a:xfrm>
          <a:custGeom>
            <a:avLst/>
            <a:gdLst/>
            <a:ahLst/>
            <a:cxnLst/>
            <a:rect l="l" t="t" r="r" b="b"/>
            <a:pathLst>
              <a:path w="6269990" h="231775">
                <a:moveTo>
                  <a:pt x="6269735" y="0"/>
                </a:moveTo>
                <a:lnTo>
                  <a:pt x="0" y="0"/>
                </a:lnTo>
                <a:lnTo>
                  <a:pt x="0" y="231648"/>
                </a:lnTo>
                <a:lnTo>
                  <a:pt x="6269735" y="231648"/>
                </a:lnTo>
                <a:lnTo>
                  <a:pt x="6269735" y="0"/>
                </a:lnTo>
                <a:close/>
              </a:path>
            </a:pathLst>
          </a:custGeom>
          <a:solidFill>
            <a:srgbClr val="FFFFFF"/>
          </a:solidFill>
        </p:spPr>
        <p:txBody>
          <a:bodyPr wrap="square" lIns="0" tIns="0" rIns="0" bIns="0" rtlCol="0"/>
          <a:lstStyle/>
          <a:p>
            <a:endParaRPr dirty="0"/>
          </a:p>
        </p:txBody>
      </p:sp>
      <p:sp>
        <p:nvSpPr>
          <p:cNvPr id="5" name="object 5">
            <a:extLst>
              <a:ext uri="{C183D7F6-B498-43B3-948B-1728B52AA6E4}">
                <adec:decorative xmlns:adec="http://schemas.microsoft.com/office/drawing/2017/decorative" val="1"/>
              </a:ext>
            </a:extLst>
          </p:cNvPr>
          <p:cNvSpPr/>
          <p:nvPr/>
        </p:nvSpPr>
        <p:spPr>
          <a:xfrm>
            <a:off x="4438777" y="1175004"/>
            <a:ext cx="7573645" cy="1531620"/>
          </a:xfrm>
          <a:custGeom>
            <a:avLst/>
            <a:gdLst/>
            <a:ahLst/>
            <a:cxnLst/>
            <a:rect l="l" t="t" r="r" b="b"/>
            <a:pathLst>
              <a:path w="7573645" h="1531620">
                <a:moveTo>
                  <a:pt x="7318121" y="0"/>
                </a:moveTo>
                <a:lnTo>
                  <a:pt x="5660008" y="0"/>
                </a:lnTo>
                <a:lnTo>
                  <a:pt x="5614126" y="4113"/>
                </a:lnTo>
                <a:lnTo>
                  <a:pt x="5570941" y="15971"/>
                </a:lnTo>
                <a:lnTo>
                  <a:pt x="5531174" y="34854"/>
                </a:lnTo>
                <a:lnTo>
                  <a:pt x="5495546" y="60040"/>
                </a:lnTo>
                <a:lnTo>
                  <a:pt x="5464779" y="90807"/>
                </a:lnTo>
                <a:lnTo>
                  <a:pt x="5439593" y="126435"/>
                </a:lnTo>
                <a:lnTo>
                  <a:pt x="5420710" y="166202"/>
                </a:lnTo>
                <a:lnTo>
                  <a:pt x="5408852" y="209387"/>
                </a:lnTo>
                <a:lnTo>
                  <a:pt x="5404739" y="255270"/>
                </a:lnTo>
                <a:lnTo>
                  <a:pt x="0" y="543306"/>
                </a:lnTo>
                <a:lnTo>
                  <a:pt x="5404739" y="638175"/>
                </a:lnTo>
                <a:lnTo>
                  <a:pt x="5404739" y="1276350"/>
                </a:lnTo>
                <a:lnTo>
                  <a:pt x="5408852" y="1322232"/>
                </a:lnTo>
                <a:lnTo>
                  <a:pt x="5420710" y="1365417"/>
                </a:lnTo>
                <a:lnTo>
                  <a:pt x="5439593" y="1405184"/>
                </a:lnTo>
                <a:lnTo>
                  <a:pt x="5464779" y="1440812"/>
                </a:lnTo>
                <a:lnTo>
                  <a:pt x="5495546" y="1471579"/>
                </a:lnTo>
                <a:lnTo>
                  <a:pt x="5531174" y="1496765"/>
                </a:lnTo>
                <a:lnTo>
                  <a:pt x="5570941" y="1515648"/>
                </a:lnTo>
                <a:lnTo>
                  <a:pt x="5614126" y="1527506"/>
                </a:lnTo>
                <a:lnTo>
                  <a:pt x="5660008" y="1531620"/>
                </a:lnTo>
                <a:lnTo>
                  <a:pt x="7318121" y="1531620"/>
                </a:lnTo>
                <a:lnTo>
                  <a:pt x="7364003" y="1527506"/>
                </a:lnTo>
                <a:lnTo>
                  <a:pt x="7407188" y="1515648"/>
                </a:lnTo>
                <a:lnTo>
                  <a:pt x="7446955" y="1496765"/>
                </a:lnTo>
                <a:lnTo>
                  <a:pt x="7482583" y="1471579"/>
                </a:lnTo>
                <a:lnTo>
                  <a:pt x="7513350" y="1440812"/>
                </a:lnTo>
                <a:lnTo>
                  <a:pt x="7538536" y="1405184"/>
                </a:lnTo>
                <a:lnTo>
                  <a:pt x="7557419" y="1365417"/>
                </a:lnTo>
                <a:lnTo>
                  <a:pt x="7569277" y="1322232"/>
                </a:lnTo>
                <a:lnTo>
                  <a:pt x="7573391" y="1276350"/>
                </a:lnTo>
                <a:lnTo>
                  <a:pt x="7573391" y="255270"/>
                </a:lnTo>
                <a:lnTo>
                  <a:pt x="7569277" y="209387"/>
                </a:lnTo>
                <a:lnTo>
                  <a:pt x="7557419" y="166202"/>
                </a:lnTo>
                <a:lnTo>
                  <a:pt x="7538536" y="126435"/>
                </a:lnTo>
                <a:lnTo>
                  <a:pt x="7513350" y="90807"/>
                </a:lnTo>
                <a:lnTo>
                  <a:pt x="7482583" y="60040"/>
                </a:lnTo>
                <a:lnTo>
                  <a:pt x="7446955" y="34854"/>
                </a:lnTo>
                <a:lnTo>
                  <a:pt x="7407188" y="15971"/>
                </a:lnTo>
                <a:lnTo>
                  <a:pt x="7364003" y="4113"/>
                </a:lnTo>
                <a:lnTo>
                  <a:pt x="7318121" y="0"/>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4438777" y="1175004"/>
            <a:ext cx="7573645" cy="1531620"/>
          </a:xfrm>
          <a:custGeom>
            <a:avLst/>
            <a:gdLst/>
            <a:ahLst/>
            <a:cxnLst/>
            <a:rect l="l" t="t" r="r" b="b"/>
            <a:pathLst>
              <a:path w="7573645" h="1531620">
                <a:moveTo>
                  <a:pt x="5404739" y="255270"/>
                </a:moveTo>
                <a:lnTo>
                  <a:pt x="5408852" y="209387"/>
                </a:lnTo>
                <a:lnTo>
                  <a:pt x="5420710" y="166202"/>
                </a:lnTo>
                <a:lnTo>
                  <a:pt x="5439593" y="126435"/>
                </a:lnTo>
                <a:lnTo>
                  <a:pt x="5464779" y="90807"/>
                </a:lnTo>
                <a:lnTo>
                  <a:pt x="5495546" y="60040"/>
                </a:lnTo>
                <a:lnTo>
                  <a:pt x="5531174" y="34854"/>
                </a:lnTo>
                <a:lnTo>
                  <a:pt x="5570941" y="15971"/>
                </a:lnTo>
                <a:lnTo>
                  <a:pt x="5614126" y="4113"/>
                </a:lnTo>
                <a:lnTo>
                  <a:pt x="5660008" y="0"/>
                </a:lnTo>
                <a:lnTo>
                  <a:pt x="5766181" y="0"/>
                </a:lnTo>
                <a:lnTo>
                  <a:pt x="6308344" y="0"/>
                </a:lnTo>
                <a:lnTo>
                  <a:pt x="7318121" y="0"/>
                </a:lnTo>
                <a:lnTo>
                  <a:pt x="7364003" y="4113"/>
                </a:lnTo>
                <a:lnTo>
                  <a:pt x="7407188" y="15971"/>
                </a:lnTo>
                <a:lnTo>
                  <a:pt x="7446955" y="34854"/>
                </a:lnTo>
                <a:lnTo>
                  <a:pt x="7482583" y="60040"/>
                </a:lnTo>
                <a:lnTo>
                  <a:pt x="7513350" y="90807"/>
                </a:lnTo>
                <a:lnTo>
                  <a:pt x="7538536" y="126435"/>
                </a:lnTo>
                <a:lnTo>
                  <a:pt x="7557419" y="166202"/>
                </a:lnTo>
                <a:lnTo>
                  <a:pt x="7569277" y="209387"/>
                </a:lnTo>
                <a:lnTo>
                  <a:pt x="7573391" y="255270"/>
                </a:lnTo>
                <a:lnTo>
                  <a:pt x="7573391" y="638175"/>
                </a:lnTo>
                <a:lnTo>
                  <a:pt x="7573391" y="1276350"/>
                </a:lnTo>
                <a:lnTo>
                  <a:pt x="7569277" y="1322232"/>
                </a:lnTo>
                <a:lnTo>
                  <a:pt x="7557419" y="1365417"/>
                </a:lnTo>
                <a:lnTo>
                  <a:pt x="7538536" y="1405184"/>
                </a:lnTo>
                <a:lnTo>
                  <a:pt x="7513350" y="1440812"/>
                </a:lnTo>
                <a:lnTo>
                  <a:pt x="7482583" y="1471579"/>
                </a:lnTo>
                <a:lnTo>
                  <a:pt x="7446955" y="1496765"/>
                </a:lnTo>
                <a:lnTo>
                  <a:pt x="7407188" y="1515648"/>
                </a:lnTo>
                <a:lnTo>
                  <a:pt x="7364003" y="1527506"/>
                </a:lnTo>
                <a:lnTo>
                  <a:pt x="7318121" y="1531620"/>
                </a:lnTo>
                <a:lnTo>
                  <a:pt x="6308344" y="1531620"/>
                </a:lnTo>
                <a:lnTo>
                  <a:pt x="5766181" y="1531620"/>
                </a:lnTo>
                <a:lnTo>
                  <a:pt x="5660008" y="1531620"/>
                </a:lnTo>
                <a:lnTo>
                  <a:pt x="5614126" y="1527506"/>
                </a:lnTo>
                <a:lnTo>
                  <a:pt x="5570941" y="1515648"/>
                </a:lnTo>
                <a:lnTo>
                  <a:pt x="5531174" y="1496765"/>
                </a:lnTo>
                <a:lnTo>
                  <a:pt x="5495546" y="1471579"/>
                </a:lnTo>
                <a:lnTo>
                  <a:pt x="5464779" y="1440812"/>
                </a:lnTo>
                <a:lnTo>
                  <a:pt x="5439593" y="1405184"/>
                </a:lnTo>
                <a:lnTo>
                  <a:pt x="5420710" y="1365417"/>
                </a:lnTo>
                <a:lnTo>
                  <a:pt x="5408852" y="1322232"/>
                </a:lnTo>
                <a:lnTo>
                  <a:pt x="5404739" y="1276350"/>
                </a:lnTo>
                <a:lnTo>
                  <a:pt x="5404739" y="638175"/>
                </a:lnTo>
                <a:lnTo>
                  <a:pt x="0" y="543306"/>
                </a:lnTo>
                <a:lnTo>
                  <a:pt x="5404739" y="255270"/>
                </a:lnTo>
                <a:close/>
              </a:path>
            </a:pathLst>
          </a:custGeom>
          <a:ln w="12700">
            <a:solidFill>
              <a:srgbClr val="215F8F"/>
            </a:solidFill>
          </a:ln>
        </p:spPr>
        <p:txBody>
          <a:bodyPr wrap="square" lIns="0" tIns="0" rIns="0" bIns="0" rtlCol="0"/>
          <a:lstStyle/>
          <a:p>
            <a:endParaRPr dirty="0"/>
          </a:p>
        </p:txBody>
      </p:sp>
      <p:grpSp>
        <p:nvGrpSpPr>
          <p:cNvPr id="7" name="object 7">
            <a:extLst>
              <a:ext uri="{C183D7F6-B498-43B3-948B-1728B52AA6E4}">
                <adec:decorative xmlns:adec="http://schemas.microsoft.com/office/drawing/2017/decorative" val="1"/>
              </a:ext>
            </a:extLst>
          </p:cNvPr>
          <p:cNvGrpSpPr/>
          <p:nvPr/>
        </p:nvGrpSpPr>
        <p:grpSpPr>
          <a:xfrm>
            <a:off x="173481" y="1360677"/>
            <a:ext cx="2517140" cy="1915160"/>
            <a:chOff x="173481" y="1360677"/>
            <a:chExt cx="2517140" cy="1915160"/>
          </a:xfrm>
        </p:grpSpPr>
        <p:sp>
          <p:nvSpPr>
            <p:cNvPr id="8" name="object 8"/>
            <p:cNvSpPr/>
            <p:nvPr/>
          </p:nvSpPr>
          <p:spPr>
            <a:xfrm>
              <a:off x="179831" y="1367027"/>
              <a:ext cx="2504440" cy="1902460"/>
            </a:xfrm>
            <a:custGeom>
              <a:avLst/>
              <a:gdLst/>
              <a:ahLst/>
              <a:cxnLst/>
              <a:rect l="l" t="t" r="r" b="b"/>
              <a:pathLst>
                <a:path w="2504440" h="1902460">
                  <a:moveTo>
                    <a:pt x="2186940" y="0"/>
                  </a:moveTo>
                  <a:lnTo>
                    <a:pt x="316991"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2"/>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1" y="1901952"/>
                  </a:lnTo>
                  <a:lnTo>
                    <a:pt x="2186940" y="1901952"/>
                  </a:lnTo>
                  <a:lnTo>
                    <a:pt x="2233768" y="1898513"/>
                  </a:lnTo>
                  <a:lnTo>
                    <a:pt x="2278468" y="1888525"/>
                  </a:lnTo>
                  <a:lnTo>
                    <a:pt x="2320548" y="1872479"/>
                  </a:lnTo>
                  <a:lnTo>
                    <a:pt x="2359517" y="1850866"/>
                  </a:lnTo>
                  <a:lnTo>
                    <a:pt x="2394884" y="1824177"/>
                  </a:lnTo>
                  <a:lnTo>
                    <a:pt x="2426157" y="1792904"/>
                  </a:lnTo>
                  <a:lnTo>
                    <a:pt x="2452846" y="1757537"/>
                  </a:lnTo>
                  <a:lnTo>
                    <a:pt x="2474459" y="1718568"/>
                  </a:lnTo>
                  <a:lnTo>
                    <a:pt x="2490505" y="1676488"/>
                  </a:lnTo>
                  <a:lnTo>
                    <a:pt x="2500493" y="1631788"/>
                  </a:lnTo>
                  <a:lnTo>
                    <a:pt x="2503932" y="1584960"/>
                  </a:lnTo>
                  <a:lnTo>
                    <a:pt x="2503932" y="316992"/>
                  </a:lnTo>
                  <a:lnTo>
                    <a:pt x="2500493" y="270163"/>
                  </a:lnTo>
                  <a:lnTo>
                    <a:pt x="2490505" y="225463"/>
                  </a:lnTo>
                  <a:lnTo>
                    <a:pt x="2474459" y="183383"/>
                  </a:lnTo>
                  <a:lnTo>
                    <a:pt x="2452846" y="144414"/>
                  </a:lnTo>
                  <a:lnTo>
                    <a:pt x="2426157" y="109047"/>
                  </a:lnTo>
                  <a:lnTo>
                    <a:pt x="2394884" y="77774"/>
                  </a:lnTo>
                  <a:lnTo>
                    <a:pt x="2359517" y="51085"/>
                  </a:lnTo>
                  <a:lnTo>
                    <a:pt x="2320548" y="29472"/>
                  </a:lnTo>
                  <a:lnTo>
                    <a:pt x="2278468" y="13426"/>
                  </a:lnTo>
                  <a:lnTo>
                    <a:pt x="2233768" y="3438"/>
                  </a:lnTo>
                  <a:lnTo>
                    <a:pt x="2186940" y="0"/>
                  </a:lnTo>
                  <a:close/>
                </a:path>
              </a:pathLst>
            </a:custGeom>
            <a:solidFill>
              <a:srgbClr val="1A4685"/>
            </a:solidFill>
          </p:spPr>
          <p:txBody>
            <a:bodyPr wrap="square" lIns="0" tIns="0" rIns="0" bIns="0" rtlCol="0"/>
            <a:lstStyle/>
            <a:p>
              <a:endParaRPr dirty="0"/>
            </a:p>
          </p:txBody>
        </p:sp>
        <p:sp>
          <p:nvSpPr>
            <p:cNvPr id="9" name="object 9"/>
            <p:cNvSpPr/>
            <p:nvPr/>
          </p:nvSpPr>
          <p:spPr>
            <a:xfrm>
              <a:off x="179831" y="1367027"/>
              <a:ext cx="2504440" cy="1902460"/>
            </a:xfrm>
            <a:custGeom>
              <a:avLst/>
              <a:gdLst/>
              <a:ahLst/>
              <a:cxnLst/>
              <a:rect l="l" t="t" r="r" b="b"/>
              <a:pathLst>
                <a:path w="2504440" h="1902460">
                  <a:moveTo>
                    <a:pt x="0" y="316992"/>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1" y="0"/>
                  </a:lnTo>
                  <a:lnTo>
                    <a:pt x="1460627" y="0"/>
                  </a:lnTo>
                  <a:lnTo>
                    <a:pt x="2086610" y="0"/>
                  </a:lnTo>
                  <a:lnTo>
                    <a:pt x="2186940" y="0"/>
                  </a:lnTo>
                  <a:lnTo>
                    <a:pt x="2233768" y="3438"/>
                  </a:lnTo>
                  <a:lnTo>
                    <a:pt x="2278468" y="13426"/>
                  </a:lnTo>
                  <a:lnTo>
                    <a:pt x="2320548" y="29472"/>
                  </a:lnTo>
                  <a:lnTo>
                    <a:pt x="2359517" y="51085"/>
                  </a:lnTo>
                  <a:lnTo>
                    <a:pt x="2394884" y="77774"/>
                  </a:lnTo>
                  <a:lnTo>
                    <a:pt x="2426157" y="109047"/>
                  </a:lnTo>
                  <a:lnTo>
                    <a:pt x="2452846" y="144414"/>
                  </a:lnTo>
                  <a:lnTo>
                    <a:pt x="2474459" y="183383"/>
                  </a:lnTo>
                  <a:lnTo>
                    <a:pt x="2490505" y="225463"/>
                  </a:lnTo>
                  <a:lnTo>
                    <a:pt x="2500493" y="270163"/>
                  </a:lnTo>
                  <a:lnTo>
                    <a:pt x="2503932" y="316992"/>
                  </a:lnTo>
                  <a:lnTo>
                    <a:pt x="2503932" y="1109472"/>
                  </a:lnTo>
                  <a:lnTo>
                    <a:pt x="2503932" y="1207643"/>
                  </a:lnTo>
                  <a:lnTo>
                    <a:pt x="2503932" y="1584960"/>
                  </a:lnTo>
                  <a:lnTo>
                    <a:pt x="2500493" y="1631788"/>
                  </a:lnTo>
                  <a:lnTo>
                    <a:pt x="2490505" y="1676488"/>
                  </a:lnTo>
                  <a:lnTo>
                    <a:pt x="2474459" y="1718568"/>
                  </a:lnTo>
                  <a:lnTo>
                    <a:pt x="2452846" y="1757537"/>
                  </a:lnTo>
                  <a:lnTo>
                    <a:pt x="2426157" y="1792904"/>
                  </a:lnTo>
                  <a:lnTo>
                    <a:pt x="2394884" y="1824177"/>
                  </a:lnTo>
                  <a:lnTo>
                    <a:pt x="2359517" y="1850866"/>
                  </a:lnTo>
                  <a:lnTo>
                    <a:pt x="2320548" y="1872479"/>
                  </a:lnTo>
                  <a:lnTo>
                    <a:pt x="2278468" y="1888525"/>
                  </a:lnTo>
                  <a:lnTo>
                    <a:pt x="2233768" y="1898513"/>
                  </a:lnTo>
                  <a:lnTo>
                    <a:pt x="2186940" y="1901952"/>
                  </a:lnTo>
                  <a:lnTo>
                    <a:pt x="2086610" y="1901952"/>
                  </a:lnTo>
                  <a:lnTo>
                    <a:pt x="1460627" y="1901952"/>
                  </a:lnTo>
                  <a:lnTo>
                    <a:pt x="316991"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1109472"/>
                  </a:lnTo>
                  <a:lnTo>
                    <a:pt x="0" y="316992"/>
                  </a:lnTo>
                  <a:close/>
                </a:path>
              </a:pathLst>
            </a:custGeom>
            <a:ln w="12700">
              <a:solidFill>
                <a:srgbClr val="215F8F"/>
              </a:solidFill>
            </a:ln>
          </p:spPr>
          <p:txBody>
            <a:bodyPr wrap="square" lIns="0" tIns="0" rIns="0" bIns="0" rtlCol="0"/>
            <a:lstStyle/>
            <a:p>
              <a:endParaRPr dirty="0"/>
            </a:p>
          </p:txBody>
        </p:sp>
      </p:grpSp>
      <p:grpSp>
        <p:nvGrpSpPr>
          <p:cNvPr id="12" name="object 12">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3" name="object 13"/>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4" name="object 14"/>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grpSp>
        <p:nvGrpSpPr>
          <p:cNvPr id="24" name="object 24">
            <a:extLst>
              <a:ext uri="{C183D7F6-B498-43B3-948B-1728B52AA6E4}">
                <adec:decorative xmlns:adec="http://schemas.microsoft.com/office/drawing/2017/decorative" val="1"/>
              </a:ext>
            </a:extLst>
          </p:cNvPr>
          <p:cNvGrpSpPr/>
          <p:nvPr/>
        </p:nvGrpSpPr>
        <p:grpSpPr>
          <a:xfrm>
            <a:off x="66802" y="3924046"/>
            <a:ext cx="2959735" cy="2696845"/>
            <a:chOff x="66802" y="3924046"/>
            <a:chExt cx="2959735" cy="2696845"/>
          </a:xfrm>
        </p:grpSpPr>
        <p:sp>
          <p:nvSpPr>
            <p:cNvPr id="25" name="object 25"/>
            <p:cNvSpPr/>
            <p:nvPr/>
          </p:nvSpPr>
          <p:spPr>
            <a:xfrm>
              <a:off x="73152" y="3930396"/>
              <a:ext cx="2947035" cy="2684145"/>
            </a:xfrm>
            <a:custGeom>
              <a:avLst/>
              <a:gdLst/>
              <a:ahLst/>
              <a:cxnLst/>
              <a:rect l="l" t="t" r="r" b="b"/>
              <a:pathLst>
                <a:path w="2947035" h="2684145">
                  <a:moveTo>
                    <a:pt x="2198878" y="844295"/>
                  </a:moveTo>
                  <a:lnTo>
                    <a:pt x="306578" y="844295"/>
                  </a:lnTo>
                  <a:lnTo>
                    <a:pt x="256849" y="848309"/>
                  </a:lnTo>
                  <a:lnTo>
                    <a:pt x="209676" y="859928"/>
                  </a:lnTo>
                  <a:lnTo>
                    <a:pt x="165688" y="878520"/>
                  </a:lnTo>
                  <a:lnTo>
                    <a:pt x="125517" y="903455"/>
                  </a:lnTo>
                  <a:lnTo>
                    <a:pt x="89795" y="934100"/>
                  </a:lnTo>
                  <a:lnTo>
                    <a:pt x="59152" y="969824"/>
                  </a:lnTo>
                  <a:lnTo>
                    <a:pt x="34220" y="1009995"/>
                  </a:lnTo>
                  <a:lnTo>
                    <a:pt x="15629" y="1053982"/>
                  </a:lnTo>
                  <a:lnTo>
                    <a:pt x="4012" y="1101152"/>
                  </a:lnTo>
                  <a:lnTo>
                    <a:pt x="0" y="1150873"/>
                  </a:lnTo>
                  <a:lnTo>
                    <a:pt x="0" y="2377173"/>
                  </a:lnTo>
                  <a:lnTo>
                    <a:pt x="4012" y="2426904"/>
                  </a:lnTo>
                  <a:lnTo>
                    <a:pt x="15629" y="2474081"/>
                  </a:lnTo>
                  <a:lnTo>
                    <a:pt x="34220" y="2518071"/>
                  </a:lnTo>
                  <a:lnTo>
                    <a:pt x="59152" y="2558243"/>
                  </a:lnTo>
                  <a:lnTo>
                    <a:pt x="89795" y="2593967"/>
                  </a:lnTo>
                  <a:lnTo>
                    <a:pt x="125517" y="2624610"/>
                  </a:lnTo>
                  <a:lnTo>
                    <a:pt x="165688" y="2649543"/>
                  </a:lnTo>
                  <a:lnTo>
                    <a:pt x="209676" y="2668134"/>
                  </a:lnTo>
                  <a:lnTo>
                    <a:pt x="256849" y="2679751"/>
                  </a:lnTo>
                  <a:lnTo>
                    <a:pt x="306578" y="2683764"/>
                  </a:lnTo>
                  <a:lnTo>
                    <a:pt x="2198878" y="2683764"/>
                  </a:lnTo>
                  <a:lnTo>
                    <a:pt x="2248599" y="2679751"/>
                  </a:lnTo>
                  <a:lnTo>
                    <a:pt x="2295769" y="2668134"/>
                  </a:lnTo>
                  <a:lnTo>
                    <a:pt x="2339756" y="2649543"/>
                  </a:lnTo>
                  <a:lnTo>
                    <a:pt x="2379927" y="2624610"/>
                  </a:lnTo>
                  <a:lnTo>
                    <a:pt x="2415651" y="2593967"/>
                  </a:lnTo>
                  <a:lnTo>
                    <a:pt x="2446296" y="2558243"/>
                  </a:lnTo>
                  <a:lnTo>
                    <a:pt x="2471231" y="2518071"/>
                  </a:lnTo>
                  <a:lnTo>
                    <a:pt x="2489823" y="2474081"/>
                  </a:lnTo>
                  <a:lnTo>
                    <a:pt x="2501442" y="2426904"/>
                  </a:lnTo>
                  <a:lnTo>
                    <a:pt x="2505456" y="2377173"/>
                  </a:lnTo>
                  <a:lnTo>
                    <a:pt x="2505456" y="1150873"/>
                  </a:lnTo>
                  <a:lnTo>
                    <a:pt x="2501442" y="1101152"/>
                  </a:lnTo>
                  <a:lnTo>
                    <a:pt x="2489823" y="1053982"/>
                  </a:lnTo>
                  <a:lnTo>
                    <a:pt x="2471231" y="1009995"/>
                  </a:lnTo>
                  <a:lnTo>
                    <a:pt x="2446296" y="969824"/>
                  </a:lnTo>
                  <a:lnTo>
                    <a:pt x="2415651" y="934100"/>
                  </a:lnTo>
                  <a:lnTo>
                    <a:pt x="2379927" y="903455"/>
                  </a:lnTo>
                  <a:lnTo>
                    <a:pt x="2339756" y="878520"/>
                  </a:lnTo>
                  <a:lnTo>
                    <a:pt x="2295769" y="859928"/>
                  </a:lnTo>
                  <a:lnTo>
                    <a:pt x="2248599" y="848309"/>
                  </a:lnTo>
                  <a:lnTo>
                    <a:pt x="2198878" y="844295"/>
                  </a:lnTo>
                  <a:close/>
                </a:path>
                <a:path w="2947035" h="2684145">
                  <a:moveTo>
                    <a:pt x="2946527" y="0"/>
                  </a:moveTo>
                  <a:lnTo>
                    <a:pt x="1461516" y="844295"/>
                  </a:lnTo>
                  <a:lnTo>
                    <a:pt x="2087880" y="844295"/>
                  </a:lnTo>
                  <a:lnTo>
                    <a:pt x="2946527" y="0"/>
                  </a:lnTo>
                  <a:close/>
                </a:path>
              </a:pathLst>
            </a:custGeom>
            <a:solidFill>
              <a:srgbClr val="1A4685"/>
            </a:solidFill>
          </p:spPr>
          <p:txBody>
            <a:bodyPr wrap="square" lIns="0" tIns="0" rIns="0" bIns="0" rtlCol="0"/>
            <a:lstStyle/>
            <a:p>
              <a:endParaRPr dirty="0"/>
            </a:p>
          </p:txBody>
        </p:sp>
        <p:sp>
          <p:nvSpPr>
            <p:cNvPr id="26" name="object 26"/>
            <p:cNvSpPr/>
            <p:nvPr/>
          </p:nvSpPr>
          <p:spPr>
            <a:xfrm>
              <a:off x="73152" y="3930396"/>
              <a:ext cx="2947035" cy="2684145"/>
            </a:xfrm>
            <a:custGeom>
              <a:avLst/>
              <a:gdLst/>
              <a:ahLst/>
              <a:cxnLst/>
              <a:rect l="l" t="t" r="r" b="b"/>
              <a:pathLst>
                <a:path w="2947035" h="2684145">
                  <a:moveTo>
                    <a:pt x="0" y="1150873"/>
                  </a:moveTo>
                  <a:lnTo>
                    <a:pt x="4012" y="1101152"/>
                  </a:lnTo>
                  <a:lnTo>
                    <a:pt x="15629" y="1053982"/>
                  </a:lnTo>
                  <a:lnTo>
                    <a:pt x="34220" y="1009995"/>
                  </a:lnTo>
                  <a:lnTo>
                    <a:pt x="59152" y="969824"/>
                  </a:lnTo>
                  <a:lnTo>
                    <a:pt x="89795" y="934100"/>
                  </a:lnTo>
                  <a:lnTo>
                    <a:pt x="125517" y="903455"/>
                  </a:lnTo>
                  <a:lnTo>
                    <a:pt x="165688" y="878520"/>
                  </a:lnTo>
                  <a:lnTo>
                    <a:pt x="209676" y="859928"/>
                  </a:lnTo>
                  <a:lnTo>
                    <a:pt x="256849" y="848309"/>
                  </a:lnTo>
                  <a:lnTo>
                    <a:pt x="306578" y="844295"/>
                  </a:lnTo>
                  <a:lnTo>
                    <a:pt x="1461516" y="844295"/>
                  </a:lnTo>
                  <a:lnTo>
                    <a:pt x="2946527" y="0"/>
                  </a:lnTo>
                  <a:lnTo>
                    <a:pt x="2087880" y="844295"/>
                  </a:lnTo>
                  <a:lnTo>
                    <a:pt x="2198878" y="844295"/>
                  </a:lnTo>
                  <a:lnTo>
                    <a:pt x="2248599" y="848309"/>
                  </a:lnTo>
                  <a:lnTo>
                    <a:pt x="2295769" y="859928"/>
                  </a:lnTo>
                  <a:lnTo>
                    <a:pt x="2339756" y="878520"/>
                  </a:lnTo>
                  <a:lnTo>
                    <a:pt x="2379927" y="903455"/>
                  </a:lnTo>
                  <a:lnTo>
                    <a:pt x="2415651" y="934100"/>
                  </a:lnTo>
                  <a:lnTo>
                    <a:pt x="2446296" y="969824"/>
                  </a:lnTo>
                  <a:lnTo>
                    <a:pt x="2471231" y="1009995"/>
                  </a:lnTo>
                  <a:lnTo>
                    <a:pt x="2489823" y="1053982"/>
                  </a:lnTo>
                  <a:lnTo>
                    <a:pt x="2501442" y="1101152"/>
                  </a:lnTo>
                  <a:lnTo>
                    <a:pt x="2505456" y="1150873"/>
                  </a:lnTo>
                  <a:lnTo>
                    <a:pt x="2505456" y="1610740"/>
                  </a:lnTo>
                  <a:lnTo>
                    <a:pt x="2505456" y="2377173"/>
                  </a:lnTo>
                  <a:lnTo>
                    <a:pt x="2501442" y="2426904"/>
                  </a:lnTo>
                  <a:lnTo>
                    <a:pt x="2489823" y="2474081"/>
                  </a:lnTo>
                  <a:lnTo>
                    <a:pt x="2471231" y="2518071"/>
                  </a:lnTo>
                  <a:lnTo>
                    <a:pt x="2446296" y="2558243"/>
                  </a:lnTo>
                  <a:lnTo>
                    <a:pt x="2415651" y="2593967"/>
                  </a:lnTo>
                  <a:lnTo>
                    <a:pt x="2379927" y="2624610"/>
                  </a:lnTo>
                  <a:lnTo>
                    <a:pt x="2339756" y="2649543"/>
                  </a:lnTo>
                  <a:lnTo>
                    <a:pt x="2295769" y="2668134"/>
                  </a:lnTo>
                  <a:lnTo>
                    <a:pt x="2248599" y="2679751"/>
                  </a:lnTo>
                  <a:lnTo>
                    <a:pt x="2198878" y="2683764"/>
                  </a:lnTo>
                  <a:lnTo>
                    <a:pt x="2087880" y="2683764"/>
                  </a:lnTo>
                  <a:lnTo>
                    <a:pt x="1461516" y="2683764"/>
                  </a:lnTo>
                  <a:lnTo>
                    <a:pt x="306578" y="2683764"/>
                  </a:lnTo>
                  <a:lnTo>
                    <a:pt x="256849" y="2679751"/>
                  </a:lnTo>
                  <a:lnTo>
                    <a:pt x="209676" y="2668134"/>
                  </a:lnTo>
                  <a:lnTo>
                    <a:pt x="165688" y="2649543"/>
                  </a:lnTo>
                  <a:lnTo>
                    <a:pt x="125517" y="2624610"/>
                  </a:lnTo>
                  <a:lnTo>
                    <a:pt x="89795" y="2593967"/>
                  </a:lnTo>
                  <a:lnTo>
                    <a:pt x="59152" y="2558243"/>
                  </a:lnTo>
                  <a:lnTo>
                    <a:pt x="34220" y="2518071"/>
                  </a:lnTo>
                  <a:lnTo>
                    <a:pt x="15629" y="2474081"/>
                  </a:lnTo>
                  <a:lnTo>
                    <a:pt x="4012" y="2426904"/>
                  </a:lnTo>
                  <a:lnTo>
                    <a:pt x="0" y="2377173"/>
                  </a:lnTo>
                  <a:lnTo>
                    <a:pt x="0" y="1610740"/>
                  </a:lnTo>
                  <a:lnTo>
                    <a:pt x="0" y="1150873"/>
                  </a:lnTo>
                  <a:close/>
                </a:path>
              </a:pathLst>
            </a:custGeom>
            <a:ln w="12699">
              <a:solidFill>
                <a:srgbClr val="1C5D8D"/>
              </a:solidFill>
            </a:ln>
          </p:spPr>
          <p:txBody>
            <a:bodyPr wrap="square" lIns="0" tIns="0" rIns="0" bIns="0" rtlCol="0"/>
            <a:lstStyle/>
            <a:p>
              <a:endParaRPr dirty="0"/>
            </a:p>
          </p:txBody>
        </p:sp>
      </p:grpSp>
      <p:sp>
        <p:nvSpPr>
          <p:cNvPr id="10" name="object 10"/>
          <p:cNvSpPr txBox="1"/>
          <p:nvPr/>
        </p:nvSpPr>
        <p:spPr>
          <a:xfrm>
            <a:off x="354584" y="1604898"/>
            <a:ext cx="2152015" cy="1397635"/>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FFFFFF"/>
                </a:solidFill>
                <a:latin typeface="Calibri"/>
                <a:cs typeface="Calibri"/>
              </a:rPr>
              <a:t>La page</a:t>
            </a:r>
            <a:r>
              <a:rPr sz="1800" spc="-10" dirty="0">
                <a:solidFill>
                  <a:srgbClr val="FFFFFF"/>
                </a:solidFill>
                <a:latin typeface="Calibri"/>
                <a:cs typeface="Calibri"/>
              </a:rPr>
              <a:t> </a:t>
            </a:r>
            <a:r>
              <a:rPr sz="1800" b="1" spc="-10" dirty="0">
                <a:solidFill>
                  <a:srgbClr val="FFFFFF"/>
                </a:solidFill>
                <a:latin typeface="Calibri"/>
                <a:cs typeface="Calibri"/>
              </a:rPr>
              <a:t>Historique</a:t>
            </a:r>
            <a:r>
              <a:rPr sz="1800" b="1" spc="-50" dirty="0">
                <a:solidFill>
                  <a:srgbClr val="FFFFFF"/>
                </a:solidFill>
                <a:latin typeface="Calibri"/>
                <a:cs typeface="Calibri"/>
              </a:rPr>
              <a:t> </a:t>
            </a:r>
            <a:r>
              <a:rPr sz="1800" b="1" spc="-25" dirty="0">
                <a:solidFill>
                  <a:srgbClr val="FFFFFF"/>
                </a:solidFill>
                <a:latin typeface="Calibri"/>
                <a:cs typeface="Calibri"/>
              </a:rPr>
              <a:t>des </a:t>
            </a:r>
            <a:r>
              <a:rPr sz="1800" b="1" dirty="0">
                <a:solidFill>
                  <a:srgbClr val="FFFFFF"/>
                </a:solidFill>
                <a:latin typeface="Calibri"/>
                <a:cs typeface="Calibri"/>
              </a:rPr>
              <a:t>tests</a:t>
            </a:r>
            <a:r>
              <a:rPr sz="1800" b="1" spc="-55" dirty="0">
                <a:solidFill>
                  <a:srgbClr val="FFFFFF"/>
                </a:solidFill>
                <a:latin typeface="Calibri"/>
                <a:cs typeface="Calibri"/>
              </a:rPr>
              <a:t> </a:t>
            </a:r>
            <a:r>
              <a:rPr sz="1800" dirty="0">
                <a:solidFill>
                  <a:srgbClr val="FFFFFF"/>
                </a:solidFill>
                <a:latin typeface="Calibri"/>
                <a:cs typeface="Calibri"/>
              </a:rPr>
              <a:t>donne</a:t>
            </a:r>
            <a:r>
              <a:rPr sz="1800" spc="-35" dirty="0">
                <a:solidFill>
                  <a:srgbClr val="FFFFFF"/>
                </a:solidFill>
                <a:latin typeface="Calibri"/>
                <a:cs typeface="Calibri"/>
              </a:rPr>
              <a:t> </a:t>
            </a:r>
            <a:r>
              <a:rPr sz="1800" dirty="0">
                <a:solidFill>
                  <a:srgbClr val="FFFFFF"/>
                </a:solidFill>
                <a:latin typeface="Calibri"/>
                <a:cs typeface="Calibri"/>
              </a:rPr>
              <a:t>un</a:t>
            </a:r>
            <a:r>
              <a:rPr sz="1800" spc="-35" dirty="0">
                <a:solidFill>
                  <a:srgbClr val="FFFFFF"/>
                </a:solidFill>
                <a:latin typeface="Calibri"/>
                <a:cs typeface="Calibri"/>
              </a:rPr>
              <a:t> </a:t>
            </a:r>
            <a:r>
              <a:rPr sz="1800" spc="-10" dirty="0">
                <a:solidFill>
                  <a:srgbClr val="FFFFFF"/>
                </a:solidFill>
                <a:latin typeface="Calibri"/>
                <a:cs typeface="Calibri"/>
              </a:rPr>
              <a:t>aperçu </a:t>
            </a:r>
            <a:r>
              <a:rPr sz="1800" dirty="0">
                <a:solidFill>
                  <a:srgbClr val="FFFFFF"/>
                </a:solidFill>
                <a:latin typeface="Calibri"/>
                <a:cs typeface="Calibri"/>
              </a:rPr>
              <a:t>des</a:t>
            </a:r>
            <a:r>
              <a:rPr sz="1800" spc="-30" dirty="0">
                <a:solidFill>
                  <a:srgbClr val="FFFFFF"/>
                </a:solidFill>
                <a:latin typeface="Calibri"/>
                <a:cs typeface="Calibri"/>
              </a:rPr>
              <a:t> </a:t>
            </a:r>
            <a:r>
              <a:rPr sz="1800" spc="-10" dirty="0">
                <a:solidFill>
                  <a:srgbClr val="FFFFFF"/>
                </a:solidFill>
                <a:latin typeface="Calibri"/>
                <a:cs typeface="Calibri"/>
              </a:rPr>
              <a:t>résultats</a:t>
            </a:r>
            <a:r>
              <a:rPr sz="1800" spc="-35" dirty="0">
                <a:solidFill>
                  <a:srgbClr val="FFFFFF"/>
                </a:solidFill>
                <a:latin typeface="Calibri"/>
                <a:cs typeface="Calibri"/>
              </a:rPr>
              <a:t> </a:t>
            </a:r>
            <a:r>
              <a:rPr sz="1800" spc="-20" dirty="0">
                <a:solidFill>
                  <a:srgbClr val="FFFFFF"/>
                </a:solidFill>
                <a:latin typeface="Calibri"/>
                <a:cs typeface="Calibri"/>
              </a:rPr>
              <a:t>d'un </a:t>
            </a:r>
            <a:r>
              <a:rPr sz="1800" dirty="0">
                <a:solidFill>
                  <a:srgbClr val="FFFFFF"/>
                </a:solidFill>
                <a:latin typeface="Calibri"/>
                <a:cs typeface="Calibri"/>
              </a:rPr>
              <a:t>élève</a:t>
            </a:r>
            <a:r>
              <a:rPr sz="1800" spc="-45" dirty="0">
                <a:solidFill>
                  <a:srgbClr val="FFFFFF"/>
                </a:solidFill>
                <a:latin typeface="Calibri"/>
                <a:cs typeface="Calibri"/>
              </a:rPr>
              <a:t> </a:t>
            </a:r>
            <a:r>
              <a:rPr sz="1800" dirty="0">
                <a:solidFill>
                  <a:srgbClr val="FFFFFF"/>
                </a:solidFill>
                <a:latin typeface="Calibri"/>
                <a:cs typeface="Calibri"/>
              </a:rPr>
              <a:t>pour</a:t>
            </a:r>
            <a:r>
              <a:rPr sz="1800" spc="-40" dirty="0">
                <a:solidFill>
                  <a:srgbClr val="FFFFFF"/>
                </a:solidFill>
                <a:latin typeface="Calibri"/>
                <a:cs typeface="Calibri"/>
              </a:rPr>
              <a:t> </a:t>
            </a:r>
            <a:r>
              <a:rPr sz="1800" spc="-20" dirty="0">
                <a:solidFill>
                  <a:srgbClr val="FFFFFF"/>
                </a:solidFill>
                <a:latin typeface="Calibri"/>
                <a:cs typeface="Calibri"/>
              </a:rPr>
              <a:t>cette</a:t>
            </a:r>
            <a:r>
              <a:rPr sz="1800" spc="500" dirty="0">
                <a:solidFill>
                  <a:srgbClr val="FFFFFF"/>
                </a:solidFill>
                <a:latin typeface="Calibri"/>
                <a:cs typeface="Calibri"/>
              </a:rPr>
              <a:t> </a:t>
            </a:r>
            <a:r>
              <a:rPr sz="1800" dirty="0">
                <a:solidFill>
                  <a:srgbClr val="FFFFFF"/>
                </a:solidFill>
                <a:latin typeface="Calibri"/>
                <a:cs typeface="Calibri"/>
              </a:rPr>
              <a:t>année</a:t>
            </a:r>
            <a:r>
              <a:rPr sz="1800" spc="-35" dirty="0">
                <a:solidFill>
                  <a:srgbClr val="FFFFFF"/>
                </a:solidFill>
                <a:latin typeface="Calibri"/>
                <a:cs typeface="Calibri"/>
              </a:rPr>
              <a:t> </a:t>
            </a:r>
            <a:r>
              <a:rPr sz="1800" spc="-10" dirty="0">
                <a:solidFill>
                  <a:srgbClr val="FFFFFF"/>
                </a:solidFill>
                <a:latin typeface="Calibri"/>
                <a:cs typeface="Calibri"/>
              </a:rPr>
              <a:t>scolaire.</a:t>
            </a:r>
            <a:endParaRPr sz="1800" dirty="0">
              <a:latin typeface="Calibri"/>
              <a:cs typeface="Calibri"/>
            </a:endParaRPr>
          </a:p>
        </p:txBody>
      </p:sp>
      <p:sp>
        <p:nvSpPr>
          <p:cNvPr id="15" name="object 15"/>
          <p:cNvSpPr txBox="1"/>
          <p:nvPr/>
        </p:nvSpPr>
        <p:spPr>
          <a:xfrm>
            <a:off x="4629911" y="1146047"/>
            <a:ext cx="1914525" cy="297180"/>
          </a:xfrm>
          <a:prstGeom prst="rect">
            <a:avLst/>
          </a:prstGeom>
          <a:solidFill>
            <a:srgbClr val="FFFFFF"/>
          </a:solidFill>
        </p:spPr>
        <p:txBody>
          <a:bodyPr vert="horz" wrap="square" lIns="0" tIns="0" rIns="0" bIns="0" rtlCol="0">
            <a:spAutoFit/>
          </a:bodyPr>
          <a:lstStyle/>
          <a:p>
            <a:pPr marL="20320">
              <a:lnSpc>
                <a:spcPts val="1060"/>
              </a:lnSpc>
            </a:pPr>
            <a:r>
              <a:rPr sz="1000" dirty="0">
                <a:latin typeface="Calibri"/>
                <a:cs typeface="Calibri"/>
              </a:rPr>
              <a:t>Département</a:t>
            </a:r>
            <a:r>
              <a:rPr sz="1000" spc="-20" dirty="0">
                <a:latin typeface="Calibri"/>
                <a:cs typeface="Calibri"/>
              </a:rPr>
              <a:t> </a:t>
            </a:r>
            <a:r>
              <a:rPr sz="1000" dirty="0">
                <a:latin typeface="Calibri"/>
                <a:cs typeface="Calibri"/>
              </a:rPr>
              <a:t>de</a:t>
            </a:r>
            <a:r>
              <a:rPr sz="1000" spc="-45" dirty="0">
                <a:latin typeface="Calibri"/>
                <a:cs typeface="Calibri"/>
              </a:rPr>
              <a:t> </a:t>
            </a:r>
            <a:r>
              <a:rPr sz="1000" spc="-10" dirty="0">
                <a:latin typeface="Calibri"/>
                <a:cs typeface="Calibri"/>
              </a:rPr>
              <a:t>l'Enseignement</a:t>
            </a:r>
            <a:endParaRPr sz="1000" dirty="0">
              <a:latin typeface="Calibri"/>
              <a:cs typeface="Calibri"/>
            </a:endParaRPr>
          </a:p>
          <a:p>
            <a:pPr marL="20320">
              <a:lnSpc>
                <a:spcPct val="100000"/>
              </a:lnSpc>
            </a:pPr>
            <a:r>
              <a:rPr sz="1000" spc="-10" dirty="0">
                <a:latin typeface="Calibri"/>
                <a:cs typeface="Calibri"/>
              </a:rPr>
              <a:t>Élémentaire</a:t>
            </a:r>
            <a:r>
              <a:rPr sz="1000" spc="15" dirty="0">
                <a:latin typeface="Calibri"/>
                <a:cs typeface="Calibri"/>
              </a:rPr>
              <a:t> </a:t>
            </a:r>
            <a:r>
              <a:rPr sz="1000" dirty="0">
                <a:latin typeface="Calibri"/>
                <a:cs typeface="Calibri"/>
              </a:rPr>
              <a:t>et</a:t>
            </a:r>
            <a:r>
              <a:rPr sz="1000" spc="30" dirty="0">
                <a:latin typeface="Calibri"/>
                <a:cs typeface="Calibri"/>
              </a:rPr>
              <a:t> </a:t>
            </a:r>
            <a:r>
              <a:rPr sz="1000" spc="-10" dirty="0">
                <a:latin typeface="Calibri"/>
                <a:cs typeface="Calibri"/>
              </a:rPr>
              <a:t>Secondaire</a:t>
            </a:r>
            <a:endParaRPr sz="1000" dirty="0">
              <a:latin typeface="Calibri"/>
              <a:cs typeface="Calibri"/>
            </a:endParaRPr>
          </a:p>
        </p:txBody>
      </p:sp>
      <p:sp>
        <p:nvSpPr>
          <p:cNvPr id="16" name="object 16"/>
          <p:cNvSpPr txBox="1"/>
          <p:nvPr/>
        </p:nvSpPr>
        <p:spPr>
          <a:xfrm>
            <a:off x="3528059" y="1645920"/>
            <a:ext cx="784860" cy="200025"/>
          </a:xfrm>
          <a:prstGeom prst="rect">
            <a:avLst/>
          </a:prstGeom>
          <a:solidFill>
            <a:srgbClr val="EEEEEE"/>
          </a:solidFill>
        </p:spPr>
        <p:txBody>
          <a:bodyPr vert="horz" wrap="square" lIns="0" tIns="40640" rIns="0" bIns="0" rtlCol="0">
            <a:spAutoFit/>
          </a:bodyPr>
          <a:lstStyle/>
          <a:p>
            <a:pPr marL="90805">
              <a:lnSpc>
                <a:spcPct val="100000"/>
              </a:lnSpc>
              <a:spcBef>
                <a:spcPts val="320"/>
              </a:spcBef>
            </a:pPr>
            <a:r>
              <a:rPr sz="700" dirty="0">
                <a:solidFill>
                  <a:srgbClr val="3A3838"/>
                </a:solidFill>
                <a:latin typeface="Calibri"/>
                <a:cs typeface="Calibri"/>
              </a:rPr>
              <a:t>Changer</a:t>
            </a:r>
            <a:r>
              <a:rPr sz="700" spc="-30" dirty="0">
                <a:solidFill>
                  <a:srgbClr val="3A3838"/>
                </a:solidFill>
                <a:latin typeface="Calibri"/>
                <a:cs typeface="Calibri"/>
              </a:rPr>
              <a:t> </a:t>
            </a:r>
            <a:r>
              <a:rPr sz="700" spc="-10" dirty="0">
                <a:solidFill>
                  <a:srgbClr val="3A3838"/>
                </a:solidFill>
                <a:latin typeface="Calibri"/>
                <a:cs typeface="Calibri"/>
              </a:rPr>
              <a:t>d’élève</a:t>
            </a:r>
            <a:endParaRPr sz="700" dirty="0">
              <a:latin typeface="Calibri"/>
              <a:cs typeface="Calibri"/>
            </a:endParaRPr>
          </a:p>
        </p:txBody>
      </p:sp>
      <p:sp>
        <p:nvSpPr>
          <p:cNvPr id="11" name="object 11"/>
          <p:cNvSpPr txBox="1"/>
          <p:nvPr/>
        </p:nvSpPr>
        <p:spPr>
          <a:xfrm>
            <a:off x="10139933" y="1227582"/>
            <a:ext cx="1575435" cy="1397635"/>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FFFFFF"/>
                </a:solidFill>
                <a:latin typeface="Calibri"/>
                <a:cs typeface="Calibri"/>
              </a:rPr>
              <a:t>Pour</a:t>
            </a:r>
            <a:r>
              <a:rPr sz="1800" spc="-55" dirty="0">
                <a:solidFill>
                  <a:srgbClr val="FFFFFF"/>
                </a:solidFill>
                <a:latin typeface="Calibri"/>
                <a:cs typeface="Calibri"/>
              </a:rPr>
              <a:t> </a:t>
            </a:r>
            <a:r>
              <a:rPr sz="1800" dirty="0">
                <a:solidFill>
                  <a:srgbClr val="FFFFFF"/>
                </a:solidFill>
                <a:latin typeface="Calibri"/>
                <a:cs typeface="Calibri"/>
              </a:rPr>
              <a:t>passer</a:t>
            </a:r>
            <a:r>
              <a:rPr sz="1800" spc="-70" dirty="0">
                <a:solidFill>
                  <a:srgbClr val="FFFFFF"/>
                </a:solidFill>
                <a:latin typeface="Calibri"/>
                <a:cs typeface="Calibri"/>
              </a:rPr>
              <a:t> </a:t>
            </a:r>
            <a:r>
              <a:rPr sz="1800" spc="-20" dirty="0">
                <a:solidFill>
                  <a:srgbClr val="FFFFFF"/>
                </a:solidFill>
                <a:latin typeface="Calibri"/>
                <a:cs typeface="Calibri"/>
              </a:rPr>
              <a:t>d'un </a:t>
            </a:r>
            <a:r>
              <a:rPr sz="1800" dirty="0">
                <a:solidFill>
                  <a:srgbClr val="FFFFFF"/>
                </a:solidFill>
                <a:latin typeface="Calibri"/>
                <a:cs typeface="Calibri"/>
              </a:rPr>
              <a:t>élève</a:t>
            </a:r>
            <a:r>
              <a:rPr sz="1800" spc="-30" dirty="0">
                <a:solidFill>
                  <a:srgbClr val="FFFFFF"/>
                </a:solidFill>
                <a:latin typeface="Calibri"/>
                <a:cs typeface="Calibri"/>
              </a:rPr>
              <a:t> </a:t>
            </a:r>
            <a:r>
              <a:rPr sz="1800" dirty="0">
                <a:solidFill>
                  <a:srgbClr val="FFFFFF"/>
                </a:solidFill>
                <a:latin typeface="Calibri"/>
                <a:cs typeface="Calibri"/>
              </a:rPr>
              <a:t>à</a:t>
            </a:r>
            <a:r>
              <a:rPr sz="1800" spc="-25" dirty="0">
                <a:solidFill>
                  <a:srgbClr val="FFFFFF"/>
                </a:solidFill>
                <a:latin typeface="Calibri"/>
                <a:cs typeface="Calibri"/>
              </a:rPr>
              <a:t> </a:t>
            </a:r>
            <a:r>
              <a:rPr sz="1800" spc="-10" dirty="0">
                <a:solidFill>
                  <a:srgbClr val="FFFFFF"/>
                </a:solidFill>
                <a:latin typeface="Calibri"/>
                <a:cs typeface="Calibri"/>
              </a:rPr>
              <a:t>l'autre, </a:t>
            </a:r>
            <a:r>
              <a:rPr sz="1800" dirty="0">
                <a:solidFill>
                  <a:srgbClr val="FFFFFF"/>
                </a:solidFill>
                <a:latin typeface="Calibri"/>
                <a:cs typeface="Calibri"/>
              </a:rPr>
              <a:t>sélectionnez</a:t>
            </a:r>
            <a:r>
              <a:rPr sz="1800" spc="-80"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bouton</a:t>
            </a:r>
            <a:r>
              <a:rPr sz="1800" spc="-60" dirty="0">
                <a:solidFill>
                  <a:srgbClr val="FFFFFF"/>
                </a:solidFill>
                <a:latin typeface="Calibri"/>
                <a:cs typeface="Calibri"/>
              </a:rPr>
              <a:t> </a:t>
            </a:r>
            <a:r>
              <a:rPr sz="1800" b="1" spc="-10" dirty="0">
                <a:solidFill>
                  <a:srgbClr val="FFFFFF"/>
                </a:solidFill>
                <a:latin typeface="Calibri"/>
                <a:cs typeface="Calibri"/>
              </a:rPr>
              <a:t>Changer d'élève</a:t>
            </a:r>
            <a:r>
              <a:rPr sz="1800" spc="-10" dirty="0">
                <a:solidFill>
                  <a:srgbClr val="FFFFFF"/>
                </a:solidFill>
                <a:latin typeface="Calibri"/>
                <a:cs typeface="Calibri"/>
              </a:rPr>
              <a:t>.</a:t>
            </a:r>
            <a:endParaRPr sz="1800" dirty="0">
              <a:latin typeface="Calibri"/>
              <a:cs typeface="Calibri"/>
            </a:endParaRPr>
          </a:p>
        </p:txBody>
      </p:sp>
      <p:sp>
        <p:nvSpPr>
          <p:cNvPr id="17" name="object 17"/>
          <p:cNvSpPr txBox="1"/>
          <p:nvPr/>
        </p:nvSpPr>
        <p:spPr>
          <a:xfrm>
            <a:off x="3003804" y="1990344"/>
            <a:ext cx="5948680" cy="509270"/>
          </a:xfrm>
          <a:prstGeom prst="rect">
            <a:avLst/>
          </a:prstGeom>
          <a:solidFill>
            <a:srgbClr val="D7D7D7"/>
          </a:solidFill>
        </p:spPr>
        <p:txBody>
          <a:bodyPr vert="horz" wrap="square" lIns="0" tIns="38735" rIns="0" bIns="0" rtlCol="0">
            <a:spAutoFit/>
          </a:bodyPr>
          <a:lstStyle/>
          <a:p>
            <a:pPr marL="92075" marR="177800" algn="just">
              <a:lnSpc>
                <a:spcPct val="100000"/>
              </a:lnSpc>
              <a:spcBef>
                <a:spcPts val="305"/>
              </a:spcBef>
            </a:pPr>
            <a:r>
              <a:rPr sz="900" dirty="0">
                <a:solidFill>
                  <a:srgbClr val="3A3838"/>
                </a:solidFill>
                <a:latin typeface="Calibri"/>
                <a:cs typeface="Calibri"/>
              </a:rPr>
              <a:t>Le</a:t>
            </a:r>
            <a:r>
              <a:rPr sz="900" spc="-40" dirty="0">
                <a:solidFill>
                  <a:srgbClr val="3A3838"/>
                </a:solidFill>
                <a:latin typeface="Calibri"/>
                <a:cs typeface="Calibri"/>
              </a:rPr>
              <a:t> </a:t>
            </a:r>
            <a:r>
              <a:rPr sz="900" dirty="0">
                <a:solidFill>
                  <a:srgbClr val="3A3838"/>
                </a:solidFill>
                <a:latin typeface="Calibri"/>
                <a:cs typeface="Calibri"/>
              </a:rPr>
              <a:t>résumé</a:t>
            </a:r>
            <a:r>
              <a:rPr sz="900" spc="-5" dirty="0">
                <a:solidFill>
                  <a:srgbClr val="3A3838"/>
                </a:solidFill>
                <a:latin typeface="Calibri"/>
                <a:cs typeface="Calibri"/>
              </a:rPr>
              <a:t> </a:t>
            </a:r>
            <a:r>
              <a:rPr sz="900" dirty="0">
                <a:solidFill>
                  <a:srgbClr val="3A3838"/>
                </a:solidFill>
                <a:latin typeface="Calibri"/>
                <a:cs typeface="Calibri"/>
              </a:rPr>
              <a:t>des</a:t>
            </a:r>
            <a:r>
              <a:rPr sz="900" spc="-20" dirty="0">
                <a:solidFill>
                  <a:srgbClr val="3A3838"/>
                </a:solidFill>
                <a:latin typeface="Calibri"/>
                <a:cs typeface="Calibri"/>
              </a:rPr>
              <a:t> </a:t>
            </a:r>
            <a:r>
              <a:rPr sz="900" dirty="0">
                <a:solidFill>
                  <a:srgbClr val="3A3838"/>
                </a:solidFill>
                <a:latin typeface="Calibri"/>
                <a:cs typeface="Calibri"/>
              </a:rPr>
              <a:t>tests</a:t>
            </a:r>
            <a:r>
              <a:rPr sz="900" spc="-15" dirty="0">
                <a:solidFill>
                  <a:srgbClr val="3A3838"/>
                </a:solidFill>
                <a:latin typeface="Calibri"/>
                <a:cs typeface="Calibri"/>
              </a:rPr>
              <a:t> </a:t>
            </a:r>
            <a:r>
              <a:rPr sz="900" dirty="0">
                <a:solidFill>
                  <a:srgbClr val="3A3838"/>
                </a:solidFill>
                <a:latin typeface="Calibri"/>
                <a:cs typeface="Calibri"/>
              </a:rPr>
              <a:t>vous</a:t>
            </a:r>
            <a:r>
              <a:rPr sz="900" spc="-25" dirty="0">
                <a:solidFill>
                  <a:srgbClr val="3A3838"/>
                </a:solidFill>
                <a:latin typeface="Calibri"/>
                <a:cs typeface="Calibri"/>
              </a:rPr>
              <a:t> </a:t>
            </a:r>
            <a:r>
              <a:rPr sz="900" dirty="0">
                <a:solidFill>
                  <a:srgbClr val="3A3838"/>
                </a:solidFill>
                <a:latin typeface="Calibri"/>
                <a:cs typeface="Calibri"/>
              </a:rPr>
              <a:t>permet</a:t>
            </a:r>
            <a:r>
              <a:rPr sz="900" spc="-5"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a:t>
            </a:r>
            <a:r>
              <a:rPr sz="900" dirty="0">
                <a:solidFill>
                  <a:srgbClr val="3A3838"/>
                </a:solidFill>
                <a:latin typeface="Calibri"/>
                <a:cs typeface="Calibri"/>
              </a:rPr>
              <a:t>consulter</a:t>
            </a:r>
            <a:r>
              <a:rPr sz="900" spc="-10" dirty="0">
                <a:solidFill>
                  <a:srgbClr val="3A3838"/>
                </a:solidFill>
                <a:latin typeface="Calibri"/>
                <a:cs typeface="Calibri"/>
              </a:rPr>
              <a:t> </a:t>
            </a:r>
            <a:r>
              <a:rPr sz="900" dirty="0">
                <a:solidFill>
                  <a:srgbClr val="3A3838"/>
                </a:solidFill>
                <a:latin typeface="Calibri"/>
                <a:cs typeface="Calibri"/>
              </a:rPr>
              <a:t>en</a:t>
            </a:r>
            <a:r>
              <a:rPr sz="900" spc="-25" dirty="0">
                <a:solidFill>
                  <a:srgbClr val="3A3838"/>
                </a:solidFill>
                <a:latin typeface="Calibri"/>
                <a:cs typeface="Calibri"/>
              </a:rPr>
              <a:t> </a:t>
            </a:r>
            <a:r>
              <a:rPr sz="900" dirty="0">
                <a:solidFill>
                  <a:srgbClr val="3A3838"/>
                </a:solidFill>
                <a:latin typeface="Calibri"/>
                <a:cs typeface="Calibri"/>
              </a:rPr>
              <a:t>un</a:t>
            </a:r>
            <a:r>
              <a:rPr sz="900" spc="-20" dirty="0">
                <a:solidFill>
                  <a:srgbClr val="3A3838"/>
                </a:solidFill>
                <a:latin typeface="Calibri"/>
                <a:cs typeface="Calibri"/>
              </a:rPr>
              <a:t> </a:t>
            </a:r>
            <a:r>
              <a:rPr sz="900" dirty="0">
                <a:solidFill>
                  <a:srgbClr val="3A3838"/>
                </a:solidFill>
                <a:latin typeface="Calibri"/>
                <a:cs typeface="Calibri"/>
              </a:rPr>
              <a:t>coup</a:t>
            </a:r>
            <a:r>
              <a:rPr sz="900" spc="-25" dirty="0">
                <a:solidFill>
                  <a:srgbClr val="3A3838"/>
                </a:solidFill>
                <a:latin typeface="Calibri"/>
                <a:cs typeface="Calibri"/>
              </a:rPr>
              <a:t> </a:t>
            </a:r>
            <a:r>
              <a:rPr sz="900" dirty="0">
                <a:solidFill>
                  <a:srgbClr val="3A3838"/>
                </a:solidFill>
                <a:latin typeface="Calibri"/>
                <a:cs typeface="Calibri"/>
              </a:rPr>
              <a:t>d'œil</a:t>
            </a:r>
            <a:r>
              <a:rPr sz="900" spc="-20" dirty="0">
                <a:solidFill>
                  <a:srgbClr val="3A3838"/>
                </a:solidFill>
                <a:latin typeface="Calibri"/>
                <a:cs typeface="Calibri"/>
              </a:rPr>
              <a:t> </a:t>
            </a:r>
            <a:r>
              <a:rPr sz="900" dirty="0">
                <a:solidFill>
                  <a:srgbClr val="3A3838"/>
                </a:solidFill>
                <a:latin typeface="Calibri"/>
                <a:cs typeface="Calibri"/>
              </a:rPr>
              <a:t>les</a:t>
            </a:r>
            <a:r>
              <a:rPr sz="900" spc="-15" dirty="0">
                <a:solidFill>
                  <a:srgbClr val="3A3838"/>
                </a:solidFill>
                <a:latin typeface="Calibri"/>
                <a:cs typeface="Calibri"/>
              </a:rPr>
              <a:t> </a:t>
            </a:r>
            <a:r>
              <a:rPr sz="900" spc="-10" dirty="0">
                <a:solidFill>
                  <a:srgbClr val="3A3838"/>
                </a:solidFill>
                <a:latin typeface="Calibri"/>
                <a:cs typeface="Calibri"/>
              </a:rPr>
              <a:t>résultats</a:t>
            </a:r>
            <a:r>
              <a:rPr sz="900" spc="-15"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a:t>
            </a:r>
            <a:r>
              <a:rPr sz="900" dirty="0">
                <a:solidFill>
                  <a:srgbClr val="3A3838"/>
                </a:solidFill>
                <a:latin typeface="Calibri"/>
                <a:cs typeface="Calibri"/>
              </a:rPr>
              <a:t>votre</a:t>
            </a:r>
            <a:r>
              <a:rPr sz="900" spc="-25" dirty="0">
                <a:solidFill>
                  <a:srgbClr val="3A3838"/>
                </a:solidFill>
                <a:latin typeface="Calibri"/>
                <a:cs typeface="Calibri"/>
              </a:rPr>
              <a:t> </a:t>
            </a:r>
            <a:r>
              <a:rPr sz="900" dirty="0">
                <a:solidFill>
                  <a:srgbClr val="3A3838"/>
                </a:solidFill>
                <a:latin typeface="Calibri"/>
                <a:cs typeface="Calibri"/>
              </a:rPr>
              <a:t>élève</a:t>
            </a:r>
            <a:r>
              <a:rPr sz="900" spc="-5" dirty="0">
                <a:solidFill>
                  <a:srgbClr val="3A3838"/>
                </a:solidFill>
                <a:latin typeface="Calibri"/>
                <a:cs typeface="Calibri"/>
              </a:rPr>
              <a:t> </a:t>
            </a:r>
            <a:r>
              <a:rPr sz="900" dirty="0">
                <a:solidFill>
                  <a:srgbClr val="3A3838"/>
                </a:solidFill>
                <a:latin typeface="Calibri"/>
                <a:cs typeface="Calibri"/>
              </a:rPr>
              <a:t>dans</a:t>
            </a:r>
            <a:r>
              <a:rPr sz="900" spc="-15" dirty="0">
                <a:solidFill>
                  <a:srgbClr val="3A3838"/>
                </a:solidFill>
                <a:latin typeface="Calibri"/>
                <a:cs typeface="Calibri"/>
              </a:rPr>
              <a:t> </a:t>
            </a:r>
            <a:r>
              <a:rPr sz="900" dirty="0">
                <a:solidFill>
                  <a:srgbClr val="3A3838"/>
                </a:solidFill>
                <a:latin typeface="Calibri"/>
                <a:cs typeface="Calibri"/>
              </a:rPr>
              <a:t>toutes</a:t>
            </a:r>
            <a:r>
              <a:rPr sz="900" spc="-30" dirty="0">
                <a:solidFill>
                  <a:srgbClr val="3A3838"/>
                </a:solidFill>
                <a:latin typeface="Calibri"/>
                <a:cs typeface="Calibri"/>
              </a:rPr>
              <a:t> </a:t>
            </a:r>
            <a:r>
              <a:rPr sz="900" dirty="0">
                <a:solidFill>
                  <a:srgbClr val="3A3838"/>
                </a:solidFill>
                <a:latin typeface="Calibri"/>
                <a:cs typeface="Calibri"/>
              </a:rPr>
              <a:t>les</a:t>
            </a:r>
            <a:r>
              <a:rPr sz="900" spc="-15" dirty="0">
                <a:solidFill>
                  <a:srgbClr val="3A3838"/>
                </a:solidFill>
                <a:latin typeface="Calibri"/>
                <a:cs typeface="Calibri"/>
              </a:rPr>
              <a:t> </a:t>
            </a:r>
            <a:r>
              <a:rPr sz="900" dirty="0">
                <a:solidFill>
                  <a:srgbClr val="3A3838"/>
                </a:solidFill>
                <a:latin typeface="Calibri"/>
                <a:cs typeface="Calibri"/>
              </a:rPr>
              <a:t>matières.</a:t>
            </a:r>
            <a:r>
              <a:rPr sz="900" spc="-15" dirty="0">
                <a:solidFill>
                  <a:srgbClr val="3A3838"/>
                </a:solidFill>
                <a:latin typeface="Calibri"/>
                <a:cs typeface="Calibri"/>
              </a:rPr>
              <a:t> </a:t>
            </a:r>
            <a:r>
              <a:rPr sz="900" spc="-20" dirty="0">
                <a:solidFill>
                  <a:srgbClr val="3A3838"/>
                </a:solidFill>
                <a:latin typeface="Calibri"/>
                <a:cs typeface="Calibri"/>
              </a:rPr>
              <a:t>Vous</a:t>
            </a:r>
            <a:r>
              <a:rPr sz="900" spc="500" dirty="0">
                <a:solidFill>
                  <a:srgbClr val="3A3838"/>
                </a:solidFill>
                <a:latin typeface="Calibri"/>
                <a:cs typeface="Calibri"/>
              </a:rPr>
              <a:t> </a:t>
            </a:r>
            <a:r>
              <a:rPr sz="900" dirty="0">
                <a:solidFill>
                  <a:srgbClr val="3A3838"/>
                </a:solidFill>
                <a:latin typeface="Calibri"/>
                <a:cs typeface="Calibri"/>
              </a:rPr>
              <a:t>pouvez</a:t>
            </a:r>
            <a:r>
              <a:rPr sz="900" spc="-30" dirty="0">
                <a:solidFill>
                  <a:srgbClr val="3A3838"/>
                </a:solidFill>
                <a:latin typeface="Calibri"/>
                <a:cs typeface="Calibri"/>
              </a:rPr>
              <a:t> </a:t>
            </a:r>
            <a:r>
              <a:rPr sz="900" dirty="0">
                <a:solidFill>
                  <a:srgbClr val="3A3838"/>
                </a:solidFill>
                <a:latin typeface="Calibri"/>
                <a:cs typeface="Calibri"/>
              </a:rPr>
              <a:t>également</a:t>
            </a:r>
            <a:r>
              <a:rPr sz="900" spc="-5" dirty="0">
                <a:solidFill>
                  <a:srgbClr val="3A3838"/>
                </a:solidFill>
                <a:latin typeface="Calibri"/>
                <a:cs typeface="Calibri"/>
              </a:rPr>
              <a:t> </a:t>
            </a:r>
            <a:r>
              <a:rPr sz="900" dirty="0">
                <a:solidFill>
                  <a:srgbClr val="3A3838"/>
                </a:solidFill>
                <a:latin typeface="Calibri"/>
                <a:cs typeface="Calibri"/>
              </a:rPr>
              <a:t>consulter</a:t>
            </a:r>
            <a:r>
              <a:rPr sz="900" spc="-15" dirty="0">
                <a:solidFill>
                  <a:srgbClr val="3A3838"/>
                </a:solidFill>
                <a:latin typeface="Calibri"/>
                <a:cs typeface="Calibri"/>
              </a:rPr>
              <a:t> </a:t>
            </a:r>
            <a:r>
              <a:rPr sz="900" dirty="0">
                <a:solidFill>
                  <a:srgbClr val="3A3838"/>
                </a:solidFill>
                <a:latin typeface="Calibri"/>
                <a:cs typeface="Calibri"/>
              </a:rPr>
              <a:t>l'historique</a:t>
            </a:r>
            <a:r>
              <a:rPr sz="900" spc="5" dirty="0">
                <a:solidFill>
                  <a:srgbClr val="3A3838"/>
                </a:solidFill>
                <a:latin typeface="Calibri"/>
                <a:cs typeface="Calibri"/>
              </a:rPr>
              <a:t> </a:t>
            </a:r>
            <a:r>
              <a:rPr sz="900" dirty="0">
                <a:solidFill>
                  <a:srgbClr val="3A3838"/>
                </a:solidFill>
                <a:latin typeface="Calibri"/>
                <a:cs typeface="Calibri"/>
              </a:rPr>
              <a:t>des</a:t>
            </a:r>
            <a:r>
              <a:rPr sz="900" spc="-25" dirty="0">
                <a:solidFill>
                  <a:srgbClr val="3A3838"/>
                </a:solidFill>
                <a:latin typeface="Calibri"/>
                <a:cs typeface="Calibri"/>
              </a:rPr>
              <a:t> </a:t>
            </a:r>
            <a:r>
              <a:rPr sz="900" dirty="0">
                <a:solidFill>
                  <a:srgbClr val="3A3838"/>
                </a:solidFill>
                <a:latin typeface="Calibri"/>
                <a:cs typeface="Calibri"/>
              </a:rPr>
              <a:t>tests</a:t>
            </a:r>
            <a:r>
              <a:rPr sz="900" spc="-35" dirty="0">
                <a:solidFill>
                  <a:srgbClr val="3A3838"/>
                </a:solidFill>
                <a:latin typeface="Calibri"/>
                <a:cs typeface="Calibri"/>
              </a:rPr>
              <a:t> </a:t>
            </a:r>
            <a:r>
              <a:rPr sz="900" dirty="0">
                <a:solidFill>
                  <a:srgbClr val="3A3838"/>
                </a:solidFill>
                <a:latin typeface="Calibri"/>
                <a:cs typeface="Calibri"/>
              </a:rPr>
              <a:t>de</a:t>
            </a:r>
            <a:r>
              <a:rPr sz="900" spc="-25" dirty="0">
                <a:solidFill>
                  <a:srgbClr val="3A3838"/>
                </a:solidFill>
                <a:latin typeface="Calibri"/>
                <a:cs typeface="Calibri"/>
              </a:rPr>
              <a:t> </a:t>
            </a:r>
            <a:r>
              <a:rPr sz="900" dirty="0">
                <a:solidFill>
                  <a:srgbClr val="3A3838"/>
                </a:solidFill>
                <a:latin typeface="Calibri"/>
                <a:cs typeface="Calibri"/>
              </a:rPr>
              <a:t>votre</a:t>
            </a:r>
            <a:r>
              <a:rPr sz="900" spc="-30" dirty="0">
                <a:solidFill>
                  <a:srgbClr val="3A3838"/>
                </a:solidFill>
                <a:latin typeface="Calibri"/>
                <a:cs typeface="Calibri"/>
              </a:rPr>
              <a:t> </a:t>
            </a:r>
            <a:r>
              <a:rPr sz="900" dirty="0">
                <a:solidFill>
                  <a:srgbClr val="3A3838"/>
                </a:solidFill>
                <a:latin typeface="Calibri"/>
                <a:cs typeface="Calibri"/>
              </a:rPr>
              <a:t>élève</a:t>
            </a:r>
            <a:r>
              <a:rPr sz="900" spc="-15" dirty="0">
                <a:solidFill>
                  <a:srgbClr val="3A3838"/>
                </a:solidFill>
                <a:latin typeface="Calibri"/>
                <a:cs typeface="Calibri"/>
              </a:rPr>
              <a:t> </a:t>
            </a:r>
            <a:r>
              <a:rPr sz="900" dirty="0">
                <a:solidFill>
                  <a:srgbClr val="3A3838"/>
                </a:solidFill>
                <a:latin typeface="Calibri"/>
                <a:cs typeface="Calibri"/>
              </a:rPr>
              <a:t>sur</a:t>
            </a:r>
            <a:r>
              <a:rPr sz="900" spc="-15" dirty="0">
                <a:solidFill>
                  <a:srgbClr val="3A3838"/>
                </a:solidFill>
                <a:latin typeface="Calibri"/>
                <a:cs typeface="Calibri"/>
              </a:rPr>
              <a:t> </a:t>
            </a:r>
            <a:r>
              <a:rPr sz="900" spc="-10" dirty="0">
                <a:solidFill>
                  <a:srgbClr val="3A3838"/>
                </a:solidFill>
                <a:latin typeface="Calibri"/>
                <a:cs typeface="Calibri"/>
              </a:rPr>
              <a:t>différentes</a:t>
            </a:r>
            <a:r>
              <a:rPr sz="900" spc="-5" dirty="0">
                <a:solidFill>
                  <a:srgbClr val="3A3838"/>
                </a:solidFill>
                <a:latin typeface="Calibri"/>
                <a:cs typeface="Calibri"/>
              </a:rPr>
              <a:t> </a:t>
            </a:r>
            <a:r>
              <a:rPr sz="900" dirty="0">
                <a:solidFill>
                  <a:srgbClr val="3A3838"/>
                </a:solidFill>
                <a:latin typeface="Calibri"/>
                <a:cs typeface="Calibri"/>
              </a:rPr>
              <a:t>années</a:t>
            </a:r>
            <a:r>
              <a:rPr sz="900" spc="-25" dirty="0">
                <a:solidFill>
                  <a:srgbClr val="3A3838"/>
                </a:solidFill>
                <a:latin typeface="Calibri"/>
                <a:cs typeface="Calibri"/>
              </a:rPr>
              <a:t> </a:t>
            </a:r>
            <a:r>
              <a:rPr sz="900" dirty="0">
                <a:solidFill>
                  <a:srgbClr val="3A3838"/>
                </a:solidFill>
                <a:latin typeface="Calibri"/>
                <a:cs typeface="Calibri"/>
              </a:rPr>
              <a:t>afin</a:t>
            </a:r>
            <a:r>
              <a:rPr sz="900" spc="-20" dirty="0">
                <a:solidFill>
                  <a:srgbClr val="3A3838"/>
                </a:solidFill>
                <a:latin typeface="Calibri"/>
                <a:cs typeface="Calibri"/>
              </a:rPr>
              <a:t> </a:t>
            </a:r>
            <a:r>
              <a:rPr sz="900" dirty="0">
                <a:solidFill>
                  <a:srgbClr val="3A3838"/>
                </a:solidFill>
                <a:latin typeface="Calibri"/>
                <a:cs typeface="Calibri"/>
              </a:rPr>
              <a:t>de</a:t>
            </a:r>
            <a:r>
              <a:rPr sz="900" spc="-35" dirty="0">
                <a:solidFill>
                  <a:srgbClr val="3A3838"/>
                </a:solidFill>
                <a:latin typeface="Calibri"/>
                <a:cs typeface="Calibri"/>
              </a:rPr>
              <a:t> </a:t>
            </a:r>
            <a:r>
              <a:rPr sz="900" dirty="0">
                <a:solidFill>
                  <a:srgbClr val="3A3838"/>
                </a:solidFill>
                <a:latin typeface="Calibri"/>
                <a:cs typeface="Calibri"/>
              </a:rPr>
              <a:t>voir</a:t>
            </a:r>
            <a:r>
              <a:rPr sz="900" spc="-20" dirty="0">
                <a:solidFill>
                  <a:srgbClr val="3A3838"/>
                </a:solidFill>
                <a:latin typeface="Calibri"/>
                <a:cs typeface="Calibri"/>
              </a:rPr>
              <a:t> </a:t>
            </a:r>
            <a:r>
              <a:rPr sz="900" dirty="0">
                <a:solidFill>
                  <a:srgbClr val="3A3838"/>
                </a:solidFill>
                <a:latin typeface="Calibri"/>
                <a:cs typeface="Calibri"/>
              </a:rPr>
              <a:t>comment</a:t>
            </a:r>
            <a:r>
              <a:rPr sz="900" spc="-25" dirty="0">
                <a:solidFill>
                  <a:srgbClr val="3A3838"/>
                </a:solidFill>
                <a:latin typeface="Calibri"/>
                <a:cs typeface="Calibri"/>
              </a:rPr>
              <a:t> </a:t>
            </a:r>
            <a:r>
              <a:rPr sz="900" dirty="0">
                <a:solidFill>
                  <a:srgbClr val="3A3838"/>
                </a:solidFill>
                <a:latin typeface="Calibri"/>
                <a:cs typeface="Calibri"/>
              </a:rPr>
              <a:t>il</a:t>
            </a:r>
            <a:r>
              <a:rPr sz="900" spc="-25" dirty="0">
                <a:solidFill>
                  <a:srgbClr val="3A3838"/>
                </a:solidFill>
                <a:latin typeface="Calibri"/>
                <a:cs typeface="Calibri"/>
              </a:rPr>
              <a:t> </a:t>
            </a:r>
            <a:r>
              <a:rPr sz="900" spc="-10" dirty="0">
                <a:solidFill>
                  <a:srgbClr val="3A3838"/>
                </a:solidFill>
                <a:latin typeface="Calibri"/>
                <a:cs typeface="Calibri"/>
              </a:rPr>
              <a:t>progresse.</a:t>
            </a:r>
            <a:r>
              <a:rPr sz="900" spc="500" dirty="0">
                <a:solidFill>
                  <a:srgbClr val="3A3838"/>
                </a:solidFill>
                <a:latin typeface="Calibri"/>
                <a:cs typeface="Calibri"/>
              </a:rPr>
              <a:t> </a:t>
            </a:r>
            <a:r>
              <a:rPr sz="900" dirty="0">
                <a:solidFill>
                  <a:srgbClr val="3A3838"/>
                </a:solidFill>
                <a:latin typeface="Calibri"/>
                <a:cs typeface="Calibri"/>
              </a:rPr>
              <a:t>Pour</a:t>
            </a:r>
            <a:r>
              <a:rPr sz="900" spc="-45" dirty="0">
                <a:solidFill>
                  <a:srgbClr val="3A3838"/>
                </a:solidFill>
                <a:latin typeface="Calibri"/>
                <a:cs typeface="Calibri"/>
              </a:rPr>
              <a:t> </a:t>
            </a:r>
            <a:r>
              <a:rPr sz="900" dirty="0">
                <a:solidFill>
                  <a:srgbClr val="3A3838"/>
                </a:solidFill>
                <a:latin typeface="Calibri"/>
                <a:cs typeface="Calibri"/>
              </a:rPr>
              <a:t>en</a:t>
            </a:r>
            <a:r>
              <a:rPr sz="900" spc="-20" dirty="0">
                <a:solidFill>
                  <a:srgbClr val="3A3838"/>
                </a:solidFill>
                <a:latin typeface="Calibri"/>
                <a:cs typeface="Calibri"/>
              </a:rPr>
              <a:t> </a:t>
            </a:r>
            <a:r>
              <a:rPr sz="900" dirty="0">
                <a:solidFill>
                  <a:srgbClr val="3A3838"/>
                </a:solidFill>
                <a:latin typeface="Calibri"/>
                <a:cs typeface="Calibri"/>
              </a:rPr>
              <a:t>savoir</a:t>
            </a:r>
            <a:r>
              <a:rPr sz="900" spc="-30" dirty="0">
                <a:solidFill>
                  <a:srgbClr val="3A3838"/>
                </a:solidFill>
                <a:latin typeface="Calibri"/>
                <a:cs typeface="Calibri"/>
              </a:rPr>
              <a:t> </a:t>
            </a:r>
            <a:r>
              <a:rPr sz="900" dirty="0">
                <a:solidFill>
                  <a:srgbClr val="3A3838"/>
                </a:solidFill>
                <a:latin typeface="Calibri"/>
                <a:cs typeface="Calibri"/>
              </a:rPr>
              <a:t>plus</a:t>
            </a:r>
            <a:r>
              <a:rPr sz="900" spc="-10" dirty="0">
                <a:solidFill>
                  <a:srgbClr val="3A3838"/>
                </a:solidFill>
                <a:latin typeface="Calibri"/>
                <a:cs typeface="Calibri"/>
              </a:rPr>
              <a:t> </a:t>
            </a:r>
            <a:r>
              <a:rPr sz="900" dirty="0">
                <a:solidFill>
                  <a:srgbClr val="3A3838"/>
                </a:solidFill>
                <a:latin typeface="Calibri"/>
                <a:cs typeface="Calibri"/>
              </a:rPr>
              <a:t>sur</a:t>
            </a:r>
            <a:r>
              <a:rPr sz="900" spc="-30" dirty="0">
                <a:solidFill>
                  <a:srgbClr val="3A3838"/>
                </a:solidFill>
                <a:latin typeface="Calibri"/>
                <a:cs typeface="Calibri"/>
              </a:rPr>
              <a:t> </a:t>
            </a:r>
            <a:r>
              <a:rPr sz="900" dirty="0">
                <a:solidFill>
                  <a:srgbClr val="3A3838"/>
                </a:solidFill>
                <a:latin typeface="Calibri"/>
                <a:cs typeface="Calibri"/>
              </a:rPr>
              <a:t>un</a:t>
            </a:r>
            <a:r>
              <a:rPr sz="900" spc="-20" dirty="0">
                <a:solidFill>
                  <a:srgbClr val="3A3838"/>
                </a:solidFill>
                <a:latin typeface="Calibri"/>
                <a:cs typeface="Calibri"/>
              </a:rPr>
              <a:t> </a:t>
            </a:r>
            <a:r>
              <a:rPr sz="900" dirty="0">
                <a:solidFill>
                  <a:srgbClr val="3A3838"/>
                </a:solidFill>
                <a:latin typeface="Calibri"/>
                <a:cs typeface="Calibri"/>
              </a:rPr>
              <a:t>test</a:t>
            </a:r>
            <a:r>
              <a:rPr sz="900" spc="-30" dirty="0">
                <a:solidFill>
                  <a:srgbClr val="3A3838"/>
                </a:solidFill>
                <a:latin typeface="Calibri"/>
                <a:cs typeface="Calibri"/>
              </a:rPr>
              <a:t> </a:t>
            </a:r>
            <a:r>
              <a:rPr sz="900" dirty="0">
                <a:solidFill>
                  <a:srgbClr val="3A3838"/>
                </a:solidFill>
                <a:latin typeface="Calibri"/>
                <a:cs typeface="Calibri"/>
              </a:rPr>
              <a:t>en</a:t>
            </a:r>
            <a:r>
              <a:rPr sz="900" spc="-20" dirty="0">
                <a:solidFill>
                  <a:srgbClr val="3A3838"/>
                </a:solidFill>
                <a:latin typeface="Calibri"/>
                <a:cs typeface="Calibri"/>
              </a:rPr>
              <a:t> </a:t>
            </a:r>
            <a:r>
              <a:rPr sz="900" dirty="0">
                <a:solidFill>
                  <a:srgbClr val="3A3838"/>
                </a:solidFill>
                <a:latin typeface="Calibri"/>
                <a:cs typeface="Calibri"/>
              </a:rPr>
              <a:t>particulier,</a:t>
            </a:r>
            <a:r>
              <a:rPr sz="900" spc="-10" dirty="0">
                <a:solidFill>
                  <a:srgbClr val="3A3838"/>
                </a:solidFill>
                <a:latin typeface="Calibri"/>
                <a:cs typeface="Calibri"/>
              </a:rPr>
              <a:t> </a:t>
            </a:r>
            <a:r>
              <a:rPr sz="900" dirty="0">
                <a:solidFill>
                  <a:srgbClr val="3A3838"/>
                </a:solidFill>
                <a:latin typeface="Calibri"/>
                <a:cs typeface="Calibri"/>
              </a:rPr>
              <a:t>veuillez cliquer</a:t>
            </a:r>
            <a:r>
              <a:rPr sz="900" spc="-10" dirty="0">
                <a:solidFill>
                  <a:srgbClr val="3A3838"/>
                </a:solidFill>
                <a:latin typeface="Calibri"/>
                <a:cs typeface="Calibri"/>
              </a:rPr>
              <a:t> </a:t>
            </a:r>
            <a:r>
              <a:rPr sz="900" dirty="0">
                <a:solidFill>
                  <a:srgbClr val="3A3838"/>
                </a:solidFill>
                <a:latin typeface="Calibri"/>
                <a:cs typeface="Calibri"/>
              </a:rPr>
              <a:t>sur</a:t>
            </a:r>
            <a:r>
              <a:rPr sz="900" spc="-20" dirty="0">
                <a:solidFill>
                  <a:srgbClr val="3A3838"/>
                </a:solidFill>
                <a:latin typeface="Calibri"/>
                <a:cs typeface="Calibri"/>
              </a:rPr>
              <a:t> </a:t>
            </a:r>
            <a:r>
              <a:rPr sz="900" dirty="0">
                <a:solidFill>
                  <a:srgbClr val="3A3838"/>
                </a:solidFill>
                <a:latin typeface="Calibri"/>
                <a:cs typeface="Calibri"/>
              </a:rPr>
              <a:t>le</a:t>
            </a:r>
            <a:r>
              <a:rPr sz="900" spc="-30" dirty="0">
                <a:solidFill>
                  <a:srgbClr val="3A3838"/>
                </a:solidFill>
                <a:latin typeface="Calibri"/>
                <a:cs typeface="Calibri"/>
              </a:rPr>
              <a:t> </a:t>
            </a:r>
            <a:r>
              <a:rPr sz="900" spc="-10" dirty="0">
                <a:solidFill>
                  <a:srgbClr val="3A3838"/>
                </a:solidFill>
                <a:latin typeface="Calibri"/>
                <a:cs typeface="Calibri"/>
              </a:rPr>
              <a:t>test.</a:t>
            </a:r>
            <a:endParaRPr sz="900" dirty="0">
              <a:latin typeface="Calibri"/>
              <a:cs typeface="Calibri"/>
            </a:endParaRPr>
          </a:p>
        </p:txBody>
      </p:sp>
      <p:sp>
        <p:nvSpPr>
          <p:cNvPr id="18" name="object 18"/>
          <p:cNvSpPr txBox="1"/>
          <p:nvPr/>
        </p:nvSpPr>
        <p:spPr>
          <a:xfrm>
            <a:off x="2961132" y="2697479"/>
            <a:ext cx="2087880" cy="401320"/>
          </a:xfrm>
          <a:prstGeom prst="rect">
            <a:avLst/>
          </a:prstGeom>
          <a:solidFill>
            <a:srgbClr val="F8F8F8"/>
          </a:solidFill>
        </p:spPr>
        <p:txBody>
          <a:bodyPr vert="horz" wrap="square" lIns="0" tIns="39370" rIns="0" bIns="0" rtlCol="0">
            <a:spAutoFit/>
          </a:bodyPr>
          <a:lstStyle/>
          <a:p>
            <a:pPr marL="92075">
              <a:lnSpc>
                <a:spcPts val="1075"/>
              </a:lnSpc>
              <a:spcBef>
                <a:spcPts val="310"/>
              </a:spcBef>
            </a:pPr>
            <a:r>
              <a:rPr sz="900" dirty="0">
                <a:solidFill>
                  <a:srgbClr val="3A3838"/>
                </a:solidFill>
                <a:latin typeface="Calibri"/>
                <a:cs typeface="Calibri"/>
              </a:rPr>
              <a:t>Historique</a:t>
            </a:r>
            <a:r>
              <a:rPr sz="900" spc="-20" dirty="0">
                <a:solidFill>
                  <a:srgbClr val="3A3838"/>
                </a:solidFill>
                <a:latin typeface="Calibri"/>
                <a:cs typeface="Calibri"/>
              </a:rPr>
              <a:t> </a:t>
            </a:r>
            <a:r>
              <a:rPr sz="900" dirty="0">
                <a:solidFill>
                  <a:srgbClr val="3A3838"/>
                </a:solidFill>
                <a:latin typeface="Calibri"/>
                <a:cs typeface="Calibri"/>
              </a:rPr>
              <a:t>des</a:t>
            </a:r>
            <a:r>
              <a:rPr sz="900" spc="-30" dirty="0">
                <a:solidFill>
                  <a:srgbClr val="3A3838"/>
                </a:solidFill>
                <a:latin typeface="Calibri"/>
                <a:cs typeface="Calibri"/>
              </a:rPr>
              <a:t> </a:t>
            </a:r>
            <a:r>
              <a:rPr sz="900" dirty="0">
                <a:solidFill>
                  <a:srgbClr val="3A3838"/>
                </a:solidFill>
                <a:latin typeface="Calibri"/>
                <a:cs typeface="Calibri"/>
              </a:rPr>
              <a:t>tests</a:t>
            </a:r>
            <a:r>
              <a:rPr sz="900" spc="-30" dirty="0">
                <a:solidFill>
                  <a:srgbClr val="3A3838"/>
                </a:solidFill>
                <a:latin typeface="Calibri"/>
                <a:cs typeface="Calibri"/>
              </a:rPr>
              <a:t> </a:t>
            </a:r>
            <a:r>
              <a:rPr sz="900" dirty="0">
                <a:solidFill>
                  <a:srgbClr val="3A3838"/>
                </a:solidFill>
                <a:latin typeface="Calibri"/>
                <a:cs typeface="Calibri"/>
              </a:rPr>
              <a:t>de</a:t>
            </a:r>
            <a:r>
              <a:rPr sz="900" spc="-25" dirty="0">
                <a:solidFill>
                  <a:srgbClr val="3A3838"/>
                </a:solidFill>
                <a:latin typeface="Calibri"/>
                <a:cs typeface="Calibri"/>
              </a:rPr>
              <a:t> </a:t>
            </a:r>
            <a:r>
              <a:rPr sz="900" dirty="0">
                <a:solidFill>
                  <a:srgbClr val="3A3838"/>
                </a:solidFill>
                <a:latin typeface="Calibri"/>
                <a:cs typeface="Calibri"/>
              </a:rPr>
              <a:t>l’élève</a:t>
            </a:r>
            <a:r>
              <a:rPr sz="900" spc="-15" dirty="0">
                <a:solidFill>
                  <a:srgbClr val="3A3838"/>
                </a:solidFill>
                <a:latin typeface="Calibri"/>
                <a:cs typeface="Calibri"/>
              </a:rPr>
              <a:t> </a:t>
            </a:r>
            <a:r>
              <a:rPr sz="900" spc="-20" dirty="0">
                <a:solidFill>
                  <a:srgbClr val="3A3838"/>
                </a:solidFill>
                <a:latin typeface="Calibri"/>
                <a:cs typeface="Calibri"/>
              </a:rPr>
              <a:t>pour</a:t>
            </a:r>
            <a:endParaRPr sz="900" dirty="0">
              <a:latin typeface="Calibri"/>
              <a:cs typeface="Calibri"/>
            </a:endParaRPr>
          </a:p>
          <a:p>
            <a:pPr marL="92075">
              <a:lnSpc>
                <a:spcPts val="1315"/>
              </a:lnSpc>
            </a:pPr>
            <a:r>
              <a:rPr sz="1100" b="1" dirty="0">
                <a:solidFill>
                  <a:srgbClr val="3A3838"/>
                </a:solidFill>
                <a:latin typeface="Calibri"/>
                <a:cs typeface="Calibri"/>
              </a:rPr>
              <a:t>Élève</a:t>
            </a:r>
            <a:r>
              <a:rPr sz="1100" b="1" spc="-20" dirty="0">
                <a:solidFill>
                  <a:srgbClr val="3A3838"/>
                </a:solidFill>
                <a:latin typeface="Calibri"/>
                <a:cs typeface="Calibri"/>
              </a:rPr>
              <a:t> </a:t>
            </a:r>
            <a:r>
              <a:rPr sz="1100" b="1" dirty="0">
                <a:solidFill>
                  <a:srgbClr val="3A3838"/>
                </a:solidFill>
                <a:latin typeface="Calibri"/>
                <a:cs typeface="Calibri"/>
              </a:rPr>
              <a:t>de</a:t>
            </a:r>
            <a:r>
              <a:rPr sz="1100" b="1" spc="-10" dirty="0">
                <a:solidFill>
                  <a:srgbClr val="3A3838"/>
                </a:solidFill>
                <a:latin typeface="Calibri"/>
                <a:cs typeface="Calibri"/>
              </a:rPr>
              <a:t> démonstration</a:t>
            </a:r>
            <a:endParaRPr sz="1100" dirty="0">
              <a:latin typeface="Calibri"/>
              <a:cs typeface="Calibri"/>
            </a:endParaRPr>
          </a:p>
        </p:txBody>
      </p:sp>
      <p:sp>
        <p:nvSpPr>
          <p:cNvPr id="19" name="object 19"/>
          <p:cNvSpPr txBox="1"/>
          <p:nvPr/>
        </p:nvSpPr>
        <p:spPr>
          <a:xfrm>
            <a:off x="6742176" y="2735579"/>
            <a:ext cx="2087880" cy="230504"/>
          </a:xfrm>
          <a:prstGeom prst="rect">
            <a:avLst/>
          </a:prstGeom>
          <a:solidFill>
            <a:srgbClr val="F8F8F8"/>
          </a:solidFill>
        </p:spPr>
        <p:txBody>
          <a:bodyPr vert="horz" wrap="square" lIns="0" tIns="38100" rIns="0" bIns="0" rtlCol="0">
            <a:spAutoFit/>
          </a:bodyPr>
          <a:lstStyle/>
          <a:p>
            <a:pPr marL="1068705">
              <a:lnSpc>
                <a:spcPct val="100000"/>
              </a:lnSpc>
              <a:spcBef>
                <a:spcPts val="300"/>
              </a:spcBef>
            </a:pPr>
            <a:r>
              <a:rPr sz="900" dirty="0">
                <a:solidFill>
                  <a:srgbClr val="3A3838"/>
                </a:solidFill>
                <a:latin typeface="Calibri"/>
                <a:cs typeface="Calibri"/>
              </a:rPr>
              <a:t>SASID</a:t>
            </a:r>
            <a:r>
              <a:rPr sz="900" spc="-15" dirty="0">
                <a:solidFill>
                  <a:srgbClr val="3A3838"/>
                </a:solidFill>
                <a:latin typeface="Calibri"/>
                <a:cs typeface="Calibri"/>
              </a:rPr>
              <a:t> </a:t>
            </a:r>
            <a:r>
              <a:rPr sz="900" dirty="0">
                <a:solidFill>
                  <a:srgbClr val="3A3838"/>
                </a:solidFill>
                <a:latin typeface="Calibri"/>
                <a:cs typeface="Calibri"/>
              </a:rPr>
              <a:t>:</a:t>
            </a:r>
            <a:r>
              <a:rPr sz="900" spc="-35" dirty="0">
                <a:solidFill>
                  <a:srgbClr val="3A3838"/>
                </a:solidFill>
                <a:latin typeface="Calibri"/>
                <a:cs typeface="Calibri"/>
              </a:rPr>
              <a:t> </a:t>
            </a:r>
            <a:r>
              <a:rPr sz="900" spc="-10" dirty="0">
                <a:solidFill>
                  <a:srgbClr val="3A3838"/>
                </a:solidFill>
                <a:latin typeface="Calibri"/>
                <a:cs typeface="Calibri"/>
              </a:rPr>
              <a:t>9980000004</a:t>
            </a:r>
            <a:endParaRPr sz="900" dirty="0">
              <a:latin typeface="Calibri"/>
              <a:cs typeface="Calibri"/>
            </a:endParaRPr>
          </a:p>
        </p:txBody>
      </p:sp>
      <p:sp>
        <p:nvSpPr>
          <p:cNvPr id="20" name="object 20"/>
          <p:cNvSpPr txBox="1"/>
          <p:nvPr/>
        </p:nvSpPr>
        <p:spPr>
          <a:xfrm>
            <a:off x="2942844" y="3529584"/>
            <a:ext cx="806450" cy="215265"/>
          </a:xfrm>
          <a:prstGeom prst="rect">
            <a:avLst/>
          </a:prstGeom>
          <a:solidFill>
            <a:srgbClr val="FFFFFF"/>
          </a:solidFill>
        </p:spPr>
        <p:txBody>
          <a:bodyPr vert="horz" wrap="square" lIns="0" tIns="39370" rIns="0" bIns="0" rtlCol="0">
            <a:spAutoFit/>
          </a:bodyPr>
          <a:lstStyle/>
          <a:p>
            <a:pPr marL="90805">
              <a:lnSpc>
                <a:spcPct val="100000"/>
              </a:lnSpc>
              <a:spcBef>
                <a:spcPts val="310"/>
              </a:spcBef>
            </a:pPr>
            <a:r>
              <a:rPr sz="800" b="1" dirty="0">
                <a:solidFill>
                  <a:srgbClr val="767070"/>
                </a:solidFill>
                <a:latin typeface="Calibri"/>
                <a:cs typeface="Calibri"/>
              </a:rPr>
              <a:t>Année</a:t>
            </a:r>
            <a:r>
              <a:rPr sz="800" b="1" spc="-35" dirty="0">
                <a:solidFill>
                  <a:srgbClr val="767070"/>
                </a:solidFill>
                <a:latin typeface="Calibri"/>
                <a:cs typeface="Calibri"/>
              </a:rPr>
              <a:t> </a:t>
            </a:r>
            <a:r>
              <a:rPr sz="800" b="1" spc="-10" dirty="0">
                <a:solidFill>
                  <a:srgbClr val="767070"/>
                </a:solidFill>
                <a:latin typeface="Calibri"/>
                <a:cs typeface="Calibri"/>
              </a:rPr>
              <a:t>scolaire</a:t>
            </a:r>
            <a:endParaRPr sz="800" dirty="0">
              <a:latin typeface="Calibri"/>
              <a:cs typeface="Calibri"/>
            </a:endParaRPr>
          </a:p>
        </p:txBody>
      </p:sp>
      <p:sp>
        <p:nvSpPr>
          <p:cNvPr id="21" name="object 21"/>
          <p:cNvSpPr txBox="1"/>
          <p:nvPr/>
        </p:nvSpPr>
        <p:spPr>
          <a:xfrm>
            <a:off x="6214871" y="3497579"/>
            <a:ext cx="2687320" cy="230504"/>
          </a:xfrm>
          <a:prstGeom prst="rect">
            <a:avLst/>
          </a:prstGeom>
          <a:solidFill>
            <a:srgbClr val="FFFFFF"/>
          </a:solidFill>
        </p:spPr>
        <p:txBody>
          <a:bodyPr vert="horz" wrap="square" lIns="0" tIns="38100" rIns="0" bIns="0" rtlCol="0">
            <a:spAutoFit/>
          </a:bodyPr>
          <a:lstStyle/>
          <a:p>
            <a:pPr marL="770255">
              <a:lnSpc>
                <a:spcPct val="100000"/>
              </a:lnSpc>
              <a:spcBef>
                <a:spcPts val="300"/>
              </a:spcBef>
            </a:pPr>
            <a:r>
              <a:rPr sz="900" b="1" dirty="0">
                <a:solidFill>
                  <a:srgbClr val="767070"/>
                </a:solidFill>
                <a:latin typeface="Calibri"/>
                <a:cs typeface="Calibri"/>
              </a:rPr>
              <a:t>Score</a:t>
            </a:r>
            <a:r>
              <a:rPr sz="900" b="1" spc="-25" dirty="0">
                <a:solidFill>
                  <a:srgbClr val="767070"/>
                </a:solidFill>
                <a:latin typeface="Calibri"/>
                <a:cs typeface="Calibri"/>
              </a:rPr>
              <a:t> </a:t>
            </a:r>
            <a:r>
              <a:rPr sz="900" b="1" dirty="0">
                <a:solidFill>
                  <a:srgbClr val="767070"/>
                </a:solidFill>
                <a:latin typeface="Calibri"/>
                <a:cs typeface="Calibri"/>
              </a:rPr>
              <a:t>standardisé</a:t>
            </a:r>
            <a:r>
              <a:rPr sz="900" b="1" spc="-5" dirty="0">
                <a:solidFill>
                  <a:srgbClr val="767070"/>
                </a:solidFill>
                <a:latin typeface="Calibri"/>
                <a:cs typeface="Calibri"/>
              </a:rPr>
              <a:t> </a:t>
            </a:r>
            <a:r>
              <a:rPr sz="900" b="1" dirty="0">
                <a:solidFill>
                  <a:srgbClr val="767070"/>
                </a:solidFill>
                <a:latin typeface="Calibri"/>
                <a:cs typeface="Calibri"/>
              </a:rPr>
              <a:t>/</a:t>
            </a:r>
            <a:r>
              <a:rPr sz="900" b="1" spc="-35" dirty="0">
                <a:solidFill>
                  <a:srgbClr val="767070"/>
                </a:solidFill>
                <a:latin typeface="Calibri"/>
                <a:cs typeface="Calibri"/>
              </a:rPr>
              <a:t> </a:t>
            </a:r>
            <a:r>
              <a:rPr sz="900" b="1" dirty="0">
                <a:solidFill>
                  <a:srgbClr val="767070"/>
                </a:solidFill>
                <a:latin typeface="Calibri"/>
                <a:cs typeface="Calibri"/>
              </a:rPr>
              <a:t>Niveau</a:t>
            </a:r>
            <a:r>
              <a:rPr sz="900" b="1" spc="-25" dirty="0">
                <a:solidFill>
                  <a:srgbClr val="767070"/>
                </a:solidFill>
                <a:latin typeface="Calibri"/>
                <a:cs typeface="Calibri"/>
              </a:rPr>
              <a:t> </a:t>
            </a:r>
            <a:r>
              <a:rPr sz="900" b="1" dirty="0">
                <a:solidFill>
                  <a:srgbClr val="767070"/>
                </a:solidFill>
                <a:latin typeface="Calibri"/>
                <a:cs typeface="Calibri"/>
              </a:rPr>
              <a:t>de</a:t>
            </a:r>
            <a:r>
              <a:rPr sz="900" b="1" spc="-35" dirty="0">
                <a:solidFill>
                  <a:srgbClr val="767070"/>
                </a:solidFill>
                <a:latin typeface="Calibri"/>
                <a:cs typeface="Calibri"/>
              </a:rPr>
              <a:t> </a:t>
            </a:r>
            <a:r>
              <a:rPr sz="900" b="1" spc="-10" dirty="0">
                <a:solidFill>
                  <a:srgbClr val="767070"/>
                </a:solidFill>
                <a:latin typeface="Calibri"/>
                <a:cs typeface="Calibri"/>
              </a:rPr>
              <a:t>réussite</a:t>
            </a:r>
            <a:endParaRPr sz="900" dirty="0">
              <a:latin typeface="Calibri"/>
              <a:cs typeface="Calibri"/>
            </a:endParaRPr>
          </a:p>
        </p:txBody>
      </p:sp>
      <p:sp>
        <p:nvSpPr>
          <p:cNvPr id="23" name="object 23"/>
          <p:cNvSpPr txBox="1"/>
          <p:nvPr/>
        </p:nvSpPr>
        <p:spPr>
          <a:xfrm>
            <a:off x="2961132" y="3941190"/>
            <a:ext cx="3781425" cy="378460"/>
          </a:xfrm>
          <a:prstGeom prst="rect">
            <a:avLst/>
          </a:prstGeom>
        </p:spPr>
        <p:txBody>
          <a:bodyPr vert="horz" wrap="square" lIns="0" tIns="12065" rIns="0" bIns="0" rtlCol="0">
            <a:spAutoFit/>
          </a:bodyPr>
          <a:lstStyle/>
          <a:p>
            <a:pPr marL="92075">
              <a:lnSpc>
                <a:spcPct val="100000"/>
              </a:lnSpc>
              <a:spcBef>
                <a:spcPts val="95"/>
              </a:spcBef>
            </a:pPr>
            <a:r>
              <a:rPr sz="1300" b="1" spc="-10" dirty="0">
                <a:solidFill>
                  <a:srgbClr val="215F8F"/>
                </a:solidFill>
                <a:latin typeface="Calibri"/>
                <a:cs typeface="Calibri"/>
              </a:rPr>
              <a:t>Éducation</a:t>
            </a:r>
            <a:r>
              <a:rPr sz="1300" b="1" spc="15" dirty="0">
                <a:solidFill>
                  <a:srgbClr val="215F8F"/>
                </a:solidFill>
                <a:latin typeface="Calibri"/>
                <a:cs typeface="Calibri"/>
              </a:rPr>
              <a:t> </a:t>
            </a:r>
            <a:r>
              <a:rPr sz="1300" b="1" dirty="0">
                <a:solidFill>
                  <a:srgbClr val="215F8F"/>
                </a:solidFill>
                <a:latin typeface="Calibri"/>
                <a:cs typeface="Calibri"/>
              </a:rPr>
              <a:t>civique</a:t>
            </a:r>
            <a:r>
              <a:rPr sz="1300" b="1" spc="-10" dirty="0">
                <a:solidFill>
                  <a:srgbClr val="215F8F"/>
                </a:solidFill>
                <a:latin typeface="Calibri"/>
                <a:cs typeface="Calibri"/>
              </a:rPr>
              <a:t> </a:t>
            </a:r>
            <a:r>
              <a:rPr sz="1300" b="1" dirty="0">
                <a:solidFill>
                  <a:srgbClr val="215F8F"/>
                </a:solidFill>
                <a:latin typeface="Calibri"/>
                <a:cs typeface="Calibri"/>
              </a:rPr>
              <a:t>de</a:t>
            </a:r>
            <a:r>
              <a:rPr sz="1300" b="1" spc="-35" dirty="0">
                <a:solidFill>
                  <a:srgbClr val="215F8F"/>
                </a:solidFill>
                <a:latin typeface="Calibri"/>
                <a:cs typeface="Calibri"/>
              </a:rPr>
              <a:t> </a:t>
            </a:r>
            <a:r>
              <a:rPr sz="1300" b="1" dirty="0">
                <a:solidFill>
                  <a:srgbClr val="215F8F"/>
                </a:solidFill>
                <a:latin typeface="Calibri"/>
                <a:cs typeface="Calibri"/>
              </a:rPr>
              <a:t>8e</a:t>
            </a:r>
            <a:r>
              <a:rPr sz="1300" b="1" spc="-20" dirty="0">
                <a:solidFill>
                  <a:srgbClr val="215F8F"/>
                </a:solidFill>
                <a:latin typeface="Calibri"/>
                <a:cs typeface="Calibri"/>
              </a:rPr>
              <a:t> </a:t>
            </a:r>
            <a:r>
              <a:rPr sz="1300" b="1" spc="-10" dirty="0">
                <a:solidFill>
                  <a:srgbClr val="215F8F"/>
                </a:solidFill>
                <a:latin typeface="Calibri"/>
                <a:cs typeface="Calibri"/>
              </a:rPr>
              <a:t>année</a:t>
            </a:r>
            <a:endParaRPr sz="1300" dirty="0">
              <a:latin typeface="Calibri"/>
              <a:cs typeface="Calibri"/>
            </a:endParaRPr>
          </a:p>
          <a:p>
            <a:pPr marL="92075">
              <a:lnSpc>
                <a:spcPct val="100000"/>
              </a:lnSpc>
              <a:spcBef>
                <a:spcPts val="25"/>
              </a:spcBef>
            </a:pPr>
            <a:r>
              <a:rPr sz="1000" spc="-10" dirty="0">
                <a:solidFill>
                  <a:srgbClr val="3A3838"/>
                </a:solidFill>
                <a:latin typeface="Calibri"/>
                <a:cs typeface="Calibri"/>
              </a:rPr>
              <a:t>MCAS-</a:t>
            </a:r>
            <a:r>
              <a:rPr sz="1000" dirty="0">
                <a:solidFill>
                  <a:srgbClr val="3A3838"/>
                </a:solidFill>
                <a:latin typeface="Calibri"/>
                <a:cs typeface="Calibri"/>
              </a:rPr>
              <a:t>Alt</a:t>
            </a:r>
            <a:r>
              <a:rPr sz="1000" spc="-10" dirty="0">
                <a:solidFill>
                  <a:srgbClr val="3A3838"/>
                </a:solidFill>
                <a:latin typeface="Calibri"/>
                <a:cs typeface="Calibri"/>
              </a:rPr>
              <a:t> </a:t>
            </a:r>
            <a:r>
              <a:rPr sz="1000" dirty="0">
                <a:solidFill>
                  <a:srgbClr val="3A3838"/>
                </a:solidFill>
                <a:latin typeface="Calibri"/>
                <a:cs typeface="Calibri"/>
              </a:rPr>
              <a:t>Printemps</a:t>
            </a:r>
            <a:r>
              <a:rPr sz="1000" spc="-25" dirty="0">
                <a:solidFill>
                  <a:srgbClr val="3A3838"/>
                </a:solidFill>
                <a:latin typeface="Calibri"/>
                <a:cs typeface="Calibri"/>
              </a:rPr>
              <a:t> </a:t>
            </a:r>
            <a:r>
              <a:rPr sz="1000" spc="-20" dirty="0">
                <a:solidFill>
                  <a:srgbClr val="3A3838"/>
                </a:solidFill>
                <a:latin typeface="Calibri"/>
                <a:cs typeface="Calibri"/>
              </a:rPr>
              <a:t>2025</a:t>
            </a:r>
            <a:endParaRPr sz="1000" dirty="0">
              <a:latin typeface="Calibri"/>
              <a:cs typeface="Calibri"/>
            </a:endParaRPr>
          </a:p>
        </p:txBody>
      </p:sp>
      <p:sp>
        <p:nvSpPr>
          <p:cNvPr id="27" name="object 27"/>
          <p:cNvSpPr txBox="1"/>
          <p:nvPr/>
        </p:nvSpPr>
        <p:spPr>
          <a:xfrm>
            <a:off x="185318" y="4844922"/>
            <a:ext cx="2279650" cy="1697355"/>
          </a:xfrm>
          <a:prstGeom prst="rect">
            <a:avLst/>
          </a:prstGeom>
        </p:spPr>
        <p:txBody>
          <a:bodyPr vert="horz" wrap="square" lIns="0" tIns="12700" rIns="0" bIns="0" rtlCol="0">
            <a:spAutoFit/>
          </a:bodyPr>
          <a:lstStyle/>
          <a:p>
            <a:pPr marL="37465" marR="30480" indent="1905" algn="ctr">
              <a:lnSpc>
                <a:spcPct val="100000"/>
              </a:lnSpc>
              <a:spcBef>
                <a:spcPts val="100"/>
              </a:spcBef>
            </a:pPr>
            <a:r>
              <a:rPr sz="1800" dirty="0">
                <a:solidFill>
                  <a:srgbClr val="FFFFFF"/>
                </a:solidFill>
                <a:latin typeface="Calibri"/>
                <a:cs typeface="Calibri"/>
              </a:rPr>
              <a:t>Utilisez</a:t>
            </a:r>
            <a:r>
              <a:rPr sz="1800" spc="-35" dirty="0">
                <a:solidFill>
                  <a:srgbClr val="FFFFFF"/>
                </a:solidFill>
                <a:latin typeface="Calibri"/>
                <a:cs typeface="Calibri"/>
              </a:rPr>
              <a:t> </a:t>
            </a:r>
            <a:r>
              <a:rPr sz="1800" dirty="0">
                <a:solidFill>
                  <a:srgbClr val="FFFFFF"/>
                </a:solidFill>
                <a:latin typeface="Calibri"/>
                <a:cs typeface="Calibri"/>
              </a:rPr>
              <a:t>le</a:t>
            </a:r>
            <a:r>
              <a:rPr sz="1800" spc="-30" dirty="0">
                <a:solidFill>
                  <a:srgbClr val="FFFFFF"/>
                </a:solidFill>
                <a:latin typeface="Calibri"/>
                <a:cs typeface="Calibri"/>
              </a:rPr>
              <a:t> </a:t>
            </a:r>
            <a:r>
              <a:rPr sz="1800" spc="-20" dirty="0">
                <a:solidFill>
                  <a:srgbClr val="FFFFFF"/>
                </a:solidFill>
                <a:latin typeface="Calibri"/>
                <a:cs typeface="Calibri"/>
              </a:rPr>
              <a:t>menu </a:t>
            </a:r>
            <a:r>
              <a:rPr sz="1800" spc="-10" dirty="0">
                <a:solidFill>
                  <a:srgbClr val="FFFFFF"/>
                </a:solidFill>
                <a:latin typeface="Calibri"/>
                <a:cs typeface="Calibri"/>
              </a:rPr>
              <a:t>déroulant</a:t>
            </a:r>
            <a:r>
              <a:rPr sz="1800" spc="-20" dirty="0">
                <a:solidFill>
                  <a:srgbClr val="FFFFFF"/>
                </a:solidFill>
                <a:latin typeface="Calibri"/>
                <a:cs typeface="Calibri"/>
              </a:rPr>
              <a:t> </a:t>
            </a:r>
            <a:r>
              <a:rPr sz="1800" b="1" spc="-20" dirty="0">
                <a:solidFill>
                  <a:srgbClr val="FFFFFF"/>
                </a:solidFill>
                <a:latin typeface="Calibri"/>
                <a:cs typeface="Calibri"/>
              </a:rPr>
              <a:t>Année </a:t>
            </a:r>
            <a:r>
              <a:rPr sz="1800" b="1" dirty="0">
                <a:solidFill>
                  <a:srgbClr val="FFFFFF"/>
                </a:solidFill>
                <a:latin typeface="Calibri"/>
                <a:cs typeface="Calibri"/>
              </a:rPr>
              <a:t>scolaire</a:t>
            </a:r>
            <a:r>
              <a:rPr sz="1800" b="1" spc="-70" dirty="0">
                <a:solidFill>
                  <a:srgbClr val="FFFFFF"/>
                </a:solidFill>
                <a:latin typeface="Calibri"/>
                <a:cs typeface="Calibri"/>
              </a:rPr>
              <a:t> </a:t>
            </a:r>
            <a:r>
              <a:rPr sz="1800" dirty="0">
                <a:solidFill>
                  <a:srgbClr val="FFFFFF"/>
                </a:solidFill>
                <a:latin typeface="Calibri"/>
                <a:cs typeface="Calibri"/>
              </a:rPr>
              <a:t>pour</a:t>
            </a:r>
            <a:r>
              <a:rPr sz="1800" spc="-45" dirty="0">
                <a:solidFill>
                  <a:srgbClr val="FFFFFF"/>
                </a:solidFill>
                <a:latin typeface="Calibri"/>
                <a:cs typeface="Calibri"/>
              </a:rPr>
              <a:t> </a:t>
            </a:r>
            <a:r>
              <a:rPr sz="1800" spc="-10" dirty="0">
                <a:solidFill>
                  <a:srgbClr val="FFFFFF"/>
                </a:solidFill>
                <a:latin typeface="Calibri"/>
                <a:cs typeface="Calibri"/>
              </a:rPr>
              <a:t>consulter </a:t>
            </a:r>
            <a:r>
              <a:rPr sz="1800" dirty="0">
                <a:solidFill>
                  <a:srgbClr val="FFFFFF"/>
                </a:solidFill>
                <a:latin typeface="Calibri"/>
                <a:cs typeface="Calibri"/>
              </a:rPr>
              <a:t>les</a:t>
            </a:r>
            <a:r>
              <a:rPr sz="1800" spc="-35" dirty="0">
                <a:solidFill>
                  <a:srgbClr val="FFFFFF"/>
                </a:solidFill>
                <a:latin typeface="Calibri"/>
                <a:cs typeface="Calibri"/>
              </a:rPr>
              <a:t> </a:t>
            </a:r>
            <a:r>
              <a:rPr sz="1800" dirty="0">
                <a:solidFill>
                  <a:srgbClr val="FFFFFF"/>
                </a:solidFill>
                <a:latin typeface="Calibri"/>
                <a:cs typeface="Calibri"/>
              </a:rPr>
              <a:t>données</a:t>
            </a:r>
            <a:r>
              <a:rPr sz="1800" spc="-35" dirty="0">
                <a:solidFill>
                  <a:srgbClr val="FFFFFF"/>
                </a:solidFill>
                <a:latin typeface="Calibri"/>
                <a:cs typeface="Calibri"/>
              </a:rPr>
              <a:t> </a:t>
            </a:r>
            <a:r>
              <a:rPr sz="1800" dirty="0">
                <a:solidFill>
                  <a:srgbClr val="FFFFFF"/>
                </a:solidFill>
                <a:latin typeface="Calibri"/>
                <a:cs typeface="Calibri"/>
              </a:rPr>
              <a:t>des</a:t>
            </a:r>
            <a:r>
              <a:rPr sz="1800" spc="-35" dirty="0">
                <a:solidFill>
                  <a:srgbClr val="FFFFFF"/>
                </a:solidFill>
                <a:latin typeface="Calibri"/>
                <a:cs typeface="Calibri"/>
              </a:rPr>
              <a:t> </a:t>
            </a:r>
            <a:r>
              <a:rPr sz="1800" spc="-10" dirty="0">
                <a:solidFill>
                  <a:srgbClr val="FFFFFF"/>
                </a:solidFill>
                <a:latin typeface="Calibri"/>
                <a:cs typeface="Calibri"/>
              </a:rPr>
              <a:t>années précédentes, </a:t>
            </a:r>
            <a:r>
              <a:rPr sz="1800" dirty="0">
                <a:solidFill>
                  <a:srgbClr val="FFFFFF"/>
                </a:solidFill>
                <a:latin typeface="Calibri"/>
                <a:cs typeface="Calibri"/>
              </a:rPr>
              <a:t>si</a:t>
            </a:r>
            <a:r>
              <a:rPr sz="1800" spc="-15" dirty="0">
                <a:solidFill>
                  <a:srgbClr val="FFFFFF"/>
                </a:solidFill>
                <a:latin typeface="Calibri"/>
                <a:cs typeface="Calibri"/>
              </a:rPr>
              <a:t> </a:t>
            </a:r>
            <a:r>
              <a:rPr sz="1800" spc="-20" dirty="0">
                <a:solidFill>
                  <a:srgbClr val="FFFFFF"/>
                </a:solidFill>
                <a:latin typeface="Calibri"/>
                <a:cs typeface="Calibri"/>
              </a:rPr>
              <a:t>elles</a:t>
            </a:r>
            <a:endParaRPr sz="1800" dirty="0">
              <a:latin typeface="Calibri"/>
              <a:cs typeface="Calibri"/>
            </a:endParaRPr>
          </a:p>
          <a:p>
            <a:pPr marL="104139">
              <a:lnSpc>
                <a:spcPts val="2360"/>
              </a:lnSpc>
            </a:pPr>
            <a:r>
              <a:rPr sz="4200" spc="-30" baseline="-24801" dirty="0">
                <a:solidFill>
                  <a:srgbClr val="1A4685"/>
                </a:solidFill>
                <a:latin typeface="Calibri"/>
                <a:cs typeface="Calibri"/>
              </a:rPr>
              <a:t>2</a:t>
            </a:r>
            <a:r>
              <a:rPr sz="4200" spc="-1305" baseline="-24801" dirty="0">
                <a:solidFill>
                  <a:srgbClr val="1A4685"/>
                </a:solidFill>
                <a:latin typeface="Calibri"/>
                <a:cs typeface="Calibri"/>
              </a:rPr>
              <a:t>0</a:t>
            </a:r>
            <a:r>
              <a:rPr sz="1800" spc="-15" dirty="0">
                <a:solidFill>
                  <a:srgbClr val="FFFFFF"/>
                </a:solidFill>
                <a:latin typeface="Calibri"/>
                <a:cs typeface="Calibri"/>
              </a:rPr>
              <a:t>s</a:t>
            </a:r>
            <a:r>
              <a:rPr sz="1800" spc="-20" dirty="0">
                <a:solidFill>
                  <a:srgbClr val="FFFFFF"/>
                </a:solidFill>
                <a:latin typeface="Calibri"/>
                <a:cs typeface="Calibri"/>
              </a:rPr>
              <a:t>o</a:t>
            </a:r>
            <a:r>
              <a:rPr sz="1800" spc="-25" dirty="0">
                <a:solidFill>
                  <a:srgbClr val="FFFFFF"/>
                </a:solidFill>
                <a:latin typeface="Calibri"/>
                <a:cs typeface="Calibri"/>
              </a:rPr>
              <a:t>n</a:t>
            </a:r>
            <a:r>
              <a:rPr sz="1800" spc="-10" dirty="0">
                <a:solidFill>
                  <a:srgbClr val="FFFFFF"/>
                </a:solidFill>
                <a:latin typeface="Calibri"/>
                <a:cs typeface="Calibri"/>
              </a:rPr>
              <a:t>t</a:t>
            </a:r>
            <a:r>
              <a:rPr sz="1800" spc="30" dirty="0">
                <a:solidFill>
                  <a:srgbClr val="FFFFFF"/>
                </a:solidFill>
                <a:latin typeface="Calibri"/>
                <a:cs typeface="Calibri"/>
              </a:rPr>
              <a:t> </a:t>
            </a:r>
            <a:r>
              <a:rPr sz="1800" spc="-10" dirty="0">
                <a:solidFill>
                  <a:srgbClr val="FFFFFF"/>
                </a:solidFill>
                <a:latin typeface="Calibri"/>
                <a:cs typeface="Calibri"/>
              </a:rPr>
              <a:t>disponibles.</a:t>
            </a:r>
            <a:endParaRPr sz="1800" dirty="0">
              <a:latin typeface="Calibri"/>
              <a:cs typeface="Calibri"/>
            </a:endParaRPr>
          </a:p>
        </p:txBody>
      </p:sp>
      <p:sp>
        <p:nvSpPr>
          <p:cNvPr id="32" name="object 32"/>
          <p:cNvSpPr txBox="1"/>
          <p:nvPr/>
        </p:nvSpPr>
        <p:spPr>
          <a:xfrm>
            <a:off x="8253476" y="3944239"/>
            <a:ext cx="57023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767070"/>
                </a:solidFill>
                <a:latin typeface="Calibri"/>
                <a:cs typeface="Calibri"/>
              </a:rPr>
              <a:t>Progression</a:t>
            </a:r>
            <a:endParaRPr sz="900" dirty="0">
              <a:latin typeface="Calibri"/>
              <a:cs typeface="Calibri"/>
            </a:endParaRPr>
          </a:p>
        </p:txBody>
      </p:sp>
      <p:sp>
        <p:nvSpPr>
          <p:cNvPr id="28" name="object 28"/>
          <p:cNvSpPr txBox="1"/>
          <p:nvPr/>
        </p:nvSpPr>
        <p:spPr>
          <a:xfrm>
            <a:off x="2961132" y="4433315"/>
            <a:ext cx="4861560" cy="447040"/>
          </a:xfrm>
          <a:prstGeom prst="rect">
            <a:avLst/>
          </a:prstGeom>
          <a:solidFill>
            <a:srgbClr val="F8F8F8"/>
          </a:solidFill>
        </p:spPr>
        <p:txBody>
          <a:bodyPr vert="horz" wrap="square" lIns="0" tIns="34925" rIns="0" bIns="0" rtlCol="0">
            <a:spAutoFit/>
          </a:bodyPr>
          <a:lstStyle/>
          <a:p>
            <a:pPr marL="92075">
              <a:lnSpc>
                <a:spcPct val="100000"/>
              </a:lnSpc>
              <a:spcBef>
                <a:spcPts val="275"/>
              </a:spcBef>
            </a:pPr>
            <a:r>
              <a:rPr sz="1300" b="1" dirty="0">
                <a:solidFill>
                  <a:srgbClr val="215F8F"/>
                </a:solidFill>
                <a:latin typeface="Calibri"/>
                <a:cs typeface="Calibri"/>
              </a:rPr>
              <a:t>Arts</a:t>
            </a:r>
            <a:r>
              <a:rPr sz="1300" b="1" spc="-25" dirty="0">
                <a:solidFill>
                  <a:srgbClr val="215F8F"/>
                </a:solidFill>
                <a:latin typeface="Calibri"/>
                <a:cs typeface="Calibri"/>
              </a:rPr>
              <a:t> </a:t>
            </a:r>
            <a:r>
              <a:rPr sz="1300" b="1" dirty="0">
                <a:solidFill>
                  <a:srgbClr val="215F8F"/>
                </a:solidFill>
                <a:latin typeface="Calibri"/>
                <a:cs typeface="Calibri"/>
              </a:rPr>
              <a:t>de</a:t>
            </a:r>
            <a:r>
              <a:rPr sz="1300" b="1" spc="-25" dirty="0">
                <a:solidFill>
                  <a:srgbClr val="215F8F"/>
                </a:solidFill>
                <a:latin typeface="Calibri"/>
                <a:cs typeface="Calibri"/>
              </a:rPr>
              <a:t> </a:t>
            </a:r>
            <a:r>
              <a:rPr sz="1300" b="1" dirty="0">
                <a:solidFill>
                  <a:srgbClr val="215F8F"/>
                </a:solidFill>
                <a:latin typeface="Calibri"/>
                <a:cs typeface="Calibri"/>
              </a:rPr>
              <a:t>la</a:t>
            </a:r>
            <a:r>
              <a:rPr sz="1300" b="1" spc="-35" dirty="0">
                <a:solidFill>
                  <a:srgbClr val="215F8F"/>
                </a:solidFill>
                <a:latin typeface="Calibri"/>
                <a:cs typeface="Calibri"/>
              </a:rPr>
              <a:t> </a:t>
            </a:r>
            <a:r>
              <a:rPr sz="1300" b="1" dirty="0">
                <a:solidFill>
                  <a:srgbClr val="215F8F"/>
                </a:solidFill>
                <a:latin typeface="Calibri"/>
                <a:cs typeface="Calibri"/>
              </a:rPr>
              <a:t>Langue</a:t>
            </a:r>
            <a:r>
              <a:rPr sz="1300" b="1" spc="-25" dirty="0">
                <a:solidFill>
                  <a:srgbClr val="215F8F"/>
                </a:solidFill>
                <a:latin typeface="Calibri"/>
                <a:cs typeface="Calibri"/>
              </a:rPr>
              <a:t> </a:t>
            </a:r>
            <a:r>
              <a:rPr sz="1300" b="1" dirty="0">
                <a:solidFill>
                  <a:srgbClr val="215F8F"/>
                </a:solidFill>
                <a:latin typeface="Calibri"/>
                <a:cs typeface="Calibri"/>
              </a:rPr>
              <a:t>Anglaise</a:t>
            </a:r>
            <a:r>
              <a:rPr sz="1300" b="1" spc="-20" dirty="0">
                <a:solidFill>
                  <a:srgbClr val="215F8F"/>
                </a:solidFill>
                <a:latin typeface="Calibri"/>
                <a:cs typeface="Calibri"/>
              </a:rPr>
              <a:t> </a:t>
            </a:r>
            <a:r>
              <a:rPr sz="1300" b="1" dirty="0">
                <a:solidFill>
                  <a:srgbClr val="215F8F"/>
                </a:solidFill>
                <a:latin typeface="Calibri"/>
                <a:cs typeface="Calibri"/>
              </a:rPr>
              <a:t>de</a:t>
            </a:r>
            <a:r>
              <a:rPr sz="1300" b="1" spc="-30" dirty="0">
                <a:solidFill>
                  <a:srgbClr val="215F8F"/>
                </a:solidFill>
                <a:latin typeface="Calibri"/>
                <a:cs typeface="Calibri"/>
              </a:rPr>
              <a:t> </a:t>
            </a:r>
            <a:r>
              <a:rPr sz="1300" b="1" dirty="0">
                <a:solidFill>
                  <a:srgbClr val="215F8F"/>
                </a:solidFill>
                <a:latin typeface="Calibri"/>
                <a:cs typeface="Calibri"/>
              </a:rPr>
              <a:t>4e</a:t>
            </a:r>
            <a:r>
              <a:rPr sz="1300" b="1" spc="-35" dirty="0">
                <a:solidFill>
                  <a:srgbClr val="215F8F"/>
                </a:solidFill>
                <a:latin typeface="Calibri"/>
                <a:cs typeface="Calibri"/>
              </a:rPr>
              <a:t> </a:t>
            </a:r>
            <a:r>
              <a:rPr sz="1300" b="1" spc="-10" dirty="0">
                <a:solidFill>
                  <a:srgbClr val="215F8F"/>
                </a:solidFill>
                <a:latin typeface="Calibri"/>
                <a:cs typeface="Calibri"/>
              </a:rPr>
              <a:t>année</a:t>
            </a:r>
            <a:endParaRPr sz="1300" dirty="0">
              <a:latin typeface="Calibri"/>
              <a:cs typeface="Calibri"/>
            </a:endParaRPr>
          </a:p>
          <a:p>
            <a:pPr marL="92075">
              <a:lnSpc>
                <a:spcPct val="100000"/>
              </a:lnSpc>
              <a:spcBef>
                <a:spcPts val="25"/>
              </a:spcBef>
            </a:pPr>
            <a:r>
              <a:rPr sz="1000" spc="-20" dirty="0">
                <a:solidFill>
                  <a:srgbClr val="3A3838"/>
                </a:solidFill>
                <a:latin typeface="Calibri"/>
                <a:cs typeface="Calibri"/>
              </a:rPr>
              <a:t>MCAS-</a:t>
            </a:r>
            <a:r>
              <a:rPr sz="1000" dirty="0">
                <a:solidFill>
                  <a:srgbClr val="3A3838"/>
                </a:solidFill>
                <a:latin typeface="Calibri"/>
                <a:cs typeface="Calibri"/>
              </a:rPr>
              <a:t>Alt</a:t>
            </a:r>
            <a:r>
              <a:rPr sz="1000" spc="10" dirty="0">
                <a:solidFill>
                  <a:srgbClr val="3A3838"/>
                </a:solidFill>
                <a:latin typeface="Calibri"/>
                <a:cs typeface="Calibri"/>
              </a:rPr>
              <a:t> </a:t>
            </a:r>
            <a:r>
              <a:rPr sz="1000" dirty="0">
                <a:solidFill>
                  <a:srgbClr val="3A3838"/>
                </a:solidFill>
                <a:latin typeface="Calibri"/>
                <a:cs typeface="Calibri"/>
              </a:rPr>
              <a:t>Printemps</a:t>
            </a:r>
            <a:r>
              <a:rPr sz="1000" spc="-10" dirty="0">
                <a:solidFill>
                  <a:srgbClr val="3A3838"/>
                </a:solidFill>
                <a:latin typeface="Calibri"/>
                <a:cs typeface="Calibri"/>
              </a:rPr>
              <a:t> </a:t>
            </a:r>
            <a:r>
              <a:rPr sz="1000" spc="-20" dirty="0">
                <a:solidFill>
                  <a:srgbClr val="3A3838"/>
                </a:solidFill>
                <a:latin typeface="Calibri"/>
                <a:cs typeface="Calibri"/>
              </a:rPr>
              <a:t>2025</a:t>
            </a:r>
            <a:endParaRPr sz="1000" dirty="0">
              <a:latin typeface="Calibri"/>
              <a:cs typeface="Calibri"/>
            </a:endParaRPr>
          </a:p>
        </p:txBody>
      </p:sp>
      <p:sp>
        <p:nvSpPr>
          <p:cNvPr id="34" name="object 34"/>
          <p:cNvSpPr txBox="1"/>
          <p:nvPr/>
        </p:nvSpPr>
        <p:spPr>
          <a:xfrm>
            <a:off x="8253476" y="4486782"/>
            <a:ext cx="57023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767070"/>
                </a:solidFill>
                <a:latin typeface="Calibri"/>
                <a:cs typeface="Calibri"/>
              </a:rPr>
              <a:t>Progression</a:t>
            </a:r>
            <a:endParaRPr sz="900" dirty="0">
              <a:latin typeface="Calibri"/>
              <a:cs typeface="Calibri"/>
            </a:endParaRPr>
          </a:p>
        </p:txBody>
      </p:sp>
      <p:sp>
        <p:nvSpPr>
          <p:cNvPr id="41" name="object 41">
            <a:extLst>
              <a:ext uri="{C183D7F6-B498-43B3-948B-1728B52AA6E4}">
                <adec:decorative xmlns:adec="http://schemas.microsoft.com/office/drawing/2017/decorative" val="1"/>
              </a:ext>
            </a:extLst>
          </p:cNvPr>
          <p:cNvSpPr/>
          <p:nvPr/>
        </p:nvSpPr>
        <p:spPr>
          <a:xfrm>
            <a:off x="8840851" y="3768852"/>
            <a:ext cx="3171825" cy="1225550"/>
          </a:xfrm>
          <a:custGeom>
            <a:avLst/>
            <a:gdLst/>
            <a:ahLst/>
            <a:cxnLst/>
            <a:rect l="l" t="t" r="r" b="b"/>
            <a:pathLst>
              <a:path w="3171825" h="1225550">
                <a:moveTo>
                  <a:pt x="2967101" y="0"/>
                </a:moveTo>
                <a:lnTo>
                  <a:pt x="1206880" y="0"/>
                </a:lnTo>
                <a:lnTo>
                  <a:pt x="1160059" y="5393"/>
                </a:lnTo>
                <a:lnTo>
                  <a:pt x="1117076" y="20758"/>
                </a:lnTo>
                <a:lnTo>
                  <a:pt x="1079158" y="44866"/>
                </a:lnTo>
                <a:lnTo>
                  <a:pt x="1047531" y="76493"/>
                </a:lnTo>
                <a:lnTo>
                  <a:pt x="1023423" y="114411"/>
                </a:lnTo>
                <a:lnTo>
                  <a:pt x="1008058" y="157394"/>
                </a:lnTo>
                <a:lnTo>
                  <a:pt x="1002665" y="204216"/>
                </a:lnTo>
                <a:lnTo>
                  <a:pt x="1002665" y="714756"/>
                </a:lnTo>
                <a:lnTo>
                  <a:pt x="0" y="947420"/>
                </a:lnTo>
                <a:lnTo>
                  <a:pt x="1002665" y="1021080"/>
                </a:lnTo>
                <a:lnTo>
                  <a:pt x="1008058" y="1067901"/>
                </a:lnTo>
                <a:lnTo>
                  <a:pt x="1023423" y="1110884"/>
                </a:lnTo>
                <a:lnTo>
                  <a:pt x="1047531" y="1148802"/>
                </a:lnTo>
                <a:lnTo>
                  <a:pt x="1079158" y="1180429"/>
                </a:lnTo>
                <a:lnTo>
                  <a:pt x="1117076" y="1204537"/>
                </a:lnTo>
                <a:lnTo>
                  <a:pt x="1160059" y="1219902"/>
                </a:lnTo>
                <a:lnTo>
                  <a:pt x="1206880" y="1225296"/>
                </a:lnTo>
                <a:lnTo>
                  <a:pt x="2967101" y="1225296"/>
                </a:lnTo>
                <a:lnTo>
                  <a:pt x="3013922" y="1219902"/>
                </a:lnTo>
                <a:lnTo>
                  <a:pt x="3056905" y="1204537"/>
                </a:lnTo>
                <a:lnTo>
                  <a:pt x="3094823" y="1180429"/>
                </a:lnTo>
                <a:lnTo>
                  <a:pt x="3126450" y="1148802"/>
                </a:lnTo>
                <a:lnTo>
                  <a:pt x="3150558" y="1110884"/>
                </a:lnTo>
                <a:lnTo>
                  <a:pt x="3165923" y="1067901"/>
                </a:lnTo>
                <a:lnTo>
                  <a:pt x="3171317" y="1021080"/>
                </a:lnTo>
                <a:lnTo>
                  <a:pt x="3171317" y="204216"/>
                </a:lnTo>
                <a:lnTo>
                  <a:pt x="3165923" y="157394"/>
                </a:lnTo>
                <a:lnTo>
                  <a:pt x="3150558" y="114411"/>
                </a:lnTo>
                <a:lnTo>
                  <a:pt x="3126450" y="76493"/>
                </a:lnTo>
                <a:lnTo>
                  <a:pt x="3094823" y="44866"/>
                </a:lnTo>
                <a:lnTo>
                  <a:pt x="3056905" y="20758"/>
                </a:lnTo>
                <a:lnTo>
                  <a:pt x="3013922" y="5393"/>
                </a:lnTo>
                <a:lnTo>
                  <a:pt x="2967101" y="0"/>
                </a:lnTo>
                <a:close/>
              </a:path>
            </a:pathLst>
          </a:custGeom>
          <a:solidFill>
            <a:srgbClr val="1A4685"/>
          </a:solidFill>
        </p:spPr>
        <p:txBody>
          <a:bodyPr wrap="square" lIns="0" tIns="0" rIns="0" bIns="0" rtlCol="0"/>
          <a:lstStyle/>
          <a:p>
            <a:endParaRPr dirty="0"/>
          </a:p>
        </p:txBody>
      </p:sp>
      <p:sp>
        <p:nvSpPr>
          <p:cNvPr id="42" name="object 42"/>
          <p:cNvSpPr txBox="1"/>
          <p:nvPr/>
        </p:nvSpPr>
        <p:spPr>
          <a:xfrm>
            <a:off x="9958578" y="3806190"/>
            <a:ext cx="1939289" cy="1123315"/>
          </a:xfrm>
          <a:prstGeom prst="rect">
            <a:avLst/>
          </a:prstGeom>
        </p:spPr>
        <p:txBody>
          <a:bodyPr vert="horz" wrap="square" lIns="0" tIns="12700" rIns="0" bIns="0" rtlCol="0">
            <a:spAutoFit/>
          </a:bodyPr>
          <a:lstStyle/>
          <a:p>
            <a:pPr marL="12700" marR="5080" indent="1270" algn="ctr">
              <a:lnSpc>
                <a:spcPct val="100000"/>
              </a:lnSpc>
              <a:spcBef>
                <a:spcPts val="100"/>
              </a:spcBef>
            </a:pPr>
            <a:r>
              <a:rPr sz="1800" dirty="0">
                <a:solidFill>
                  <a:srgbClr val="FFFFFF"/>
                </a:solidFill>
                <a:latin typeface="Calibri"/>
                <a:cs typeface="Calibri"/>
              </a:rPr>
              <a:t>Pour</a:t>
            </a:r>
            <a:r>
              <a:rPr sz="1800" spc="-75" dirty="0">
                <a:solidFill>
                  <a:srgbClr val="FFFFFF"/>
                </a:solidFill>
                <a:latin typeface="Calibri"/>
                <a:cs typeface="Calibri"/>
              </a:rPr>
              <a:t> </a:t>
            </a:r>
            <a:r>
              <a:rPr sz="1800" dirty="0">
                <a:solidFill>
                  <a:srgbClr val="FFFFFF"/>
                </a:solidFill>
                <a:latin typeface="Calibri"/>
                <a:cs typeface="Calibri"/>
              </a:rPr>
              <a:t>obtenir</a:t>
            </a:r>
            <a:r>
              <a:rPr sz="1800" spc="-65" dirty="0">
                <a:solidFill>
                  <a:srgbClr val="FFFFFF"/>
                </a:solidFill>
                <a:latin typeface="Calibri"/>
                <a:cs typeface="Calibri"/>
              </a:rPr>
              <a:t> </a:t>
            </a:r>
            <a:r>
              <a:rPr sz="1800" spc="-25" dirty="0">
                <a:solidFill>
                  <a:srgbClr val="FFFFFF"/>
                </a:solidFill>
                <a:latin typeface="Calibri"/>
                <a:cs typeface="Calibri"/>
              </a:rPr>
              <a:t>des </a:t>
            </a:r>
            <a:r>
              <a:rPr sz="1800" spc="-10" dirty="0">
                <a:solidFill>
                  <a:srgbClr val="FFFFFF"/>
                </a:solidFill>
                <a:latin typeface="Calibri"/>
                <a:cs typeface="Calibri"/>
              </a:rPr>
              <a:t>informations</a:t>
            </a:r>
            <a:r>
              <a:rPr sz="1800" spc="-5" dirty="0">
                <a:solidFill>
                  <a:srgbClr val="FFFFFF"/>
                </a:solidFill>
                <a:latin typeface="Calibri"/>
                <a:cs typeface="Calibri"/>
              </a:rPr>
              <a:t> </a:t>
            </a:r>
            <a:r>
              <a:rPr sz="1800" spc="-20" dirty="0">
                <a:solidFill>
                  <a:srgbClr val="FFFFFF"/>
                </a:solidFill>
                <a:latin typeface="Calibri"/>
                <a:cs typeface="Calibri"/>
              </a:rPr>
              <a:t>plus </a:t>
            </a:r>
            <a:r>
              <a:rPr sz="1800" spc="-10" dirty="0">
                <a:solidFill>
                  <a:srgbClr val="FFFFFF"/>
                </a:solidFill>
                <a:latin typeface="Calibri"/>
                <a:cs typeface="Calibri"/>
              </a:rPr>
              <a:t>détaillées, </a:t>
            </a:r>
            <a:r>
              <a:rPr sz="1800" dirty="0">
                <a:solidFill>
                  <a:srgbClr val="FFFFFF"/>
                </a:solidFill>
                <a:latin typeface="Calibri"/>
                <a:cs typeface="Calibri"/>
              </a:rPr>
              <a:t>sélectionnez</a:t>
            </a:r>
            <a:r>
              <a:rPr sz="1800" spc="-60" dirty="0">
                <a:solidFill>
                  <a:srgbClr val="FFFFFF"/>
                </a:solidFill>
                <a:latin typeface="Calibri"/>
                <a:cs typeface="Calibri"/>
              </a:rPr>
              <a:t> </a:t>
            </a:r>
            <a:r>
              <a:rPr sz="1800" dirty="0">
                <a:solidFill>
                  <a:srgbClr val="FFFFFF"/>
                </a:solidFill>
                <a:latin typeface="Calibri"/>
                <a:cs typeface="Calibri"/>
              </a:rPr>
              <a:t>un</a:t>
            </a:r>
            <a:r>
              <a:rPr sz="1800" spc="-50" dirty="0">
                <a:solidFill>
                  <a:srgbClr val="FFFFFF"/>
                </a:solidFill>
                <a:latin typeface="Calibri"/>
                <a:cs typeface="Calibri"/>
              </a:rPr>
              <a:t> </a:t>
            </a:r>
            <a:r>
              <a:rPr sz="1800" spc="-20" dirty="0">
                <a:solidFill>
                  <a:srgbClr val="FFFFFF"/>
                </a:solidFill>
                <a:latin typeface="Calibri"/>
                <a:cs typeface="Calibri"/>
              </a:rPr>
              <a:t>test.</a:t>
            </a:r>
            <a:endParaRPr sz="1800" dirty="0">
              <a:latin typeface="Calibri"/>
              <a:cs typeface="Calibri"/>
            </a:endParaRPr>
          </a:p>
        </p:txBody>
      </p:sp>
      <p:sp>
        <p:nvSpPr>
          <p:cNvPr id="37" name="object 37"/>
          <p:cNvSpPr txBox="1"/>
          <p:nvPr/>
        </p:nvSpPr>
        <p:spPr>
          <a:xfrm>
            <a:off x="2961132" y="4977384"/>
            <a:ext cx="2822575" cy="460375"/>
          </a:xfrm>
          <a:prstGeom prst="rect">
            <a:avLst/>
          </a:prstGeom>
          <a:solidFill>
            <a:srgbClr val="FBFBFB"/>
          </a:solidFill>
        </p:spPr>
        <p:txBody>
          <a:bodyPr vert="horz" wrap="square" lIns="0" tIns="34925" rIns="0" bIns="0" rtlCol="0">
            <a:spAutoFit/>
          </a:bodyPr>
          <a:lstStyle/>
          <a:p>
            <a:pPr marL="92075">
              <a:lnSpc>
                <a:spcPct val="100000"/>
              </a:lnSpc>
              <a:spcBef>
                <a:spcPts val="275"/>
              </a:spcBef>
            </a:pPr>
            <a:r>
              <a:rPr sz="1300" b="1" spc="-10" dirty="0">
                <a:solidFill>
                  <a:srgbClr val="215F8F"/>
                </a:solidFill>
                <a:latin typeface="Calibri"/>
                <a:cs typeface="Calibri"/>
              </a:rPr>
              <a:t>Mathématiques</a:t>
            </a:r>
            <a:r>
              <a:rPr sz="1300" b="1" spc="30" dirty="0">
                <a:solidFill>
                  <a:srgbClr val="215F8F"/>
                </a:solidFill>
                <a:latin typeface="Calibri"/>
                <a:cs typeface="Calibri"/>
              </a:rPr>
              <a:t> </a:t>
            </a:r>
            <a:r>
              <a:rPr sz="1300" b="1" dirty="0">
                <a:solidFill>
                  <a:srgbClr val="215F8F"/>
                </a:solidFill>
                <a:latin typeface="Calibri"/>
                <a:cs typeface="Calibri"/>
              </a:rPr>
              <a:t>de</a:t>
            </a:r>
            <a:r>
              <a:rPr sz="1300" b="1" spc="-15" dirty="0">
                <a:solidFill>
                  <a:srgbClr val="215F8F"/>
                </a:solidFill>
                <a:latin typeface="Calibri"/>
                <a:cs typeface="Calibri"/>
              </a:rPr>
              <a:t> </a:t>
            </a:r>
            <a:r>
              <a:rPr sz="1300" b="1" dirty="0">
                <a:solidFill>
                  <a:srgbClr val="215F8F"/>
                </a:solidFill>
                <a:latin typeface="Calibri"/>
                <a:cs typeface="Calibri"/>
              </a:rPr>
              <a:t>8e</a:t>
            </a:r>
            <a:r>
              <a:rPr sz="1300" b="1" spc="-5" dirty="0">
                <a:solidFill>
                  <a:srgbClr val="215F8F"/>
                </a:solidFill>
                <a:latin typeface="Calibri"/>
                <a:cs typeface="Calibri"/>
              </a:rPr>
              <a:t> </a:t>
            </a:r>
            <a:r>
              <a:rPr sz="1300" b="1" spc="-10" dirty="0">
                <a:solidFill>
                  <a:srgbClr val="215F8F"/>
                </a:solidFill>
                <a:latin typeface="Calibri"/>
                <a:cs typeface="Calibri"/>
              </a:rPr>
              <a:t>année</a:t>
            </a:r>
            <a:endParaRPr sz="1300" dirty="0">
              <a:latin typeface="Calibri"/>
              <a:cs typeface="Calibri"/>
            </a:endParaRPr>
          </a:p>
          <a:p>
            <a:pPr marL="92075">
              <a:lnSpc>
                <a:spcPct val="100000"/>
              </a:lnSpc>
              <a:spcBef>
                <a:spcPts val="25"/>
              </a:spcBef>
            </a:pPr>
            <a:r>
              <a:rPr sz="1000" spc="-10" dirty="0">
                <a:solidFill>
                  <a:srgbClr val="3A3838"/>
                </a:solidFill>
                <a:latin typeface="Calibri"/>
                <a:cs typeface="Calibri"/>
              </a:rPr>
              <a:t>MCAS-</a:t>
            </a:r>
            <a:r>
              <a:rPr sz="1000" dirty="0">
                <a:solidFill>
                  <a:srgbClr val="3A3838"/>
                </a:solidFill>
                <a:latin typeface="Calibri"/>
                <a:cs typeface="Calibri"/>
              </a:rPr>
              <a:t>Alt</a:t>
            </a:r>
            <a:r>
              <a:rPr sz="1000" spc="-10" dirty="0">
                <a:solidFill>
                  <a:srgbClr val="3A3838"/>
                </a:solidFill>
                <a:latin typeface="Calibri"/>
                <a:cs typeface="Calibri"/>
              </a:rPr>
              <a:t> </a:t>
            </a:r>
            <a:r>
              <a:rPr sz="1000" dirty="0">
                <a:solidFill>
                  <a:srgbClr val="3A3838"/>
                </a:solidFill>
                <a:latin typeface="Calibri"/>
                <a:cs typeface="Calibri"/>
              </a:rPr>
              <a:t>Printemps</a:t>
            </a:r>
            <a:r>
              <a:rPr sz="1000" spc="-25" dirty="0">
                <a:solidFill>
                  <a:srgbClr val="3A3838"/>
                </a:solidFill>
                <a:latin typeface="Calibri"/>
                <a:cs typeface="Calibri"/>
              </a:rPr>
              <a:t> </a:t>
            </a:r>
            <a:r>
              <a:rPr sz="1000" spc="-20" dirty="0">
                <a:solidFill>
                  <a:srgbClr val="3A3838"/>
                </a:solidFill>
                <a:latin typeface="Calibri"/>
                <a:cs typeface="Calibri"/>
              </a:rPr>
              <a:t>2025</a:t>
            </a:r>
            <a:endParaRPr sz="1000" dirty="0">
              <a:latin typeface="Calibri"/>
              <a:cs typeface="Calibri"/>
            </a:endParaRPr>
          </a:p>
        </p:txBody>
      </p:sp>
      <p:sp>
        <p:nvSpPr>
          <p:cNvPr id="35" name="object 35"/>
          <p:cNvSpPr txBox="1"/>
          <p:nvPr/>
        </p:nvSpPr>
        <p:spPr>
          <a:xfrm>
            <a:off x="8072628" y="4968240"/>
            <a:ext cx="829310" cy="230504"/>
          </a:xfrm>
          <a:prstGeom prst="rect">
            <a:avLst/>
          </a:prstGeom>
          <a:solidFill>
            <a:srgbClr val="FFFFFF"/>
          </a:solidFill>
        </p:spPr>
        <p:txBody>
          <a:bodyPr vert="horz" wrap="square" lIns="0" tIns="38735" rIns="0" bIns="0" rtlCol="0">
            <a:spAutoFit/>
          </a:bodyPr>
          <a:lstStyle/>
          <a:p>
            <a:pPr marL="193040">
              <a:lnSpc>
                <a:spcPct val="100000"/>
              </a:lnSpc>
              <a:spcBef>
                <a:spcPts val="305"/>
              </a:spcBef>
            </a:pPr>
            <a:r>
              <a:rPr sz="900" spc="-10" dirty="0">
                <a:solidFill>
                  <a:srgbClr val="767070"/>
                </a:solidFill>
                <a:latin typeface="Calibri"/>
                <a:cs typeface="Calibri"/>
              </a:rPr>
              <a:t>Progression</a:t>
            </a:r>
            <a:endParaRPr sz="900" dirty="0">
              <a:latin typeface="Calibri"/>
              <a:cs typeface="Calibri"/>
            </a:endParaRPr>
          </a:p>
        </p:txBody>
      </p:sp>
      <p:sp>
        <p:nvSpPr>
          <p:cNvPr id="38" name="object 38"/>
          <p:cNvSpPr txBox="1"/>
          <p:nvPr/>
        </p:nvSpPr>
        <p:spPr>
          <a:xfrm>
            <a:off x="2956369" y="5510593"/>
            <a:ext cx="4526915" cy="655955"/>
          </a:xfrm>
          <a:prstGeom prst="rect">
            <a:avLst/>
          </a:prstGeom>
          <a:solidFill>
            <a:srgbClr val="FBFBFB"/>
          </a:solidFill>
          <a:ln w="3175">
            <a:solidFill>
              <a:srgbClr val="FAFAFA"/>
            </a:solidFill>
          </a:ln>
        </p:spPr>
        <p:txBody>
          <a:bodyPr vert="horz" wrap="square" lIns="0" tIns="40005" rIns="0" bIns="0" rtlCol="0">
            <a:spAutoFit/>
          </a:bodyPr>
          <a:lstStyle/>
          <a:p>
            <a:pPr marL="96520">
              <a:lnSpc>
                <a:spcPct val="100000"/>
              </a:lnSpc>
              <a:spcBef>
                <a:spcPts val="315"/>
              </a:spcBef>
            </a:pPr>
            <a:r>
              <a:rPr sz="1300" b="1" dirty="0">
                <a:solidFill>
                  <a:srgbClr val="215F8F"/>
                </a:solidFill>
                <a:latin typeface="Calibri"/>
                <a:cs typeface="Calibri"/>
              </a:rPr>
              <a:t>Sciences</a:t>
            </a:r>
            <a:r>
              <a:rPr sz="1300" b="1" spc="5" dirty="0">
                <a:solidFill>
                  <a:srgbClr val="215F8F"/>
                </a:solidFill>
                <a:latin typeface="Calibri"/>
                <a:cs typeface="Calibri"/>
              </a:rPr>
              <a:t> </a:t>
            </a:r>
            <a:r>
              <a:rPr sz="1300" b="1" dirty="0">
                <a:solidFill>
                  <a:srgbClr val="215F8F"/>
                </a:solidFill>
                <a:latin typeface="Calibri"/>
                <a:cs typeface="Calibri"/>
              </a:rPr>
              <a:t>et</a:t>
            </a:r>
            <a:r>
              <a:rPr sz="1300" b="1" spc="-5" dirty="0">
                <a:solidFill>
                  <a:srgbClr val="215F8F"/>
                </a:solidFill>
                <a:latin typeface="Calibri"/>
                <a:cs typeface="Calibri"/>
              </a:rPr>
              <a:t> </a:t>
            </a:r>
            <a:r>
              <a:rPr sz="1300" b="1" spc="-10" dirty="0">
                <a:solidFill>
                  <a:srgbClr val="215F8F"/>
                </a:solidFill>
                <a:latin typeface="Calibri"/>
                <a:cs typeface="Calibri"/>
              </a:rPr>
              <a:t>technologie/Ingénierie</a:t>
            </a:r>
            <a:r>
              <a:rPr sz="1300" b="1" spc="45" dirty="0">
                <a:solidFill>
                  <a:srgbClr val="215F8F"/>
                </a:solidFill>
                <a:latin typeface="Calibri"/>
                <a:cs typeface="Calibri"/>
              </a:rPr>
              <a:t> </a:t>
            </a:r>
            <a:r>
              <a:rPr sz="1300" b="1" dirty="0">
                <a:solidFill>
                  <a:srgbClr val="215F8F"/>
                </a:solidFill>
                <a:latin typeface="Calibri"/>
                <a:cs typeface="Calibri"/>
              </a:rPr>
              <a:t>de</a:t>
            </a:r>
            <a:r>
              <a:rPr sz="1300" b="1" spc="-20" dirty="0">
                <a:solidFill>
                  <a:srgbClr val="215F8F"/>
                </a:solidFill>
                <a:latin typeface="Calibri"/>
                <a:cs typeface="Calibri"/>
              </a:rPr>
              <a:t> </a:t>
            </a:r>
            <a:r>
              <a:rPr sz="1300" b="1" dirty="0">
                <a:solidFill>
                  <a:srgbClr val="215F8F"/>
                </a:solidFill>
                <a:latin typeface="Calibri"/>
                <a:cs typeface="Calibri"/>
              </a:rPr>
              <a:t>8e</a:t>
            </a:r>
            <a:r>
              <a:rPr sz="1300" b="1" spc="-5" dirty="0">
                <a:solidFill>
                  <a:srgbClr val="215F8F"/>
                </a:solidFill>
                <a:latin typeface="Calibri"/>
                <a:cs typeface="Calibri"/>
              </a:rPr>
              <a:t> </a:t>
            </a:r>
            <a:r>
              <a:rPr sz="1300" b="1" spc="-10" dirty="0">
                <a:solidFill>
                  <a:srgbClr val="215F8F"/>
                </a:solidFill>
                <a:latin typeface="Calibri"/>
                <a:cs typeface="Calibri"/>
              </a:rPr>
              <a:t>année</a:t>
            </a:r>
            <a:endParaRPr sz="1300" dirty="0">
              <a:latin typeface="Calibri"/>
              <a:cs typeface="Calibri"/>
            </a:endParaRPr>
          </a:p>
          <a:p>
            <a:pPr marL="96520">
              <a:lnSpc>
                <a:spcPct val="100000"/>
              </a:lnSpc>
              <a:spcBef>
                <a:spcPts val="1225"/>
              </a:spcBef>
            </a:pPr>
            <a:r>
              <a:rPr sz="1000" spc="-10" dirty="0">
                <a:solidFill>
                  <a:srgbClr val="3A3838"/>
                </a:solidFill>
                <a:latin typeface="Calibri"/>
                <a:cs typeface="Calibri"/>
              </a:rPr>
              <a:t>MCAS-</a:t>
            </a:r>
            <a:r>
              <a:rPr sz="1000" dirty="0">
                <a:solidFill>
                  <a:srgbClr val="3A3838"/>
                </a:solidFill>
                <a:latin typeface="Calibri"/>
                <a:cs typeface="Calibri"/>
              </a:rPr>
              <a:t>Alt</a:t>
            </a:r>
            <a:r>
              <a:rPr sz="1000" spc="-10" dirty="0">
                <a:solidFill>
                  <a:srgbClr val="3A3838"/>
                </a:solidFill>
                <a:latin typeface="Calibri"/>
                <a:cs typeface="Calibri"/>
              </a:rPr>
              <a:t> </a:t>
            </a:r>
            <a:r>
              <a:rPr sz="1000" dirty="0">
                <a:solidFill>
                  <a:srgbClr val="3A3838"/>
                </a:solidFill>
                <a:latin typeface="Calibri"/>
                <a:cs typeface="Calibri"/>
              </a:rPr>
              <a:t>Printemps</a:t>
            </a:r>
            <a:r>
              <a:rPr sz="1000" spc="-25" dirty="0">
                <a:solidFill>
                  <a:srgbClr val="3A3838"/>
                </a:solidFill>
                <a:latin typeface="Calibri"/>
                <a:cs typeface="Calibri"/>
              </a:rPr>
              <a:t> </a:t>
            </a:r>
            <a:r>
              <a:rPr sz="1000" spc="-20" dirty="0">
                <a:solidFill>
                  <a:srgbClr val="3A3838"/>
                </a:solidFill>
                <a:latin typeface="Calibri"/>
                <a:cs typeface="Calibri"/>
              </a:rPr>
              <a:t>2025</a:t>
            </a:r>
            <a:endParaRPr sz="1000" dirty="0">
              <a:latin typeface="Calibri"/>
              <a:cs typeface="Calibri"/>
            </a:endParaRPr>
          </a:p>
        </p:txBody>
      </p:sp>
      <p:sp>
        <p:nvSpPr>
          <p:cNvPr id="36" name="object 36"/>
          <p:cNvSpPr txBox="1"/>
          <p:nvPr/>
        </p:nvSpPr>
        <p:spPr>
          <a:xfrm>
            <a:off x="8072628" y="5554979"/>
            <a:ext cx="829310" cy="231775"/>
          </a:xfrm>
          <a:prstGeom prst="rect">
            <a:avLst/>
          </a:prstGeom>
          <a:solidFill>
            <a:srgbClr val="FFFFFF"/>
          </a:solidFill>
        </p:spPr>
        <p:txBody>
          <a:bodyPr vert="horz" wrap="square" lIns="0" tIns="40005" rIns="0" bIns="0" rtlCol="0">
            <a:spAutoFit/>
          </a:bodyPr>
          <a:lstStyle/>
          <a:p>
            <a:pPr marL="193040">
              <a:lnSpc>
                <a:spcPct val="100000"/>
              </a:lnSpc>
              <a:spcBef>
                <a:spcPts val="315"/>
              </a:spcBef>
            </a:pPr>
            <a:r>
              <a:rPr sz="900" spc="-10" dirty="0">
                <a:solidFill>
                  <a:srgbClr val="767070"/>
                </a:solidFill>
                <a:latin typeface="Calibri"/>
                <a:cs typeface="Calibri"/>
              </a:rPr>
              <a:t>Progression</a:t>
            </a:r>
            <a:endParaRPr sz="900" dirty="0">
              <a:latin typeface="Calibri"/>
              <a:cs typeface="Calibri"/>
            </a:endParaRPr>
          </a:p>
        </p:txBody>
      </p:sp>
      <p:sp>
        <p:nvSpPr>
          <p:cNvPr id="40" name="object 40"/>
          <p:cNvSpPr txBox="1"/>
          <p:nvPr/>
        </p:nvSpPr>
        <p:spPr>
          <a:xfrm>
            <a:off x="2982595" y="6443268"/>
            <a:ext cx="288036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767070"/>
                </a:solidFill>
                <a:latin typeface="Calibri"/>
                <a:cs typeface="Calibri"/>
              </a:rPr>
              <a:t>Les</a:t>
            </a:r>
            <a:r>
              <a:rPr sz="900" spc="-5" dirty="0">
                <a:solidFill>
                  <a:srgbClr val="767070"/>
                </a:solidFill>
                <a:latin typeface="Calibri"/>
                <a:cs typeface="Calibri"/>
              </a:rPr>
              <a:t> </a:t>
            </a:r>
            <a:r>
              <a:rPr sz="900" dirty="0">
                <a:solidFill>
                  <a:srgbClr val="767070"/>
                </a:solidFill>
                <a:latin typeface="Calibri"/>
                <a:cs typeface="Calibri"/>
              </a:rPr>
              <a:t>scores</a:t>
            </a:r>
            <a:r>
              <a:rPr sz="900" spc="-20" dirty="0">
                <a:solidFill>
                  <a:srgbClr val="767070"/>
                </a:solidFill>
                <a:latin typeface="Calibri"/>
                <a:cs typeface="Calibri"/>
              </a:rPr>
              <a:t> </a:t>
            </a:r>
            <a:r>
              <a:rPr sz="900" spc="-10" dirty="0">
                <a:solidFill>
                  <a:srgbClr val="767070"/>
                </a:solidFill>
                <a:latin typeface="Calibri"/>
                <a:cs typeface="Calibri"/>
              </a:rPr>
              <a:t>standardisés</a:t>
            </a:r>
            <a:r>
              <a:rPr sz="900" spc="15" dirty="0">
                <a:solidFill>
                  <a:srgbClr val="767070"/>
                </a:solidFill>
                <a:latin typeface="Calibri"/>
                <a:cs typeface="Calibri"/>
              </a:rPr>
              <a:t> </a:t>
            </a:r>
            <a:r>
              <a:rPr sz="900" dirty="0">
                <a:solidFill>
                  <a:srgbClr val="767070"/>
                </a:solidFill>
                <a:latin typeface="Calibri"/>
                <a:cs typeface="Calibri"/>
              </a:rPr>
              <a:t>ne</a:t>
            </a:r>
            <a:r>
              <a:rPr sz="900" spc="5" dirty="0">
                <a:solidFill>
                  <a:srgbClr val="767070"/>
                </a:solidFill>
                <a:latin typeface="Calibri"/>
                <a:cs typeface="Calibri"/>
              </a:rPr>
              <a:t> </a:t>
            </a:r>
            <a:r>
              <a:rPr sz="900" dirty="0">
                <a:solidFill>
                  <a:srgbClr val="767070"/>
                </a:solidFill>
                <a:latin typeface="Calibri"/>
                <a:cs typeface="Calibri"/>
              </a:rPr>
              <a:t>sont</a:t>
            </a:r>
            <a:r>
              <a:rPr sz="900" spc="5" dirty="0">
                <a:solidFill>
                  <a:srgbClr val="767070"/>
                </a:solidFill>
                <a:latin typeface="Calibri"/>
                <a:cs typeface="Calibri"/>
              </a:rPr>
              <a:t> </a:t>
            </a:r>
            <a:r>
              <a:rPr sz="900" dirty="0">
                <a:solidFill>
                  <a:srgbClr val="767070"/>
                </a:solidFill>
                <a:latin typeface="Calibri"/>
                <a:cs typeface="Calibri"/>
              </a:rPr>
              <a:t>pas</a:t>
            </a:r>
            <a:r>
              <a:rPr sz="900" spc="-5" dirty="0">
                <a:solidFill>
                  <a:srgbClr val="767070"/>
                </a:solidFill>
                <a:latin typeface="Calibri"/>
                <a:cs typeface="Calibri"/>
              </a:rPr>
              <a:t> </a:t>
            </a:r>
            <a:r>
              <a:rPr sz="900" spc="-10" dirty="0">
                <a:solidFill>
                  <a:srgbClr val="767070"/>
                </a:solidFill>
                <a:latin typeface="Calibri"/>
                <a:cs typeface="Calibri"/>
              </a:rPr>
              <a:t>rapportés</a:t>
            </a:r>
            <a:r>
              <a:rPr sz="900" spc="-5" dirty="0">
                <a:solidFill>
                  <a:srgbClr val="767070"/>
                </a:solidFill>
                <a:latin typeface="Calibri"/>
                <a:cs typeface="Calibri"/>
              </a:rPr>
              <a:t> </a:t>
            </a:r>
            <a:r>
              <a:rPr sz="900" dirty="0">
                <a:solidFill>
                  <a:srgbClr val="767070"/>
                </a:solidFill>
                <a:latin typeface="Calibri"/>
                <a:cs typeface="Calibri"/>
              </a:rPr>
              <a:t>pour</a:t>
            </a:r>
            <a:r>
              <a:rPr sz="900" spc="10" dirty="0">
                <a:solidFill>
                  <a:srgbClr val="767070"/>
                </a:solidFill>
                <a:latin typeface="Calibri"/>
                <a:cs typeface="Calibri"/>
              </a:rPr>
              <a:t> </a:t>
            </a:r>
            <a:r>
              <a:rPr sz="900" spc="-10" dirty="0">
                <a:solidFill>
                  <a:srgbClr val="767070"/>
                </a:solidFill>
                <a:latin typeface="Calibri"/>
                <a:cs typeface="Calibri"/>
              </a:rPr>
              <a:t>MCAS-</a:t>
            </a:r>
            <a:r>
              <a:rPr sz="900" spc="-20" dirty="0">
                <a:solidFill>
                  <a:srgbClr val="767070"/>
                </a:solidFill>
                <a:latin typeface="Calibri"/>
                <a:cs typeface="Calibri"/>
              </a:rPr>
              <a:t>Alt.</a:t>
            </a:r>
            <a:endParaRPr sz="9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Consultation</a:t>
            </a:r>
            <a:r>
              <a:rPr spc="-85" dirty="0"/>
              <a:t> </a:t>
            </a:r>
            <a:r>
              <a:rPr dirty="0"/>
              <a:t>des</a:t>
            </a:r>
            <a:r>
              <a:rPr spc="-120" dirty="0"/>
              <a:t> </a:t>
            </a:r>
            <a:r>
              <a:rPr dirty="0"/>
              <a:t>résultats</a:t>
            </a:r>
            <a:r>
              <a:rPr spc="-120" dirty="0"/>
              <a:t> </a:t>
            </a:r>
            <a:r>
              <a:rPr dirty="0"/>
              <a:t>du</a:t>
            </a:r>
            <a:r>
              <a:rPr spc="-95" dirty="0"/>
              <a:t> </a:t>
            </a:r>
            <a:r>
              <a:rPr dirty="0"/>
              <a:t>test</a:t>
            </a:r>
            <a:r>
              <a:rPr spc="-114" dirty="0"/>
              <a:t> </a:t>
            </a:r>
            <a:r>
              <a:rPr dirty="0"/>
              <a:t>:</a:t>
            </a:r>
            <a:r>
              <a:rPr spc="-114" dirty="0"/>
              <a:t> </a:t>
            </a:r>
            <a:r>
              <a:rPr spc="-10" dirty="0"/>
              <a:t>MCAS-</a:t>
            </a:r>
            <a:r>
              <a:rPr spc="-25" dirty="0"/>
              <a:t>Alt</a:t>
            </a:r>
          </a:p>
        </p:txBody>
      </p:sp>
      <p:pic>
        <p:nvPicPr>
          <p:cNvPr id="4" name="object 4" descr="A screenshot of the test results view for the demo student selected."/>
          <p:cNvPicPr/>
          <p:nvPr/>
        </p:nvPicPr>
        <p:blipFill>
          <a:blip r:embed="rId2" cstate="print"/>
          <a:stretch>
            <a:fillRect/>
          </a:stretch>
        </p:blipFill>
        <p:spPr>
          <a:xfrm>
            <a:off x="3444240" y="844296"/>
            <a:ext cx="6286500" cy="5798820"/>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3653028" y="2677668"/>
            <a:ext cx="5835650" cy="129539"/>
          </a:xfrm>
          <a:custGeom>
            <a:avLst/>
            <a:gdLst/>
            <a:ahLst/>
            <a:cxnLst/>
            <a:rect l="l" t="t" r="r" b="b"/>
            <a:pathLst>
              <a:path w="5835650" h="129539">
                <a:moveTo>
                  <a:pt x="5835396" y="0"/>
                </a:moveTo>
                <a:lnTo>
                  <a:pt x="0" y="0"/>
                </a:lnTo>
                <a:lnTo>
                  <a:pt x="0" y="129539"/>
                </a:lnTo>
                <a:lnTo>
                  <a:pt x="5835396" y="129539"/>
                </a:lnTo>
                <a:lnTo>
                  <a:pt x="5835396" y="0"/>
                </a:lnTo>
                <a:close/>
              </a:path>
            </a:pathLst>
          </a:custGeom>
          <a:solidFill>
            <a:srgbClr val="F8F8F8"/>
          </a:solidFill>
        </p:spPr>
        <p:txBody>
          <a:bodyPr wrap="square" lIns="0" tIns="0" rIns="0" bIns="0" rtlCol="0"/>
          <a:lstStyle/>
          <a:p>
            <a:endParaRPr dirty="0"/>
          </a:p>
        </p:txBody>
      </p:sp>
      <p:grpSp>
        <p:nvGrpSpPr>
          <p:cNvPr id="6" name="object 6">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7" name="object 7"/>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8" name="object 8"/>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9" name="object 9"/>
          <p:cNvSpPr txBox="1"/>
          <p:nvPr/>
        </p:nvSpPr>
        <p:spPr>
          <a:xfrm>
            <a:off x="5209030" y="1152144"/>
            <a:ext cx="2106169" cy="276999"/>
          </a:xfrm>
          <a:prstGeom prst="rect">
            <a:avLst/>
          </a:prstGeom>
          <a:solidFill>
            <a:srgbClr val="FFFFFF"/>
          </a:solidFill>
        </p:spPr>
        <p:txBody>
          <a:bodyPr vert="horz" wrap="square" lIns="0" tIns="0" rIns="0" bIns="0" rtlCol="0">
            <a:spAutoFit/>
          </a:bodyPr>
          <a:lstStyle/>
          <a:p>
            <a:pPr marL="10795" marR="468630"/>
            <a:r>
              <a:rPr sz="900" dirty="0">
                <a:latin typeface="Calibri"/>
                <a:cs typeface="Calibri"/>
              </a:rPr>
              <a:t>Département</a:t>
            </a:r>
            <a:r>
              <a:rPr sz="900" spc="-40" dirty="0">
                <a:latin typeface="Calibri"/>
                <a:cs typeface="Calibri"/>
              </a:rPr>
              <a:t> </a:t>
            </a:r>
            <a:r>
              <a:rPr sz="900" spc="-25" dirty="0">
                <a:latin typeface="Calibri"/>
                <a:cs typeface="Calibri"/>
              </a:rPr>
              <a:t>de</a:t>
            </a:r>
            <a:r>
              <a:rPr lang="pt-BR" sz="900" spc="500" dirty="0">
                <a:latin typeface="Calibri"/>
                <a:cs typeface="Calibri"/>
              </a:rPr>
              <a:t> </a:t>
            </a:r>
            <a:r>
              <a:rPr sz="900" spc="-10" dirty="0" err="1">
                <a:latin typeface="Calibri"/>
                <a:cs typeface="Calibri"/>
              </a:rPr>
              <a:t>l'Enseignement</a:t>
            </a:r>
            <a:r>
              <a:rPr sz="900" spc="30" dirty="0">
                <a:latin typeface="Calibri"/>
                <a:cs typeface="Calibri"/>
              </a:rPr>
              <a:t> </a:t>
            </a:r>
            <a:r>
              <a:rPr sz="900" dirty="0" err="1">
                <a:latin typeface="Calibri"/>
                <a:cs typeface="Calibri"/>
              </a:rPr>
              <a:t>Élémentaire</a:t>
            </a:r>
            <a:r>
              <a:rPr sz="900" spc="20" dirty="0">
                <a:latin typeface="Calibri"/>
                <a:cs typeface="Calibri"/>
              </a:rPr>
              <a:t> </a:t>
            </a:r>
            <a:r>
              <a:rPr sz="900" spc="-25" dirty="0">
                <a:latin typeface="Calibri"/>
                <a:cs typeface="Calibri"/>
              </a:rPr>
              <a:t>et</a:t>
            </a:r>
            <a:r>
              <a:rPr lang="pt-BR" sz="900" spc="-25" dirty="0">
                <a:latin typeface="Calibri"/>
                <a:cs typeface="Calibri"/>
              </a:rPr>
              <a:t>  </a:t>
            </a:r>
            <a:r>
              <a:rPr lang="pt-BR" sz="900" spc="-10" dirty="0" err="1">
                <a:latin typeface="Calibri"/>
                <a:cs typeface="Calibri"/>
              </a:rPr>
              <a:t>Secondaire</a:t>
            </a:r>
            <a:endParaRPr lang="pt-BR" sz="900" dirty="0">
              <a:latin typeface="Calibri"/>
              <a:cs typeface="Calibri"/>
            </a:endParaRPr>
          </a:p>
        </p:txBody>
      </p:sp>
      <p:sp>
        <p:nvSpPr>
          <p:cNvPr id="11" name="object 11"/>
          <p:cNvSpPr txBox="1"/>
          <p:nvPr/>
        </p:nvSpPr>
        <p:spPr>
          <a:xfrm>
            <a:off x="8308847" y="1652016"/>
            <a:ext cx="882650" cy="216535"/>
          </a:xfrm>
          <a:prstGeom prst="rect">
            <a:avLst/>
          </a:prstGeom>
          <a:solidFill>
            <a:srgbClr val="F8F8F8"/>
          </a:solidFill>
        </p:spPr>
        <p:txBody>
          <a:bodyPr vert="horz" wrap="square" lIns="0" tIns="40005" rIns="0" bIns="0" rtlCol="0">
            <a:spAutoFit/>
          </a:bodyPr>
          <a:lstStyle/>
          <a:p>
            <a:pPr marL="334645">
              <a:lnSpc>
                <a:spcPct val="100000"/>
              </a:lnSpc>
              <a:spcBef>
                <a:spcPts val="315"/>
              </a:spcBef>
            </a:pPr>
            <a:r>
              <a:rPr sz="800" b="1" dirty="0">
                <a:solidFill>
                  <a:srgbClr val="215F8F"/>
                </a:solidFill>
                <a:latin typeface="Calibri"/>
                <a:cs typeface="Calibri"/>
              </a:rPr>
              <a:t>En</a:t>
            </a:r>
            <a:r>
              <a:rPr sz="800" b="1" spc="-20" dirty="0">
                <a:solidFill>
                  <a:srgbClr val="215F8F"/>
                </a:solidFill>
                <a:latin typeface="Calibri"/>
                <a:cs typeface="Calibri"/>
              </a:rPr>
              <a:t> </a:t>
            </a:r>
            <a:r>
              <a:rPr sz="800" b="1" spc="-10" dirty="0">
                <a:solidFill>
                  <a:srgbClr val="215F8F"/>
                </a:solidFill>
                <a:latin typeface="Calibri"/>
                <a:cs typeface="Calibri"/>
              </a:rPr>
              <a:t>Español</a:t>
            </a:r>
            <a:endParaRPr sz="800" dirty="0">
              <a:latin typeface="Calibri"/>
              <a:cs typeface="Calibri"/>
            </a:endParaRPr>
          </a:p>
        </p:txBody>
      </p:sp>
      <p:sp>
        <p:nvSpPr>
          <p:cNvPr id="14" name="object 14">
            <a:extLst>
              <a:ext uri="{C183D7F6-B498-43B3-948B-1728B52AA6E4}">
                <adec:decorative xmlns:adec="http://schemas.microsoft.com/office/drawing/2017/decorative" val="1"/>
              </a:ext>
            </a:extLst>
          </p:cNvPr>
          <p:cNvSpPr/>
          <p:nvPr/>
        </p:nvSpPr>
        <p:spPr>
          <a:xfrm>
            <a:off x="3976115" y="2243327"/>
            <a:ext cx="668020" cy="190500"/>
          </a:xfrm>
          <a:custGeom>
            <a:avLst/>
            <a:gdLst/>
            <a:ahLst/>
            <a:cxnLst/>
            <a:rect l="l" t="t" r="r" b="b"/>
            <a:pathLst>
              <a:path w="668020" h="190500">
                <a:moveTo>
                  <a:pt x="667512" y="0"/>
                </a:moveTo>
                <a:lnTo>
                  <a:pt x="0" y="0"/>
                </a:lnTo>
                <a:lnTo>
                  <a:pt x="0" y="190500"/>
                </a:lnTo>
                <a:lnTo>
                  <a:pt x="667512" y="190500"/>
                </a:lnTo>
                <a:lnTo>
                  <a:pt x="667512" y="0"/>
                </a:lnTo>
                <a:close/>
              </a:path>
            </a:pathLst>
          </a:custGeom>
          <a:solidFill>
            <a:srgbClr val="F8F8F8"/>
          </a:solidFill>
        </p:spPr>
        <p:txBody>
          <a:bodyPr wrap="square" lIns="0" tIns="0" rIns="0" bIns="0" rtlCol="0"/>
          <a:lstStyle/>
          <a:p>
            <a:endParaRPr dirty="0"/>
          </a:p>
        </p:txBody>
      </p:sp>
      <p:sp>
        <p:nvSpPr>
          <p:cNvPr id="15" name="object 15"/>
          <p:cNvSpPr txBox="1"/>
          <p:nvPr/>
        </p:nvSpPr>
        <p:spPr>
          <a:xfrm>
            <a:off x="3910076" y="2231263"/>
            <a:ext cx="634365" cy="269875"/>
          </a:xfrm>
          <a:prstGeom prst="rect">
            <a:avLst/>
          </a:prstGeom>
        </p:spPr>
        <p:txBody>
          <a:bodyPr vert="horz" wrap="square" lIns="0" tIns="13335" rIns="0" bIns="0" rtlCol="0">
            <a:spAutoFit/>
          </a:bodyPr>
          <a:lstStyle/>
          <a:p>
            <a:pPr marL="12700" marR="5080">
              <a:lnSpc>
                <a:spcPct val="100000"/>
              </a:lnSpc>
              <a:spcBef>
                <a:spcPts val="105"/>
              </a:spcBef>
            </a:pPr>
            <a:r>
              <a:rPr sz="800" b="1" spc="-10" dirty="0">
                <a:solidFill>
                  <a:srgbClr val="215F8F"/>
                </a:solidFill>
                <a:latin typeface="Calibri"/>
                <a:cs typeface="Calibri"/>
              </a:rPr>
              <a:t>Historique</a:t>
            </a:r>
            <a:r>
              <a:rPr sz="800" b="1" spc="45" dirty="0">
                <a:solidFill>
                  <a:srgbClr val="215F8F"/>
                </a:solidFill>
                <a:latin typeface="Calibri"/>
                <a:cs typeface="Calibri"/>
              </a:rPr>
              <a:t> </a:t>
            </a:r>
            <a:r>
              <a:rPr sz="800" b="1" spc="-25" dirty="0">
                <a:solidFill>
                  <a:srgbClr val="215F8F"/>
                </a:solidFill>
                <a:latin typeface="Calibri"/>
                <a:cs typeface="Calibri"/>
              </a:rPr>
              <a:t>des</a:t>
            </a:r>
            <a:r>
              <a:rPr sz="800" b="1" spc="500" dirty="0">
                <a:solidFill>
                  <a:srgbClr val="215F8F"/>
                </a:solidFill>
                <a:latin typeface="Calibri"/>
                <a:cs typeface="Calibri"/>
              </a:rPr>
              <a:t> </a:t>
            </a:r>
            <a:r>
              <a:rPr sz="800" b="1" spc="-10" dirty="0">
                <a:solidFill>
                  <a:srgbClr val="215F8F"/>
                </a:solidFill>
                <a:latin typeface="Calibri"/>
                <a:cs typeface="Calibri"/>
              </a:rPr>
              <a:t>tests</a:t>
            </a:r>
            <a:endParaRPr sz="800" dirty="0">
              <a:latin typeface="Calibri"/>
              <a:cs typeface="Calibri"/>
            </a:endParaRPr>
          </a:p>
        </p:txBody>
      </p:sp>
      <p:sp>
        <p:nvSpPr>
          <p:cNvPr id="13" name="object 13"/>
          <p:cNvSpPr txBox="1"/>
          <p:nvPr/>
        </p:nvSpPr>
        <p:spPr>
          <a:xfrm>
            <a:off x="5164835" y="2191511"/>
            <a:ext cx="798830" cy="338455"/>
          </a:xfrm>
          <a:prstGeom prst="rect">
            <a:avLst/>
          </a:prstGeom>
          <a:solidFill>
            <a:srgbClr val="F8F8F8"/>
          </a:solidFill>
        </p:spPr>
        <p:txBody>
          <a:bodyPr vert="horz" wrap="square" lIns="0" tIns="38735" rIns="0" bIns="0" rtlCol="0">
            <a:spAutoFit/>
          </a:bodyPr>
          <a:lstStyle/>
          <a:p>
            <a:pPr marL="92710" marR="138430">
              <a:lnSpc>
                <a:spcPct val="100000"/>
              </a:lnSpc>
              <a:spcBef>
                <a:spcPts val="305"/>
              </a:spcBef>
            </a:pPr>
            <a:r>
              <a:rPr sz="800" b="1" u="sng" dirty="0">
                <a:solidFill>
                  <a:srgbClr val="3A3838"/>
                </a:solidFill>
                <a:uFill>
                  <a:solidFill>
                    <a:srgbClr val="3A3838"/>
                  </a:solidFill>
                </a:uFill>
                <a:latin typeface="Calibri"/>
                <a:cs typeface="Calibri"/>
              </a:rPr>
              <a:t>Résultats</a:t>
            </a:r>
            <a:r>
              <a:rPr sz="800" b="1" u="sng" spc="-45" dirty="0">
                <a:solidFill>
                  <a:srgbClr val="3A3838"/>
                </a:solidFill>
                <a:uFill>
                  <a:solidFill>
                    <a:srgbClr val="3A3838"/>
                  </a:solidFill>
                </a:uFill>
                <a:latin typeface="Calibri"/>
                <a:cs typeface="Calibri"/>
              </a:rPr>
              <a:t> </a:t>
            </a:r>
            <a:r>
              <a:rPr sz="800" b="1" u="sng" spc="-25" dirty="0">
                <a:solidFill>
                  <a:srgbClr val="3A3838"/>
                </a:solidFill>
                <a:uFill>
                  <a:solidFill>
                    <a:srgbClr val="3A3838"/>
                  </a:solidFill>
                </a:uFill>
                <a:latin typeface="Calibri"/>
                <a:cs typeface="Calibri"/>
              </a:rPr>
              <a:t>des</a:t>
            </a:r>
            <a:r>
              <a:rPr sz="800" b="1" u="none" spc="500" dirty="0">
                <a:solidFill>
                  <a:srgbClr val="3A3838"/>
                </a:solidFill>
                <a:latin typeface="Calibri"/>
                <a:cs typeface="Calibri"/>
              </a:rPr>
              <a:t> </a:t>
            </a:r>
            <a:r>
              <a:rPr sz="800" b="1" u="sng" spc="-10" dirty="0">
                <a:solidFill>
                  <a:srgbClr val="3A3838"/>
                </a:solidFill>
                <a:uFill>
                  <a:solidFill>
                    <a:srgbClr val="3A3838"/>
                  </a:solidFill>
                </a:uFill>
                <a:latin typeface="Calibri"/>
                <a:cs typeface="Calibri"/>
              </a:rPr>
              <a:t>tests</a:t>
            </a:r>
            <a:endParaRPr sz="800" dirty="0">
              <a:latin typeface="Calibri"/>
              <a:cs typeface="Calibri"/>
            </a:endParaRPr>
          </a:p>
        </p:txBody>
      </p:sp>
      <p:grpSp>
        <p:nvGrpSpPr>
          <p:cNvPr id="22" name="object 22">
            <a:extLst>
              <a:ext uri="{C183D7F6-B498-43B3-948B-1728B52AA6E4}">
                <adec:decorative xmlns:adec="http://schemas.microsoft.com/office/drawing/2017/decorative" val="1"/>
              </a:ext>
            </a:extLst>
          </p:cNvPr>
          <p:cNvGrpSpPr/>
          <p:nvPr/>
        </p:nvGrpSpPr>
        <p:grpSpPr>
          <a:xfrm>
            <a:off x="161289" y="1714245"/>
            <a:ext cx="4676140" cy="2465070"/>
            <a:chOff x="161289" y="1714245"/>
            <a:chExt cx="4676140" cy="2465070"/>
          </a:xfrm>
        </p:grpSpPr>
        <p:sp>
          <p:nvSpPr>
            <p:cNvPr id="23" name="object 23"/>
            <p:cNvSpPr/>
            <p:nvPr/>
          </p:nvSpPr>
          <p:spPr>
            <a:xfrm>
              <a:off x="167639" y="1720595"/>
              <a:ext cx="4663440" cy="2452370"/>
            </a:xfrm>
            <a:custGeom>
              <a:avLst/>
              <a:gdLst/>
              <a:ahLst/>
              <a:cxnLst/>
              <a:rect l="l" t="t" r="r" b="b"/>
              <a:pathLst>
                <a:path w="4663440" h="2452370">
                  <a:moveTo>
                    <a:pt x="2115058" y="0"/>
                  </a:moveTo>
                  <a:lnTo>
                    <a:pt x="408698" y="0"/>
                  </a:lnTo>
                  <a:lnTo>
                    <a:pt x="361035" y="2749"/>
                  </a:lnTo>
                  <a:lnTo>
                    <a:pt x="314988" y="10795"/>
                  </a:lnTo>
                  <a:lnTo>
                    <a:pt x="270861" y="23829"/>
                  </a:lnTo>
                  <a:lnTo>
                    <a:pt x="228963" y="41544"/>
                  </a:lnTo>
                  <a:lnTo>
                    <a:pt x="189600" y="63635"/>
                  </a:lnTo>
                  <a:lnTo>
                    <a:pt x="153078" y="89793"/>
                  </a:lnTo>
                  <a:lnTo>
                    <a:pt x="119705" y="119713"/>
                  </a:lnTo>
                  <a:lnTo>
                    <a:pt x="89786" y="153087"/>
                  </a:lnTo>
                  <a:lnTo>
                    <a:pt x="63629" y="189608"/>
                  </a:lnTo>
                  <a:lnTo>
                    <a:pt x="41540" y="228970"/>
                  </a:lnTo>
                  <a:lnTo>
                    <a:pt x="23826" y="270865"/>
                  </a:lnTo>
                  <a:lnTo>
                    <a:pt x="10794" y="314988"/>
                  </a:lnTo>
                  <a:lnTo>
                    <a:pt x="2749" y="361030"/>
                  </a:lnTo>
                  <a:lnTo>
                    <a:pt x="0" y="408686"/>
                  </a:lnTo>
                  <a:lnTo>
                    <a:pt x="0" y="2043429"/>
                  </a:lnTo>
                  <a:lnTo>
                    <a:pt x="2749" y="2091085"/>
                  </a:lnTo>
                  <a:lnTo>
                    <a:pt x="10794" y="2137127"/>
                  </a:lnTo>
                  <a:lnTo>
                    <a:pt x="23826" y="2181250"/>
                  </a:lnTo>
                  <a:lnTo>
                    <a:pt x="41540" y="2223145"/>
                  </a:lnTo>
                  <a:lnTo>
                    <a:pt x="63629" y="2262507"/>
                  </a:lnTo>
                  <a:lnTo>
                    <a:pt x="89786" y="2299028"/>
                  </a:lnTo>
                  <a:lnTo>
                    <a:pt x="119705" y="2332402"/>
                  </a:lnTo>
                  <a:lnTo>
                    <a:pt x="153078" y="2362322"/>
                  </a:lnTo>
                  <a:lnTo>
                    <a:pt x="189600" y="2388480"/>
                  </a:lnTo>
                  <a:lnTo>
                    <a:pt x="228963" y="2410571"/>
                  </a:lnTo>
                  <a:lnTo>
                    <a:pt x="270861" y="2428286"/>
                  </a:lnTo>
                  <a:lnTo>
                    <a:pt x="314988" y="2441320"/>
                  </a:lnTo>
                  <a:lnTo>
                    <a:pt x="361035" y="2449366"/>
                  </a:lnTo>
                  <a:lnTo>
                    <a:pt x="408698" y="2452116"/>
                  </a:lnTo>
                  <a:lnTo>
                    <a:pt x="2115058" y="2452116"/>
                  </a:lnTo>
                  <a:lnTo>
                    <a:pt x="2162713" y="2449366"/>
                  </a:lnTo>
                  <a:lnTo>
                    <a:pt x="2208755" y="2441320"/>
                  </a:lnTo>
                  <a:lnTo>
                    <a:pt x="2252878" y="2428286"/>
                  </a:lnTo>
                  <a:lnTo>
                    <a:pt x="2294773" y="2410571"/>
                  </a:lnTo>
                  <a:lnTo>
                    <a:pt x="2334135" y="2388480"/>
                  </a:lnTo>
                  <a:lnTo>
                    <a:pt x="2370656" y="2362322"/>
                  </a:lnTo>
                  <a:lnTo>
                    <a:pt x="2404030" y="2332402"/>
                  </a:lnTo>
                  <a:lnTo>
                    <a:pt x="2433950" y="2299028"/>
                  </a:lnTo>
                  <a:lnTo>
                    <a:pt x="2460108" y="2262507"/>
                  </a:lnTo>
                  <a:lnTo>
                    <a:pt x="2482199" y="2223145"/>
                  </a:lnTo>
                  <a:lnTo>
                    <a:pt x="2499914" y="2181250"/>
                  </a:lnTo>
                  <a:lnTo>
                    <a:pt x="2512948" y="2137127"/>
                  </a:lnTo>
                  <a:lnTo>
                    <a:pt x="2520994" y="2091085"/>
                  </a:lnTo>
                  <a:lnTo>
                    <a:pt x="2523744" y="2043429"/>
                  </a:lnTo>
                  <a:lnTo>
                    <a:pt x="2523744" y="1021714"/>
                  </a:lnTo>
                  <a:lnTo>
                    <a:pt x="4663440" y="691006"/>
                  </a:lnTo>
                  <a:lnTo>
                    <a:pt x="2523744" y="408686"/>
                  </a:lnTo>
                  <a:lnTo>
                    <a:pt x="2520994" y="361030"/>
                  </a:lnTo>
                  <a:lnTo>
                    <a:pt x="2512948" y="314988"/>
                  </a:lnTo>
                  <a:lnTo>
                    <a:pt x="2499914" y="270865"/>
                  </a:lnTo>
                  <a:lnTo>
                    <a:pt x="2482199" y="228970"/>
                  </a:lnTo>
                  <a:lnTo>
                    <a:pt x="2460108" y="189608"/>
                  </a:lnTo>
                  <a:lnTo>
                    <a:pt x="2433950" y="153087"/>
                  </a:lnTo>
                  <a:lnTo>
                    <a:pt x="2404030" y="119713"/>
                  </a:lnTo>
                  <a:lnTo>
                    <a:pt x="2370656" y="89793"/>
                  </a:lnTo>
                  <a:lnTo>
                    <a:pt x="2334135" y="63635"/>
                  </a:lnTo>
                  <a:lnTo>
                    <a:pt x="2294773" y="41544"/>
                  </a:lnTo>
                  <a:lnTo>
                    <a:pt x="2252878" y="23829"/>
                  </a:lnTo>
                  <a:lnTo>
                    <a:pt x="2208755" y="10795"/>
                  </a:lnTo>
                  <a:lnTo>
                    <a:pt x="2162713" y="2749"/>
                  </a:lnTo>
                  <a:lnTo>
                    <a:pt x="2115058" y="0"/>
                  </a:lnTo>
                  <a:close/>
                </a:path>
              </a:pathLst>
            </a:custGeom>
            <a:solidFill>
              <a:srgbClr val="1A4685"/>
            </a:solidFill>
          </p:spPr>
          <p:txBody>
            <a:bodyPr wrap="square" lIns="0" tIns="0" rIns="0" bIns="0" rtlCol="0"/>
            <a:lstStyle/>
            <a:p>
              <a:endParaRPr dirty="0"/>
            </a:p>
          </p:txBody>
        </p:sp>
        <p:sp>
          <p:nvSpPr>
            <p:cNvPr id="24" name="object 24"/>
            <p:cNvSpPr/>
            <p:nvPr/>
          </p:nvSpPr>
          <p:spPr>
            <a:xfrm>
              <a:off x="167639" y="1720595"/>
              <a:ext cx="4663440" cy="2452370"/>
            </a:xfrm>
            <a:custGeom>
              <a:avLst/>
              <a:gdLst/>
              <a:ahLst/>
              <a:cxnLst/>
              <a:rect l="l" t="t" r="r" b="b"/>
              <a:pathLst>
                <a:path w="4663440" h="2452370">
                  <a:moveTo>
                    <a:pt x="0" y="408686"/>
                  </a:moveTo>
                  <a:lnTo>
                    <a:pt x="2749" y="361030"/>
                  </a:lnTo>
                  <a:lnTo>
                    <a:pt x="10794" y="314988"/>
                  </a:lnTo>
                  <a:lnTo>
                    <a:pt x="23826" y="270865"/>
                  </a:lnTo>
                  <a:lnTo>
                    <a:pt x="41540" y="228970"/>
                  </a:lnTo>
                  <a:lnTo>
                    <a:pt x="63629" y="189608"/>
                  </a:lnTo>
                  <a:lnTo>
                    <a:pt x="89786" y="153087"/>
                  </a:lnTo>
                  <a:lnTo>
                    <a:pt x="119705" y="119713"/>
                  </a:lnTo>
                  <a:lnTo>
                    <a:pt x="153078" y="89793"/>
                  </a:lnTo>
                  <a:lnTo>
                    <a:pt x="189600" y="63635"/>
                  </a:lnTo>
                  <a:lnTo>
                    <a:pt x="228963" y="41544"/>
                  </a:lnTo>
                  <a:lnTo>
                    <a:pt x="270861" y="23829"/>
                  </a:lnTo>
                  <a:lnTo>
                    <a:pt x="314988" y="10795"/>
                  </a:lnTo>
                  <a:lnTo>
                    <a:pt x="361035" y="2749"/>
                  </a:lnTo>
                  <a:lnTo>
                    <a:pt x="408698" y="0"/>
                  </a:lnTo>
                  <a:lnTo>
                    <a:pt x="1472184" y="0"/>
                  </a:lnTo>
                  <a:lnTo>
                    <a:pt x="2103120" y="0"/>
                  </a:lnTo>
                  <a:lnTo>
                    <a:pt x="2115058" y="0"/>
                  </a:lnTo>
                  <a:lnTo>
                    <a:pt x="2162713" y="2749"/>
                  </a:lnTo>
                  <a:lnTo>
                    <a:pt x="2208755" y="10795"/>
                  </a:lnTo>
                  <a:lnTo>
                    <a:pt x="2252878" y="23829"/>
                  </a:lnTo>
                  <a:lnTo>
                    <a:pt x="2294773" y="41544"/>
                  </a:lnTo>
                  <a:lnTo>
                    <a:pt x="2334135" y="63635"/>
                  </a:lnTo>
                  <a:lnTo>
                    <a:pt x="2370656" y="89793"/>
                  </a:lnTo>
                  <a:lnTo>
                    <a:pt x="2404030" y="119713"/>
                  </a:lnTo>
                  <a:lnTo>
                    <a:pt x="2433950" y="153087"/>
                  </a:lnTo>
                  <a:lnTo>
                    <a:pt x="2460108" y="189608"/>
                  </a:lnTo>
                  <a:lnTo>
                    <a:pt x="2482199" y="228970"/>
                  </a:lnTo>
                  <a:lnTo>
                    <a:pt x="2499914" y="270865"/>
                  </a:lnTo>
                  <a:lnTo>
                    <a:pt x="2512948" y="314988"/>
                  </a:lnTo>
                  <a:lnTo>
                    <a:pt x="2520994" y="361030"/>
                  </a:lnTo>
                  <a:lnTo>
                    <a:pt x="2523744" y="408686"/>
                  </a:lnTo>
                  <a:lnTo>
                    <a:pt x="4663440" y="691006"/>
                  </a:lnTo>
                  <a:lnTo>
                    <a:pt x="2523744" y="1021714"/>
                  </a:lnTo>
                  <a:lnTo>
                    <a:pt x="2523744" y="2043429"/>
                  </a:lnTo>
                  <a:lnTo>
                    <a:pt x="2520994" y="2091085"/>
                  </a:lnTo>
                  <a:lnTo>
                    <a:pt x="2512948" y="2137127"/>
                  </a:lnTo>
                  <a:lnTo>
                    <a:pt x="2499914" y="2181250"/>
                  </a:lnTo>
                  <a:lnTo>
                    <a:pt x="2482199" y="2223145"/>
                  </a:lnTo>
                  <a:lnTo>
                    <a:pt x="2460108" y="2262507"/>
                  </a:lnTo>
                  <a:lnTo>
                    <a:pt x="2433950" y="2299028"/>
                  </a:lnTo>
                  <a:lnTo>
                    <a:pt x="2404030" y="2332402"/>
                  </a:lnTo>
                  <a:lnTo>
                    <a:pt x="2370656" y="2362322"/>
                  </a:lnTo>
                  <a:lnTo>
                    <a:pt x="2334135" y="2388480"/>
                  </a:lnTo>
                  <a:lnTo>
                    <a:pt x="2294773" y="2410571"/>
                  </a:lnTo>
                  <a:lnTo>
                    <a:pt x="2252878" y="2428286"/>
                  </a:lnTo>
                  <a:lnTo>
                    <a:pt x="2208755" y="2441320"/>
                  </a:lnTo>
                  <a:lnTo>
                    <a:pt x="2162713" y="2449366"/>
                  </a:lnTo>
                  <a:lnTo>
                    <a:pt x="2115058" y="2452116"/>
                  </a:lnTo>
                  <a:lnTo>
                    <a:pt x="2103120" y="2452116"/>
                  </a:lnTo>
                  <a:lnTo>
                    <a:pt x="1472184" y="2452116"/>
                  </a:lnTo>
                  <a:lnTo>
                    <a:pt x="408698" y="2452116"/>
                  </a:lnTo>
                  <a:lnTo>
                    <a:pt x="361035" y="2449366"/>
                  </a:lnTo>
                  <a:lnTo>
                    <a:pt x="314988" y="2441320"/>
                  </a:lnTo>
                  <a:lnTo>
                    <a:pt x="270861" y="2428286"/>
                  </a:lnTo>
                  <a:lnTo>
                    <a:pt x="228963" y="2410571"/>
                  </a:lnTo>
                  <a:lnTo>
                    <a:pt x="189600" y="2388480"/>
                  </a:lnTo>
                  <a:lnTo>
                    <a:pt x="153078" y="2362322"/>
                  </a:lnTo>
                  <a:lnTo>
                    <a:pt x="119705" y="2332402"/>
                  </a:lnTo>
                  <a:lnTo>
                    <a:pt x="89786" y="2299028"/>
                  </a:lnTo>
                  <a:lnTo>
                    <a:pt x="63629" y="2262507"/>
                  </a:lnTo>
                  <a:lnTo>
                    <a:pt x="41540" y="2223145"/>
                  </a:lnTo>
                  <a:lnTo>
                    <a:pt x="23826" y="2181250"/>
                  </a:lnTo>
                  <a:lnTo>
                    <a:pt x="10794" y="2137127"/>
                  </a:lnTo>
                  <a:lnTo>
                    <a:pt x="2749" y="2091085"/>
                  </a:lnTo>
                  <a:lnTo>
                    <a:pt x="0" y="2043429"/>
                  </a:lnTo>
                  <a:lnTo>
                    <a:pt x="0" y="1021714"/>
                  </a:lnTo>
                  <a:lnTo>
                    <a:pt x="0" y="408686"/>
                  </a:lnTo>
                  <a:close/>
                </a:path>
              </a:pathLst>
            </a:custGeom>
            <a:ln w="12700">
              <a:solidFill>
                <a:srgbClr val="215F8F"/>
              </a:solidFill>
            </a:ln>
          </p:spPr>
          <p:txBody>
            <a:bodyPr wrap="square" lIns="0" tIns="0" rIns="0" bIns="0" rtlCol="0"/>
            <a:lstStyle/>
            <a:p>
              <a:endParaRPr dirty="0"/>
            </a:p>
          </p:txBody>
        </p:sp>
      </p:grpSp>
      <p:sp>
        <p:nvSpPr>
          <p:cNvPr id="25" name="object 25"/>
          <p:cNvSpPr txBox="1"/>
          <p:nvPr/>
        </p:nvSpPr>
        <p:spPr>
          <a:xfrm>
            <a:off x="349707" y="1821560"/>
            <a:ext cx="2158365" cy="2220595"/>
          </a:xfrm>
          <a:prstGeom prst="rect">
            <a:avLst/>
          </a:prstGeom>
        </p:spPr>
        <p:txBody>
          <a:bodyPr vert="horz" wrap="square" lIns="0" tIns="12700" rIns="0" bIns="0" rtlCol="0">
            <a:spAutoFit/>
          </a:bodyPr>
          <a:lstStyle/>
          <a:p>
            <a:pPr marL="12700" marR="5080" indent="-635" algn="ctr">
              <a:lnSpc>
                <a:spcPct val="100000"/>
              </a:lnSpc>
              <a:spcBef>
                <a:spcPts val="100"/>
              </a:spcBef>
            </a:pPr>
            <a:r>
              <a:rPr sz="1800" dirty="0">
                <a:solidFill>
                  <a:srgbClr val="FFFFFF"/>
                </a:solidFill>
                <a:latin typeface="Calibri"/>
                <a:cs typeface="Calibri"/>
              </a:rPr>
              <a:t>L'onglet</a:t>
            </a:r>
            <a:r>
              <a:rPr sz="1800" spc="-55" dirty="0">
                <a:solidFill>
                  <a:srgbClr val="FFFFFF"/>
                </a:solidFill>
                <a:latin typeface="Calibri"/>
                <a:cs typeface="Calibri"/>
              </a:rPr>
              <a:t> </a:t>
            </a:r>
            <a:r>
              <a:rPr sz="1800" b="1" dirty="0">
                <a:solidFill>
                  <a:srgbClr val="FFFFFF"/>
                </a:solidFill>
                <a:latin typeface="Calibri"/>
                <a:cs typeface="Calibri"/>
              </a:rPr>
              <a:t>Résultats</a:t>
            </a:r>
            <a:r>
              <a:rPr sz="1800" b="1" spc="-95" dirty="0">
                <a:solidFill>
                  <a:srgbClr val="FFFFFF"/>
                </a:solidFill>
                <a:latin typeface="Calibri"/>
                <a:cs typeface="Calibri"/>
              </a:rPr>
              <a:t> </a:t>
            </a:r>
            <a:r>
              <a:rPr sz="1800" b="1" spc="-25" dirty="0">
                <a:solidFill>
                  <a:srgbClr val="FFFFFF"/>
                </a:solidFill>
                <a:latin typeface="Calibri"/>
                <a:cs typeface="Calibri"/>
              </a:rPr>
              <a:t>des </a:t>
            </a:r>
            <a:r>
              <a:rPr sz="1800" b="1" dirty="0">
                <a:solidFill>
                  <a:srgbClr val="FFFFFF"/>
                </a:solidFill>
                <a:latin typeface="Calibri"/>
                <a:cs typeface="Calibri"/>
              </a:rPr>
              <a:t>tests</a:t>
            </a:r>
            <a:r>
              <a:rPr sz="1800" b="1" spc="-55" dirty="0">
                <a:solidFill>
                  <a:srgbClr val="FFFFFF"/>
                </a:solidFill>
                <a:latin typeface="Calibri"/>
                <a:cs typeface="Calibri"/>
              </a:rPr>
              <a:t> </a:t>
            </a:r>
            <a:r>
              <a:rPr sz="1800" dirty="0">
                <a:solidFill>
                  <a:srgbClr val="FFFFFF"/>
                </a:solidFill>
                <a:latin typeface="Calibri"/>
                <a:cs typeface="Calibri"/>
              </a:rPr>
              <a:t>affiche</a:t>
            </a:r>
            <a:r>
              <a:rPr sz="1800" spc="-45" dirty="0">
                <a:solidFill>
                  <a:srgbClr val="FFFFFF"/>
                </a:solidFill>
                <a:latin typeface="Calibri"/>
                <a:cs typeface="Calibri"/>
              </a:rPr>
              <a:t> </a:t>
            </a:r>
            <a:r>
              <a:rPr sz="1800" dirty="0">
                <a:solidFill>
                  <a:srgbClr val="FFFFFF"/>
                </a:solidFill>
                <a:latin typeface="Calibri"/>
                <a:cs typeface="Calibri"/>
              </a:rPr>
              <a:t>le</a:t>
            </a:r>
            <a:r>
              <a:rPr sz="1800" spc="-30" dirty="0">
                <a:solidFill>
                  <a:srgbClr val="FFFFFF"/>
                </a:solidFill>
                <a:latin typeface="Calibri"/>
                <a:cs typeface="Calibri"/>
              </a:rPr>
              <a:t> </a:t>
            </a:r>
            <a:r>
              <a:rPr sz="1800" spc="-10" dirty="0">
                <a:solidFill>
                  <a:srgbClr val="FFFFFF"/>
                </a:solidFill>
                <a:latin typeface="Calibri"/>
                <a:cs typeface="Calibri"/>
              </a:rPr>
              <a:t>niveau </a:t>
            </a:r>
            <a:r>
              <a:rPr sz="1800" dirty="0">
                <a:solidFill>
                  <a:srgbClr val="FFFFFF"/>
                </a:solidFill>
                <a:latin typeface="Calibri"/>
                <a:cs typeface="Calibri"/>
              </a:rPr>
              <a:t>de</a:t>
            </a:r>
            <a:r>
              <a:rPr sz="1800" spc="-35" dirty="0">
                <a:solidFill>
                  <a:srgbClr val="FFFFFF"/>
                </a:solidFill>
                <a:latin typeface="Calibri"/>
                <a:cs typeface="Calibri"/>
              </a:rPr>
              <a:t> </a:t>
            </a:r>
            <a:r>
              <a:rPr sz="1800" dirty="0">
                <a:solidFill>
                  <a:srgbClr val="FFFFFF"/>
                </a:solidFill>
                <a:latin typeface="Calibri"/>
                <a:cs typeface="Calibri"/>
              </a:rPr>
              <a:t>réussite</a:t>
            </a:r>
            <a:r>
              <a:rPr sz="1800" spc="-45" dirty="0">
                <a:solidFill>
                  <a:srgbClr val="FFFFFF"/>
                </a:solidFill>
                <a:latin typeface="Calibri"/>
                <a:cs typeface="Calibri"/>
              </a:rPr>
              <a:t> </a:t>
            </a:r>
            <a:r>
              <a:rPr sz="1800" dirty="0">
                <a:solidFill>
                  <a:srgbClr val="FFFFFF"/>
                </a:solidFill>
                <a:latin typeface="Calibri"/>
                <a:cs typeface="Calibri"/>
              </a:rPr>
              <a:t>de</a:t>
            </a:r>
            <a:r>
              <a:rPr sz="1800" spc="-40" dirty="0">
                <a:solidFill>
                  <a:srgbClr val="FFFFFF"/>
                </a:solidFill>
                <a:latin typeface="Calibri"/>
                <a:cs typeface="Calibri"/>
              </a:rPr>
              <a:t> </a:t>
            </a:r>
            <a:r>
              <a:rPr sz="1800" spc="-10" dirty="0">
                <a:solidFill>
                  <a:srgbClr val="FFFFFF"/>
                </a:solidFill>
                <a:latin typeface="Calibri"/>
                <a:cs typeface="Calibri"/>
              </a:rPr>
              <a:t>votre </a:t>
            </a:r>
            <a:r>
              <a:rPr sz="1800" dirty="0">
                <a:solidFill>
                  <a:srgbClr val="FFFFFF"/>
                </a:solidFill>
                <a:latin typeface="Calibri"/>
                <a:cs typeface="Calibri"/>
              </a:rPr>
              <a:t>élève.</a:t>
            </a:r>
            <a:r>
              <a:rPr sz="1800" spc="-25" dirty="0">
                <a:solidFill>
                  <a:srgbClr val="FFFFFF"/>
                </a:solidFill>
                <a:latin typeface="Calibri"/>
                <a:cs typeface="Calibri"/>
              </a:rPr>
              <a:t> </a:t>
            </a:r>
            <a:r>
              <a:rPr sz="1800" spc="-20" dirty="0">
                <a:solidFill>
                  <a:srgbClr val="FFFFFF"/>
                </a:solidFill>
                <a:latin typeface="Calibri"/>
                <a:cs typeface="Calibri"/>
              </a:rPr>
              <a:t>Parcourez</a:t>
            </a:r>
            <a:r>
              <a:rPr sz="1800" spc="-30"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rapport</a:t>
            </a:r>
            <a:r>
              <a:rPr sz="1800" spc="-60" dirty="0">
                <a:solidFill>
                  <a:srgbClr val="FFFFFF"/>
                </a:solidFill>
                <a:latin typeface="Calibri"/>
                <a:cs typeface="Calibri"/>
              </a:rPr>
              <a:t> </a:t>
            </a:r>
            <a:r>
              <a:rPr sz="1800" dirty="0">
                <a:solidFill>
                  <a:srgbClr val="FFFFFF"/>
                </a:solidFill>
                <a:latin typeface="Calibri"/>
                <a:cs typeface="Calibri"/>
              </a:rPr>
              <a:t>pour</a:t>
            </a:r>
            <a:r>
              <a:rPr sz="1800" spc="-45" dirty="0">
                <a:solidFill>
                  <a:srgbClr val="FFFFFF"/>
                </a:solidFill>
                <a:latin typeface="Calibri"/>
                <a:cs typeface="Calibri"/>
              </a:rPr>
              <a:t> </a:t>
            </a:r>
            <a:r>
              <a:rPr sz="1800" spc="-10" dirty="0">
                <a:solidFill>
                  <a:srgbClr val="FFFFFF"/>
                </a:solidFill>
                <a:latin typeface="Calibri"/>
                <a:cs typeface="Calibri"/>
              </a:rPr>
              <a:t>obtenir </a:t>
            </a:r>
            <a:r>
              <a:rPr sz="1800" dirty="0">
                <a:solidFill>
                  <a:srgbClr val="FFFFFF"/>
                </a:solidFill>
                <a:latin typeface="Calibri"/>
                <a:cs typeface="Calibri"/>
              </a:rPr>
              <a:t>plus</a:t>
            </a:r>
            <a:r>
              <a:rPr sz="1800" spc="-35" dirty="0">
                <a:solidFill>
                  <a:srgbClr val="FFFFFF"/>
                </a:solidFill>
                <a:latin typeface="Calibri"/>
                <a:cs typeface="Calibri"/>
              </a:rPr>
              <a:t> </a:t>
            </a:r>
            <a:r>
              <a:rPr sz="1800" spc="-10" dirty="0">
                <a:solidFill>
                  <a:srgbClr val="FFFFFF"/>
                </a:solidFill>
                <a:latin typeface="Calibri"/>
                <a:cs typeface="Calibri"/>
              </a:rPr>
              <a:t>d'informations</a:t>
            </a:r>
            <a:r>
              <a:rPr sz="1800" spc="-20" dirty="0">
                <a:solidFill>
                  <a:srgbClr val="FFFFFF"/>
                </a:solidFill>
                <a:latin typeface="Calibri"/>
                <a:cs typeface="Calibri"/>
              </a:rPr>
              <a:t> </a:t>
            </a:r>
            <a:r>
              <a:rPr sz="1800" spc="-25" dirty="0">
                <a:solidFill>
                  <a:srgbClr val="FFFFFF"/>
                </a:solidFill>
                <a:latin typeface="Calibri"/>
                <a:cs typeface="Calibri"/>
              </a:rPr>
              <a:t>sur </a:t>
            </a:r>
            <a:r>
              <a:rPr sz="1800" dirty="0">
                <a:solidFill>
                  <a:srgbClr val="FFFFFF"/>
                </a:solidFill>
                <a:latin typeface="Calibri"/>
                <a:cs typeface="Calibri"/>
              </a:rPr>
              <a:t>les</a:t>
            </a:r>
            <a:r>
              <a:rPr sz="1800" spc="-10" dirty="0">
                <a:solidFill>
                  <a:srgbClr val="FFFFFF"/>
                </a:solidFill>
                <a:latin typeface="Calibri"/>
                <a:cs typeface="Calibri"/>
              </a:rPr>
              <a:t> performances</a:t>
            </a:r>
            <a:r>
              <a:rPr sz="1800" spc="-5"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votre</a:t>
            </a:r>
            <a:r>
              <a:rPr sz="1800" spc="-55" dirty="0">
                <a:solidFill>
                  <a:srgbClr val="FFFFFF"/>
                </a:solidFill>
                <a:latin typeface="Calibri"/>
                <a:cs typeface="Calibri"/>
              </a:rPr>
              <a:t> </a:t>
            </a:r>
            <a:r>
              <a:rPr sz="1800" spc="-10" dirty="0">
                <a:solidFill>
                  <a:srgbClr val="FFFFFF"/>
                </a:solidFill>
                <a:latin typeface="Calibri"/>
                <a:cs typeface="Calibri"/>
              </a:rPr>
              <a:t>élève.</a:t>
            </a:r>
            <a:endParaRPr sz="1800" dirty="0">
              <a:latin typeface="Calibri"/>
              <a:cs typeface="Calibri"/>
            </a:endParaRPr>
          </a:p>
        </p:txBody>
      </p:sp>
      <p:sp>
        <p:nvSpPr>
          <p:cNvPr id="12" name="object 12"/>
          <p:cNvSpPr txBox="1"/>
          <p:nvPr/>
        </p:nvSpPr>
        <p:spPr>
          <a:xfrm>
            <a:off x="6484620" y="2202179"/>
            <a:ext cx="730250" cy="215265"/>
          </a:xfrm>
          <a:prstGeom prst="rect">
            <a:avLst/>
          </a:prstGeom>
          <a:solidFill>
            <a:srgbClr val="F8F8F8"/>
          </a:solidFill>
        </p:spPr>
        <p:txBody>
          <a:bodyPr vert="horz" wrap="square" lIns="0" tIns="38735" rIns="0" bIns="0" rtlCol="0">
            <a:spAutoFit/>
          </a:bodyPr>
          <a:lstStyle/>
          <a:p>
            <a:pPr marL="92075">
              <a:lnSpc>
                <a:spcPct val="100000"/>
              </a:lnSpc>
              <a:spcBef>
                <a:spcPts val="305"/>
              </a:spcBef>
            </a:pPr>
            <a:r>
              <a:rPr sz="800" b="1" spc="-10" dirty="0">
                <a:solidFill>
                  <a:srgbClr val="215F8F"/>
                </a:solidFill>
                <a:latin typeface="Calibri"/>
                <a:cs typeface="Calibri"/>
              </a:rPr>
              <a:t>Ressources</a:t>
            </a:r>
            <a:endParaRPr sz="800" dirty="0">
              <a:latin typeface="Calibri"/>
              <a:cs typeface="Calibri"/>
            </a:endParaRPr>
          </a:p>
        </p:txBody>
      </p:sp>
      <p:sp>
        <p:nvSpPr>
          <p:cNvPr id="16" name="object 16"/>
          <p:cNvSpPr txBox="1"/>
          <p:nvPr/>
        </p:nvSpPr>
        <p:spPr>
          <a:xfrm>
            <a:off x="3655820" y="2676525"/>
            <a:ext cx="2287779" cy="151323"/>
          </a:xfrm>
          <a:prstGeom prst="rect">
            <a:avLst/>
          </a:prstGeom>
        </p:spPr>
        <p:txBody>
          <a:bodyPr vert="horz" wrap="square" lIns="0" tIns="12700" rIns="0" bIns="0" rtlCol="0">
            <a:spAutoFit/>
          </a:bodyPr>
          <a:lstStyle/>
          <a:p>
            <a:pPr>
              <a:spcBef>
                <a:spcPts val="100"/>
              </a:spcBef>
            </a:pPr>
            <a:r>
              <a:rPr sz="900" b="1" dirty="0">
                <a:solidFill>
                  <a:srgbClr val="3A3838"/>
                </a:solidFill>
                <a:latin typeface="Calibri"/>
                <a:cs typeface="Calibri"/>
              </a:rPr>
              <a:t>Nom</a:t>
            </a:r>
            <a:r>
              <a:rPr sz="900" b="1" spc="-15" dirty="0">
                <a:solidFill>
                  <a:srgbClr val="3A3838"/>
                </a:solidFill>
                <a:latin typeface="Calibri"/>
                <a:cs typeface="Calibri"/>
              </a:rPr>
              <a:t> </a:t>
            </a:r>
            <a:r>
              <a:rPr sz="900" b="1" dirty="0">
                <a:solidFill>
                  <a:srgbClr val="3A3838"/>
                </a:solidFill>
                <a:latin typeface="Calibri"/>
                <a:cs typeface="Calibri"/>
              </a:rPr>
              <a:t>de</a:t>
            </a:r>
            <a:r>
              <a:rPr sz="900" b="1" spc="-25" dirty="0">
                <a:solidFill>
                  <a:srgbClr val="3A3838"/>
                </a:solidFill>
                <a:latin typeface="Calibri"/>
                <a:cs typeface="Calibri"/>
              </a:rPr>
              <a:t> </a:t>
            </a:r>
            <a:r>
              <a:rPr sz="900" b="1" dirty="0">
                <a:solidFill>
                  <a:srgbClr val="3A3838"/>
                </a:solidFill>
                <a:latin typeface="Calibri"/>
                <a:cs typeface="Calibri"/>
              </a:rPr>
              <a:t>l’élève</a:t>
            </a:r>
            <a:r>
              <a:rPr sz="900" b="1" spc="-15" dirty="0">
                <a:solidFill>
                  <a:srgbClr val="3A3838"/>
                </a:solidFill>
                <a:latin typeface="Calibri"/>
                <a:cs typeface="Calibri"/>
              </a:rPr>
              <a:t> </a:t>
            </a:r>
            <a:r>
              <a:rPr sz="900" b="1" dirty="0">
                <a:solidFill>
                  <a:srgbClr val="3A3838"/>
                </a:solidFill>
                <a:latin typeface="Calibri"/>
                <a:cs typeface="Calibri"/>
              </a:rPr>
              <a:t>:</a:t>
            </a:r>
            <a:r>
              <a:rPr sz="900" b="1" spc="-10" dirty="0">
                <a:solidFill>
                  <a:srgbClr val="3A3838"/>
                </a:solidFill>
                <a:latin typeface="Calibri"/>
                <a:cs typeface="Calibri"/>
              </a:rPr>
              <a:t> </a:t>
            </a:r>
            <a:r>
              <a:rPr sz="900" spc="-10" dirty="0" err="1">
                <a:solidFill>
                  <a:srgbClr val="3A3838"/>
                </a:solidFill>
                <a:latin typeface="Calibri"/>
                <a:cs typeface="Calibri"/>
              </a:rPr>
              <a:t>Élève</a:t>
            </a:r>
            <a:r>
              <a:rPr sz="900" spc="-10" dirty="0">
                <a:solidFill>
                  <a:srgbClr val="3A3838"/>
                </a:solidFill>
                <a:latin typeface="Calibri"/>
                <a:cs typeface="Calibri"/>
              </a:rPr>
              <a:t>,</a:t>
            </a:r>
            <a:r>
              <a:rPr lang="pt-BR" sz="900" spc="-10" dirty="0">
                <a:solidFill>
                  <a:srgbClr val="3A3838"/>
                </a:solidFill>
                <a:latin typeface="Calibri"/>
                <a:cs typeface="Calibri"/>
              </a:rPr>
              <a:t> </a:t>
            </a:r>
            <a:r>
              <a:rPr lang="pt-BR" sz="900" spc="-10" dirty="0" err="1">
                <a:solidFill>
                  <a:srgbClr val="3A3838"/>
                </a:solidFill>
                <a:latin typeface="Calibri"/>
                <a:cs typeface="Calibri"/>
              </a:rPr>
              <a:t>Démonstration</a:t>
            </a:r>
            <a:endParaRPr sz="900" dirty="0">
              <a:latin typeface="Calibri"/>
              <a:cs typeface="Calibri"/>
            </a:endParaRPr>
          </a:p>
        </p:txBody>
      </p:sp>
      <p:sp>
        <p:nvSpPr>
          <p:cNvPr id="20" name="object 20">
            <a:extLst>
              <a:ext uri="{C183D7F6-B498-43B3-948B-1728B52AA6E4}">
                <adec:decorative xmlns:adec="http://schemas.microsoft.com/office/drawing/2017/decorative" val="1"/>
              </a:ext>
            </a:extLst>
          </p:cNvPr>
          <p:cNvSpPr/>
          <p:nvPr/>
        </p:nvSpPr>
        <p:spPr>
          <a:xfrm>
            <a:off x="3573779" y="2868167"/>
            <a:ext cx="1903730" cy="368935"/>
          </a:xfrm>
          <a:custGeom>
            <a:avLst/>
            <a:gdLst/>
            <a:ahLst/>
            <a:cxnLst/>
            <a:rect l="l" t="t" r="r" b="b"/>
            <a:pathLst>
              <a:path w="1903729" h="368935">
                <a:moveTo>
                  <a:pt x="1903476" y="0"/>
                </a:moveTo>
                <a:lnTo>
                  <a:pt x="0" y="0"/>
                </a:lnTo>
                <a:lnTo>
                  <a:pt x="0" y="368808"/>
                </a:lnTo>
                <a:lnTo>
                  <a:pt x="1903476" y="368808"/>
                </a:lnTo>
                <a:lnTo>
                  <a:pt x="1903476" y="0"/>
                </a:lnTo>
                <a:close/>
              </a:path>
            </a:pathLst>
          </a:custGeom>
          <a:solidFill>
            <a:srgbClr val="F8F8F8"/>
          </a:solidFill>
        </p:spPr>
        <p:txBody>
          <a:bodyPr wrap="square" lIns="0" tIns="0" rIns="0" bIns="0" rtlCol="0"/>
          <a:lstStyle/>
          <a:p>
            <a:endParaRPr dirty="0"/>
          </a:p>
        </p:txBody>
      </p:sp>
      <p:sp>
        <p:nvSpPr>
          <p:cNvPr id="21" name="object 21"/>
          <p:cNvSpPr txBox="1"/>
          <p:nvPr/>
        </p:nvSpPr>
        <p:spPr>
          <a:xfrm>
            <a:off x="3573779" y="2893898"/>
            <a:ext cx="3557270" cy="300355"/>
          </a:xfrm>
          <a:prstGeom prst="rect">
            <a:avLst/>
          </a:prstGeom>
        </p:spPr>
        <p:txBody>
          <a:bodyPr vert="horz" wrap="square" lIns="0" tIns="12700" rIns="0" bIns="0" rtlCol="0">
            <a:spAutoFit/>
          </a:bodyPr>
          <a:lstStyle/>
          <a:p>
            <a:pPr marL="91440">
              <a:lnSpc>
                <a:spcPct val="100000"/>
              </a:lnSpc>
              <a:spcBef>
                <a:spcPts val="100"/>
              </a:spcBef>
            </a:pPr>
            <a:r>
              <a:rPr sz="900" b="1" dirty="0">
                <a:solidFill>
                  <a:srgbClr val="3A3838"/>
                </a:solidFill>
                <a:latin typeface="Calibri"/>
                <a:cs typeface="Calibri"/>
              </a:rPr>
              <a:t>District</a:t>
            </a:r>
            <a:r>
              <a:rPr sz="900" b="1" spc="-10" dirty="0">
                <a:solidFill>
                  <a:srgbClr val="3A3838"/>
                </a:solidFill>
                <a:latin typeface="Calibri"/>
                <a:cs typeface="Calibri"/>
              </a:rPr>
              <a:t> </a:t>
            </a:r>
            <a:r>
              <a:rPr sz="900" b="1" dirty="0">
                <a:solidFill>
                  <a:srgbClr val="3A3838"/>
                </a:solidFill>
                <a:latin typeface="Calibri"/>
                <a:cs typeface="Calibri"/>
              </a:rPr>
              <a:t>:</a:t>
            </a:r>
            <a:r>
              <a:rPr sz="900" b="1" spc="-30" dirty="0">
                <a:solidFill>
                  <a:srgbClr val="3A3838"/>
                </a:solidFill>
                <a:latin typeface="Calibri"/>
                <a:cs typeface="Calibri"/>
              </a:rPr>
              <a:t> </a:t>
            </a:r>
            <a:r>
              <a:rPr sz="900" dirty="0">
                <a:solidFill>
                  <a:srgbClr val="3A3838"/>
                </a:solidFill>
                <a:latin typeface="Calibri"/>
                <a:cs typeface="Calibri"/>
              </a:rPr>
              <a:t>Cyber</a:t>
            </a:r>
            <a:r>
              <a:rPr sz="900" spc="-20" dirty="0">
                <a:solidFill>
                  <a:srgbClr val="3A3838"/>
                </a:solidFill>
                <a:latin typeface="Calibri"/>
                <a:cs typeface="Calibri"/>
              </a:rPr>
              <a:t> City</a:t>
            </a:r>
            <a:endParaRPr sz="900" dirty="0">
              <a:latin typeface="Calibri"/>
              <a:cs typeface="Calibri"/>
            </a:endParaRPr>
          </a:p>
          <a:p>
            <a:pPr marL="91440">
              <a:lnSpc>
                <a:spcPct val="100000"/>
              </a:lnSpc>
              <a:spcBef>
                <a:spcPts val="5"/>
              </a:spcBef>
            </a:pPr>
            <a:r>
              <a:rPr sz="900" b="1" dirty="0">
                <a:solidFill>
                  <a:srgbClr val="3A3838"/>
                </a:solidFill>
                <a:latin typeface="Calibri"/>
                <a:cs typeface="Calibri"/>
              </a:rPr>
              <a:t>École</a:t>
            </a:r>
            <a:r>
              <a:rPr sz="900" b="1" spc="-25" dirty="0">
                <a:solidFill>
                  <a:srgbClr val="3A3838"/>
                </a:solidFill>
                <a:latin typeface="Calibri"/>
                <a:cs typeface="Calibri"/>
              </a:rPr>
              <a:t> </a:t>
            </a:r>
            <a:r>
              <a:rPr sz="900" b="1" dirty="0">
                <a:solidFill>
                  <a:srgbClr val="3A3838"/>
                </a:solidFill>
                <a:latin typeface="Calibri"/>
                <a:cs typeface="Calibri"/>
              </a:rPr>
              <a:t>:</a:t>
            </a:r>
            <a:r>
              <a:rPr sz="900" b="1" spc="-15" dirty="0">
                <a:solidFill>
                  <a:srgbClr val="3A3838"/>
                </a:solidFill>
                <a:latin typeface="Calibri"/>
                <a:cs typeface="Calibri"/>
              </a:rPr>
              <a:t> </a:t>
            </a:r>
            <a:r>
              <a:rPr sz="900" dirty="0">
                <a:solidFill>
                  <a:srgbClr val="3A3838"/>
                </a:solidFill>
                <a:latin typeface="Calibri"/>
                <a:cs typeface="Calibri"/>
              </a:rPr>
              <a:t>Cyber</a:t>
            </a:r>
            <a:r>
              <a:rPr sz="900" spc="-20" dirty="0">
                <a:solidFill>
                  <a:srgbClr val="3A3838"/>
                </a:solidFill>
                <a:latin typeface="Calibri"/>
                <a:cs typeface="Calibri"/>
              </a:rPr>
              <a:t> </a:t>
            </a:r>
            <a:r>
              <a:rPr sz="900" spc="-10" dirty="0">
                <a:solidFill>
                  <a:srgbClr val="3A3838"/>
                </a:solidFill>
                <a:latin typeface="Calibri"/>
                <a:cs typeface="Calibri"/>
              </a:rPr>
              <a:t>Middle</a:t>
            </a:r>
            <a:endParaRPr sz="900" dirty="0">
              <a:latin typeface="Calibri"/>
              <a:cs typeface="Calibri"/>
            </a:endParaRPr>
          </a:p>
        </p:txBody>
      </p:sp>
      <p:sp>
        <p:nvSpPr>
          <p:cNvPr id="18" name="object 18"/>
          <p:cNvSpPr txBox="1"/>
          <p:nvPr/>
        </p:nvSpPr>
        <p:spPr>
          <a:xfrm>
            <a:off x="8470138" y="2662173"/>
            <a:ext cx="102806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3A3838"/>
                </a:solidFill>
                <a:latin typeface="Calibri"/>
                <a:cs typeface="Calibri"/>
              </a:rPr>
              <a:t>Niveau</a:t>
            </a:r>
            <a:r>
              <a:rPr sz="900" b="1" spc="-25" dirty="0">
                <a:solidFill>
                  <a:srgbClr val="3A3838"/>
                </a:solidFill>
                <a:latin typeface="Calibri"/>
                <a:cs typeface="Calibri"/>
              </a:rPr>
              <a:t> </a:t>
            </a:r>
            <a:r>
              <a:rPr sz="900" b="1" dirty="0">
                <a:solidFill>
                  <a:srgbClr val="3A3838"/>
                </a:solidFill>
                <a:latin typeface="Calibri"/>
                <a:cs typeface="Calibri"/>
              </a:rPr>
              <a:t>de</a:t>
            </a:r>
            <a:r>
              <a:rPr sz="900" b="1" spc="-20" dirty="0">
                <a:solidFill>
                  <a:srgbClr val="3A3838"/>
                </a:solidFill>
                <a:latin typeface="Calibri"/>
                <a:cs typeface="Calibri"/>
              </a:rPr>
              <a:t> </a:t>
            </a:r>
            <a:r>
              <a:rPr sz="900" b="1" dirty="0">
                <a:solidFill>
                  <a:srgbClr val="3A3838"/>
                </a:solidFill>
                <a:latin typeface="Calibri"/>
                <a:cs typeface="Calibri"/>
              </a:rPr>
              <a:t>l’élève</a:t>
            </a:r>
            <a:r>
              <a:rPr sz="900" b="1" spc="-20" dirty="0">
                <a:solidFill>
                  <a:srgbClr val="3A3838"/>
                </a:solidFill>
                <a:latin typeface="Calibri"/>
                <a:cs typeface="Calibri"/>
              </a:rPr>
              <a:t> </a:t>
            </a:r>
            <a:r>
              <a:rPr sz="900" b="1" dirty="0">
                <a:solidFill>
                  <a:srgbClr val="3A3838"/>
                </a:solidFill>
                <a:latin typeface="Calibri"/>
                <a:cs typeface="Calibri"/>
              </a:rPr>
              <a:t>:</a:t>
            </a:r>
            <a:r>
              <a:rPr sz="900" b="1" spc="-15" dirty="0">
                <a:solidFill>
                  <a:srgbClr val="3A3838"/>
                </a:solidFill>
                <a:latin typeface="Calibri"/>
                <a:cs typeface="Calibri"/>
              </a:rPr>
              <a:t> </a:t>
            </a:r>
            <a:r>
              <a:rPr sz="900" spc="-25" dirty="0">
                <a:solidFill>
                  <a:srgbClr val="3A3838"/>
                </a:solidFill>
                <a:latin typeface="Calibri"/>
                <a:cs typeface="Calibri"/>
              </a:rPr>
              <a:t>08</a:t>
            </a:r>
            <a:endParaRPr sz="900" dirty="0">
              <a:latin typeface="Calibri"/>
              <a:cs typeface="Calibri"/>
            </a:endParaRPr>
          </a:p>
        </p:txBody>
      </p:sp>
      <p:sp>
        <p:nvSpPr>
          <p:cNvPr id="19" name="object 19"/>
          <p:cNvSpPr txBox="1"/>
          <p:nvPr/>
        </p:nvSpPr>
        <p:spPr>
          <a:xfrm>
            <a:off x="7130795" y="2868167"/>
            <a:ext cx="2440305" cy="370840"/>
          </a:xfrm>
          <a:prstGeom prst="rect">
            <a:avLst/>
          </a:prstGeom>
          <a:solidFill>
            <a:srgbClr val="F8F8F8"/>
          </a:solidFill>
        </p:spPr>
        <p:txBody>
          <a:bodyPr vert="horz" wrap="square" lIns="0" tIns="40005" rIns="0" bIns="0" rtlCol="0">
            <a:spAutoFit/>
          </a:bodyPr>
          <a:lstStyle/>
          <a:p>
            <a:pPr marL="1411605">
              <a:lnSpc>
                <a:spcPct val="100000"/>
              </a:lnSpc>
              <a:spcBef>
                <a:spcPts val="315"/>
              </a:spcBef>
            </a:pPr>
            <a:r>
              <a:rPr sz="900" b="1" dirty="0">
                <a:solidFill>
                  <a:srgbClr val="3A3838"/>
                </a:solidFill>
                <a:latin typeface="Calibri"/>
                <a:cs typeface="Calibri"/>
              </a:rPr>
              <a:t>SASID</a:t>
            </a:r>
            <a:r>
              <a:rPr sz="900" b="1" spc="-20" dirty="0">
                <a:solidFill>
                  <a:srgbClr val="3A3838"/>
                </a:solidFill>
                <a:latin typeface="Calibri"/>
                <a:cs typeface="Calibri"/>
              </a:rPr>
              <a:t> </a:t>
            </a:r>
            <a:r>
              <a:rPr sz="900" b="1" dirty="0">
                <a:solidFill>
                  <a:srgbClr val="3A3838"/>
                </a:solidFill>
                <a:latin typeface="Calibri"/>
                <a:cs typeface="Calibri"/>
              </a:rPr>
              <a:t>:</a:t>
            </a:r>
            <a:r>
              <a:rPr sz="900" b="1" spc="-30" dirty="0">
                <a:solidFill>
                  <a:srgbClr val="3A3838"/>
                </a:solidFill>
                <a:latin typeface="Calibri"/>
                <a:cs typeface="Calibri"/>
              </a:rPr>
              <a:t> </a:t>
            </a:r>
            <a:r>
              <a:rPr sz="900" spc="-10" dirty="0">
                <a:solidFill>
                  <a:srgbClr val="3A3838"/>
                </a:solidFill>
                <a:latin typeface="Calibri"/>
                <a:cs typeface="Calibri"/>
              </a:rPr>
              <a:t>9990000004</a:t>
            </a:r>
            <a:endParaRPr sz="900" dirty="0">
              <a:latin typeface="Calibri"/>
              <a:cs typeface="Calibri"/>
            </a:endParaRPr>
          </a:p>
          <a:p>
            <a:pPr marL="798830">
              <a:lnSpc>
                <a:spcPct val="100000"/>
              </a:lnSpc>
            </a:pPr>
            <a:r>
              <a:rPr sz="900" b="1" dirty="0">
                <a:solidFill>
                  <a:srgbClr val="3A3838"/>
                </a:solidFill>
                <a:latin typeface="Calibri"/>
                <a:cs typeface="Calibri"/>
              </a:rPr>
              <a:t>Date</a:t>
            </a:r>
            <a:r>
              <a:rPr sz="900" b="1" spc="-10" dirty="0">
                <a:solidFill>
                  <a:srgbClr val="3A3838"/>
                </a:solidFill>
                <a:latin typeface="Calibri"/>
                <a:cs typeface="Calibri"/>
              </a:rPr>
              <a:t> </a:t>
            </a:r>
            <a:r>
              <a:rPr sz="900" b="1" dirty="0">
                <a:solidFill>
                  <a:srgbClr val="3A3838"/>
                </a:solidFill>
                <a:latin typeface="Calibri"/>
                <a:cs typeface="Calibri"/>
              </a:rPr>
              <a:t>de</a:t>
            </a:r>
            <a:r>
              <a:rPr sz="900" b="1" spc="-20" dirty="0">
                <a:solidFill>
                  <a:srgbClr val="3A3838"/>
                </a:solidFill>
                <a:latin typeface="Calibri"/>
                <a:cs typeface="Calibri"/>
              </a:rPr>
              <a:t> </a:t>
            </a:r>
            <a:r>
              <a:rPr sz="900" b="1" spc="-10" dirty="0">
                <a:solidFill>
                  <a:srgbClr val="3A3838"/>
                </a:solidFill>
                <a:latin typeface="Calibri"/>
                <a:cs typeface="Calibri"/>
              </a:rPr>
              <a:t>naissance</a:t>
            </a:r>
            <a:r>
              <a:rPr sz="900" b="1" spc="30" dirty="0">
                <a:solidFill>
                  <a:srgbClr val="3A3838"/>
                </a:solidFill>
                <a:latin typeface="Calibri"/>
                <a:cs typeface="Calibri"/>
              </a:rPr>
              <a:t> </a:t>
            </a:r>
            <a:r>
              <a:rPr sz="900" b="1" dirty="0">
                <a:solidFill>
                  <a:srgbClr val="3A3838"/>
                </a:solidFill>
                <a:latin typeface="Calibri"/>
                <a:cs typeface="Calibri"/>
              </a:rPr>
              <a:t>: </a:t>
            </a:r>
            <a:r>
              <a:rPr sz="900" spc="-10" dirty="0">
                <a:solidFill>
                  <a:srgbClr val="3A3838"/>
                </a:solidFill>
                <a:latin typeface="Calibri"/>
                <a:cs typeface="Calibri"/>
              </a:rPr>
              <a:t>03/14/20069</a:t>
            </a:r>
            <a:endParaRPr sz="900" dirty="0">
              <a:latin typeface="Calibri"/>
              <a:cs typeface="Calibri"/>
            </a:endParaRPr>
          </a:p>
        </p:txBody>
      </p:sp>
      <p:sp>
        <p:nvSpPr>
          <p:cNvPr id="26" name="object 26">
            <a:extLst>
              <a:ext uri="{C183D7F6-B498-43B3-948B-1728B52AA6E4}">
                <adec:decorative xmlns:adec="http://schemas.microsoft.com/office/drawing/2017/decorative" val="1"/>
              </a:ext>
            </a:extLst>
          </p:cNvPr>
          <p:cNvSpPr/>
          <p:nvPr/>
        </p:nvSpPr>
        <p:spPr>
          <a:xfrm>
            <a:off x="5361432" y="3273552"/>
            <a:ext cx="2440305" cy="172720"/>
          </a:xfrm>
          <a:custGeom>
            <a:avLst/>
            <a:gdLst/>
            <a:ahLst/>
            <a:cxnLst/>
            <a:rect l="l" t="t" r="r" b="b"/>
            <a:pathLst>
              <a:path w="2440304" h="172720">
                <a:moveTo>
                  <a:pt x="2439923" y="0"/>
                </a:moveTo>
                <a:lnTo>
                  <a:pt x="0" y="0"/>
                </a:lnTo>
                <a:lnTo>
                  <a:pt x="0" y="172212"/>
                </a:lnTo>
                <a:lnTo>
                  <a:pt x="2439923" y="172212"/>
                </a:lnTo>
                <a:lnTo>
                  <a:pt x="2439923" y="0"/>
                </a:lnTo>
                <a:close/>
              </a:path>
            </a:pathLst>
          </a:custGeom>
          <a:solidFill>
            <a:srgbClr val="215F8F"/>
          </a:solidFill>
        </p:spPr>
        <p:txBody>
          <a:bodyPr wrap="square" lIns="0" tIns="0" rIns="0" bIns="0" rtlCol="0"/>
          <a:lstStyle/>
          <a:p>
            <a:endParaRPr dirty="0"/>
          </a:p>
        </p:txBody>
      </p:sp>
      <p:sp>
        <p:nvSpPr>
          <p:cNvPr id="27" name="object 27"/>
          <p:cNvSpPr txBox="1"/>
          <p:nvPr/>
        </p:nvSpPr>
        <p:spPr>
          <a:xfrm>
            <a:off x="5381371" y="3273628"/>
            <a:ext cx="253365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Calibri"/>
                <a:cs typeface="Calibri"/>
              </a:rPr>
              <a:t>Arts</a:t>
            </a:r>
            <a:r>
              <a:rPr sz="1100" spc="-10" dirty="0">
                <a:solidFill>
                  <a:srgbClr val="FFFFFF"/>
                </a:solidFill>
                <a:latin typeface="Calibri"/>
                <a:cs typeface="Calibri"/>
              </a:rPr>
              <a:t> </a:t>
            </a:r>
            <a:r>
              <a:rPr sz="1100" dirty="0">
                <a:solidFill>
                  <a:srgbClr val="FFFFFF"/>
                </a:solidFill>
                <a:latin typeface="Calibri"/>
                <a:cs typeface="Calibri"/>
              </a:rPr>
              <a:t>de</a:t>
            </a:r>
            <a:r>
              <a:rPr sz="1100" spc="-10" dirty="0">
                <a:solidFill>
                  <a:srgbClr val="FFFFFF"/>
                </a:solidFill>
                <a:latin typeface="Calibri"/>
                <a:cs typeface="Calibri"/>
              </a:rPr>
              <a:t> </a:t>
            </a:r>
            <a:r>
              <a:rPr sz="1100" dirty="0">
                <a:solidFill>
                  <a:srgbClr val="FFFFFF"/>
                </a:solidFill>
                <a:latin typeface="Calibri"/>
                <a:cs typeface="Calibri"/>
              </a:rPr>
              <a:t>la</a:t>
            </a:r>
            <a:r>
              <a:rPr sz="1100" spc="-5" dirty="0">
                <a:solidFill>
                  <a:srgbClr val="FFFFFF"/>
                </a:solidFill>
                <a:latin typeface="Calibri"/>
                <a:cs typeface="Calibri"/>
              </a:rPr>
              <a:t> </a:t>
            </a:r>
            <a:r>
              <a:rPr sz="1100" dirty="0">
                <a:solidFill>
                  <a:srgbClr val="FFFFFF"/>
                </a:solidFill>
                <a:latin typeface="Calibri"/>
                <a:cs typeface="Calibri"/>
              </a:rPr>
              <a:t>Langue</a:t>
            </a:r>
            <a:r>
              <a:rPr sz="1100" spc="-20" dirty="0">
                <a:solidFill>
                  <a:srgbClr val="FFFFFF"/>
                </a:solidFill>
                <a:latin typeface="Calibri"/>
                <a:cs typeface="Calibri"/>
              </a:rPr>
              <a:t> </a:t>
            </a:r>
            <a:r>
              <a:rPr sz="1100" dirty="0">
                <a:solidFill>
                  <a:srgbClr val="FFFFFF"/>
                </a:solidFill>
                <a:latin typeface="Calibri"/>
                <a:cs typeface="Calibri"/>
              </a:rPr>
              <a:t>Anglaise</a:t>
            </a:r>
            <a:r>
              <a:rPr sz="1100" spc="-10" dirty="0">
                <a:solidFill>
                  <a:srgbClr val="FFFFFF"/>
                </a:solidFill>
                <a:latin typeface="Calibri"/>
                <a:cs typeface="Calibri"/>
              </a:rPr>
              <a:t> </a:t>
            </a:r>
            <a:r>
              <a:rPr sz="1100" dirty="0">
                <a:solidFill>
                  <a:srgbClr val="FFFFFF"/>
                </a:solidFill>
                <a:latin typeface="Calibri"/>
                <a:cs typeface="Calibri"/>
              </a:rPr>
              <a:t>–</a:t>
            </a:r>
            <a:r>
              <a:rPr sz="1100" spc="-10" dirty="0">
                <a:solidFill>
                  <a:srgbClr val="FFFFFF"/>
                </a:solidFill>
                <a:latin typeface="Calibri"/>
                <a:cs typeface="Calibri"/>
              </a:rPr>
              <a:t> </a:t>
            </a:r>
            <a:r>
              <a:rPr sz="1100" dirty="0">
                <a:solidFill>
                  <a:srgbClr val="FFFFFF"/>
                </a:solidFill>
                <a:latin typeface="Calibri"/>
                <a:cs typeface="Calibri"/>
              </a:rPr>
              <a:t>Printemps</a:t>
            </a:r>
            <a:r>
              <a:rPr sz="1100" spc="-50" dirty="0">
                <a:solidFill>
                  <a:srgbClr val="FFFFFF"/>
                </a:solidFill>
                <a:latin typeface="Calibri"/>
                <a:cs typeface="Calibri"/>
              </a:rPr>
              <a:t> </a:t>
            </a:r>
            <a:r>
              <a:rPr sz="1100" spc="-20" dirty="0">
                <a:solidFill>
                  <a:srgbClr val="FFFFFF"/>
                </a:solidFill>
                <a:latin typeface="Calibri"/>
                <a:cs typeface="Calibri"/>
              </a:rPr>
              <a:t>2025</a:t>
            </a:r>
            <a:endParaRPr sz="1100" dirty="0">
              <a:latin typeface="Calibri"/>
              <a:cs typeface="Calibri"/>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21</a:t>
            </a:fld>
            <a:endParaRPr spc="-25" dirty="0"/>
          </a:p>
        </p:txBody>
      </p:sp>
      <p:sp>
        <p:nvSpPr>
          <p:cNvPr id="28" name="object 28"/>
          <p:cNvSpPr txBox="1"/>
          <p:nvPr/>
        </p:nvSpPr>
        <p:spPr>
          <a:xfrm>
            <a:off x="3573779" y="3744467"/>
            <a:ext cx="6006465" cy="2893060"/>
          </a:xfrm>
          <a:prstGeom prst="rect">
            <a:avLst/>
          </a:prstGeom>
          <a:solidFill>
            <a:srgbClr val="F8F8F8"/>
          </a:solidFill>
        </p:spPr>
        <p:txBody>
          <a:bodyPr vert="horz" wrap="square" lIns="0" tIns="38100" rIns="0" bIns="0" rtlCol="0">
            <a:spAutoFit/>
          </a:bodyPr>
          <a:lstStyle/>
          <a:p>
            <a:pPr marL="91440" marR="90170">
              <a:lnSpc>
                <a:spcPct val="100000"/>
              </a:lnSpc>
              <a:spcBef>
                <a:spcPts val="300"/>
              </a:spcBef>
            </a:pPr>
            <a:r>
              <a:rPr sz="1000" dirty="0">
                <a:solidFill>
                  <a:srgbClr val="3A3838"/>
                </a:solidFill>
                <a:latin typeface="Calibri"/>
                <a:cs typeface="Calibri"/>
              </a:rPr>
              <a:t>Vous</a:t>
            </a:r>
            <a:r>
              <a:rPr sz="1000" spc="-35" dirty="0">
                <a:solidFill>
                  <a:srgbClr val="3A3838"/>
                </a:solidFill>
                <a:latin typeface="Calibri"/>
                <a:cs typeface="Calibri"/>
              </a:rPr>
              <a:t> </a:t>
            </a:r>
            <a:r>
              <a:rPr sz="1000" dirty="0">
                <a:solidFill>
                  <a:srgbClr val="3A3838"/>
                </a:solidFill>
                <a:latin typeface="Calibri"/>
                <a:cs typeface="Calibri"/>
              </a:rPr>
              <a:t>trouverez</a:t>
            </a:r>
            <a:r>
              <a:rPr sz="1000" spc="10" dirty="0">
                <a:solidFill>
                  <a:srgbClr val="3A3838"/>
                </a:solidFill>
                <a:latin typeface="Calibri"/>
                <a:cs typeface="Calibri"/>
              </a:rPr>
              <a:t> </a:t>
            </a:r>
            <a:r>
              <a:rPr sz="1000" spc="-10" dirty="0">
                <a:solidFill>
                  <a:srgbClr val="3A3838"/>
                </a:solidFill>
                <a:latin typeface="Calibri"/>
                <a:cs typeface="Calibri"/>
              </a:rPr>
              <a:t>ci-</a:t>
            </a:r>
            <a:r>
              <a:rPr sz="1000" dirty="0">
                <a:solidFill>
                  <a:srgbClr val="3A3838"/>
                </a:solidFill>
                <a:latin typeface="Calibri"/>
                <a:cs typeface="Calibri"/>
              </a:rPr>
              <a:t>dessous</a:t>
            </a:r>
            <a:r>
              <a:rPr sz="1000" spc="-15" dirty="0">
                <a:solidFill>
                  <a:srgbClr val="3A3838"/>
                </a:solidFill>
                <a:latin typeface="Calibri"/>
                <a:cs typeface="Calibri"/>
              </a:rPr>
              <a:t> </a:t>
            </a:r>
            <a:r>
              <a:rPr sz="1000" dirty="0">
                <a:solidFill>
                  <a:srgbClr val="3A3838"/>
                </a:solidFill>
                <a:latin typeface="Calibri"/>
                <a:cs typeface="Calibri"/>
              </a:rPr>
              <a:t>les</a:t>
            </a:r>
            <a:r>
              <a:rPr sz="1000" spc="-25" dirty="0">
                <a:solidFill>
                  <a:srgbClr val="3A3838"/>
                </a:solidFill>
                <a:latin typeface="Calibri"/>
                <a:cs typeface="Calibri"/>
              </a:rPr>
              <a:t> </a:t>
            </a:r>
            <a:r>
              <a:rPr sz="1000" dirty="0">
                <a:solidFill>
                  <a:srgbClr val="3A3838"/>
                </a:solidFill>
                <a:latin typeface="Calibri"/>
                <a:cs typeface="Calibri"/>
              </a:rPr>
              <a:t>résultats</a:t>
            </a:r>
            <a:r>
              <a:rPr sz="1000" spc="-10" dirty="0">
                <a:solidFill>
                  <a:srgbClr val="3A3838"/>
                </a:solidFill>
                <a:latin typeface="Calibri"/>
                <a:cs typeface="Calibri"/>
              </a:rPr>
              <a:t> </a:t>
            </a:r>
            <a:r>
              <a:rPr sz="1000" dirty="0">
                <a:solidFill>
                  <a:srgbClr val="3A3838"/>
                </a:solidFill>
                <a:latin typeface="Calibri"/>
                <a:cs typeface="Calibri"/>
              </a:rPr>
              <a:t>de</a:t>
            </a:r>
            <a:r>
              <a:rPr sz="1000" spc="-20" dirty="0">
                <a:solidFill>
                  <a:srgbClr val="3A3838"/>
                </a:solidFill>
                <a:latin typeface="Calibri"/>
                <a:cs typeface="Calibri"/>
              </a:rPr>
              <a:t> </a:t>
            </a:r>
            <a:r>
              <a:rPr sz="1000" dirty="0">
                <a:solidFill>
                  <a:srgbClr val="3A3838"/>
                </a:solidFill>
                <a:latin typeface="Calibri"/>
                <a:cs typeface="Calibri"/>
              </a:rPr>
              <a:t>votre</a:t>
            </a:r>
            <a:r>
              <a:rPr sz="1000" spc="-10" dirty="0">
                <a:solidFill>
                  <a:srgbClr val="3A3838"/>
                </a:solidFill>
                <a:latin typeface="Calibri"/>
                <a:cs typeface="Calibri"/>
              </a:rPr>
              <a:t> </a:t>
            </a:r>
            <a:r>
              <a:rPr sz="1000" dirty="0">
                <a:solidFill>
                  <a:srgbClr val="3A3838"/>
                </a:solidFill>
                <a:latin typeface="Calibri"/>
                <a:cs typeface="Calibri"/>
              </a:rPr>
              <a:t>enfant</a:t>
            </a:r>
            <a:r>
              <a:rPr sz="1000" spc="-15" dirty="0">
                <a:solidFill>
                  <a:srgbClr val="3A3838"/>
                </a:solidFill>
                <a:latin typeface="Calibri"/>
                <a:cs typeface="Calibri"/>
              </a:rPr>
              <a:t> </a:t>
            </a:r>
            <a:r>
              <a:rPr sz="1000" dirty="0">
                <a:solidFill>
                  <a:srgbClr val="3A3838"/>
                </a:solidFill>
                <a:latin typeface="Calibri"/>
                <a:cs typeface="Calibri"/>
              </a:rPr>
              <a:t>à</a:t>
            </a:r>
            <a:r>
              <a:rPr sz="1000" spc="-25" dirty="0">
                <a:solidFill>
                  <a:srgbClr val="3A3838"/>
                </a:solidFill>
                <a:latin typeface="Calibri"/>
                <a:cs typeface="Calibri"/>
              </a:rPr>
              <a:t> </a:t>
            </a:r>
            <a:r>
              <a:rPr sz="1000" spc="-10" dirty="0">
                <a:solidFill>
                  <a:srgbClr val="3A3838"/>
                </a:solidFill>
                <a:latin typeface="Calibri"/>
                <a:cs typeface="Calibri"/>
              </a:rPr>
              <a:t>l'évaluation</a:t>
            </a:r>
            <a:r>
              <a:rPr sz="1000" spc="-15" dirty="0">
                <a:solidFill>
                  <a:srgbClr val="3A3838"/>
                </a:solidFill>
                <a:latin typeface="Calibri"/>
                <a:cs typeface="Calibri"/>
              </a:rPr>
              <a:t> </a:t>
            </a:r>
            <a:r>
              <a:rPr sz="1000" dirty="0">
                <a:solidFill>
                  <a:srgbClr val="3A3838"/>
                </a:solidFill>
                <a:latin typeface="Calibri"/>
                <a:cs typeface="Calibri"/>
              </a:rPr>
              <a:t>alternative</a:t>
            </a:r>
            <a:r>
              <a:rPr sz="1000" spc="-25" dirty="0">
                <a:solidFill>
                  <a:srgbClr val="3A3838"/>
                </a:solidFill>
                <a:latin typeface="Calibri"/>
                <a:cs typeface="Calibri"/>
              </a:rPr>
              <a:t> </a:t>
            </a:r>
            <a:r>
              <a:rPr sz="1000" dirty="0">
                <a:solidFill>
                  <a:srgbClr val="3A3838"/>
                </a:solidFill>
                <a:latin typeface="Calibri"/>
                <a:cs typeface="Calibri"/>
              </a:rPr>
              <a:t>MCAS</a:t>
            </a:r>
            <a:r>
              <a:rPr sz="1000" spc="-5" dirty="0">
                <a:solidFill>
                  <a:srgbClr val="3A3838"/>
                </a:solidFill>
                <a:latin typeface="Calibri"/>
                <a:cs typeface="Calibri"/>
              </a:rPr>
              <a:t> </a:t>
            </a:r>
            <a:r>
              <a:rPr sz="1000" dirty="0">
                <a:solidFill>
                  <a:srgbClr val="3A3838"/>
                </a:solidFill>
                <a:latin typeface="Calibri"/>
                <a:cs typeface="Calibri"/>
              </a:rPr>
              <a:t>2025 </a:t>
            </a:r>
            <a:r>
              <a:rPr sz="1000" spc="-10" dirty="0">
                <a:solidFill>
                  <a:srgbClr val="3A3838"/>
                </a:solidFill>
                <a:latin typeface="Calibri"/>
                <a:cs typeface="Calibri"/>
              </a:rPr>
              <a:t>(MCAS-</a:t>
            </a:r>
            <a:r>
              <a:rPr sz="1000" dirty="0">
                <a:solidFill>
                  <a:srgbClr val="3A3838"/>
                </a:solidFill>
                <a:latin typeface="Calibri"/>
                <a:cs typeface="Calibri"/>
              </a:rPr>
              <a:t>Alt).</a:t>
            </a:r>
            <a:r>
              <a:rPr sz="1000" spc="-5" dirty="0">
                <a:solidFill>
                  <a:srgbClr val="3A3838"/>
                </a:solidFill>
                <a:latin typeface="Calibri"/>
                <a:cs typeface="Calibri"/>
              </a:rPr>
              <a:t> </a:t>
            </a:r>
            <a:r>
              <a:rPr sz="1000" dirty="0">
                <a:solidFill>
                  <a:srgbClr val="3A3838"/>
                </a:solidFill>
                <a:latin typeface="Calibri"/>
                <a:cs typeface="Calibri"/>
              </a:rPr>
              <a:t>Tous</a:t>
            </a:r>
            <a:r>
              <a:rPr sz="1000" spc="-25" dirty="0">
                <a:solidFill>
                  <a:srgbClr val="3A3838"/>
                </a:solidFill>
                <a:latin typeface="Calibri"/>
                <a:cs typeface="Calibri"/>
              </a:rPr>
              <a:t> les</a:t>
            </a:r>
            <a:r>
              <a:rPr sz="1000" dirty="0">
                <a:solidFill>
                  <a:srgbClr val="3A3838"/>
                </a:solidFill>
                <a:latin typeface="Calibri"/>
                <a:cs typeface="Calibri"/>
              </a:rPr>
              <a:t> élèves sont</a:t>
            </a:r>
            <a:r>
              <a:rPr sz="1000" spc="-10" dirty="0">
                <a:solidFill>
                  <a:srgbClr val="3A3838"/>
                </a:solidFill>
                <a:latin typeface="Calibri"/>
                <a:cs typeface="Calibri"/>
              </a:rPr>
              <a:t> </a:t>
            </a:r>
            <a:r>
              <a:rPr sz="1000" dirty="0">
                <a:solidFill>
                  <a:srgbClr val="3A3838"/>
                </a:solidFill>
                <a:latin typeface="Calibri"/>
                <a:cs typeface="Calibri"/>
              </a:rPr>
              <a:t>tenus</a:t>
            </a:r>
            <a:r>
              <a:rPr sz="1000" spc="-20" dirty="0">
                <a:solidFill>
                  <a:srgbClr val="3A3838"/>
                </a:solidFill>
                <a:latin typeface="Calibri"/>
                <a:cs typeface="Calibri"/>
              </a:rPr>
              <a:t> </a:t>
            </a:r>
            <a:r>
              <a:rPr sz="1000" dirty="0">
                <a:solidFill>
                  <a:srgbClr val="3A3838"/>
                </a:solidFill>
                <a:latin typeface="Calibri"/>
                <a:cs typeface="Calibri"/>
              </a:rPr>
              <a:t>de</a:t>
            </a:r>
            <a:r>
              <a:rPr sz="1000" spc="-15" dirty="0">
                <a:solidFill>
                  <a:srgbClr val="3A3838"/>
                </a:solidFill>
                <a:latin typeface="Calibri"/>
                <a:cs typeface="Calibri"/>
              </a:rPr>
              <a:t> </a:t>
            </a:r>
            <a:r>
              <a:rPr sz="1000" spc="-10" dirty="0">
                <a:solidFill>
                  <a:srgbClr val="3A3838"/>
                </a:solidFill>
                <a:latin typeface="Calibri"/>
                <a:cs typeface="Calibri"/>
              </a:rPr>
              <a:t>participer </a:t>
            </a:r>
            <a:r>
              <a:rPr sz="1000" dirty="0">
                <a:solidFill>
                  <a:srgbClr val="3A3838"/>
                </a:solidFill>
                <a:latin typeface="Calibri"/>
                <a:cs typeface="Calibri"/>
              </a:rPr>
              <a:t>aux</a:t>
            </a:r>
            <a:r>
              <a:rPr sz="1000" spc="-10" dirty="0">
                <a:solidFill>
                  <a:srgbClr val="3A3838"/>
                </a:solidFill>
                <a:latin typeface="Calibri"/>
                <a:cs typeface="Calibri"/>
              </a:rPr>
              <a:t> évaluations</a:t>
            </a:r>
            <a:r>
              <a:rPr sz="1000" spc="-25" dirty="0">
                <a:solidFill>
                  <a:srgbClr val="3A3838"/>
                </a:solidFill>
                <a:latin typeface="Calibri"/>
                <a:cs typeface="Calibri"/>
              </a:rPr>
              <a:t> </a:t>
            </a:r>
            <a:r>
              <a:rPr sz="1000" dirty="0">
                <a:solidFill>
                  <a:srgbClr val="3A3838"/>
                </a:solidFill>
                <a:latin typeface="Calibri"/>
                <a:cs typeface="Calibri"/>
              </a:rPr>
              <a:t>à</a:t>
            </a:r>
            <a:r>
              <a:rPr sz="1000" spc="-20" dirty="0">
                <a:solidFill>
                  <a:srgbClr val="3A3838"/>
                </a:solidFill>
                <a:latin typeface="Calibri"/>
                <a:cs typeface="Calibri"/>
              </a:rPr>
              <a:t> </a:t>
            </a:r>
            <a:r>
              <a:rPr sz="1000" dirty="0">
                <a:solidFill>
                  <a:srgbClr val="3A3838"/>
                </a:solidFill>
                <a:latin typeface="Calibri"/>
                <a:cs typeface="Calibri"/>
              </a:rPr>
              <a:t>l'échelle de</a:t>
            </a:r>
            <a:r>
              <a:rPr sz="1000" spc="-5" dirty="0">
                <a:solidFill>
                  <a:srgbClr val="3A3838"/>
                </a:solidFill>
                <a:latin typeface="Calibri"/>
                <a:cs typeface="Calibri"/>
              </a:rPr>
              <a:t> </a:t>
            </a:r>
            <a:r>
              <a:rPr sz="1000" dirty="0">
                <a:solidFill>
                  <a:srgbClr val="3A3838"/>
                </a:solidFill>
                <a:latin typeface="Calibri"/>
                <a:cs typeface="Calibri"/>
              </a:rPr>
              <a:t>l'État,</a:t>
            </a:r>
            <a:r>
              <a:rPr sz="1000" spc="-20" dirty="0">
                <a:solidFill>
                  <a:srgbClr val="3A3838"/>
                </a:solidFill>
                <a:latin typeface="Calibri"/>
                <a:cs typeface="Calibri"/>
              </a:rPr>
              <a:t> </a:t>
            </a:r>
            <a:r>
              <a:rPr sz="1000" dirty="0">
                <a:solidFill>
                  <a:srgbClr val="3A3838"/>
                </a:solidFill>
                <a:latin typeface="Calibri"/>
                <a:cs typeface="Calibri"/>
              </a:rPr>
              <a:t>exigées</a:t>
            </a:r>
            <a:r>
              <a:rPr sz="1000" spc="20" dirty="0">
                <a:solidFill>
                  <a:srgbClr val="3A3838"/>
                </a:solidFill>
                <a:latin typeface="Calibri"/>
                <a:cs typeface="Calibri"/>
              </a:rPr>
              <a:t> </a:t>
            </a:r>
            <a:r>
              <a:rPr sz="1000" dirty="0">
                <a:solidFill>
                  <a:srgbClr val="3A3838"/>
                </a:solidFill>
                <a:latin typeface="Calibri"/>
                <a:cs typeface="Calibri"/>
              </a:rPr>
              <a:t>par</a:t>
            </a:r>
            <a:r>
              <a:rPr sz="1000" spc="-20" dirty="0">
                <a:solidFill>
                  <a:srgbClr val="3A3838"/>
                </a:solidFill>
                <a:latin typeface="Calibri"/>
                <a:cs typeface="Calibri"/>
              </a:rPr>
              <a:t> </a:t>
            </a:r>
            <a:r>
              <a:rPr sz="1000" dirty="0">
                <a:solidFill>
                  <a:srgbClr val="3A3838"/>
                </a:solidFill>
                <a:latin typeface="Calibri"/>
                <a:cs typeface="Calibri"/>
              </a:rPr>
              <a:t>le</a:t>
            </a:r>
            <a:r>
              <a:rPr sz="1000" spc="-20" dirty="0">
                <a:solidFill>
                  <a:srgbClr val="3A3838"/>
                </a:solidFill>
                <a:latin typeface="Calibri"/>
                <a:cs typeface="Calibri"/>
              </a:rPr>
              <a:t> </a:t>
            </a:r>
            <a:r>
              <a:rPr sz="1000" spc="-10" dirty="0">
                <a:solidFill>
                  <a:srgbClr val="3A3838"/>
                </a:solidFill>
                <a:latin typeface="Calibri"/>
                <a:cs typeface="Calibri"/>
              </a:rPr>
              <a:t>gouvernement</a:t>
            </a:r>
            <a:r>
              <a:rPr sz="1000" spc="20" dirty="0">
                <a:solidFill>
                  <a:srgbClr val="3A3838"/>
                </a:solidFill>
                <a:latin typeface="Calibri"/>
                <a:cs typeface="Calibri"/>
              </a:rPr>
              <a:t> </a:t>
            </a:r>
            <a:r>
              <a:rPr sz="1000" dirty="0">
                <a:solidFill>
                  <a:srgbClr val="3A3838"/>
                </a:solidFill>
                <a:latin typeface="Calibri"/>
                <a:cs typeface="Calibri"/>
              </a:rPr>
              <a:t>fédéral,</a:t>
            </a:r>
            <a:r>
              <a:rPr sz="1000" spc="-10" dirty="0">
                <a:solidFill>
                  <a:srgbClr val="3A3838"/>
                </a:solidFill>
                <a:latin typeface="Calibri"/>
                <a:cs typeface="Calibri"/>
              </a:rPr>
              <a:t> </a:t>
            </a:r>
            <a:r>
              <a:rPr sz="1000" dirty="0">
                <a:solidFill>
                  <a:srgbClr val="3A3838"/>
                </a:solidFill>
                <a:latin typeface="Calibri"/>
                <a:cs typeface="Calibri"/>
              </a:rPr>
              <a:t>soit</a:t>
            </a:r>
            <a:r>
              <a:rPr sz="1000" spc="-10" dirty="0">
                <a:solidFill>
                  <a:srgbClr val="3A3838"/>
                </a:solidFill>
                <a:latin typeface="Calibri"/>
                <a:cs typeface="Calibri"/>
              </a:rPr>
              <a:t> </a:t>
            </a:r>
            <a:r>
              <a:rPr sz="1000" spc="-25" dirty="0">
                <a:solidFill>
                  <a:srgbClr val="3A3838"/>
                </a:solidFill>
                <a:latin typeface="Calibri"/>
                <a:cs typeface="Calibri"/>
              </a:rPr>
              <a:t>en</a:t>
            </a:r>
            <a:r>
              <a:rPr sz="1000" dirty="0">
                <a:solidFill>
                  <a:srgbClr val="3A3838"/>
                </a:solidFill>
                <a:latin typeface="Calibri"/>
                <a:cs typeface="Calibri"/>
              </a:rPr>
              <a:t> passant</a:t>
            </a:r>
            <a:r>
              <a:rPr sz="1000" spc="-15" dirty="0">
                <a:solidFill>
                  <a:srgbClr val="3A3838"/>
                </a:solidFill>
                <a:latin typeface="Calibri"/>
                <a:cs typeface="Calibri"/>
              </a:rPr>
              <a:t> </a:t>
            </a:r>
            <a:r>
              <a:rPr sz="1000" dirty="0">
                <a:solidFill>
                  <a:srgbClr val="3A3838"/>
                </a:solidFill>
                <a:latin typeface="Calibri"/>
                <a:cs typeface="Calibri"/>
              </a:rPr>
              <a:t>les tests MCAS</a:t>
            </a:r>
            <a:r>
              <a:rPr sz="1000" spc="5" dirty="0">
                <a:solidFill>
                  <a:srgbClr val="3A3838"/>
                </a:solidFill>
                <a:latin typeface="Calibri"/>
                <a:cs typeface="Calibri"/>
              </a:rPr>
              <a:t> </a:t>
            </a:r>
            <a:r>
              <a:rPr sz="1000" spc="-10" dirty="0">
                <a:solidFill>
                  <a:srgbClr val="3A3838"/>
                </a:solidFill>
                <a:latin typeface="Calibri"/>
                <a:cs typeface="Calibri"/>
              </a:rPr>
              <a:t>standard,</a:t>
            </a:r>
            <a:r>
              <a:rPr sz="1000" spc="-25" dirty="0">
                <a:solidFill>
                  <a:srgbClr val="3A3838"/>
                </a:solidFill>
                <a:latin typeface="Calibri"/>
                <a:cs typeface="Calibri"/>
              </a:rPr>
              <a:t> </a:t>
            </a:r>
            <a:r>
              <a:rPr sz="1000" dirty="0">
                <a:solidFill>
                  <a:srgbClr val="3A3838"/>
                </a:solidFill>
                <a:latin typeface="Calibri"/>
                <a:cs typeface="Calibri"/>
              </a:rPr>
              <a:t>soit</a:t>
            </a:r>
            <a:r>
              <a:rPr sz="1000" spc="-5" dirty="0">
                <a:solidFill>
                  <a:srgbClr val="3A3838"/>
                </a:solidFill>
                <a:latin typeface="Calibri"/>
                <a:cs typeface="Calibri"/>
              </a:rPr>
              <a:t> </a:t>
            </a:r>
            <a:r>
              <a:rPr sz="1000" dirty="0">
                <a:solidFill>
                  <a:srgbClr val="3A3838"/>
                </a:solidFill>
                <a:latin typeface="Calibri"/>
                <a:cs typeface="Calibri"/>
              </a:rPr>
              <a:t>en </a:t>
            </a:r>
            <a:r>
              <a:rPr sz="1000" spc="-10" dirty="0">
                <a:solidFill>
                  <a:srgbClr val="3A3838"/>
                </a:solidFill>
                <a:latin typeface="Calibri"/>
                <a:cs typeface="Calibri"/>
              </a:rPr>
              <a:t>participant</a:t>
            </a:r>
            <a:r>
              <a:rPr sz="1000" spc="-15" dirty="0">
                <a:solidFill>
                  <a:srgbClr val="3A3838"/>
                </a:solidFill>
                <a:latin typeface="Calibri"/>
                <a:cs typeface="Calibri"/>
              </a:rPr>
              <a:t> </a:t>
            </a:r>
            <a:r>
              <a:rPr sz="1000" dirty="0">
                <a:solidFill>
                  <a:srgbClr val="3A3838"/>
                </a:solidFill>
                <a:latin typeface="Calibri"/>
                <a:cs typeface="Calibri"/>
              </a:rPr>
              <a:t>à</a:t>
            </a:r>
            <a:r>
              <a:rPr sz="1000" spc="-15" dirty="0">
                <a:solidFill>
                  <a:srgbClr val="3A3838"/>
                </a:solidFill>
                <a:latin typeface="Calibri"/>
                <a:cs typeface="Calibri"/>
              </a:rPr>
              <a:t> </a:t>
            </a:r>
            <a:r>
              <a:rPr sz="1000" spc="-10" dirty="0">
                <a:solidFill>
                  <a:srgbClr val="3A3838"/>
                </a:solidFill>
                <a:latin typeface="Calibri"/>
                <a:cs typeface="Calibri"/>
              </a:rPr>
              <a:t>l'évaluation </a:t>
            </a:r>
            <a:r>
              <a:rPr sz="1000" dirty="0">
                <a:solidFill>
                  <a:srgbClr val="3A3838"/>
                </a:solidFill>
                <a:latin typeface="Calibri"/>
                <a:cs typeface="Calibri"/>
              </a:rPr>
              <a:t>alternative MCAS</a:t>
            </a:r>
            <a:r>
              <a:rPr sz="1000" spc="5" dirty="0">
                <a:solidFill>
                  <a:srgbClr val="3A3838"/>
                </a:solidFill>
                <a:latin typeface="Calibri"/>
                <a:cs typeface="Calibri"/>
              </a:rPr>
              <a:t> </a:t>
            </a:r>
            <a:r>
              <a:rPr sz="1000" spc="-10" dirty="0">
                <a:solidFill>
                  <a:srgbClr val="3A3838"/>
                </a:solidFill>
                <a:latin typeface="Calibri"/>
                <a:cs typeface="Calibri"/>
              </a:rPr>
              <a:t>(MCAS-</a:t>
            </a:r>
            <a:r>
              <a:rPr sz="1000" dirty="0">
                <a:solidFill>
                  <a:srgbClr val="3A3838"/>
                </a:solidFill>
                <a:latin typeface="Calibri"/>
                <a:cs typeface="Calibri"/>
              </a:rPr>
              <a:t>Alt)</a:t>
            </a:r>
            <a:r>
              <a:rPr sz="1000" spc="-10" dirty="0">
                <a:solidFill>
                  <a:srgbClr val="3A3838"/>
                </a:solidFill>
                <a:latin typeface="Calibri"/>
                <a:cs typeface="Calibri"/>
              </a:rPr>
              <a:t> </a:t>
            </a:r>
            <a:r>
              <a:rPr sz="1000" dirty="0">
                <a:solidFill>
                  <a:srgbClr val="3A3838"/>
                </a:solidFill>
                <a:latin typeface="Calibri"/>
                <a:cs typeface="Calibri"/>
              </a:rPr>
              <a:t>pour</a:t>
            </a:r>
            <a:r>
              <a:rPr sz="1000" spc="-10" dirty="0">
                <a:solidFill>
                  <a:srgbClr val="3A3838"/>
                </a:solidFill>
                <a:latin typeface="Calibri"/>
                <a:cs typeface="Calibri"/>
              </a:rPr>
              <a:t> </a:t>
            </a:r>
            <a:r>
              <a:rPr sz="1000" dirty="0">
                <a:solidFill>
                  <a:srgbClr val="3A3838"/>
                </a:solidFill>
                <a:latin typeface="Calibri"/>
                <a:cs typeface="Calibri"/>
              </a:rPr>
              <a:t>les </a:t>
            </a:r>
            <a:r>
              <a:rPr sz="1000" spc="-10" dirty="0">
                <a:solidFill>
                  <a:srgbClr val="3A3838"/>
                </a:solidFill>
                <a:latin typeface="Calibri"/>
                <a:cs typeface="Calibri"/>
              </a:rPr>
              <a:t>élèves </a:t>
            </a:r>
            <a:r>
              <a:rPr sz="1000" dirty="0">
                <a:solidFill>
                  <a:srgbClr val="3A3838"/>
                </a:solidFill>
                <a:latin typeface="Calibri"/>
                <a:cs typeface="Calibri"/>
              </a:rPr>
              <a:t>présentant</a:t>
            </a:r>
            <a:r>
              <a:rPr sz="1000" spc="-5" dirty="0">
                <a:solidFill>
                  <a:srgbClr val="3A3838"/>
                </a:solidFill>
                <a:latin typeface="Calibri"/>
                <a:cs typeface="Calibri"/>
              </a:rPr>
              <a:t> </a:t>
            </a:r>
            <a:r>
              <a:rPr sz="1000" dirty="0">
                <a:solidFill>
                  <a:srgbClr val="3A3838"/>
                </a:solidFill>
                <a:latin typeface="Calibri"/>
                <a:cs typeface="Calibri"/>
              </a:rPr>
              <a:t>les</a:t>
            </a:r>
            <a:r>
              <a:rPr sz="1000" spc="-30" dirty="0">
                <a:solidFill>
                  <a:srgbClr val="3A3838"/>
                </a:solidFill>
                <a:latin typeface="Calibri"/>
                <a:cs typeface="Calibri"/>
              </a:rPr>
              <a:t> </a:t>
            </a:r>
            <a:r>
              <a:rPr sz="1000" dirty="0">
                <a:solidFill>
                  <a:srgbClr val="3A3838"/>
                </a:solidFill>
                <a:latin typeface="Calibri"/>
                <a:cs typeface="Calibri"/>
              </a:rPr>
              <a:t>handicaps</a:t>
            </a:r>
            <a:r>
              <a:rPr sz="1000" spc="-45" dirty="0">
                <a:solidFill>
                  <a:srgbClr val="3A3838"/>
                </a:solidFill>
                <a:latin typeface="Calibri"/>
                <a:cs typeface="Calibri"/>
              </a:rPr>
              <a:t> </a:t>
            </a:r>
            <a:r>
              <a:rPr sz="1000" dirty="0">
                <a:solidFill>
                  <a:srgbClr val="3A3838"/>
                </a:solidFill>
                <a:latin typeface="Calibri"/>
                <a:cs typeface="Calibri"/>
              </a:rPr>
              <a:t>les</a:t>
            </a:r>
            <a:r>
              <a:rPr sz="1000" spc="-15" dirty="0">
                <a:solidFill>
                  <a:srgbClr val="3A3838"/>
                </a:solidFill>
                <a:latin typeface="Calibri"/>
                <a:cs typeface="Calibri"/>
              </a:rPr>
              <a:t> </a:t>
            </a:r>
            <a:r>
              <a:rPr sz="1000" dirty="0">
                <a:solidFill>
                  <a:srgbClr val="3A3838"/>
                </a:solidFill>
                <a:latin typeface="Calibri"/>
                <a:cs typeface="Calibri"/>
              </a:rPr>
              <a:t>plus</a:t>
            </a:r>
            <a:r>
              <a:rPr sz="1000" spc="-30" dirty="0">
                <a:solidFill>
                  <a:srgbClr val="3A3838"/>
                </a:solidFill>
                <a:latin typeface="Calibri"/>
                <a:cs typeface="Calibri"/>
              </a:rPr>
              <a:t> </a:t>
            </a:r>
            <a:r>
              <a:rPr sz="1000" dirty="0">
                <a:solidFill>
                  <a:srgbClr val="3A3838"/>
                </a:solidFill>
                <a:latin typeface="Calibri"/>
                <a:cs typeface="Calibri"/>
              </a:rPr>
              <a:t>importants</a:t>
            </a:r>
            <a:r>
              <a:rPr sz="1000" spc="-25" dirty="0">
                <a:solidFill>
                  <a:srgbClr val="3A3838"/>
                </a:solidFill>
                <a:latin typeface="Calibri"/>
                <a:cs typeface="Calibri"/>
              </a:rPr>
              <a:t> </a:t>
            </a:r>
            <a:r>
              <a:rPr sz="1000" dirty="0">
                <a:solidFill>
                  <a:srgbClr val="3A3838"/>
                </a:solidFill>
                <a:latin typeface="Calibri"/>
                <a:cs typeface="Calibri"/>
              </a:rPr>
              <a:t>et</a:t>
            </a:r>
            <a:r>
              <a:rPr sz="1000" spc="-15" dirty="0">
                <a:solidFill>
                  <a:srgbClr val="3A3838"/>
                </a:solidFill>
                <a:latin typeface="Calibri"/>
                <a:cs typeface="Calibri"/>
              </a:rPr>
              <a:t> </a:t>
            </a:r>
            <a:r>
              <a:rPr sz="1000" dirty="0">
                <a:solidFill>
                  <a:srgbClr val="3A3838"/>
                </a:solidFill>
                <a:latin typeface="Calibri"/>
                <a:cs typeface="Calibri"/>
              </a:rPr>
              <a:t>qui</a:t>
            </a:r>
            <a:r>
              <a:rPr sz="1000" spc="-35" dirty="0">
                <a:solidFill>
                  <a:srgbClr val="3A3838"/>
                </a:solidFill>
                <a:latin typeface="Calibri"/>
                <a:cs typeface="Calibri"/>
              </a:rPr>
              <a:t> </a:t>
            </a:r>
            <a:r>
              <a:rPr sz="1000" dirty="0">
                <a:solidFill>
                  <a:srgbClr val="3A3838"/>
                </a:solidFill>
                <a:latin typeface="Calibri"/>
                <a:cs typeface="Calibri"/>
              </a:rPr>
              <a:t>répondent</a:t>
            </a:r>
            <a:r>
              <a:rPr sz="1000" spc="-5" dirty="0">
                <a:solidFill>
                  <a:srgbClr val="3A3838"/>
                </a:solidFill>
                <a:latin typeface="Calibri"/>
                <a:cs typeface="Calibri"/>
              </a:rPr>
              <a:t> </a:t>
            </a:r>
            <a:r>
              <a:rPr sz="1000" dirty="0">
                <a:solidFill>
                  <a:srgbClr val="3A3838"/>
                </a:solidFill>
                <a:latin typeface="Calibri"/>
                <a:cs typeface="Calibri"/>
              </a:rPr>
              <a:t>aux</a:t>
            </a:r>
            <a:r>
              <a:rPr sz="1000" spc="-25" dirty="0">
                <a:solidFill>
                  <a:srgbClr val="3A3838"/>
                </a:solidFill>
                <a:latin typeface="Calibri"/>
                <a:cs typeface="Calibri"/>
              </a:rPr>
              <a:t> </a:t>
            </a:r>
            <a:r>
              <a:rPr sz="1000" dirty="0">
                <a:solidFill>
                  <a:srgbClr val="3A3838"/>
                </a:solidFill>
                <a:latin typeface="Calibri"/>
                <a:cs typeface="Calibri"/>
              </a:rPr>
              <a:t>critères</a:t>
            </a:r>
            <a:r>
              <a:rPr sz="1000" spc="-5" dirty="0">
                <a:solidFill>
                  <a:srgbClr val="3A3838"/>
                </a:solidFill>
                <a:latin typeface="Calibri"/>
                <a:cs typeface="Calibri"/>
              </a:rPr>
              <a:t> </a:t>
            </a:r>
            <a:r>
              <a:rPr sz="1000" spc="-10" dirty="0">
                <a:solidFill>
                  <a:srgbClr val="3A3838"/>
                </a:solidFill>
                <a:latin typeface="Calibri"/>
                <a:cs typeface="Calibri"/>
              </a:rPr>
              <a:t>d'admissibilité.</a:t>
            </a:r>
            <a:r>
              <a:rPr sz="1000" spc="-25" dirty="0">
                <a:solidFill>
                  <a:srgbClr val="3A3838"/>
                </a:solidFill>
                <a:latin typeface="Calibri"/>
                <a:cs typeface="Calibri"/>
              </a:rPr>
              <a:t> </a:t>
            </a:r>
            <a:r>
              <a:rPr sz="1000" dirty="0">
                <a:solidFill>
                  <a:srgbClr val="3A3838"/>
                </a:solidFill>
                <a:latin typeface="Calibri"/>
                <a:cs typeface="Calibri"/>
              </a:rPr>
              <a:t>L'école de</a:t>
            </a:r>
            <a:r>
              <a:rPr sz="1000" spc="-20" dirty="0">
                <a:solidFill>
                  <a:srgbClr val="3A3838"/>
                </a:solidFill>
                <a:latin typeface="Calibri"/>
                <a:cs typeface="Calibri"/>
              </a:rPr>
              <a:t> </a:t>
            </a:r>
            <a:r>
              <a:rPr sz="1000" spc="-10" dirty="0">
                <a:solidFill>
                  <a:srgbClr val="3A3838"/>
                </a:solidFill>
                <a:latin typeface="Calibri"/>
                <a:cs typeface="Calibri"/>
              </a:rPr>
              <a:t>votre</a:t>
            </a:r>
            <a:r>
              <a:rPr sz="1000" spc="500" dirty="0">
                <a:solidFill>
                  <a:srgbClr val="3A3838"/>
                </a:solidFill>
                <a:latin typeface="Calibri"/>
                <a:cs typeface="Calibri"/>
              </a:rPr>
              <a:t>  </a:t>
            </a:r>
            <a:r>
              <a:rPr sz="1000" dirty="0">
                <a:solidFill>
                  <a:srgbClr val="3A3838"/>
                </a:solidFill>
                <a:latin typeface="Calibri"/>
                <a:cs typeface="Calibri"/>
              </a:rPr>
              <a:t>enfant</a:t>
            </a:r>
            <a:r>
              <a:rPr sz="1000" spc="-15" dirty="0">
                <a:solidFill>
                  <a:srgbClr val="3A3838"/>
                </a:solidFill>
                <a:latin typeface="Calibri"/>
                <a:cs typeface="Calibri"/>
              </a:rPr>
              <a:t> </a:t>
            </a:r>
            <a:r>
              <a:rPr sz="1000" dirty="0">
                <a:solidFill>
                  <a:srgbClr val="3A3838"/>
                </a:solidFill>
                <a:latin typeface="Calibri"/>
                <a:cs typeface="Calibri"/>
              </a:rPr>
              <a:t>a</a:t>
            </a:r>
            <a:r>
              <a:rPr sz="1000" spc="-25" dirty="0">
                <a:solidFill>
                  <a:srgbClr val="3A3838"/>
                </a:solidFill>
                <a:latin typeface="Calibri"/>
                <a:cs typeface="Calibri"/>
              </a:rPr>
              <a:t> </a:t>
            </a:r>
            <a:r>
              <a:rPr sz="1000" dirty="0">
                <a:solidFill>
                  <a:srgbClr val="3A3838"/>
                </a:solidFill>
                <a:latin typeface="Calibri"/>
                <a:cs typeface="Calibri"/>
              </a:rPr>
              <a:t>soumis</a:t>
            </a:r>
            <a:r>
              <a:rPr sz="1000" spc="-25" dirty="0">
                <a:solidFill>
                  <a:srgbClr val="3A3838"/>
                </a:solidFill>
                <a:latin typeface="Calibri"/>
                <a:cs typeface="Calibri"/>
              </a:rPr>
              <a:t> </a:t>
            </a:r>
            <a:r>
              <a:rPr sz="1000" dirty="0">
                <a:solidFill>
                  <a:srgbClr val="3A3838"/>
                </a:solidFill>
                <a:latin typeface="Calibri"/>
                <a:cs typeface="Calibri"/>
              </a:rPr>
              <a:t>son</a:t>
            </a:r>
            <a:r>
              <a:rPr sz="1000" spc="-10" dirty="0">
                <a:solidFill>
                  <a:srgbClr val="3A3838"/>
                </a:solidFill>
                <a:latin typeface="Calibri"/>
                <a:cs typeface="Calibri"/>
              </a:rPr>
              <a:t> </a:t>
            </a:r>
            <a:r>
              <a:rPr sz="1000" dirty="0">
                <a:solidFill>
                  <a:srgbClr val="3A3838"/>
                </a:solidFill>
                <a:latin typeface="Calibri"/>
                <a:cs typeface="Calibri"/>
              </a:rPr>
              <a:t>dossier</a:t>
            </a:r>
            <a:r>
              <a:rPr sz="1000" spc="-15" dirty="0">
                <a:solidFill>
                  <a:srgbClr val="3A3838"/>
                </a:solidFill>
                <a:latin typeface="Calibri"/>
                <a:cs typeface="Calibri"/>
              </a:rPr>
              <a:t> </a:t>
            </a:r>
            <a:r>
              <a:rPr sz="1000" spc="-10" dirty="0">
                <a:solidFill>
                  <a:srgbClr val="3A3838"/>
                </a:solidFill>
                <a:latin typeface="Calibri"/>
                <a:cs typeface="Calibri"/>
              </a:rPr>
              <a:t>MCAS-</a:t>
            </a:r>
            <a:r>
              <a:rPr sz="1000" dirty="0">
                <a:solidFill>
                  <a:srgbClr val="3A3838"/>
                </a:solidFill>
                <a:latin typeface="Calibri"/>
                <a:cs typeface="Calibri"/>
              </a:rPr>
              <a:t>Alt</a:t>
            </a:r>
            <a:r>
              <a:rPr sz="1000" spc="-5" dirty="0">
                <a:solidFill>
                  <a:srgbClr val="3A3838"/>
                </a:solidFill>
                <a:latin typeface="Calibri"/>
                <a:cs typeface="Calibri"/>
              </a:rPr>
              <a:t> </a:t>
            </a:r>
            <a:r>
              <a:rPr sz="1000" dirty="0">
                <a:solidFill>
                  <a:srgbClr val="3A3838"/>
                </a:solidFill>
                <a:latin typeface="Calibri"/>
                <a:cs typeface="Calibri"/>
              </a:rPr>
              <a:t>au</a:t>
            </a:r>
            <a:r>
              <a:rPr sz="1000" spc="-20" dirty="0">
                <a:solidFill>
                  <a:srgbClr val="3A3838"/>
                </a:solidFill>
                <a:latin typeface="Calibri"/>
                <a:cs typeface="Calibri"/>
              </a:rPr>
              <a:t> </a:t>
            </a:r>
            <a:r>
              <a:rPr sz="1000" dirty="0">
                <a:solidFill>
                  <a:srgbClr val="3A3838"/>
                </a:solidFill>
                <a:latin typeface="Calibri"/>
                <a:cs typeface="Calibri"/>
              </a:rPr>
              <a:t>printemps</a:t>
            </a:r>
            <a:r>
              <a:rPr sz="1000" spc="-10" dirty="0">
                <a:solidFill>
                  <a:srgbClr val="3A3838"/>
                </a:solidFill>
                <a:latin typeface="Calibri"/>
                <a:cs typeface="Calibri"/>
              </a:rPr>
              <a:t> </a:t>
            </a:r>
            <a:r>
              <a:rPr sz="1000" dirty="0">
                <a:solidFill>
                  <a:srgbClr val="3A3838"/>
                </a:solidFill>
                <a:latin typeface="Calibri"/>
                <a:cs typeface="Calibri"/>
              </a:rPr>
              <a:t>dernier,</a:t>
            </a:r>
            <a:r>
              <a:rPr sz="1000" spc="-15" dirty="0">
                <a:solidFill>
                  <a:srgbClr val="3A3838"/>
                </a:solidFill>
                <a:latin typeface="Calibri"/>
                <a:cs typeface="Calibri"/>
              </a:rPr>
              <a:t> </a:t>
            </a:r>
            <a:r>
              <a:rPr sz="1000" spc="-10" dirty="0">
                <a:solidFill>
                  <a:srgbClr val="3A3838"/>
                </a:solidFill>
                <a:latin typeface="Calibri"/>
                <a:cs typeface="Calibri"/>
              </a:rPr>
              <a:t>conformément</a:t>
            </a:r>
            <a:r>
              <a:rPr sz="1000" spc="10" dirty="0">
                <a:solidFill>
                  <a:srgbClr val="3A3838"/>
                </a:solidFill>
                <a:latin typeface="Calibri"/>
                <a:cs typeface="Calibri"/>
              </a:rPr>
              <a:t> </a:t>
            </a:r>
            <a:r>
              <a:rPr sz="1000" dirty="0">
                <a:solidFill>
                  <a:srgbClr val="3A3838"/>
                </a:solidFill>
                <a:latin typeface="Calibri"/>
                <a:cs typeface="Calibri"/>
              </a:rPr>
              <a:t>à</a:t>
            </a:r>
            <a:r>
              <a:rPr sz="1000" spc="-15" dirty="0">
                <a:solidFill>
                  <a:srgbClr val="3A3838"/>
                </a:solidFill>
                <a:latin typeface="Calibri"/>
                <a:cs typeface="Calibri"/>
              </a:rPr>
              <a:t> </a:t>
            </a:r>
            <a:r>
              <a:rPr sz="1000" dirty="0">
                <a:solidFill>
                  <a:srgbClr val="3A3838"/>
                </a:solidFill>
                <a:latin typeface="Calibri"/>
                <a:cs typeface="Calibri"/>
              </a:rPr>
              <a:t>son</a:t>
            </a:r>
            <a:r>
              <a:rPr sz="1000" spc="-20" dirty="0">
                <a:solidFill>
                  <a:srgbClr val="3A3838"/>
                </a:solidFill>
                <a:latin typeface="Calibri"/>
                <a:cs typeface="Calibri"/>
              </a:rPr>
              <a:t> </a:t>
            </a:r>
            <a:r>
              <a:rPr sz="1000" dirty="0">
                <a:solidFill>
                  <a:srgbClr val="3A3838"/>
                </a:solidFill>
                <a:latin typeface="Calibri"/>
                <a:cs typeface="Calibri"/>
              </a:rPr>
              <a:t>Plan</a:t>
            </a:r>
            <a:r>
              <a:rPr sz="1000" spc="-20" dirty="0">
                <a:solidFill>
                  <a:srgbClr val="3A3838"/>
                </a:solidFill>
                <a:latin typeface="Calibri"/>
                <a:cs typeface="Calibri"/>
              </a:rPr>
              <a:t> </a:t>
            </a:r>
            <a:r>
              <a:rPr sz="1000" spc="-10" dirty="0">
                <a:solidFill>
                  <a:srgbClr val="3A3838"/>
                </a:solidFill>
                <a:latin typeface="Calibri"/>
                <a:cs typeface="Calibri"/>
              </a:rPr>
              <a:t>d'Enseignement Individualisé</a:t>
            </a:r>
            <a:r>
              <a:rPr sz="1000" spc="45" dirty="0">
                <a:solidFill>
                  <a:srgbClr val="3A3838"/>
                </a:solidFill>
                <a:latin typeface="Calibri"/>
                <a:cs typeface="Calibri"/>
              </a:rPr>
              <a:t> </a:t>
            </a:r>
            <a:r>
              <a:rPr sz="1000" spc="-10" dirty="0">
                <a:solidFill>
                  <a:srgbClr val="3A3838"/>
                </a:solidFill>
                <a:latin typeface="Calibri"/>
                <a:cs typeface="Calibri"/>
              </a:rPr>
              <a:t>(PEI).</a:t>
            </a:r>
            <a:endParaRPr sz="1000" dirty="0">
              <a:latin typeface="Calibri"/>
              <a:cs typeface="Calibri"/>
            </a:endParaRPr>
          </a:p>
          <a:p>
            <a:pPr marL="91440" marR="136525">
              <a:lnSpc>
                <a:spcPct val="100000"/>
              </a:lnSpc>
              <a:spcBef>
                <a:spcPts val="1200"/>
              </a:spcBef>
            </a:pPr>
            <a:r>
              <a:rPr sz="1000" dirty="0">
                <a:solidFill>
                  <a:srgbClr val="3A3838"/>
                </a:solidFill>
                <a:latin typeface="Calibri"/>
                <a:cs typeface="Calibri"/>
              </a:rPr>
              <a:t>Le</a:t>
            </a:r>
            <a:r>
              <a:rPr sz="1000" spc="-10" dirty="0">
                <a:solidFill>
                  <a:srgbClr val="3A3838"/>
                </a:solidFill>
                <a:latin typeface="Calibri"/>
                <a:cs typeface="Calibri"/>
              </a:rPr>
              <a:t> MCAS-</a:t>
            </a:r>
            <a:r>
              <a:rPr sz="1000" dirty="0">
                <a:solidFill>
                  <a:srgbClr val="3A3838"/>
                </a:solidFill>
                <a:latin typeface="Calibri"/>
                <a:cs typeface="Calibri"/>
              </a:rPr>
              <a:t>Alt</a:t>
            </a:r>
            <a:r>
              <a:rPr sz="1000" spc="-15" dirty="0">
                <a:solidFill>
                  <a:srgbClr val="3A3838"/>
                </a:solidFill>
                <a:latin typeface="Calibri"/>
                <a:cs typeface="Calibri"/>
              </a:rPr>
              <a:t> </a:t>
            </a:r>
            <a:r>
              <a:rPr sz="1000" dirty="0">
                <a:solidFill>
                  <a:srgbClr val="3A3838"/>
                </a:solidFill>
                <a:latin typeface="Calibri"/>
                <a:cs typeface="Calibri"/>
              </a:rPr>
              <a:t>est un</a:t>
            </a:r>
            <a:r>
              <a:rPr sz="1000" spc="-20" dirty="0">
                <a:solidFill>
                  <a:srgbClr val="3A3838"/>
                </a:solidFill>
                <a:latin typeface="Calibri"/>
                <a:cs typeface="Calibri"/>
              </a:rPr>
              <a:t> </a:t>
            </a:r>
            <a:r>
              <a:rPr sz="1000" dirty="0">
                <a:solidFill>
                  <a:srgbClr val="3A3838"/>
                </a:solidFill>
                <a:latin typeface="Calibri"/>
                <a:cs typeface="Calibri"/>
              </a:rPr>
              <a:t>document</a:t>
            </a:r>
            <a:r>
              <a:rPr sz="1000" spc="-15" dirty="0">
                <a:solidFill>
                  <a:srgbClr val="3A3838"/>
                </a:solidFill>
                <a:latin typeface="Calibri"/>
                <a:cs typeface="Calibri"/>
              </a:rPr>
              <a:t> </a:t>
            </a:r>
            <a:r>
              <a:rPr sz="1000" spc="-10" dirty="0">
                <a:solidFill>
                  <a:srgbClr val="3A3838"/>
                </a:solidFill>
                <a:latin typeface="Calibri"/>
                <a:cs typeface="Calibri"/>
              </a:rPr>
              <a:t>attestant</a:t>
            </a:r>
            <a:r>
              <a:rPr sz="1000" spc="-15" dirty="0">
                <a:solidFill>
                  <a:srgbClr val="3A3838"/>
                </a:solidFill>
                <a:latin typeface="Calibri"/>
                <a:cs typeface="Calibri"/>
              </a:rPr>
              <a:t> </a:t>
            </a:r>
            <a:r>
              <a:rPr sz="1000" dirty="0">
                <a:solidFill>
                  <a:srgbClr val="3A3838"/>
                </a:solidFill>
                <a:latin typeface="Calibri"/>
                <a:cs typeface="Calibri"/>
              </a:rPr>
              <a:t>du</a:t>
            </a:r>
            <a:r>
              <a:rPr sz="1000" spc="-15" dirty="0">
                <a:solidFill>
                  <a:srgbClr val="3A3838"/>
                </a:solidFill>
                <a:latin typeface="Calibri"/>
                <a:cs typeface="Calibri"/>
              </a:rPr>
              <a:t> </a:t>
            </a:r>
            <a:r>
              <a:rPr sz="1000" dirty="0">
                <a:solidFill>
                  <a:srgbClr val="3A3838"/>
                </a:solidFill>
                <a:latin typeface="Calibri"/>
                <a:cs typeface="Calibri"/>
              </a:rPr>
              <a:t>niveau</a:t>
            </a:r>
            <a:r>
              <a:rPr sz="1000" spc="-20" dirty="0">
                <a:solidFill>
                  <a:srgbClr val="3A3838"/>
                </a:solidFill>
                <a:latin typeface="Calibri"/>
                <a:cs typeface="Calibri"/>
              </a:rPr>
              <a:t> </a:t>
            </a:r>
            <a:r>
              <a:rPr sz="1000" dirty="0">
                <a:solidFill>
                  <a:srgbClr val="3A3838"/>
                </a:solidFill>
                <a:latin typeface="Calibri"/>
                <a:cs typeface="Calibri"/>
              </a:rPr>
              <a:t>de</a:t>
            </a:r>
            <a:r>
              <a:rPr sz="1000" spc="-20" dirty="0">
                <a:solidFill>
                  <a:srgbClr val="3A3838"/>
                </a:solidFill>
                <a:latin typeface="Calibri"/>
                <a:cs typeface="Calibri"/>
              </a:rPr>
              <a:t> </a:t>
            </a:r>
            <a:r>
              <a:rPr sz="1000" dirty="0">
                <a:solidFill>
                  <a:srgbClr val="3A3838"/>
                </a:solidFill>
                <a:latin typeface="Calibri"/>
                <a:cs typeface="Calibri"/>
              </a:rPr>
              <a:t>réussite de</a:t>
            </a:r>
            <a:r>
              <a:rPr sz="1000" spc="-20" dirty="0">
                <a:solidFill>
                  <a:srgbClr val="3A3838"/>
                </a:solidFill>
                <a:latin typeface="Calibri"/>
                <a:cs typeface="Calibri"/>
              </a:rPr>
              <a:t> </a:t>
            </a:r>
            <a:r>
              <a:rPr sz="1000" dirty="0">
                <a:solidFill>
                  <a:srgbClr val="3A3838"/>
                </a:solidFill>
                <a:latin typeface="Calibri"/>
                <a:cs typeface="Calibri"/>
              </a:rPr>
              <a:t>votre</a:t>
            </a:r>
            <a:r>
              <a:rPr sz="1000" spc="-5" dirty="0">
                <a:solidFill>
                  <a:srgbClr val="3A3838"/>
                </a:solidFill>
                <a:latin typeface="Calibri"/>
                <a:cs typeface="Calibri"/>
              </a:rPr>
              <a:t> </a:t>
            </a:r>
            <a:r>
              <a:rPr sz="1000" dirty="0">
                <a:solidFill>
                  <a:srgbClr val="3A3838"/>
                </a:solidFill>
                <a:latin typeface="Calibri"/>
                <a:cs typeface="Calibri"/>
              </a:rPr>
              <a:t>enfant</a:t>
            </a:r>
            <a:r>
              <a:rPr sz="1000" spc="-20" dirty="0">
                <a:solidFill>
                  <a:srgbClr val="3A3838"/>
                </a:solidFill>
                <a:latin typeface="Calibri"/>
                <a:cs typeface="Calibri"/>
              </a:rPr>
              <a:t> </a:t>
            </a:r>
            <a:r>
              <a:rPr sz="1000" dirty="0">
                <a:solidFill>
                  <a:srgbClr val="3A3838"/>
                </a:solidFill>
                <a:latin typeface="Calibri"/>
                <a:cs typeface="Calibri"/>
              </a:rPr>
              <a:t>par</a:t>
            </a:r>
            <a:r>
              <a:rPr sz="1000" spc="-25" dirty="0">
                <a:solidFill>
                  <a:srgbClr val="3A3838"/>
                </a:solidFill>
                <a:latin typeface="Calibri"/>
                <a:cs typeface="Calibri"/>
              </a:rPr>
              <a:t> </a:t>
            </a:r>
            <a:r>
              <a:rPr sz="1000" dirty="0">
                <a:solidFill>
                  <a:srgbClr val="3A3838"/>
                </a:solidFill>
                <a:latin typeface="Calibri"/>
                <a:cs typeface="Calibri"/>
              </a:rPr>
              <a:t>rapport</a:t>
            </a:r>
            <a:r>
              <a:rPr sz="1000" spc="-25" dirty="0">
                <a:solidFill>
                  <a:srgbClr val="3A3838"/>
                </a:solidFill>
                <a:latin typeface="Calibri"/>
                <a:cs typeface="Calibri"/>
              </a:rPr>
              <a:t> </a:t>
            </a:r>
            <a:r>
              <a:rPr sz="1000" dirty="0">
                <a:solidFill>
                  <a:srgbClr val="3A3838"/>
                </a:solidFill>
                <a:latin typeface="Calibri"/>
                <a:cs typeface="Calibri"/>
              </a:rPr>
              <a:t>à</a:t>
            </a:r>
            <a:r>
              <a:rPr sz="1000" spc="-25" dirty="0">
                <a:solidFill>
                  <a:srgbClr val="3A3838"/>
                </a:solidFill>
                <a:latin typeface="Calibri"/>
                <a:cs typeface="Calibri"/>
              </a:rPr>
              <a:t> </a:t>
            </a:r>
            <a:r>
              <a:rPr sz="1000" dirty="0">
                <a:solidFill>
                  <a:srgbClr val="3A3838"/>
                </a:solidFill>
                <a:latin typeface="Calibri"/>
                <a:cs typeface="Calibri"/>
              </a:rPr>
              <a:t>des</a:t>
            </a:r>
            <a:r>
              <a:rPr sz="1000" spc="-10" dirty="0">
                <a:solidFill>
                  <a:srgbClr val="3A3838"/>
                </a:solidFill>
                <a:latin typeface="Calibri"/>
                <a:cs typeface="Calibri"/>
              </a:rPr>
              <a:t> normes </a:t>
            </a:r>
            <a:r>
              <a:rPr sz="1000" dirty="0">
                <a:solidFill>
                  <a:srgbClr val="3A3838"/>
                </a:solidFill>
                <a:latin typeface="Calibri"/>
                <a:cs typeface="Calibri"/>
              </a:rPr>
              <a:t>alternatives</a:t>
            </a:r>
            <a:r>
              <a:rPr sz="1000" spc="-5" dirty="0">
                <a:solidFill>
                  <a:srgbClr val="3A3838"/>
                </a:solidFill>
                <a:latin typeface="Calibri"/>
                <a:cs typeface="Calibri"/>
              </a:rPr>
              <a:t> </a:t>
            </a:r>
            <a:r>
              <a:rPr sz="1000" dirty="0">
                <a:solidFill>
                  <a:srgbClr val="3A3838"/>
                </a:solidFill>
                <a:latin typeface="Calibri"/>
                <a:cs typeface="Calibri"/>
              </a:rPr>
              <a:t>de</a:t>
            </a:r>
            <a:r>
              <a:rPr sz="1000" spc="-15" dirty="0">
                <a:solidFill>
                  <a:srgbClr val="3A3838"/>
                </a:solidFill>
                <a:latin typeface="Calibri"/>
                <a:cs typeface="Calibri"/>
              </a:rPr>
              <a:t> </a:t>
            </a:r>
            <a:r>
              <a:rPr sz="1000" dirty="0">
                <a:solidFill>
                  <a:srgbClr val="3A3838"/>
                </a:solidFill>
                <a:latin typeface="Calibri"/>
                <a:cs typeface="Calibri"/>
              </a:rPr>
              <a:t>réussite</a:t>
            </a:r>
            <a:r>
              <a:rPr sz="1000" spc="5" dirty="0">
                <a:solidFill>
                  <a:srgbClr val="3A3838"/>
                </a:solidFill>
                <a:latin typeface="Calibri"/>
                <a:cs typeface="Calibri"/>
              </a:rPr>
              <a:t> </a:t>
            </a:r>
            <a:r>
              <a:rPr sz="1000" dirty="0">
                <a:solidFill>
                  <a:srgbClr val="3A3838"/>
                </a:solidFill>
                <a:latin typeface="Calibri"/>
                <a:cs typeface="Calibri"/>
              </a:rPr>
              <a:t>scolaire.</a:t>
            </a:r>
            <a:r>
              <a:rPr sz="1000" spc="-10" dirty="0">
                <a:solidFill>
                  <a:srgbClr val="3A3838"/>
                </a:solidFill>
                <a:latin typeface="Calibri"/>
                <a:cs typeface="Calibri"/>
              </a:rPr>
              <a:t> </a:t>
            </a:r>
            <a:r>
              <a:rPr sz="1000" dirty="0">
                <a:solidFill>
                  <a:srgbClr val="3A3838"/>
                </a:solidFill>
                <a:latin typeface="Calibri"/>
                <a:cs typeface="Calibri"/>
              </a:rPr>
              <a:t>Avant</a:t>
            </a:r>
            <a:r>
              <a:rPr sz="1000" spc="-5" dirty="0">
                <a:solidFill>
                  <a:srgbClr val="3A3838"/>
                </a:solidFill>
                <a:latin typeface="Calibri"/>
                <a:cs typeface="Calibri"/>
              </a:rPr>
              <a:t> </a:t>
            </a:r>
            <a:r>
              <a:rPr sz="1000" dirty="0">
                <a:solidFill>
                  <a:srgbClr val="3A3838"/>
                </a:solidFill>
                <a:latin typeface="Calibri"/>
                <a:cs typeface="Calibri"/>
              </a:rPr>
              <a:t>la</a:t>
            </a:r>
            <a:r>
              <a:rPr sz="1000" spc="-20" dirty="0">
                <a:solidFill>
                  <a:srgbClr val="3A3838"/>
                </a:solidFill>
                <a:latin typeface="Calibri"/>
                <a:cs typeface="Calibri"/>
              </a:rPr>
              <a:t> </a:t>
            </a:r>
            <a:r>
              <a:rPr sz="1000" spc="-10" dirty="0">
                <a:solidFill>
                  <a:srgbClr val="3A3838"/>
                </a:solidFill>
                <a:latin typeface="Calibri"/>
                <a:cs typeface="Calibri"/>
              </a:rPr>
              <a:t>soumission</a:t>
            </a:r>
            <a:r>
              <a:rPr sz="1000" spc="-5" dirty="0">
                <a:solidFill>
                  <a:srgbClr val="3A3838"/>
                </a:solidFill>
                <a:latin typeface="Calibri"/>
                <a:cs typeface="Calibri"/>
              </a:rPr>
              <a:t> </a:t>
            </a:r>
            <a:r>
              <a:rPr sz="1000" dirty="0">
                <a:solidFill>
                  <a:srgbClr val="3A3838"/>
                </a:solidFill>
                <a:latin typeface="Calibri"/>
                <a:cs typeface="Calibri"/>
              </a:rPr>
              <a:t>du</a:t>
            </a:r>
            <a:r>
              <a:rPr sz="1000" spc="-20" dirty="0">
                <a:solidFill>
                  <a:srgbClr val="3A3838"/>
                </a:solidFill>
                <a:latin typeface="Calibri"/>
                <a:cs typeface="Calibri"/>
              </a:rPr>
              <a:t> </a:t>
            </a:r>
            <a:r>
              <a:rPr sz="1000" dirty="0">
                <a:solidFill>
                  <a:srgbClr val="3A3838"/>
                </a:solidFill>
                <a:latin typeface="Calibri"/>
                <a:cs typeface="Calibri"/>
              </a:rPr>
              <a:t>formulaire</a:t>
            </a:r>
            <a:r>
              <a:rPr sz="1000" spc="-10" dirty="0">
                <a:solidFill>
                  <a:srgbClr val="3A3838"/>
                </a:solidFill>
                <a:latin typeface="Calibri"/>
                <a:cs typeface="Calibri"/>
              </a:rPr>
              <a:t> MCAS-</a:t>
            </a:r>
            <a:r>
              <a:rPr sz="1000" dirty="0">
                <a:solidFill>
                  <a:srgbClr val="3A3838"/>
                </a:solidFill>
                <a:latin typeface="Calibri"/>
                <a:cs typeface="Calibri"/>
              </a:rPr>
              <a:t>Alt,</a:t>
            </a:r>
            <a:r>
              <a:rPr sz="1000" spc="5" dirty="0">
                <a:solidFill>
                  <a:srgbClr val="3A3838"/>
                </a:solidFill>
                <a:latin typeface="Calibri"/>
                <a:cs typeface="Calibri"/>
              </a:rPr>
              <a:t> </a:t>
            </a:r>
            <a:r>
              <a:rPr sz="1000" spc="-10" dirty="0">
                <a:solidFill>
                  <a:srgbClr val="3A3838"/>
                </a:solidFill>
                <a:latin typeface="Calibri"/>
                <a:cs typeface="Calibri"/>
              </a:rPr>
              <a:t>l'établissement</a:t>
            </a:r>
            <a:r>
              <a:rPr sz="1000" spc="15" dirty="0">
                <a:solidFill>
                  <a:srgbClr val="3A3838"/>
                </a:solidFill>
                <a:latin typeface="Calibri"/>
                <a:cs typeface="Calibri"/>
              </a:rPr>
              <a:t> </a:t>
            </a:r>
            <a:r>
              <a:rPr sz="1000" dirty="0">
                <a:solidFill>
                  <a:srgbClr val="3A3838"/>
                </a:solidFill>
                <a:latin typeface="Calibri"/>
                <a:cs typeface="Calibri"/>
              </a:rPr>
              <a:t>scolaire</a:t>
            </a:r>
            <a:r>
              <a:rPr sz="1000" spc="-15" dirty="0">
                <a:solidFill>
                  <a:srgbClr val="3A3838"/>
                </a:solidFill>
                <a:latin typeface="Calibri"/>
                <a:cs typeface="Calibri"/>
              </a:rPr>
              <a:t> </a:t>
            </a:r>
            <a:r>
              <a:rPr sz="1000" dirty="0">
                <a:solidFill>
                  <a:srgbClr val="3A3838"/>
                </a:solidFill>
                <a:latin typeface="Calibri"/>
                <a:cs typeface="Calibri"/>
              </a:rPr>
              <a:t>de</a:t>
            </a:r>
            <a:r>
              <a:rPr sz="1000" spc="-15" dirty="0">
                <a:solidFill>
                  <a:srgbClr val="3A3838"/>
                </a:solidFill>
                <a:latin typeface="Calibri"/>
                <a:cs typeface="Calibri"/>
              </a:rPr>
              <a:t> </a:t>
            </a:r>
            <a:r>
              <a:rPr sz="1000" spc="-10" dirty="0">
                <a:solidFill>
                  <a:srgbClr val="3A3838"/>
                </a:solidFill>
                <a:latin typeface="Calibri"/>
                <a:cs typeface="Calibri"/>
              </a:rPr>
              <a:t>votre </a:t>
            </a:r>
            <a:r>
              <a:rPr sz="1000" dirty="0">
                <a:solidFill>
                  <a:srgbClr val="3A3838"/>
                </a:solidFill>
                <a:latin typeface="Calibri"/>
                <a:cs typeface="Calibri"/>
              </a:rPr>
              <a:t>enfant</a:t>
            </a:r>
            <a:r>
              <a:rPr sz="1000" spc="-20" dirty="0">
                <a:solidFill>
                  <a:srgbClr val="3A3838"/>
                </a:solidFill>
                <a:latin typeface="Calibri"/>
                <a:cs typeface="Calibri"/>
              </a:rPr>
              <a:t> </a:t>
            </a:r>
            <a:r>
              <a:rPr sz="1000" dirty="0">
                <a:solidFill>
                  <a:srgbClr val="3A3838"/>
                </a:solidFill>
                <a:latin typeface="Calibri"/>
                <a:cs typeface="Calibri"/>
              </a:rPr>
              <a:t>était</a:t>
            </a:r>
            <a:r>
              <a:rPr sz="1000" spc="-15" dirty="0">
                <a:solidFill>
                  <a:srgbClr val="3A3838"/>
                </a:solidFill>
                <a:latin typeface="Calibri"/>
                <a:cs typeface="Calibri"/>
              </a:rPr>
              <a:t> </a:t>
            </a:r>
            <a:r>
              <a:rPr sz="1000" dirty="0">
                <a:solidFill>
                  <a:srgbClr val="3A3838"/>
                </a:solidFill>
                <a:latin typeface="Calibri"/>
                <a:cs typeface="Calibri"/>
              </a:rPr>
              <a:t>tenu</a:t>
            </a:r>
            <a:r>
              <a:rPr sz="1000" spc="-20" dirty="0">
                <a:solidFill>
                  <a:srgbClr val="3A3838"/>
                </a:solidFill>
                <a:latin typeface="Calibri"/>
                <a:cs typeface="Calibri"/>
              </a:rPr>
              <a:t> </a:t>
            </a:r>
            <a:r>
              <a:rPr sz="1000" dirty="0">
                <a:solidFill>
                  <a:srgbClr val="3A3838"/>
                </a:solidFill>
                <a:latin typeface="Calibri"/>
                <a:cs typeface="Calibri"/>
              </a:rPr>
              <a:t>de</a:t>
            </a:r>
            <a:r>
              <a:rPr sz="1000" spc="-20" dirty="0">
                <a:solidFill>
                  <a:srgbClr val="3A3838"/>
                </a:solidFill>
                <a:latin typeface="Calibri"/>
                <a:cs typeface="Calibri"/>
              </a:rPr>
              <a:t> </a:t>
            </a:r>
            <a:r>
              <a:rPr sz="1000" dirty="0">
                <a:solidFill>
                  <a:srgbClr val="3A3838"/>
                </a:solidFill>
                <a:latin typeface="Calibri"/>
                <a:cs typeface="Calibri"/>
              </a:rPr>
              <a:t>vous</a:t>
            </a:r>
            <a:r>
              <a:rPr sz="1000" spc="-25" dirty="0">
                <a:solidFill>
                  <a:srgbClr val="3A3838"/>
                </a:solidFill>
                <a:latin typeface="Calibri"/>
                <a:cs typeface="Calibri"/>
              </a:rPr>
              <a:t> </a:t>
            </a:r>
            <a:r>
              <a:rPr sz="1000" dirty="0">
                <a:solidFill>
                  <a:srgbClr val="3A3838"/>
                </a:solidFill>
                <a:latin typeface="Calibri"/>
                <a:cs typeface="Calibri"/>
              </a:rPr>
              <a:t>inviter</a:t>
            </a:r>
            <a:r>
              <a:rPr sz="1000" spc="-25" dirty="0">
                <a:solidFill>
                  <a:srgbClr val="3A3838"/>
                </a:solidFill>
                <a:latin typeface="Calibri"/>
                <a:cs typeface="Calibri"/>
              </a:rPr>
              <a:t> </a:t>
            </a:r>
            <a:r>
              <a:rPr sz="1000" dirty="0">
                <a:solidFill>
                  <a:srgbClr val="3A3838"/>
                </a:solidFill>
                <a:latin typeface="Calibri"/>
                <a:cs typeface="Calibri"/>
              </a:rPr>
              <a:t>à</a:t>
            </a:r>
            <a:r>
              <a:rPr sz="1000" spc="-15" dirty="0">
                <a:solidFill>
                  <a:srgbClr val="3A3838"/>
                </a:solidFill>
                <a:latin typeface="Calibri"/>
                <a:cs typeface="Calibri"/>
              </a:rPr>
              <a:t> </a:t>
            </a:r>
            <a:r>
              <a:rPr sz="1000" dirty="0">
                <a:solidFill>
                  <a:srgbClr val="3A3838"/>
                </a:solidFill>
                <a:latin typeface="Calibri"/>
                <a:cs typeface="Calibri"/>
              </a:rPr>
              <a:t>examiner</a:t>
            </a:r>
            <a:r>
              <a:rPr sz="1000" spc="-10" dirty="0">
                <a:solidFill>
                  <a:srgbClr val="3A3838"/>
                </a:solidFill>
                <a:latin typeface="Calibri"/>
                <a:cs typeface="Calibri"/>
              </a:rPr>
              <a:t> </a:t>
            </a:r>
            <a:r>
              <a:rPr sz="1000" dirty="0">
                <a:solidFill>
                  <a:srgbClr val="3A3838"/>
                </a:solidFill>
                <a:latin typeface="Calibri"/>
                <a:cs typeface="Calibri"/>
              </a:rPr>
              <a:t>son</a:t>
            </a:r>
            <a:r>
              <a:rPr sz="1000" spc="-15" dirty="0">
                <a:solidFill>
                  <a:srgbClr val="3A3838"/>
                </a:solidFill>
                <a:latin typeface="Calibri"/>
                <a:cs typeface="Calibri"/>
              </a:rPr>
              <a:t> </a:t>
            </a:r>
            <a:r>
              <a:rPr sz="1000" dirty="0">
                <a:solidFill>
                  <a:srgbClr val="3A3838"/>
                </a:solidFill>
                <a:latin typeface="Calibri"/>
                <a:cs typeface="Calibri"/>
              </a:rPr>
              <a:t>évaluation</a:t>
            </a:r>
            <a:r>
              <a:rPr sz="1000" spc="-20" dirty="0">
                <a:solidFill>
                  <a:srgbClr val="3A3838"/>
                </a:solidFill>
                <a:latin typeface="Calibri"/>
                <a:cs typeface="Calibri"/>
              </a:rPr>
              <a:t> </a:t>
            </a:r>
            <a:r>
              <a:rPr sz="1000" spc="-10" dirty="0">
                <a:solidFill>
                  <a:srgbClr val="3A3838"/>
                </a:solidFill>
                <a:latin typeface="Calibri"/>
                <a:cs typeface="Calibri"/>
              </a:rPr>
              <a:t>MCAS-</a:t>
            </a:r>
            <a:r>
              <a:rPr sz="1000" dirty="0">
                <a:solidFill>
                  <a:srgbClr val="3A3838"/>
                </a:solidFill>
                <a:latin typeface="Calibri"/>
                <a:cs typeface="Calibri"/>
              </a:rPr>
              <a:t>Alt.</a:t>
            </a:r>
            <a:r>
              <a:rPr sz="1000" spc="-20" dirty="0">
                <a:solidFill>
                  <a:srgbClr val="3A3838"/>
                </a:solidFill>
                <a:latin typeface="Calibri"/>
                <a:cs typeface="Calibri"/>
              </a:rPr>
              <a:t> </a:t>
            </a:r>
            <a:r>
              <a:rPr sz="1000" dirty="0">
                <a:solidFill>
                  <a:srgbClr val="3A3838"/>
                </a:solidFill>
                <a:latin typeface="Calibri"/>
                <a:cs typeface="Calibri"/>
              </a:rPr>
              <a:t>Si</a:t>
            </a:r>
            <a:r>
              <a:rPr sz="1000" spc="-20" dirty="0">
                <a:solidFill>
                  <a:srgbClr val="3A3838"/>
                </a:solidFill>
                <a:latin typeface="Calibri"/>
                <a:cs typeface="Calibri"/>
              </a:rPr>
              <a:t> </a:t>
            </a:r>
            <a:r>
              <a:rPr sz="1000" dirty="0">
                <a:solidFill>
                  <a:srgbClr val="3A3838"/>
                </a:solidFill>
                <a:latin typeface="Calibri"/>
                <a:cs typeface="Calibri"/>
              </a:rPr>
              <a:t>vous</a:t>
            </a:r>
            <a:r>
              <a:rPr sz="1000" spc="-25" dirty="0">
                <a:solidFill>
                  <a:srgbClr val="3A3838"/>
                </a:solidFill>
                <a:latin typeface="Calibri"/>
                <a:cs typeface="Calibri"/>
              </a:rPr>
              <a:t> </a:t>
            </a:r>
            <a:r>
              <a:rPr sz="1000" dirty="0">
                <a:solidFill>
                  <a:srgbClr val="3A3838"/>
                </a:solidFill>
                <a:latin typeface="Calibri"/>
                <a:cs typeface="Calibri"/>
              </a:rPr>
              <a:t>avez</a:t>
            </a:r>
            <a:r>
              <a:rPr sz="1000" spc="-5" dirty="0">
                <a:solidFill>
                  <a:srgbClr val="3A3838"/>
                </a:solidFill>
                <a:latin typeface="Calibri"/>
                <a:cs typeface="Calibri"/>
              </a:rPr>
              <a:t> </a:t>
            </a:r>
            <a:r>
              <a:rPr sz="1000" dirty="0">
                <a:solidFill>
                  <a:srgbClr val="3A3838"/>
                </a:solidFill>
                <a:latin typeface="Calibri"/>
                <a:cs typeface="Calibri"/>
              </a:rPr>
              <a:t>des</a:t>
            </a:r>
            <a:r>
              <a:rPr sz="1000" spc="-25" dirty="0">
                <a:solidFill>
                  <a:srgbClr val="3A3838"/>
                </a:solidFill>
                <a:latin typeface="Calibri"/>
                <a:cs typeface="Calibri"/>
              </a:rPr>
              <a:t> </a:t>
            </a:r>
            <a:r>
              <a:rPr sz="1000" spc="-10" dirty="0">
                <a:solidFill>
                  <a:srgbClr val="3A3838"/>
                </a:solidFill>
                <a:latin typeface="Calibri"/>
                <a:cs typeface="Calibri"/>
              </a:rPr>
              <a:t>questions</a:t>
            </a:r>
            <a:r>
              <a:rPr sz="1000" spc="-30" dirty="0">
                <a:solidFill>
                  <a:srgbClr val="3A3838"/>
                </a:solidFill>
                <a:latin typeface="Calibri"/>
                <a:cs typeface="Calibri"/>
              </a:rPr>
              <a:t> </a:t>
            </a:r>
            <a:r>
              <a:rPr sz="1000" dirty="0">
                <a:solidFill>
                  <a:srgbClr val="3A3838"/>
                </a:solidFill>
                <a:latin typeface="Calibri"/>
                <a:cs typeface="Calibri"/>
              </a:rPr>
              <a:t>concernant</a:t>
            </a:r>
            <a:r>
              <a:rPr sz="1000" spc="-15" dirty="0">
                <a:solidFill>
                  <a:srgbClr val="3A3838"/>
                </a:solidFill>
                <a:latin typeface="Calibri"/>
                <a:cs typeface="Calibri"/>
              </a:rPr>
              <a:t> </a:t>
            </a:r>
            <a:r>
              <a:rPr sz="1000" spc="-25" dirty="0">
                <a:solidFill>
                  <a:srgbClr val="3A3838"/>
                </a:solidFill>
                <a:latin typeface="Calibri"/>
                <a:cs typeface="Calibri"/>
              </a:rPr>
              <a:t>les</a:t>
            </a:r>
            <a:r>
              <a:rPr sz="1000" dirty="0">
                <a:solidFill>
                  <a:srgbClr val="3A3838"/>
                </a:solidFill>
                <a:latin typeface="Calibri"/>
                <a:cs typeface="Calibri"/>
              </a:rPr>
              <a:t> résultats,</a:t>
            </a:r>
            <a:r>
              <a:rPr sz="1000" spc="-20" dirty="0">
                <a:solidFill>
                  <a:srgbClr val="3A3838"/>
                </a:solidFill>
                <a:latin typeface="Calibri"/>
                <a:cs typeface="Calibri"/>
              </a:rPr>
              <a:t> </a:t>
            </a:r>
            <a:r>
              <a:rPr sz="1000" dirty="0">
                <a:solidFill>
                  <a:srgbClr val="3A3838"/>
                </a:solidFill>
                <a:latin typeface="Calibri"/>
                <a:cs typeface="Calibri"/>
              </a:rPr>
              <a:t>veuillez</a:t>
            </a:r>
            <a:r>
              <a:rPr sz="1000" spc="-5" dirty="0">
                <a:solidFill>
                  <a:srgbClr val="3A3838"/>
                </a:solidFill>
                <a:latin typeface="Calibri"/>
                <a:cs typeface="Calibri"/>
              </a:rPr>
              <a:t> </a:t>
            </a:r>
            <a:r>
              <a:rPr sz="1000" dirty="0">
                <a:solidFill>
                  <a:srgbClr val="3A3838"/>
                </a:solidFill>
                <a:latin typeface="Calibri"/>
                <a:cs typeface="Calibri"/>
              </a:rPr>
              <a:t>rencontrer le</a:t>
            </a:r>
            <a:r>
              <a:rPr sz="1000" spc="-30" dirty="0">
                <a:solidFill>
                  <a:srgbClr val="3A3838"/>
                </a:solidFill>
                <a:latin typeface="Calibri"/>
                <a:cs typeface="Calibri"/>
              </a:rPr>
              <a:t> </a:t>
            </a:r>
            <a:r>
              <a:rPr sz="1000" dirty="0">
                <a:solidFill>
                  <a:srgbClr val="3A3838"/>
                </a:solidFill>
                <a:latin typeface="Calibri"/>
                <a:cs typeface="Calibri"/>
              </a:rPr>
              <a:t>ou</a:t>
            </a:r>
            <a:r>
              <a:rPr sz="1000" spc="-25" dirty="0">
                <a:solidFill>
                  <a:srgbClr val="3A3838"/>
                </a:solidFill>
                <a:latin typeface="Calibri"/>
                <a:cs typeface="Calibri"/>
              </a:rPr>
              <a:t> </a:t>
            </a:r>
            <a:r>
              <a:rPr sz="1000" dirty="0">
                <a:solidFill>
                  <a:srgbClr val="3A3838"/>
                </a:solidFill>
                <a:latin typeface="Calibri"/>
                <a:cs typeface="Calibri"/>
              </a:rPr>
              <a:t>les</a:t>
            </a:r>
            <a:r>
              <a:rPr sz="1000" spc="-15" dirty="0">
                <a:solidFill>
                  <a:srgbClr val="3A3838"/>
                </a:solidFill>
                <a:latin typeface="Calibri"/>
                <a:cs typeface="Calibri"/>
              </a:rPr>
              <a:t> </a:t>
            </a:r>
            <a:r>
              <a:rPr sz="1000" spc="-10" dirty="0">
                <a:solidFill>
                  <a:srgbClr val="3A3838"/>
                </a:solidFill>
                <a:latin typeface="Calibri"/>
                <a:cs typeface="Calibri"/>
              </a:rPr>
              <a:t>enseignants</a:t>
            </a:r>
            <a:r>
              <a:rPr sz="1000" spc="-25" dirty="0">
                <a:solidFill>
                  <a:srgbClr val="3A3838"/>
                </a:solidFill>
                <a:latin typeface="Calibri"/>
                <a:cs typeface="Calibri"/>
              </a:rPr>
              <a:t> </a:t>
            </a:r>
            <a:r>
              <a:rPr sz="1000" dirty="0">
                <a:solidFill>
                  <a:srgbClr val="3A3838"/>
                </a:solidFill>
                <a:latin typeface="Calibri"/>
                <a:cs typeface="Calibri"/>
              </a:rPr>
              <a:t>de</a:t>
            </a:r>
            <a:r>
              <a:rPr sz="1000" spc="-10" dirty="0">
                <a:solidFill>
                  <a:srgbClr val="3A3838"/>
                </a:solidFill>
                <a:latin typeface="Calibri"/>
                <a:cs typeface="Calibri"/>
              </a:rPr>
              <a:t> </a:t>
            </a:r>
            <a:r>
              <a:rPr sz="1000" dirty="0">
                <a:solidFill>
                  <a:srgbClr val="3A3838"/>
                </a:solidFill>
                <a:latin typeface="Calibri"/>
                <a:cs typeface="Calibri"/>
              </a:rPr>
              <a:t>votre</a:t>
            </a:r>
            <a:r>
              <a:rPr sz="1000" spc="-10" dirty="0">
                <a:solidFill>
                  <a:srgbClr val="3A3838"/>
                </a:solidFill>
                <a:latin typeface="Calibri"/>
                <a:cs typeface="Calibri"/>
              </a:rPr>
              <a:t> </a:t>
            </a:r>
            <a:r>
              <a:rPr sz="1000" dirty="0">
                <a:solidFill>
                  <a:srgbClr val="3A3838"/>
                </a:solidFill>
                <a:latin typeface="Calibri"/>
                <a:cs typeface="Calibri"/>
              </a:rPr>
              <a:t>enfant</a:t>
            </a:r>
            <a:r>
              <a:rPr sz="1000" spc="-30" dirty="0">
                <a:solidFill>
                  <a:srgbClr val="3A3838"/>
                </a:solidFill>
                <a:latin typeface="Calibri"/>
                <a:cs typeface="Calibri"/>
              </a:rPr>
              <a:t> </a:t>
            </a:r>
            <a:r>
              <a:rPr sz="1000" dirty="0">
                <a:solidFill>
                  <a:srgbClr val="3A3838"/>
                </a:solidFill>
                <a:latin typeface="Calibri"/>
                <a:cs typeface="Calibri"/>
              </a:rPr>
              <a:t>afin</a:t>
            </a:r>
            <a:r>
              <a:rPr sz="1000" spc="-25" dirty="0">
                <a:solidFill>
                  <a:srgbClr val="3A3838"/>
                </a:solidFill>
                <a:latin typeface="Calibri"/>
                <a:cs typeface="Calibri"/>
              </a:rPr>
              <a:t> </a:t>
            </a:r>
            <a:r>
              <a:rPr sz="1000" dirty="0">
                <a:solidFill>
                  <a:srgbClr val="3A3838"/>
                </a:solidFill>
                <a:latin typeface="Calibri"/>
                <a:cs typeface="Calibri"/>
              </a:rPr>
              <a:t>de</a:t>
            </a:r>
            <a:r>
              <a:rPr sz="1000" spc="-25" dirty="0">
                <a:solidFill>
                  <a:srgbClr val="3A3838"/>
                </a:solidFill>
                <a:latin typeface="Calibri"/>
                <a:cs typeface="Calibri"/>
              </a:rPr>
              <a:t> </a:t>
            </a:r>
            <a:r>
              <a:rPr sz="1000" dirty="0">
                <a:solidFill>
                  <a:srgbClr val="3A3838"/>
                </a:solidFill>
                <a:latin typeface="Calibri"/>
                <a:cs typeface="Calibri"/>
              </a:rPr>
              <a:t>discuter</a:t>
            </a:r>
            <a:r>
              <a:rPr sz="1000" spc="-10" dirty="0">
                <a:solidFill>
                  <a:srgbClr val="3A3838"/>
                </a:solidFill>
                <a:latin typeface="Calibri"/>
                <a:cs typeface="Calibri"/>
              </a:rPr>
              <a:t> </a:t>
            </a:r>
            <a:r>
              <a:rPr sz="1000" dirty="0">
                <a:solidFill>
                  <a:srgbClr val="3A3838"/>
                </a:solidFill>
                <a:latin typeface="Calibri"/>
                <a:cs typeface="Calibri"/>
              </a:rPr>
              <a:t>des</a:t>
            </a:r>
            <a:r>
              <a:rPr sz="1000" spc="-25" dirty="0">
                <a:solidFill>
                  <a:srgbClr val="3A3838"/>
                </a:solidFill>
                <a:latin typeface="Calibri"/>
                <a:cs typeface="Calibri"/>
              </a:rPr>
              <a:t> </a:t>
            </a:r>
            <a:r>
              <a:rPr sz="1000" dirty="0">
                <a:solidFill>
                  <a:srgbClr val="3A3838"/>
                </a:solidFill>
                <a:latin typeface="Calibri"/>
                <a:cs typeface="Calibri"/>
              </a:rPr>
              <a:t>normes</a:t>
            </a:r>
            <a:r>
              <a:rPr sz="1000" spc="-15" dirty="0">
                <a:solidFill>
                  <a:srgbClr val="3A3838"/>
                </a:solidFill>
                <a:latin typeface="Calibri"/>
                <a:cs typeface="Calibri"/>
              </a:rPr>
              <a:t> </a:t>
            </a:r>
            <a:r>
              <a:rPr sz="1000" dirty="0">
                <a:solidFill>
                  <a:srgbClr val="3A3838"/>
                </a:solidFill>
                <a:latin typeface="Calibri"/>
                <a:cs typeface="Calibri"/>
              </a:rPr>
              <a:t>de</a:t>
            </a:r>
            <a:r>
              <a:rPr sz="1000" spc="-15" dirty="0">
                <a:solidFill>
                  <a:srgbClr val="3A3838"/>
                </a:solidFill>
                <a:latin typeface="Calibri"/>
                <a:cs typeface="Calibri"/>
              </a:rPr>
              <a:t> </a:t>
            </a:r>
            <a:r>
              <a:rPr sz="1000" spc="-10" dirty="0">
                <a:solidFill>
                  <a:srgbClr val="3A3838"/>
                </a:solidFill>
                <a:latin typeface="Calibri"/>
                <a:cs typeface="Calibri"/>
              </a:rPr>
              <a:t>réussite </a:t>
            </a:r>
            <a:r>
              <a:rPr sz="1000" dirty="0">
                <a:solidFill>
                  <a:srgbClr val="3A3838"/>
                </a:solidFill>
                <a:latin typeface="Calibri"/>
                <a:cs typeface="Calibri"/>
              </a:rPr>
              <a:t>alternatives</a:t>
            </a:r>
            <a:r>
              <a:rPr sz="1000" spc="-20" dirty="0">
                <a:solidFill>
                  <a:srgbClr val="3A3838"/>
                </a:solidFill>
                <a:latin typeface="Calibri"/>
                <a:cs typeface="Calibri"/>
              </a:rPr>
              <a:t> </a:t>
            </a:r>
            <a:r>
              <a:rPr sz="1000" dirty="0">
                <a:solidFill>
                  <a:srgbClr val="3A3838"/>
                </a:solidFill>
                <a:latin typeface="Calibri"/>
                <a:cs typeface="Calibri"/>
              </a:rPr>
              <a:t>et</a:t>
            </a:r>
            <a:r>
              <a:rPr sz="1000" spc="-25" dirty="0">
                <a:solidFill>
                  <a:srgbClr val="3A3838"/>
                </a:solidFill>
                <a:latin typeface="Calibri"/>
                <a:cs typeface="Calibri"/>
              </a:rPr>
              <a:t> </a:t>
            </a:r>
            <a:r>
              <a:rPr sz="1000" dirty="0">
                <a:solidFill>
                  <a:srgbClr val="3A3838"/>
                </a:solidFill>
                <a:latin typeface="Calibri"/>
                <a:cs typeface="Calibri"/>
              </a:rPr>
              <a:t>des</a:t>
            </a:r>
            <a:r>
              <a:rPr sz="1000" spc="-20" dirty="0">
                <a:solidFill>
                  <a:srgbClr val="3A3838"/>
                </a:solidFill>
                <a:latin typeface="Calibri"/>
                <a:cs typeface="Calibri"/>
              </a:rPr>
              <a:t> </a:t>
            </a:r>
            <a:r>
              <a:rPr sz="1000" dirty="0">
                <a:solidFill>
                  <a:srgbClr val="3A3838"/>
                </a:solidFill>
                <a:latin typeface="Calibri"/>
                <a:cs typeface="Calibri"/>
              </a:rPr>
              <a:t>performances</a:t>
            </a:r>
            <a:r>
              <a:rPr sz="1000" spc="-20" dirty="0">
                <a:solidFill>
                  <a:srgbClr val="3A3838"/>
                </a:solidFill>
                <a:latin typeface="Calibri"/>
                <a:cs typeface="Calibri"/>
              </a:rPr>
              <a:t> </a:t>
            </a:r>
            <a:r>
              <a:rPr sz="1000" dirty="0">
                <a:solidFill>
                  <a:srgbClr val="3A3838"/>
                </a:solidFill>
                <a:latin typeface="Calibri"/>
                <a:cs typeface="Calibri"/>
              </a:rPr>
              <a:t>de</a:t>
            </a:r>
            <a:r>
              <a:rPr sz="1000" spc="-20" dirty="0">
                <a:solidFill>
                  <a:srgbClr val="3A3838"/>
                </a:solidFill>
                <a:latin typeface="Calibri"/>
                <a:cs typeface="Calibri"/>
              </a:rPr>
              <a:t> </a:t>
            </a:r>
            <a:r>
              <a:rPr sz="1000" dirty="0">
                <a:solidFill>
                  <a:srgbClr val="3A3838"/>
                </a:solidFill>
                <a:latin typeface="Calibri"/>
                <a:cs typeface="Calibri"/>
              </a:rPr>
              <a:t>votre</a:t>
            </a:r>
            <a:r>
              <a:rPr sz="1000" spc="-30" dirty="0">
                <a:solidFill>
                  <a:srgbClr val="3A3838"/>
                </a:solidFill>
                <a:latin typeface="Calibri"/>
                <a:cs typeface="Calibri"/>
              </a:rPr>
              <a:t> </a:t>
            </a:r>
            <a:r>
              <a:rPr sz="1000" dirty="0">
                <a:solidFill>
                  <a:srgbClr val="3A3838"/>
                </a:solidFill>
                <a:latin typeface="Calibri"/>
                <a:cs typeface="Calibri"/>
              </a:rPr>
              <a:t>enfant.</a:t>
            </a:r>
            <a:r>
              <a:rPr sz="1000" spc="-25" dirty="0">
                <a:solidFill>
                  <a:srgbClr val="3A3838"/>
                </a:solidFill>
                <a:latin typeface="Calibri"/>
                <a:cs typeface="Calibri"/>
              </a:rPr>
              <a:t> </a:t>
            </a:r>
            <a:r>
              <a:rPr sz="1000" dirty="0">
                <a:solidFill>
                  <a:srgbClr val="3A3838"/>
                </a:solidFill>
                <a:latin typeface="Calibri"/>
                <a:cs typeface="Calibri"/>
              </a:rPr>
              <a:t>Le</a:t>
            </a:r>
            <a:r>
              <a:rPr sz="1000" spc="-20" dirty="0">
                <a:solidFill>
                  <a:srgbClr val="3A3838"/>
                </a:solidFill>
                <a:latin typeface="Calibri"/>
                <a:cs typeface="Calibri"/>
              </a:rPr>
              <a:t> </a:t>
            </a:r>
            <a:r>
              <a:rPr sz="1000" dirty="0">
                <a:solidFill>
                  <a:srgbClr val="3A3838"/>
                </a:solidFill>
                <a:latin typeface="Calibri"/>
                <a:cs typeface="Calibri"/>
              </a:rPr>
              <a:t>Department</a:t>
            </a:r>
            <a:r>
              <a:rPr sz="1000" spc="-10" dirty="0">
                <a:solidFill>
                  <a:srgbClr val="3A3838"/>
                </a:solidFill>
                <a:latin typeface="Calibri"/>
                <a:cs typeface="Calibri"/>
              </a:rPr>
              <a:t> </a:t>
            </a:r>
            <a:r>
              <a:rPr sz="1000" dirty="0">
                <a:solidFill>
                  <a:srgbClr val="3A3838"/>
                </a:solidFill>
                <a:latin typeface="Calibri"/>
                <a:cs typeface="Calibri"/>
              </a:rPr>
              <a:t>of</a:t>
            </a:r>
            <a:r>
              <a:rPr sz="1000" spc="-35" dirty="0">
                <a:solidFill>
                  <a:srgbClr val="3A3838"/>
                </a:solidFill>
                <a:latin typeface="Calibri"/>
                <a:cs typeface="Calibri"/>
              </a:rPr>
              <a:t> </a:t>
            </a:r>
            <a:r>
              <a:rPr sz="1000" spc="-10" dirty="0">
                <a:solidFill>
                  <a:srgbClr val="3A3838"/>
                </a:solidFill>
                <a:latin typeface="Calibri"/>
                <a:cs typeface="Calibri"/>
              </a:rPr>
              <a:t>Elementary</a:t>
            </a:r>
            <a:r>
              <a:rPr sz="1000" spc="-25" dirty="0">
                <a:solidFill>
                  <a:srgbClr val="3A3838"/>
                </a:solidFill>
                <a:latin typeface="Calibri"/>
                <a:cs typeface="Calibri"/>
              </a:rPr>
              <a:t> </a:t>
            </a:r>
            <a:r>
              <a:rPr sz="1000" dirty="0">
                <a:solidFill>
                  <a:srgbClr val="3A3838"/>
                </a:solidFill>
                <a:latin typeface="Calibri"/>
                <a:cs typeface="Calibri"/>
              </a:rPr>
              <a:t>and</a:t>
            </a:r>
            <a:r>
              <a:rPr sz="1000" spc="-30" dirty="0">
                <a:solidFill>
                  <a:srgbClr val="3A3838"/>
                </a:solidFill>
                <a:latin typeface="Calibri"/>
                <a:cs typeface="Calibri"/>
              </a:rPr>
              <a:t> </a:t>
            </a:r>
            <a:r>
              <a:rPr sz="1000" dirty="0">
                <a:solidFill>
                  <a:srgbClr val="3A3838"/>
                </a:solidFill>
                <a:latin typeface="Calibri"/>
                <a:cs typeface="Calibri"/>
              </a:rPr>
              <a:t>Secondary</a:t>
            </a:r>
            <a:r>
              <a:rPr sz="1000" spc="-25" dirty="0">
                <a:solidFill>
                  <a:srgbClr val="3A3838"/>
                </a:solidFill>
                <a:latin typeface="Calibri"/>
                <a:cs typeface="Calibri"/>
              </a:rPr>
              <a:t> </a:t>
            </a:r>
            <a:r>
              <a:rPr sz="1000" dirty="0">
                <a:solidFill>
                  <a:srgbClr val="3A3838"/>
                </a:solidFill>
                <a:latin typeface="Calibri"/>
                <a:cs typeface="Calibri"/>
              </a:rPr>
              <a:t>Education</a:t>
            </a:r>
            <a:r>
              <a:rPr sz="1000" spc="-45" dirty="0">
                <a:solidFill>
                  <a:srgbClr val="3A3838"/>
                </a:solidFill>
                <a:latin typeface="Calibri"/>
                <a:cs typeface="Calibri"/>
              </a:rPr>
              <a:t> </a:t>
            </a:r>
            <a:r>
              <a:rPr sz="1000" spc="-10" dirty="0">
                <a:solidFill>
                  <a:srgbClr val="3A3838"/>
                </a:solidFill>
                <a:latin typeface="Calibri"/>
                <a:cs typeface="Calibri"/>
              </a:rPr>
              <a:t>(DESE</a:t>
            </a:r>
            <a:endParaRPr sz="1000" dirty="0">
              <a:latin typeface="Calibri"/>
              <a:cs typeface="Calibri"/>
            </a:endParaRPr>
          </a:p>
          <a:p>
            <a:pPr marL="91440" marR="334645">
              <a:lnSpc>
                <a:spcPct val="100000"/>
              </a:lnSpc>
            </a:pPr>
            <a:r>
              <a:rPr sz="1000" dirty="0">
                <a:solidFill>
                  <a:srgbClr val="3A3838"/>
                </a:solidFill>
                <a:latin typeface="Calibri"/>
                <a:cs typeface="Calibri"/>
              </a:rPr>
              <a:t>-</a:t>
            </a:r>
            <a:r>
              <a:rPr sz="1000" spc="-25" dirty="0">
                <a:solidFill>
                  <a:srgbClr val="3A3838"/>
                </a:solidFill>
                <a:latin typeface="Calibri"/>
                <a:cs typeface="Calibri"/>
              </a:rPr>
              <a:t> </a:t>
            </a:r>
            <a:r>
              <a:rPr sz="1000" dirty="0">
                <a:solidFill>
                  <a:srgbClr val="3A3838"/>
                </a:solidFill>
                <a:latin typeface="Calibri"/>
                <a:cs typeface="Calibri"/>
              </a:rPr>
              <a:t>Département de</a:t>
            </a:r>
            <a:r>
              <a:rPr sz="1000" spc="-20" dirty="0">
                <a:solidFill>
                  <a:srgbClr val="3A3838"/>
                </a:solidFill>
                <a:latin typeface="Calibri"/>
                <a:cs typeface="Calibri"/>
              </a:rPr>
              <a:t> </a:t>
            </a:r>
            <a:r>
              <a:rPr sz="1000" spc="-10" dirty="0">
                <a:solidFill>
                  <a:srgbClr val="3A3838"/>
                </a:solidFill>
                <a:latin typeface="Calibri"/>
                <a:cs typeface="Calibri"/>
              </a:rPr>
              <a:t>l'Éducation</a:t>
            </a:r>
            <a:r>
              <a:rPr sz="1000" spc="-25" dirty="0">
                <a:solidFill>
                  <a:srgbClr val="3A3838"/>
                </a:solidFill>
                <a:latin typeface="Calibri"/>
                <a:cs typeface="Calibri"/>
              </a:rPr>
              <a:t> </a:t>
            </a:r>
            <a:r>
              <a:rPr sz="1000" dirty="0">
                <a:solidFill>
                  <a:srgbClr val="3A3838"/>
                </a:solidFill>
                <a:latin typeface="Calibri"/>
                <a:cs typeface="Calibri"/>
              </a:rPr>
              <a:t>Primaire</a:t>
            </a:r>
            <a:r>
              <a:rPr sz="1000" spc="-25" dirty="0">
                <a:solidFill>
                  <a:srgbClr val="3A3838"/>
                </a:solidFill>
                <a:latin typeface="Calibri"/>
                <a:cs typeface="Calibri"/>
              </a:rPr>
              <a:t> </a:t>
            </a:r>
            <a:r>
              <a:rPr sz="1000" dirty="0">
                <a:solidFill>
                  <a:srgbClr val="3A3838"/>
                </a:solidFill>
                <a:latin typeface="Calibri"/>
                <a:cs typeface="Calibri"/>
              </a:rPr>
              <a:t>et</a:t>
            </a:r>
            <a:r>
              <a:rPr sz="1000" spc="-25" dirty="0">
                <a:solidFill>
                  <a:srgbClr val="3A3838"/>
                </a:solidFill>
                <a:latin typeface="Calibri"/>
                <a:cs typeface="Calibri"/>
              </a:rPr>
              <a:t> </a:t>
            </a:r>
            <a:r>
              <a:rPr sz="1000" dirty="0">
                <a:solidFill>
                  <a:srgbClr val="3A3838"/>
                </a:solidFill>
                <a:latin typeface="Calibri"/>
                <a:cs typeface="Calibri"/>
              </a:rPr>
              <a:t>Secondaire)</a:t>
            </a:r>
            <a:r>
              <a:rPr sz="1000" spc="-15" dirty="0">
                <a:solidFill>
                  <a:srgbClr val="3A3838"/>
                </a:solidFill>
                <a:latin typeface="Calibri"/>
                <a:cs typeface="Calibri"/>
              </a:rPr>
              <a:t> </a:t>
            </a:r>
            <a:r>
              <a:rPr sz="1000" dirty="0">
                <a:solidFill>
                  <a:srgbClr val="3A3838"/>
                </a:solidFill>
                <a:latin typeface="Calibri"/>
                <a:cs typeface="Calibri"/>
              </a:rPr>
              <a:t>tient</a:t>
            </a:r>
            <a:r>
              <a:rPr sz="1000" spc="-20" dirty="0">
                <a:solidFill>
                  <a:srgbClr val="3A3838"/>
                </a:solidFill>
                <a:latin typeface="Calibri"/>
                <a:cs typeface="Calibri"/>
              </a:rPr>
              <a:t> </a:t>
            </a:r>
            <a:r>
              <a:rPr sz="1000" dirty="0">
                <a:solidFill>
                  <a:srgbClr val="3A3838"/>
                </a:solidFill>
                <a:latin typeface="Calibri"/>
                <a:cs typeface="Calibri"/>
              </a:rPr>
              <a:t>à</a:t>
            </a:r>
            <a:r>
              <a:rPr sz="1000" spc="-20" dirty="0">
                <a:solidFill>
                  <a:srgbClr val="3A3838"/>
                </a:solidFill>
                <a:latin typeface="Calibri"/>
                <a:cs typeface="Calibri"/>
              </a:rPr>
              <a:t> </a:t>
            </a:r>
            <a:r>
              <a:rPr sz="1000" dirty="0">
                <a:solidFill>
                  <a:srgbClr val="3A3838"/>
                </a:solidFill>
                <a:latin typeface="Calibri"/>
                <a:cs typeface="Calibri"/>
              </a:rPr>
              <a:t>saluer</a:t>
            </a:r>
            <a:r>
              <a:rPr sz="1000" spc="-20" dirty="0">
                <a:solidFill>
                  <a:srgbClr val="3A3838"/>
                </a:solidFill>
                <a:latin typeface="Calibri"/>
                <a:cs typeface="Calibri"/>
              </a:rPr>
              <a:t> </a:t>
            </a:r>
            <a:r>
              <a:rPr sz="1000" dirty="0">
                <a:solidFill>
                  <a:srgbClr val="3A3838"/>
                </a:solidFill>
                <a:latin typeface="Calibri"/>
                <a:cs typeface="Calibri"/>
              </a:rPr>
              <a:t>les</a:t>
            </a:r>
            <a:r>
              <a:rPr sz="1000" spc="-25" dirty="0">
                <a:solidFill>
                  <a:srgbClr val="3A3838"/>
                </a:solidFill>
                <a:latin typeface="Calibri"/>
                <a:cs typeface="Calibri"/>
              </a:rPr>
              <a:t> </a:t>
            </a:r>
            <a:r>
              <a:rPr sz="1000" dirty="0">
                <a:solidFill>
                  <a:srgbClr val="3A3838"/>
                </a:solidFill>
                <a:latin typeface="Calibri"/>
                <a:cs typeface="Calibri"/>
              </a:rPr>
              <a:t>efforts</a:t>
            </a:r>
            <a:r>
              <a:rPr sz="1000" spc="-15" dirty="0">
                <a:solidFill>
                  <a:srgbClr val="3A3838"/>
                </a:solidFill>
                <a:latin typeface="Calibri"/>
                <a:cs typeface="Calibri"/>
              </a:rPr>
              <a:t> </a:t>
            </a:r>
            <a:r>
              <a:rPr sz="1000" dirty="0">
                <a:solidFill>
                  <a:srgbClr val="3A3838"/>
                </a:solidFill>
                <a:latin typeface="Calibri"/>
                <a:cs typeface="Calibri"/>
              </a:rPr>
              <a:t>déployés</a:t>
            </a:r>
            <a:r>
              <a:rPr sz="1000" spc="-30" dirty="0">
                <a:solidFill>
                  <a:srgbClr val="3A3838"/>
                </a:solidFill>
                <a:latin typeface="Calibri"/>
                <a:cs typeface="Calibri"/>
              </a:rPr>
              <a:t> </a:t>
            </a:r>
            <a:r>
              <a:rPr sz="1000" dirty="0">
                <a:solidFill>
                  <a:srgbClr val="3A3838"/>
                </a:solidFill>
                <a:latin typeface="Calibri"/>
                <a:cs typeface="Calibri"/>
              </a:rPr>
              <a:t>par</a:t>
            </a:r>
            <a:r>
              <a:rPr sz="1000" spc="-30" dirty="0">
                <a:solidFill>
                  <a:srgbClr val="3A3838"/>
                </a:solidFill>
                <a:latin typeface="Calibri"/>
                <a:cs typeface="Calibri"/>
              </a:rPr>
              <a:t> </a:t>
            </a:r>
            <a:r>
              <a:rPr sz="1000" dirty="0">
                <a:solidFill>
                  <a:srgbClr val="3A3838"/>
                </a:solidFill>
                <a:latin typeface="Calibri"/>
                <a:cs typeface="Calibri"/>
              </a:rPr>
              <a:t>votre</a:t>
            </a:r>
            <a:r>
              <a:rPr sz="1000" spc="-10" dirty="0">
                <a:solidFill>
                  <a:srgbClr val="3A3838"/>
                </a:solidFill>
                <a:latin typeface="Calibri"/>
                <a:cs typeface="Calibri"/>
              </a:rPr>
              <a:t> </a:t>
            </a:r>
            <a:r>
              <a:rPr sz="1000" dirty="0">
                <a:solidFill>
                  <a:srgbClr val="3A3838"/>
                </a:solidFill>
                <a:latin typeface="Calibri"/>
                <a:cs typeface="Calibri"/>
              </a:rPr>
              <a:t>école</a:t>
            </a:r>
            <a:r>
              <a:rPr sz="1000" spc="-10" dirty="0">
                <a:solidFill>
                  <a:srgbClr val="3A3838"/>
                </a:solidFill>
                <a:latin typeface="Calibri"/>
                <a:cs typeface="Calibri"/>
              </a:rPr>
              <a:t> </a:t>
            </a:r>
            <a:r>
              <a:rPr sz="1000" spc="-20" dirty="0">
                <a:solidFill>
                  <a:srgbClr val="3A3838"/>
                </a:solidFill>
                <a:latin typeface="Calibri"/>
                <a:cs typeface="Calibri"/>
              </a:rPr>
              <a:t>pour </a:t>
            </a:r>
            <a:r>
              <a:rPr sz="1000" dirty="0">
                <a:solidFill>
                  <a:srgbClr val="3A3838"/>
                </a:solidFill>
                <a:latin typeface="Calibri"/>
                <a:cs typeface="Calibri"/>
              </a:rPr>
              <a:t>garantir</a:t>
            </a:r>
            <a:r>
              <a:rPr sz="1000" spc="-35" dirty="0">
                <a:solidFill>
                  <a:srgbClr val="3A3838"/>
                </a:solidFill>
                <a:latin typeface="Calibri"/>
                <a:cs typeface="Calibri"/>
              </a:rPr>
              <a:t> </a:t>
            </a:r>
            <a:r>
              <a:rPr sz="1000" dirty="0">
                <a:solidFill>
                  <a:srgbClr val="3A3838"/>
                </a:solidFill>
                <a:latin typeface="Calibri"/>
                <a:cs typeface="Calibri"/>
              </a:rPr>
              <a:t>que</a:t>
            </a:r>
            <a:r>
              <a:rPr sz="1000" spc="-30" dirty="0">
                <a:solidFill>
                  <a:srgbClr val="3A3838"/>
                </a:solidFill>
                <a:latin typeface="Calibri"/>
                <a:cs typeface="Calibri"/>
              </a:rPr>
              <a:t> </a:t>
            </a:r>
            <a:r>
              <a:rPr sz="1000" dirty="0">
                <a:solidFill>
                  <a:srgbClr val="3A3838"/>
                </a:solidFill>
                <a:latin typeface="Calibri"/>
                <a:cs typeface="Calibri"/>
              </a:rPr>
              <a:t>tous</a:t>
            </a:r>
            <a:r>
              <a:rPr sz="1000" spc="-35" dirty="0">
                <a:solidFill>
                  <a:srgbClr val="3A3838"/>
                </a:solidFill>
                <a:latin typeface="Calibri"/>
                <a:cs typeface="Calibri"/>
              </a:rPr>
              <a:t> </a:t>
            </a:r>
            <a:r>
              <a:rPr sz="1000" dirty="0">
                <a:solidFill>
                  <a:srgbClr val="3A3838"/>
                </a:solidFill>
                <a:latin typeface="Calibri"/>
                <a:cs typeface="Calibri"/>
              </a:rPr>
              <a:t>les</a:t>
            </a:r>
            <a:r>
              <a:rPr sz="1000" spc="-35" dirty="0">
                <a:solidFill>
                  <a:srgbClr val="3A3838"/>
                </a:solidFill>
                <a:latin typeface="Calibri"/>
                <a:cs typeface="Calibri"/>
              </a:rPr>
              <a:t> </a:t>
            </a:r>
            <a:r>
              <a:rPr sz="1000" dirty="0">
                <a:solidFill>
                  <a:srgbClr val="3A3838"/>
                </a:solidFill>
                <a:latin typeface="Calibri"/>
                <a:cs typeface="Calibri"/>
              </a:rPr>
              <a:t>élèves aient</a:t>
            </a:r>
            <a:r>
              <a:rPr sz="1000" spc="-35" dirty="0">
                <a:solidFill>
                  <a:srgbClr val="3A3838"/>
                </a:solidFill>
                <a:latin typeface="Calibri"/>
                <a:cs typeface="Calibri"/>
              </a:rPr>
              <a:t> </a:t>
            </a:r>
            <a:r>
              <a:rPr sz="1000" dirty="0">
                <a:solidFill>
                  <a:srgbClr val="3A3838"/>
                </a:solidFill>
                <a:latin typeface="Calibri"/>
                <a:cs typeface="Calibri"/>
              </a:rPr>
              <a:t>des</a:t>
            </a:r>
            <a:r>
              <a:rPr sz="1000" spc="-20" dirty="0">
                <a:solidFill>
                  <a:srgbClr val="3A3838"/>
                </a:solidFill>
                <a:latin typeface="Calibri"/>
                <a:cs typeface="Calibri"/>
              </a:rPr>
              <a:t> </a:t>
            </a:r>
            <a:r>
              <a:rPr sz="1000" dirty="0">
                <a:solidFill>
                  <a:srgbClr val="3A3838"/>
                </a:solidFill>
                <a:latin typeface="Calibri"/>
                <a:cs typeface="Calibri"/>
              </a:rPr>
              <a:t>attentes</a:t>
            </a:r>
            <a:r>
              <a:rPr sz="1000" spc="-25" dirty="0">
                <a:solidFill>
                  <a:srgbClr val="3A3838"/>
                </a:solidFill>
                <a:latin typeface="Calibri"/>
                <a:cs typeface="Calibri"/>
              </a:rPr>
              <a:t> </a:t>
            </a:r>
            <a:r>
              <a:rPr sz="1000" spc="-10" dirty="0">
                <a:solidFill>
                  <a:srgbClr val="3A3838"/>
                </a:solidFill>
                <a:latin typeface="Calibri"/>
                <a:cs typeface="Calibri"/>
              </a:rPr>
              <a:t>stimulantes.</a:t>
            </a:r>
            <a:endParaRPr sz="1000" dirty="0">
              <a:latin typeface="Calibri"/>
              <a:cs typeface="Calibri"/>
            </a:endParaRPr>
          </a:p>
          <a:p>
            <a:pPr algn="ctr">
              <a:lnSpc>
                <a:spcPct val="100000"/>
              </a:lnSpc>
              <a:spcBef>
                <a:spcPts val="1195"/>
              </a:spcBef>
            </a:pPr>
            <a:r>
              <a:rPr sz="1200" dirty="0">
                <a:solidFill>
                  <a:srgbClr val="3A3838"/>
                </a:solidFill>
                <a:latin typeface="Calibri"/>
                <a:cs typeface="Calibri"/>
              </a:rPr>
              <a:t>Arts</a:t>
            </a:r>
            <a:r>
              <a:rPr sz="1200" spc="-10" dirty="0">
                <a:solidFill>
                  <a:srgbClr val="3A3838"/>
                </a:solidFill>
                <a:latin typeface="Calibri"/>
                <a:cs typeface="Calibri"/>
              </a:rPr>
              <a:t> </a:t>
            </a:r>
            <a:r>
              <a:rPr sz="1200" dirty="0">
                <a:solidFill>
                  <a:srgbClr val="3A3838"/>
                </a:solidFill>
                <a:latin typeface="Calibri"/>
                <a:cs typeface="Calibri"/>
              </a:rPr>
              <a:t>de</a:t>
            </a:r>
            <a:r>
              <a:rPr sz="1200" spc="-10" dirty="0">
                <a:solidFill>
                  <a:srgbClr val="3A3838"/>
                </a:solidFill>
                <a:latin typeface="Calibri"/>
                <a:cs typeface="Calibri"/>
              </a:rPr>
              <a:t> </a:t>
            </a:r>
            <a:r>
              <a:rPr sz="1200" dirty="0">
                <a:solidFill>
                  <a:srgbClr val="3A3838"/>
                </a:solidFill>
                <a:latin typeface="Calibri"/>
                <a:cs typeface="Calibri"/>
              </a:rPr>
              <a:t>la</a:t>
            </a:r>
            <a:r>
              <a:rPr sz="1200" spc="-20" dirty="0">
                <a:solidFill>
                  <a:srgbClr val="3A3838"/>
                </a:solidFill>
                <a:latin typeface="Calibri"/>
                <a:cs typeface="Calibri"/>
              </a:rPr>
              <a:t> </a:t>
            </a:r>
            <a:r>
              <a:rPr sz="1200" dirty="0">
                <a:solidFill>
                  <a:srgbClr val="3A3838"/>
                </a:solidFill>
                <a:latin typeface="Calibri"/>
                <a:cs typeface="Calibri"/>
              </a:rPr>
              <a:t>Langue</a:t>
            </a:r>
            <a:r>
              <a:rPr sz="1200" spc="-25" dirty="0">
                <a:solidFill>
                  <a:srgbClr val="3A3838"/>
                </a:solidFill>
                <a:latin typeface="Calibri"/>
                <a:cs typeface="Calibri"/>
              </a:rPr>
              <a:t> </a:t>
            </a:r>
            <a:r>
              <a:rPr sz="1200" spc="-10" dirty="0">
                <a:solidFill>
                  <a:srgbClr val="3A3838"/>
                </a:solidFill>
                <a:latin typeface="Calibri"/>
                <a:cs typeface="Calibri"/>
              </a:rPr>
              <a:t>Anglaise</a:t>
            </a:r>
            <a:endParaRPr sz="1200" dirty="0">
              <a:latin typeface="Calibri"/>
              <a:cs typeface="Calibri"/>
            </a:endParaRPr>
          </a:p>
          <a:p>
            <a:pPr algn="ctr">
              <a:lnSpc>
                <a:spcPct val="100000"/>
              </a:lnSpc>
              <a:spcBef>
                <a:spcPts val="5"/>
              </a:spcBef>
            </a:pPr>
            <a:r>
              <a:rPr sz="1100" spc="-10" dirty="0">
                <a:solidFill>
                  <a:srgbClr val="3A3838"/>
                </a:solidFill>
                <a:latin typeface="Calibri"/>
                <a:cs typeface="Calibri"/>
              </a:rPr>
              <a:t>Progression</a:t>
            </a:r>
            <a:endParaRPr sz="11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236" y="-20573"/>
            <a:ext cx="11880215" cy="1367041"/>
          </a:xfrm>
          <a:prstGeom prst="rect">
            <a:avLst/>
          </a:prstGeom>
        </p:spPr>
        <p:txBody>
          <a:bodyPr vert="horz" wrap="square" lIns="0" tIns="12700" rIns="0" bIns="0" rtlCol="0">
            <a:spAutoFit/>
          </a:bodyPr>
          <a:lstStyle/>
          <a:p>
            <a:pPr marL="12700">
              <a:spcBef>
                <a:spcPts val="100"/>
              </a:spcBef>
            </a:pPr>
            <a:r>
              <a:rPr sz="4400" spc="-10" dirty="0"/>
              <a:t>Consultation</a:t>
            </a:r>
            <a:r>
              <a:rPr sz="4400" spc="-100" dirty="0"/>
              <a:t> </a:t>
            </a:r>
            <a:r>
              <a:rPr sz="4400" dirty="0"/>
              <a:t>des</a:t>
            </a:r>
            <a:r>
              <a:rPr sz="4400" spc="-80" dirty="0"/>
              <a:t> </a:t>
            </a:r>
            <a:r>
              <a:rPr sz="4400" dirty="0"/>
              <a:t>résultats</a:t>
            </a:r>
            <a:r>
              <a:rPr sz="4400" spc="-80" dirty="0"/>
              <a:t> </a:t>
            </a:r>
            <a:r>
              <a:rPr sz="4400" dirty="0"/>
              <a:t>du</a:t>
            </a:r>
            <a:r>
              <a:rPr sz="4400" spc="-85" dirty="0"/>
              <a:t> </a:t>
            </a:r>
            <a:r>
              <a:rPr sz="4400" dirty="0"/>
              <a:t>test</a:t>
            </a:r>
            <a:r>
              <a:rPr sz="4400" spc="-80" dirty="0"/>
              <a:t> </a:t>
            </a:r>
            <a:r>
              <a:rPr sz="4400" spc="-30" dirty="0"/>
              <a:t>MCAS-</a:t>
            </a:r>
            <a:r>
              <a:rPr sz="4400" dirty="0"/>
              <a:t>Alt</a:t>
            </a:r>
            <a:r>
              <a:rPr sz="4400" spc="-65" dirty="0"/>
              <a:t> </a:t>
            </a:r>
            <a:r>
              <a:rPr sz="4400" dirty="0"/>
              <a:t>:</a:t>
            </a:r>
            <a:r>
              <a:rPr sz="4400" spc="-80" dirty="0"/>
              <a:t> </a:t>
            </a:r>
            <a:r>
              <a:rPr sz="4400" spc="-10" dirty="0" err="1"/>
              <a:t>Niveau</a:t>
            </a:r>
            <a:r>
              <a:rPr lang="pt-BR" sz="4400" spc="-10" dirty="0"/>
              <a:t> </a:t>
            </a:r>
            <a:r>
              <a:rPr lang="pt-BR" sz="4400" dirty="0">
                <a:solidFill>
                  <a:srgbClr val="1A4685"/>
                </a:solidFill>
                <a:latin typeface="Calibri"/>
                <a:cs typeface="Calibri"/>
              </a:rPr>
              <a:t>de </a:t>
            </a:r>
            <a:r>
              <a:rPr lang="pt-BR" sz="4400" spc="-10" dirty="0" err="1">
                <a:solidFill>
                  <a:srgbClr val="1A4685"/>
                </a:solidFill>
                <a:latin typeface="Calibri"/>
                <a:cs typeface="Calibri"/>
              </a:rPr>
              <a:t>Rendement</a:t>
            </a:r>
            <a:endParaRPr sz="4400" dirty="0"/>
          </a:p>
        </p:txBody>
      </p:sp>
      <p:grpSp>
        <p:nvGrpSpPr>
          <p:cNvPr id="8" name="object 8">
            <a:extLst>
              <a:ext uri="{C183D7F6-B498-43B3-948B-1728B52AA6E4}">
                <adec:decorative xmlns:adec="http://schemas.microsoft.com/office/drawing/2017/decorative" val="1"/>
              </a:ext>
            </a:extLst>
          </p:cNvPr>
          <p:cNvGrpSpPr/>
          <p:nvPr/>
        </p:nvGrpSpPr>
        <p:grpSpPr>
          <a:xfrm>
            <a:off x="229870" y="4417821"/>
            <a:ext cx="2602230" cy="1642110"/>
            <a:chOff x="229870" y="4417821"/>
            <a:chExt cx="2602230" cy="1642110"/>
          </a:xfrm>
        </p:grpSpPr>
        <p:sp>
          <p:nvSpPr>
            <p:cNvPr id="9" name="object 9"/>
            <p:cNvSpPr/>
            <p:nvPr/>
          </p:nvSpPr>
          <p:spPr>
            <a:xfrm>
              <a:off x="236220" y="4424171"/>
              <a:ext cx="2589530" cy="1629410"/>
            </a:xfrm>
            <a:custGeom>
              <a:avLst/>
              <a:gdLst/>
              <a:ahLst/>
              <a:cxnLst/>
              <a:rect l="l" t="t" r="r" b="b"/>
              <a:pathLst>
                <a:path w="2589530" h="1629410">
                  <a:moveTo>
                    <a:pt x="2317750" y="0"/>
                  </a:moveTo>
                  <a:lnTo>
                    <a:pt x="271525" y="0"/>
                  </a:lnTo>
                  <a:lnTo>
                    <a:pt x="222718" y="4373"/>
                  </a:lnTo>
                  <a:lnTo>
                    <a:pt x="176781" y="16984"/>
                  </a:lnTo>
                  <a:lnTo>
                    <a:pt x="134480" y="37065"/>
                  </a:lnTo>
                  <a:lnTo>
                    <a:pt x="96584" y="63850"/>
                  </a:lnTo>
                  <a:lnTo>
                    <a:pt x="63858" y="96574"/>
                  </a:lnTo>
                  <a:lnTo>
                    <a:pt x="37070" y="134469"/>
                  </a:lnTo>
                  <a:lnTo>
                    <a:pt x="16987" y="176770"/>
                  </a:lnTo>
                  <a:lnTo>
                    <a:pt x="4374" y="222711"/>
                  </a:lnTo>
                  <a:lnTo>
                    <a:pt x="0" y="271525"/>
                  </a:lnTo>
                  <a:lnTo>
                    <a:pt x="0" y="1357630"/>
                  </a:lnTo>
                  <a:lnTo>
                    <a:pt x="4374" y="1406437"/>
                  </a:lnTo>
                  <a:lnTo>
                    <a:pt x="16987" y="1452374"/>
                  </a:lnTo>
                  <a:lnTo>
                    <a:pt x="37070" y="1494675"/>
                  </a:lnTo>
                  <a:lnTo>
                    <a:pt x="63858" y="1532571"/>
                  </a:lnTo>
                  <a:lnTo>
                    <a:pt x="96584" y="1565297"/>
                  </a:lnTo>
                  <a:lnTo>
                    <a:pt x="134480" y="1592085"/>
                  </a:lnTo>
                  <a:lnTo>
                    <a:pt x="176781" y="1612168"/>
                  </a:lnTo>
                  <a:lnTo>
                    <a:pt x="222718" y="1624781"/>
                  </a:lnTo>
                  <a:lnTo>
                    <a:pt x="271525" y="1629155"/>
                  </a:lnTo>
                  <a:lnTo>
                    <a:pt x="2317750" y="1629155"/>
                  </a:lnTo>
                  <a:lnTo>
                    <a:pt x="2366564" y="1624781"/>
                  </a:lnTo>
                  <a:lnTo>
                    <a:pt x="2412505" y="1612168"/>
                  </a:lnTo>
                  <a:lnTo>
                    <a:pt x="2454806" y="1592085"/>
                  </a:lnTo>
                  <a:lnTo>
                    <a:pt x="2492701" y="1565297"/>
                  </a:lnTo>
                  <a:lnTo>
                    <a:pt x="2525425" y="1532571"/>
                  </a:lnTo>
                  <a:lnTo>
                    <a:pt x="2552210" y="1494675"/>
                  </a:lnTo>
                  <a:lnTo>
                    <a:pt x="2572291" y="1452374"/>
                  </a:lnTo>
                  <a:lnTo>
                    <a:pt x="2584902" y="1406437"/>
                  </a:lnTo>
                  <a:lnTo>
                    <a:pt x="2589276" y="1357630"/>
                  </a:lnTo>
                  <a:lnTo>
                    <a:pt x="2589276" y="271525"/>
                  </a:lnTo>
                  <a:lnTo>
                    <a:pt x="2584902" y="222711"/>
                  </a:lnTo>
                  <a:lnTo>
                    <a:pt x="2572291" y="176770"/>
                  </a:lnTo>
                  <a:lnTo>
                    <a:pt x="2552210" y="134469"/>
                  </a:lnTo>
                  <a:lnTo>
                    <a:pt x="2525425" y="96574"/>
                  </a:lnTo>
                  <a:lnTo>
                    <a:pt x="2492701" y="63850"/>
                  </a:lnTo>
                  <a:lnTo>
                    <a:pt x="2454806" y="37065"/>
                  </a:lnTo>
                  <a:lnTo>
                    <a:pt x="2412505" y="16984"/>
                  </a:lnTo>
                  <a:lnTo>
                    <a:pt x="2366564" y="4373"/>
                  </a:lnTo>
                  <a:lnTo>
                    <a:pt x="2317750" y="0"/>
                  </a:lnTo>
                  <a:close/>
                </a:path>
              </a:pathLst>
            </a:custGeom>
            <a:solidFill>
              <a:srgbClr val="1A4685"/>
            </a:solidFill>
          </p:spPr>
          <p:txBody>
            <a:bodyPr wrap="square" lIns="0" tIns="0" rIns="0" bIns="0" rtlCol="0"/>
            <a:lstStyle/>
            <a:p>
              <a:endParaRPr dirty="0"/>
            </a:p>
          </p:txBody>
        </p:sp>
        <p:sp>
          <p:nvSpPr>
            <p:cNvPr id="10" name="object 10"/>
            <p:cNvSpPr/>
            <p:nvPr/>
          </p:nvSpPr>
          <p:spPr>
            <a:xfrm>
              <a:off x="236220" y="4424171"/>
              <a:ext cx="2589530" cy="1629410"/>
            </a:xfrm>
            <a:custGeom>
              <a:avLst/>
              <a:gdLst/>
              <a:ahLst/>
              <a:cxnLst/>
              <a:rect l="l" t="t" r="r" b="b"/>
              <a:pathLst>
                <a:path w="2589530" h="1629410">
                  <a:moveTo>
                    <a:pt x="0" y="271525"/>
                  </a:moveTo>
                  <a:lnTo>
                    <a:pt x="4374" y="222711"/>
                  </a:lnTo>
                  <a:lnTo>
                    <a:pt x="16987" y="176770"/>
                  </a:lnTo>
                  <a:lnTo>
                    <a:pt x="37070" y="134469"/>
                  </a:lnTo>
                  <a:lnTo>
                    <a:pt x="63858" y="96574"/>
                  </a:lnTo>
                  <a:lnTo>
                    <a:pt x="96584" y="63850"/>
                  </a:lnTo>
                  <a:lnTo>
                    <a:pt x="134480" y="37065"/>
                  </a:lnTo>
                  <a:lnTo>
                    <a:pt x="176781" y="16984"/>
                  </a:lnTo>
                  <a:lnTo>
                    <a:pt x="222718" y="4373"/>
                  </a:lnTo>
                  <a:lnTo>
                    <a:pt x="271525" y="0"/>
                  </a:lnTo>
                  <a:lnTo>
                    <a:pt x="1510411" y="0"/>
                  </a:lnTo>
                  <a:lnTo>
                    <a:pt x="2157730" y="0"/>
                  </a:lnTo>
                  <a:lnTo>
                    <a:pt x="2317750" y="0"/>
                  </a:lnTo>
                  <a:lnTo>
                    <a:pt x="2366564" y="4373"/>
                  </a:lnTo>
                  <a:lnTo>
                    <a:pt x="2412505" y="16984"/>
                  </a:lnTo>
                  <a:lnTo>
                    <a:pt x="2454806" y="37065"/>
                  </a:lnTo>
                  <a:lnTo>
                    <a:pt x="2492701" y="63850"/>
                  </a:lnTo>
                  <a:lnTo>
                    <a:pt x="2525425" y="96574"/>
                  </a:lnTo>
                  <a:lnTo>
                    <a:pt x="2552210" y="134469"/>
                  </a:lnTo>
                  <a:lnTo>
                    <a:pt x="2572291" y="176770"/>
                  </a:lnTo>
                  <a:lnTo>
                    <a:pt x="2584902" y="222711"/>
                  </a:lnTo>
                  <a:lnTo>
                    <a:pt x="2589276" y="271525"/>
                  </a:lnTo>
                  <a:lnTo>
                    <a:pt x="2589276" y="950340"/>
                  </a:lnTo>
                  <a:lnTo>
                    <a:pt x="2589276" y="1107566"/>
                  </a:lnTo>
                  <a:lnTo>
                    <a:pt x="2589276" y="1357630"/>
                  </a:lnTo>
                  <a:lnTo>
                    <a:pt x="2584902" y="1406437"/>
                  </a:lnTo>
                  <a:lnTo>
                    <a:pt x="2572291" y="1452374"/>
                  </a:lnTo>
                  <a:lnTo>
                    <a:pt x="2552210" y="1494675"/>
                  </a:lnTo>
                  <a:lnTo>
                    <a:pt x="2525425" y="1532571"/>
                  </a:lnTo>
                  <a:lnTo>
                    <a:pt x="2492701" y="1565297"/>
                  </a:lnTo>
                  <a:lnTo>
                    <a:pt x="2454806" y="1592085"/>
                  </a:lnTo>
                  <a:lnTo>
                    <a:pt x="2412505" y="1612168"/>
                  </a:lnTo>
                  <a:lnTo>
                    <a:pt x="2366564" y="1624781"/>
                  </a:lnTo>
                  <a:lnTo>
                    <a:pt x="2317750" y="1629155"/>
                  </a:lnTo>
                  <a:lnTo>
                    <a:pt x="2157730" y="1629155"/>
                  </a:lnTo>
                  <a:lnTo>
                    <a:pt x="1510411" y="1629155"/>
                  </a:lnTo>
                  <a:lnTo>
                    <a:pt x="271525" y="1629155"/>
                  </a:lnTo>
                  <a:lnTo>
                    <a:pt x="222718" y="1624781"/>
                  </a:lnTo>
                  <a:lnTo>
                    <a:pt x="176781" y="1612168"/>
                  </a:lnTo>
                  <a:lnTo>
                    <a:pt x="134480" y="1592085"/>
                  </a:lnTo>
                  <a:lnTo>
                    <a:pt x="96584" y="1565297"/>
                  </a:lnTo>
                  <a:lnTo>
                    <a:pt x="63858" y="1532571"/>
                  </a:lnTo>
                  <a:lnTo>
                    <a:pt x="37070" y="1494675"/>
                  </a:lnTo>
                  <a:lnTo>
                    <a:pt x="16987" y="1452374"/>
                  </a:lnTo>
                  <a:lnTo>
                    <a:pt x="4374" y="1406437"/>
                  </a:lnTo>
                  <a:lnTo>
                    <a:pt x="0" y="1357630"/>
                  </a:lnTo>
                  <a:lnTo>
                    <a:pt x="0" y="950340"/>
                  </a:lnTo>
                  <a:lnTo>
                    <a:pt x="0" y="271525"/>
                  </a:lnTo>
                  <a:close/>
                </a:path>
              </a:pathLst>
            </a:custGeom>
            <a:ln w="12700">
              <a:solidFill>
                <a:srgbClr val="215F8F"/>
              </a:solidFill>
            </a:ln>
          </p:spPr>
          <p:txBody>
            <a:bodyPr wrap="square" lIns="0" tIns="0" rIns="0" bIns="0" rtlCol="0"/>
            <a:lstStyle/>
            <a:p>
              <a:endParaRPr dirty="0"/>
            </a:p>
          </p:txBody>
        </p:sp>
      </p:grpSp>
      <p:sp>
        <p:nvSpPr>
          <p:cNvPr id="11" name="object 11"/>
          <p:cNvSpPr txBox="1"/>
          <p:nvPr/>
        </p:nvSpPr>
        <p:spPr>
          <a:xfrm>
            <a:off x="482600" y="4663567"/>
            <a:ext cx="2092960" cy="1122680"/>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FFFFFF"/>
                </a:solidFill>
                <a:latin typeface="Calibri"/>
                <a:cs typeface="Calibri"/>
              </a:rPr>
              <a:t>Imprimez</a:t>
            </a:r>
            <a:r>
              <a:rPr sz="1800" spc="-65" dirty="0">
                <a:solidFill>
                  <a:srgbClr val="FFFFFF"/>
                </a:solidFill>
                <a:latin typeface="Calibri"/>
                <a:cs typeface="Calibri"/>
              </a:rPr>
              <a:t> </a:t>
            </a:r>
            <a:r>
              <a:rPr sz="1800" dirty="0">
                <a:solidFill>
                  <a:srgbClr val="FFFFFF"/>
                </a:solidFill>
                <a:latin typeface="Calibri"/>
                <a:cs typeface="Calibri"/>
              </a:rPr>
              <a:t>les</a:t>
            </a:r>
            <a:r>
              <a:rPr sz="1800" spc="-55" dirty="0">
                <a:solidFill>
                  <a:srgbClr val="FFFFFF"/>
                </a:solidFill>
                <a:latin typeface="Calibri"/>
                <a:cs typeface="Calibri"/>
              </a:rPr>
              <a:t> </a:t>
            </a:r>
            <a:r>
              <a:rPr sz="1800" dirty="0">
                <a:solidFill>
                  <a:srgbClr val="FFFFFF"/>
                </a:solidFill>
                <a:latin typeface="Calibri"/>
                <a:cs typeface="Calibri"/>
              </a:rPr>
              <a:t>pages</a:t>
            </a:r>
            <a:r>
              <a:rPr sz="1800" spc="-70" dirty="0">
                <a:solidFill>
                  <a:srgbClr val="FFFFFF"/>
                </a:solidFill>
                <a:latin typeface="Calibri"/>
                <a:cs typeface="Calibri"/>
              </a:rPr>
              <a:t> </a:t>
            </a:r>
            <a:r>
              <a:rPr sz="1800" spc="-25" dirty="0">
                <a:solidFill>
                  <a:srgbClr val="FFFFFF"/>
                </a:solidFill>
                <a:latin typeface="Calibri"/>
                <a:cs typeface="Calibri"/>
              </a:rPr>
              <a:t>du </a:t>
            </a:r>
            <a:r>
              <a:rPr sz="1800" dirty="0">
                <a:solidFill>
                  <a:srgbClr val="FFFFFF"/>
                </a:solidFill>
                <a:latin typeface="Calibri"/>
                <a:cs typeface="Calibri"/>
              </a:rPr>
              <a:t>portail</a:t>
            </a:r>
            <a:r>
              <a:rPr sz="1800" spc="-35" dirty="0">
                <a:solidFill>
                  <a:srgbClr val="FFFFFF"/>
                </a:solidFill>
                <a:latin typeface="Calibri"/>
                <a:cs typeface="Calibri"/>
              </a:rPr>
              <a:t> </a:t>
            </a:r>
            <a:r>
              <a:rPr sz="1800" dirty="0">
                <a:solidFill>
                  <a:srgbClr val="FFFFFF"/>
                </a:solidFill>
                <a:latin typeface="Calibri"/>
                <a:cs typeface="Calibri"/>
              </a:rPr>
              <a:t>familial</a:t>
            </a:r>
            <a:r>
              <a:rPr sz="1800" spc="-40" dirty="0">
                <a:solidFill>
                  <a:srgbClr val="FFFFFF"/>
                </a:solidFill>
                <a:latin typeface="Calibri"/>
                <a:cs typeface="Calibri"/>
              </a:rPr>
              <a:t> </a:t>
            </a:r>
            <a:r>
              <a:rPr sz="1800" spc="-20" dirty="0">
                <a:solidFill>
                  <a:srgbClr val="FFFFFF"/>
                </a:solidFill>
                <a:latin typeface="Calibri"/>
                <a:cs typeface="Calibri"/>
              </a:rPr>
              <a:t>MCAS </a:t>
            </a:r>
            <a:r>
              <a:rPr sz="1800" spc="-10" dirty="0">
                <a:solidFill>
                  <a:srgbClr val="FFFFFF"/>
                </a:solidFill>
                <a:latin typeface="Calibri"/>
                <a:cs typeface="Calibri"/>
              </a:rPr>
              <a:t>directement</a:t>
            </a:r>
            <a:r>
              <a:rPr sz="1800" spc="-25" dirty="0">
                <a:solidFill>
                  <a:srgbClr val="FFFFFF"/>
                </a:solidFill>
                <a:latin typeface="Calibri"/>
                <a:cs typeface="Calibri"/>
              </a:rPr>
              <a:t> </a:t>
            </a:r>
            <a:r>
              <a:rPr sz="1800" spc="-10" dirty="0">
                <a:solidFill>
                  <a:srgbClr val="FFFFFF"/>
                </a:solidFill>
                <a:latin typeface="Calibri"/>
                <a:cs typeface="Calibri"/>
              </a:rPr>
              <a:t>depuis </a:t>
            </a:r>
            <a:r>
              <a:rPr sz="1800" dirty="0">
                <a:solidFill>
                  <a:srgbClr val="FFFFFF"/>
                </a:solidFill>
                <a:latin typeface="Calibri"/>
                <a:cs typeface="Calibri"/>
              </a:rPr>
              <a:t>votre</a:t>
            </a:r>
            <a:r>
              <a:rPr sz="1800" spc="-55" dirty="0">
                <a:solidFill>
                  <a:srgbClr val="FFFFFF"/>
                </a:solidFill>
                <a:latin typeface="Calibri"/>
                <a:cs typeface="Calibri"/>
              </a:rPr>
              <a:t> </a:t>
            </a:r>
            <a:r>
              <a:rPr sz="1800" spc="-10" dirty="0">
                <a:solidFill>
                  <a:srgbClr val="FFFFFF"/>
                </a:solidFill>
                <a:latin typeface="Calibri"/>
                <a:cs typeface="Calibri"/>
              </a:rPr>
              <a:t>navigateur.</a:t>
            </a:r>
            <a:endParaRPr sz="1800" dirty="0">
              <a:latin typeface="Calibri"/>
              <a:cs typeface="Calibri"/>
            </a:endParaRPr>
          </a:p>
        </p:txBody>
      </p:sp>
      <p:pic>
        <p:nvPicPr>
          <p:cNvPr id="3" name="object 3" descr="Capture d’écran de l'affichage des résultats d’un élève de démonstration sélectionné, montrant son niveau de performance et les descripteurs associés."/>
          <p:cNvPicPr/>
          <p:nvPr/>
        </p:nvPicPr>
        <p:blipFill>
          <a:blip r:embed="rId2" cstate="print"/>
          <a:stretch>
            <a:fillRect/>
          </a:stretch>
        </p:blipFill>
        <p:spPr>
          <a:xfrm>
            <a:off x="3602735" y="859536"/>
            <a:ext cx="6557771" cy="5766816"/>
          </a:xfrm>
          <a:prstGeom prst="rect">
            <a:avLst/>
          </a:prstGeom>
        </p:spPr>
      </p:pic>
      <p:sp>
        <p:nvSpPr>
          <p:cNvPr id="15" name="object 15"/>
          <p:cNvSpPr txBox="1"/>
          <p:nvPr/>
        </p:nvSpPr>
        <p:spPr>
          <a:xfrm>
            <a:off x="5434584" y="1171955"/>
            <a:ext cx="2232660" cy="326390"/>
          </a:xfrm>
          <a:prstGeom prst="rect">
            <a:avLst/>
          </a:prstGeom>
          <a:solidFill>
            <a:srgbClr val="FFFFFF"/>
          </a:solidFill>
        </p:spPr>
        <p:txBody>
          <a:bodyPr vert="horz" wrap="square" lIns="0" tIns="0" rIns="0" bIns="0" rtlCol="0">
            <a:spAutoFit/>
          </a:bodyPr>
          <a:lstStyle/>
          <a:p>
            <a:pPr marL="57785">
              <a:lnSpc>
                <a:spcPts val="1090"/>
              </a:lnSpc>
            </a:pPr>
            <a:r>
              <a:rPr sz="1100" dirty="0">
                <a:latin typeface="Calibri"/>
                <a:cs typeface="Calibri"/>
              </a:rPr>
              <a:t>Département</a:t>
            </a:r>
            <a:r>
              <a:rPr sz="1100" spc="-50" dirty="0">
                <a:latin typeface="Calibri"/>
                <a:cs typeface="Calibri"/>
              </a:rPr>
              <a:t> </a:t>
            </a:r>
            <a:r>
              <a:rPr sz="1100" dirty="0">
                <a:latin typeface="Calibri"/>
                <a:cs typeface="Calibri"/>
              </a:rPr>
              <a:t>de</a:t>
            </a:r>
            <a:r>
              <a:rPr sz="1100" spc="-15" dirty="0">
                <a:latin typeface="Calibri"/>
                <a:cs typeface="Calibri"/>
              </a:rPr>
              <a:t> </a:t>
            </a:r>
            <a:r>
              <a:rPr sz="1100" spc="-10" dirty="0">
                <a:latin typeface="Calibri"/>
                <a:cs typeface="Calibri"/>
              </a:rPr>
              <a:t>l'Enseignement</a:t>
            </a:r>
            <a:endParaRPr sz="1100" dirty="0">
              <a:latin typeface="Calibri"/>
              <a:cs typeface="Calibri"/>
            </a:endParaRPr>
          </a:p>
          <a:p>
            <a:pPr marL="57785">
              <a:lnSpc>
                <a:spcPct val="100000"/>
              </a:lnSpc>
            </a:pPr>
            <a:r>
              <a:rPr sz="1100" dirty="0">
                <a:latin typeface="Calibri"/>
                <a:cs typeface="Calibri"/>
              </a:rPr>
              <a:t>Élémentaire</a:t>
            </a:r>
            <a:r>
              <a:rPr sz="1100" spc="-35" dirty="0">
                <a:latin typeface="Calibri"/>
                <a:cs typeface="Calibri"/>
              </a:rPr>
              <a:t> </a:t>
            </a:r>
            <a:r>
              <a:rPr sz="1100" dirty="0">
                <a:latin typeface="Calibri"/>
                <a:cs typeface="Calibri"/>
              </a:rPr>
              <a:t>et</a:t>
            </a:r>
            <a:r>
              <a:rPr sz="1100" spc="-5" dirty="0">
                <a:latin typeface="Calibri"/>
                <a:cs typeface="Calibri"/>
              </a:rPr>
              <a:t> </a:t>
            </a:r>
            <a:r>
              <a:rPr sz="1100" spc="-10" dirty="0">
                <a:latin typeface="Calibri"/>
                <a:cs typeface="Calibri"/>
              </a:rPr>
              <a:t>Secondaire</a:t>
            </a:r>
            <a:endParaRPr sz="1100" dirty="0">
              <a:latin typeface="Calibri"/>
              <a:cs typeface="Calibri"/>
            </a:endParaRPr>
          </a:p>
        </p:txBody>
      </p:sp>
      <p:sp>
        <p:nvSpPr>
          <p:cNvPr id="16" name="object 16"/>
          <p:cNvSpPr txBox="1"/>
          <p:nvPr/>
        </p:nvSpPr>
        <p:spPr>
          <a:xfrm>
            <a:off x="3794759" y="1687067"/>
            <a:ext cx="6292850" cy="502920"/>
          </a:xfrm>
          <a:prstGeom prst="rect">
            <a:avLst/>
          </a:prstGeom>
          <a:solidFill>
            <a:srgbClr val="F8F8F8"/>
          </a:solidFill>
        </p:spPr>
        <p:txBody>
          <a:bodyPr vert="horz" wrap="square" lIns="0" tIns="97155" rIns="0" bIns="0" rtlCol="0">
            <a:spAutoFit/>
          </a:bodyPr>
          <a:lstStyle/>
          <a:p>
            <a:pPr marL="92710" marR="172720">
              <a:lnSpc>
                <a:spcPct val="102299"/>
              </a:lnSpc>
              <a:spcBef>
                <a:spcPts val="765"/>
              </a:spcBef>
            </a:pPr>
            <a:r>
              <a:rPr sz="1300" dirty="0">
                <a:latin typeface="Calibri"/>
                <a:cs typeface="Calibri"/>
              </a:rPr>
              <a:t>Comment</a:t>
            </a:r>
            <a:r>
              <a:rPr sz="1300" spc="15" dirty="0">
                <a:latin typeface="Calibri"/>
                <a:cs typeface="Calibri"/>
              </a:rPr>
              <a:t> </a:t>
            </a:r>
            <a:r>
              <a:rPr sz="1300" dirty="0">
                <a:latin typeface="Calibri"/>
                <a:cs typeface="Calibri"/>
              </a:rPr>
              <a:t>votre enfant</a:t>
            </a:r>
            <a:r>
              <a:rPr sz="1300" spc="35" dirty="0">
                <a:latin typeface="Calibri"/>
                <a:cs typeface="Calibri"/>
              </a:rPr>
              <a:t> </a:t>
            </a:r>
            <a:r>
              <a:rPr sz="1300" spc="-10" dirty="0">
                <a:latin typeface="Calibri"/>
                <a:cs typeface="Calibri"/>
              </a:rPr>
              <a:t>s'est-</a:t>
            </a:r>
            <a:r>
              <a:rPr sz="1300" dirty="0">
                <a:latin typeface="Calibri"/>
                <a:cs typeface="Calibri"/>
              </a:rPr>
              <a:t>il</a:t>
            </a:r>
            <a:r>
              <a:rPr sz="1300" spc="35" dirty="0">
                <a:latin typeface="Calibri"/>
                <a:cs typeface="Calibri"/>
              </a:rPr>
              <a:t> </a:t>
            </a:r>
            <a:r>
              <a:rPr sz="1300" dirty="0">
                <a:latin typeface="Calibri"/>
                <a:cs typeface="Calibri"/>
              </a:rPr>
              <a:t>débrouillé</a:t>
            </a:r>
            <a:r>
              <a:rPr sz="1300" spc="20" dirty="0">
                <a:latin typeface="Calibri"/>
                <a:cs typeface="Calibri"/>
              </a:rPr>
              <a:t> </a:t>
            </a:r>
            <a:r>
              <a:rPr sz="1300" dirty="0">
                <a:latin typeface="Calibri"/>
                <a:cs typeface="Calibri"/>
              </a:rPr>
              <a:t>à</a:t>
            </a:r>
            <a:r>
              <a:rPr sz="1300" spc="15" dirty="0">
                <a:latin typeface="Calibri"/>
                <a:cs typeface="Calibri"/>
              </a:rPr>
              <a:t> </a:t>
            </a:r>
            <a:r>
              <a:rPr sz="1300" dirty="0">
                <a:latin typeface="Calibri"/>
                <a:cs typeface="Calibri"/>
              </a:rPr>
              <a:t>l'évaluation</a:t>
            </a:r>
            <a:r>
              <a:rPr sz="1300" spc="40" dirty="0">
                <a:latin typeface="Calibri"/>
                <a:cs typeface="Calibri"/>
              </a:rPr>
              <a:t> </a:t>
            </a:r>
            <a:r>
              <a:rPr sz="1300" dirty="0">
                <a:latin typeface="Calibri"/>
                <a:cs typeface="Calibri"/>
              </a:rPr>
              <a:t>des</a:t>
            </a:r>
            <a:r>
              <a:rPr sz="1300" spc="20" dirty="0">
                <a:latin typeface="Calibri"/>
                <a:cs typeface="Calibri"/>
              </a:rPr>
              <a:t> </a:t>
            </a:r>
            <a:r>
              <a:rPr sz="1300" dirty="0">
                <a:latin typeface="Calibri"/>
                <a:cs typeface="Calibri"/>
              </a:rPr>
              <a:t>arts</a:t>
            </a:r>
            <a:r>
              <a:rPr sz="1300" spc="20" dirty="0">
                <a:latin typeface="Calibri"/>
                <a:cs typeface="Calibri"/>
              </a:rPr>
              <a:t> </a:t>
            </a:r>
            <a:r>
              <a:rPr sz="1300" dirty="0">
                <a:latin typeface="Calibri"/>
                <a:cs typeface="Calibri"/>
              </a:rPr>
              <a:t>du</a:t>
            </a:r>
            <a:r>
              <a:rPr sz="1300" spc="15" dirty="0">
                <a:latin typeface="Calibri"/>
                <a:cs typeface="Calibri"/>
              </a:rPr>
              <a:t> </a:t>
            </a:r>
            <a:r>
              <a:rPr sz="1300" dirty="0">
                <a:latin typeface="Calibri"/>
                <a:cs typeface="Calibri"/>
              </a:rPr>
              <a:t>langage</a:t>
            </a:r>
            <a:r>
              <a:rPr sz="1300" spc="20" dirty="0">
                <a:latin typeface="Calibri"/>
                <a:cs typeface="Calibri"/>
              </a:rPr>
              <a:t> </a:t>
            </a:r>
            <a:r>
              <a:rPr sz="1300" dirty="0">
                <a:latin typeface="Calibri"/>
                <a:cs typeface="Calibri"/>
              </a:rPr>
              <a:t>en</a:t>
            </a:r>
            <a:r>
              <a:rPr sz="1300" spc="15" dirty="0">
                <a:latin typeface="Calibri"/>
                <a:cs typeface="Calibri"/>
              </a:rPr>
              <a:t> </a:t>
            </a:r>
            <a:r>
              <a:rPr sz="1300" dirty="0">
                <a:latin typeface="Calibri"/>
                <a:cs typeface="Calibri"/>
              </a:rPr>
              <a:t>anglais</a:t>
            </a:r>
            <a:r>
              <a:rPr sz="1300" spc="25" dirty="0">
                <a:latin typeface="Calibri"/>
                <a:cs typeface="Calibri"/>
              </a:rPr>
              <a:t> </a:t>
            </a:r>
            <a:r>
              <a:rPr sz="1300" spc="-25" dirty="0">
                <a:latin typeface="Calibri"/>
                <a:cs typeface="Calibri"/>
              </a:rPr>
              <a:t>du </a:t>
            </a:r>
            <a:r>
              <a:rPr sz="1300" dirty="0">
                <a:latin typeface="Calibri"/>
                <a:cs typeface="Calibri"/>
              </a:rPr>
              <a:t>Massachusetts</a:t>
            </a:r>
            <a:r>
              <a:rPr sz="1300" spc="80" dirty="0">
                <a:latin typeface="Calibri"/>
                <a:cs typeface="Calibri"/>
              </a:rPr>
              <a:t> </a:t>
            </a:r>
            <a:r>
              <a:rPr sz="1300" dirty="0">
                <a:latin typeface="Calibri"/>
                <a:cs typeface="Calibri"/>
              </a:rPr>
              <a:t>Comprehensive</a:t>
            </a:r>
            <a:r>
              <a:rPr sz="1300" spc="25" dirty="0">
                <a:latin typeface="Calibri"/>
                <a:cs typeface="Calibri"/>
              </a:rPr>
              <a:t> </a:t>
            </a:r>
            <a:r>
              <a:rPr sz="1300" dirty="0">
                <a:latin typeface="Calibri"/>
                <a:cs typeface="Calibri"/>
              </a:rPr>
              <a:t>Assessment</a:t>
            </a:r>
            <a:r>
              <a:rPr sz="1300" spc="85" dirty="0">
                <a:latin typeface="Calibri"/>
                <a:cs typeface="Calibri"/>
              </a:rPr>
              <a:t> </a:t>
            </a:r>
            <a:r>
              <a:rPr sz="1300" dirty="0">
                <a:latin typeface="Calibri"/>
                <a:cs typeface="Calibri"/>
              </a:rPr>
              <a:t>System</a:t>
            </a:r>
            <a:r>
              <a:rPr sz="1300" spc="50" dirty="0">
                <a:latin typeface="Calibri"/>
                <a:cs typeface="Calibri"/>
              </a:rPr>
              <a:t> </a:t>
            </a:r>
            <a:r>
              <a:rPr sz="1300" dirty="0">
                <a:latin typeface="Calibri"/>
                <a:cs typeface="Calibri"/>
              </a:rPr>
              <a:t>-</a:t>
            </a:r>
            <a:r>
              <a:rPr sz="1300" spc="30" dirty="0">
                <a:latin typeface="Calibri"/>
                <a:cs typeface="Calibri"/>
              </a:rPr>
              <a:t> </a:t>
            </a:r>
            <a:r>
              <a:rPr sz="1300" dirty="0">
                <a:latin typeface="Calibri"/>
                <a:cs typeface="Calibri"/>
              </a:rPr>
              <a:t>Alternate</a:t>
            </a:r>
            <a:r>
              <a:rPr sz="1300" spc="50" dirty="0">
                <a:latin typeface="Calibri"/>
                <a:cs typeface="Calibri"/>
              </a:rPr>
              <a:t> </a:t>
            </a:r>
            <a:r>
              <a:rPr sz="1300" dirty="0">
                <a:latin typeface="Calibri"/>
                <a:cs typeface="Calibri"/>
              </a:rPr>
              <a:t>(MCAS-Alt)</a:t>
            </a:r>
            <a:r>
              <a:rPr sz="1300" spc="35" dirty="0">
                <a:latin typeface="Calibri"/>
                <a:cs typeface="Calibri"/>
              </a:rPr>
              <a:t> </a:t>
            </a:r>
            <a:r>
              <a:rPr sz="1300" spc="-50" dirty="0">
                <a:latin typeface="Calibri"/>
                <a:cs typeface="Calibri"/>
              </a:rPr>
              <a:t>?</a:t>
            </a:r>
            <a:endParaRPr sz="1300" dirty="0">
              <a:latin typeface="Calibri"/>
              <a:cs typeface="Calibri"/>
            </a:endParaRPr>
          </a:p>
        </p:txBody>
      </p:sp>
      <p:sp>
        <p:nvSpPr>
          <p:cNvPr id="17" name="object 17"/>
          <p:cNvSpPr txBox="1"/>
          <p:nvPr/>
        </p:nvSpPr>
        <p:spPr>
          <a:xfrm>
            <a:off x="3729228" y="2302764"/>
            <a:ext cx="2095500" cy="277495"/>
          </a:xfrm>
          <a:prstGeom prst="rect">
            <a:avLst/>
          </a:prstGeom>
          <a:solidFill>
            <a:srgbClr val="F8F8F8"/>
          </a:solidFill>
        </p:spPr>
        <p:txBody>
          <a:bodyPr vert="horz" wrap="square" lIns="0" tIns="93345" rIns="0" bIns="0" rtlCol="0">
            <a:spAutoFit/>
          </a:bodyPr>
          <a:lstStyle/>
          <a:p>
            <a:pPr marL="90805">
              <a:lnSpc>
                <a:spcPct val="100000"/>
              </a:lnSpc>
              <a:spcBef>
                <a:spcPts val="735"/>
              </a:spcBef>
            </a:pPr>
            <a:r>
              <a:rPr sz="1200" dirty="0">
                <a:solidFill>
                  <a:srgbClr val="404040"/>
                </a:solidFill>
                <a:latin typeface="Calibri"/>
                <a:cs typeface="Calibri"/>
              </a:rPr>
              <a:t>Niveau</a:t>
            </a:r>
            <a:r>
              <a:rPr sz="1200" spc="-35" dirty="0">
                <a:solidFill>
                  <a:srgbClr val="404040"/>
                </a:solidFill>
                <a:latin typeface="Calibri"/>
                <a:cs typeface="Calibri"/>
              </a:rPr>
              <a:t> </a:t>
            </a:r>
            <a:r>
              <a:rPr sz="1200" dirty="0">
                <a:solidFill>
                  <a:srgbClr val="404040"/>
                </a:solidFill>
                <a:latin typeface="Calibri"/>
                <a:cs typeface="Calibri"/>
              </a:rPr>
              <a:t>de</a:t>
            </a:r>
            <a:r>
              <a:rPr sz="1200" spc="-30" dirty="0">
                <a:solidFill>
                  <a:srgbClr val="404040"/>
                </a:solidFill>
                <a:latin typeface="Calibri"/>
                <a:cs typeface="Calibri"/>
              </a:rPr>
              <a:t> </a:t>
            </a:r>
            <a:r>
              <a:rPr sz="1200" spc="-10" dirty="0">
                <a:solidFill>
                  <a:srgbClr val="404040"/>
                </a:solidFill>
                <a:latin typeface="Calibri"/>
                <a:cs typeface="Calibri"/>
              </a:rPr>
              <a:t>Rendement</a:t>
            </a:r>
            <a:endParaRPr sz="1200" dirty="0">
              <a:latin typeface="Calibri"/>
              <a:cs typeface="Calibri"/>
            </a:endParaRPr>
          </a:p>
        </p:txBody>
      </p:sp>
      <p:grpSp>
        <p:nvGrpSpPr>
          <p:cNvPr id="4" name="object 4">
            <a:extLst>
              <a:ext uri="{C183D7F6-B498-43B3-948B-1728B52AA6E4}">
                <adec:decorative xmlns:adec="http://schemas.microsoft.com/office/drawing/2017/decorative" val="1"/>
              </a:ext>
            </a:extLst>
          </p:cNvPr>
          <p:cNvGrpSpPr/>
          <p:nvPr/>
        </p:nvGrpSpPr>
        <p:grpSpPr>
          <a:xfrm>
            <a:off x="225297" y="1328674"/>
            <a:ext cx="3274695" cy="2814320"/>
            <a:chOff x="225297" y="1328674"/>
            <a:chExt cx="3274695" cy="2814320"/>
          </a:xfrm>
        </p:grpSpPr>
        <p:sp>
          <p:nvSpPr>
            <p:cNvPr id="5" name="object 5"/>
            <p:cNvSpPr/>
            <p:nvPr/>
          </p:nvSpPr>
          <p:spPr>
            <a:xfrm>
              <a:off x="231647" y="1335024"/>
              <a:ext cx="3261995" cy="2801620"/>
            </a:xfrm>
            <a:custGeom>
              <a:avLst/>
              <a:gdLst/>
              <a:ahLst/>
              <a:cxnLst/>
              <a:rect l="l" t="t" r="r" b="b"/>
              <a:pathLst>
                <a:path w="3261995" h="2801620">
                  <a:moveTo>
                    <a:pt x="2161540" y="0"/>
                  </a:moveTo>
                  <a:lnTo>
                    <a:pt x="432320" y="0"/>
                  </a:lnTo>
                  <a:lnTo>
                    <a:pt x="385215" y="2536"/>
                  </a:lnTo>
                  <a:lnTo>
                    <a:pt x="339579" y="9970"/>
                  </a:lnTo>
                  <a:lnTo>
                    <a:pt x="295675" y="22039"/>
                  </a:lnTo>
                  <a:lnTo>
                    <a:pt x="253768" y="38477"/>
                  </a:lnTo>
                  <a:lnTo>
                    <a:pt x="214122" y="59022"/>
                  </a:lnTo>
                  <a:lnTo>
                    <a:pt x="176999" y="83409"/>
                  </a:lnTo>
                  <a:lnTo>
                    <a:pt x="142664" y="111376"/>
                  </a:lnTo>
                  <a:lnTo>
                    <a:pt x="111381" y="142657"/>
                  </a:lnTo>
                  <a:lnTo>
                    <a:pt x="83414" y="176991"/>
                  </a:lnTo>
                  <a:lnTo>
                    <a:pt x="59025" y="214112"/>
                  </a:lnTo>
                  <a:lnTo>
                    <a:pt x="38479" y="253758"/>
                  </a:lnTo>
                  <a:lnTo>
                    <a:pt x="22040" y="295664"/>
                  </a:lnTo>
                  <a:lnTo>
                    <a:pt x="9971" y="339566"/>
                  </a:lnTo>
                  <a:lnTo>
                    <a:pt x="2536" y="385202"/>
                  </a:lnTo>
                  <a:lnTo>
                    <a:pt x="0" y="432308"/>
                  </a:lnTo>
                  <a:lnTo>
                    <a:pt x="0" y="2368804"/>
                  </a:lnTo>
                  <a:lnTo>
                    <a:pt x="2536" y="2415909"/>
                  </a:lnTo>
                  <a:lnTo>
                    <a:pt x="9971" y="2461545"/>
                  </a:lnTo>
                  <a:lnTo>
                    <a:pt x="22040" y="2505447"/>
                  </a:lnTo>
                  <a:lnTo>
                    <a:pt x="38479" y="2547353"/>
                  </a:lnTo>
                  <a:lnTo>
                    <a:pt x="59025" y="2586999"/>
                  </a:lnTo>
                  <a:lnTo>
                    <a:pt x="83414" y="2624120"/>
                  </a:lnTo>
                  <a:lnTo>
                    <a:pt x="111381" y="2658454"/>
                  </a:lnTo>
                  <a:lnTo>
                    <a:pt x="142664" y="2689735"/>
                  </a:lnTo>
                  <a:lnTo>
                    <a:pt x="176999" y="2717702"/>
                  </a:lnTo>
                  <a:lnTo>
                    <a:pt x="214122" y="2742089"/>
                  </a:lnTo>
                  <a:lnTo>
                    <a:pt x="253768" y="2762634"/>
                  </a:lnTo>
                  <a:lnTo>
                    <a:pt x="295675" y="2779072"/>
                  </a:lnTo>
                  <a:lnTo>
                    <a:pt x="339579" y="2791141"/>
                  </a:lnTo>
                  <a:lnTo>
                    <a:pt x="385215" y="2798575"/>
                  </a:lnTo>
                  <a:lnTo>
                    <a:pt x="432320" y="2801112"/>
                  </a:lnTo>
                  <a:lnTo>
                    <a:pt x="2161540" y="2801112"/>
                  </a:lnTo>
                  <a:lnTo>
                    <a:pt x="2208645" y="2798575"/>
                  </a:lnTo>
                  <a:lnTo>
                    <a:pt x="2254281" y="2791141"/>
                  </a:lnTo>
                  <a:lnTo>
                    <a:pt x="2298183" y="2779072"/>
                  </a:lnTo>
                  <a:lnTo>
                    <a:pt x="2340089" y="2762634"/>
                  </a:lnTo>
                  <a:lnTo>
                    <a:pt x="2379735" y="2742089"/>
                  </a:lnTo>
                  <a:lnTo>
                    <a:pt x="2416856" y="2717702"/>
                  </a:lnTo>
                  <a:lnTo>
                    <a:pt x="2451190" y="2689735"/>
                  </a:lnTo>
                  <a:lnTo>
                    <a:pt x="2482471" y="2658454"/>
                  </a:lnTo>
                  <a:lnTo>
                    <a:pt x="2510438" y="2624120"/>
                  </a:lnTo>
                  <a:lnTo>
                    <a:pt x="2534825" y="2586999"/>
                  </a:lnTo>
                  <a:lnTo>
                    <a:pt x="2555370" y="2547353"/>
                  </a:lnTo>
                  <a:lnTo>
                    <a:pt x="2571808" y="2505447"/>
                  </a:lnTo>
                  <a:lnTo>
                    <a:pt x="2583877" y="2461545"/>
                  </a:lnTo>
                  <a:lnTo>
                    <a:pt x="2591311" y="2415909"/>
                  </a:lnTo>
                  <a:lnTo>
                    <a:pt x="2593847" y="2368804"/>
                  </a:lnTo>
                  <a:lnTo>
                    <a:pt x="2593847" y="1167129"/>
                  </a:lnTo>
                  <a:lnTo>
                    <a:pt x="3167805" y="1167129"/>
                  </a:lnTo>
                  <a:lnTo>
                    <a:pt x="2593847" y="466851"/>
                  </a:lnTo>
                  <a:lnTo>
                    <a:pt x="2593847" y="432308"/>
                  </a:lnTo>
                  <a:lnTo>
                    <a:pt x="2591311" y="385202"/>
                  </a:lnTo>
                  <a:lnTo>
                    <a:pt x="2583877" y="339566"/>
                  </a:lnTo>
                  <a:lnTo>
                    <a:pt x="2571808" y="295664"/>
                  </a:lnTo>
                  <a:lnTo>
                    <a:pt x="2555370" y="253758"/>
                  </a:lnTo>
                  <a:lnTo>
                    <a:pt x="2534825" y="214112"/>
                  </a:lnTo>
                  <a:lnTo>
                    <a:pt x="2510438" y="176991"/>
                  </a:lnTo>
                  <a:lnTo>
                    <a:pt x="2482471" y="142657"/>
                  </a:lnTo>
                  <a:lnTo>
                    <a:pt x="2451190" y="111376"/>
                  </a:lnTo>
                  <a:lnTo>
                    <a:pt x="2416856" y="83409"/>
                  </a:lnTo>
                  <a:lnTo>
                    <a:pt x="2379735" y="59022"/>
                  </a:lnTo>
                  <a:lnTo>
                    <a:pt x="2340089" y="38477"/>
                  </a:lnTo>
                  <a:lnTo>
                    <a:pt x="2298183" y="22039"/>
                  </a:lnTo>
                  <a:lnTo>
                    <a:pt x="2254281" y="9970"/>
                  </a:lnTo>
                  <a:lnTo>
                    <a:pt x="2208645" y="2536"/>
                  </a:lnTo>
                  <a:lnTo>
                    <a:pt x="2161540" y="0"/>
                  </a:lnTo>
                  <a:close/>
                </a:path>
                <a:path w="3261995" h="2801620">
                  <a:moveTo>
                    <a:pt x="3167805" y="1167129"/>
                  </a:moveTo>
                  <a:lnTo>
                    <a:pt x="2593847" y="1167129"/>
                  </a:lnTo>
                  <a:lnTo>
                    <a:pt x="3261487" y="1281429"/>
                  </a:lnTo>
                  <a:lnTo>
                    <a:pt x="3167805" y="1167129"/>
                  </a:lnTo>
                  <a:close/>
                </a:path>
              </a:pathLst>
            </a:custGeom>
            <a:solidFill>
              <a:srgbClr val="1A4685"/>
            </a:solidFill>
          </p:spPr>
          <p:txBody>
            <a:bodyPr wrap="square" lIns="0" tIns="0" rIns="0" bIns="0" rtlCol="0"/>
            <a:lstStyle/>
            <a:p>
              <a:endParaRPr dirty="0"/>
            </a:p>
          </p:txBody>
        </p:sp>
        <p:sp>
          <p:nvSpPr>
            <p:cNvPr id="6" name="object 6"/>
            <p:cNvSpPr/>
            <p:nvPr/>
          </p:nvSpPr>
          <p:spPr>
            <a:xfrm>
              <a:off x="231647" y="1335024"/>
              <a:ext cx="3261995" cy="2801620"/>
            </a:xfrm>
            <a:custGeom>
              <a:avLst/>
              <a:gdLst/>
              <a:ahLst/>
              <a:cxnLst/>
              <a:rect l="l" t="t" r="r" b="b"/>
              <a:pathLst>
                <a:path w="3261995" h="2801620">
                  <a:moveTo>
                    <a:pt x="0" y="432308"/>
                  </a:moveTo>
                  <a:lnTo>
                    <a:pt x="2536" y="385202"/>
                  </a:lnTo>
                  <a:lnTo>
                    <a:pt x="9971" y="339566"/>
                  </a:lnTo>
                  <a:lnTo>
                    <a:pt x="22040" y="295664"/>
                  </a:lnTo>
                  <a:lnTo>
                    <a:pt x="38479" y="253758"/>
                  </a:lnTo>
                  <a:lnTo>
                    <a:pt x="59025" y="214112"/>
                  </a:lnTo>
                  <a:lnTo>
                    <a:pt x="83414" y="176991"/>
                  </a:lnTo>
                  <a:lnTo>
                    <a:pt x="111381" y="142657"/>
                  </a:lnTo>
                  <a:lnTo>
                    <a:pt x="142664" y="111376"/>
                  </a:lnTo>
                  <a:lnTo>
                    <a:pt x="176999" y="83409"/>
                  </a:lnTo>
                  <a:lnTo>
                    <a:pt x="214122" y="59022"/>
                  </a:lnTo>
                  <a:lnTo>
                    <a:pt x="253768" y="38477"/>
                  </a:lnTo>
                  <a:lnTo>
                    <a:pt x="295675" y="22039"/>
                  </a:lnTo>
                  <a:lnTo>
                    <a:pt x="339579" y="9970"/>
                  </a:lnTo>
                  <a:lnTo>
                    <a:pt x="385215" y="2536"/>
                  </a:lnTo>
                  <a:lnTo>
                    <a:pt x="432320" y="0"/>
                  </a:lnTo>
                  <a:lnTo>
                    <a:pt x="1513078" y="0"/>
                  </a:lnTo>
                  <a:lnTo>
                    <a:pt x="2161540" y="0"/>
                  </a:lnTo>
                  <a:lnTo>
                    <a:pt x="2208645" y="2536"/>
                  </a:lnTo>
                  <a:lnTo>
                    <a:pt x="2254281" y="9970"/>
                  </a:lnTo>
                  <a:lnTo>
                    <a:pt x="2298183" y="22039"/>
                  </a:lnTo>
                  <a:lnTo>
                    <a:pt x="2340089" y="38477"/>
                  </a:lnTo>
                  <a:lnTo>
                    <a:pt x="2379735" y="59022"/>
                  </a:lnTo>
                  <a:lnTo>
                    <a:pt x="2416856" y="83409"/>
                  </a:lnTo>
                  <a:lnTo>
                    <a:pt x="2451190" y="111376"/>
                  </a:lnTo>
                  <a:lnTo>
                    <a:pt x="2482471" y="142657"/>
                  </a:lnTo>
                  <a:lnTo>
                    <a:pt x="2510438" y="176991"/>
                  </a:lnTo>
                  <a:lnTo>
                    <a:pt x="2534825" y="214112"/>
                  </a:lnTo>
                  <a:lnTo>
                    <a:pt x="2555370" y="253758"/>
                  </a:lnTo>
                  <a:lnTo>
                    <a:pt x="2571808" y="295664"/>
                  </a:lnTo>
                  <a:lnTo>
                    <a:pt x="2583877" y="339566"/>
                  </a:lnTo>
                  <a:lnTo>
                    <a:pt x="2591311" y="385202"/>
                  </a:lnTo>
                  <a:lnTo>
                    <a:pt x="2593847" y="432308"/>
                  </a:lnTo>
                  <a:lnTo>
                    <a:pt x="2593847" y="466851"/>
                  </a:lnTo>
                  <a:lnTo>
                    <a:pt x="3261487" y="1281429"/>
                  </a:lnTo>
                  <a:lnTo>
                    <a:pt x="2593847" y="1167129"/>
                  </a:lnTo>
                  <a:lnTo>
                    <a:pt x="2593847" y="2368804"/>
                  </a:lnTo>
                  <a:lnTo>
                    <a:pt x="2591311" y="2415909"/>
                  </a:lnTo>
                  <a:lnTo>
                    <a:pt x="2583877" y="2461545"/>
                  </a:lnTo>
                  <a:lnTo>
                    <a:pt x="2571808" y="2505447"/>
                  </a:lnTo>
                  <a:lnTo>
                    <a:pt x="2555370" y="2547353"/>
                  </a:lnTo>
                  <a:lnTo>
                    <a:pt x="2534825" y="2586999"/>
                  </a:lnTo>
                  <a:lnTo>
                    <a:pt x="2510438" y="2624120"/>
                  </a:lnTo>
                  <a:lnTo>
                    <a:pt x="2482471" y="2658454"/>
                  </a:lnTo>
                  <a:lnTo>
                    <a:pt x="2451190" y="2689735"/>
                  </a:lnTo>
                  <a:lnTo>
                    <a:pt x="2416856" y="2717702"/>
                  </a:lnTo>
                  <a:lnTo>
                    <a:pt x="2379735" y="2742089"/>
                  </a:lnTo>
                  <a:lnTo>
                    <a:pt x="2340089" y="2762634"/>
                  </a:lnTo>
                  <a:lnTo>
                    <a:pt x="2298183" y="2779072"/>
                  </a:lnTo>
                  <a:lnTo>
                    <a:pt x="2254281" y="2791141"/>
                  </a:lnTo>
                  <a:lnTo>
                    <a:pt x="2208645" y="2798575"/>
                  </a:lnTo>
                  <a:lnTo>
                    <a:pt x="2161540" y="2801112"/>
                  </a:lnTo>
                  <a:lnTo>
                    <a:pt x="1513078" y="2801112"/>
                  </a:lnTo>
                  <a:lnTo>
                    <a:pt x="432320" y="2801112"/>
                  </a:lnTo>
                  <a:lnTo>
                    <a:pt x="385215" y="2798575"/>
                  </a:lnTo>
                  <a:lnTo>
                    <a:pt x="339579" y="2791141"/>
                  </a:lnTo>
                  <a:lnTo>
                    <a:pt x="295675" y="2779072"/>
                  </a:lnTo>
                  <a:lnTo>
                    <a:pt x="253768" y="2762634"/>
                  </a:lnTo>
                  <a:lnTo>
                    <a:pt x="214122" y="2742089"/>
                  </a:lnTo>
                  <a:lnTo>
                    <a:pt x="176999" y="2717702"/>
                  </a:lnTo>
                  <a:lnTo>
                    <a:pt x="142664" y="2689735"/>
                  </a:lnTo>
                  <a:lnTo>
                    <a:pt x="111381" y="2658454"/>
                  </a:lnTo>
                  <a:lnTo>
                    <a:pt x="83414" y="2624120"/>
                  </a:lnTo>
                  <a:lnTo>
                    <a:pt x="59025" y="2586999"/>
                  </a:lnTo>
                  <a:lnTo>
                    <a:pt x="38479" y="2547353"/>
                  </a:lnTo>
                  <a:lnTo>
                    <a:pt x="22040" y="2505447"/>
                  </a:lnTo>
                  <a:lnTo>
                    <a:pt x="9971" y="2461545"/>
                  </a:lnTo>
                  <a:lnTo>
                    <a:pt x="2536" y="2415909"/>
                  </a:lnTo>
                  <a:lnTo>
                    <a:pt x="0" y="2368804"/>
                  </a:lnTo>
                  <a:lnTo>
                    <a:pt x="0" y="1167129"/>
                  </a:lnTo>
                  <a:lnTo>
                    <a:pt x="0" y="466851"/>
                  </a:lnTo>
                  <a:lnTo>
                    <a:pt x="0" y="432308"/>
                  </a:lnTo>
                  <a:close/>
                </a:path>
              </a:pathLst>
            </a:custGeom>
            <a:ln w="12700">
              <a:solidFill>
                <a:srgbClr val="215F8F"/>
              </a:solidFill>
            </a:ln>
          </p:spPr>
          <p:txBody>
            <a:bodyPr wrap="square" lIns="0" tIns="0" rIns="0" bIns="0" rtlCol="0"/>
            <a:lstStyle/>
            <a:p>
              <a:endParaRPr dirty="0"/>
            </a:p>
          </p:txBody>
        </p:sp>
      </p:grpSp>
      <p:sp>
        <p:nvSpPr>
          <p:cNvPr id="7" name="object 7"/>
          <p:cNvSpPr txBox="1"/>
          <p:nvPr/>
        </p:nvSpPr>
        <p:spPr>
          <a:xfrm>
            <a:off x="72138" y="1476248"/>
            <a:ext cx="3363595" cy="2506455"/>
          </a:xfrm>
          <a:prstGeom prst="rect">
            <a:avLst/>
          </a:prstGeom>
        </p:spPr>
        <p:txBody>
          <a:bodyPr vert="horz" wrap="square" lIns="0" tIns="13335" rIns="0" bIns="0" rtlCol="0">
            <a:spAutoFit/>
          </a:bodyPr>
          <a:lstStyle/>
          <a:p>
            <a:pPr marL="370840" marR="852805" indent="1905" algn="ctr">
              <a:lnSpc>
                <a:spcPct val="100000"/>
              </a:lnSpc>
              <a:spcBef>
                <a:spcPts val="1730"/>
              </a:spcBef>
            </a:pPr>
            <a:r>
              <a:rPr sz="1800" spc="-10" dirty="0" err="1">
                <a:solidFill>
                  <a:srgbClr val="FFFFFF"/>
                </a:solidFill>
                <a:latin typeface="Calibri"/>
                <a:cs typeface="Calibri"/>
              </a:rPr>
              <a:t>Vous</a:t>
            </a:r>
            <a:r>
              <a:rPr sz="1800" spc="-75" dirty="0">
                <a:solidFill>
                  <a:srgbClr val="FFFFFF"/>
                </a:solidFill>
                <a:latin typeface="Calibri"/>
                <a:cs typeface="Calibri"/>
              </a:rPr>
              <a:t> </a:t>
            </a:r>
            <a:r>
              <a:rPr sz="1800" dirty="0">
                <a:solidFill>
                  <a:srgbClr val="FFFFFF"/>
                </a:solidFill>
                <a:latin typeface="Calibri"/>
                <a:cs typeface="Calibri"/>
              </a:rPr>
              <a:t>pouvez</a:t>
            </a:r>
            <a:r>
              <a:rPr sz="1800" spc="-85" dirty="0">
                <a:solidFill>
                  <a:srgbClr val="FFFFFF"/>
                </a:solidFill>
                <a:latin typeface="Calibri"/>
                <a:cs typeface="Calibri"/>
              </a:rPr>
              <a:t> </a:t>
            </a:r>
            <a:r>
              <a:rPr sz="1800" spc="-25" dirty="0">
                <a:solidFill>
                  <a:srgbClr val="FFFFFF"/>
                </a:solidFill>
                <a:latin typeface="Calibri"/>
                <a:cs typeface="Calibri"/>
              </a:rPr>
              <a:t>ici </a:t>
            </a:r>
            <a:r>
              <a:rPr sz="1800" spc="-10" dirty="0">
                <a:solidFill>
                  <a:srgbClr val="FFFFFF"/>
                </a:solidFill>
                <a:latin typeface="Calibri"/>
                <a:cs typeface="Calibri"/>
              </a:rPr>
              <a:t>consulter</a:t>
            </a:r>
            <a:r>
              <a:rPr sz="1800" spc="-35" dirty="0">
                <a:solidFill>
                  <a:srgbClr val="FFFFFF"/>
                </a:solidFill>
                <a:latin typeface="Calibri"/>
                <a:cs typeface="Calibri"/>
              </a:rPr>
              <a:t> </a:t>
            </a:r>
            <a:r>
              <a:rPr sz="1800" dirty="0">
                <a:solidFill>
                  <a:srgbClr val="FFFFFF"/>
                </a:solidFill>
                <a:latin typeface="Calibri"/>
                <a:cs typeface="Calibri"/>
              </a:rPr>
              <a:t>le</a:t>
            </a:r>
            <a:r>
              <a:rPr sz="1800" spc="-25" dirty="0">
                <a:solidFill>
                  <a:srgbClr val="FFFFFF"/>
                </a:solidFill>
                <a:latin typeface="Calibri"/>
                <a:cs typeface="Calibri"/>
              </a:rPr>
              <a:t> </a:t>
            </a:r>
            <a:r>
              <a:rPr sz="1800" dirty="0">
                <a:solidFill>
                  <a:srgbClr val="FFFFFF"/>
                </a:solidFill>
                <a:latin typeface="Calibri"/>
                <a:cs typeface="Calibri"/>
              </a:rPr>
              <a:t>niveau</a:t>
            </a:r>
            <a:r>
              <a:rPr sz="1800" spc="-40"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réussite</a:t>
            </a:r>
            <a:r>
              <a:rPr sz="1800" spc="-60" dirty="0">
                <a:solidFill>
                  <a:srgbClr val="FFFFFF"/>
                </a:solidFill>
                <a:latin typeface="Calibri"/>
                <a:cs typeface="Calibri"/>
              </a:rPr>
              <a:t> </a:t>
            </a:r>
            <a:r>
              <a:rPr sz="1800" dirty="0">
                <a:solidFill>
                  <a:srgbClr val="FFFFFF"/>
                </a:solidFill>
                <a:latin typeface="Calibri"/>
                <a:cs typeface="Calibri"/>
              </a:rPr>
              <a:t>de</a:t>
            </a:r>
            <a:r>
              <a:rPr sz="1800" spc="-45" dirty="0">
                <a:solidFill>
                  <a:srgbClr val="FFFFFF"/>
                </a:solidFill>
                <a:latin typeface="Calibri"/>
                <a:cs typeface="Calibri"/>
              </a:rPr>
              <a:t> </a:t>
            </a:r>
            <a:r>
              <a:rPr sz="1800" spc="-20" dirty="0">
                <a:solidFill>
                  <a:srgbClr val="FFFFFF"/>
                </a:solidFill>
                <a:latin typeface="Calibri"/>
                <a:cs typeface="Calibri"/>
              </a:rPr>
              <a:t>votre</a:t>
            </a:r>
            <a:r>
              <a:rPr sz="1800" spc="500" dirty="0">
                <a:solidFill>
                  <a:srgbClr val="FFFFFF"/>
                </a:solidFill>
                <a:latin typeface="Calibri"/>
                <a:cs typeface="Calibri"/>
              </a:rPr>
              <a:t> </a:t>
            </a:r>
            <a:r>
              <a:rPr sz="1800" dirty="0">
                <a:solidFill>
                  <a:srgbClr val="FFFFFF"/>
                </a:solidFill>
                <a:latin typeface="Calibri"/>
                <a:cs typeface="Calibri"/>
              </a:rPr>
              <a:t>élève,</a:t>
            </a:r>
            <a:r>
              <a:rPr sz="1800" spc="-40" dirty="0">
                <a:solidFill>
                  <a:srgbClr val="FFFFFF"/>
                </a:solidFill>
                <a:latin typeface="Calibri"/>
                <a:cs typeface="Calibri"/>
              </a:rPr>
              <a:t> </a:t>
            </a:r>
            <a:r>
              <a:rPr sz="1800" dirty="0">
                <a:solidFill>
                  <a:srgbClr val="FFFFFF"/>
                </a:solidFill>
                <a:latin typeface="Calibri"/>
                <a:cs typeface="Calibri"/>
              </a:rPr>
              <a:t>qui</a:t>
            </a:r>
            <a:r>
              <a:rPr sz="1800" spc="-35" dirty="0">
                <a:solidFill>
                  <a:srgbClr val="FFFFFF"/>
                </a:solidFill>
                <a:latin typeface="Calibri"/>
                <a:cs typeface="Calibri"/>
              </a:rPr>
              <a:t> </a:t>
            </a:r>
            <a:r>
              <a:rPr sz="1800" dirty="0">
                <a:solidFill>
                  <a:srgbClr val="FFFFFF"/>
                </a:solidFill>
                <a:latin typeface="Calibri"/>
                <a:cs typeface="Calibri"/>
              </a:rPr>
              <a:t>vous</a:t>
            </a:r>
            <a:r>
              <a:rPr sz="1800" spc="-55" dirty="0">
                <a:solidFill>
                  <a:srgbClr val="FFFFFF"/>
                </a:solidFill>
                <a:latin typeface="Calibri"/>
                <a:cs typeface="Calibri"/>
              </a:rPr>
              <a:t> </a:t>
            </a:r>
            <a:r>
              <a:rPr sz="1800" spc="-10" dirty="0">
                <a:solidFill>
                  <a:srgbClr val="FFFFFF"/>
                </a:solidFill>
                <a:latin typeface="Calibri"/>
                <a:cs typeface="Calibri"/>
              </a:rPr>
              <a:t>indique </a:t>
            </a:r>
            <a:r>
              <a:rPr sz="1800" dirty="0">
                <a:solidFill>
                  <a:srgbClr val="FFFFFF"/>
                </a:solidFill>
                <a:latin typeface="Calibri"/>
                <a:cs typeface="Calibri"/>
              </a:rPr>
              <a:t>son</a:t>
            </a:r>
            <a:r>
              <a:rPr sz="1800" spc="-45" dirty="0">
                <a:solidFill>
                  <a:srgbClr val="FFFFFF"/>
                </a:solidFill>
                <a:latin typeface="Calibri"/>
                <a:cs typeface="Calibri"/>
              </a:rPr>
              <a:t> </a:t>
            </a:r>
            <a:r>
              <a:rPr sz="1800" dirty="0">
                <a:solidFill>
                  <a:srgbClr val="FFFFFF"/>
                </a:solidFill>
                <a:latin typeface="Calibri"/>
                <a:cs typeface="Calibri"/>
              </a:rPr>
              <a:t>résultat</a:t>
            </a:r>
            <a:r>
              <a:rPr sz="1800" spc="-40" dirty="0">
                <a:solidFill>
                  <a:srgbClr val="FFFFFF"/>
                </a:solidFill>
                <a:latin typeface="Calibri"/>
                <a:cs typeface="Calibri"/>
              </a:rPr>
              <a:t> </a:t>
            </a:r>
            <a:r>
              <a:rPr sz="1800" dirty="0">
                <a:solidFill>
                  <a:srgbClr val="FFFFFF"/>
                </a:solidFill>
                <a:latin typeface="Calibri"/>
                <a:cs typeface="Calibri"/>
              </a:rPr>
              <a:t>au</a:t>
            </a:r>
            <a:r>
              <a:rPr sz="1800" spc="-40" dirty="0">
                <a:solidFill>
                  <a:srgbClr val="FFFFFF"/>
                </a:solidFill>
                <a:latin typeface="Calibri"/>
                <a:cs typeface="Calibri"/>
              </a:rPr>
              <a:t> </a:t>
            </a:r>
            <a:r>
              <a:rPr sz="1800" spc="-20" dirty="0">
                <a:solidFill>
                  <a:srgbClr val="FFFFFF"/>
                </a:solidFill>
                <a:latin typeface="Calibri"/>
                <a:cs typeface="Calibri"/>
              </a:rPr>
              <a:t>test.</a:t>
            </a:r>
            <a:endParaRPr sz="1800" dirty="0">
              <a:latin typeface="Calibri"/>
              <a:cs typeface="Calibri"/>
            </a:endParaRPr>
          </a:p>
          <a:p>
            <a:pPr marL="449580" marR="932180" indent="635" algn="ctr">
              <a:lnSpc>
                <a:spcPct val="100000"/>
              </a:lnSpc>
            </a:pPr>
            <a:r>
              <a:rPr sz="1800" dirty="0">
                <a:solidFill>
                  <a:srgbClr val="FFFFFF"/>
                </a:solidFill>
                <a:latin typeface="Calibri"/>
                <a:cs typeface="Calibri"/>
              </a:rPr>
              <a:t>Dans</a:t>
            </a:r>
            <a:r>
              <a:rPr sz="1800" spc="-50" dirty="0">
                <a:solidFill>
                  <a:srgbClr val="FFFFFF"/>
                </a:solidFill>
                <a:latin typeface="Calibri"/>
                <a:cs typeface="Calibri"/>
              </a:rPr>
              <a:t> </a:t>
            </a:r>
            <a:r>
              <a:rPr sz="1800" dirty="0">
                <a:solidFill>
                  <a:srgbClr val="FFFFFF"/>
                </a:solidFill>
                <a:latin typeface="Calibri"/>
                <a:cs typeface="Calibri"/>
              </a:rPr>
              <a:t>cet</a:t>
            </a:r>
            <a:r>
              <a:rPr sz="1800" spc="-30" dirty="0">
                <a:solidFill>
                  <a:srgbClr val="FFFFFF"/>
                </a:solidFill>
                <a:latin typeface="Calibri"/>
                <a:cs typeface="Calibri"/>
              </a:rPr>
              <a:t> </a:t>
            </a:r>
            <a:r>
              <a:rPr sz="1800" spc="-10" dirty="0">
                <a:solidFill>
                  <a:srgbClr val="FFFFFF"/>
                </a:solidFill>
                <a:latin typeface="Calibri"/>
                <a:cs typeface="Calibri"/>
              </a:rPr>
              <a:t>exemple,</a:t>
            </a:r>
            <a:r>
              <a:rPr sz="1800" spc="-45" dirty="0">
                <a:solidFill>
                  <a:srgbClr val="FFFFFF"/>
                </a:solidFill>
                <a:latin typeface="Calibri"/>
                <a:cs typeface="Calibri"/>
              </a:rPr>
              <a:t> </a:t>
            </a:r>
            <a:r>
              <a:rPr sz="1800" spc="-25" dirty="0">
                <a:solidFill>
                  <a:srgbClr val="FFFFFF"/>
                </a:solidFill>
                <a:latin typeface="Calibri"/>
                <a:cs typeface="Calibri"/>
              </a:rPr>
              <a:t>le </a:t>
            </a:r>
            <a:r>
              <a:rPr sz="1800" dirty="0">
                <a:solidFill>
                  <a:srgbClr val="FFFFFF"/>
                </a:solidFill>
                <a:latin typeface="Calibri"/>
                <a:cs typeface="Calibri"/>
              </a:rPr>
              <a:t>niveau</a:t>
            </a:r>
            <a:r>
              <a:rPr sz="1800" spc="-60" dirty="0">
                <a:solidFill>
                  <a:srgbClr val="FFFFFF"/>
                </a:solidFill>
                <a:latin typeface="Calibri"/>
                <a:cs typeface="Calibri"/>
              </a:rPr>
              <a:t> </a:t>
            </a:r>
            <a:r>
              <a:rPr sz="1800" dirty="0">
                <a:solidFill>
                  <a:srgbClr val="FFFFFF"/>
                </a:solidFill>
                <a:latin typeface="Calibri"/>
                <a:cs typeface="Calibri"/>
              </a:rPr>
              <a:t>de</a:t>
            </a:r>
            <a:r>
              <a:rPr sz="1800" spc="-50" dirty="0">
                <a:solidFill>
                  <a:srgbClr val="FFFFFF"/>
                </a:solidFill>
                <a:latin typeface="Calibri"/>
                <a:cs typeface="Calibri"/>
              </a:rPr>
              <a:t> </a:t>
            </a:r>
            <a:r>
              <a:rPr sz="1800" dirty="0">
                <a:solidFill>
                  <a:srgbClr val="FFFFFF"/>
                </a:solidFill>
                <a:latin typeface="Calibri"/>
                <a:cs typeface="Calibri"/>
              </a:rPr>
              <a:t>réussite</a:t>
            </a:r>
            <a:r>
              <a:rPr sz="1800" spc="-60"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l'élève</a:t>
            </a:r>
            <a:r>
              <a:rPr sz="1800" spc="-25" dirty="0">
                <a:solidFill>
                  <a:srgbClr val="FFFFFF"/>
                </a:solidFill>
                <a:latin typeface="Calibri"/>
                <a:cs typeface="Calibri"/>
              </a:rPr>
              <a:t> </a:t>
            </a:r>
            <a:r>
              <a:rPr sz="1800" dirty="0">
                <a:solidFill>
                  <a:srgbClr val="FFFFFF"/>
                </a:solidFill>
                <a:latin typeface="Calibri"/>
                <a:cs typeface="Calibri"/>
              </a:rPr>
              <a:t>est</a:t>
            </a:r>
            <a:r>
              <a:rPr sz="1800" spc="-45" dirty="0">
                <a:solidFill>
                  <a:srgbClr val="FFFFFF"/>
                </a:solidFill>
                <a:latin typeface="Calibri"/>
                <a:cs typeface="Calibri"/>
              </a:rPr>
              <a:t> </a:t>
            </a:r>
            <a:r>
              <a:rPr sz="1800" dirty="0">
                <a:solidFill>
                  <a:srgbClr val="FFFFFF"/>
                </a:solidFill>
                <a:latin typeface="Calibri"/>
                <a:cs typeface="Calibri"/>
              </a:rPr>
              <a:t>«</a:t>
            </a:r>
            <a:r>
              <a:rPr sz="1800" spc="-35" dirty="0">
                <a:solidFill>
                  <a:srgbClr val="FFFFFF"/>
                </a:solidFill>
                <a:latin typeface="Calibri"/>
                <a:cs typeface="Calibri"/>
              </a:rPr>
              <a:t> </a:t>
            </a:r>
            <a:r>
              <a:rPr sz="1800" spc="-25" dirty="0">
                <a:solidFill>
                  <a:srgbClr val="FFFFFF"/>
                </a:solidFill>
                <a:latin typeface="Calibri"/>
                <a:cs typeface="Calibri"/>
              </a:rPr>
              <a:t>En </a:t>
            </a:r>
            <a:r>
              <a:rPr sz="1800" spc="-10" dirty="0">
                <a:solidFill>
                  <a:srgbClr val="FFFFFF"/>
                </a:solidFill>
                <a:latin typeface="Calibri"/>
                <a:cs typeface="Calibri"/>
              </a:rPr>
              <a:t>progression</a:t>
            </a:r>
            <a:r>
              <a:rPr sz="1800" spc="-40" dirty="0">
                <a:solidFill>
                  <a:srgbClr val="FFFFFF"/>
                </a:solidFill>
                <a:latin typeface="Calibri"/>
                <a:cs typeface="Calibri"/>
              </a:rPr>
              <a:t> </a:t>
            </a:r>
            <a:r>
              <a:rPr sz="1800" spc="-25" dirty="0">
                <a:solidFill>
                  <a:srgbClr val="FFFFFF"/>
                </a:solidFill>
                <a:latin typeface="Calibri"/>
                <a:cs typeface="Calibri"/>
              </a:rPr>
              <a:t>».</a:t>
            </a:r>
            <a:endParaRPr sz="1800" dirty="0">
              <a:latin typeface="Calibri"/>
              <a:cs typeface="Calibri"/>
            </a:endParaRPr>
          </a:p>
        </p:txBody>
      </p:sp>
      <p:sp>
        <p:nvSpPr>
          <p:cNvPr id="18" name="object 18"/>
          <p:cNvSpPr txBox="1"/>
          <p:nvPr/>
        </p:nvSpPr>
        <p:spPr>
          <a:xfrm>
            <a:off x="6205728" y="2302764"/>
            <a:ext cx="1506220" cy="277495"/>
          </a:xfrm>
          <a:prstGeom prst="rect">
            <a:avLst/>
          </a:prstGeom>
          <a:solidFill>
            <a:srgbClr val="F8F8F8"/>
          </a:solidFill>
        </p:spPr>
        <p:txBody>
          <a:bodyPr vert="horz" wrap="square" lIns="0" tIns="93345" rIns="0" bIns="0" rtlCol="0">
            <a:spAutoFit/>
          </a:bodyPr>
          <a:lstStyle/>
          <a:p>
            <a:pPr marL="92075">
              <a:lnSpc>
                <a:spcPct val="100000"/>
              </a:lnSpc>
              <a:spcBef>
                <a:spcPts val="735"/>
              </a:spcBef>
            </a:pPr>
            <a:r>
              <a:rPr sz="1200" spc="-10" dirty="0">
                <a:solidFill>
                  <a:srgbClr val="404040"/>
                </a:solidFill>
                <a:latin typeface="Calibri"/>
                <a:cs typeface="Calibri"/>
              </a:rPr>
              <a:t>Description</a:t>
            </a:r>
            <a:endParaRPr sz="1200" dirty="0">
              <a:latin typeface="Calibri"/>
              <a:cs typeface="Calibri"/>
            </a:endParaRPr>
          </a:p>
        </p:txBody>
      </p:sp>
      <p:grpSp>
        <p:nvGrpSpPr>
          <p:cNvPr id="12" name="object 12">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3" name="object 13"/>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4" name="object 14"/>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9" name="object 19"/>
          <p:cNvSpPr txBox="1"/>
          <p:nvPr/>
        </p:nvSpPr>
        <p:spPr>
          <a:xfrm>
            <a:off x="3707891" y="2775204"/>
            <a:ext cx="1506220" cy="277495"/>
          </a:xfrm>
          <a:prstGeom prst="rect">
            <a:avLst/>
          </a:prstGeom>
          <a:solidFill>
            <a:srgbClr val="F8F8F8"/>
          </a:solidFill>
        </p:spPr>
        <p:txBody>
          <a:bodyPr vert="horz" wrap="square" lIns="0" tIns="92710" rIns="0" bIns="0" rtlCol="0">
            <a:spAutoFit/>
          </a:bodyPr>
          <a:lstStyle/>
          <a:p>
            <a:pPr marL="91440">
              <a:lnSpc>
                <a:spcPct val="100000"/>
              </a:lnSpc>
              <a:spcBef>
                <a:spcPts val="730"/>
              </a:spcBef>
            </a:pPr>
            <a:r>
              <a:rPr sz="1200" b="1" dirty="0">
                <a:solidFill>
                  <a:srgbClr val="404040"/>
                </a:solidFill>
                <a:latin typeface="Calibri"/>
                <a:cs typeface="Calibri"/>
              </a:rPr>
              <a:t>En</a:t>
            </a:r>
            <a:r>
              <a:rPr sz="1200" b="1" spc="-10" dirty="0">
                <a:solidFill>
                  <a:srgbClr val="404040"/>
                </a:solidFill>
                <a:latin typeface="Calibri"/>
                <a:cs typeface="Calibri"/>
              </a:rPr>
              <a:t> progression</a:t>
            </a:r>
            <a:endParaRPr sz="1200" dirty="0">
              <a:latin typeface="Calibri"/>
              <a:cs typeface="Calibri"/>
            </a:endParaRPr>
          </a:p>
        </p:txBody>
      </p:sp>
      <p:sp>
        <p:nvSpPr>
          <p:cNvPr id="23" name="object 23"/>
          <p:cNvSpPr txBox="1"/>
          <p:nvPr/>
        </p:nvSpPr>
        <p:spPr>
          <a:xfrm>
            <a:off x="6205728" y="2785872"/>
            <a:ext cx="3662679" cy="1009015"/>
          </a:xfrm>
          <a:prstGeom prst="rect">
            <a:avLst/>
          </a:prstGeom>
          <a:solidFill>
            <a:srgbClr val="F8F8F8"/>
          </a:solidFill>
        </p:spPr>
        <p:txBody>
          <a:bodyPr vert="horz" wrap="square" lIns="0" tIns="39370" rIns="0" bIns="0" rtlCol="0">
            <a:spAutoFit/>
          </a:bodyPr>
          <a:lstStyle/>
          <a:p>
            <a:pPr marL="92075" marR="128905">
              <a:lnSpc>
                <a:spcPct val="100000"/>
              </a:lnSpc>
              <a:spcBef>
                <a:spcPts val="310"/>
              </a:spcBef>
            </a:pPr>
            <a:r>
              <a:rPr sz="850" dirty="0">
                <a:latin typeface="Calibri"/>
                <a:cs typeface="Calibri"/>
              </a:rPr>
              <a:t>Un</a:t>
            </a:r>
            <a:r>
              <a:rPr sz="850" spc="-5" dirty="0">
                <a:latin typeface="Calibri"/>
                <a:cs typeface="Calibri"/>
              </a:rPr>
              <a:t> </a:t>
            </a:r>
            <a:r>
              <a:rPr sz="850" dirty="0">
                <a:latin typeface="Calibri"/>
                <a:cs typeface="Calibri"/>
              </a:rPr>
              <a:t>élève</a:t>
            </a:r>
            <a:r>
              <a:rPr sz="850" spc="15" dirty="0">
                <a:latin typeface="Calibri"/>
                <a:cs typeface="Calibri"/>
              </a:rPr>
              <a:t> </a:t>
            </a:r>
            <a:r>
              <a:rPr sz="850" dirty="0">
                <a:latin typeface="Calibri"/>
                <a:cs typeface="Calibri"/>
              </a:rPr>
              <a:t>de</a:t>
            </a:r>
            <a:r>
              <a:rPr sz="850" spc="-5" dirty="0">
                <a:latin typeface="Calibri"/>
                <a:cs typeface="Calibri"/>
              </a:rPr>
              <a:t> </a:t>
            </a:r>
            <a:r>
              <a:rPr sz="850" dirty="0">
                <a:latin typeface="Calibri"/>
                <a:cs typeface="Calibri"/>
              </a:rPr>
              <a:t>ce</a:t>
            </a:r>
            <a:r>
              <a:rPr sz="850" spc="10" dirty="0">
                <a:latin typeface="Calibri"/>
                <a:cs typeface="Calibri"/>
              </a:rPr>
              <a:t> </a:t>
            </a:r>
            <a:r>
              <a:rPr sz="850" dirty="0">
                <a:latin typeface="Calibri"/>
                <a:cs typeface="Calibri"/>
              </a:rPr>
              <a:t>niveau</a:t>
            </a:r>
            <a:r>
              <a:rPr sz="850" spc="15" dirty="0">
                <a:latin typeface="Calibri"/>
                <a:cs typeface="Calibri"/>
              </a:rPr>
              <a:t> </a:t>
            </a:r>
            <a:r>
              <a:rPr sz="850" dirty="0">
                <a:latin typeface="Calibri"/>
                <a:cs typeface="Calibri"/>
              </a:rPr>
              <a:t>a </a:t>
            </a:r>
            <a:r>
              <a:rPr sz="850" spc="-10" dirty="0">
                <a:latin typeface="Calibri"/>
                <a:cs typeface="Calibri"/>
              </a:rPr>
              <a:t>démontré</a:t>
            </a:r>
            <a:r>
              <a:rPr sz="850" spc="10" dirty="0">
                <a:latin typeface="Calibri"/>
                <a:cs typeface="Calibri"/>
              </a:rPr>
              <a:t> </a:t>
            </a:r>
            <a:r>
              <a:rPr sz="850" dirty="0">
                <a:latin typeface="Calibri"/>
                <a:cs typeface="Calibri"/>
              </a:rPr>
              <a:t>une</a:t>
            </a:r>
            <a:r>
              <a:rPr sz="850" spc="15" dirty="0">
                <a:latin typeface="Calibri"/>
                <a:cs typeface="Calibri"/>
              </a:rPr>
              <a:t> </a:t>
            </a:r>
            <a:r>
              <a:rPr sz="850" b="1" spc="-10" dirty="0">
                <a:latin typeface="Calibri"/>
                <a:cs typeface="Calibri"/>
              </a:rPr>
              <a:t>compréhension</a:t>
            </a:r>
            <a:r>
              <a:rPr sz="850" b="1" spc="-45" dirty="0">
                <a:latin typeface="Calibri"/>
                <a:cs typeface="Calibri"/>
              </a:rPr>
              <a:t> </a:t>
            </a:r>
            <a:r>
              <a:rPr sz="850" b="1" spc="-10" dirty="0">
                <a:latin typeface="Calibri"/>
                <a:cs typeface="Calibri"/>
              </a:rPr>
              <a:t>partielle,</a:t>
            </a:r>
            <a:r>
              <a:rPr sz="850" b="1" spc="5" dirty="0">
                <a:latin typeface="Calibri"/>
                <a:cs typeface="Calibri"/>
              </a:rPr>
              <a:t> </a:t>
            </a:r>
            <a:r>
              <a:rPr sz="850" b="1" spc="-10" dirty="0">
                <a:latin typeface="Calibri"/>
                <a:cs typeface="Calibri"/>
              </a:rPr>
              <a:t>inférieure</a:t>
            </a:r>
            <a:r>
              <a:rPr sz="850" b="1" spc="500" dirty="0">
                <a:latin typeface="Calibri"/>
                <a:cs typeface="Calibri"/>
              </a:rPr>
              <a:t> </a:t>
            </a:r>
            <a:r>
              <a:rPr sz="850" b="1" dirty="0">
                <a:latin typeface="Calibri"/>
                <a:cs typeface="Calibri"/>
              </a:rPr>
              <a:t>aux</a:t>
            </a:r>
            <a:r>
              <a:rPr sz="850" b="1" spc="-25" dirty="0">
                <a:latin typeface="Calibri"/>
                <a:cs typeface="Calibri"/>
              </a:rPr>
              <a:t> </a:t>
            </a:r>
            <a:r>
              <a:rPr sz="850" b="1" spc="-10" dirty="0">
                <a:latin typeface="Calibri"/>
                <a:cs typeface="Calibri"/>
              </a:rPr>
              <a:t>attentes</a:t>
            </a:r>
            <a:r>
              <a:rPr sz="850" b="1" spc="-35" dirty="0">
                <a:latin typeface="Calibri"/>
                <a:cs typeface="Calibri"/>
              </a:rPr>
              <a:t> </a:t>
            </a:r>
            <a:r>
              <a:rPr sz="850" b="1" dirty="0">
                <a:latin typeface="Calibri"/>
                <a:cs typeface="Calibri"/>
              </a:rPr>
              <a:t>de</a:t>
            </a:r>
            <a:r>
              <a:rPr sz="850" b="1" spc="-20" dirty="0">
                <a:latin typeface="Calibri"/>
                <a:cs typeface="Calibri"/>
              </a:rPr>
              <a:t> </a:t>
            </a:r>
            <a:r>
              <a:rPr sz="850" b="1" dirty="0">
                <a:latin typeface="Calibri"/>
                <a:cs typeface="Calibri"/>
              </a:rPr>
              <a:t>son</a:t>
            </a:r>
            <a:r>
              <a:rPr sz="850" b="1" spc="-10" dirty="0">
                <a:latin typeface="Calibri"/>
                <a:cs typeface="Calibri"/>
              </a:rPr>
              <a:t> </a:t>
            </a:r>
            <a:r>
              <a:rPr sz="850" b="1" dirty="0">
                <a:latin typeface="Calibri"/>
                <a:cs typeface="Calibri"/>
              </a:rPr>
              <a:t>niveau</a:t>
            </a:r>
            <a:r>
              <a:rPr sz="850" b="1" spc="-35" dirty="0">
                <a:latin typeface="Calibri"/>
                <a:cs typeface="Calibri"/>
              </a:rPr>
              <a:t> </a:t>
            </a:r>
            <a:r>
              <a:rPr sz="850" b="1" dirty="0">
                <a:latin typeface="Calibri"/>
                <a:cs typeface="Calibri"/>
              </a:rPr>
              <a:t>scolaire,</a:t>
            </a:r>
            <a:r>
              <a:rPr sz="850" b="1" spc="20" dirty="0">
                <a:latin typeface="Calibri"/>
                <a:cs typeface="Calibri"/>
              </a:rPr>
              <a:t> </a:t>
            </a:r>
            <a:r>
              <a:rPr sz="850" dirty="0">
                <a:latin typeface="Calibri"/>
                <a:cs typeface="Calibri"/>
              </a:rPr>
              <a:t>des</a:t>
            </a:r>
            <a:r>
              <a:rPr sz="850" spc="-5" dirty="0">
                <a:latin typeface="Calibri"/>
                <a:cs typeface="Calibri"/>
              </a:rPr>
              <a:t> </a:t>
            </a:r>
            <a:r>
              <a:rPr sz="850" dirty="0">
                <a:latin typeface="Calibri"/>
                <a:cs typeface="Calibri"/>
              </a:rPr>
              <a:t>normes</a:t>
            </a:r>
            <a:r>
              <a:rPr sz="850" spc="5" dirty="0">
                <a:latin typeface="Calibri"/>
                <a:cs typeface="Calibri"/>
              </a:rPr>
              <a:t> </a:t>
            </a:r>
            <a:r>
              <a:rPr sz="850" spc="-10" dirty="0">
                <a:latin typeface="Calibri"/>
                <a:cs typeface="Calibri"/>
              </a:rPr>
              <a:t>d'apprentissage</a:t>
            </a:r>
            <a:r>
              <a:rPr sz="850" spc="30" dirty="0">
                <a:latin typeface="Calibri"/>
                <a:cs typeface="Calibri"/>
              </a:rPr>
              <a:t> </a:t>
            </a:r>
            <a:r>
              <a:rPr sz="850" dirty="0">
                <a:latin typeface="Calibri"/>
                <a:cs typeface="Calibri"/>
              </a:rPr>
              <a:t>et</a:t>
            </a:r>
            <a:r>
              <a:rPr sz="850" spc="-5" dirty="0">
                <a:latin typeface="Calibri"/>
                <a:cs typeface="Calibri"/>
              </a:rPr>
              <a:t> </a:t>
            </a:r>
            <a:r>
              <a:rPr sz="850" dirty="0">
                <a:latin typeface="Calibri"/>
                <a:cs typeface="Calibri"/>
              </a:rPr>
              <a:t>des</a:t>
            </a:r>
            <a:r>
              <a:rPr sz="850" spc="-5" dirty="0">
                <a:latin typeface="Calibri"/>
                <a:cs typeface="Calibri"/>
              </a:rPr>
              <a:t> </a:t>
            </a:r>
            <a:r>
              <a:rPr sz="850" spc="-10" dirty="0">
                <a:latin typeface="Calibri"/>
                <a:cs typeface="Calibri"/>
              </a:rPr>
              <a:t>sujets</a:t>
            </a:r>
            <a:r>
              <a:rPr sz="850" spc="500" dirty="0">
                <a:latin typeface="Calibri"/>
                <a:cs typeface="Calibri"/>
              </a:rPr>
              <a:t> </a:t>
            </a:r>
            <a:r>
              <a:rPr sz="850" dirty="0">
                <a:latin typeface="Calibri"/>
                <a:cs typeface="Calibri"/>
              </a:rPr>
              <a:t>de</a:t>
            </a:r>
            <a:r>
              <a:rPr sz="850" spc="-5" dirty="0">
                <a:latin typeface="Calibri"/>
                <a:cs typeface="Calibri"/>
              </a:rPr>
              <a:t> </a:t>
            </a:r>
            <a:r>
              <a:rPr sz="850" spc="-10" dirty="0">
                <a:latin typeface="Calibri"/>
                <a:cs typeface="Calibri"/>
              </a:rPr>
              <a:t>connaissances</a:t>
            </a:r>
            <a:r>
              <a:rPr sz="850" spc="40" dirty="0">
                <a:latin typeface="Calibri"/>
                <a:cs typeface="Calibri"/>
              </a:rPr>
              <a:t> </a:t>
            </a:r>
            <a:r>
              <a:rPr sz="850" spc="-10" dirty="0">
                <a:latin typeface="Calibri"/>
                <a:cs typeface="Calibri"/>
              </a:rPr>
              <a:t>fondamentales</a:t>
            </a:r>
            <a:r>
              <a:rPr sz="850" spc="30" dirty="0">
                <a:latin typeface="Calibri"/>
                <a:cs typeface="Calibri"/>
              </a:rPr>
              <a:t> </a:t>
            </a:r>
            <a:r>
              <a:rPr sz="850" spc="-10" dirty="0">
                <a:latin typeface="Calibri"/>
                <a:cs typeface="Calibri"/>
              </a:rPr>
              <a:t>sélectionnés</a:t>
            </a:r>
            <a:r>
              <a:rPr sz="850" spc="40" dirty="0">
                <a:latin typeface="Calibri"/>
                <a:cs typeface="Calibri"/>
              </a:rPr>
              <a:t> </a:t>
            </a:r>
            <a:r>
              <a:rPr sz="850" dirty="0">
                <a:latin typeface="Calibri"/>
                <a:cs typeface="Calibri"/>
              </a:rPr>
              <a:t>dans</a:t>
            </a:r>
            <a:r>
              <a:rPr sz="850" spc="5" dirty="0">
                <a:latin typeface="Calibri"/>
                <a:cs typeface="Calibri"/>
              </a:rPr>
              <a:t> </a:t>
            </a:r>
            <a:r>
              <a:rPr sz="850" dirty="0">
                <a:latin typeface="Calibri"/>
                <a:cs typeface="Calibri"/>
              </a:rPr>
              <a:t>le cadre du </a:t>
            </a:r>
            <a:r>
              <a:rPr sz="850" spc="-10" dirty="0">
                <a:latin typeface="Calibri"/>
                <a:cs typeface="Calibri"/>
              </a:rPr>
              <a:t>programme</a:t>
            </a:r>
            <a:r>
              <a:rPr sz="850" spc="500" dirty="0">
                <a:latin typeface="Calibri"/>
                <a:cs typeface="Calibri"/>
              </a:rPr>
              <a:t> </a:t>
            </a:r>
            <a:r>
              <a:rPr sz="850" dirty="0">
                <a:latin typeface="Calibri"/>
                <a:cs typeface="Calibri"/>
              </a:rPr>
              <a:t>d'études du</a:t>
            </a:r>
            <a:r>
              <a:rPr sz="850" spc="-25" dirty="0">
                <a:latin typeface="Calibri"/>
                <a:cs typeface="Calibri"/>
              </a:rPr>
              <a:t> </a:t>
            </a:r>
            <a:r>
              <a:rPr sz="850" spc="-10" dirty="0">
                <a:latin typeface="Calibri"/>
                <a:cs typeface="Calibri"/>
              </a:rPr>
              <a:t>Massachusetts</a:t>
            </a:r>
            <a:r>
              <a:rPr sz="850" dirty="0">
                <a:latin typeface="Calibri"/>
                <a:cs typeface="Calibri"/>
              </a:rPr>
              <a:t> pour</a:t>
            </a:r>
            <a:r>
              <a:rPr sz="850" spc="-15" dirty="0">
                <a:latin typeface="Calibri"/>
                <a:cs typeface="Calibri"/>
              </a:rPr>
              <a:t> </a:t>
            </a:r>
            <a:r>
              <a:rPr sz="850" dirty="0">
                <a:latin typeface="Calibri"/>
                <a:cs typeface="Calibri"/>
              </a:rPr>
              <a:t>cette</a:t>
            </a:r>
            <a:r>
              <a:rPr sz="850" spc="-15" dirty="0">
                <a:latin typeface="Calibri"/>
                <a:cs typeface="Calibri"/>
              </a:rPr>
              <a:t> </a:t>
            </a:r>
            <a:r>
              <a:rPr sz="850" dirty="0">
                <a:latin typeface="Calibri"/>
                <a:cs typeface="Calibri"/>
              </a:rPr>
              <a:t>matière.</a:t>
            </a:r>
            <a:r>
              <a:rPr sz="850" spc="-20" dirty="0">
                <a:latin typeface="Calibri"/>
                <a:cs typeface="Calibri"/>
              </a:rPr>
              <a:t> </a:t>
            </a:r>
            <a:r>
              <a:rPr sz="850" dirty="0">
                <a:latin typeface="Calibri"/>
                <a:cs typeface="Calibri"/>
              </a:rPr>
              <a:t>Les</a:t>
            </a:r>
            <a:r>
              <a:rPr sz="850" spc="-10" dirty="0">
                <a:latin typeface="Calibri"/>
                <a:cs typeface="Calibri"/>
              </a:rPr>
              <a:t> </a:t>
            </a:r>
            <a:r>
              <a:rPr sz="850" dirty="0">
                <a:latin typeface="Calibri"/>
                <a:cs typeface="Calibri"/>
              </a:rPr>
              <a:t>élèves de</a:t>
            </a:r>
            <a:r>
              <a:rPr sz="850" spc="-25" dirty="0">
                <a:latin typeface="Calibri"/>
                <a:cs typeface="Calibri"/>
              </a:rPr>
              <a:t> </a:t>
            </a:r>
            <a:r>
              <a:rPr sz="850" dirty="0">
                <a:latin typeface="Calibri"/>
                <a:cs typeface="Calibri"/>
              </a:rPr>
              <a:t>ce</a:t>
            </a:r>
            <a:r>
              <a:rPr sz="850" spc="-25" dirty="0">
                <a:latin typeface="Calibri"/>
                <a:cs typeface="Calibri"/>
              </a:rPr>
              <a:t> </a:t>
            </a:r>
            <a:r>
              <a:rPr sz="850" spc="-10" dirty="0">
                <a:latin typeface="Calibri"/>
                <a:cs typeface="Calibri"/>
              </a:rPr>
              <a:t>niveau</a:t>
            </a:r>
            <a:r>
              <a:rPr sz="850" spc="500" dirty="0">
                <a:latin typeface="Calibri"/>
                <a:cs typeface="Calibri"/>
              </a:rPr>
              <a:t> </a:t>
            </a:r>
            <a:r>
              <a:rPr sz="850" spc="-10" dirty="0">
                <a:latin typeface="Calibri"/>
                <a:cs typeface="Calibri"/>
              </a:rPr>
              <a:t>acquièrent</a:t>
            </a:r>
            <a:r>
              <a:rPr sz="850" spc="50" dirty="0">
                <a:latin typeface="Calibri"/>
                <a:cs typeface="Calibri"/>
              </a:rPr>
              <a:t> </a:t>
            </a:r>
            <a:r>
              <a:rPr sz="850" spc="-10" dirty="0">
                <a:latin typeface="Calibri"/>
                <a:cs typeface="Calibri"/>
              </a:rPr>
              <a:t>progressivement</a:t>
            </a:r>
            <a:r>
              <a:rPr sz="850" spc="55" dirty="0">
                <a:latin typeface="Calibri"/>
                <a:cs typeface="Calibri"/>
              </a:rPr>
              <a:t> </a:t>
            </a:r>
            <a:r>
              <a:rPr sz="850" dirty="0">
                <a:latin typeface="Calibri"/>
                <a:cs typeface="Calibri"/>
              </a:rPr>
              <a:t>de</a:t>
            </a:r>
            <a:r>
              <a:rPr sz="850" spc="20" dirty="0">
                <a:latin typeface="Calibri"/>
                <a:cs typeface="Calibri"/>
              </a:rPr>
              <a:t> </a:t>
            </a:r>
            <a:r>
              <a:rPr sz="850" spc="-10" dirty="0">
                <a:latin typeface="Calibri"/>
                <a:cs typeface="Calibri"/>
              </a:rPr>
              <a:t>nouvelles</a:t>
            </a:r>
            <a:r>
              <a:rPr sz="850" spc="65" dirty="0">
                <a:latin typeface="Calibri"/>
                <a:cs typeface="Calibri"/>
              </a:rPr>
              <a:t> </a:t>
            </a:r>
            <a:r>
              <a:rPr sz="850" spc="-10" dirty="0">
                <a:latin typeface="Calibri"/>
                <a:cs typeface="Calibri"/>
              </a:rPr>
              <a:t>connaissances,</a:t>
            </a:r>
            <a:r>
              <a:rPr sz="850" spc="70" dirty="0">
                <a:latin typeface="Calibri"/>
                <a:cs typeface="Calibri"/>
              </a:rPr>
              <a:t> </a:t>
            </a:r>
            <a:r>
              <a:rPr sz="850" spc="-10" dirty="0">
                <a:latin typeface="Calibri"/>
                <a:cs typeface="Calibri"/>
              </a:rPr>
              <a:t>compétences</a:t>
            </a:r>
            <a:r>
              <a:rPr sz="850" spc="45" dirty="0">
                <a:latin typeface="Calibri"/>
                <a:cs typeface="Calibri"/>
              </a:rPr>
              <a:t> </a:t>
            </a:r>
            <a:r>
              <a:rPr sz="850" spc="-25" dirty="0">
                <a:latin typeface="Calibri"/>
                <a:cs typeface="Calibri"/>
              </a:rPr>
              <a:t>et</a:t>
            </a:r>
            <a:r>
              <a:rPr sz="850" spc="500" dirty="0">
                <a:latin typeface="Calibri"/>
                <a:cs typeface="Calibri"/>
              </a:rPr>
              <a:t> </a:t>
            </a:r>
            <a:r>
              <a:rPr sz="850" dirty="0">
                <a:latin typeface="Calibri"/>
                <a:cs typeface="Calibri"/>
              </a:rPr>
              <a:t>concepts.</a:t>
            </a:r>
            <a:r>
              <a:rPr sz="850" spc="-5" dirty="0">
                <a:latin typeface="Calibri"/>
                <a:cs typeface="Calibri"/>
              </a:rPr>
              <a:t> </a:t>
            </a:r>
            <a:r>
              <a:rPr sz="850" dirty="0">
                <a:latin typeface="Calibri"/>
                <a:cs typeface="Calibri"/>
              </a:rPr>
              <a:t>Les</a:t>
            </a:r>
            <a:r>
              <a:rPr sz="850" spc="-25" dirty="0">
                <a:latin typeface="Calibri"/>
                <a:cs typeface="Calibri"/>
              </a:rPr>
              <a:t> </a:t>
            </a:r>
            <a:r>
              <a:rPr sz="850" dirty="0">
                <a:latin typeface="Calibri"/>
                <a:cs typeface="Calibri"/>
              </a:rPr>
              <a:t>élèves ont</a:t>
            </a:r>
            <a:r>
              <a:rPr sz="850" spc="-10" dirty="0">
                <a:latin typeface="Calibri"/>
                <a:cs typeface="Calibri"/>
              </a:rPr>
              <a:t> </a:t>
            </a:r>
            <a:r>
              <a:rPr sz="850" dirty="0">
                <a:latin typeface="Calibri"/>
                <a:cs typeface="Calibri"/>
              </a:rPr>
              <a:t>besoin</a:t>
            </a:r>
            <a:r>
              <a:rPr sz="850" spc="-10" dirty="0">
                <a:latin typeface="Calibri"/>
                <a:cs typeface="Calibri"/>
              </a:rPr>
              <a:t> </a:t>
            </a:r>
            <a:r>
              <a:rPr sz="850" dirty="0">
                <a:latin typeface="Calibri"/>
                <a:cs typeface="Calibri"/>
              </a:rPr>
              <a:t>d'un</a:t>
            </a:r>
            <a:r>
              <a:rPr sz="850" spc="-15" dirty="0">
                <a:latin typeface="Calibri"/>
                <a:cs typeface="Calibri"/>
              </a:rPr>
              <a:t> </a:t>
            </a:r>
            <a:r>
              <a:rPr sz="850" spc="-10" dirty="0">
                <a:latin typeface="Calibri"/>
                <a:cs typeface="Calibri"/>
              </a:rPr>
              <a:t>minimum</a:t>
            </a:r>
            <a:r>
              <a:rPr sz="850" spc="-30" dirty="0">
                <a:latin typeface="Calibri"/>
                <a:cs typeface="Calibri"/>
              </a:rPr>
              <a:t> </a:t>
            </a:r>
            <a:r>
              <a:rPr sz="850" spc="-10" dirty="0">
                <a:latin typeface="Calibri"/>
                <a:cs typeface="Calibri"/>
              </a:rPr>
              <a:t>d'incitations</a:t>
            </a:r>
            <a:r>
              <a:rPr sz="850" spc="15" dirty="0">
                <a:latin typeface="Calibri"/>
                <a:cs typeface="Calibri"/>
              </a:rPr>
              <a:t> </a:t>
            </a:r>
            <a:r>
              <a:rPr sz="850" dirty="0">
                <a:latin typeface="Calibri"/>
                <a:cs typeface="Calibri"/>
              </a:rPr>
              <a:t>et</a:t>
            </a:r>
            <a:r>
              <a:rPr sz="850" spc="-20" dirty="0">
                <a:latin typeface="Calibri"/>
                <a:cs typeface="Calibri"/>
              </a:rPr>
              <a:t> </a:t>
            </a:r>
            <a:r>
              <a:rPr sz="850" dirty="0">
                <a:latin typeface="Calibri"/>
                <a:cs typeface="Calibri"/>
              </a:rPr>
              <a:t>d'aide, et</a:t>
            </a:r>
            <a:r>
              <a:rPr sz="850" spc="-20" dirty="0">
                <a:latin typeface="Calibri"/>
                <a:cs typeface="Calibri"/>
              </a:rPr>
              <a:t> </a:t>
            </a:r>
            <a:r>
              <a:rPr sz="850" spc="-10" dirty="0">
                <a:latin typeface="Calibri"/>
                <a:cs typeface="Calibri"/>
              </a:rPr>
              <a:t>leurs</a:t>
            </a:r>
            <a:r>
              <a:rPr sz="850" spc="500" dirty="0">
                <a:latin typeface="Calibri"/>
                <a:cs typeface="Calibri"/>
              </a:rPr>
              <a:t> </a:t>
            </a:r>
            <a:r>
              <a:rPr sz="850" spc="-10" dirty="0">
                <a:latin typeface="Calibri"/>
                <a:cs typeface="Calibri"/>
              </a:rPr>
              <a:t>performances</a:t>
            </a:r>
            <a:r>
              <a:rPr sz="850" spc="30" dirty="0">
                <a:latin typeface="Calibri"/>
                <a:cs typeface="Calibri"/>
              </a:rPr>
              <a:t> </a:t>
            </a:r>
            <a:r>
              <a:rPr sz="850" dirty="0">
                <a:latin typeface="Calibri"/>
                <a:cs typeface="Calibri"/>
              </a:rPr>
              <a:t>sont</a:t>
            </a:r>
            <a:r>
              <a:rPr sz="850" spc="5" dirty="0">
                <a:latin typeface="Calibri"/>
                <a:cs typeface="Calibri"/>
              </a:rPr>
              <a:t> </a:t>
            </a:r>
            <a:r>
              <a:rPr sz="850" spc="-10" dirty="0">
                <a:latin typeface="Calibri"/>
                <a:cs typeface="Calibri"/>
              </a:rPr>
              <a:t>globalement</a:t>
            </a:r>
            <a:r>
              <a:rPr sz="850" spc="55" dirty="0">
                <a:latin typeface="Calibri"/>
                <a:cs typeface="Calibri"/>
              </a:rPr>
              <a:t> </a:t>
            </a:r>
            <a:r>
              <a:rPr sz="850" spc="-10" dirty="0">
                <a:latin typeface="Calibri"/>
                <a:cs typeface="Calibri"/>
              </a:rPr>
              <a:t>exactes.</a:t>
            </a:r>
            <a:endParaRPr sz="850" dirty="0">
              <a:latin typeface="Calibri"/>
              <a:cs typeface="Calibri"/>
            </a:endParaRPr>
          </a:p>
        </p:txBody>
      </p:sp>
      <p:sp>
        <p:nvSpPr>
          <p:cNvPr id="20" name="object 20"/>
          <p:cNvSpPr txBox="1"/>
          <p:nvPr/>
        </p:nvSpPr>
        <p:spPr>
          <a:xfrm>
            <a:off x="3707891" y="3896867"/>
            <a:ext cx="1506220" cy="277495"/>
          </a:xfrm>
          <a:prstGeom prst="rect">
            <a:avLst/>
          </a:prstGeom>
          <a:solidFill>
            <a:srgbClr val="F8F8F8"/>
          </a:solidFill>
        </p:spPr>
        <p:txBody>
          <a:bodyPr vert="horz" wrap="square" lIns="0" tIns="94615" rIns="0" bIns="0" rtlCol="0">
            <a:spAutoFit/>
          </a:bodyPr>
          <a:lstStyle/>
          <a:p>
            <a:pPr marL="91440">
              <a:lnSpc>
                <a:spcPts val="1440"/>
              </a:lnSpc>
              <a:spcBef>
                <a:spcPts val="745"/>
              </a:spcBef>
            </a:pPr>
            <a:r>
              <a:rPr sz="1200" b="1" spc="-10" dirty="0">
                <a:solidFill>
                  <a:srgbClr val="404040"/>
                </a:solidFill>
                <a:latin typeface="Calibri"/>
                <a:cs typeface="Calibri"/>
              </a:rPr>
              <a:t>Émergent</a:t>
            </a:r>
            <a:endParaRPr sz="1200" dirty="0">
              <a:latin typeface="Calibri"/>
              <a:cs typeface="Calibri"/>
            </a:endParaRPr>
          </a:p>
        </p:txBody>
      </p:sp>
      <p:sp>
        <p:nvSpPr>
          <p:cNvPr id="24" name="object 24"/>
          <p:cNvSpPr txBox="1"/>
          <p:nvPr/>
        </p:nvSpPr>
        <p:spPr>
          <a:xfrm>
            <a:off x="6205728" y="3950208"/>
            <a:ext cx="3662679" cy="1000125"/>
          </a:xfrm>
          <a:prstGeom prst="rect">
            <a:avLst/>
          </a:prstGeom>
          <a:solidFill>
            <a:srgbClr val="F8F8F8"/>
          </a:solidFill>
        </p:spPr>
        <p:txBody>
          <a:bodyPr vert="horz" wrap="square" lIns="0" tIns="39369" rIns="0" bIns="0" rtlCol="0">
            <a:spAutoFit/>
          </a:bodyPr>
          <a:lstStyle/>
          <a:p>
            <a:pPr marL="92075" marR="151765">
              <a:lnSpc>
                <a:spcPct val="100000"/>
              </a:lnSpc>
              <a:spcBef>
                <a:spcPts val="309"/>
              </a:spcBef>
            </a:pPr>
            <a:r>
              <a:rPr sz="850" dirty="0">
                <a:latin typeface="Calibri"/>
                <a:cs typeface="Calibri"/>
              </a:rPr>
              <a:t>Un</a:t>
            </a:r>
            <a:r>
              <a:rPr sz="850" spc="-15" dirty="0">
                <a:latin typeface="Calibri"/>
                <a:cs typeface="Calibri"/>
              </a:rPr>
              <a:t> </a:t>
            </a:r>
            <a:r>
              <a:rPr sz="850" dirty="0">
                <a:latin typeface="Calibri"/>
                <a:cs typeface="Calibri"/>
              </a:rPr>
              <a:t>élève</a:t>
            </a:r>
            <a:r>
              <a:rPr sz="850" spc="10" dirty="0">
                <a:latin typeface="Calibri"/>
                <a:cs typeface="Calibri"/>
              </a:rPr>
              <a:t> </a:t>
            </a:r>
            <a:r>
              <a:rPr sz="850" dirty="0">
                <a:latin typeface="Calibri"/>
                <a:cs typeface="Calibri"/>
              </a:rPr>
              <a:t>de</a:t>
            </a:r>
            <a:r>
              <a:rPr sz="850" spc="-10" dirty="0">
                <a:latin typeface="Calibri"/>
                <a:cs typeface="Calibri"/>
              </a:rPr>
              <a:t> </a:t>
            </a:r>
            <a:r>
              <a:rPr sz="850" dirty="0">
                <a:latin typeface="Calibri"/>
                <a:cs typeface="Calibri"/>
              </a:rPr>
              <a:t>ce niveau</a:t>
            </a:r>
            <a:r>
              <a:rPr sz="850" spc="10" dirty="0">
                <a:latin typeface="Calibri"/>
                <a:cs typeface="Calibri"/>
              </a:rPr>
              <a:t> </a:t>
            </a:r>
            <a:r>
              <a:rPr sz="850" dirty="0">
                <a:latin typeface="Calibri"/>
                <a:cs typeface="Calibri"/>
              </a:rPr>
              <a:t>a démontré</a:t>
            </a:r>
            <a:r>
              <a:rPr sz="850" spc="10" dirty="0">
                <a:latin typeface="Calibri"/>
                <a:cs typeface="Calibri"/>
              </a:rPr>
              <a:t> </a:t>
            </a:r>
            <a:r>
              <a:rPr sz="850" b="1" dirty="0">
                <a:latin typeface="Calibri"/>
                <a:cs typeface="Calibri"/>
              </a:rPr>
              <a:t>une</a:t>
            </a:r>
            <a:r>
              <a:rPr sz="850" b="1" spc="-30" dirty="0">
                <a:latin typeface="Calibri"/>
                <a:cs typeface="Calibri"/>
              </a:rPr>
              <a:t> </a:t>
            </a:r>
            <a:r>
              <a:rPr sz="850" b="1" spc="-10" dirty="0">
                <a:latin typeface="Calibri"/>
                <a:cs typeface="Calibri"/>
              </a:rPr>
              <a:t>compréhension</a:t>
            </a:r>
            <a:r>
              <a:rPr sz="850" b="1" spc="-45" dirty="0">
                <a:latin typeface="Calibri"/>
                <a:cs typeface="Calibri"/>
              </a:rPr>
              <a:t> </a:t>
            </a:r>
            <a:r>
              <a:rPr sz="850" b="1" dirty="0">
                <a:latin typeface="Calibri"/>
                <a:cs typeface="Calibri"/>
              </a:rPr>
              <a:t>simple,</a:t>
            </a:r>
            <a:r>
              <a:rPr sz="850" b="1" spc="-10" dirty="0">
                <a:latin typeface="Calibri"/>
                <a:cs typeface="Calibri"/>
              </a:rPr>
              <a:t> inférieure</a:t>
            </a:r>
            <a:r>
              <a:rPr sz="850" b="1" spc="-20" dirty="0">
                <a:latin typeface="Calibri"/>
                <a:cs typeface="Calibri"/>
              </a:rPr>
              <a:t> </a:t>
            </a:r>
            <a:r>
              <a:rPr sz="850" b="1" spc="-25" dirty="0">
                <a:latin typeface="Calibri"/>
                <a:cs typeface="Calibri"/>
              </a:rPr>
              <a:t>aux</a:t>
            </a:r>
            <a:r>
              <a:rPr sz="850" b="1" spc="500" dirty="0">
                <a:latin typeface="Calibri"/>
                <a:cs typeface="Calibri"/>
              </a:rPr>
              <a:t> </a:t>
            </a:r>
            <a:r>
              <a:rPr sz="850" b="1" spc="-10" dirty="0">
                <a:latin typeface="Calibri"/>
                <a:cs typeface="Calibri"/>
              </a:rPr>
              <a:t>attentes</a:t>
            </a:r>
            <a:r>
              <a:rPr sz="850" b="1" spc="-40" dirty="0">
                <a:latin typeface="Calibri"/>
                <a:cs typeface="Calibri"/>
              </a:rPr>
              <a:t> </a:t>
            </a:r>
            <a:r>
              <a:rPr sz="850" b="1" dirty="0">
                <a:latin typeface="Calibri"/>
                <a:cs typeface="Calibri"/>
              </a:rPr>
              <a:t>de</a:t>
            </a:r>
            <a:r>
              <a:rPr sz="850" b="1" spc="-30" dirty="0">
                <a:latin typeface="Calibri"/>
                <a:cs typeface="Calibri"/>
              </a:rPr>
              <a:t> </a:t>
            </a:r>
            <a:r>
              <a:rPr sz="850" b="1" dirty="0">
                <a:latin typeface="Calibri"/>
                <a:cs typeface="Calibri"/>
              </a:rPr>
              <a:t>son</a:t>
            </a:r>
            <a:r>
              <a:rPr sz="850" b="1" spc="-20" dirty="0">
                <a:latin typeface="Calibri"/>
                <a:cs typeface="Calibri"/>
              </a:rPr>
              <a:t> </a:t>
            </a:r>
            <a:r>
              <a:rPr sz="850" b="1" dirty="0">
                <a:latin typeface="Calibri"/>
                <a:cs typeface="Calibri"/>
              </a:rPr>
              <a:t>niveau</a:t>
            </a:r>
            <a:r>
              <a:rPr sz="850" b="1" spc="-40" dirty="0">
                <a:latin typeface="Calibri"/>
                <a:cs typeface="Calibri"/>
              </a:rPr>
              <a:t> </a:t>
            </a:r>
            <a:r>
              <a:rPr sz="850" b="1" dirty="0">
                <a:latin typeface="Calibri"/>
                <a:cs typeface="Calibri"/>
              </a:rPr>
              <a:t>scolaire,</a:t>
            </a:r>
            <a:r>
              <a:rPr sz="850" b="1" spc="15" dirty="0">
                <a:latin typeface="Calibri"/>
                <a:cs typeface="Calibri"/>
              </a:rPr>
              <a:t> </a:t>
            </a:r>
            <a:r>
              <a:rPr sz="850" dirty="0">
                <a:latin typeface="Calibri"/>
                <a:cs typeface="Calibri"/>
              </a:rPr>
              <a:t>d'un</a:t>
            </a:r>
            <a:r>
              <a:rPr sz="850" spc="-10" dirty="0">
                <a:latin typeface="Calibri"/>
                <a:cs typeface="Calibri"/>
              </a:rPr>
              <a:t> </a:t>
            </a:r>
            <a:r>
              <a:rPr sz="850" dirty="0">
                <a:latin typeface="Calibri"/>
                <a:cs typeface="Calibri"/>
              </a:rPr>
              <a:t>nombre</a:t>
            </a:r>
            <a:r>
              <a:rPr sz="850" spc="-20" dirty="0">
                <a:latin typeface="Calibri"/>
                <a:cs typeface="Calibri"/>
              </a:rPr>
              <a:t> </a:t>
            </a:r>
            <a:r>
              <a:rPr sz="850" dirty="0">
                <a:latin typeface="Calibri"/>
                <a:cs typeface="Calibri"/>
              </a:rPr>
              <a:t>limité</a:t>
            </a:r>
            <a:r>
              <a:rPr sz="850" spc="5" dirty="0">
                <a:latin typeface="Calibri"/>
                <a:cs typeface="Calibri"/>
              </a:rPr>
              <a:t> </a:t>
            </a:r>
            <a:r>
              <a:rPr sz="850" dirty="0">
                <a:latin typeface="Calibri"/>
                <a:cs typeface="Calibri"/>
              </a:rPr>
              <a:t>de</a:t>
            </a:r>
            <a:r>
              <a:rPr sz="850" spc="-20" dirty="0">
                <a:latin typeface="Calibri"/>
                <a:cs typeface="Calibri"/>
              </a:rPr>
              <a:t> </a:t>
            </a:r>
            <a:r>
              <a:rPr sz="850" spc="-10" dirty="0">
                <a:latin typeface="Calibri"/>
                <a:cs typeface="Calibri"/>
              </a:rPr>
              <a:t>normes</a:t>
            </a:r>
            <a:r>
              <a:rPr sz="850" spc="500" dirty="0">
                <a:latin typeface="Calibri"/>
                <a:cs typeface="Calibri"/>
              </a:rPr>
              <a:t> </a:t>
            </a:r>
            <a:r>
              <a:rPr sz="850" spc="-10" dirty="0">
                <a:latin typeface="Calibri"/>
                <a:cs typeface="Calibri"/>
              </a:rPr>
              <a:t>d'apprentissage</a:t>
            </a:r>
            <a:r>
              <a:rPr sz="850" spc="30" dirty="0">
                <a:latin typeface="Calibri"/>
                <a:cs typeface="Calibri"/>
              </a:rPr>
              <a:t> </a:t>
            </a:r>
            <a:r>
              <a:rPr sz="850" dirty="0">
                <a:latin typeface="Calibri"/>
                <a:cs typeface="Calibri"/>
              </a:rPr>
              <a:t>et de sujets</a:t>
            </a:r>
            <a:r>
              <a:rPr sz="850" spc="-5" dirty="0">
                <a:latin typeface="Calibri"/>
                <a:cs typeface="Calibri"/>
              </a:rPr>
              <a:t> </a:t>
            </a:r>
            <a:r>
              <a:rPr sz="850" dirty="0">
                <a:latin typeface="Calibri"/>
                <a:cs typeface="Calibri"/>
              </a:rPr>
              <a:t>de </a:t>
            </a:r>
            <a:r>
              <a:rPr sz="850" spc="-10" dirty="0">
                <a:latin typeface="Calibri"/>
                <a:cs typeface="Calibri"/>
              </a:rPr>
              <a:t>connaissances</a:t>
            </a:r>
            <a:r>
              <a:rPr sz="850" spc="40" dirty="0">
                <a:latin typeface="Calibri"/>
                <a:cs typeface="Calibri"/>
              </a:rPr>
              <a:t> </a:t>
            </a:r>
            <a:r>
              <a:rPr sz="850" spc="-10" dirty="0">
                <a:latin typeface="Calibri"/>
                <a:cs typeface="Calibri"/>
              </a:rPr>
              <a:t>fondamentales</a:t>
            </a:r>
            <a:r>
              <a:rPr sz="850" spc="30" dirty="0">
                <a:latin typeface="Calibri"/>
                <a:cs typeface="Calibri"/>
              </a:rPr>
              <a:t> </a:t>
            </a:r>
            <a:r>
              <a:rPr sz="850" dirty="0">
                <a:latin typeface="Calibri"/>
                <a:cs typeface="Calibri"/>
              </a:rPr>
              <a:t>contenus</a:t>
            </a:r>
            <a:r>
              <a:rPr sz="850" spc="20" dirty="0">
                <a:latin typeface="Calibri"/>
                <a:cs typeface="Calibri"/>
              </a:rPr>
              <a:t> </a:t>
            </a:r>
            <a:r>
              <a:rPr sz="850" spc="-20" dirty="0">
                <a:latin typeface="Calibri"/>
                <a:cs typeface="Calibri"/>
              </a:rPr>
              <a:t>dans</a:t>
            </a:r>
            <a:r>
              <a:rPr sz="850" spc="500" dirty="0">
                <a:latin typeface="Calibri"/>
                <a:cs typeface="Calibri"/>
              </a:rPr>
              <a:t> </a:t>
            </a:r>
            <a:r>
              <a:rPr sz="850" dirty="0">
                <a:latin typeface="Calibri"/>
                <a:cs typeface="Calibri"/>
              </a:rPr>
              <a:t>le</a:t>
            </a:r>
            <a:r>
              <a:rPr sz="850" spc="-20" dirty="0">
                <a:latin typeface="Calibri"/>
                <a:cs typeface="Calibri"/>
              </a:rPr>
              <a:t> </a:t>
            </a:r>
            <a:r>
              <a:rPr sz="850" dirty="0">
                <a:latin typeface="Calibri"/>
                <a:cs typeface="Calibri"/>
              </a:rPr>
              <a:t>cadre</a:t>
            </a:r>
            <a:r>
              <a:rPr sz="850" spc="-20" dirty="0">
                <a:latin typeface="Calibri"/>
                <a:cs typeface="Calibri"/>
              </a:rPr>
              <a:t> </a:t>
            </a:r>
            <a:r>
              <a:rPr sz="850" dirty="0">
                <a:latin typeface="Calibri"/>
                <a:cs typeface="Calibri"/>
              </a:rPr>
              <a:t>du</a:t>
            </a:r>
            <a:r>
              <a:rPr sz="850" spc="-25" dirty="0">
                <a:latin typeface="Calibri"/>
                <a:cs typeface="Calibri"/>
              </a:rPr>
              <a:t> </a:t>
            </a:r>
            <a:r>
              <a:rPr sz="850" dirty="0">
                <a:latin typeface="Calibri"/>
                <a:cs typeface="Calibri"/>
              </a:rPr>
              <a:t>programme</a:t>
            </a:r>
            <a:r>
              <a:rPr sz="850" spc="-15" dirty="0">
                <a:latin typeface="Calibri"/>
                <a:cs typeface="Calibri"/>
              </a:rPr>
              <a:t> </a:t>
            </a:r>
            <a:r>
              <a:rPr sz="850" dirty="0">
                <a:latin typeface="Calibri"/>
                <a:cs typeface="Calibri"/>
              </a:rPr>
              <a:t>d'études</a:t>
            </a:r>
            <a:r>
              <a:rPr sz="850" spc="-15" dirty="0">
                <a:latin typeface="Calibri"/>
                <a:cs typeface="Calibri"/>
              </a:rPr>
              <a:t> </a:t>
            </a:r>
            <a:r>
              <a:rPr sz="850" dirty="0">
                <a:latin typeface="Calibri"/>
                <a:cs typeface="Calibri"/>
              </a:rPr>
              <a:t>du</a:t>
            </a:r>
            <a:r>
              <a:rPr sz="850" spc="-20" dirty="0">
                <a:latin typeface="Calibri"/>
                <a:cs typeface="Calibri"/>
              </a:rPr>
              <a:t> </a:t>
            </a:r>
            <a:r>
              <a:rPr sz="850" spc="-10" dirty="0">
                <a:latin typeface="Calibri"/>
                <a:cs typeface="Calibri"/>
              </a:rPr>
              <a:t>Massachusetts</a:t>
            </a:r>
            <a:r>
              <a:rPr sz="850" dirty="0">
                <a:latin typeface="Calibri"/>
                <a:cs typeface="Calibri"/>
              </a:rPr>
              <a:t> pour</a:t>
            </a:r>
            <a:r>
              <a:rPr sz="850" spc="-10" dirty="0">
                <a:latin typeface="Calibri"/>
                <a:cs typeface="Calibri"/>
              </a:rPr>
              <a:t> </a:t>
            </a:r>
            <a:r>
              <a:rPr sz="850" dirty="0">
                <a:latin typeface="Calibri"/>
                <a:cs typeface="Calibri"/>
              </a:rPr>
              <a:t>cette</a:t>
            </a:r>
            <a:r>
              <a:rPr sz="850" spc="-20" dirty="0">
                <a:latin typeface="Calibri"/>
                <a:cs typeface="Calibri"/>
              </a:rPr>
              <a:t> </a:t>
            </a:r>
            <a:r>
              <a:rPr sz="850" dirty="0">
                <a:latin typeface="Calibri"/>
                <a:cs typeface="Calibri"/>
              </a:rPr>
              <a:t>matière.</a:t>
            </a:r>
            <a:r>
              <a:rPr sz="850" spc="-20" dirty="0">
                <a:latin typeface="Calibri"/>
                <a:cs typeface="Calibri"/>
              </a:rPr>
              <a:t> </a:t>
            </a:r>
            <a:r>
              <a:rPr sz="850" spc="-25" dirty="0">
                <a:latin typeface="Calibri"/>
                <a:cs typeface="Calibri"/>
              </a:rPr>
              <a:t>Les</a:t>
            </a:r>
            <a:r>
              <a:rPr sz="850" spc="500" dirty="0">
                <a:latin typeface="Calibri"/>
                <a:cs typeface="Calibri"/>
              </a:rPr>
              <a:t> </a:t>
            </a:r>
            <a:r>
              <a:rPr sz="850" dirty="0">
                <a:latin typeface="Calibri"/>
                <a:cs typeface="Calibri"/>
              </a:rPr>
              <a:t>élèves</a:t>
            </a:r>
            <a:r>
              <a:rPr sz="850" spc="-5" dirty="0">
                <a:latin typeface="Calibri"/>
                <a:cs typeface="Calibri"/>
              </a:rPr>
              <a:t> </a:t>
            </a:r>
            <a:r>
              <a:rPr sz="850" dirty="0">
                <a:latin typeface="Calibri"/>
                <a:cs typeface="Calibri"/>
              </a:rPr>
              <a:t>de</a:t>
            </a:r>
            <a:r>
              <a:rPr sz="850" spc="-30" dirty="0">
                <a:latin typeface="Calibri"/>
                <a:cs typeface="Calibri"/>
              </a:rPr>
              <a:t> </a:t>
            </a:r>
            <a:r>
              <a:rPr sz="850" dirty="0">
                <a:latin typeface="Calibri"/>
                <a:cs typeface="Calibri"/>
              </a:rPr>
              <a:t>ce</a:t>
            </a:r>
            <a:r>
              <a:rPr sz="850" spc="-20" dirty="0">
                <a:latin typeface="Calibri"/>
                <a:cs typeface="Calibri"/>
              </a:rPr>
              <a:t> </a:t>
            </a:r>
            <a:r>
              <a:rPr sz="850" dirty="0">
                <a:latin typeface="Calibri"/>
                <a:cs typeface="Calibri"/>
              </a:rPr>
              <a:t>niveau</a:t>
            </a:r>
            <a:r>
              <a:rPr sz="850" spc="-10" dirty="0">
                <a:latin typeface="Calibri"/>
                <a:cs typeface="Calibri"/>
              </a:rPr>
              <a:t> </a:t>
            </a:r>
            <a:r>
              <a:rPr sz="850" dirty="0">
                <a:latin typeface="Calibri"/>
                <a:cs typeface="Calibri"/>
              </a:rPr>
              <a:t>ont</a:t>
            </a:r>
            <a:r>
              <a:rPr sz="850" spc="-15" dirty="0">
                <a:latin typeface="Calibri"/>
                <a:cs typeface="Calibri"/>
              </a:rPr>
              <a:t> </a:t>
            </a:r>
            <a:r>
              <a:rPr sz="850" dirty="0">
                <a:latin typeface="Calibri"/>
                <a:cs typeface="Calibri"/>
              </a:rPr>
              <a:t>besoin</a:t>
            </a:r>
            <a:r>
              <a:rPr sz="850" spc="-10" dirty="0">
                <a:latin typeface="Calibri"/>
                <a:cs typeface="Calibri"/>
              </a:rPr>
              <a:t> </a:t>
            </a:r>
            <a:r>
              <a:rPr sz="850" dirty="0">
                <a:latin typeface="Calibri"/>
                <a:cs typeface="Calibri"/>
              </a:rPr>
              <a:t>d'être</a:t>
            </a:r>
            <a:r>
              <a:rPr sz="850" spc="-20" dirty="0">
                <a:latin typeface="Calibri"/>
                <a:cs typeface="Calibri"/>
              </a:rPr>
              <a:t> </a:t>
            </a:r>
            <a:r>
              <a:rPr sz="850" spc="-10" dirty="0">
                <a:latin typeface="Calibri"/>
                <a:cs typeface="Calibri"/>
              </a:rPr>
              <a:t>fréquemment</a:t>
            </a:r>
            <a:r>
              <a:rPr sz="850" spc="-25" dirty="0">
                <a:latin typeface="Calibri"/>
                <a:cs typeface="Calibri"/>
              </a:rPr>
              <a:t> </a:t>
            </a:r>
            <a:r>
              <a:rPr sz="850" dirty="0">
                <a:latin typeface="Calibri"/>
                <a:cs typeface="Calibri"/>
              </a:rPr>
              <a:t>incités</a:t>
            </a:r>
            <a:r>
              <a:rPr sz="850" spc="-5" dirty="0">
                <a:latin typeface="Calibri"/>
                <a:cs typeface="Calibri"/>
              </a:rPr>
              <a:t> </a:t>
            </a:r>
            <a:r>
              <a:rPr sz="850" dirty="0">
                <a:latin typeface="Calibri"/>
                <a:cs typeface="Calibri"/>
              </a:rPr>
              <a:t>et</a:t>
            </a:r>
            <a:r>
              <a:rPr sz="850" spc="-25" dirty="0">
                <a:latin typeface="Calibri"/>
                <a:cs typeface="Calibri"/>
              </a:rPr>
              <a:t> </a:t>
            </a:r>
            <a:r>
              <a:rPr sz="850" dirty="0">
                <a:latin typeface="Calibri"/>
                <a:cs typeface="Calibri"/>
              </a:rPr>
              <a:t>aidés, et</a:t>
            </a:r>
            <a:r>
              <a:rPr sz="850" spc="-25" dirty="0">
                <a:latin typeface="Calibri"/>
                <a:cs typeface="Calibri"/>
              </a:rPr>
              <a:t> </a:t>
            </a:r>
            <a:r>
              <a:rPr sz="850" spc="-10" dirty="0">
                <a:latin typeface="Calibri"/>
                <a:cs typeface="Calibri"/>
              </a:rPr>
              <a:t>leurs</a:t>
            </a:r>
            <a:r>
              <a:rPr sz="850" spc="500" dirty="0">
                <a:latin typeface="Calibri"/>
                <a:cs typeface="Calibri"/>
              </a:rPr>
              <a:t> </a:t>
            </a:r>
            <a:r>
              <a:rPr sz="850" spc="-10" dirty="0">
                <a:latin typeface="Calibri"/>
                <a:cs typeface="Calibri"/>
              </a:rPr>
              <a:t>performances</a:t>
            </a:r>
            <a:r>
              <a:rPr sz="850" spc="5" dirty="0">
                <a:latin typeface="Calibri"/>
                <a:cs typeface="Calibri"/>
              </a:rPr>
              <a:t> </a:t>
            </a:r>
            <a:r>
              <a:rPr sz="850" dirty="0">
                <a:latin typeface="Calibri"/>
                <a:cs typeface="Calibri"/>
              </a:rPr>
              <a:t>sont</a:t>
            </a:r>
            <a:r>
              <a:rPr sz="850" spc="-15" dirty="0">
                <a:latin typeface="Calibri"/>
                <a:cs typeface="Calibri"/>
              </a:rPr>
              <a:t> </a:t>
            </a:r>
            <a:r>
              <a:rPr sz="850" dirty="0">
                <a:latin typeface="Calibri"/>
                <a:cs typeface="Calibri"/>
              </a:rPr>
              <a:t>limitées</a:t>
            </a:r>
            <a:r>
              <a:rPr sz="850" spc="5" dirty="0">
                <a:latin typeface="Calibri"/>
                <a:cs typeface="Calibri"/>
              </a:rPr>
              <a:t> </a:t>
            </a:r>
            <a:r>
              <a:rPr sz="850" dirty="0">
                <a:latin typeface="Calibri"/>
                <a:cs typeface="Calibri"/>
              </a:rPr>
              <a:t>et</a:t>
            </a:r>
            <a:r>
              <a:rPr sz="850" spc="-15" dirty="0">
                <a:latin typeface="Calibri"/>
                <a:cs typeface="Calibri"/>
              </a:rPr>
              <a:t> </a:t>
            </a:r>
            <a:r>
              <a:rPr sz="850" spc="-10" dirty="0">
                <a:latin typeface="Calibri"/>
                <a:cs typeface="Calibri"/>
              </a:rPr>
              <a:t>irrégulières.</a:t>
            </a:r>
            <a:endParaRPr sz="850" dirty="0">
              <a:latin typeface="Calibri"/>
              <a:cs typeface="Calibri"/>
            </a:endParaRPr>
          </a:p>
        </p:txBody>
      </p:sp>
      <p:sp>
        <p:nvSpPr>
          <p:cNvPr id="21" name="object 21"/>
          <p:cNvSpPr txBox="1"/>
          <p:nvPr/>
        </p:nvSpPr>
        <p:spPr>
          <a:xfrm>
            <a:off x="3707891" y="5020055"/>
            <a:ext cx="1506220" cy="277495"/>
          </a:xfrm>
          <a:prstGeom prst="rect">
            <a:avLst/>
          </a:prstGeom>
          <a:solidFill>
            <a:srgbClr val="F8F8F8"/>
          </a:solidFill>
        </p:spPr>
        <p:txBody>
          <a:bodyPr vert="horz" wrap="square" lIns="0" tIns="94615" rIns="0" bIns="0" rtlCol="0">
            <a:spAutoFit/>
          </a:bodyPr>
          <a:lstStyle/>
          <a:p>
            <a:pPr marL="91440">
              <a:lnSpc>
                <a:spcPct val="100000"/>
              </a:lnSpc>
              <a:spcBef>
                <a:spcPts val="745"/>
              </a:spcBef>
            </a:pPr>
            <a:r>
              <a:rPr sz="1200" b="1" spc="-10" dirty="0">
                <a:solidFill>
                  <a:srgbClr val="404040"/>
                </a:solidFill>
                <a:latin typeface="Calibri"/>
                <a:cs typeface="Calibri"/>
              </a:rPr>
              <a:t>Conscience</a:t>
            </a:r>
            <a:endParaRPr sz="1200" dirty="0">
              <a:latin typeface="Calibri"/>
              <a:cs typeface="Calibri"/>
            </a:endParaRPr>
          </a:p>
        </p:txBody>
      </p:sp>
      <p:sp>
        <p:nvSpPr>
          <p:cNvPr id="25" name="object 25"/>
          <p:cNvSpPr txBox="1"/>
          <p:nvPr/>
        </p:nvSpPr>
        <p:spPr>
          <a:xfrm>
            <a:off x="6205728" y="5090159"/>
            <a:ext cx="3662679" cy="868680"/>
          </a:xfrm>
          <a:prstGeom prst="rect">
            <a:avLst/>
          </a:prstGeom>
          <a:solidFill>
            <a:srgbClr val="F8F8F8"/>
          </a:solidFill>
        </p:spPr>
        <p:txBody>
          <a:bodyPr vert="horz" wrap="square" lIns="0" tIns="38735" rIns="0" bIns="0" rtlCol="0">
            <a:spAutoFit/>
          </a:bodyPr>
          <a:lstStyle/>
          <a:p>
            <a:pPr marL="92075" marR="137795">
              <a:lnSpc>
                <a:spcPct val="100000"/>
              </a:lnSpc>
              <a:spcBef>
                <a:spcPts val="305"/>
              </a:spcBef>
            </a:pPr>
            <a:r>
              <a:rPr sz="850" dirty="0">
                <a:latin typeface="Calibri"/>
                <a:cs typeface="Calibri"/>
              </a:rPr>
              <a:t>Un</a:t>
            </a:r>
            <a:r>
              <a:rPr sz="850" spc="-30" dirty="0">
                <a:latin typeface="Calibri"/>
                <a:cs typeface="Calibri"/>
              </a:rPr>
              <a:t> </a:t>
            </a:r>
            <a:r>
              <a:rPr sz="850" dirty="0">
                <a:latin typeface="Calibri"/>
                <a:cs typeface="Calibri"/>
              </a:rPr>
              <a:t>élève de</a:t>
            </a:r>
            <a:r>
              <a:rPr sz="850" spc="-20" dirty="0">
                <a:latin typeface="Calibri"/>
                <a:cs typeface="Calibri"/>
              </a:rPr>
              <a:t> </a:t>
            </a:r>
            <a:r>
              <a:rPr sz="850" dirty="0">
                <a:latin typeface="Calibri"/>
                <a:cs typeface="Calibri"/>
              </a:rPr>
              <a:t>ce</a:t>
            </a:r>
            <a:r>
              <a:rPr sz="850" spc="-5" dirty="0">
                <a:latin typeface="Calibri"/>
                <a:cs typeface="Calibri"/>
              </a:rPr>
              <a:t> </a:t>
            </a:r>
            <a:r>
              <a:rPr sz="850" dirty="0">
                <a:latin typeface="Calibri"/>
                <a:cs typeface="Calibri"/>
              </a:rPr>
              <a:t>niveau a</a:t>
            </a:r>
            <a:r>
              <a:rPr sz="850" spc="-15" dirty="0">
                <a:latin typeface="Calibri"/>
                <a:cs typeface="Calibri"/>
              </a:rPr>
              <a:t> </a:t>
            </a:r>
            <a:r>
              <a:rPr sz="850" dirty="0">
                <a:latin typeface="Calibri"/>
                <a:cs typeface="Calibri"/>
              </a:rPr>
              <a:t>démontré </a:t>
            </a:r>
            <a:r>
              <a:rPr sz="850" b="1" dirty="0">
                <a:latin typeface="Calibri"/>
                <a:cs typeface="Calibri"/>
              </a:rPr>
              <a:t>une</a:t>
            </a:r>
            <a:r>
              <a:rPr sz="850" b="1" spc="-35" dirty="0">
                <a:latin typeface="Calibri"/>
                <a:cs typeface="Calibri"/>
              </a:rPr>
              <a:t> </a:t>
            </a:r>
            <a:r>
              <a:rPr sz="850" b="1" dirty="0">
                <a:latin typeface="Calibri"/>
                <a:cs typeface="Calibri"/>
              </a:rPr>
              <a:t>très</a:t>
            </a:r>
            <a:r>
              <a:rPr sz="850" b="1" spc="-30" dirty="0">
                <a:latin typeface="Calibri"/>
                <a:cs typeface="Calibri"/>
              </a:rPr>
              <a:t> </a:t>
            </a:r>
            <a:r>
              <a:rPr sz="850" b="1" dirty="0">
                <a:latin typeface="Calibri"/>
                <a:cs typeface="Calibri"/>
              </a:rPr>
              <a:t>faible</a:t>
            </a:r>
            <a:r>
              <a:rPr sz="850" b="1" spc="10" dirty="0">
                <a:latin typeface="Calibri"/>
                <a:cs typeface="Calibri"/>
              </a:rPr>
              <a:t> </a:t>
            </a:r>
            <a:r>
              <a:rPr sz="850" b="1" spc="-10" dirty="0">
                <a:latin typeface="Calibri"/>
                <a:cs typeface="Calibri"/>
              </a:rPr>
              <a:t>compréhension</a:t>
            </a:r>
            <a:r>
              <a:rPr sz="850" b="1" spc="-35" dirty="0">
                <a:latin typeface="Calibri"/>
                <a:cs typeface="Calibri"/>
              </a:rPr>
              <a:t> </a:t>
            </a:r>
            <a:r>
              <a:rPr sz="850" dirty="0">
                <a:latin typeface="Calibri"/>
                <a:cs typeface="Calibri"/>
              </a:rPr>
              <a:t>des</a:t>
            </a:r>
            <a:r>
              <a:rPr sz="850" spc="-5" dirty="0">
                <a:latin typeface="Calibri"/>
                <a:cs typeface="Calibri"/>
              </a:rPr>
              <a:t> </a:t>
            </a:r>
            <a:r>
              <a:rPr sz="850" spc="-10" dirty="0">
                <a:latin typeface="Calibri"/>
                <a:cs typeface="Calibri"/>
              </a:rPr>
              <a:t>normes</a:t>
            </a:r>
            <a:r>
              <a:rPr sz="850" spc="500" dirty="0">
                <a:latin typeface="Calibri"/>
                <a:cs typeface="Calibri"/>
              </a:rPr>
              <a:t> </a:t>
            </a:r>
            <a:r>
              <a:rPr sz="850" spc="-10" dirty="0">
                <a:latin typeface="Calibri"/>
                <a:cs typeface="Calibri"/>
              </a:rPr>
              <a:t>d'apprentissage</a:t>
            </a:r>
            <a:r>
              <a:rPr sz="850" spc="30" dirty="0">
                <a:latin typeface="Calibri"/>
                <a:cs typeface="Calibri"/>
              </a:rPr>
              <a:t> </a:t>
            </a:r>
            <a:r>
              <a:rPr sz="850" dirty="0">
                <a:latin typeface="Calibri"/>
                <a:cs typeface="Calibri"/>
              </a:rPr>
              <a:t>et</a:t>
            </a:r>
            <a:r>
              <a:rPr sz="850" spc="-5" dirty="0">
                <a:latin typeface="Calibri"/>
                <a:cs typeface="Calibri"/>
              </a:rPr>
              <a:t> </a:t>
            </a:r>
            <a:r>
              <a:rPr sz="850" dirty="0">
                <a:latin typeface="Calibri"/>
                <a:cs typeface="Calibri"/>
              </a:rPr>
              <a:t>des</a:t>
            </a:r>
            <a:r>
              <a:rPr sz="850" spc="5" dirty="0">
                <a:latin typeface="Calibri"/>
                <a:cs typeface="Calibri"/>
              </a:rPr>
              <a:t> </a:t>
            </a:r>
            <a:r>
              <a:rPr sz="850" dirty="0">
                <a:latin typeface="Calibri"/>
                <a:cs typeface="Calibri"/>
              </a:rPr>
              <a:t>sujets</a:t>
            </a:r>
            <a:r>
              <a:rPr sz="850" spc="-5" dirty="0">
                <a:latin typeface="Calibri"/>
                <a:cs typeface="Calibri"/>
              </a:rPr>
              <a:t> </a:t>
            </a:r>
            <a:r>
              <a:rPr sz="850" dirty="0">
                <a:latin typeface="Calibri"/>
                <a:cs typeface="Calibri"/>
              </a:rPr>
              <a:t>de </a:t>
            </a:r>
            <a:r>
              <a:rPr sz="850" spc="-10" dirty="0">
                <a:latin typeface="Calibri"/>
                <a:cs typeface="Calibri"/>
              </a:rPr>
              <a:t>connaissances</a:t>
            </a:r>
            <a:r>
              <a:rPr sz="850" spc="35" dirty="0">
                <a:latin typeface="Calibri"/>
                <a:cs typeface="Calibri"/>
              </a:rPr>
              <a:t> </a:t>
            </a:r>
            <a:r>
              <a:rPr sz="850" spc="-10" dirty="0">
                <a:latin typeface="Calibri"/>
                <a:cs typeface="Calibri"/>
              </a:rPr>
              <a:t>fondamentales</a:t>
            </a:r>
            <a:r>
              <a:rPr sz="850" spc="30" dirty="0">
                <a:latin typeface="Calibri"/>
                <a:cs typeface="Calibri"/>
              </a:rPr>
              <a:t> </a:t>
            </a:r>
            <a:r>
              <a:rPr sz="850" dirty="0">
                <a:latin typeface="Calibri"/>
                <a:cs typeface="Calibri"/>
              </a:rPr>
              <a:t>contenus</a:t>
            </a:r>
            <a:r>
              <a:rPr sz="850" spc="20" dirty="0">
                <a:latin typeface="Calibri"/>
                <a:cs typeface="Calibri"/>
              </a:rPr>
              <a:t> </a:t>
            </a:r>
            <a:r>
              <a:rPr sz="850" spc="-20" dirty="0">
                <a:latin typeface="Calibri"/>
                <a:cs typeface="Calibri"/>
              </a:rPr>
              <a:t>dans</a:t>
            </a:r>
            <a:r>
              <a:rPr sz="850" spc="500" dirty="0">
                <a:latin typeface="Calibri"/>
                <a:cs typeface="Calibri"/>
              </a:rPr>
              <a:t> </a:t>
            </a:r>
            <a:r>
              <a:rPr sz="850" dirty="0">
                <a:latin typeface="Calibri"/>
                <a:cs typeface="Calibri"/>
              </a:rPr>
              <a:t>le</a:t>
            </a:r>
            <a:r>
              <a:rPr sz="850" spc="-20" dirty="0">
                <a:latin typeface="Calibri"/>
                <a:cs typeface="Calibri"/>
              </a:rPr>
              <a:t> </a:t>
            </a:r>
            <a:r>
              <a:rPr sz="850" dirty="0">
                <a:latin typeface="Calibri"/>
                <a:cs typeface="Calibri"/>
              </a:rPr>
              <a:t>cadre</a:t>
            </a:r>
            <a:r>
              <a:rPr sz="850" spc="-20" dirty="0">
                <a:latin typeface="Calibri"/>
                <a:cs typeface="Calibri"/>
              </a:rPr>
              <a:t> </a:t>
            </a:r>
            <a:r>
              <a:rPr sz="850" dirty="0">
                <a:latin typeface="Calibri"/>
                <a:cs typeface="Calibri"/>
              </a:rPr>
              <a:t>du</a:t>
            </a:r>
            <a:r>
              <a:rPr sz="850" spc="-25" dirty="0">
                <a:latin typeface="Calibri"/>
                <a:cs typeface="Calibri"/>
              </a:rPr>
              <a:t> </a:t>
            </a:r>
            <a:r>
              <a:rPr sz="850" dirty="0">
                <a:latin typeface="Calibri"/>
                <a:cs typeface="Calibri"/>
              </a:rPr>
              <a:t>programme</a:t>
            </a:r>
            <a:r>
              <a:rPr sz="850" spc="-15" dirty="0">
                <a:latin typeface="Calibri"/>
                <a:cs typeface="Calibri"/>
              </a:rPr>
              <a:t> </a:t>
            </a:r>
            <a:r>
              <a:rPr sz="850" dirty="0">
                <a:latin typeface="Calibri"/>
                <a:cs typeface="Calibri"/>
              </a:rPr>
              <a:t>d'études</a:t>
            </a:r>
            <a:r>
              <a:rPr sz="850" spc="-15" dirty="0">
                <a:latin typeface="Calibri"/>
                <a:cs typeface="Calibri"/>
              </a:rPr>
              <a:t> </a:t>
            </a:r>
            <a:r>
              <a:rPr sz="850" dirty="0">
                <a:latin typeface="Calibri"/>
                <a:cs typeface="Calibri"/>
              </a:rPr>
              <a:t>du</a:t>
            </a:r>
            <a:r>
              <a:rPr sz="850" spc="-20" dirty="0">
                <a:latin typeface="Calibri"/>
                <a:cs typeface="Calibri"/>
              </a:rPr>
              <a:t> </a:t>
            </a:r>
            <a:r>
              <a:rPr sz="850" spc="-10" dirty="0">
                <a:latin typeface="Calibri"/>
                <a:cs typeface="Calibri"/>
              </a:rPr>
              <a:t>Massachusetts</a:t>
            </a:r>
            <a:r>
              <a:rPr sz="850" dirty="0">
                <a:latin typeface="Calibri"/>
                <a:cs typeface="Calibri"/>
              </a:rPr>
              <a:t> pour</a:t>
            </a:r>
            <a:r>
              <a:rPr sz="850" spc="-10" dirty="0">
                <a:latin typeface="Calibri"/>
                <a:cs typeface="Calibri"/>
              </a:rPr>
              <a:t> </a:t>
            </a:r>
            <a:r>
              <a:rPr sz="850" dirty="0">
                <a:latin typeface="Calibri"/>
                <a:cs typeface="Calibri"/>
              </a:rPr>
              <a:t>cette</a:t>
            </a:r>
            <a:r>
              <a:rPr sz="850" spc="-20" dirty="0">
                <a:latin typeface="Calibri"/>
                <a:cs typeface="Calibri"/>
              </a:rPr>
              <a:t> </a:t>
            </a:r>
            <a:r>
              <a:rPr sz="850" dirty="0">
                <a:latin typeface="Calibri"/>
                <a:cs typeface="Calibri"/>
              </a:rPr>
              <a:t>matière.</a:t>
            </a:r>
            <a:r>
              <a:rPr sz="850" spc="-20" dirty="0">
                <a:latin typeface="Calibri"/>
                <a:cs typeface="Calibri"/>
              </a:rPr>
              <a:t> </a:t>
            </a:r>
            <a:r>
              <a:rPr sz="850" spc="-25" dirty="0">
                <a:latin typeface="Calibri"/>
                <a:cs typeface="Calibri"/>
              </a:rPr>
              <a:t>Les</a:t>
            </a:r>
            <a:r>
              <a:rPr sz="850" spc="500" dirty="0">
                <a:latin typeface="Calibri"/>
                <a:cs typeface="Calibri"/>
              </a:rPr>
              <a:t> </a:t>
            </a:r>
            <a:r>
              <a:rPr sz="850" dirty="0">
                <a:latin typeface="Calibri"/>
                <a:cs typeface="Calibri"/>
              </a:rPr>
              <a:t>élèves</a:t>
            </a:r>
            <a:r>
              <a:rPr sz="850" spc="-15" dirty="0">
                <a:latin typeface="Calibri"/>
                <a:cs typeface="Calibri"/>
              </a:rPr>
              <a:t> </a:t>
            </a:r>
            <a:r>
              <a:rPr sz="850" dirty="0">
                <a:latin typeface="Calibri"/>
                <a:cs typeface="Calibri"/>
              </a:rPr>
              <a:t>de</a:t>
            </a:r>
            <a:r>
              <a:rPr sz="850" spc="-35" dirty="0">
                <a:latin typeface="Calibri"/>
                <a:cs typeface="Calibri"/>
              </a:rPr>
              <a:t> </a:t>
            </a:r>
            <a:r>
              <a:rPr sz="850" dirty="0">
                <a:latin typeface="Calibri"/>
                <a:cs typeface="Calibri"/>
              </a:rPr>
              <a:t>ce</a:t>
            </a:r>
            <a:r>
              <a:rPr sz="850" spc="-30" dirty="0">
                <a:latin typeface="Calibri"/>
                <a:cs typeface="Calibri"/>
              </a:rPr>
              <a:t> </a:t>
            </a:r>
            <a:r>
              <a:rPr sz="850" dirty="0">
                <a:latin typeface="Calibri"/>
                <a:cs typeface="Calibri"/>
              </a:rPr>
              <a:t>niveau</a:t>
            </a:r>
            <a:r>
              <a:rPr sz="850" spc="-20" dirty="0">
                <a:latin typeface="Calibri"/>
                <a:cs typeface="Calibri"/>
              </a:rPr>
              <a:t> </a:t>
            </a:r>
            <a:r>
              <a:rPr sz="850" dirty="0">
                <a:latin typeface="Calibri"/>
                <a:cs typeface="Calibri"/>
              </a:rPr>
              <a:t>ont</a:t>
            </a:r>
            <a:r>
              <a:rPr sz="850" spc="-25" dirty="0">
                <a:latin typeface="Calibri"/>
                <a:cs typeface="Calibri"/>
              </a:rPr>
              <a:t> </a:t>
            </a:r>
            <a:r>
              <a:rPr sz="850" dirty="0">
                <a:latin typeface="Calibri"/>
                <a:cs typeface="Calibri"/>
              </a:rPr>
              <a:t>besoin</a:t>
            </a:r>
            <a:r>
              <a:rPr sz="850" spc="-25" dirty="0">
                <a:latin typeface="Calibri"/>
                <a:cs typeface="Calibri"/>
              </a:rPr>
              <a:t> </a:t>
            </a:r>
            <a:r>
              <a:rPr sz="850" dirty="0">
                <a:latin typeface="Calibri"/>
                <a:cs typeface="Calibri"/>
              </a:rPr>
              <a:t>d'être</a:t>
            </a:r>
            <a:r>
              <a:rPr sz="850" spc="-25" dirty="0">
                <a:latin typeface="Calibri"/>
                <a:cs typeface="Calibri"/>
              </a:rPr>
              <a:t> </a:t>
            </a:r>
            <a:r>
              <a:rPr sz="850" dirty="0">
                <a:latin typeface="Calibri"/>
                <a:cs typeface="Calibri"/>
              </a:rPr>
              <a:t>beaucoup</a:t>
            </a:r>
            <a:r>
              <a:rPr sz="850" spc="-10" dirty="0">
                <a:latin typeface="Calibri"/>
                <a:cs typeface="Calibri"/>
              </a:rPr>
              <a:t> </a:t>
            </a:r>
            <a:r>
              <a:rPr sz="850" dirty="0">
                <a:latin typeface="Calibri"/>
                <a:cs typeface="Calibri"/>
              </a:rPr>
              <a:t>guidés</a:t>
            </a:r>
            <a:r>
              <a:rPr sz="850" spc="-15" dirty="0">
                <a:latin typeface="Calibri"/>
                <a:cs typeface="Calibri"/>
              </a:rPr>
              <a:t> </a:t>
            </a:r>
            <a:r>
              <a:rPr sz="850" dirty="0">
                <a:latin typeface="Calibri"/>
                <a:cs typeface="Calibri"/>
              </a:rPr>
              <a:t>et</a:t>
            </a:r>
            <a:r>
              <a:rPr sz="850" spc="-30" dirty="0">
                <a:latin typeface="Calibri"/>
                <a:cs typeface="Calibri"/>
              </a:rPr>
              <a:t> </a:t>
            </a:r>
            <a:r>
              <a:rPr sz="850" dirty="0">
                <a:latin typeface="Calibri"/>
                <a:cs typeface="Calibri"/>
              </a:rPr>
              <a:t>aidés,</a:t>
            </a:r>
            <a:r>
              <a:rPr sz="850" spc="-25" dirty="0">
                <a:latin typeface="Calibri"/>
                <a:cs typeface="Calibri"/>
              </a:rPr>
              <a:t> </a:t>
            </a:r>
            <a:r>
              <a:rPr sz="850" dirty="0">
                <a:latin typeface="Calibri"/>
                <a:cs typeface="Calibri"/>
              </a:rPr>
              <a:t>et</a:t>
            </a:r>
            <a:r>
              <a:rPr sz="850" spc="-35" dirty="0">
                <a:latin typeface="Calibri"/>
                <a:cs typeface="Calibri"/>
              </a:rPr>
              <a:t> </a:t>
            </a:r>
            <a:r>
              <a:rPr sz="850" spc="-20" dirty="0">
                <a:latin typeface="Calibri"/>
                <a:cs typeface="Calibri"/>
              </a:rPr>
              <a:t>leurs</a:t>
            </a:r>
            <a:r>
              <a:rPr sz="850" spc="500" dirty="0">
                <a:latin typeface="Calibri"/>
                <a:cs typeface="Calibri"/>
              </a:rPr>
              <a:t> </a:t>
            </a:r>
            <a:r>
              <a:rPr sz="850" dirty="0">
                <a:latin typeface="Calibri"/>
                <a:cs typeface="Calibri"/>
              </a:rPr>
              <a:t>résultats</a:t>
            </a:r>
            <a:r>
              <a:rPr sz="850" spc="-40" dirty="0">
                <a:latin typeface="Calibri"/>
                <a:cs typeface="Calibri"/>
              </a:rPr>
              <a:t> </a:t>
            </a:r>
            <a:r>
              <a:rPr sz="850" dirty="0">
                <a:latin typeface="Calibri"/>
                <a:cs typeface="Calibri"/>
              </a:rPr>
              <a:t>sont</a:t>
            </a:r>
            <a:r>
              <a:rPr sz="850" spc="-50" dirty="0">
                <a:latin typeface="Calibri"/>
                <a:cs typeface="Calibri"/>
              </a:rPr>
              <a:t> </a:t>
            </a:r>
            <a:r>
              <a:rPr sz="850" dirty="0">
                <a:latin typeface="Calibri"/>
                <a:cs typeface="Calibri"/>
              </a:rPr>
              <a:t>généralement</a:t>
            </a:r>
            <a:r>
              <a:rPr sz="850" spc="-25" dirty="0">
                <a:latin typeface="Calibri"/>
                <a:cs typeface="Calibri"/>
              </a:rPr>
              <a:t> </a:t>
            </a:r>
            <a:r>
              <a:rPr sz="850" spc="-10" dirty="0">
                <a:latin typeface="Calibri"/>
                <a:cs typeface="Calibri"/>
              </a:rPr>
              <a:t>imprécis.</a:t>
            </a:r>
            <a:endParaRPr sz="850" dirty="0">
              <a:latin typeface="Calibri"/>
              <a:cs typeface="Calibri"/>
            </a:endParaRPr>
          </a:p>
        </p:txBody>
      </p:sp>
      <p:sp>
        <p:nvSpPr>
          <p:cNvPr id="22" name="object 22"/>
          <p:cNvSpPr txBox="1"/>
          <p:nvPr/>
        </p:nvSpPr>
        <p:spPr>
          <a:xfrm>
            <a:off x="3707891" y="6030467"/>
            <a:ext cx="1506220" cy="277495"/>
          </a:xfrm>
          <a:prstGeom prst="rect">
            <a:avLst/>
          </a:prstGeom>
          <a:solidFill>
            <a:srgbClr val="F8F8F8"/>
          </a:solidFill>
        </p:spPr>
        <p:txBody>
          <a:bodyPr vert="horz" wrap="square" lIns="0" tIns="94615" rIns="0" bIns="0" rtlCol="0">
            <a:spAutoFit/>
          </a:bodyPr>
          <a:lstStyle/>
          <a:p>
            <a:pPr marL="91440">
              <a:lnSpc>
                <a:spcPts val="1440"/>
              </a:lnSpc>
              <a:spcBef>
                <a:spcPts val="745"/>
              </a:spcBef>
            </a:pPr>
            <a:r>
              <a:rPr sz="1200" b="1" spc="-10" dirty="0">
                <a:solidFill>
                  <a:srgbClr val="404040"/>
                </a:solidFill>
                <a:latin typeface="Calibri"/>
                <a:cs typeface="Calibri"/>
              </a:rPr>
              <a:t>Incomplet</a:t>
            </a:r>
            <a:endParaRPr sz="1200" dirty="0">
              <a:latin typeface="Calibri"/>
              <a:cs typeface="Calibri"/>
            </a:endParaRPr>
          </a:p>
        </p:txBody>
      </p:sp>
      <p:sp>
        <p:nvSpPr>
          <p:cNvPr id="26" name="object 26"/>
          <p:cNvSpPr txBox="1"/>
          <p:nvPr/>
        </p:nvSpPr>
        <p:spPr>
          <a:xfrm>
            <a:off x="6205728" y="6088379"/>
            <a:ext cx="3662679" cy="355600"/>
          </a:xfrm>
          <a:prstGeom prst="rect">
            <a:avLst/>
          </a:prstGeom>
          <a:solidFill>
            <a:srgbClr val="F8F8F8"/>
          </a:solidFill>
        </p:spPr>
        <p:txBody>
          <a:bodyPr vert="horz" wrap="square" lIns="0" tIns="40005" rIns="0" bIns="0" rtlCol="0">
            <a:spAutoFit/>
          </a:bodyPr>
          <a:lstStyle/>
          <a:p>
            <a:pPr marL="92075" marR="151765">
              <a:lnSpc>
                <a:spcPct val="100000"/>
              </a:lnSpc>
              <a:spcBef>
                <a:spcPts val="315"/>
              </a:spcBef>
            </a:pPr>
            <a:r>
              <a:rPr sz="850" b="1" dirty="0">
                <a:latin typeface="Calibri"/>
                <a:cs typeface="Calibri"/>
              </a:rPr>
              <a:t>Les</a:t>
            </a:r>
            <a:r>
              <a:rPr sz="850" b="1" spc="-40" dirty="0">
                <a:latin typeface="Calibri"/>
                <a:cs typeface="Calibri"/>
              </a:rPr>
              <a:t> </a:t>
            </a:r>
            <a:r>
              <a:rPr sz="850" b="1" dirty="0">
                <a:latin typeface="Calibri"/>
                <a:cs typeface="Calibri"/>
              </a:rPr>
              <a:t>preuves</a:t>
            </a:r>
            <a:r>
              <a:rPr sz="850" b="1" spc="-45" dirty="0">
                <a:latin typeface="Calibri"/>
                <a:cs typeface="Calibri"/>
              </a:rPr>
              <a:t> </a:t>
            </a:r>
            <a:r>
              <a:rPr sz="850" b="1" dirty="0">
                <a:latin typeface="Calibri"/>
                <a:cs typeface="Calibri"/>
              </a:rPr>
              <a:t>et</a:t>
            </a:r>
            <a:r>
              <a:rPr sz="850" b="1" spc="-25" dirty="0">
                <a:latin typeface="Calibri"/>
                <a:cs typeface="Calibri"/>
              </a:rPr>
              <a:t> </a:t>
            </a:r>
            <a:r>
              <a:rPr sz="850" b="1" dirty="0">
                <a:latin typeface="Calibri"/>
                <a:cs typeface="Calibri"/>
              </a:rPr>
              <a:t>les</a:t>
            </a:r>
            <a:r>
              <a:rPr sz="850" b="1" spc="-15" dirty="0">
                <a:latin typeface="Calibri"/>
                <a:cs typeface="Calibri"/>
              </a:rPr>
              <a:t> </a:t>
            </a:r>
            <a:r>
              <a:rPr sz="850" b="1" spc="-10" dirty="0">
                <a:latin typeface="Calibri"/>
                <a:cs typeface="Calibri"/>
              </a:rPr>
              <a:t>informations</a:t>
            </a:r>
            <a:r>
              <a:rPr sz="850" b="1" spc="20" dirty="0">
                <a:latin typeface="Calibri"/>
                <a:cs typeface="Calibri"/>
              </a:rPr>
              <a:t> </a:t>
            </a:r>
            <a:r>
              <a:rPr sz="850" dirty="0">
                <a:latin typeface="Calibri"/>
                <a:cs typeface="Calibri"/>
              </a:rPr>
              <a:t>fournies</a:t>
            </a:r>
            <a:r>
              <a:rPr sz="850" spc="15" dirty="0">
                <a:latin typeface="Calibri"/>
                <a:cs typeface="Calibri"/>
              </a:rPr>
              <a:t> </a:t>
            </a:r>
            <a:r>
              <a:rPr sz="850" dirty="0">
                <a:latin typeface="Calibri"/>
                <a:cs typeface="Calibri"/>
              </a:rPr>
              <a:t>étaient</a:t>
            </a:r>
            <a:r>
              <a:rPr sz="850" spc="10" dirty="0">
                <a:latin typeface="Calibri"/>
                <a:cs typeface="Calibri"/>
              </a:rPr>
              <a:t> </a:t>
            </a:r>
            <a:r>
              <a:rPr sz="850" spc="-10" dirty="0">
                <a:latin typeface="Calibri"/>
                <a:cs typeface="Calibri"/>
              </a:rPr>
              <a:t>insuffisantes</a:t>
            </a:r>
            <a:r>
              <a:rPr sz="850" spc="30" dirty="0">
                <a:latin typeface="Calibri"/>
                <a:cs typeface="Calibri"/>
              </a:rPr>
              <a:t> </a:t>
            </a:r>
            <a:r>
              <a:rPr sz="850" dirty="0">
                <a:latin typeface="Calibri"/>
                <a:cs typeface="Calibri"/>
              </a:rPr>
              <a:t>pour</a:t>
            </a:r>
            <a:r>
              <a:rPr sz="850" spc="-5" dirty="0">
                <a:latin typeface="Calibri"/>
                <a:cs typeface="Calibri"/>
              </a:rPr>
              <a:t> </a:t>
            </a:r>
            <a:r>
              <a:rPr sz="850" spc="-10" dirty="0">
                <a:latin typeface="Calibri"/>
                <a:cs typeface="Calibri"/>
              </a:rPr>
              <a:t>permettre</a:t>
            </a:r>
            <a:r>
              <a:rPr sz="850" spc="500" dirty="0">
                <a:latin typeface="Calibri"/>
                <a:cs typeface="Calibri"/>
              </a:rPr>
              <a:t> </a:t>
            </a:r>
            <a:r>
              <a:rPr sz="850" dirty="0">
                <a:latin typeface="Calibri"/>
                <a:cs typeface="Calibri"/>
              </a:rPr>
              <a:t>de</a:t>
            </a:r>
            <a:r>
              <a:rPr sz="850" spc="-20" dirty="0">
                <a:latin typeface="Calibri"/>
                <a:cs typeface="Calibri"/>
              </a:rPr>
              <a:t> </a:t>
            </a:r>
            <a:r>
              <a:rPr sz="850" spc="-10" dirty="0">
                <a:latin typeface="Calibri"/>
                <a:cs typeface="Calibri"/>
              </a:rPr>
              <a:t>déterminer </a:t>
            </a:r>
            <a:r>
              <a:rPr sz="850" dirty="0">
                <a:latin typeface="Calibri"/>
                <a:cs typeface="Calibri"/>
              </a:rPr>
              <a:t>le</a:t>
            </a:r>
            <a:r>
              <a:rPr sz="850" spc="-15" dirty="0">
                <a:latin typeface="Calibri"/>
                <a:cs typeface="Calibri"/>
              </a:rPr>
              <a:t> </a:t>
            </a:r>
            <a:r>
              <a:rPr sz="850" dirty="0">
                <a:latin typeface="Calibri"/>
                <a:cs typeface="Calibri"/>
              </a:rPr>
              <a:t>niveau</a:t>
            </a:r>
            <a:r>
              <a:rPr sz="850" spc="-5" dirty="0">
                <a:latin typeface="Calibri"/>
                <a:cs typeface="Calibri"/>
              </a:rPr>
              <a:t> </a:t>
            </a:r>
            <a:r>
              <a:rPr sz="850" dirty="0">
                <a:latin typeface="Calibri"/>
                <a:cs typeface="Calibri"/>
              </a:rPr>
              <a:t>de</a:t>
            </a:r>
            <a:r>
              <a:rPr sz="850" spc="-20" dirty="0">
                <a:latin typeface="Calibri"/>
                <a:cs typeface="Calibri"/>
              </a:rPr>
              <a:t> </a:t>
            </a:r>
            <a:r>
              <a:rPr sz="850" dirty="0">
                <a:latin typeface="Calibri"/>
                <a:cs typeface="Calibri"/>
              </a:rPr>
              <a:t>réussite</a:t>
            </a:r>
            <a:r>
              <a:rPr sz="850" spc="-5" dirty="0">
                <a:latin typeface="Calibri"/>
                <a:cs typeface="Calibri"/>
              </a:rPr>
              <a:t> </a:t>
            </a:r>
            <a:r>
              <a:rPr sz="850" dirty="0">
                <a:latin typeface="Calibri"/>
                <a:cs typeface="Calibri"/>
              </a:rPr>
              <a:t>dans</a:t>
            </a:r>
            <a:r>
              <a:rPr sz="850" spc="-10" dirty="0">
                <a:latin typeface="Calibri"/>
                <a:cs typeface="Calibri"/>
              </a:rPr>
              <a:t> </a:t>
            </a:r>
            <a:r>
              <a:rPr sz="850" dirty="0">
                <a:latin typeface="Calibri"/>
                <a:cs typeface="Calibri"/>
              </a:rPr>
              <a:t>cette</a:t>
            </a:r>
            <a:r>
              <a:rPr sz="850" spc="-25" dirty="0">
                <a:latin typeface="Calibri"/>
                <a:cs typeface="Calibri"/>
              </a:rPr>
              <a:t> </a:t>
            </a:r>
            <a:r>
              <a:rPr sz="850" spc="-10" dirty="0">
                <a:latin typeface="Calibri"/>
                <a:cs typeface="Calibri"/>
              </a:rPr>
              <a:t>matière.</a:t>
            </a:r>
            <a:endParaRPr sz="850" dirty="0">
              <a:latin typeface="Calibri"/>
              <a:cs typeface="Calibri"/>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22</a:t>
            </a:fld>
            <a:endParaRPr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685" y="-93471"/>
            <a:ext cx="11092815" cy="1415415"/>
          </a:xfrm>
          <a:prstGeom prst="rect">
            <a:avLst/>
          </a:prstGeom>
        </p:spPr>
        <p:txBody>
          <a:bodyPr vert="horz" wrap="square" lIns="0" tIns="95885" rIns="0" bIns="0" rtlCol="0">
            <a:spAutoFit/>
          </a:bodyPr>
          <a:lstStyle/>
          <a:p>
            <a:pPr marL="12700" marR="5080">
              <a:lnSpc>
                <a:spcPts val="5180"/>
              </a:lnSpc>
              <a:spcBef>
                <a:spcPts val="755"/>
              </a:spcBef>
            </a:pPr>
            <a:r>
              <a:rPr spc="-10" dirty="0"/>
              <a:t>Consultation</a:t>
            </a:r>
            <a:r>
              <a:rPr spc="-75" dirty="0"/>
              <a:t> </a:t>
            </a:r>
            <a:r>
              <a:rPr dirty="0"/>
              <a:t>des</a:t>
            </a:r>
            <a:r>
              <a:rPr spc="-114" dirty="0"/>
              <a:t> </a:t>
            </a:r>
            <a:r>
              <a:rPr spc="-20" dirty="0"/>
              <a:t>résultats</a:t>
            </a:r>
            <a:r>
              <a:rPr spc="-100" dirty="0"/>
              <a:t> </a:t>
            </a:r>
            <a:r>
              <a:rPr dirty="0"/>
              <a:t>du</a:t>
            </a:r>
            <a:r>
              <a:rPr spc="-100" dirty="0"/>
              <a:t> </a:t>
            </a:r>
            <a:r>
              <a:rPr dirty="0"/>
              <a:t>test</a:t>
            </a:r>
            <a:r>
              <a:rPr spc="-114" dirty="0"/>
              <a:t> </a:t>
            </a:r>
            <a:r>
              <a:rPr spc="-10" dirty="0"/>
              <a:t>MCAS-</a:t>
            </a:r>
            <a:r>
              <a:rPr dirty="0"/>
              <a:t>Alt</a:t>
            </a:r>
            <a:r>
              <a:rPr spc="-110" dirty="0"/>
              <a:t> </a:t>
            </a:r>
            <a:r>
              <a:rPr spc="-50" dirty="0"/>
              <a:t>: </a:t>
            </a:r>
            <a:r>
              <a:rPr dirty="0"/>
              <a:t>Catégorie</a:t>
            </a:r>
            <a:r>
              <a:rPr spc="-130" dirty="0"/>
              <a:t> </a:t>
            </a:r>
            <a:r>
              <a:rPr dirty="0"/>
              <a:t>de</a:t>
            </a:r>
            <a:r>
              <a:rPr spc="-145" dirty="0"/>
              <a:t> </a:t>
            </a:r>
            <a:r>
              <a:rPr spc="-10" dirty="0"/>
              <a:t>rapport</a:t>
            </a:r>
          </a:p>
        </p:txBody>
      </p:sp>
      <p:pic>
        <p:nvPicPr>
          <p:cNvPr id="4" name="object 4" descr="Capture d’écran de la vue des résultats d’un élève de démonstration sélectionné, montrant ses performances par catégorie de rapport."/>
          <p:cNvPicPr/>
          <p:nvPr/>
        </p:nvPicPr>
        <p:blipFill>
          <a:blip r:embed="rId2" cstate="print"/>
          <a:stretch>
            <a:fillRect/>
          </a:stretch>
        </p:blipFill>
        <p:spPr>
          <a:xfrm>
            <a:off x="3902963" y="1350263"/>
            <a:ext cx="7783068" cy="4418076"/>
          </a:xfrm>
          <a:prstGeom prst="rect">
            <a:avLst/>
          </a:prstGeom>
        </p:spPr>
      </p:pic>
      <p:sp>
        <p:nvSpPr>
          <p:cNvPr id="11" name="object 11">
            <a:extLst>
              <a:ext uri="{C183D7F6-B498-43B3-948B-1728B52AA6E4}">
                <adec:decorative xmlns:adec="http://schemas.microsoft.com/office/drawing/2017/decorative" val="1"/>
              </a:ext>
            </a:extLst>
          </p:cNvPr>
          <p:cNvSpPr/>
          <p:nvPr/>
        </p:nvSpPr>
        <p:spPr>
          <a:xfrm>
            <a:off x="6096000" y="1659635"/>
            <a:ext cx="2231390" cy="462280"/>
          </a:xfrm>
          <a:custGeom>
            <a:avLst/>
            <a:gdLst/>
            <a:ahLst/>
            <a:cxnLst/>
            <a:rect l="l" t="t" r="r" b="b"/>
            <a:pathLst>
              <a:path w="2231390" h="462280">
                <a:moveTo>
                  <a:pt x="2231136" y="0"/>
                </a:moveTo>
                <a:lnTo>
                  <a:pt x="0" y="0"/>
                </a:lnTo>
                <a:lnTo>
                  <a:pt x="0" y="461772"/>
                </a:lnTo>
                <a:lnTo>
                  <a:pt x="2231136" y="461772"/>
                </a:lnTo>
                <a:lnTo>
                  <a:pt x="2231136" y="0"/>
                </a:lnTo>
                <a:close/>
              </a:path>
            </a:pathLst>
          </a:custGeom>
          <a:solidFill>
            <a:srgbClr val="FFFFFF"/>
          </a:solidFill>
        </p:spPr>
        <p:txBody>
          <a:bodyPr wrap="square" lIns="0" tIns="0" rIns="0" bIns="0" rtlCol="0"/>
          <a:lstStyle/>
          <a:p>
            <a:endParaRPr dirty="0"/>
          </a:p>
        </p:txBody>
      </p:sp>
      <p:sp>
        <p:nvSpPr>
          <p:cNvPr id="12" name="object 12"/>
          <p:cNvSpPr txBox="1"/>
          <p:nvPr/>
        </p:nvSpPr>
        <p:spPr>
          <a:xfrm>
            <a:off x="6114669" y="1684146"/>
            <a:ext cx="2809240"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Département</a:t>
            </a:r>
            <a:r>
              <a:rPr sz="1200" spc="5" dirty="0">
                <a:latin typeface="Calibri"/>
                <a:cs typeface="Calibri"/>
              </a:rPr>
              <a:t> </a:t>
            </a:r>
            <a:r>
              <a:rPr sz="1200" dirty="0">
                <a:latin typeface="Calibri"/>
                <a:cs typeface="Calibri"/>
              </a:rPr>
              <a:t>de</a:t>
            </a:r>
            <a:r>
              <a:rPr sz="1200" spc="40" dirty="0">
                <a:latin typeface="Calibri"/>
                <a:cs typeface="Calibri"/>
              </a:rPr>
              <a:t> </a:t>
            </a:r>
            <a:r>
              <a:rPr sz="1200" spc="-10" dirty="0">
                <a:latin typeface="Calibri"/>
                <a:cs typeface="Calibri"/>
              </a:rPr>
              <a:t>l'Enseignement</a:t>
            </a:r>
            <a:r>
              <a:rPr sz="1200" spc="10" dirty="0">
                <a:latin typeface="Calibri"/>
                <a:cs typeface="Calibri"/>
              </a:rPr>
              <a:t> </a:t>
            </a:r>
            <a:r>
              <a:rPr sz="1200" spc="-10" dirty="0">
                <a:latin typeface="Calibri"/>
                <a:cs typeface="Calibri"/>
              </a:rPr>
              <a:t>Élémentaire </a:t>
            </a:r>
            <a:r>
              <a:rPr sz="1200" dirty="0">
                <a:latin typeface="Calibri"/>
                <a:cs typeface="Calibri"/>
              </a:rPr>
              <a:t>et</a:t>
            </a:r>
            <a:r>
              <a:rPr sz="1200" spc="-15" dirty="0">
                <a:latin typeface="Calibri"/>
                <a:cs typeface="Calibri"/>
              </a:rPr>
              <a:t> </a:t>
            </a:r>
            <a:r>
              <a:rPr sz="1200" spc="-10" dirty="0">
                <a:latin typeface="Calibri"/>
                <a:cs typeface="Calibri"/>
              </a:rPr>
              <a:t>Secondaire</a:t>
            </a:r>
            <a:endParaRPr sz="1200" dirty="0">
              <a:latin typeface="Calibri"/>
              <a:cs typeface="Calibri"/>
            </a:endParaRPr>
          </a:p>
        </p:txBody>
      </p:sp>
      <p:sp>
        <p:nvSpPr>
          <p:cNvPr id="13" name="object 13"/>
          <p:cNvSpPr txBox="1"/>
          <p:nvPr/>
        </p:nvSpPr>
        <p:spPr>
          <a:xfrm>
            <a:off x="4189476" y="2273807"/>
            <a:ext cx="4532630" cy="340360"/>
          </a:xfrm>
          <a:prstGeom prst="rect">
            <a:avLst/>
          </a:prstGeom>
          <a:solidFill>
            <a:srgbClr val="F8F8F8"/>
          </a:solidFill>
        </p:spPr>
        <p:txBody>
          <a:bodyPr vert="horz" wrap="square" lIns="0" tIns="108585" rIns="0" bIns="0" rtlCol="0">
            <a:spAutoFit/>
          </a:bodyPr>
          <a:lstStyle/>
          <a:p>
            <a:pPr marL="90805">
              <a:lnSpc>
                <a:spcPts val="1820"/>
              </a:lnSpc>
              <a:spcBef>
                <a:spcPts val="855"/>
              </a:spcBef>
            </a:pPr>
            <a:r>
              <a:rPr sz="1600" spc="-10" dirty="0">
                <a:latin typeface="Calibri"/>
                <a:cs typeface="Calibri"/>
              </a:rPr>
              <a:t>Performance</a:t>
            </a:r>
            <a:r>
              <a:rPr sz="1600" dirty="0">
                <a:latin typeface="Calibri"/>
                <a:cs typeface="Calibri"/>
              </a:rPr>
              <a:t> par</a:t>
            </a:r>
            <a:r>
              <a:rPr sz="1600" spc="-45" dirty="0">
                <a:latin typeface="Calibri"/>
                <a:cs typeface="Calibri"/>
              </a:rPr>
              <a:t> </a:t>
            </a:r>
            <a:r>
              <a:rPr sz="1600" spc="-10" dirty="0">
                <a:latin typeface="Calibri"/>
                <a:cs typeface="Calibri"/>
              </a:rPr>
              <a:t>catégorie</a:t>
            </a:r>
            <a:r>
              <a:rPr sz="1600" spc="-30" dirty="0">
                <a:latin typeface="Calibri"/>
                <a:cs typeface="Calibri"/>
              </a:rPr>
              <a:t> </a:t>
            </a:r>
            <a:r>
              <a:rPr sz="1600" dirty="0">
                <a:latin typeface="Calibri"/>
                <a:cs typeface="Calibri"/>
              </a:rPr>
              <a:t>de</a:t>
            </a:r>
            <a:r>
              <a:rPr sz="1600" spc="-30" dirty="0">
                <a:latin typeface="Calibri"/>
                <a:cs typeface="Calibri"/>
              </a:rPr>
              <a:t> </a:t>
            </a:r>
            <a:r>
              <a:rPr sz="1600" spc="-10" dirty="0">
                <a:latin typeface="Calibri"/>
                <a:cs typeface="Calibri"/>
              </a:rPr>
              <a:t>reporting</a:t>
            </a:r>
            <a:endParaRPr sz="1600" dirty="0">
              <a:latin typeface="Calibri"/>
              <a:cs typeface="Calibri"/>
            </a:endParaRPr>
          </a:p>
        </p:txBody>
      </p:sp>
      <p:sp>
        <p:nvSpPr>
          <p:cNvPr id="14" name="object 14"/>
          <p:cNvSpPr txBox="1"/>
          <p:nvPr/>
        </p:nvSpPr>
        <p:spPr>
          <a:xfrm>
            <a:off x="4037076" y="2656332"/>
            <a:ext cx="7519670" cy="646430"/>
          </a:xfrm>
          <a:prstGeom prst="rect">
            <a:avLst/>
          </a:prstGeom>
          <a:solidFill>
            <a:srgbClr val="F8F8F8"/>
          </a:solidFill>
        </p:spPr>
        <p:txBody>
          <a:bodyPr vert="horz" wrap="square" lIns="0" tIns="92710" rIns="0" bIns="0" rtlCol="0">
            <a:spAutoFit/>
          </a:bodyPr>
          <a:lstStyle/>
          <a:p>
            <a:pPr marL="90805" marR="389255">
              <a:lnSpc>
                <a:spcPct val="100000"/>
              </a:lnSpc>
              <a:spcBef>
                <a:spcPts val="730"/>
              </a:spcBef>
            </a:pPr>
            <a:r>
              <a:rPr sz="1200" dirty="0">
                <a:solidFill>
                  <a:srgbClr val="3A3838"/>
                </a:solidFill>
                <a:latin typeface="Calibri"/>
                <a:cs typeface="Calibri"/>
              </a:rPr>
              <a:t>Le</a:t>
            </a:r>
            <a:r>
              <a:rPr sz="1200" spc="-15" dirty="0">
                <a:solidFill>
                  <a:srgbClr val="3A3838"/>
                </a:solidFill>
                <a:latin typeface="Calibri"/>
                <a:cs typeface="Calibri"/>
              </a:rPr>
              <a:t> </a:t>
            </a:r>
            <a:r>
              <a:rPr sz="1200" dirty="0">
                <a:solidFill>
                  <a:srgbClr val="3A3838"/>
                </a:solidFill>
                <a:latin typeface="Calibri"/>
                <a:cs typeface="Calibri"/>
              </a:rPr>
              <a:t>score</a:t>
            </a:r>
            <a:r>
              <a:rPr sz="1200" spc="-15" dirty="0">
                <a:solidFill>
                  <a:srgbClr val="3A3838"/>
                </a:solidFill>
                <a:latin typeface="Calibri"/>
                <a:cs typeface="Calibri"/>
              </a:rPr>
              <a:t> </a:t>
            </a:r>
            <a:r>
              <a:rPr sz="1200" spc="-10" dirty="0">
                <a:solidFill>
                  <a:srgbClr val="3A3838"/>
                </a:solidFill>
                <a:latin typeface="Calibri"/>
                <a:cs typeface="Calibri"/>
              </a:rPr>
              <a:t>MCAS-</a:t>
            </a:r>
            <a:r>
              <a:rPr sz="1200" dirty="0">
                <a:solidFill>
                  <a:srgbClr val="3A3838"/>
                </a:solidFill>
                <a:latin typeface="Calibri"/>
                <a:cs typeface="Calibri"/>
              </a:rPr>
              <a:t>Alt</a:t>
            </a:r>
            <a:r>
              <a:rPr sz="1200" spc="-20" dirty="0">
                <a:solidFill>
                  <a:srgbClr val="3A3838"/>
                </a:solidFill>
                <a:latin typeface="Calibri"/>
                <a:cs typeface="Calibri"/>
              </a:rPr>
              <a:t> </a:t>
            </a:r>
            <a:r>
              <a:rPr sz="1200" dirty="0">
                <a:solidFill>
                  <a:srgbClr val="3A3838"/>
                </a:solidFill>
                <a:latin typeface="Calibri"/>
                <a:cs typeface="Calibri"/>
              </a:rPr>
              <a:t>a</a:t>
            </a:r>
            <a:r>
              <a:rPr sz="1200" spc="-25" dirty="0">
                <a:solidFill>
                  <a:srgbClr val="3A3838"/>
                </a:solidFill>
                <a:latin typeface="Calibri"/>
                <a:cs typeface="Calibri"/>
              </a:rPr>
              <a:t> </a:t>
            </a:r>
            <a:r>
              <a:rPr sz="1200" dirty="0">
                <a:solidFill>
                  <a:srgbClr val="3A3838"/>
                </a:solidFill>
                <a:latin typeface="Calibri"/>
                <a:cs typeface="Calibri"/>
              </a:rPr>
              <a:t>été</a:t>
            </a:r>
            <a:r>
              <a:rPr sz="1200" spc="-15" dirty="0">
                <a:solidFill>
                  <a:srgbClr val="3A3838"/>
                </a:solidFill>
                <a:latin typeface="Calibri"/>
                <a:cs typeface="Calibri"/>
              </a:rPr>
              <a:t> </a:t>
            </a:r>
            <a:r>
              <a:rPr sz="1200" dirty="0">
                <a:solidFill>
                  <a:srgbClr val="3A3838"/>
                </a:solidFill>
                <a:latin typeface="Calibri"/>
                <a:cs typeface="Calibri"/>
              </a:rPr>
              <a:t>calculé</a:t>
            </a:r>
            <a:r>
              <a:rPr sz="1200" spc="-15" dirty="0">
                <a:solidFill>
                  <a:srgbClr val="3A3838"/>
                </a:solidFill>
                <a:latin typeface="Calibri"/>
                <a:cs typeface="Calibri"/>
              </a:rPr>
              <a:t> </a:t>
            </a:r>
            <a:r>
              <a:rPr sz="1200" dirty="0">
                <a:solidFill>
                  <a:srgbClr val="3A3838"/>
                </a:solidFill>
                <a:latin typeface="Calibri"/>
                <a:cs typeface="Calibri"/>
              </a:rPr>
              <a:t>dans</a:t>
            </a:r>
            <a:r>
              <a:rPr sz="1200" spc="-25" dirty="0">
                <a:solidFill>
                  <a:srgbClr val="3A3838"/>
                </a:solidFill>
                <a:latin typeface="Calibri"/>
                <a:cs typeface="Calibri"/>
              </a:rPr>
              <a:t> </a:t>
            </a:r>
            <a:r>
              <a:rPr sz="1200" dirty="0">
                <a:solidFill>
                  <a:srgbClr val="3A3838"/>
                </a:solidFill>
                <a:latin typeface="Calibri"/>
                <a:cs typeface="Calibri"/>
              </a:rPr>
              <a:t>chaque</a:t>
            </a:r>
            <a:r>
              <a:rPr sz="1200" spc="-35" dirty="0">
                <a:solidFill>
                  <a:srgbClr val="3A3838"/>
                </a:solidFill>
                <a:latin typeface="Calibri"/>
                <a:cs typeface="Calibri"/>
              </a:rPr>
              <a:t> </a:t>
            </a:r>
            <a:r>
              <a:rPr sz="1200" dirty="0">
                <a:solidFill>
                  <a:srgbClr val="3A3838"/>
                </a:solidFill>
                <a:latin typeface="Calibri"/>
                <a:cs typeface="Calibri"/>
              </a:rPr>
              <a:t>zone</a:t>
            </a:r>
            <a:r>
              <a:rPr sz="1200" spc="-35" dirty="0">
                <a:solidFill>
                  <a:srgbClr val="3A3838"/>
                </a:solidFill>
                <a:latin typeface="Calibri"/>
                <a:cs typeface="Calibri"/>
              </a:rPr>
              <a:t> </a:t>
            </a:r>
            <a:r>
              <a:rPr sz="1200" dirty="0">
                <a:solidFill>
                  <a:srgbClr val="3A3838"/>
                </a:solidFill>
                <a:latin typeface="Calibri"/>
                <a:cs typeface="Calibri"/>
              </a:rPr>
              <a:t>indiquée.</a:t>
            </a:r>
            <a:r>
              <a:rPr sz="1200" spc="-50" dirty="0">
                <a:solidFill>
                  <a:srgbClr val="3A3838"/>
                </a:solidFill>
                <a:latin typeface="Calibri"/>
                <a:cs typeface="Calibri"/>
              </a:rPr>
              <a:t> </a:t>
            </a:r>
            <a:r>
              <a:rPr sz="1200" dirty="0">
                <a:solidFill>
                  <a:srgbClr val="3A3838"/>
                </a:solidFill>
                <a:latin typeface="Calibri"/>
                <a:cs typeface="Calibri"/>
              </a:rPr>
              <a:t>Les</a:t>
            </a:r>
            <a:r>
              <a:rPr sz="1200" spc="-20" dirty="0">
                <a:solidFill>
                  <a:srgbClr val="3A3838"/>
                </a:solidFill>
                <a:latin typeface="Calibri"/>
                <a:cs typeface="Calibri"/>
              </a:rPr>
              <a:t> </a:t>
            </a:r>
            <a:r>
              <a:rPr sz="1200" dirty="0">
                <a:solidFill>
                  <a:srgbClr val="3A3838"/>
                </a:solidFill>
                <a:latin typeface="Calibri"/>
                <a:cs typeface="Calibri"/>
              </a:rPr>
              <a:t>scores</a:t>
            </a:r>
            <a:r>
              <a:rPr sz="1200" spc="5" dirty="0">
                <a:solidFill>
                  <a:srgbClr val="3A3838"/>
                </a:solidFill>
                <a:latin typeface="Calibri"/>
                <a:cs typeface="Calibri"/>
              </a:rPr>
              <a:t> </a:t>
            </a:r>
            <a:r>
              <a:rPr sz="1200" spc="-10" dirty="0">
                <a:solidFill>
                  <a:srgbClr val="3A3838"/>
                </a:solidFill>
                <a:latin typeface="Calibri"/>
                <a:cs typeface="Calibri"/>
              </a:rPr>
              <a:t>relatifs</a:t>
            </a:r>
            <a:r>
              <a:rPr sz="1200" spc="-50" dirty="0">
                <a:solidFill>
                  <a:srgbClr val="3A3838"/>
                </a:solidFill>
                <a:latin typeface="Calibri"/>
                <a:cs typeface="Calibri"/>
              </a:rPr>
              <a:t> </a:t>
            </a:r>
            <a:r>
              <a:rPr sz="1200" dirty="0">
                <a:solidFill>
                  <a:srgbClr val="3A3838"/>
                </a:solidFill>
                <a:latin typeface="Calibri"/>
                <a:cs typeface="Calibri"/>
              </a:rPr>
              <a:t>au</a:t>
            </a:r>
            <a:r>
              <a:rPr sz="1200" spc="-20" dirty="0">
                <a:solidFill>
                  <a:srgbClr val="3A3838"/>
                </a:solidFill>
                <a:latin typeface="Calibri"/>
                <a:cs typeface="Calibri"/>
              </a:rPr>
              <a:t> </a:t>
            </a:r>
            <a:r>
              <a:rPr sz="1200" dirty="0">
                <a:solidFill>
                  <a:srgbClr val="3A3838"/>
                </a:solidFill>
                <a:latin typeface="Calibri"/>
                <a:cs typeface="Calibri"/>
              </a:rPr>
              <a:t>niveau</a:t>
            </a:r>
            <a:r>
              <a:rPr sz="1200" spc="-35" dirty="0">
                <a:solidFill>
                  <a:srgbClr val="3A3838"/>
                </a:solidFill>
                <a:latin typeface="Calibri"/>
                <a:cs typeface="Calibri"/>
              </a:rPr>
              <a:t> </a:t>
            </a:r>
            <a:r>
              <a:rPr sz="1200" dirty="0">
                <a:solidFill>
                  <a:srgbClr val="3A3838"/>
                </a:solidFill>
                <a:latin typeface="Calibri"/>
                <a:cs typeface="Calibri"/>
              </a:rPr>
              <a:t>de</a:t>
            </a:r>
            <a:r>
              <a:rPr sz="1200" spc="-20" dirty="0">
                <a:solidFill>
                  <a:srgbClr val="3A3838"/>
                </a:solidFill>
                <a:latin typeface="Calibri"/>
                <a:cs typeface="Calibri"/>
              </a:rPr>
              <a:t> </a:t>
            </a:r>
            <a:r>
              <a:rPr sz="1200" spc="-10" dirty="0">
                <a:solidFill>
                  <a:srgbClr val="3A3838"/>
                </a:solidFill>
                <a:latin typeface="Calibri"/>
                <a:cs typeface="Calibri"/>
              </a:rPr>
              <a:t>complexité,</a:t>
            </a:r>
            <a:r>
              <a:rPr sz="1200" spc="-20" dirty="0">
                <a:solidFill>
                  <a:srgbClr val="3A3838"/>
                </a:solidFill>
                <a:latin typeface="Calibri"/>
                <a:cs typeface="Calibri"/>
              </a:rPr>
              <a:t> </a:t>
            </a:r>
            <a:r>
              <a:rPr sz="1200" dirty="0">
                <a:solidFill>
                  <a:srgbClr val="3A3838"/>
                </a:solidFill>
                <a:latin typeface="Calibri"/>
                <a:cs typeface="Calibri"/>
              </a:rPr>
              <a:t>à</a:t>
            </a:r>
            <a:r>
              <a:rPr sz="1200" spc="-20" dirty="0">
                <a:solidFill>
                  <a:srgbClr val="3A3838"/>
                </a:solidFill>
                <a:latin typeface="Calibri"/>
                <a:cs typeface="Calibri"/>
              </a:rPr>
              <a:t> </a:t>
            </a:r>
            <a:r>
              <a:rPr sz="1200" spc="-25" dirty="0">
                <a:solidFill>
                  <a:srgbClr val="3A3838"/>
                </a:solidFill>
                <a:latin typeface="Calibri"/>
                <a:cs typeface="Calibri"/>
              </a:rPr>
              <a:t>la </a:t>
            </a:r>
            <a:r>
              <a:rPr sz="1200" spc="-10" dirty="0">
                <a:solidFill>
                  <a:srgbClr val="3A3838"/>
                </a:solidFill>
                <a:latin typeface="Calibri"/>
                <a:cs typeface="Calibri"/>
              </a:rPr>
              <a:t>démonstration</a:t>
            </a:r>
            <a:r>
              <a:rPr sz="1200" spc="-45" dirty="0">
                <a:solidFill>
                  <a:srgbClr val="3A3838"/>
                </a:solidFill>
                <a:latin typeface="Calibri"/>
                <a:cs typeface="Calibri"/>
              </a:rPr>
              <a:t> </a:t>
            </a:r>
            <a:r>
              <a:rPr sz="1200" dirty="0">
                <a:solidFill>
                  <a:srgbClr val="3A3838"/>
                </a:solidFill>
                <a:latin typeface="Calibri"/>
                <a:cs typeface="Calibri"/>
              </a:rPr>
              <a:t>des </a:t>
            </a:r>
            <a:r>
              <a:rPr sz="1200" spc="-10" dirty="0">
                <a:solidFill>
                  <a:srgbClr val="3A3838"/>
                </a:solidFill>
                <a:latin typeface="Calibri"/>
                <a:cs typeface="Calibri"/>
              </a:rPr>
              <a:t>compétences</a:t>
            </a:r>
            <a:r>
              <a:rPr sz="1200" spc="5" dirty="0">
                <a:solidFill>
                  <a:srgbClr val="3A3838"/>
                </a:solidFill>
                <a:latin typeface="Calibri"/>
                <a:cs typeface="Calibri"/>
              </a:rPr>
              <a:t> </a:t>
            </a:r>
            <a:r>
              <a:rPr sz="1200" dirty="0">
                <a:solidFill>
                  <a:srgbClr val="3A3838"/>
                </a:solidFill>
                <a:latin typeface="Calibri"/>
                <a:cs typeface="Calibri"/>
              </a:rPr>
              <a:t>et</a:t>
            </a:r>
            <a:r>
              <a:rPr sz="1200" spc="5" dirty="0">
                <a:solidFill>
                  <a:srgbClr val="3A3838"/>
                </a:solidFill>
                <a:latin typeface="Calibri"/>
                <a:cs typeface="Calibri"/>
              </a:rPr>
              <a:t> </a:t>
            </a:r>
            <a:r>
              <a:rPr sz="1200" dirty="0">
                <a:solidFill>
                  <a:srgbClr val="3A3838"/>
                </a:solidFill>
                <a:latin typeface="Calibri"/>
                <a:cs typeface="Calibri"/>
              </a:rPr>
              <a:t>des</a:t>
            </a:r>
            <a:r>
              <a:rPr sz="1200" spc="-5" dirty="0">
                <a:solidFill>
                  <a:srgbClr val="3A3838"/>
                </a:solidFill>
                <a:latin typeface="Calibri"/>
                <a:cs typeface="Calibri"/>
              </a:rPr>
              <a:t> </a:t>
            </a:r>
            <a:r>
              <a:rPr sz="1200" dirty="0">
                <a:solidFill>
                  <a:srgbClr val="3A3838"/>
                </a:solidFill>
                <a:latin typeface="Calibri"/>
                <a:cs typeface="Calibri"/>
              </a:rPr>
              <a:t>concepts</a:t>
            </a:r>
            <a:r>
              <a:rPr sz="1200" spc="-10" dirty="0">
                <a:solidFill>
                  <a:srgbClr val="3A3838"/>
                </a:solidFill>
                <a:latin typeface="Calibri"/>
                <a:cs typeface="Calibri"/>
              </a:rPr>
              <a:t> (précision) </a:t>
            </a:r>
            <a:r>
              <a:rPr sz="1200" dirty="0">
                <a:solidFill>
                  <a:srgbClr val="3A3838"/>
                </a:solidFill>
                <a:latin typeface="Calibri"/>
                <a:cs typeface="Calibri"/>
              </a:rPr>
              <a:t>et</a:t>
            </a:r>
            <a:r>
              <a:rPr sz="1200" spc="5" dirty="0">
                <a:solidFill>
                  <a:srgbClr val="3A3838"/>
                </a:solidFill>
                <a:latin typeface="Calibri"/>
                <a:cs typeface="Calibri"/>
              </a:rPr>
              <a:t> </a:t>
            </a:r>
            <a:r>
              <a:rPr sz="1200" dirty="0">
                <a:solidFill>
                  <a:srgbClr val="3A3838"/>
                </a:solidFill>
                <a:latin typeface="Calibri"/>
                <a:cs typeface="Calibri"/>
              </a:rPr>
              <a:t>à</a:t>
            </a:r>
            <a:r>
              <a:rPr sz="1200" spc="5" dirty="0">
                <a:solidFill>
                  <a:srgbClr val="3A3838"/>
                </a:solidFill>
                <a:latin typeface="Calibri"/>
                <a:cs typeface="Calibri"/>
              </a:rPr>
              <a:t> </a:t>
            </a:r>
            <a:r>
              <a:rPr sz="1200" spc="-10" dirty="0">
                <a:solidFill>
                  <a:srgbClr val="3A3838"/>
                </a:solidFill>
                <a:latin typeface="Calibri"/>
                <a:cs typeface="Calibri"/>
              </a:rPr>
              <a:t>l'indépendance</a:t>
            </a:r>
            <a:r>
              <a:rPr sz="1200" spc="-20" dirty="0">
                <a:solidFill>
                  <a:srgbClr val="3A3838"/>
                </a:solidFill>
                <a:latin typeface="Calibri"/>
                <a:cs typeface="Calibri"/>
              </a:rPr>
              <a:t> </a:t>
            </a:r>
            <a:r>
              <a:rPr sz="1200" dirty="0">
                <a:solidFill>
                  <a:srgbClr val="3A3838"/>
                </a:solidFill>
                <a:latin typeface="Calibri"/>
                <a:cs typeface="Calibri"/>
              </a:rPr>
              <a:t>ont</a:t>
            </a:r>
            <a:r>
              <a:rPr sz="1200" spc="-15" dirty="0">
                <a:solidFill>
                  <a:srgbClr val="3A3838"/>
                </a:solidFill>
                <a:latin typeface="Calibri"/>
                <a:cs typeface="Calibri"/>
              </a:rPr>
              <a:t> </a:t>
            </a:r>
            <a:r>
              <a:rPr sz="1200" dirty="0">
                <a:solidFill>
                  <a:srgbClr val="3A3838"/>
                </a:solidFill>
                <a:latin typeface="Calibri"/>
                <a:cs typeface="Calibri"/>
              </a:rPr>
              <a:t>été</a:t>
            </a:r>
            <a:r>
              <a:rPr sz="1200" spc="5" dirty="0">
                <a:solidFill>
                  <a:srgbClr val="3A3838"/>
                </a:solidFill>
                <a:latin typeface="Calibri"/>
                <a:cs typeface="Calibri"/>
              </a:rPr>
              <a:t> </a:t>
            </a:r>
            <a:r>
              <a:rPr sz="1200" spc="-10" dirty="0">
                <a:solidFill>
                  <a:srgbClr val="3A3838"/>
                </a:solidFill>
                <a:latin typeface="Calibri"/>
                <a:cs typeface="Calibri"/>
              </a:rPr>
              <a:t>combinés</a:t>
            </a:r>
            <a:r>
              <a:rPr sz="1200" spc="-5" dirty="0">
                <a:solidFill>
                  <a:srgbClr val="3A3838"/>
                </a:solidFill>
                <a:latin typeface="Calibri"/>
                <a:cs typeface="Calibri"/>
              </a:rPr>
              <a:t> </a:t>
            </a:r>
            <a:r>
              <a:rPr sz="1200" dirty="0">
                <a:solidFill>
                  <a:srgbClr val="3A3838"/>
                </a:solidFill>
                <a:latin typeface="Calibri"/>
                <a:cs typeface="Calibri"/>
              </a:rPr>
              <a:t>pour</a:t>
            </a:r>
            <a:r>
              <a:rPr sz="1200" spc="-20" dirty="0">
                <a:solidFill>
                  <a:srgbClr val="3A3838"/>
                </a:solidFill>
                <a:latin typeface="Calibri"/>
                <a:cs typeface="Calibri"/>
              </a:rPr>
              <a:t> </a:t>
            </a:r>
            <a:r>
              <a:rPr sz="1200" dirty="0">
                <a:solidFill>
                  <a:srgbClr val="3A3838"/>
                </a:solidFill>
                <a:latin typeface="Calibri"/>
                <a:cs typeface="Calibri"/>
              </a:rPr>
              <a:t>donner</a:t>
            </a:r>
            <a:r>
              <a:rPr sz="1200" spc="-25" dirty="0">
                <a:solidFill>
                  <a:srgbClr val="3A3838"/>
                </a:solidFill>
                <a:latin typeface="Calibri"/>
                <a:cs typeface="Calibri"/>
              </a:rPr>
              <a:t> le </a:t>
            </a:r>
            <a:r>
              <a:rPr sz="1200" dirty="0">
                <a:solidFill>
                  <a:srgbClr val="3A3838"/>
                </a:solidFill>
                <a:latin typeface="Calibri"/>
                <a:cs typeface="Calibri"/>
              </a:rPr>
              <a:t>niveau</a:t>
            </a:r>
            <a:r>
              <a:rPr sz="1200" spc="-45" dirty="0">
                <a:solidFill>
                  <a:srgbClr val="3A3838"/>
                </a:solidFill>
                <a:latin typeface="Calibri"/>
                <a:cs typeface="Calibri"/>
              </a:rPr>
              <a:t> </a:t>
            </a:r>
            <a:r>
              <a:rPr sz="1200" dirty="0">
                <a:solidFill>
                  <a:srgbClr val="3A3838"/>
                </a:solidFill>
                <a:latin typeface="Calibri"/>
                <a:cs typeface="Calibri"/>
              </a:rPr>
              <a:t>de</a:t>
            </a:r>
            <a:r>
              <a:rPr sz="1200" spc="-30" dirty="0">
                <a:solidFill>
                  <a:srgbClr val="3A3838"/>
                </a:solidFill>
                <a:latin typeface="Calibri"/>
                <a:cs typeface="Calibri"/>
              </a:rPr>
              <a:t> </a:t>
            </a:r>
            <a:r>
              <a:rPr sz="1200" dirty="0">
                <a:solidFill>
                  <a:srgbClr val="3A3838"/>
                </a:solidFill>
                <a:latin typeface="Calibri"/>
                <a:cs typeface="Calibri"/>
              </a:rPr>
              <a:t>réussite</a:t>
            </a:r>
            <a:r>
              <a:rPr sz="1200" spc="-45" dirty="0">
                <a:solidFill>
                  <a:srgbClr val="3A3838"/>
                </a:solidFill>
                <a:latin typeface="Calibri"/>
                <a:cs typeface="Calibri"/>
              </a:rPr>
              <a:t> </a:t>
            </a:r>
            <a:r>
              <a:rPr sz="1200" spc="-10" dirty="0">
                <a:solidFill>
                  <a:srgbClr val="3A3838"/>
                </a:solidFill>
                <a:latin typeface="Calibri"/>
                <a:cs typeface="Calibri"/>
              </a:rPr>
              <a:t>global.</a:t>
            </a:r>
            <a:endParaRPr sz="1200" dirty="0">
              <a:latin typeface="Calibri"/>
              <a:cs typeface="Calibri"/>
            </a:endParaRPr>
          </a:p>
        </p:txBody>
      </p:sp>
      <p:sp>
        <p:nvSpPr>
          <p:cNvPr id="22" name="object 22"/>
          <p:cNvSpPr txBox="1"/>
          <p:nvPr/>
        </p:nvSpPr>
        <p:spPr>
          <a:xfrm>
            <a:off x="4261103" y="3407664"/>
            <a:ext cx="1030605" cy="462280"/>
          </a:xfrm>
          <a:prstGeom prst="rect">
            <a:avLst/>
          </a:prstGeom>
          <a:solidFill>
            <a:srgbClr val="EDEDED"/>
          </a:solidFill>
        </p:spPr>
        <p:txBody>
          <a:bodyPr vert="horz" wrap="square" lIns="0" tIns="93980" rIns="0" bIns="0" rtlCol="0">
            <a:spAutoFit/>
          </a:bodyPr>
          <a:lstStyle/>
          <a:p>
            <a:pPr marL="91440" marR="146685">
              <a:lnSpc>
                <a:spcPct val="100000"/>
              </a:lnSpc>
              <a:spcBef>
                <a:spcPts val="740"/>
              </a:spcBef>
            </a:pPr>
            <a:r>
              <a:rPr sz="1200" spc="-10" dirty="0">
                <a:solidFill>
                  <a:srgbClr val="404040"/>
                </a:solidFill>
                <a:latin typeface="Calibri"/>
                <a:cs typeface="Calibri"/>
              </a:rPr>
              <a:t>Catégorie</a:t>
            </a:r>
            <a:r>
              <a:rPr sz="1200" spc="10" dirty="0">
                <a:solidFill>
                  <a:srgbClr val="404040"/>
                </a:solidFill>
                <a:latin typeface="Calibri"/>
                <a:cs typeface="Calibri"/>
              </a:rPr>
              <a:t> </a:t>
            </a:r>
            <a:r>
              <a:rPr sz="1200" spc="-25" dirty="0">
                <a:solidFill>
                  <a:srgbClr val="404040"/>
                </a:solidFill>
                <a:latin typeface="Calibri"/>
                <a:cs typeface="Calibri"/>
              </a:rPr>
              <a:t>de </a:t>
            </a:r>
            <a:r>
              <a:rPr sz="1200" spc="-10" dirty="0">
                <a:solidFill>
                  <a:srgbClr val="404040"/>
                </a:solidFill>
                <a:latin typeface="Calibri"/>
                <a:cs typeface="Calibri"/>
              </a:rPr>
              <a:t>rapport</a:t>
            </a:r>
            <a:endParaRPr sz="12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307847" y="2471927"/>
            <a:ext cx="3785870" cy="1678305"/>
          </a:xfrm>
          <a:custGeom>
            <a:avLst/>
            <a:gdLst/>
            <a:ahLst/>
            <a:cxnLst/>
            <a:rect l="l" t="t" r="r" b="b"/>
            <a:pathLst>
              <a:path w="3785870" h="1678304">
                <a:moveTo>
                  <a:pt x="2818638" y="0"/>
                </a:moveTo>
                <a:lnTo>
                  <a:pt x="279654" y="0"/>
                </a:lnTo>
                <a:lnTo>
                  <a:pt x="234293" y="3660"/>
                </a:lnTo>
                <a:lnTo>
                  <a:pt x="191263" y="14258"/>
                </a:lnTo>
                <a:lnTo>
                  <a:pt x="151138" y="31217"/>
                </a:lnTo>
                <a:lnTo>
                  <a:pt x="114495" y="53961"/>
                </a:lnTo>
                <a:lnTo>
                  <a:pt x="81910" y="81915"/>
                </a:lnTo>
                <a:lnTo>
                  <a:pt x="53958" y="114501"/>
                </a:lnTo>
                <a:lnTo>
                  <a:pt x="31215" y="151144"/>
                </a:lnTo>
                <a:lnTo>
                  <a:pt x="14257" y="191268"/>
                </a:lnTo>
                <a:lnTo>
                  <a:pt x="3660" y="234296"/>
                </a:lnTo>
                <a:lnTo>
                  <a:pt x="0" y="279654"/>
                </a:lnTo>
                <a:lnTo>
                  <a:pt x="0" y="1398270"/>
                </a:lnTo>
                <a:lnTo>
                  <a:pt x="3660" y="1443627"/>
                </a:lnTo>
                <a:lnTo>
                  <a:pt x="14257" y="1486655"/>
                </a:lnTo>
                <a:lnTo>
                  <a:pt x="31215" y="1526779"/>
                </a:lnTo>
                <a:lnTo>
                  <a:pt x="53958" y="1563422"/>
                </a:lnTo>
                <a:lnTo>
                  <a:pt x="81910" y="1596009"/>
                </a:lnTo>
                <a:lnTo>
                  <a:pt x="114495" y="1623962"/>
                </a:lnTo>
                <a:lnTo>
                  <a:pt x="151138" y="1646706"/>
                </a:lnTo>
                <a:lnTo>
                  <a:pt x="191263" y="1663665"/>
                </a:lnTo>
                <a:lnTo>
                  <a:pt x="234293" y="1674263"/>
                </a:lnTo>
                <a:lnTo>
                  <a:pt x="279654" y="1677924"/>
                </a:lnTo>
                <a:lnTo>
                  <a:pt x="2818638" y="1677924"/>
                </a:lnTo>
                <a:lnTo>
                  <a:pt x="2863995" y="1674263"/>
                </a:lnTo>
                <a:lnTo>
                  <a:pt x="2907023" y="1663665"/>
                </a:lnTo>
                <a:lnTo>
                  <a:pt x="2947147" y="1646706"/>
                </a:lnTo>
                <a:lnTo>
                  <a:pt x="2983790" y="1623962"/>
                </a:lnTo>
                <a:lnTo>
                  <a:pt x="3016377" y="1596009"/>
                </a:lnTo>
                <a:lnTo>
                  <a:pt x="3044330" y="1563422"/>
                </a:lnTo>
                <a:lnTo>
                  <a:pt x="3067074" y="1526779"/>
                </a:lnTo>
                <a:lnTo>
                  <a:pt x="3084033" y="1486655"/>
                </a:lnTo>
                <a:lnTo>
                  <a:pt x="3094631" y="1443627"/>
                </a:lnTo>
                <a:lnTo>
                  <a:pt x="3098291" y="1398270"/>
                </a:lnTo>
                <a:lnTo>
                  <a:pt x="3785489" y="1134872"/>
                </a:lnTo>
                <a:lnTo>
                  <a:pt x="3098291" y="978788"/>
                </a:lnTo>
                <a:lnTo>
                  <a:pt x="3098291" y="279654"/>
                </a:lnTo>
                <a:lnTo>
                  <a:pt x="3094631" y="234296"/>
                </a:lnTo>
                <a:lnTo>
                  <a:pt x="3084033" y="191268"/>
                </a:lnTo>
                <a:lnTo>
                  <a:pt x="3067074" y="151144"/>
                </a:lnTo>
                <a:lnTo>
                  <a:pt x="3044330" y="114501"/>
                </a:lnTo>
                <a:lnTo>
                  <a:pt x="3016377" y="81915"/>
                </a:lnTo>
                <a:lnTo>
                  <a:pt x="2983790" y="53961"/>
                </a:lnTo>
                <a:lnTo>
                  <a:pt x="2947147" y="31217"/>
                </a:lnTo>
                <a:lnTo>
                  <a:pt x="2907023" y="14258"/>
                </a:lnTo>
                <a:lnTo>
                  <a:pt x="2863995" y="3660"/>
                </a:lnTo>
                <a:lnTo>
                  <a:pt x="2818638" y="0"/>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307847" y="2471927"/>
            <a:ext cx="3785870" cy="1678305"/>
          </a:xfrm>
          <a:custGeom>
            <a:avLst/>
            <a:gdLst/>
            <a:ahLst/>
            <a:cxnLst/>
            <a:rect l="l" t="t" r="r" b="b"/>
            <a:pathLst>
              <a:path w="3785870" h="1678304">
                <a:moveTo>
                  <a:pt x="0" y="279654"/>
                </a:moveTo>
                <a:lnTo>
                  <a:pt x="3660" y="234296"/>
                </a:lnTo>
                <a:lnTo>
                  <a:pt x="14257" y="191268"/>
                </a:lnTo>
                <a:lnTo>
                  <a:pt x="31215" y="151144"/>
                </a:lnTo>
                <a:lnTo>
                  <a:pt x="53958" y="114501"/>
                </a:lnTo>
                <a:lnTo>
                  <a:pt x="81910" y="81915"/>
                </a:lnTo>
                <a:lnTo>
                  <a:pt x="114495" y="53961"/>
                </a:lnTo>
                <a:lnTo>
                  <a:pt x="151138" y="31217"/>
                </a:lnTo>
                <a:lnTo>
                  <a:pt x="191263" y="14258"/>
                </a:lnTo>
                <a:lnTo>
                  <a:pt x="234293" y="3660"/>
                </a:lnTo>
                <a:lnTo>
                  <a:pt x="279654" y="0"/>
                </a:lnTo>
                <a:lnTo>
                  <a:pt x="1807337" y="0"/>
                </a:lnTo>
                <a:lnTo>
                  <a:pt x="2581910" y="0"/>
                </a:lnTo>
                <a:lnTo>
                  <a:pt x="2818638" y="0"/>
                </a:lnTo>
                <a:lnTo>
                  <a:pt x="2863995" y="3660"/>
                </a:lnTo>
                <a:lnTo>
                  <a:pt x="2907023" y="14258"/>
                </a:lnTo>
                <a:lnTo>
                  <a:pt x="2947147" y="31217"/>
                </a:lnTo>
                <a:lnTo>
                  <a:pt x="2983790" y="53961"/>
                </a:lnTo>
                <a:lnTo>
                  <a:pt x="3016377" y="81914"/>
                </a:lnTo>
                <a:lnTo>
                  <a:pt x="3044330" y="114501"/>
                </a:lnTo>
                <a:lnTo>
                  <a:pt x="3067074" y="151144"/>
                </a:lnTo>
                <a:lnTo>
                  <a:pt x="3084033" y="191268"/>
                </a:lnTo>
                <a:lnTo>
                  <a:pt x="3094631" y="234296"/>
                </a:lnTo>
                <a:lnTo>
                  <a:pt x="3098291" y="279654"/>
                </a:lnTo>
                <a:lnTo>
                  <a:pt x="3098291" y="978788"/>
                </a:lnTo>
                <a:lnTo>
                  <a:pt x="3785489" y="1134872"/>
                </a:lnTo>
                <a:lnTo>
                  <a:pt x="3098291" y="1398270"/>
                </a:lnTo>
                <a:lnTo>
                  <a:pt x="3094631" y="1443627"/>
                </a:lnTo>
                <a:lnTo>
                  <a:pt x="3084033" y="1486655"/>
                </a:lnTo>
                <a:lnTo>
                  <a:pt x="3067074" y="1526779"/>
                </a:lnTo>
                <a:lnTo>
                  <a:pt x="3044330" y="1563422"/>
                </a:lnTo>
                <a:lnTo>
                  <a:pt x="3016377" y="1596009"/>
                </a:lnTo>
                <a:lnTo>
                  <a:pt x="2983790" y="1623962"/>
                </a:lnTo>
                <a:lnTo>
                  <a:pt x="2947147" y="1646706"/>
                </a:lnTo>
                <a:lnTo>
                  <a:pt x="2907023" y="1663665"/>
                </a:lnTo>
                <a:lnTo>
                  <a:pt x="2863995" y="1674263"/>
                </a:lnTo>
                <a:lnTo>
                  <a:pt x="2818638" y="1677924"/>
                </a:lnTo>
                <a:lnTo>
                  <a:pt x="2581910" y="1677924"/>
                </a:lnTo>
                <a:lnTo>
                  <a:pt x="1807337" y="1677924"/>
                </a:lnTo>
                <a:lnTo>
                  <a:pt x="279654" y="1677924"/>
                </a:lnTo>
                <a:lnTo>
                  <a:pt x="234293" y="1674263"/>
                </a:lnTo>
                <a:lnTo>
                  <a:pt x="191263" y="1663665"/>
                </a:lnTo>
                <a:lnTo>
                  <a:pt x="151138" y="1646706"/>
                </a:lnTo>
                <a:lnTo>
                  <a:pt x="114495" y="1623962"/>
                </a:lnTo>
                <a:lnTo>
                  <a:pt x="81910" y="1596009"/>
                </a:lnTo>
                <a:lnTo>
                  <a:pt x="53958" y="1563422"/>
                </a:lnTo>
                <a:lnTo>
                  <a:pt x="31215" y="1526779"/>
                </a:lnTo>
                <a:lnTo>
                  <a:pt x="14257" y="1486655"/>
                </a:lnTo>
                <a:lnTo>
                  <a:pt x="3660" y="1443627"/>
                </a:lnTo>
                <a:lnTo>
                  <a:pt x="0" y="1398270"/>
                </a:lnTo>
                <a:lnTo>
                  <a:pt x="0" y="978788"/>
                </a:lnTo>
                <a:lnTo>
                  <a:pt x="0" y="279654"/>
                </a:lnTo>
                <a:close/>
              </a:path>
            </a:pathLst>
          </a:custGeom>
          <a:ln w="12700">
            <a:solidFill>
              <a:srgbClr val="215F8F"/>
            </a:solidFill>
          </a:ln>
        </p:spPr>
        <p:txBody>
          <a:bodyPr wrap="square" lIns="0" tIns="0" rIns="0" bIns="0" rtlCol="0"/>
          <a:lstStyle/>
          <a:p>
            <a:endParaRPr dirty="0"/>
          </a:p>
        </p:txBody>
      </p:sp>
      <p:sp>
        <p:nvSpPr>
          <p:cNvPr id="7" name="object 7"/>
          <p:cNvSpPr txBox="1"/>
          <p:nvPr/>
        </p:nvSpPr>
        <p:spPr>
          <a:xfrm>
            <a:off x="487781" y="2460752"/>
            <a:ext cx="2737485" cy="1671955"/>
          </a:xfrm>
          <a:prstGeom prst="rect">
            <a:avLst/>
          </a:prstGeom>
        </p:spPr>
        <p:txBody>
          <a:bodyPr vert="horz" wrap="square" lIns="0" tIns="12700" rIns="0" bIns="0" rtlCol="0">
            <a:spAutoFit/>
          </a:bodyPr>
          <a:lstStyle/>
          <a:p>
            <a:pPr marL="12065" marR="5080" indent="-635" algn="ctr">
              <a:lnSpc>
                <a:spcPct val="100000"/>
              </a:lnSpc>
              <a:spcBef>
                <a:spcPts val="100"/>
              </a:spcBef>
            </a:pPr>
            <a:r>
              <a:rPr sz="1800" spc="-10" dirty="0">
                <a:solidFill>
                  <a:srgbClr val="FFFFFF"/>
                </a:solidFill>
                <a:latin typeface="Calibri"/>
                <a:cs typeface="Calibri"/>
              </a:rPr>
              <a:t>Découvrez</a:t>
            </a:r>
            <a:r>
              <a:rPr sz="1800" spc="-35" dirty="0">
                <a:solidFill>
                  <a:srgbClr val="FFFFFF"/>
                </a:solidFill>
                <a:latin typeface="Calibri"/>
                <a:cs typeface="Calibri"/>
              </a:rPr>
              <a:t> </a:t>
            </a:r>
            <a:r>
              <a:rPr sz="1800" dirty="0">
                <a:solidFill>
                  <a:srgbClr val="FFFFFF"/>
                </a:solidFill>
                <a:latin typeface="Calibri"/>
                <a:cs typeface="Calibri"/>
              </a:rPr>
              <a:t>les</a:t>
            </a:r>
            <a:r>
              <a:rPr sz="1800" spc="-20" dirty="0">
                <a:solidFill>
                  <a:srgbClr val="FFFFFF"/>
                </a:solidFill>
                <a:latin typeface="Calibri"/>
                <a:cs typeface="Calibri"/>
              </a:rPr>
              <a:t> </a:t>
            </a:r>
            <a:r>
              <a:rPr sz="1800" spc="-10" dirty="0">
                <a:solidFill>
                  <a:srgbClr val="FFFFFF"/>
                </a:solidFill>
                <a:latin typeface="Calibri"/>
                <a:cs typeface="Calibri"/>
              </a:rPr>
              <a:t>résultats</a:t>
            </a:r>
            <a:r>
              <a:rPr sz="1800" spc="-45"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votre</a:t>
            </a:r>
            <a:r>
              <a:rPr sz="1800" spc="-50" dirty="0">
                <a:solidFill>
                  <a:srgbClr val="FFFFFF"/>
                </a:solidFill>
                <a:latin typeface="Calibri"/>
                <a:cs typeface="Calibri"/>
              </a:rPr>
              <a:t> </a:t>
            </a:r>
            <a:r>
              <a:rPr sz="1800" dirty="0">
                <a:solidFill>
                  <a:srgbClr val="FFFFFF"/>
                </a:solidFill>
                <a:latin typeface="Calibri"/>
                <a:cs typeface="Calibri"/>
              </a:rPr>
              <a:t>élève</a:t>
            </a:r>
            <a:r>
              <a:rPr sz="1800" spc="-50" dirty="0">
                <a:solidFill>
                  <a:srgbClr val="FFFFFF"/>
                </a:solidFill>
                <a:latin typeface="Calibri"/>
                <a:cs typeface="Calibri"/>
              </a:rPr>
              <a:t> </a:t>
            </a:r>
            <a:r>
              <a:rPr sz="1800" dirty="0">
                <a:solidFill>
                  <a:srgbClr val="FFFFFF"/>
                </a:solidFill>
                <a:latin typeface="Calibri"/>
                <a:cs typeface="Calibri"/>
              </a:rPr>
              <a:t>dans</a:t>
            </a:r>
            <a:r>
              <a:rPr sz="1800" spc="-45" dirty="0">
                <a:solidFill>
                  <a:srgbClr val="FFFFFF"/>
                </a:solidFill>
                <a:latin typeface="Calibri"/>
                <a:cs typeface="Calibri"/>
              </a:rPr>
              <a:t> </a:t>
            </a:r>
            <a:r>
              <a:rPr sz="1800" spc="-25" dirty="0">
                <a:solidFill>
                  <a:srgbClr val="FFFFFF"/>
                </a:solidFill>
                <a:latin typeface="Calibri"/>
                <a:cs typeface="Calibri"/>
              </a:rPr>
              <a:t>des </a:t>
            </a:r>
            <a:r>
              <a:rPr sz="1800" spc="-10" dirty="0">
                <a:solidFill>
                  <a:srgbClr val="FFFFFF"/>
                </a:solidFill>
                <a:latin typeface="Calibri"/>
                <a:cs typeface="Calibri"/>
              </a:rPr>
              <a:t>catégories</a:t>
            </a:r>
            <a:r>
              <a:rPr sz="1800" spc="-25" dirty="0">
                <a:solidFill>
                  <a:srgbClr val="FFFFFF"/>
                </a:solidFill>
                <a:latin typeface="Calibri"/>
                <a:cs typeface="Calibri"/>
              </a:rPr>
              <a:t> </a:t>
            </a:r>
            <a:r>
              <a:rPr sz="1800" dirty="0">
                <a:solidFill>
                  <a:srgbClr val="FFFFFF"/>
                </a:solidFill>
                <a:latin typeface="Calibri"/>
                <a:cs typeface="Calibri"/>
              </a:rPr>
              <a:t>de</a:t>
            </a:r>
            <a:r>
              <a:rPr sz="1800" spc="-5" dirty="0">
                <a:solidFill>
                  <a:srgbClr val="FFFFFF"/>
                </a:solidFill>
                <a:latin typeface="Calibri"/>
                <a:cs typeface="Calibri"/>
              </a:rPr>
              <a:t> </a:t>
            </a:r>
            <a:r>
              <a:rPr sz="1800" spc="-10" dirty="0">
                <a:solidFill>
                  <a:srgbClr val="FFFFFF"/>
                </a:solidFill>
                <a:latin typeface="Calibri"/>
                <a:cs typeface="Calibri"/>
              </a:rPr>
              <a:t>rapports </a:t>
            </a:r>
            <a:r>
              <a:rPr sz="1800" dirty="0">
                <a:solidFill>
                  <a:srgbClr val="FFFFFF"/>
                </a:solidFill>
                <a:latin typeface="Calibri"/>
                <a:cs typeface="Calibri"/>
              </a:rPr>
              <a:t>spécifiques</a:t>
            </a:r>
            <a:r>
              <a:rPr sz="1800" spc="-40" dirty="0">
                <a:solidFill>
                  <a:srgbClr val="FFFFFF"/>
                </a:solidFill>
                <a:latin typeface="Calibri"/>
                <a:cs typeface="Calibri"/>
              </a:rPr>
              <a:t> </a:t>
            </a:r>
            <a:r>
              <a:rPr sz="1800" dirty="0">
                <a:solidFill>
                  <a:srgbClr val="FFFFFF"/>
                </a:solidFill>
                <a:latin typeface="Calibri"/>
                <a:cs typeface="Calibri"/>
              </a:rPr>
              <a:t>ou</a:t>
            </a:r>
            <a:r>
              <a:rPr sz="1800" spc="-55" dirty="0">
                <a:solidFill>
                  <a:srgbClr val="FFFFFF"/>
                </a:solidFill>
                <a:latin typeface="Calibri"/>
                <a:cs typeface="Calibri"/>
              </a:rPr>
              <a:t> </a:t>
            </a:r>
            <a:r>
              <a:rPr sz="1800" dirty="0">
                <a:solidFill>
                  <a:srgbClr val="FFFFFF"/>
                </a:solidFill>
                <a:latin typeface="Calibri"/>
                <a:cs typeface="Calibri"/>
              </a:rPr>
              <a:t>dans</a:t>
            </a:r>
            <a:r>
              <a:rPr sz="1800" spc="-45" dirty="0">
                <a:solidFill>
                  <a:srgbClr val="FFFFFF"/>
                </a:solidFill>
                <a:latin typeface="Calibri"/>
                <a:cs typeface="Calibri"/>
              </a:rPr>
              <a:t> </a:t>
            </a:r>
            <a:r>
              <a:rPr sz="1800" spc="-25" dirty="0">
                <a:solidFill>
                  <a:srgbClr val="FFFFFF"/>
                </a:solidFill>
                <a:latin typeface="Calibri"/>
                <a:cs typeface="Calibri"/>
              </a:rPr>
              <a:t>des </a:t>
            </a:r>
            <a:r>
              <a:rPr sz="1800" dirty="0">
                <a:solidFill>
                  <a:srgbClr val="FFFFFF"/>
                </a:solidFill>
                <a:latin typeface="Calibri"/>
                <a:cs typeface="Calibri"/>
              </a:rPr>
              <a:t>domaines</a:t>
            </a:r>
            <a:r>
              <a:rPr sz="1800" spc="-40" dirty="0">
                <a:solidFill>
                  <a:srgbClr val="FFFFFF"/>
                </a:solidFill>
                <a:latin typeface="Calibri"/>
                <a:cs typeface="Calibri"/>
              </a:rPr>
              <a:t> </a:t>
            </a:r>
            <a:r>
              <a:rPr sz="1800" spc="-10" dirty="0">
                <a:solidFill>
                  <a:srgbClr val="FFFFFF"/>
                </a:solidFill>
                <a:latin typeface="Calibri"/>
                <a:cs typeface="Calibri"/>
              </a:rPr>
              <a:t>d'apprentissage</a:t>
            </a:r>
            <a:r>
              <a:rPr sz="1800" spc="-35" dirty="0">
                <a:solidFill>
                  <a:srgbClr val="FFFFFF"/>
                </a:solidFill>
                <a:latin typeface="Calibri"/>
                <a:cs typeface="Calibri"/>
              </a:rPr>
              <a:t> </a:t>
            </a:r>
            <a:r>
              <a:rPr sz="1800" spc="-25" dirty="0">
                <a:solidFill>
                  <a:srgbClr val="FFFFFF"/>
                </a:solidFill>
                <a:latin typeface="Calibri"/>
                <a:cs typeface="Calibri"/>
              </a:rPr>
              <a:t>au </a:t>
            </a:r>
            <a:r>
              <a:rPr sz="1800" dirty="0">
                <a:solidFill>
                  <a:srgbClr val="FFFFFF"/>
                </a:solidFill>
                <a:latin typeface="Calibri"/>
                <a:cs typeface="Calibri"/>
              </a:rPr>
              <a:t>sein</a:t>
            </a:r>
            <a:r>
              <a:rPr sz="1800" spc="-40" dirty="0">
                <a:solidFill>
                  <a:srgbClr val="FFFFFF"/>
                </a:solidFill>
                <a:latin typeface="Calibri"/>
                <a:cs typeface="Calibri"/>
              </a:rPr>
              <a:t> </a:t>
            </a:r>
            <a:r>
              <a:rPr sz="1800" dirty="0">
                <a:solidFill>
                  <a:srgbClr val="FFFFFF"/>
                </a:solidFill>
                <a:latin typeface="Calibri"/>
                <a:cs typeface="Calibri"/>
              </a:rPr>
              <a:t>d'une</a:t>
            </a:r>
            <a:r>
              <a:rPr sz="1800" spc="-20" dirty="0">
                <a:solidFill>
                  <a:srgbClr val="FFFFFF"/>
                </a:solidFill>
                <a:latin typeface="Calibri"/>
                <a:cs typeface="Calibri"/>
              </a:rPr>
              <a:t> </a:t>
            </a:r>
            <a:r>
              <a:rPr sz="1800" spc="-10" dirty="0">
                <a:solidFill>
                  <a:srgbClr val="FFFFFF"/>
                </a:solidFill>
                <a:latin typeface="Calibri"/>
                <a:cs typeface="Calibri"/>
              </a:rPr>
              <a:t>matière.</a:t>
            </a:r>
            <a:endParaRPr sz="18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9" name="object 9"/>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0" name="object 10"/>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5" name="object 15"/>
          <p:cNvSpPr txBox="1"/>
          <p:nvPr/>
        </p:nvSpPr>
        <p:spPr>
          <a:xfrm>
            <a:off x="5585459" y="3407664"/>
            <a:ext cx="1031875" cy="421005"/>
          </a:xfrm>
          <a:prstGeom prst="rect">
            <a:avLst/>
          </a:prstGeom>
          <a:solidFill>
            <a:srgbClr val="EDEDED"/>
          </a:solidFill>
        </p:spPr>
        <p:txBody>
          <a:bodyPr vert="horz" wrap="square" lIns="0" tIns="85090" rIns="0" bIns="0" rtlCol="0">
            <a:spAutoFit/>
          </a:bodyPr>
          <a:lstStyle/>
          <a:p>
            <a:pPr marL="92075" marR="311150">
              <a:lnSpc>
                <a:spcPct val="101899"/>
              </a:lnSpc>
              <a:spcBef>
                <a:spcPts val="670"/>
              </a:spcBef>
            </a:pPr>
            <a:r>
              <a:rPr sz="1050" dirty="0">
                <a:solidFill>
                  <a:srgbClr val="404040"/>
                </a:solidFill>
                <a:latin typeface="Calibri"/>
                <a:cs typeface="Calibri"/>
              </a:rPr>
              <a:t>Niveau</a:t>
            </a:r>
            <a:r>
              <a:rPr sz="1050" spc="30" dirty="0">
                <a:solidFill>
                  <a:srgbClr val="404040"/>
                </a:solidFill>
                <a:latin typeface="Calibri"/>
                <a:cs typeface="Calibri"/>
              </a:rPr>
              <a:t> </a:t>
            </a:r>
            <a:r>
              <a:rPr sz="1050" spc="-25" dirty="0">
                <a:solidFill>
                  <a:srgbClr val="404040"/>
                </a:solidFill>
                <a:latin typeface="Calibri"/>
                <a:cs typeface="Calibri"/>
              </a:rPr>
              <a:t>de </a:t>
            </a:r>
            <a:r>
              <a:rPr sz="1050" spc="-10" dirty="0">
                <a:solidFill>
                  <a:srgbClr val="404040"/>
                </a:solidFill>
                <a:latin typeface="Calibri"/>
                <a:cs typeface="Calibri"/>
              </a:rPr>
              <a:t>Complexité</a:t>
            </a:r>
            <a:endParaRPr sz="1050" dirty="0">
              <a:latin typeface="Calibri"/>
              <a:cs typeface="Calibri"/>
            </a:endParaRPr>
          </a:p>
        </p:txBody>
      </p:sp>
      <p:sp>
        <p:nvSpPr>
          <p:cNvPr id="16" name="object 16"/>
          <p:cNvSpPr txBox="1"/>
          <p:nvPr/>
        </p:nvSpPr>
        <p:spPr>
          <a:xfrm>
            <a:off x="6909816" y="3407664"/>
            <a:ext cx="1256030" cy="585470"/>
          </a:xfrm>
          <a:prstGeom prst="rect">
            <a:avLst/>
          </a:prstGeom>
          <a:solidFill>
            <a:srgbClr val="EDEDED"/>
          </a:solidFill>
        </p:spPr>
        <p:txBody>
          <a:bodyPr vert="horz" wrap="square" lIns="0" tIns="85090" rIns="0" bIns="0" rtlCol="0">
            <a:spAutoFit/>
          </a:bodyPr>
          <a:lstStyle/>
          <a:p>
            <a:pPr marL="92075" marR="107950">
              <a:lnSpc>
                <a:spcPct val="101899"/>
              </a:lnSpc>
              <a:spcBef>
                <a:spcPts val="670"/>
              </a:spcBef>
            </a:pPr>
            <a:r>
              <a:rPr sz="1050" dirty="0">
                <a:solidFill>
                  <a:srgbClr val="404040"/>
                </a:solidFill>
                <a:latin typeface="Calibri"/>
                <a:cs typeface="Calibri"/>
              </a:rPr>
              <a:t>Démonstration </a:t>
            </a:r>
            <a:r>
              <a:rPr sz="1050" spc="-25" dirty="0">
                <a:solidFill>
                  <a:srgbClr val="404040"/>
                </a:solidFill>
                <a:latin typeface="Calibri"/>
                <a:cs typeface="Calibri"/>
              </a:rPr>
              <a:t>des </a:t>
            </a:r>
            <a:r>
              <a:rPr sz="1050" dirty="0">
                <a:solidFill>
                  <a:srgbClr val="404040"/>
                </a:solidFill>
                <a:latin typeface="Calibri"/>
                <a:cs typeface="Calibri"/>
              </a:rPr>
              <a:t>compétences</a:t>
            </a:r>
            <a:r>
              <a:rPr sz="1050" spc="-20" dirty="0">
                <a:solidFill>
                  <a:srgbClr val="404040"/>
                </a:solidFill>
                <a:latin typeface="Calibri"/>
                <a:cs typeface="Calibri"/>
              </a:rPr>
              <a:t> </a:t>
            </a:r>
            <a:r>
              <a:rPr sz="1050" spc="-25" dirty="0">
                <a:solidFill>
                  <a:srgbClr val="404040"/>
                </a:solidFill>
                <a:latin typeface="Calibri"/>
                <a:cs typeface="Calibri"/>
              </a:rPr>
              <a:t>et </a:t>
            </a:r>
            <a:r>
              <a:rPr sz="1050" dirty="0">
                <a:solidFill>
                  <a:srgbClr val="404040"/>
                </a:solidFill>
                <a:latin typeface="Calibri"/>
                <a:cs typeface="Calibri"/>
              </a:rPr>
              <a:t>des</a:t>
            </a:r>
            <a:r>
              <a:rPr sz="1050" spc="5" dirty="0">
                <a:solidFill>
                  <a:srgbClr val="404040"/>
                </a:solidFill>
                <a:latin typeface="Calibri"/>
                <a:cs typeface="Calibri"/>
              </a:rPr>
              <a:t> </a:t>
            </a:r>
            <a:r>
              <a:rPr sz="1050" spc="-10" dirty="0">
                <a:solidFill>
                  <a:srgbClr val="404040"/>
                </a:solidFill>
                <a:latin typeface="Calibri"/>
                <a:cs typeface="Calibri"/>
              </a:rPr>
              <a:t>concepts</a:t>
            </a:r>
            <a:endParaRPr sz="1050" dirty="0">
              <a:latin typeface="Calibri"/>
              <a:cs typeface="Calibri"/>
            </a:endParaRPr>
          </a:p>
        </p:txBody>
      </p:sp>
      <p:sp>
        <p:nvSpPr>
          <p:cNvPr id="17" name="object 17"/>
          <p:cNvSpPr txBox="1"/>
          <p:nvPr/>
        </p:nvSpPr>
        <p:spPr>
          <a:xfrm>
            <a:off x="8217407" y="3407664"/>
            <a:ext cx="1256030" cy="256540"/>
          </a:xfrm>
          <a:prstGeom prst="rect">
            <a:avLst/>
          </a:prstGeom>
          <a:solidFill>
            <a:srgbClr val="EDEDED"/>
          </a:solidFill>
        </p:spPr>
        <p:txBody>
          <a:bodyPr vert="horz" wrap="square" lIns="0" tIns="88265" rIns="0" bIns="0" rtlCol="0">
            <a:spAutoFit/>
          </a:bodyPr>
          <a:lstStyle/>
          <a:p>
            <a:pPr marL="92075">
              <a:lnSpc>
                <a:spcPct val="100000"/>
              </a:lnSpc>
              <a:spcBef>
                <a:spcPts val="695"/>
              </a:spcBef>
            </a:pPr>
            <a:r>
              <a:rPr sz="1050" spc="-10" dirty="0">
                <a:solidFill>
                  <a:srgbClr val="404040"/>
                </a:solidFill>
                <a:latin typeface="Calibri"/>
                <a:cs typeface="Calibri"/>
              </a:rPr>
              <a:t>Indépendance</a:t>
            </a:r>
            <a:endParaRPr sz="1050" dirty="0">
              <a:latin typeface="Calibri"/>
              <a:cs typeface="Calibri"/>
            </a:endParaRPr>
          </a:p>
        </p:txBody>
      </p:sp>
      <p:sp>
        <p:nvSpPr>
          <p:cNvPr id="18" name="object 18">
            <a:extLst>
              <a:ext uri="{C183D7F6-B498-43B3-948B-1728B52AA6E4}">
                <adec:decorative xmlns:adec="http://schemas.microsoft.com/office/drawing/2017/decorative" val="1"/>
              </a:ext>
            </a:extLst>
          </p:cNvPr>
          <p:cNvSpPr/>
          <p:nvPr/>
        </p:nvSpPr>
        <p:spPr>
          <a:xfrm>
            <a:off x="9523476" y="3407664"/>
            <a:ext cx="966469" cy="421005"/>
          </a:xfrm>
          <a:custGeom>
            <a:avLst/>
            <a:gdLst/>
            <a:ahLst/>
            <a:cxnLst/>
            <a:rect l="l" t="t" r="r" b="b"/>
            <a:pathLst>
              <a:path w="966470" h="421004">
                <a:moveTo>
                  <a:pt x="966216" y="0"/>
                </a:moveTo>
                <a:lnTo>
                  <a:pt x="0" y="0"/>
                </a:lnTo>
                <a:lnTo>
                  <a:pt x="0" y="420624"/>
                </a:lnTo>
                <a:lnTo>
                  <a:pt x="966216" y="420624"/>
                </a:lnTo>
                <a:lnTo>
                  <a:pt x="966216" y="0"/>
                </a:lnTo>
                <a:close/>
              </a:path>
            </a:pathLst>
          </a:custGeom>
          <a:solidFill>
            <a:srgbClr val="EDEDED"/>
          </a:solidFill>
        </p:spPr>
        <p:txBody>
          <a:bodyPr wrap="square" lIns="0" tIns="0" rIns="0" bIns="0" rtlCol="0"/>
          <a:lstStyle/>
          <a:p>
            <a:endParaRPr dirty="0"/>
          </a:p>
        </p:txBody>
      </p:sp>
      <p:sp>
        <p:nvSpPr>
          <p:cNvPr id="19" name="object 19"/>
          <p:cNvSpPr txBox="1"/>
          <p:nvPr/>
        </p:nvSpPr>
        <p:spPr>
          <a:xfrm>
            <a:off x="9616440" y="3481196"/>
            <a:ext cx="589915" cy="351790"/>
          </a:xfrm>
          <a:prstGeom prst="rect">
            <a:avLst/>
          </a:prstGeom>
        </p:spPr>
        <p:txBody>
          <a:bodyPr vert="horz" wrap="square" lIns="0" tIns="12065" rIns="0" bIns="0" rtlCol="0">
            <a:spAutoFit/>
          </a:bodyPr>
          <a:lstStyle/>
          <a:p>
            <a:pPr marR="5080">
              <a:lnSpc>
                <a:spcPct val="101899"/>
              </a:lnSpc>
              <a:spcBef>
                <a:spcPts val="95"/>
              </a:spcBef>
            </a:pPr>
            <a:r>
              <a:rPr sz="1050" spc="-10" dirty="0">
                <a:solidFill>
                  <a:srgbClr val="404040"/>
                </a:solidFill>
                <a:latin typeface="Calibri"/>
                <a:cs typeface="Calibri"/>
              </a:rPr>
              <a:t>Auto-évaluation</a:t>
            </a:r>
            <a:endParaRPr sz="1050" dirty="0">
              <a:latin typeface="Calibri"/>
              <a:cs typeface="Calibri"/>
            </a:endParaRPr>
          </a:p>
        </p:txBody>
      </p:sp>
      <p:sp>
        <p:nvSpPr>
          <p:cNvPr id="20" name="object 20">
            <a:extLst>
              <a:ext uri="{C183D7F6-B498-43B3-948B-1728B52AA6E4}">
                <adec:decorative xmlns:adec="http://schemas.microsoft.com/office/drawing/2017/decorative" val="1"/>
              </a:ext>
            </a:extLst>
          </p:cNvPr>
          <p:cNvSpPr/>
          <p:nvPr/>
        </p:nvSpPr>
        <p:spPr>
          <a:xfrm>
            <a:off x="10448543" y="3407664"/>
            <a:ext cx="966469" cy="421005"/>
          </a:xfrm>
          <a:custGeom>
            <a:avLst/>
            <a:gdLst/>
            <a:ahLst/>
            <a:cxnLst/>
            <a:rect l="l" t="t" r="r" b="b"/>
            <a:pathLst>
              <a:path w="966470" h="421004">
                <a:moveTo>
                  <a:pt x="966216" y="0"/>
                </a:moveTo>
                <a:lnTo>
                  <a:pt x="0" y="0"/>
                </a:lnTo>
                <a:lnTo>
                  <a:pt x="0" y="420624"/>
                </a:lnTo>
                <a:lnTo>
                  <a:pt x="966216" y="420624"/>
                </a:lnTo>
                <a:lnTo>
                  <a:pt x="966216" y="0"/>
                </a:lnTo>
                <a:close/>
              </a:path>
            </a:pathLst>
          </a:custGeom>
          <a:solidFill>
            <a:srgbClr val="EDEDED"/>
          </a:solidFill>
        </p:spPr>
        <p:txBody>
          <a:bodyPr wrap="square" lIns="0" tIns="0" rIns="0" bIns="0" rtlCol="0"/>
          <a:lstStyle/>
          <a:p>
            <a:endParaRPr dirty="0"/>
          </a:p>
        </p:txBody>
      </p:sp>
      <p:sp>
        <p:nvSpPr>
          <p:cNvPr id="21" name="object 21"/>
          <p:cNvSpPr txBox="1"/>
          <p:nvPr/>
        </p:nvSpPr>
        <p:spPr>
          <a:xfrm>
            <a:off x="10541761" y="3481196"/>
            <a:ext cx="721360" cy="351790"/>
          </a:xfrm>
          <a:prstGeom prst="rect">
            <a:avLst/>
          </a:prstGeom>
        </p:spPr>
        <p:txBody>
          <a:bodyPr vert="horz" wrap="square" lIns="0" tIns="12065" rIns="0" bIns="0" rtlCol="0">
            <a:spAutoFit/>
          </a:bodyPr>
          <a:lstStyle/>
          <a:p>
            <a:pPr marR="5080">
              <a:lnSpc>
                <a:spcPct val="101899"/>
              </a:lnSpc>
              <a:spcBef>
                <a:spcPts val="95"/>
              </a:spcBef>
            </a:pPr>
            <a:r>
              <a:rPr sz="1050" spc="-10" dirty="0">
                <a:solidFill>
                  <a:srgbClr val="404040"/>
                </a:solidFill>
                <a:latin typeface="Calibri"/>
                <a:cs typeface="Calibri"/>
              </a:rPr>
              <a:t>Généralisé Performance</a:t>
            </a:r>
            <a:endParaRPr sz="1050" dirty="0">
              <a:latin typeface="Calibri"/>
              <a:cs typeface="Calibri"/>
            </a:endParaRPr>
          </a:p>
        </p:txBody>
      </p:sp>
      <p:sp>
        <p:nvSpPr>
          <p:cNvPr id="23" name="object 23"/>
          <p:cNvSpPr txBox="1"/>
          <p:nvPr/>
        </p:nvSpPr>
        <p:spPr>
          <a:xfrm>
            <a:off x="4261103" y="4424171"/>
            <a:ext cx="1030605" cy="266700"/>
          </a:xfrm>
          <a:prstGeom prst="rect">
            <a:avLst/>
          </a:prstGeom>
          <a:solidFill>
            <a:srgbClr val="F8F8F8"/>
          </a:solidFill>
        </p:spPr>
        <p:txBody>
          <a:bodyPr vert="horz" wrap="square" lIns="0" tIns="92075" rIns="0" bIns="0" rtlCol="0">
            <a:spAutoFit/>
          </a:bodyPr>
          <a:lstStyle/>
          <a:p>
            <a:pPr marL="91440">
              <a:lnSpc>
                <a:spcPct val="100000"/>
              </a:lnSpc>
              <a:spcBef>
                <a:spcPts val="725"/>
              </a:spcBef>
            </a:pPr>
            <a:r>
              <a:rPr sz="1100" spc="-10" dirty="0">
                <a:solidFill>
                  <a:srgbClr val="404040"/>
                </a:solidFill>
                <a:latin typeface="Calibri"/>
                <a:cs typeface="Calibri"/>
              </a:rPr>
              <a:t>Langue</a:t>
            </a:r>
            <a:endParaRPr sz="1100" dirty="0">
              <a:latin typeface="Calibri"/>
              <a:cs typeface="Calibri"/>
            </a:endParaRPr>
          </a:p>
        </p:txBody>
      </p:sp>
      <p:sp>
        <p:nvSpPr>
          <p:cNvPr id="24" name="object 24"/>
          <p:cNvSpPr txBox="1"/>
          <p:nvPr/>
        </p:nvSpPr>
        <p:spPr>
          <a:xfrm>
            <a:off x="4300728" y="4824984"/>
            <a:ext cx="1285240" cy="349250"/>
          </a:xfrm>
          <a:prstGeom prst="rect">
            <a:avLst/>
          </a:prstGeom>
          <a:solidFill>
            <a:srgbClr val="F8F8F8"/>
          </a:solidFill>
        </p:spPr>
        <p:txBody>
          <a:bodyPr vert="horz" wrap="square" lIns="0" tIns="47625" rIns="0" bIns="0" rtlCol="0">
            <a:spAutoFit/>
          </a:bodyPr>
          <a:lstStyle/>
          <a:p>
            <a:pPr>
              <a:lnSpc>
                <a:spcPct val="100000"/>
              </a:lnSpc>
              <a:spcBef>
                <a:spcPts val="375"/>
              </a:spcBef>
            </a:pPr>
            <a:r>
              <a:rPr sz="1100" dirty="0">
                <a:solidFill>
                  <a:srgbClr val="404040"/>
                </a:solidFill>
                <a:latin typeface="Calibri"/>
                <a:cs typeface="Calibri"/>
              </a:rPr>
              <a:t>Compréhension</a:t>
            </a:r>
            <a:r>
              <a:rPr sz="1100" spc="170" dirty="0">
                <a:solidFill>
                  <a:srgbClr val="404040"/>
                </a:solidFill>
                <a:latin typeface="Calibri"/>
                <a:cs typeface="Calibri"/>
              </a:rPr>
              <a:t> </a:t>
            </a:r>
            <a:r>
              <a:rPr sz="1100" spc="-25" dirty="0">
                <a:solidFill>
                  <a:srgbClr val="404040"/>
                </a:solidFill>
                <a:latin typeface="Calibri"/>
                <a:cs typeface="Calibri"/>
              </a:rPr>
              <a:t>des</a:t>
            </a:r>
            <a:endParaRPr sz="1100" dirty="0">
              <a:latin typeface="Calibri"/>
              <a:cs typeface="Calibri"/>
            </a:endParaRPr>
          </a:p>
          <a:p>
            <a:pPr>
              <a:lnSpc>
                <a:spcPts val="1005"/>
              </a:lnSpc>
              <a:spcBef>
                <a:spcPts val="45"/>
              </a:spcBef>
            </a:pPr>
            <a:r>
              <a:rPr sz="1100" spc="-10" dirty="0">
                <a:solidFill>
                  <a:srgbClr val="404040"/>
                </a:solidFill>
                <a:latin typeface="Calibri"/>
                <a:cs typeface="Calibri"/>
              </a:rPr>
              <a:t>écrits</a:t>
            </a:r>
            <a:endParaRPr sz="1100" dirty="0">
              <a:latin typeface="Calibri"/>
              <a:cs typeface="Calibri"/>
            </a:endParaRPr>
          </a:p>
        </p:txBody>
      </p:sp>
      <p:sp>
        <p:nvSpPr>
          <p:cNvPr id="25" name="object 25"/>
          <p:cNvSpPr txBox="1"/>
          <p:nvPr/>
        </p:nvSpPr>
        <p:spPr>
          <a:xfrm>
            <a:off x="4300728" y="5247132"/>
            <a:ext cx="1285240" cy="266700"/>
          </a:xfrm>
          <a:prstGeom prst="rect">
            <a:avLst/>
          </a:prstGeom>
          <a:solidFill>
            <a:srgbClr val="F8F8F8"/>
          </a:solidFill>
        </p:spPr>
        <p:txBody>
          <a:bodyPr vert="horz" wrap="square" lIns="0" tIns="93980" rIns="0" bIns="0" rtlCol="0">
            <a:spAutoFit/>
          </a:bodyPr>
          <a:lstStyle/>
          <a:p>
            <a:pPr marL="51435">
              <a:lnSpc>
                <a:spcPct val="100000"/>
              </a:lnSpc>
              <a:spcBef>
                <a:spcPts val="740"/>
              </a:spcBef>
            </a:pPr>
            <a:r>
              <a:rPr sz="1100" dirty="0">
                <a:solidFill>
                  <a:srgbClr val="404040"/>
                </a:solidFill>
                <a:latin typeface="Calibri"/>
                <a:cs typeface="Calibri"/>
              </a:rPr>
              <a:t>Expression</a:t>
            </a:r>
            <a:r>
              <a:rPr sz="1100" spc="100" dirty="0">
                <a:solidFill>
                  <a:srgbClr val="404040"/>
                </a:solidFill>
                <a:latin typeface="Calibri"/>
                <a:cs typeface="Calibri"/>
              </a:rPr>
              <a:t> </a:t>
            </a:r>
            <a:r>
              <a:rPr sz="1100" spc="-10" dirty="0">
                <a:solidFill>
                  <a:srgbClr val="404040"/>
                </a:solidFill>
                <a:latin typeface="Calibri"/>
                <a:cs typeface="Calibri"/>
              </a:rPr>
              <a:t>écrite</a:t>
            </a:r>
            <a:endParaRPr sz="1100" dirty="0">
              <a:latin typeface="Calibri"/>
              <a:cs typeface="Calibri"/>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2760"/>
              </a:lnSpc>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463" y="135763"/>
            <a:ext cx="11908537" cy="604012"/>
          </a:xfrm>
          <a:prstGeom prst="rect">
            <a:avLst/>
          </a:prstGeom>
        </p:spPr>
        <p:txBody>
          <a:bodyPr vert="horz" wrap="square" lIns="0" tIns="81280" rIns="0" bIns="0" rtlCol="0">
            <a:spAutoFit/>
          </a:bodyPr>
          <a:lstStyle/>
          <a:p>
            <a:pPr marL="12700" marR="5080">
              <a:lnSpc>
                <a:spcPts val="4320"/>
              </a:lnSpc>
              <a:spcBef>
                <a:spcPts val="640"/>
              </a:spcBef>
            </a:pPr>
            <a:r>
              <a:rPr sz="3200" dirty="0"/>
              <a:t>Consultation</a:t>
            </a:r>
            <a:r>
              <a:rPr sz="3200" spc="-90" dirty="0"/>
              <a:t> </a:t>
            </a:r>
            <a:r>
              <a:rPr sz="3200" dirty="0"/>
              <a:t>des</a:t>
            </a:r>
            <a:r>
              <a:rPr sz="3200" spc="-100" dirty="0"/>
              <a:t> </a:t>
            </a:r>
            <a:r>
              <a:rPr sz="3200" dirty="0"/>
              <a:t>résultats</a:t>
            </a:r>
            <a:r>
              <a:rPr sz="3200" spc="-85" dirty="0"/>
              <a:t> </a:t>
            </a:r>
            <a:r>
              <a:rPr sz="3200" dirty="0"/>
              <a:t>du</a:t>
            </a:r>
            <a:r>
              <a:rPr sz="3200" spc="-75" dirty="0"/>
              <a:t> </a:t>
            </a:r>
            <a:r>
              <a:rPr sz="3200" dirty="0"/>
              <a:t>test</a:t>
            </a:r>
            <a:r>
              <a:rPr sz="3200" spc="-75" dirty="0"/>
              <a:t> </a:t>
            </a:r>
            <a:r>
              <a:rPr sz="3200" spc="-25" dirty="0"/>
              <a:t>MCAS-</a:t>
            </a:r>
            <a:r>
              <a:rPr sz="3200" dirty="0"/>
              <a:t>Alt</a:t>
            </a:r>
            <a:r>
              <a:rPr sz="3200" spc="-80" dirty="0"/>
              <a:t> </a:t>
            </a:r>
            <a:r>
              <a:rPr sz="3200" dirty="0"/>
              <a:t>:</a:t>
            </a:r>
            <a:r>
              <a:rPr sz="3200" spc="-70" dirty="0"/>
              <a:t> </a:t>
            </a:r>
            <a:r>
              <a:rPr sz="3200" spc="-10" dirty="0"/>
              <a:t>Domaines </a:t>
            </a:r>
            <a:r>
              <a:rPr sz="3200" dirty="0"/>
              <a:t>de </a:t>
            </a:r>
            <a:r>
              <a:rPr sz="3200" spc="-10" dirty="0"/>
              <a:t>notation</a:t>
            </a:r>
            <a:endParaRPr sz="3200" dirty="0"/>
          </a:p>
        </p:txBody>
      </p:sp>
      <p:pic>
        <p:nvPicPr>
          <p:cNvPr id="5" name="object 5" descr="Capture d’écran des domaines de notation de l’évaluation MCAS-Alt, montrant le niveau de complexité ainsi que la démonstration des compétences et des concepts."/>
          <p:cNvPicPr/>
          <p:nvPr/>
        </p:nvPicPr>
        <p:blipFill>
          <a:blip r:embed="rId2" cstate="print"/>
          <a:stretch>
            <a:fillRect/>
          </a:stretch>
        </p:blipFill>
        <p:spPr>
          <a:xfrm>
            <a:off x="166115" y="932688"/>
            <a:ext cx="5929884" cy="3834384"/>
          </a:xfrm>
          <a:prstGeom prst="rect">
            <a:avLst/>
          </a:prstGeom>
        </p:spPr>
      </p:pic>
      <p:grpSp>
        <p:nvGrpSpPr>
          <p:cNvPr id="10" name="object 10">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1" name="object 11"/>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2" name="object 12"/>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3" name="object 13"/>
          <p:cNvSpPr txBox="1"/>
          <p:nvPr/>
        </p:nvSpPr>
        <p:spPr>
          <a:xfrm>
            <a:off x="1787651" y="1217675"/>
            <a:ext cx="2231390" cy="311150"/>
          </a:xfrm>
          <a:prstGeom prst="rect">
            <a:avLst/>
          </a:prstGeom>
          <a:solidFill>
            <a:srgbClr val="FFFFFF"/>
          </a:solidFill>
        </p:spPr>
        <p:txBody>
          <a:bodyPr vert="horz" wrap="square" lIns="0" tIns="0" rIns="0" bIns="0" rtlCol="0">
            <a:spAutoFit/>
          </a:bodyPr>
          <a:lstStyle/>
          <a:p>
            <a:pPr marL="91440">
              <a:lnSpc>
                <a:spcPts val="910"/>
              </a:lnSpc>
            </a:pPr>
            <a:r>
              <a:rPr sz="1000" dirty="0">
                <a:latin typeface="Calibri"/>
                <a:cs typeface="Calibri"/>
              </a:rPr>
              <a:t>Département</a:t>
            </a:r>
            <a:r>
              <a:rPr sz="1000" spc="-20" dirty="0">
                <a:latin typeface="Calibri"/>
                <a:cs typeface="Calibri"/>
              </a:rPr>
              <a:t> </a:t>
            </a:r>
            <a:r>
              <a:rPr sz="1000" dirty="0">
                <a:latin typeface="Calibri"/>
                <a:cs typeface="Calibri"/>
              </a:rPr>
              <a:t>de</a:t>
            </a:r>
            <a:r>
              <a:rPr sz="1000" spc="-45" dirty="0">
                <a:latin typeface="Calibri"/>
                <a:cs typeface="Calibri"/>
              </a:rPr>
              <a:t> </a:t>
            </a:r>
            <a:r>
              <a:rPr sz="1000" spc="-10" dirty="0">
                <a:latin typeface="Calibri"/>
                <a:cs typeface="Calibri"/>
              </a:rPr>
              <a:t>l'Enseignement</a:t>
            </a:r>
            <a:endParaRPr sz="1000" dirty="0">
              <a:latin typeface="Calibri"/>
              <a:cs typeface="Calibri"/>
            </a:endParaRPr>
          </a:p>
          <a:p>
            <a:pPr marL="91440">
              <a:lnSpc>
                <a:spcPct val="100000"/>
              </a:lnSpc>
            </a:pPr>
            <a:r>
              <a:rPr sz="1000" spc="-10" dirty="0">
                <a:latin typeface="Calibri"/>
                <a:cs typeface="Calibri"/>
              </a:rPr>
              <a:t>Élémentaire</a:t>
            </a:r>
            <a:r>
              <a:rPr sz="1000" spc="15" dirty="0">
                <a:latin typeface="Calibri"/>
                <a:cs typeface="Calibri"/>
              </a:rPr>
              <a:t> </a:t>
            </a:r>
            <a:r>
              <a:rPr sz="1000" dirty="0">
                <a:latin typeface="Calibri"/>
                <a:cs typeface="Calibri"/>
              </a:rPr>
              <a:t>et</a:t>
            </a:r>
            <a:r>
              <a:rPr sz="1000" spc="30" dirty="0">
                <a:latin typeface="Calibri"/>
                <a:cs typeface="Calibri"/>
              </a:rPr>
              <a:t> </a:t>
            </a:r>
            <a:r>
              <a:rPr sz="1000" spc="-10" dirty="0">
                <a:latin typeface="Calibri"/>
                <a:cs typeface="Calibri"/>
              </a:rPr>
              <a:t>Secondaire</a:t>
            </a:r>
            <a:endParaRPr sz="1000" dirty="0">
              <a:latin typeface="Calibri"/>
              <a:cs typeface="Calibri"/>
            </a:endParaRPr>
          </a:p>
        </p:txBody>
      </p:sp>
      <p:sp>
        <p:nvSpPr>
          <p:cNvPr id="14" name="object 14"/>
          <p:cNvSpPr txBox="1"/>
          <p:nvPr/>
        </p:nvSpPr>
        <p:spPr>
          <a:xfrm>
            <a:off x="283463" y="1633727"/>
            <a:ext cx="5718175" cy="3098800"/>
          </a:xfrm>
          <a:prstGeom prst="rect">
            <a:avLst/>
          </a:prstGeom>
          <a:solidFill>
            <a:srgbClr val="F8F8F8"/>
          </a:solidFill>
        </p:spPr>
        <p:txBody>
          <a:bodyPr vert="horz" wrap="square" lIns="0" tIns="95250" rIns="0" bIns="0" rtlCol="0">
            <a:spAutoFit/>
          </a:bodyPr>
          <a:lstStyle/>
          <a:p>
            <a:pPr marL="114300">
              <a:lnSpc>
                <a:spcPct val="100000"/>
              </a:lnSpc>
              <a:spcBef>
                <a:spcPts val="750"/>
              </a:spcBef>
            </a:pPr>
            <a:r>
              <a:rPr sz="1200" dirty="0">
                <a:solidFill>
                  <a:srgbClr val="3A3838"/>
                </a:solidFill>
                <a:latin typeface="Calibri"/>
                <a:cs typeface="Calibri"/>
              </a:rPr>
              <a:t>Le</a:t>
            </a:r>
            <a:r>
              <a:rPr sz="1200" spc="-15" dirty="0">
                <a:solidFill>
                  <a:srgbClr val="3A3838"/>
                </a:solidFill>
                <a:latin typeface="Calibri"/>
                <a:cs typeface="Calibri"/>
              </a:rPr>
              <a:t> </a:t>
            </a:r>
            <a:r>
              <a:rPr sz="1200" dirty="0">
                <a:solidFill>
                  <a:srgbClr val="3A3838"/>
                </a:solidFill>
                <a:latin typeface="Calibri"/>
                <a:cs typeface="Calibri"/>
              </a:rPr>
              <a:t>test</a:t>
            </a:r>
            <a:r>
              <a:rPr sz="1200" spc="-25" dirty="0">
                <a:solidFill>
                  <a:srgbClr val="3A3838"/>
                </a:solidFill>
                <a:latin typeface="Calibri"/>
                <a:cs typeface="Calibri"/>
              </a:rPr>
              <a:t> </a:t>
            </a:r>
            <a:r>
              <a:rPr sz="1200" spc="-10" dirty="0">
                <a:solidFill>
                  <a:srgbClr val="3A3838"/>
                </a:solidFill>
                <a:latin typeface="Calibri"/>
                <a:cs typeface="Calibri"/>
              </a:rPr>
              <a:t>MCAS-</a:t>
            </a:r>
            <a:r>
              <a:rPr sz="1200" dirty="0">
                <a:solidFill>
                  <a:srgbClr val="3A3838"/>
                </a:solidFill>
                <a:latin typeface="Calibri"/>
                <a:cs typeface="Calibri"/>
              </a:rPr>
              <a:t>Alt</a:t>
            </a:r>
            <a:r>
              <a:rPr sz="1200" spc="-35" dirty="0">
                <a:solidFill>
                  <a:srgbClr val="3A3838"/>
                </a:solidFill>
                <a:latin typeface="Calibri"/>
                <a:cs typeface="Calibri"/>
              </a:rPr>
              <a:t> </a:t>
            </a:r>
            <a:r>
              <a:rPr sz="1200" dirty="0">
                <a:solidFill>
                  <a:srgbClr val="3A3838"/>
                </a:solidFill>
                <a:latin typeface="Calibri"/>
                <a:cs typeface="Calibri"/>
              </a:rPr>
              <a:t>de</a:t>
            </a:r>
            <a:r>
              <a:rPr sz="1200" spc="-25" dirty="0">
                <a:solidFill>
                  <a:srgbClr val="3A3838"/>
                </a:solidFill>
                <a:latin typeface="Calibri"/>
                <a:cs typeface="Calibri"/>
              </a:rPr>
              <a:t> </a:t>
            </a:r>
            <a:r>
              <a:rPr sz="1200" dirty="0">
                <a:solidFill>
                  <a:srgbClr val="3A3838"/>
                </a:solidFill>
                <a:latin typeface="Calibri"/>
                <a:cs typeface="Calibri"/>
              </a:rPr>
              <a:t>votre</a:t>
            </a:r>
            <a:r>
              <a:rPr sz="1200" spc="-35" dirty="0">
                <a:solidFill>
                  <a:srgbClr val="3A3838"/>
                </a:solidFill>
                <a:latin typeface="Calibri"/>
                <a:cs typeface="Calibri"/>
              </a:rPr>
              <a:t> </a:t>
            </a:r>
            <a:r>
              <a:rPr sz="1200" spc="-10" dirty="0">
                <a:solidFill>
                  <a:srgbClr val="3A3838"/>
                </a:solidFill>
                <a:latin typeface="Calibri"/>
                <a:cs typeface="Calibri"/>
              </a:rPr>
              <a:t>enfant</a:t>
            </a:r>
            <a:r>
              <a:rPr sz="1200" spc="-50" dirty="0">
                <a:solidFill>
                  <a:srgbClr val="3A3838"/>
                </a:solidFill>
                <a:latin typeface="Calibri"/>
                <a:cs typeface="Calibri"/>
              </a:rPr>
              <a:t> </a:t>
            </a:r>
            <a:r>
              <a:rPr sz="1200" dirty="0">
                <a:solidFill>
                  <a:srgbClr val="3A3838"/>
                </a:solidFill>
                <a:latin typeface="Calibri"/>
                <a:cs typeface="Calibri"/>
              </a:rPr>
              <a:t>a</a:t>
            </a:r>
            <a:r>
              <a:rPr sz="1200" spc="-15" dirty="0">
                <a:solidFill>
                  <a:srgbClr val="3A3838"/>
                </a:solidFill>
                <a:latin typeface="Calibri"/>
                <a:cs typeface="Calibri"/>
              </a:rPr>
              <a:t> </a:t>
            </a:r>
            <a:r>
              <a:rPr sz="1200" dirty="0">
                <a:solidFill>
                  <a:srgbClr val="3A3838"/>
                </a:solidFill>
                <a:latin typeface="Calibri"/>
                <a:cs typeface="Calibri"/>
              </a:rPr>
              <a:t>été</a:t>
            </a:r>
            <a:r>
              <a:rPr sz="1200" spc="-15" dirty="0">
                <a:solidFill>
                  <a:srgbClr val="3A3838"/>
                </a:solidFill>
                <a:latin typeface="Calibri"/>
                <a:cs typeface="Calibri"/>
              </a:rPr>
              <a:t> </a:t>
            </a:r>
            <a:r>
              <a:rPr sz="1200" dirty="0">
                <a:solidFill>
                  <a:srgbClr val="3A3838"/>
                </a:solidFill>
                <a:latin typeface="Calibri"/>
                <a:cs typeface="Calibri"/>
              </a:rPr>
              <a:t>évalué</a:t>
            </a:r>
            <a:r>
              <a:rPr sz="1200" spc="-50" dirty="0">
                <a:solidFill>
                  <a:srgbClr val="3A3838"/>
                </a:solidFill>
                <a:latin typeface="Calibri"/>
                <a:cs typeface="Calibri"/>
              </a:rPr>
              <a:t> </a:t>
            </a:r>
            <a:r>
              <a:rPr sz="1200" dirty="0">
                <a:solidFill>
                  <a:srgbClr val="3A3838"/>
                </a:solidFill>
                <a:latin typeface="Calibri"/>
                <a:cs typeface="Calibri"/>
              </a:rPr>
              <a:t>dans</a:t>
            </a:r>
            <a:r>
              <a:rPr sz="1200" spc="-25" dirty="0">
                <a:solidFill>
                  <a:srgbClr val="3A3838"/>
                </a:solidFill>
                <a:latin typeface="Calibri"/>
                <a:cs typeface="Calibri"/>
              </a:rPr>
              <a:t> </a:t>
            </a:r>
            <a:r>
              <a:rPr sz="1200" dirty="0">
                <a:solidFill>
                  <a:srgbClr val="3A3838"/>
                </a:solidFill>
                <a:latin typeface="Calibri"/>
                <a:cs typeface="Calibri"/>
              </a:rPr>
              <a:t>les</a:t>
            </a:r>
            <a:r>
              <a:rPr sz="1200" spc="-20" dirty="0">
                <a:solidFill>
                  <a:srgbClr val="3A3838"/>
                </a:solidFill>
                <a:latin typeface="Calibri"/>
                <a:cs typeface="Calibri"/>
              </a:rPr>
              <a:t> </a:t>
            </a:r>
            <a:r>
              <a:rPr sz="1200" dirty="0">
                <a:solidFill>
                  <a:srgbClr val="3A3838"/>
                </a:solidFill>
                <a:latin typeface="Calibri"/>
                <a:cs typeface="Calibri"/>
              </a:rPr>
              <a:t>domaines</a:t>
            </a:r>
            <a:r>
              <a:rPr sz="1200" spc="-30" dirty="0">
                <a:solidFill>
                  <a:srgbClr val="3A3838"/>
                </a:solidFill>
                <a:latin typeface="Calibri"/>
                <a:cs typeface="Calibri"/>
              </a:rPr>
              <a:t> </a:t>
            </a:r>
            <a:r>
              <a:rPr sz="1200" dirty="0">
                <a:solidFill>
                  <a:srgbClr val="3A3838"/>
                </a:solidFill>
                <a:latin typeface="Calibri"/>
                <a:cs typeface="Calibri"/>
              </a:rPr>
              <a:t>de</a:t>
            </a:r>
            <a:r>
              <a:rPr sz="1200" spc="-25" dirty="0">
                <a:solidFill>
                  <a:srgbClr val="3A3838"/>
                </a:solidFill>
                <a:latin typeface="Calibri"/>
                <a:cs typeface="Calibri"/>
              </a:rPr>
              <a:t> </a:t>
            </a:r>
            <a:r>
              <a:rPr sz="1200" dirty="0">
                <a:solidFill>
                  <a:srgbClr val="3A3838"/>
                </a:solidFill>
                <a:latin typeface="Calibri"/>
                <a:cs typeface="Calibri"/>
              </a:rPr>
              <a:t>notation</a:t>
            </a:r>
            <a:r>
              <a:rPr sz="1200" spc="-40" dirty="0">
                <a:solidFill>
                  <a:srgbClr val="3A3838"/>
                </a:solidFill>
                <a:latin typeface="Calibri"/>
                <a:cs typeface="Calibri"/>
              </a:rPr>
              <a:t> </a:t>
            </a:r>
            <a:r>
              <a:rPr sz="1200" dirty="0">
                <a:solidFill>
                  <a:srgbClr val="3A3838"/>
                </a:solidFill>
                <a:latin typeface="Calibri"/>
                <a:cs typeface="Calibri"/>
              </a:rPr>
              <a:t>suivants</a:t>
            </a:r>
            <a:r>
              <a:rPr sz="1200" spc="-5" dirty="0">
                <a:solidFill>
                  <a:srgbClr val="3A3838"/>
                </a:solidFill>
                <a:latin typeface="Calibri"/>
                <a:cs typeface="Calibri"/>
              </a:rPr>
              <a:t> </a:t>
            </a:r>
            <a:r>
              <a:rPr sz="1200" spc="-50" dirty="0">
                <a:solidFill>
                  <a:srgbClr val="3A3838"/>
                </a:solidFill>
                <a:latin typeface="Calibri"/>
                <a:cs typeface="Calibri"/>
              </a:rPr>
              <a:t>:</a:t>
            </a:r>
            <a:endParaRPr sz="1200" dirty="0">
              <a:latin typeface="Calibri"/>
              <a:cs typeface="Calibri"/>
            </a:endParaRPr>
          </a:p>
          <a:p>
            <a:pPr marL="182245" marR="158750" indent="-91440">
              <a:lnSpc>
                <a:spcPct val="110200"/>
              </a:lnSpc>
              <a:spcBef>
                <a:spcPts val="290"/>
              </a:spcBef>
            </a:pPr>
            <a:r>
              <a:rPr sz="900" dirty="0">
                <a:latin typeface="Calibri"/>
                <a:cs typeface="Calibri"/>
              </a:rPr>
              <a:t>Niveau</a:t>
            </a:r>
            <a:r>
              <a:rPr sz="900" spc="-10" dirty="0">
                <a:latin typeface="Calibri"/>
                <a:cs typeface="Calibri"/>
              </a:rPr>
              <a:t> </a:t>
            </a:r>
            <a:r>
              <a:rPr sz="900" dirty="0">
                <a:latin typeface="Calibri"/>
                <a:cs typeface="Calibri"/>
              </a:rPr>
              <a:t>de</a:t>
            </a:r>
            <a:r>
              <a:rPr sz="900" spc="-10" dirty="0">
                <a:latin typeface="Calibri"/>
                <a:cs typeface="Calibri"/>
              </a:rPr>
              <a:t> complexité</a:t>
            </a:r>
            <a:r>
              <a:rPr sz="900" dirty="0">
                <a:latin typeface="Calibri"/>
                <a:cs typeface="Calibri"/>
              </a:rPr>
              <a:t> —</a:t>
            </a:r>
            <a:r>
              <a:rPr sz="900" spc="-25" dirty="0">
                <a:latin typeface="Calibri"/>
                <a:cs typeface="Calibri"/>
              </a:rPr>
              <a:t> </a:t>
            </a:r>
            <a:r>
              <a:rPr sz="900" dirty="0">
                <a:latin typeface="Calibri"/>
                <a:cs typeface="Calibri"/>
              </a:rPr>
              <a:t>Comment</a:t>
            </a:r>
            <a:r>
              <a:rPr sz="900" spc="-10" dirty="0">
                <a:latin typeface="Calibri"/>
                <a:cs typeface="Calibri"/>
              </a:rPr>
              <a:t> </a:t>
            </a:r>
            <a:r>
              <a:rPr sz="900" dirty="0">
                <a:latin typeface="Calibri"/>
                <a:cs typeface="Calibri"/>
              </a:rPr>
              <a:t>votre</a:t>
            </a:r>
            <a:r>
              <a:rPr sz="900" spc="-20" dirty="0">
                <a:latin typeface="Calibri"/>
                <a:cs typeface="Calibri"/>
              </a:rPr>
              <a:t> </a:t>
            </a:r>
            <a:r>
              <a:rPr sz="900" dirty="0">
                <a:latin typeface="Calibri"/>
                <a:cs typeface="Calibri"/>
              </a:rPr>
              <a:t>enfant</a:t>
            </a:r>
            <a:r>
              <a:rPr sz="900" spc="-10" dirty="0">
                <a:latin typeface="Calibri"/>
                <a:cs typeface="Calibri"/>
              </a:rPr>
              <a:t> </a:t>
            </a:r>
            <a:r>
              <a:rPr sz="900" dirty="0">
                <a:latin typeface="Calibri"/>
                <a:cs typeface="Calibri"/>
              </a:rPr>
              <a:t>a</a:t>
            </a:r>
            <a:r>
              <a:rPr sz="900" spc="-30" dirty="0">
                <a:latin typeface="Calibri"/>
                <a:cs typeface="Calibri"/>
              </a:rPr>
              <a:t> </a:t>
            </a:r>
            <a:r>
              <a:rPr sz="900" dirty="0">
                <a:latin typeface="Calibri"/>
                <a:cs typeface="Calibri"/>
              </a:rPr>
              <a:t>abordé</a:t>
            </a:r>
            <a:r>
              <a:rPr sz="900" spc="-10" dirty="0">
                <a:latin typeface="Calibri"/>
                <a:cs typeface="Calibri"/>
              </a:rPr>
              <a:t> </a:t>
            </a:r>
            <a:r>
              <a:rPr sz="900" dirty="0">
                <a:latin typeface="Calibri"/>
                <a:cs typeface="Calibri"/>
              </a:rPr>
              <a:t>les</a:t>
            </a:r>
            <a:r>
              <a:rPr sz="900" spc="-10" dirty="0">
                <a:latin typeface="Calibri"/>
                <a:cs typeface="Calibri"/>
              </a:rPr>
              <a:t> </a:t>
            </a:r>
            <a:r>
              <a:rPr sz="900" dirty="0">
                <a:latin typeface="Calibri"/>
                <a:cs typeface="Calibri"/>
              </a:rPr>
              <a:t>normes</a:t>
            </a:r>
            <a:r>
              <a:rPr sz="900" spc="-10" dirty="0">
                <a:latin typeface="Calibri"/>
                <a:cs typeface="Calibri"/>
              </a:rPr>
              <a:t> d'apprentissage</a:t>
            </a:r>
            <a:r>
              <a:rPr sz="900" spc="15" dirty="0">
                <a:latin typeface="Calibri"/>
                <a:cs typeface="Calibri"/>
              </a:rPr>
              <a:t> </a:t>
            </a:r>
            <a:r>
              <a:rPr sz="900" dirty="0">
                <a:latin typeface="Calibri"/>
                <a:cs typeface="Calibri"/>
              </a:rPr>
              <a:t>dans</a:t>
            </a:r>
            <a:r>
              <a:rPr sz="900" spc="-20" dirty="0">
                <a:latin typeface="Calibri"/>
                <a:cs typeface="Calibri"/>
              </a:rPr>
              <a:t> </a:t>
            </a:r>
            <a:r>
              <a:rPr sz="900" dirty="0">
                <a:latin typeface="Calibri"/>
                <a:cs typeface="Calibri"/>
              </a:rPr>
              <a:t>chaque</a:t>
            </a:r>
            <a:r>
              <a:rPr sz="900" spc="-10" dirty="0">
                <a:latin typeface="Calibri"/>
                <a:cs typeface="Calibri"/>
              </a:rPr>
              <a:t> </a:t>
            </a:r>
            <a:r>
              <a:rPr sz="900" dirty="0">
                <a:latin typeface="Calibri"/>
                <a:cs typeface="Calibri"/>
              </a:rPr>
              <a:t>matière</a:t>
            </a:r>
            <a:r>
              <a:rPr sz="900" spc="-10" dirty="0">
                <a:latin typeface="Calibri"/>
                <a:cs typeface="Calibri"/>
              </a:rPr>
              <a:t> (domaine)</a:t>
            </a:r>
            <a:r>
              <a:rPr sz="900" spc="500" dirty="0">
                <a:latin typeface="Calibri"/>
                <a:cs typeface="Calibri"/>
              </a:rPr>
              <a:t> </a:t>
            </a:r>
            <a:r>
              <a:rPr sz="800" dirty="0">
                <a:latin typeface="Calibri"/>
                <a:cs typeface="Calibri"/>
              </a:rPr>
              <a:t>5</a:t>
            </a:r>
            <a:r>
              <a:rPr sz="800" spc="-35" dirty="0">
                <a:latin typeface="Calibri"/>
                <a:cs typeface="Calibri"/>
              </a:rPr>
              <a:t> </a:t>
            </a:r>
            <a:r>
              <a:rPr sz="800" dirty="0">
                <a:latin typeface="Calibri"/>
                <a:cs typeface="Calibri"/>
              </a:rPr>
              <a:t>-</a:t>
            </a:r>
            <a:r>
              <a:rPr sz="800" spc="-25" dirty="0">
                <a:latin typeface="Calibri"/>
                <a:cs typeface="Calibri"/>
              </a:rPr>
              <a:t> </a:t>
            </a:r>
            <a:r>
              <a:rPr sz="800" dirty="0">
                <a:latin typeface="Calibri"/>
                <a:cs typeface="Calibri"/>
              </a:rPr>
              <a:t>L'élève</a:t>
            </a:r>
            <a:r>
              <a:rPr sz="800" spc="-15" dirty="0">
                <a:latin typeface="Calibri"/>
                <a:cs typeface="Calibri"/>
              </a:rPr>
              <a:t> </a:t>
            </a:r>
            <a:r>
              <a:rPr sz="800" dirty="0">
                <a:latin typeface="Calibri"/>
                <a:cs typeface="Calibri"/>
              </a:rPr>
              <a:t>aborde un</a:t>
            </a:r>
            <a:r>
              <a:rPr sz="800" spc="-25" dirty="0">
                <a:latin typeface="Calibri"/>
                <a:cs typeface="Calibri"/>
              </a:rPr>
              <a:t> </a:t>
            </a:r>
            <a:r>
              <a:rPr sz="800" dirty="0">
                <a:latin typeface="Calibri"/>
                <a:cs typeface="Calibri"/>
              </a:rPr>
              <a:t>large</a:t>
            </a:r>
            <a:r>
              <a:rPr sz="800" spc="-20" dirty="0">
                <a:latin typeface="Calibri"/>
                <a:cs typeface="Calibri"/>
              </a:rPr>
              <a:t> </a:t>
            </a:r>
            <a:r>
              <a:rPr sz="800" dirty="0">
                <a:latin typeface="Calibri"/>
                <a:cs typeface="Calibri"/>
              </a:rPr>
              <a:t>éventail</a:t>
            </a:r>
            <a:r>
              <a:rPr sz="800" spc="10" dirty="0">
                <a:latin typeface="Calibri"/>
                <a:cs typeface="Calibri"/>
              </a:rPr>
              <a:t> </a:t>
            </a:r>
            <a:r>
              <a:rPr sz="800" dirty="0">
                <a:latin typeface="Calibri"/>
                <a:cs typeface="Calibri"/>
              </a:rPr>
              <a:t>de</a:t>
            </a:r>
            <a:r>
              <a:rPr sz="800" spc="-30" dirty="0">
                <a:latin typeface="Calibri"/>
                <a:cs typeface="Calibri"/>
              </a:rPr>
              <a:t> </a:t>
            </a:r>
            <a:r>
              <a:rPr sz="800" dirty="0">
                <a:latin typeface="Calibri"/>
                <a:cs typeface="Calibri"/>
              </a:rPr>
              <a:t>normes</a:t>
            </a:r>
            <a:r>
              <a:rPr sz="800" spc="-20" dirty="0">
                <a:latin typeface="Calibri"/>
                <a:cs typeface="Calibri"/>
              </a:rPr>
              <a:t> </a:t>
            </a:r>
            <a:r>
              <a:rPr sz="800" spc="-10" dirty="0">
                <a:latin typeface="Calibri"/>
                <a:cs typeface="Calibri"/>
              </a:rPr>
              <a:t>d'apprentissage</a:t>
            </a:r>
            <a:r>
              <a:rPr sz="800" spc="-5" dirty="0">
                <a:latin typeface="Calibri"/>
                <a:cs typeface="Calibri"/>
              </a:rPr>
              <a:t> </a:t>
            </a:r>
            <a:r>
              <a:rPr sz="800" dirty="0">
                <a:latin typeface="Calibri"/>
                <a:cs typeface="Calibri"/>
              </a:rPr>
              <a:t>du</a:t>
            </a:r>
            <a:r>
              <a:rPr sz="800" spc="-20" dirty="0">
                <a:latin typeface="Calibri"/>
                <a:cs typeface="Calibri"/>
              </a:rPr>
              <a:t> </a:t>
            </a:r>
            <a:r>
              <a:rPr sz="800" dirty="0">
                <a:latin typeface="Calibri"/>
                <a:cs typeface="Calibri"/>
              </a:rPr>
              <a:t>cadre</a:t>
            </a:r>
            <a:r>
              <a:rPr sz="800" spc="-15" dirty="0">
                <a:latin typeface="Calibri"/>
                <a:cs typeface="Calibri"/>
              </a:rPr>
              <a:t> </a:t>
            </a:r>
            <a:r>
              <a:rPr sz="800" dirty="0">
                <a:latin typeface="Calibri"/>
                <a:cs typeface="Calibri"/>
              </a:rPr>
              <a:t>du</a:t>
            </a:r>
            <a:r>
              <a:rPr sz="800" spc="-20" dirty="0">
                <a:latin typeface="Calibri"/>
                <a:cs typeface="Calibri"/>
              </a:rPr>
              <a:t> </a:t>
            </a:r>
            <a:r>
              <a:rPr sz="800" dirty="0">
                <a:latin typeface="Calibri"/>
                <a:cs typeface="Calibri"/>
              </a:rPr>
              <a:t>curriculum</a:t>
            </a:r>
            <a:r>
              <a:rPr sz="800" spc="-10" dirty="0">
                <a:latin typeface="Calibri"/>
                <a:cs typeface="Calibri"/>
              </a:rPr>
              <a:t> </a:t>
            </a:r>
            <a:r>
              <a:rPr sz="800" dirty="0">
                <a:latin typeface="Calibri"/>
                <a:cs typeface="Calibri"/>
              </a:rPr>
              <a:t>(trois</a:t>
            </a:r>
            <a:r>
              <a:rPr sz="800" spc="-10" dirty="0">
                <a:latin typeface="Calibri"/>
                <a:cs typeface="Calibri"/>
              </a:rPr>
              <a:t> </a:t>
            </a:r>
            <a:r>
              <a:rPr sz="800" dirty="0">
                <a:latin typeface="Calibri"/>
                <a:cs typeface="Calibri"/>
              </a:rPr>
              <a:t>ou</a:t>
            </a:r>
            <a:r>
              <a:rPr sz="800" spc="-25" dirty="0">
                <a:latin typeface="Calibri"/>
                <a:cs typeface="Calibri"/>
              </a:rPr>
              <a:t> </a:t>
            </a:r>
            <a:r>
              <a:rPr sz="800" dirty="0">
                <a:latin typeface="Calibri"/>
                <a:cs typeface="Calibri"/>
              </a:rPr>
              <a:t>plus)</a:t>
            </a:r>
            <a:r>
              <a:rPr sz="800" spc="-10" dirty="0">
                <a:latin typeface="Calibri"/>
                <a:cs typeface="Calibri"/>
              </a:rPr>
              <a:t> </a:t>
            </a:r>
            <a:r>
              <a:rPr sz="800" dirty="0">
                <a:latin typeface="Calibri"/>
                <a:cs typeface="Calibri"/>
              </a:rPr>
              <a:t>aux</a:t>
            </a:r>
            <a:r>
              <a:rPr sz="800" spc="-20" dirty="0">
                <a:latin typeface="Calibri"/>
                <a:cs typeface="Calibri"/>
              </a:rPr>
              <a:t> </a:t>
            </a:r>
            <a:r>
              <a:rPr sz="800" dirty="0">
                <a:latin typeface="Calibri"/>
                <a:cs typeface="Calibri"/>
              </a:rPr>
              <a:t>attentes</a:t>
            </a:r>
            <a:r>
              <a:rPr sz="800" spc="-10" dirty="0">
                <a:latin typeface="Calibri"/>
                <a:cs typeface="Calibri"/>
              </a:rPr>
              <a:t> </a:t>
            </a:r>
            <a:r>
              <a:rPr sz="800" dirty="0">
                <a:latin typeface="Calibri"/>
                <a:cs typeface="Calibri"/>
              </a:rPr>
              <a:t>du</a:t>
            </a:r>
            <a:r>
              <a:rPr sz="800" spc="-25" dirty="0">
                <a:latin typeface="Calibri"/>
                <a:cs typeface="Calibri"/>
              </a:rPr>
              <a:t> </a:t>
            </a:r>
            <a:r>
              <a:rPr sz="800" spc="-10" dirty="0">
                <a:latin typeface="Calibri"/>
                <a:cs typeface="Calibri"/>
              </a:rPr>
              <a:t>niveau</a:t>
            </a:r>
            <a:r>
              <a:rPr sz="800" spc="500" dirty="0">
                <a:latin typeface="Calibri"/>
                <a:cs typeface="Calibri"/>
              </a:rPr>
              <a:t> </a:t>
            </a:r>
            <a:r>
              <a:rPr sz="800" dirty="0">
                <a:latin typeface="Calibri"/>
                <a:cs typeface="Calibri"/>
              </a:rPr>
              <a:t>scolaire</a:t>
            </a:r>
            <a:r>
              <a:rPr sz="800" spc="-15" dirty="0">
                <a:latin typeface="Calibri"/>
                <a:cs typeface="Calibri"/>
              </a:rPr>
              <a:t> </a:t>
            </a:r>
            <a:r>
              <a:rPr sz="800" dirty="0">
                <a:latin typeface="Calibri"/>
                <a:cs typeface="Calibri"/>
              </a:rPr>
              <a:t>dans</a:t>
            </a:r>
            <a:r>
              <a:rPr sz="800" spc="-20" dirty="0">
                <a:latin typeface="Calibri"/>
                <a:cs typeface="Calibri"/>
              </a:rPr>
              <a:t> </a:t>
            </a:r>
            <a:r>
              <a:rPr sz="800" dirty="0">
                <a:latin typeface="Calibri"/>
                <a:cs typeface="Calibri"/>
              </a:rPr>
              <a:t>ce</a:t>
            </a:r>
            <a:r>
              <a:rPr sz="800" spc="-30" dirty="0">
                <a:latin typeface="Calibri"/>
                <a:cs typeface="Calibri"/>
              </a:rPr>
              <a:t> </a:t>
            </a:r>
            <a:r>
              <a:rPr sz="800" spc="-10" dirty="0">
                <a:latin typeface="Calibri"/>
                <a:cs typeface="Calibri"/>
              </a:rPr>
              <a:t>volet.</a:t>
            </a:r>
            <a:endParaRPr sz="800" dirty="0">
              <a:latin typeface="Calibri"/>
              <a:cs typeface="Calibri"/>
            </a:endParaRPr>
          </a:p>
          <a:p>
            <a:pPr marL="182245" marR="113030">
              <a:lnSpc>
                <a:spcPct val="110000"/>
              </a:lnSpc>
            </a:pPr>
            <a:r>
              <a:rPr sz="800" dirty="0">
                <a:latin typeface="Calibri"/>
                <a:cs typeface="Calibri"/>
              </a:rPr>
              <a:t>4</a:t>
            </a:r>
            <a:r>
              <a:rPr sz="800" spc="-30" dirty="0">
                <a:latin typeface="Calibri"/>
                <a:cs typeface="Calibri"/>
              </a:rPr>
              <a:t> </a:t>
            </a:r>
            <a:r>
              <a:rPr sz="800" dirty="0">
                <a:latin typeface="Calibri"/>
                <a:cs typeface="Calibri"/>
              </a:rPr>
              <a:t>-</a:t>
            </a:r>
            <a:r>
              <a:rPr sz="800" spc="-20" dirty="0">
                <a:latin typeface="Calibri"/>
                <a:cs typeface="Calibri"/>
              </a:rPr>
              <a:t> </a:t>
            </a:r>
            <a:r>
              <a:rPr sz="800" dirty="0">
                <a:latin typeface="Calibri"/>
                <a:cs typeface="Calibri"/>
              </a:rPr>
              <a:t>L'élève</a:t>
            </a:r>
            <a:r>
              <a:rPr sz="800" spc="-10" dirty="0">
                <a:latin typeface="Calibri"/>
                <a:cs typeface="Calibri"/>
              </a:rPr>
              <a:t> </a:t>
            </a:r>
            <a:r>
              <a:rPr sz="800" dirty="0">
                <a:latin typeface="Calibri"/>
                <a:cs typeface="Calibri"/>
              </a:rPr>
              <a:t>aborde un</a:t>
            </a:r>
            <a:r>
              <a:rPr sz="800" spc="-20" dirty="0">
                <a:latin typeface="Calibri"/>
                <a:cs typeface="Calibri"/>
              </a:rPr>
              <a:t> </a:t>
            </a:r>
            <a:r>
              <a:rPr sz="800" spc="-10" dirty="0">
                <a:latin typeface="Calibri"/>
                <a:cs typeface="Calibri"/>
              </a:rPr>
              <a:t>échantillon</a:t>
            </a:r>
            <a:r>
              <a:rPr sz="800" spc="25" dirty="0">
                <a:latin typeface="Calibri"/>
                <a:cs typeface="Calibri"/>
              </a:rPr>
              <a:t> </a:t>
            </a:r>
            <a:r>
              <a:rPr sz="800" dirty="0">
                <a:latin typeface="Calibri"/>
                <a:cs typeface="Calibri"/>
              </a:rPr>
              <a:t>restreint</a:t>
            </a:r>
            <a:r>
              <a:rPr sz="800" spc="-15" dirty="0">
                <a:latin typeface="Calibri"/>
                <a:cs typeface="Calibri"/>
              </a:rPr>
              <a:t> </a:t>
            </a:r>
            <a:r>
              <a:rPr sz="800" dirty="0">
                <a:latin typeface="Calibri"/>
                <a:cs typeface="Calibri"/>
              </a:rPr>
              <a:t>de</a:t>
            </a:r>
            <a:r>
              <a:rPr sz="800" spc="-20" dirty="0">
                <a:latin typeface="Calibri"/>
                <a:cs typeface="Calibri"/>
              </a:rPr>
              <a:t> </a:t>
            </a:r>
            <a:r>
              <a:rPr sz="800" dirty="0">
                <a:latin typeface="Calibri"/>
                <a:cs typeface="Calibri"/>
              </a:rPr>
              <a:t>normes</a:t>
            </a:r>
            <a:r>
              <a:rPr sz="800" spc="-20" dirty="0">
                <a:latin typeface="Calibri"/>
                <a:cs typeface="Calibri"/>
              </a:rPr>
              <a:t> </a:t>
            </a:r>
            <a:r>
              <a:rPr sz="800" spc="-10" dirty="0">
                <a:latin typeface="Calibri"/>
                <a:cs typeface="Calibri"/>
              </a:rPr>
              <a:t>d'apprentissage</a:t>
            </a:r>
            <a:r>
              <a:rPr sz="800" dirty="0">
                <a:latin typeface="Calibri"/>
                <a:cs typeface="Calibri"/>
              </a:rPr>
              <a:t> du</a:t>
            </a:r>
            <a:r>
              <a:rPr sz="800" spc="-20" dirty="0">
                <a:latin typeface="Calibri"/>
                <a:cs typeface="Calibri"/>
              </a:rPr>
              <a:t> </a:t>
            </a:r>
            <a:r>
              <a:rPr sz="800" dirty="0">
                <a:latin typeface="Calibri"/>
                <a:cs typeface="Calibri"/>
              </a:rPr>
              <a:t>cadre</a:t>
            </a:r>
            <a:r>
              <a:rPr sz="800" spc="-5" dirty="0">
                <a:latin typeface="Calibri"/>
                <a:cs typeface="Calibri"/>
              </a:rPr>
              <a:t> </a:t>
            </a:r>
            <a:r>
              <a:rPr sz="800" dirty="0">
                <a:latin typeface="Calibri"/>
                <a:cs typeface="Calibri"/>
              </a:rPr>
              <a:t>du</a:t>
            </a:r>
            <a:r>
              <a:rPr sz="800" spc="-20" dirty="0">
                <a:latin typeface="Calibri"/>
                <a:cs typeface="Calibri"/>
              </a:rPr>
              <a:t> </a:t>
            </a:r>
            <a:r>
              <a:rPr sz="800" dirty="0">
                <a:latin typeface="Calibri"/>
                <a:cs typeface="Calibri"/>
              </a:rPr>
              <a:t>curriculum</a:t>
            </a:r>
            <a:r>
              <a:rPr sz="800" spc="10" dirty="0">
                <a:latin typeface="Calibri"/>
                <a:cs typeface="Calibri"/>
              </a:rPr>
              <a:t> </a:t>
            </a:r>
            <a:r>
              <a:rPr sz="800" dirty="0">
                <a:latin typeface="Calibri"/>
                <a:cs typeface="Calibri"/>
              </a:rPr>
              <a:t>(une</a:t>
            </a:r>
            <a:r>
              <a:rPr sz="800" spc="-20" dirty="0">
                <a:latin typeface="Calibri"/>
                <a:cs typeface="Calibri"/>
              </a:rPr>
              <a:t> </a:t>
            </a:r>
            <a:r>
              <a:rPr sz="800" dirty="0">
                <a:latin typeface="Calibri"/>
                <a:cs typeface="Calibri"/>
              </a:rPr>
              <a:t>ou</a:t>
            </a:r>
            <a:r>
              <a:rPr sz="800" spc="-5" dirty="0">
                <a:latin typeface="Calibri"/>
                <a:cs typeface="Calibri"/>
              </a:rPr>
              <a:t> </a:t>
            </a:r>
            <a:r>
              <a:rPr sz="800" dirty="0">
                <a:latin typeface="Calibri"/>
                <a:cs typeface="Calibri"/>
              </a:rPr>
              <a:t>deux)</a:t>
            </a:r>
            <a:r>
              <a:rPr sz="800" spc="-20" dirty="0">
                <a:latin typeface="Calibri"/>
                <a:cs typeface="Calibri"/>
              </a:rPr>
              <a:t> </a:t>
            </a:r>
            <a:r>
              <a:rPr sz="800" dirty="0">
                <a:latin typeface="Calibri"/>
                <a:cs typeface="Calibri"/>
              </a:rPr>
              <a:t>aux</a:t>
            </a:r>
            <a:r>
              <a:rPr sz="800" spc="-10" dirty="0">
                <a:latin typeface="Calibri"/>
                <a:cs typeface="Calibri"/>
              </a:rPr>
              <a:t> </a:t>
            </a:r>
            <a:r>
              <a:rPr sz="800" dirty="0">
                <a:latin typeface="Calibri"/>
                <a:cs typeface="Calibri"/>
              </a:rPr>
              <a:t>attentes</a:t>
            </a:r>
            <a:r>
              <a:rPr sz="800" spc="-15" dirty="0">
                <a:latin typeface="Calibri"/>
                <a:cs typeface="Calibri"/>
              </a:rPr>
              <a:t> </a:t>
            </a:r>
            <a:r>
              <a:rPr sz="800" dirty="0">
                <a:latin typeface="Calibri"/>
                <a:cs typeface="Calibri"/>
              </a:rPr>
              <a:t>du</a:t>
            </a:r>
            <a:r>
              <a:rPr sz="800" spc="-10" dirty="0">
                <a:latin typeface="Calibri"/>
                <a:cs typeface="Calibri"/>
              </a:rPr>
              <a:t> niveau</a:t>
            </a:r>
            <a:r>
              <a:rPr sz="800" spc="500" dirty="0">
                <a:latin typeface="Calibri"/>
                <a:cs typeface="Calibri"/>
              </a:rPr>
              <a:t> </a:t>
            </a:r>
            <a:r>
              <a:rPr sz="800" dirty="0">
                <a:latin typeface="Calibri"/>
                <a:cs typeface="Calibri"/>
              </a:rPr>
              <a:t>scolaire</a:t>
            </a:r>
            <a:r>
              <a:rPr sz="800" spc="-15" dirty="0">
                <a:latin typeface="Calibri"/>
                <a:cs typeface="Calibri"/>
              </a:rPr>
              <a:t> </a:t>
            </a:r>
            <a:r>
              <a:rPr sz="800" dirty="0">
                <a:latin typeface="Calibri"/>
                <a:cs typeface="Calibri"/>
              </a:rPr>
              <a:t>dans</a:t>
            </a:r>
            <a:r>
              <a:rPr sz="800" spc="-20" dirty="0">
                <a:latin typeface="Calibri"/>
                <a:cs typeface="Calibri"/>
              </a:rPr>
              <a:t> </a:t>
            </a:r>
            <a:r>
              <a:rPr sz="800" dirty="0">
                <a:latin typeface="Calibri"/>
                <a:cs typeface="Calibri"/>
              </a:rPr>
              <a:t>ce</a:t>
            </a:r>
            <a:r>
              <a:rPr sz="800" spc="-30" dirty="0">
                <a:latin typeface="Calibri"/>
                <a:cs typeface="Calibri"/>
              </a:rPr>
              <a:t> </a:t>
            </a:r>
            <a:r>
              <a:rPr sz="800" spc="-10" dirty="0">
                <a:latin typeface="Calibri"/>
                <a:cs typeface="Calibri"/>
              </a:rPr>
              <a:t>volet.</a:t>
            </a:r>
            <a:endParaRPr sz="800" dirty="0">
              <a:latin typeface="Calibri"/>
              <a:cs typeface="Calibri"/>
            </a:endParaRPr>
          </a:p>
          <a:p>
            <a:pPr marL="182245" marR="104139">
              <a:lnSpc>
                <a:spcPct val="110000"/>
              </a:lnSpc>
            </a:pPr>
            <a:r>
              <a:rPr sz="800" dirty="0">
                <a:latin typeface="Calibri"/>
                <a:cs typeface="Calibri"/>
              </a:rPr>
              <a:t>3</a:t>
            </a:r>
            <a:r>
              <a:rPr sz="800" spc="-35" dirty="0">
                <a:latin typeface="Calibri"/>
                <a:cs typeface="Calibri"/>
              </a:rPr>
              <a:t> </a:t>
            </a:r>
            <a:r>
              <a:rPr sz="800" dirty="0">
                <a:latin typeface="Calibri"/>
                <a:cs typeface="Calibri"/>
              </a:rPr>
              <a:t>-</a:t>
            </a:r>
            <a:r>
              <a:rPr sz="800" spc="-25" dirty="0">
                <a:latin typeface="Calibri"/>
                <a:cs typeface="Calibri"/>
              </a:rPr>
              <a:t> </a:t>
            </a:r>
            <a:r>
              <a:rPr sz="800" dirty="0">
                <a:latin typeface="Calibri"/>
                <a:cs typeface="Calibri"/>
              </a:rPr>
              <a:t>L'élève</a:t>
            </a:r>
            <a:r>
              <a:rPr sz="800" spc="-15" dirty="0">
                <a:latin typeface="Calibri"/>
                <a:cs typeface="Calibri"/>
              </a:rPr>
              <a:t> </a:t>
            </a:r>
            <a:r>
              <a:rPr sz="800" dirty="0">
                <a:latin typeface="Calibri"/>
                <a:cs typeface="Calibri"/>
              </a:rPr>
              <a:t>aborde les</a:t>
            </a:r>
            <a:r>
              <a:rPr sz="800" spc="-25" dirty="0">
                <a:latin typeface="Calibri"/>
                <a:cs typeface="Calibri"/>
              </a:rPr>
              <a:t> </a:t>
            </a:r>
            <a:r>
              <a:rPr sz="800" dirty="0">
                <a:latin typeface="Calibri"/>
                <a:cs typeface="Calibri"/>
              </a:rPr>
              <a:t>normes</a:t>
            </a:r>
            <a:r>
              <a:rPr sz="800" spc="-20" dirty="0">
                <a:latin typeface="Calibri"/>
                <a:cs typeface="Calibri"/>
              </a:rPr>
              <a:t> </a:t>
            </a:r>
            <a:r>
              <a:rPr sz="800" spc="-10" dirty="0">
                <a:latin typeface="Calibri"/>
                <a:cs typeface="Calibri"/>
              </a:rPr>
              <a:t>d'apprentissage</a:t>
            </a:r>
            <a:r>
              <a:rPr sz="800" spc="-5" dirty="0">
                <a:latin typeface="Calibri"/>
                <a:cs typeface="Calibri"/>
              </a:rPr>
              <a:t> </a:t>
            </a:r>
            <a:r>
              <a:rPr sz="800" dirty="0">
                <a:latin typeface="Calibri"/>
                <a:cs typeface="Calibri"/>
              </a:rPr>
              <a:t>du</a:t>
            </a:r>
            <a:r>
              <a:rPr sz="800" spc="-15" dirty="0">
                <a:latin typeface="Calibri"/>
                <a:cs typeface="Calibri"/>
              </a:rPr>
              <a:t> </a:t>
            </a:r>
            <a:r>
              <a:rPr sz="800" dirty="0">
                <a:latin typeface="Calibri"/>
                <a:cs typeface="Calibri"/>
              </a:rPr>
              <a:t>cadre</a:t>
            </a:r>
            <a:r>
              <a:rPr sz="800" spc="-20" dirty="0">
                <a:latin typeface="Calibri"/>
                <a:cs typeface="Calibri"/>
              </a:rPr>
              <a:t> </a:t>
            </a:r>
            <a:r>
              <a:rPr sz="800" dirty="0">
                <a:latin typeface="Calibri"/>
                <a:cs typeface="Calibri"/>
              </a:rPr>
              <a:t>du</a:t>
            </a:r>
            <a:r>
              <a:rPr sz="800" spc="-15" dirty="0">
                <a:latin typeface="Calibri"/>
                <a:cs typeface="Calibri"/>
              </a:rPr>
              <a:t> </a:t>
            </a:r>
            <a:r>
              <a:rPr sz="800" dirty="0">
                <a:latin typeface="Calibri"/>
                <a:cs typeface="Calibri"/>
              </a:rPr>
              <a:t>curriculum</a:t>
            </a:r>
            <a:r>
              <a:rPr sz="800" spc="-5" dirty="0">
                <a:latin typeface="Calibri"/>
                <a:cs typeface="Calibri"/>
              </a:rPr>
              <a:t> </a:t>
            </a:r>
            <a:r>
              <a:rPr sz="800" dirty="0">
                <a:latin typeface="Calibri"/>
                <a:cs typeface="Calibri"/>
              </a:rPr>
              <a:t>qui</a:t>
            </a:r>
            <a:r>
              <a:rPr sz="800" spc="-15" dirty="0">
                <a:latin typeface="Calibri"/>
                <a:cs typeface="Calibri"/>
              </a:rPr>
              <a:t> </a:t>
            </a:r>
            <a:r>
              <a:rPr sz="800" dirty="0">
                <a:latin typeface="Calibri"/>
                <a:cs typeface="Calibri"/>
              </a:rPr>
              <a:t>ont</a:t>
            </a:r>
            <a:r>
              <a:rPr sz="800" spc="-25" dirty="0">
                <a:latin typeface="Calibri"/>
                <a:cs typeface="Calibri"/>
              </a:rPr>
              <a:t> </a:t>
            </a:r>
            <a:r>
              <a:rPr sz="800" dirty="0">
                <a:latin typeface="Calibri"/>
                <a:cs typeface="Calibri"/>
              </a:rPr>
              <a:t>été</a:t>
            </a:r>
            <a:r>
              <a:rPr sz="800" spc="-25" dirty="0">
                <a:latin typeface="Calibri"/>
                <a:cs typeface="Calibri"/>
              </a:rPr>
              <a:t> </a:t>
            </a:r>
            <a:r>
              <a:rPr sz="800" dirty="0">
                <a:latin typeface="Calibri"/>
                <a:cs typeface="Calibri"/>
              </a:rPr>
              <a:t>modifiées</a:t>
            </a:r>
            <a:r>
              <a:rPr sz="800" spc="10" dirty="0">
                <a:latin typeface="Calibri"/>
                <a:cs typeface="Calibri"/>
              </a:rPr>
              <a:t> </a:t>
            </a:r>
            <a:r>
              <a:rPr sz="800" dirty="0">
                <a:latin typeface="Calibri"/>
                <a:cs typeface="Calibri"/>
              </a:rPr>
              <a:t>en</a:t>
            </a:r>
            <a:r>
              <a:rPr sz="800" spc="-20" dirty="0">
                <a:latin typeface="Calibri"/>
                <a:cs typeface="Calibri"/>
              </a:rPr>
              <a:t> </a:t>
            </a:r>
            <a:r>
              <a:rPr sz="800" dirty="0">
                <a:latin typeface="Calibri"/>
                <a:cs typeface="Calibri"/>
              </a:rPr>
              <a:t>deçà</a:t>
            </a:r>
            <a:r>
              <a:rPr sz="800" spc="-15" dirty="0">
                <a:latin typeface="Calibri"/>
                <a:cs typeface="Calibri"/>
              </a:rPr>
              <a:t> </a:t>
            </a:r>
            <a:r>
              <a:rPr sz="800" dirty="0">
                <a:latin typeface="Calibri"/>
                <a:cs typeface="Calibri"/>
              </a:rPr>
              <a:t>des</a:t>
            </a:r>
            <a:r>
              <a:rPr sz="800" spc="-20" dirty="0">
                <a:latin typeface="Calibri"/>
                <a:cs typeface="Calibri"/>
              </a:rPr>
              <a:t> </a:t>
            </a:r>
            <a:r>
              <a:rPr sz="800" dirty="0">
                <a:latin typeface="Calibri"/>
                <a:cs typeface="Calibri"/>
              </a:rPr>
              <a:t>attentes</a:t>
            </a:r>
            <a:r>
              <a:rPr sz="800" spc="-15" dirty="0">
                <a:latin typeface="Calibri"/>
                <a:cs typeface="Calibri"/>
              </a:rPr>
              <a:t> </a:t>
            </a:r>
            <a:r>
              <a:rPr sz="800" dirty="0">
                <a:latin typeface="Calibri"/>
                <a:cs typeface="Calibri"/>
              </a:rPr>
              <a:t>du</a:t>
            </a:r>
            <a:r>
              <a:rPr sz="800" spc="-20" dirty="0">
                <a:latin typeface="Calibri"/>
                <a:cs typeface="Calibri"/>
              </a:rPr>
              <a:t> </a:t>
            </a:r>
            <a:r>
              <a:rPr sz="800" dirty="0">
                <a:latin typeface="Calibri"/>
                <a:cs typeface="Calibri"/>
              </a:rPr>
              <a:t>niveau</a:t>
            </a:r>
            <a:r>
              <a:rPr sz="800" spc="-5" dirty="0">
                <a:latin typeface="Calibri"/>
                <a:cs typeface="Calibri"/>
              </a:rPr>
              <a:t> </a:t>
            </a:r>
            <a:r>
              <a:rPr sz="800" spc="-10" dirty="0">
                <a:latin typeface="Calibri"/>
                <a:cs typeface="Calibri"/>
              </a:rPr>
              <a:t>scolaire</a:t>
            </a:r>
            <a:r>
              <a:rPr sz="800" spc="500" dirty="0">
                <a:latin typeface="Calibri"/>
                <a:cs typeface="Calibri"/>
              </a:rPr>
              <a:t> </a:t>
            </a:r>
            <a:r>
              <a:rPr sz="800" dirty="0">
                <a:latin typeface="Calibri"/>
                <a:cs typeface="Calibri"/>
              </a:rPr>
              <a:t>dans</a:t>
            </a:r>
            <a:r>
              <a:rPr sz="800" spc="-15" dirty="0">
                <a:latin typeface="Calibri"/>
                <a:cs typeface="Calibri"/>
              </a:rPr>
              <a:t> </a:t>
            </a:r>
            <a:r>
              <a:rPr sz="800" dirty="0">
                <a:latin typeface="Calibri"/>
                <a:cs typeface="Calibri"/>
              </a:rPr>
              <a:t>ce</a:t>
            </a:r>
            <a:r>
              <a:rPr sz="800" spc="-20" dirty="0">
                <a:latin typeface="Calibri"/>
                <a:cs typeface="Calibri"/>
              </a:rPr>
              <a:t> </a:t>
            </a:r>
            <a:r>
              <a:rPr sz="800" spc="-10" dirty="0">
                <a:latin typeface="Calibri"/>
                <a:cs typeface="Calibri"/>
              </a:rPr>
              <a:t>volet.</a:t>
            </a:r>
            <a:endParaRPr sz="800" dirty="0">
              <a:latin typeface="Calibri"/>
              <a:cs typeface="Calibri"/>
            </a:endParaRPr>
          </a:p>
          <a:p>
            <a:pPr marL="182245" marR="269875">
              <a:lnSpc>
                <a:spcPct val="110000"/>
              </a:lnSpc>
            </a:pPr>
            <a:r>
              <a:rPr sz="800" dirty="0">
                <a:latin typeface="Calibri"/>
                <a:cs typeface="Calibri"/>
              </a:rPr>
              <a:t>2</a:t>
            </a:r>
            <a:r>
              <a:rPr sz="800" spc="-15" dirty="0">
                <a:latin typeface="Calibri"/>
                <a:cs typeface="Calibri"/>
              </a:rPr>
              <a:t> </a:t>
            </a:r>
            <a:r>
              <a:rPr sz="800" dirty="0">
                <a:latin typeface="Calibri"/>
                <a:cs typeface="Calibri"/>
              </a:rPr>
              <a:t>-</a:t>
            </a:r>
            <a:r>
              <a:rPr sz="800" spc="-10" dirty="0">
                <a:latin typeface="Calibri"/>
                <a:cs typeface="Calibri"/>
              </a:rPr>
              <a:t> </a:t>
            </a:r>
            <a:r>
              <a:rPr sz="800" dirty="0">
                <a:latin typeface="Calibri"/>
                <a:cs typeface="Calibri"/>
              </a:rPr>
              <a:t>L'élève</a:t>
            </a:r>
            <a:r>
              <a:rPr sz="800" spc="5" dirty="0">
                <a:latin typeface="Calibri"/>
                <a:cs typeface="Calibri"/>
              </a:rPr>
              <a:t> </a:t>
            </a:r>
            <a:r>
              <a:rPr sz="800" dirty="0">
                <a:latin typeface="Calibri"/>
                <a:cs typeface="Calibri"/>
              </a:rPr>
              <a:t>aborde</a:t>
            </a:r>
            <a:r>
              <a:rPr sz="800" spc="15" dirty="0">
                <a:latin typeface="Calibri"/>
                <a:cs typeface="Calibri"/>
              </a:rPr>
              <a:t> </a:t>
            </a:r>
            <a:r>
              <a:rPr sz="800" spc="-10" dirty="0">
                <a:latin typeface="Calibri"/>
                <a:cs typeface="Calibri"/>
              </a:rPr>
              <a:t>principalement</a:t>
            </a:r>
            <a:r>
              <a:rPr sz="800" spc="25" dirty="0">
                <a:latin typeface="Calibri"/>
                <a:cs typeface="Calibri"/>
              </a:rPr>
              <a:t> </a:t>
            </a:r>
            <a:r>
              <a:rPr sz="800" dirty="0">
                <a:latin typeface="Calibri"/>
                <a:cs typeface="Calibri"/>
              </a:rPr>
              <a:t>les</a:t>
            </a:r>
            <a:r>
              <a:rPr sz="800" spc="5" dirty="0">
                <a:latin typeface="Calibri"/>
                <a:cs typeface="Calibri"/>
              </a:rPr>
              <a:t> </a:t>
            </a:r>
            <a:r>
              <a:rPr sz="800" dirty="0">
                <a:latin typeface="Calibri"/>
                <a:cs typeface="Calibri"/>
              </a:rPr>
              <a:t>«</a:t>
            </a:r>
            <a:r>
              <a:rPr sz="800" spc="-5" dirty="0">
                <a:latin typeface="Calibri"/>
                <a:cs typeface="Calibri"/>
              </a:rPr>
              <a:t> </a:t>
            </a:r>
            <a:r>
              <a:rPr sz="800" spc="-10" dirty="0">
                <a:latin typeface="Calibri"/>
                <a:cs typeface="Calibri"/>
              </a:rPr>
              <a:t>compétences</a:t>
            </a:r>
            <a:r>
              <a:rPr sz="800" spc="5" dirty="0">
                <a:latin typeface="Calibri"/>
                <a:cs typeface="Calibri"/>
              </a:rPr>
              <a:t> </a:t>
            </a:r>
            <a:r>
              <a:rPr sz="800" dirty="0">
                <a:latin typeface="Calibri"/>
                <a:cs typeface="Calibri"/>
              </a:rPr>
              <a:t>d'accès</a:t>
            </a:r>
            <a:r>
              <a:rPr sz="800" spc="-5" dirty="0">
                <a:latin typeface="Calibri"/>
                <a:cs typeface="Calibri"/>
              </a:rPr>
              <a:t> </a:t>
            </a:r>
            <a:r>
              <a:rPr sz="800" dirty="0">
                <a:latin typeface="Calibri"/>
                <a:cs typeface="Calibri"/>
              </a:rPr>
              <a:t>»</a:t>
            </a:r>
            <a:r>
              <a:rPr sz="800" spc="-5" dirty="0">
                <a:latin typeface="Calibri"/>
                <a:cs typeface="Calibri"/>
              </a:rPr>
              <a:t> </a:t>
            </a:r>
            <a:r>
              <a:rPr sz="800" dirty="0">
                <a:latin typeface="Calibri"/>
                <a:cs typeface="Calibri"/>
              </a:rPr>
              <a:t>sociales,</a:t>
            </a:r>
            <a:r>
              <a:rPr sz="800" spc="20" dirty="0">
                <a:latin typeface="Calibri"/>
                <a:cs typeface="Calibri"/>
              </a:rPr>
              <a:t> </a:t>
            </a:r>
            <a:r>
              <a:rPr sz="800" dirty="0">
                <a:latin typeface="Calibri"/>
                <a:cs typeface="Calibri"/>
              </a:rPr>
              <a:t>motrices</a:t>
            </a:r>
            <a:r>
              <a:rPr sz="800" spc="-5" dirty="0">
                <a:latin typeface="Calibri"/>
                <a:cs typeface="Calibri"/>
              </a:rPr>
              <a:t> </a:t>
            </a:r>
            <a:r>
              <a:rPr sz="800" dirty="0">
                <a:latin typeface="Calibri"/>
                <a:cs typeface="Calibri"/>
              </a:rPr>
              <a:t>et</a:t>
            </a:r>
            <a:r>
              <a:rPr sz="800" spc="-5" dirty="0">
                <a:latin typeface="Calibri"/>
                <a:cs typeface="Calibri"/>
              </a:rPr>
              <a:t> </a:t>
            </a:r>
            <a:r>
              <a:rPr sz="800" dirty="0">
                <a:latin typeface="Calibri"/>
                <a:cs typeface="Calibri"/>
              </a:rPr>
              <a:t>de</a:t>
            </a:r>
            <a:r>
              <a:rPr sz="800" spc="-5" dirty="0">
                <a:latin typeface="Calibri"/>
                <a:cs typeface="Calibri"/>
              </a:rPr>
              <a:t> </a:t>
            </a:r>
            <a:r>
              <a:rPr sz="800" spc="-10" dirty="0">
                <a:latin typeface="Calibri"/>
                <a:cs typeface="Calibri"/>
              </a:rPr>
              <a:t>communication</a:t>
            </a:r>
            <a:r>
              <a:rPr sz="800" spc="15" dirty="0">
                <a:latin typeface="Calibri"/>
                <a:cs typeface="Calibri"/>
              </a:rPr>
              <a:t> </a:t>
            </a:r>
            <a:r>
              <a:rPr sz="800" spc="-10" dirty="0">
                <a:latin typeface="Calibri"/>
                <a:cs typeface="Calibri"/>
              </a:rPr>
              <a:t>pendant</a:t>
            </a:r>
            <a:r>
              <a:rPr sz="800" dirty="0">
                <a:latin typeface="Calibri"/>
                <a:cs typeface="Calibri"/>
              </a:rPr>
              <a:t> </a:t>
            </a:r>
            <a:r>
              <a:rPr sz="800" spc="-10" dirty="0">
                <a:latin typeface="Calibri"/>
                <a:cs typeface="Calibri"/>
              </a:rPr>
              <a:t>l'enseignement</a:t>
            </a:r>
            <a:r>
              <a:rPr sz="800" spc="500" dirty="0">
                <a:latin typeface="Calibri"/>
                <a:cs typeface="Calibri"/>
              </a:rPr>
              <a:t> </a:t>
            </a:r>
            <a:r>
              <a:rPr sz="800" dirty="0">
                <a:latin typeface="Calibri"/>
                <a:cs typeface="Calibri"/>
              </a:rPr>
              <a:t>basé</a:t>
            </a:r>
            <a:r>
              <a:rPr sz="800" spc="-10" dirty="0">
                <a:latin typeface="Calibri"/>
                <a:cs typeface="Calibri"/>
              </a:rPr>
              <a:t> </a:t>
            </a:r>
            <a:r>
              <a:rPr sz="800" dirty="0">
                <a:latin typeface="Calibri"/>
                <a:cs typeface="Calibri"/>
              </a:rPr>
              <a:t>sur</a:t>
            </a:r>
            <a:r>
              <a:rPr sz="800" spc="-15" dirty="0">
                <a:latin typeface="Calibri"/>
                <a:cs typeface="Calibri"/>
              </a:rPr>
              <a:t> </a:t>
            </a:r>
            <a:r>
              <a:rPr sz="800" dirty="0">
                <a:latin typeface="Calibri"/>
                <a:cs typeface="Calibri"/>
              </a:rPr>
              <a:t>les</a:t>
            </a:r>
            <a:r>
              <a:rPr sz="800" spc="-15" dirty="0">
                <a:latin typeface="Calibri"/>
                <a:cs typeface="Calibri"/>
              </a:rPr>
              <a:t> </a:t>
            </a:r>
            <a:r>
              <a:rPr sz="800" dirty="0">
                <a:latin typeface="Calibri"/>
                <a:cs typeface="Calibri"/>
              </a:rPr>
              <a:t>normes</a:t>
            </a:r>
            <a:r>
              <a:rPr sz="800" spc="-15" dirty="0">
                <a:latin typeface="Calibri"/>
                <a:cs typeface="Calibri"/>
              </a:rPr>
              <a:t> </a:t>
            </a:r>
            <a:r>
              <a:rPr sz="800" spc="-10" dirty="0">
                <a:latin typeface="Calibri"/>
                <a:cs typeface="Calibri"/>
              </a:rPr>
              <a:t>d'apprentissage</a:t>
            </a:r>
            <a:r>
              <a:rPr sz="800" spc="5" dirty="0">
                <a:latin typeface="Calibri"/>
                <a:cs typeface="Calibri"/>
              </a:rPr>
              <a:t> </a:t>
            </a:r>
            <a:r>
              <a:rPr sz="800" dirty="0">
                <a:latin typeface="Calibri"/>
                <a:cs typeface="Calibri"/>
              </a:rPr>
              <a:t>du</a:t>
            </a:r>
            <a:r>
              <a:rPr sz="800" spc="-15" dirty="0">
                <a:latin typeface="Calibri"/>
                <a:cs typeface="Calibri"/>
              </a:rPr>
              <a:t> </a:t>
            </a:r>
            <a:r>
              <a:rPr sz="800" dirty="0">
                <a:latin typeface="Calibri"/>
                <a:cs typeface="Calibri"/>
              </a:rPr>
              <a:t>cadre</a:t>
            </a:r>
            <a:r>
              <a:rPr sz="800" spc="-5" dirty="0">
                <a:latin typeface="Calibri"/>
                <a:cs typeface="Calibri"/>
              </a:rPr>
              <a:t> </a:t>
            </a:r>
            <a:r>
              <a:rPr sz="800" dirty="0">
                <a:latin typeface="Calibri"/>
                <a:cs typeface="Calibri"/>
              </a:rPr>
              <a:t>du</a:t>
            </a:r>
            <a:r>
              <a:rPr sz="800" spc="-15" dirty="0">
                <a:latin typeface="Calibri"/>
                <a:cs typeface="Calibri"/>
              </a:rPr>
              <a:t> </a:t>
            </a:r>
            <a:r>
              <a:rPr sz="800" dirty="0">
                <a:latin typeface="Calibri"/>
                <a:cs typeface="Calibri"/>
              </a:rPr>
              <a:t>programme</a:t>
            </a:r>
            <a:r>
              <a:rPr sz="800" spc="-30" dirty="0">
                <a:latin typeface="Calibri"/>
                <a:cs typeface="Calibri"/>
              </a:rPr>
              <a:t> </a:t>
            </a:r>
            <a:r>
              <a:rPr sz="800" dirty="0">
                <a:latin typeface="Calibri"/>
                <a:cs typeface="Calibri"/>
              </a:rPr>
              <a:t>dans</a:t>
            </a:r>
            <a:r>
              <a:rPr sz="800" spc="-5" dirty="0">
                <a:latin typeface="Calibri"/>
                <a:cs typeface="Calibri"/>
              </a:rPr>
              <a:t> </a:t>
            </a:r>
            <a:r>
              <a:rPr sz="800" dirty="0">
                <a:latin typeface="Calibri"/>
                <a:cs typeface="Calibri"/>
              </a:rPr>
              <a:t>ce</a:t>
            </a:r>
            <a:r>
              <a:rPr sz="800" spc="-15" dirty="0">
                <a:latin typeface="Calibri"/>
                <a:cs typeface="Calibri"/>
              </a:rPr>
              <a:t> </a:t>
            </a:r>
            <a:r>
              <a:rPr sz="800" spc="-10" dirty="0">
                <a:latin typeface="Calibri"/>
                <a:cs typeface="Calibri"/>
              </a:rPr>
              <a:t>volet.</a:t>
            </a:r>
            <a:endParaRPr sz="800" dirty="0">
              <a:latin typeface="Calibri"/>
              <a:cs typeface="Calibri"/>
            </a:endParaRPr>
          </a:p>
          <a:p>
            <a:pPr marL="182245">
              <a:lnSpc>
                <a:spcPct val="100000"/>
              </a:lnSpc>
              <a:spcBef>
                <a:spcPts val="95"/>
              </a:spcBef>
            </a:pPr>
            <a:r>
              <a:rPr sz="800" dirty="0">
                <a:latin typeface="Calibri"/>
                <a:cs typeface="Calibri"/>
              </a:rPr>
              <a:t>1</a:t>
            </a:r>
            <a:r>
              <a:rPr sz="800" spc="-25" dirty="0">
                <a:latin typeface="Calibri"/>
                <a:cs typeface="Calibri"/>
              </a:rPr>
              <a:t> </a:t>
            </a:r>
            <a:r>
              <a:rPr sz="800" dirty="0">
                <a:latin typeface="Calibri"/>
                <a:cs typeface="Calibri"/>
              </a:rPr>
              <a:t>-</a:t>
            </a:r>
            <a:r>
              <a:rPr sz="800" spc="-20" dirty="0">
                <a:latin typeface="Calibri"/>
                <a:cs typeface="Calibri"/>
              </a:rPr>
              <a:t> </a:t>
            </a:r>
            <a:r>
              <a:rPr sz="800" dirty="0">
                <a:latin typeface="Calibri"/>
                <a:cs typeface="Calibri"/>
              </a:rPr>
              <a:t>Ce</a:t>
            </a:r>
            <a:r>
              <a:rPr sz="800" spc="-10" dirty="0">
                <a:latin typeface="Calibri"/>
                <a:cs typeface="Calibri"/>
              </a:rPr>
              <a:t> </a:t>
            </a:r>
            <a:r>
              <a:rPr sz="800" dirty="0">
                <a:latin typeface="Calibri"/>
                <a:cs typeface="Calibri"/>
              </a:rPr>
              <a:t>volet</a:t>
            </a:r>
            <a:r>
              <a:rPr sz="800" spc="-10" dirty="0">
                <a:latin typeface="Calibri"/>
                <a:cs typeface="Calibri"/>
              </a:rPr>
              <a:t> </a:t>
            </a:r>
            <a:r>
              <a:rPr sz="800" dirty="0">
                <a:latin typeface="Calibri"/>
                <a:cs typeface="Calibri"/>
              </a:rPr>
              <a:t>ne</a:t>
            </a:r>
            <a:r>
              <a:rPr sz="800" spc="-15" dirty="0">
                <a:latin typeface="Calibri"/>
                <a:cs typeface="Calibri"/>
              </a:rPr>
              <a:t> </a:t>
            </a:r>
            <a:r>
              <a:rPr sz="800" dirty="0">
                <a:latin typeface="Calibri"/>
                <a:cs typeface="Calibri"/>
              </a:rPr>
              <a:t>repose</a:t>
            </a:r>
            <a:r>
              <a:rPr sz="800" spc="-10" dirty="0">
                <a:latin typeface="Calibri"/>
                <a:cs typeface="Calibri"/>
              </a:rPr>
              <a:t> </a:t>
            </a:r>
            <a:r>
              <a:rPr sz="800" dirty="0">
                <a:latin typeface="Calibri"/>
                <a:cs typeface="Calibri"/>
              </a:rPr>
              <a:t>que</a:t>
            </a:r>
            <a:r>
              <a:rPr sz="800" spc="-5" dirty="0">
                <a:latin typeface="Calibri"/>
                <a:cs typeface="Calibri"/>
              </a:rPr>
              <a:t> </a:t>
            </a:r>
            <a:r>
              <a:rPr sz="800" dirty="0">
                <a:latin typeface="Calibri"/>
                <a:cs typeface="Calibri"/>
              </a:rPr>
              <a:t>sur</a:t>
            </a:r>
            <a:r>
              <a:rPr sz="800" spc="-10" dirty="0">
                <a:latin typeface="Calibri"/>
                <a:cs typeface="Calibri"/>
              </a:rPr>
              <a:t> </a:t>
            </a:r>
            <a:r>
              <a:rPr sz="800" dirty="0">
                <a:latin typeface="Calibri"/>
                <a:cs typeface="Calibri"/>
              </a:rPr>
              <a:t>peu</a:t>
            </a:r>
            <a:r>
              <a:rPr sz="800" spc="-5" dirty="0">
                <a:latin typeface="Calibri"/>
                <a:cs typeface="Calibri"/>
              </a:rPr>
              <a:t> </a:t>
            </a:r>
            <a:r>
              <a:rPr sz="800" dirty="0">
                <a:latin typeface="Calibri"/>
                <a:cs typeface="Calibri"/>
              </a:rPr>
              <a:t>ou</a:t>
            </a:r>
            <a:r>
              <a:rPr sz="800" spc="-15" dirty="0">
                <a:latin typeface="Calibri"/>
                <a:cs typeface="Calibri"/>
              </a:rPr>
              <a:t> </a:t>
            </a:r>
            <a:r>
              <a:rPr sz="800" dirty="0">
                <a:latin typeface="Calibri"/>
                <a:cs typeface="Calibri"/>
              </a:rPr>
              <a:t>pas</a:t>
            </a:r>
            <a:r>
              <a:rPr sz="800" spc="-10" dirty="0">
                <a:latin typeface="Calibri"/>
                <a:cs typeface="Calibri"/>
              </a:rPr>
              <a:t> </a:t>
            </a:r>
            <a:r>
              <a:rPr sz="800" dirty="0">
                <a:latin typeface="Calibri"/>
                <a:cs typeface="Calibri"/>
              </a:rPr>
              <a:t>de</a:t>
            </a:r>
            <a:r>
              <a:rPr sz="800" spc="-10" dirty="0">
                <a:latin typeface="Calibri"/>
                <a:cs typeface="Calibri"/>
              </a:rPr>
              <a:t> normes</a:t>
            </a:r>
            <a:r>
              <a:rPr sz="800" spc="-25" dirty="0">
                <a:latin typeface="Calibri"/>
                <a:cs typeface="Calibri"/>
              </a:rPr>
              <a:t> </a:t>
            </a:r>
            <a:r>
              <a:rPr sz="800" spc="-10" dirty="0">
                <a:latin typeface="Calibri"/>
                <a:cs typeface="Calibri"/>
              </a:rPr>
              <a:t>d’apprentissage</a:t>
            </a:r>
            <a:r>
              <a:rPr sz="800" spc="5" dirty="0">
                <a:latin typeface="Calibri"/>
                <a:cs typeface="Calibri"/>
              </a:rPr>
              <a:t> </a:t>
            </a:r>
            <a:r>
              <a:rPr sz="800" dirty="0">
                <a:latin typeface="Calibri"/>
                <a:cs typeface="Calibri"/>
              </a:rPr>
              <a:t>du</a:t>
            </a:r>
            <a:r>
              <a:rPr sz="800" spc="-5" dirty="0">
                <a:latin typeface="Calibri"/>
                <a:cs typeface="Calibri"/>
              </a:rPr>
              <a:t> </a:t>
            </a:r>
            <a:r>
              <a:rPr sz="800" dirty="0">
                <a:latin typeface="Calibri"/>
                <a:cs typeface="Calibri"/>
              </a:rPr>
              <a:t>cadre</a:t>
            </a:r>
            <a:r>
              <a:rPr sz="800" spc="-10" dirty="0">
                <a:latin typeface="Calibri"/>
                <a:cs typeface="Calibri"/>
              </a:rPr>
              <a:t> </a:t>
            </a:r>
            <a:r>
              <a:rPr sz="800" dirty="0">
                <a:latin typeface="Calibri"/>
                <a:cs typeface="Calibri"/>
              </a:rPr>
              <a:t>du</a:t>
            </a:r>
            <a:r>
              <a:rPr sz="800" spc="-5" dirty="0">
                <a:latin typeface="Calibri"/>
                <a:cs typeface="Calibri"/>
              </a:rPr>
              <a:t> </a:t>
            </a:r>
            <a:r>
              <a:rPr sz="800" dirty="0">
                <a:latin typeface="Calibri"/>
                <a:cs typeface="Calibri"/>
              </a:rPr>
              <a:t>curriculum requises</a:t>
            </a:r>
            <a:r>
              <a:rPr sz="800" spc="10" dirty="0">
                <a:latin typeface="Calibri"/>
                <a:cs typeface="Calibri"/>
              </a:rPr>
              <a:t> </a:t>
            </a:r>
            <a:r>
              <a:rPr sz="800" dirty="0">
                <a:latin typeface="Calibri"/>
                <a:cs typeface="Calibri"/>
              </a:rPr>
              <a:t>pour</a:t>
            </a:r>
            <a:r>
              <a:rPr sz="800" spc="-5" dirty="0">
                <a:latin typeface="Calibri"/>
                <a:cs typeface="Calibri"/>
              </a:rPr>
              <a:t> </a:t>
            </a:r>
            <a:r>
              <a:rPr sz="800" spc="-10" dirty="0">
                <a:latin typeface="Calibri"/>
                <a:cs typeface="Calibri"/>
              </a:rPr>
              <a:t>l’évaluation,</a:t>
            </a:r>
            <a:r>
              <a:rPr sz="800" spc="25" dirty="0">
                <a:latin typeface="Calibri"/>
                <a:cs typeface="Calibri"/>
              </a:rPr>
              <a:t> </a:t>
            </a:r>
            <a:r>
              <a:rPr sz="800" dirty="0">
                <a:latin typeface="Calibri"/>
                <a:cs typeface="Calibri"/>
              </a:rPr>
              <a:t>ou</a:t>
            </a:r>
            <a:r>
              <a:rPr sz="800" spc="-15" dirty="0">
                <a:latin typeface="Calibri"/>
                <a:cs typeface="Calibri"/>
              </a:rPr>
              <a:t> </a:t>
            </a:r>
            <a:r>
              <a:rPr sz="800" spc="-25" dirty="0">
                <a:latin typeface="Calibri"/>
                <a:cs typeface="Calibri"/>
              </a:rPr>
              <a:t>n’y</a:t>
            </a:r>
            <a:endParaRPr sz="800" dirty="0">
              <a:latin typeface="Calibri"/>
              <a:cs typeface="Calibri"/>
            </a:endParaRPr>
          </a:p>
          <a:p>
            <a:pPr marL="182245">
              <a:lnSpc>
                <a:spcPct val="100000"/>
              </a:lnSpc>
              <a:spcBef>
                <a:spcPts val="95"/>
              </a:spcBef>
            </a:pPr>
            <a:r>
              <a:rPr sz="800" spc="-10" dirty="0">
                <a:latin typeface="Calibri"/>
                <a:cs typeface="Calibri"/>
              </a:rPr>
              <a:t>correspond</a:t>
            </a:r>
            <a:r>
              <a:rPr sz="800" spc="45" dirty="0">
                <a:latin typeface="Calibri"/>
                <a:cs typeface="Calibri"/>
              </a:rPr>
              <a:t> </a:t>
            </a:r>
            <a:r>
              <a:rPr sz="800" spc="-20" dirty="0">
                <a:latin typeface="Calibri"/>
                <a:cs typeface="Calibri"/>
              </a:rPr>
              <a:t>pas.</a:t>
            </a:r>
            <a:endParaRPr sz="800" dirty="0">
              <a:latin typeface="Calibri"/>
              <a:cs typeface="Calibri"/>
            </a:endParaRPr>
          </a:p>
          <a:p>
            <a:pPr>
              <a:lnSpc>
                <a:spcPct val="100000"/>
              </a:lnSpc>
              <a:spcBef>
                <a:spcPts val="175"/>
              </a:spcBef>
            </a:pPr>
            <a:endParaRPr sz="800" dirty="0">
              <a:latin typeface="Calibri"/>
              <a:cs typeface="Calibri"/>
            </a:endParaRPr>
          </a:p>
          <a:p>
            <a:pPr marL="90805">
              <a:lnSpc>
                <a:spcPct val="100000"/>
              </a:lnSpc>
            </a:pPr>
            <a:r>
              <a:rPr sz="900" dirty="0">
                <a:latin typeface="Calibri"/>
                <a:cs typeface="Calibri"/>
              </a:rPr>
              <a:t>Démonstration</a:t>
            </a:r>
            <a:r>
              <a:rPr sz="900" spc="-15" dirty="0">
                <a:latin typeface="Calibri"/>
                <a:cs typeface="Calibri"/>
              </a:rPr>
              <a:t> </a:t>
            </a:r>
            <a:r>
              <a:rPr sz="900" dirty="0">
                <a:latin typeface="Calibri"/>
                <a:cs typeface="Calibri"/>
              </a:rPr>
              <a:t>des</a:t>
            </a:r>
            <a:r>
              <a:rPr sz="900" spc="-15" dirty="0">
                <a:latin typeface="Calibri"/>
                <a:cs typeface="Calibri"/>
              </a:rPr>
              <a:t> </a:t>
            </a:r>
            <a:r>
              <a:rPr sz="900" spc="-10" dirty="0">
                <a:latin typeface="Calibri"/>
                <a:cs typeface="Calibri"/>
              </a:rPr>
              <a:t>compétences</a:t>
            </a:r>
            <a:r>
              <a:rPr sz="900" spc="-15" dirty="0">
                <a:latin typeface="Calibri"/>
                <a:cs typeface="Calibri"/>
              </a:rPr>
              <a:t> </a:t>
            </a:r>
            <a:r>
              <a:rPr sz="900" dirty="0">
                <a:latin typeface="Calibri"/>
                <a:cs typeface="Calibri"/>
              </a:rPr>
              <a:t>et</a:t>
            </a:r>
            <a:r>
              <a:rPr sz="900" spc="-20" dirty="0">
                <a:latin typeface="Calibri"/>
                <a:cs typeface="Calibri"/>
              </a:rPr>
              <a:t> </a:t>
            </a:r>
            <a:r>
              <a:rPr sz="900" dirty="0">
                <a:latin typeface="Calibri"/>
                <a:cs typeface="Calibri"/>
              </a:rPr>
              <a:t>des</a:t>
            </a:r>
            <a:r>
              <a:rPr sz="900" spc="-10" dirty="0">
                <a:latin typeface="Calibri"/>
                <a:cs typeface="Calibri"/>
              </a:rPr>
              <a:t> </a:t>
            </a:r>
            <a:r>
              <a:rPr sz="900" dirty="0">
                <a:latin typeface="Calibri"/>
                <a:cs typeface="Calibri"/>
              </a:rPr>
              <a:t>concepts</a:t>
            </a:r>
            <a:r>
              <a:rPr sz="900" spc="-15" dirty="0">
                <a:latin typeface="Calibri"/>
                <a:cs typeface="Calibri"/>
              </a:rPr>
              <a:t> </a:t>
            </a:r>
            <a:r>
              <a:rPr sz="900" dirty="0">
                <a:latin typeface="Calibri"/>
                <a:cs typeface="Calibri"/>
              </a:rPr>
              <a:t>—</a:t>
            </a:r>
            <a:r>
              <a:rPr sz="900" spc="-35" dirty="0">
                <a:latin typeface="Calibri"/>
                <a:cs typeface="Calibri"/>
              </a:rPr>
              <a:t> </a:t>
            </a:r>
            <a:r>
              <a:rPr sz="900" dirty="0">
                <a:latin typeface="Calibri"/>
                <a:cs typeface="Calibri"/>
              </a:rPr>
              <a:t>Le</a:t>
            </a:r>
            <a:r>
              <a:rPr sz="900" spc="-35" dirty="0">
                <a:latin typeface="Calibri"/>
                <a:cs typeface="Calibri"/>
              </a:rPr>
              <a:t> </a:t>
            </a:r>
            <a:r>
              <a:rPr sz="900" dirty="0">
                <a:latin typeface="Calibri"/>
                <a:cs typeface="Calibri"/>
              </a:rPr>
              <a:t>pourcentage</a:t>
            </a:r>
            <a:r>
              <a:rPr sz="900" spc="-5" dirty="0">
                <a:latin typeface="Calibri"/>
                <a:cs typeface="Calibri"/>
              </a:rPr>
              <a:t> </a:t>
            </a:r>
            <a:r>
              <a:rPr sz="900" dirty="0">
                <a:latin typeface="Calibri"/>
                <a:cs typeface="Calibri"/>
              </a:rPr>
              <a:t>de</a:t>
            </a:r>
            <a:r>
              <a:rPr sz="900" spc="-25" dirty="0">
                <a:latin typeface="Calibri"/>
                <a:cs typeface="Calibri"/>
              </a:rPr>
              <a:t> </a:t>
            </a:r>
            <a:r>
              <a:rPr sz="900" dirty="0">
                <a:latin typeface="Calibri"/>
                <a:cs typeface="Calibri"/>
              </a:rPr>
              <a:t>réponses</a:t>
            </a:r>
            <a:r>
              <a:rPr sz="900" spc="-5" dirty="0">
                <a:latin typeface="Calibri"/>
                <a:cs typeface="Calibri"/>
              </a:rPr>
              <a:t> </a:t>
            </a:r>
            <a:r>
              <a:rPr sz="900" dirty="0">
                <a:latin typeface="Calibri"/>
                <a:cs typeface="Calibri"/>
              </a:rPr>
              <a:t>exactes</a:t>
            </a:r>
            <a:r>
              <a:rPr sz="900" spc="-20" dirty="0">
                <a:latin typeface="Calibri"/>
                <a:cs typeface="Calibri"/>
              </a:rPr>
              <a:t> </a:t>
            </a:r>
            <a:r>
              <a:rPr sz="900" spc="-10" dirty="0">
                <a:latin typeface="Calibri"/>
                <a:cs typeface="Calibri"/>
              </a:rPr>
              <a:t>(correctes)</a:t>
            </a:r>
            <a:endParaRPr sz="900" dirty="0">
              <a:latin typeface="Calibri"/>
              <a:cs typeface="Calibri"/>
            </a:endParaRPr>
          </a:p>
          <a:p>
            <a:pPr marL="182245">
              <a:lnSpc>
                <a:spcPct val="100000"/>
              </a:lnSpc>
              <a:spcBef>
                <a:spcPts val="110"/>
              </a:spcBef>
            </a:pPr>
            <a:r>
              <a:rPr sz="800" dirty="0">
                <a:latin typeface="Calibri"/>
                <a:cs typeface="Calibri"/>
              </a:rPr>
              <a:t>4</a:t>
            </a:r>
            <a:r>
              <a:rPr sz="800" spc="-30" dirty="0">
                <a:latin typeface="Calibri"/>
                <a:cs typeface="Calibri"/>
              </a:rPr>
              <a:t> </a:t>
            </a:r>
            <a:r>
              <a:rPr sz="800" dirty="0">
                <a:latin typeface="Calibri"/>
                <a:cs typeface="Calibri"/>
              </a:rPr>
              <a:t>-</a:t>
            </a:r>
            <a:r>
              <a:rPr sz="800" spc="-15" dirty="0">
                <a:latin typeface="Calibri"/>
                <a:cs typeface="Calibri"/>
              </a:rPr>
              <a:t> </a:t>
            </a:r>
            <a:r>
              <a:rPr sz="800" dirty="0">
                <a:latin typeface="Calibri"/>
                <a:cs typeface="Calibri"/>
              </a:rPr>
              <a:t>Les</a:t>
            </a:r>
            <a:r>
              <a:rPr sz="800" spc="-10" dirty="0">
                <a:latin typeface="Calibri"/>
                <a:cs typeface="Calibri"/>
              </a:rPr>
              <a:t> performances</a:t>
            </a:r>
            <a:r>
              <a:rPr sz="800" spc="10" dirty="0">
                <a:latin typeface="Calibri"/>
                <a:cs typeface="Calibri"/>
              </a:rPr>
              <a:t> </a:t>
            </a:r>
            <a:r>
              <a:rPr sz="800" dirty="0">
                <a:latin typeface="Calibri"/>
                <a:cs typeface="Calibri"/>
              </a:rPr>
              <a:t>de</a:t>
            </a:r>
            <a:r>
              <a:rPr sz="800" spc="-15" dirty="0">
                <a:latin typeface="Calibri"/>
                <a:cs typeface="Calibri"/>
              </a:rPr>
              <a:t> </a:t>
            </a:r>
            <a:r>
              <a:rPr sz="800" dirty="0">
                <a:latin typeface="Calibri"/>
                <a:cs typeface="Calibri"/>
              </a:rPr>
              <a:t>l'élève</a:t>
            </a:r>
            <a:r>
              <a:rPr sz="800" spc="5" dirty="0">
                <a:latin typeface="Calibri"/>
                <a:cs typeface="Calibri"/>
              </a:rPr>
              <a:t> </a:t>
            </a:r>
            <a:r>
              <a:rPr sz="800" dirty="0">
                <a:latin typeface="Calibri"/>
                <a:cs typeface="Calibri"/>
              </a:rPr>
              <a:t>sont</a:t>
            </a:r>
            <a:r>
              <a:rPr sz="800" spc="-15" dirty="0">
                <a:latin typeface="Calibri"/>
                <a:cs typeface="Calibri"/>
              </a:rPr>
              <a:t> </a:t>
            </a:r>
            <a:r>
              <a:rPr sz="800" dirty="0">
                <a:latin typeface="Calibri"/>
                <a:cs typeface="Calibri"/>
              </a:rPr>
              <a:t>précises</a:t>
            </a:r>
            <a:r>
              <a:rPr sz="800" spc="15" dirty="0">
                <a:latin typeface="Calibri"/>
                <a:cs typeface="Calibri"/>
              </a:rPr>
              <a:t> </a:t>
            </a:r>
            <a:r>
              <a:rPr sz="800" dirty="0">
                <a:latin typeface="Calibri"/>
                <a:cs typeface="Calibri"/>
              </a:rPr>
              <a:t>et</a:t>
            </a:r>
            <a:r>
              <a:rPr sz="800" spc="-15" dirty="0">
                <a:latin typeface="Calibri"/>
                <a:cs typeface="Calibri"/>
              </a:rPr>
              <a:t> </a:t>
            </a:r>
            <a:r>
              <a:rPr sz="800" dirty="0">
                <a:latin typeface="Calibri"/>
                <a:cs typeface="Calibri"/>
              </a:rPr>
              <a:t>d'une</a:t>
            </a:r>
            <a:r>
              <a:rPr sz="800" spc="-15" dirty="0">
                <a:latin typeface="Calibri"/>
                <a:cs typeface="Calibri"/>
              </a:rPr>
              <a:t> </a:t>
            </a:r>
            <a:r>
              <a:rPr sz="800" dirty="0">
                <a:latin typeface="Calibri"/>
                <a:cs typeface="Calibri"/>
              </a:rPr>
              <a:t>qualité</a:t>
            </a:r>
            <a:r>
              <a:rPr sz="800" spc="20" dirty="0">
                <a:latin typeface="Calibri"/>
                <a:cs typeface="Calibri"/>
              </a:rPr>
              <a:t> </a:t>
            </a:r>
            <a:r>
              <a:rPr sz="800" spc="-10" dirty="0">
                <a:latin typeface="Calibri"/>
                <a:cs typeface="Calibri"/>
              </a:rPr>
              <a:t>constamment</a:t>
            </a:r>
            <a:r>
              <a:rPr sz="800" spc="-25" dirty="0">
                <a:latin typeface="Calibri"/>
                <a:cs typeface="Calibri"/>
              </a:rPr>
              <a:t> </a:t>
            </a:r>
            <a:r>
              <a:rPr sz="800" dirty="0">
                <a:latin typeface="Calibri"/>
                <a:cs typeface="Calibri"/>
              </a:rPr>
              <a:t>élevée</a:t>
            </a:r>
            <a:r>
              <a:rPr sz="800" spc="10" dirty="0">
                <a:latin typeface="Calibri"/>
                <a:cs typeface="Calibri"/>
              </a:rPr>
              <a:t> </a:t>
            </a:r>
            <a:r>
              <a:rPr sz="800" dirty="0">
                <a:latin typeface="Calibri"/>
                <a:cs typeface="Calibri"/>
              </a:rPr>
              <a:t>dans</a:t>
            </a:r>
            <a:r>
              <a:rPr sz="800" spc="-5" dirty="0">
                <a:latin typeface="Calibri"/>
                <a:cs typeface="Calibri"/>
              </a:rPr>
              <a:t> </a:t>
            </a:r>
            <a:r>
              <a:rPr sz="800" dirty="0">
                <a:latin typeface="Calibri"/>
                <a:cs typeface="Calibri"/>
              </a:rPr>
              <a:t>ce</a:t>
            </a:r>
            <a:r>
              <a:rPr sz="800" spc="-10" dirty="0">
                <a:latin typeface="Calibri"/>
                <a:cs typeface="Calibri"/>
              </a:rPr>
              <a:t> </a:t>
            </a:r>
            <a:r>
              <a:rPr sz="800" dirty="0">
                <a:latin typeface="Calibri"/>
                <a:cs typeface="Calibri"/>
              </a:rPr>
              <a:t>domaine</a:t>
            </a:r>
            <a:r>
              <a:rPr sz="800" spc="-5" dirty="0">
                <a:latin typeface="Calibri"/>
                <a:cs typeface="Calibri"/>
              </a:rPr>
              <a:t> </a:t>
            </a:r>
            <a:r>
              <a:rPr sz="800" dirty="0">
                <a:latin typeface="Calibri"/>
                <a:cs typeface="Calibri"/>
              </a:rPr>
              <a:t>(76-</a:t>
            </a:r>
            <a:r>
              <a:rPr sz="800" spc="-10" dirty="0">
                <a:latin typeface="Calibri"/>
                <a:cs typeface="Calibri"/>
              </a:rPr>
              <a:t>100%</a:t>
            </a:r>
            <a:r>
              <a:rPr sz="800" spc="-40" dirty="0">
                <a:latin typeface="Calibri"/>
                <a:cs typeface="Calibri"/>
              </a:rPr>
              <a:t> </a:t>
            </a:r>
            <a:r>
              <a:rPr sz="800" dirty="0">
                <a:latin typeface="Calibri"/>
                <a:cs typeface="Calibri"/>
              </a:rPr>
              <a:t>de</a:t>
            </a:r>
            <a:r>
              <a:rPr sz="800" spc="-20" dirty="0">
                <a:latin typeface="Calibri"/>
                <a:cs typeface="Calibri"/>
              </a:rPr>
              <a:t> </a:t>
            </a:r>
            <a:r>
              <a:rPr sz="800" spc="-10" dirty="0">
                <a:latin typeface="Calibri"/>
                <a:cs typeface="Calibri"/>
              </a:rPr>
              <a:t>précision).</a:t>
            </a:r>
            <a:endParaRPr sz="800" dirty="0">
              <a:latin typeface="Calibri"/>
              <a:cs typeface="Calibri"/>
            </a:endParaRPr>
          </a:p>
          <a:p>
            <a:pPr marL="182245" marR="318770">
              <a:lnSpc>
                <a:spcPct val="110000"/>
              </a:lnSpc>
            </a:pPr>
            <a:r>
              <a:rPr sz="800" dirty="0">
                <a:latin typeface="Calibri"/>
                <a:cs typeface="Calibri"/>
              </a:rPr>
              <a:t>3</a:t>
            </a:r>
            <a:r>
              <a:rPr sz="800" spc="-25" dirty="0">
                <a:latin typeface="Calibri"/>
                <a:cs typeface="Calibri"/>
              </a:rPr>
              <a:t> </a:t>
            </a:r>
            <a:r>
              <a:rPr sz="800" dirty="0">
                <a:latin typeface="Calibri"/>
                <a:cs typeface="Calibri"/>
              </a:rPr>
              <a:t>-</a:t>
            </a:r>
            <a:r>
              <a:rPr sz="800" spc="-15" dirty="0">
                <a:latin typeface="Calibri"/>
                <a:cs typeface="Calibri"/>
              </a:rPr>
              <a:t> </a:t>
            </a:r>
            <a:r>
              <a:rPr sz="800" dirty="0">
                <a:latin typeface="Calibri"/>
                <a:cs typeface="Calibri"/>
              </a:rPr>
              <a:t>Les</a:t>
            </a:r>
            <a:r>
              <a:rPr sz="800" spc="-15" dirty="0">
                <a:latin typeface="Calibri"/>
                <a:cs typeface="Calibri"/>
              </a:rPr>
              <a:t> </a:t>
            </a:r>
            <a:r>
              <a:rPr sz="800" spc="-10" dirty="0">
                <a:latin typeface="Calibri"/>
                <a:cs typeface="Calibri"/>
              </a:rPr>
              <a:t>résultats</a:t>
            </a:r>
            <a:r>
              <a:rPr sz="800" dirty="0">
                <a:latin typeface="Calibri"/>
                <a:cs typeface="Calibri"/>
              </a:rPr>
              <a:t> de</a:t>
            </a:r>
            <a:r>
              <a:rPr sz="800" spc="-5" dirty="0">
                <a:latin typeface="Calibri"/>
                <a:cs typeface="Calibri"/>
              </a:rPr>
              <a:t> </a:t>
            </a:r>
            <a:r>
              <a:rPr sz="800" dirty="0">
                <a:latin typeface="Calibri"/>
                <a:cs typeface="Calibri"/>
              </a:rPr>
              <a:t>l'élève sont</a:t>
            </a:r>
            <a:r>
              <a:rPr sz="800" spc="-5" dirty="0">
                <a:latin typeface="Calibri"/>
                <a:cs typeface="Calibri"/>
              </a:rPr>
              <a:t> </a:t>
            </a:r>
            <a:r>
              <a:rPr sz="800" dirty="0">
                <a:latin typeface="Calibri"/>
                <a:cs typeface="Calibri"/>
              </a:rPr>
              <a:t>globalement</a:t>
            </a:r>
            <a:r>
              <a:rPr sz="800" spc="-5" dirty="0">
                <a:latin typeface="Calibri"/>
                <a:cs typeface="Calibri"/>
              </a:rPr>
              <a:t> </a:t>
            </a:r>
            <a:r>
              <a:rPr sz="800" dirty="0">
                <a:latin typeface="Calibri"/>
                <a:cs typeface="Calibri"/>
              </a:rPr>
              <a:t>précis</a:t>
            </a:r>
            <a:r>
              <a:rPr sz="800" spc="-5" dirty="0">
                <a:latin typeface="Calibri"/>
                <a:cs typeface="Calibri"/>
              </a:rPr>
              <a:t> </a:t>
            </a:r>
            <a:r>
              <a:rPr sz="800" dirty="0">
                <a:latin typeface="Calibri"/>
                <a:cs typeface="Calibri"/>
              </a:rPr>
              <a:t>et</a:t>
            </a:r>
            <a:r>
              <a:rPr sz="800" spc="-10" dirty="0">
                <a:latin typeface="Calibri"/>
                <a:cs typeface="Calibri"/>
              </a:rPr>
              <a:t> témoignent</a:t>
            </a:r>
            <a:r>
              <a:rPr sz="800" spc="-15" dirty="0">
                <a:latin typeface="Calibri"/>
                <a:cs typeface="Calibri"/>
              </a:rPr>
              <a:t> </a:t>
            </a:r>
            <a:r>
              <a:rPr sz="800" dirty="0">
                <a:latin typeface="Calibri"/>
                <a:cs typeface="Calibri"/>
              </a:rPr>
              <a:t>d'une</a:t>
            </a:r>
            <a:r>
              <a:rPr sz="800" spc="-5" dirty="0">
                <a:latin typeface="Calibri"/>
                <a:cs typeface="Calibri"/>
              </a:rPr>
              <a:t> </a:t>
            </a:r>
            <a:r>
              <a:rPr sz="800" dirty="0">
                <a:latin typeface="Calibri"/>
                <a:cs typeface="Calibri"/>
              </a:rPr>
              <a:t>certaine</a:t>
            </a:r>
            <a:r>
              <a:rPr sz="800" spc="-5" dirty="0">
                <a:latin typeface="Calibri"/>
                <a:cs typeface="Calibri"/>
              </a:rPr>
              <a:t> </a:t>
            </a:r>
            <a:r>
              <a:rPr sz="800" spc="-10" dirty="0">
                <a:latin typeface="Calibri"/>
                <a:cs typeface="Calibri"/>
              </a:rPr>
              <a:t>compréhension</a:t>
            </a:r>
            <a:r>
              <a:rPr sz="800" spc="25" dirty="0">
                <a:latin typeface="Calibri"/>
                <a:cs typeface="Calibri"/>
              </a:rPr>
              <a:t> </a:t>
            </a:r>
            <a:r>
              <a:rPr sz="800" dirty="0">
                <a:latin typeface="Calibri"/>
                <a:cs typeface="Calibri"/>
              </a:rPr>
              <a:t>dans</a:t>
            </a:r>
            <a:r>
              <a:rPr sz="800" spc="-5" dirty="0">
                <a:latin typeface="Calibri"/>
                <a:cs typeface="Calibri"/>
              </a:rPr>
              <a:t> </a:t>
            </a:r>
            <a:r>
              <a:rPr sz="800" dirty="0">
                <a:latin typeface="Calibri"/>
                <a:cs typeface="Calibri"/>
              </a:rPr>
              <a:t>ce</a:t>
            </a:r>
            <a:r>
              <a:rPr sz="800" spc="-10" dirty="0">
                <a:latin typeface="Calibri"/>
                <a:cs typeface="Calibri"/>
              </a:rPr>
              <a:t> </a:t>
            </a:r>
            <a:r>
              <a:rPr sz="800" dirty="0">
                <a:latin typeface="Calibri"/>
                <a:cs typeface="Calibri"/>
              </a:rPr>
              <a:t>domaine</a:t>
            </a:r>
            <a:r>
              <a:rPr sz="800" spc="-5" dirty="0">
                <a:latin typeface="Calibri"/>
                <a:cs typeface="Calibri"/>
              </a:rPr>
              <a:t> </a:t>
            </a:r>
            <a:r>
              <a:rPr sz="800" dirty="0">
                <a:latin typeface="Calibri"/>
                <a:cs typeface="Calibri"/>
              </a:rPr>
              <a:t>(51-75</a:t>
            </a:r>
            <a:r>
              <a:rPr sz="800" spc="-50" dirty="0">
                <a:latin typeface="Calibri"/>
                <a:cs typeface="Calibri"/>
              </a:rPr>
              <a:t> </a:t>
            </a:r>
            <a:r>
              <a:rPr sz="800" dirty="0">
                <a:latin typeface="Calibri"/>
                <a:cs typeface="Calibri"/>
              </a:rPr>
              <a:t>%</a:t>
            </a:r>
            <a:r>
              <a:rPr sz="800" spc="-5" dirty="0">
                <a:latin typeface="Calibri"/>
                <a:cs typeface="Calibri"/>
              </a:rPr>
              <a:t> </a:t>
            </a:r>
            <a:r>
              <a:rPr sz="800" spc="-25" dirty="0">
                <a:latin typeface="Calibri"/>
                <a:cs typeface="Calibri"/>
              </a:rPr>
              <a:t>de</a:t>
            </a:r>
            <a:r>
              <a:rPr sz="800" spc="500" dirty="0">
                <a:latin typeface="Calibri"/>
                <a:cs typeface="Calibri"/>
              </a:rPr>
              <a:t> </a:t>
            </a:r>
            <a:r>
              <a:rPr sz="800" spc="-10" dirty="0">
                <a:latin typeface="Calibri"/>
                <a:cs typeface="Calibri"/>
              </a:rPr>
              <a:t>précision).</a:t>
            </a:r>
            <a:endParaRPr sz="800" dirty="0">
              <a:latin typeface="Calibri"/>
              <a:cs typeface="Calibri"/>
            </a:endParaRPr>
          </a:p>
          <a:p>
            <a:pPr marL="182245" marR="241300">
              <a:lnSpc>
                <a:spcPct val="110000"/>
              </a:lnSpc>
            </a:pPr>
            <a:r>
              <a:rPr sz="800" dirty="0">
                <a:latin typeface="Calibri"/>
                <a:cs typeface="Calibri"/>
              </a:rPr>
              <a:t>2</a:t>
            </a:r>
            <a:r>
              <a:rPr sz="800" spc="-25" dirty="0">
                <a:latin typeface="Calibri"/>
                <a:cs typeface="Calibri"/>
              </a:rPr>
              <a:t> </a:t>
            </a:r>
            <a:r>
              <a:rPr sz="800" dirty="0">
                <a:latin typeface="Calibri"/>
                <a:cs typeface="Calibri"/>
              </a:rPr>
              <a:t>-</a:t>
            </a:r>
            <a:r>
              <a:rPr sz="800" spc="-15" dirty="0">
                <a:latin typeface="Calibri"/>
                <a:cs typeface="Calibri"/>
              </a:rPr>
              <a:t> </a:t>
            </a:r>
            <a:r>
              <a:rPr sz="800" dirty="0">
                <a:latin typeface="Calibri"/>
                <a:cs typeface="Calibri"/>
              </a:rPr>
              <a:t>Les</a:t>
            </a:r>
            <a:r>
              <a:rPr sz="800" spc="-15" dirty="0">
                <a:latin typeface="Calibri"/>
                <a:cs typeface="Calibri"/>
              </a:rPr>
              <a:t> </a:t>
            </a:r>
            <a:r>
              <a:rPr sz="800" spc="-10" dirty="0">
                <a:latin typeface="Calibri"/>
                <a:cs typeface="Calibri"/>
              </a:rPr>
              <a:t>performances</a:t>
            </a:r>
            <a:r>
              <a:rPr sz="800" spc="10" dirty="0">
                <a:latin typeface="Calibri"/>
                <a:cs typeface="Calibri"/>
              </a:rPr>
              <a:t> </a:t>
            </a:r>
            <a:r>
              <a:rPr sz="800" dirty="0">
                <a:latin typeface="Calibri"/>
                <a:cs typeface="Calibri"/>
              </a:rPr>
              <a:t>de</a:t>
            </a:r>
            <a:r>
              <a:rPr sz="800" spc="-15" dirty="0">
                <a:latin typeface="Calibri"/>
                <a:cs typeface="Calibri"/>
              </a:rPr>
              <a:t> </a:t>
            </a:r>
            <a:r>
              <a:rPr sz="800" dirty="0">
                <a:latin typeface="Calibri"/>
                <a:cs typeface="Calibri"/>
              </a:rPr>
              <a:t>l'élève</a:t>
            </a:r>
            <a:r>
              <a:rPr sz="800" spc="5" dirty="0">
                <a:latin typeface="Calibri"/>
                <a:cs typeface="Calibri"/>
              </a:rPr>
              <a:t> </a:t>
            </a:r>
            <a:r>
              <a:rPr sz="800" dirty="0">
                <a:latin typeface="Calibri"/>
                <a:cs typeface="Calibri"/>
              </a:rPr>
              <a:t>sont</a:t>
            </a:r>
            <a:r>
              <a:rPr sz="800" spc="-15" dirty="0">
                <a:latin typeface="Calibri"/>
                <a:cs typeface="Calibri"/>
              </a:rPr>
              <a:t> </a:t>
            </a:r>
            <a:r>
              <a:rPr sz="800" dirty="0">
                <a:latin typeface="Calibri"/>
                <a:cs typeface="Calibri"/>
              </a:rPr>
              <a:t>limitées</a:t>
            </a:r>
            <a:r>
              <a:rPr sz="800" spc="10" dirty="0">
                <a:latin typeface="Calibri"/>
                <a:cs typeface="Calibri"/>
              </a:rPr>
              <a:t> </a:t>
            </a:r>
            <a:r>
              <a:rPr sz="800" dirty="0">
                <a:latin typeface="Calibri"/>
                <a:cs typeface="Calibri"/>
              </a:rPr>
              <a:t>et</a:t>
            </a:r>
            <a:r>
              <a:rPr sz="800" spc="-25" dirty="0">
                <a:latin typeface="Calibri"/>
                <a:cs typeface="Calibri"/>
              </a:rPr>
              <a:t> </a:t>
            </a:r>
            <a:r>
              <a:rPr sz="800" spc="-10" dirty="0">
                <a:latin typeface="Calibri"/>
                <a:cs typeface="Calibri"/>
              </a:rPr>
              <a:t>incohérentes</a:t>
            </a:r>
            <a:r>
              <a:rPr sz="800" spc="20" dirty="0">
                <a:latin typeface="Calibri"/>
                <a:cs typeface="Calibri"/>
              </a:rPr>
              <a:t> </a:t>
            </a:r>
            <a:r>
              <a:rPr sz="800" dirty="0">
                <a:latin typeface="Calibri"/>
                <a:cs typeface="Calibri"/>
              </a:rPr>
              <a:t>en</a:t>
            </a:r>
            <a:r>
              <a:rPr sz="800" spc="-5" dirty="0">
                <a:latin typeface="Calibri"/>
                <a:cs typeface="Calibri"/>
              </a:rPr>
              <a:t> </a:t>
            </a:r>
            <a:r>
              <a:rPr sz="800" dirty="0">
                <a:latin typeface="Calibri"/>
                <a:cs typeface="Calibri"/>
              </a:rPr>
              <a:t>ce</a:t>
            </a:r>
            <a:r>
              <a:rPr sz="800" spc="-10" dirty="0">
                <a:latin typeface="Calibri"/>
                <a:cs typeface="Calibri"/>
              </a:rPr>
              <a:t> </a:t>
            </a:r>
            <a:r>
              <a:rPr sz="800" dirty="0">
                <a:latin typeface="Calibri"/>
                <a:cs typeface="Calibri"/>
              </a:rPr>
              <a:t>qui</a:t>
            </a:r>
            <a:r>
              <a:rPr sz="800" spc="-10" dirty="0">
                <a:latin typeface="Calibri"/>
                <a:cs typeface="Calibri"/>
              </a:rPr>
              <a:t> concerne</a:t>
            </a:r>
            <a:r>
              <a:rPr sz="800" spc="-5" dirty="0">
                <a:latin typeface="Calibri"/>
                <a:cs typeface="Calibri"/>
              </a:rPr>
              <a:t> </a:t>
            </a:r>
            <a:r>
              <a:rPr sz="800" dirty="0">
                <a:latin typeface="Calibri"/>
                <a:cs typeface="Calibri"/>
              </a:rPr>
              <a:t>l'exactitude</a:t>
            </a:r>
            <a:r>
              <a:rPr sz="800" spc="20" dirty="0">
                <a:latin typeface="Calibri"/>
                <a:cs typeface="Calibri"/>
              </a:rPr>
              <a:t> </a:t>
            </a:r>
            <a:r>
              <a:rPr sz="800" dirty="0">
                <a:latin typeface="Calibri"/>
                <a:cs typeface="Calibri"/>
              </a:rPr>
              <a:t>et</a:t>
            </a:r>
            <a:r>
              <a:rPr sz="800" spc="-30" dirty="0">
                <a:latin typeface="Calibri"/>
                <a:cs typeface="Calibri"/>
              </a:rPr>
              <a:t> </a:t>
            </a:r>
            <a:r>
              <a:rPr sz="800" dirty="0">
                <a:latin typeface="Calibri"/>
                <a:cs typeface="Calibri"/>
              </a:rPr>
              <a:t>démontrent</a:t>
            </a:r>
            <a:r>
              <a:rPr sz="800" spc="-5" dirty="0">
                <a:latin typeface="Calibri"/>
                <a:cs typeface="Calibri"/>
              </a:rPr>
              <a:t> </a:t>
            </a:r>
            <a:r>
              <a:rPr sz="800" dirty="0">
                <a:latin typeface="Calibri"/>
                <a:cs typeface="Calibri"/>
              </a:rPr>
              <a:t>une</a:t>
            </a:r>
            <a:r>
              <a:rPr sz="800" spc="-5" dirty="0">
                <a:latin typeface="Calibri"/>
                <a:cs typeface="Calibri"/>
              </a:rPr>
              <a:t> </a:t>
            </a:r>
            <a:r>
              <a:rPr sz="800" spc="-10" dirty="0">
                <a:latin typeface="Calibri"/>
                <a:cs typeface="Calibri"/>
              </a:rPr>
              <a:t>compréhension</a:t>
            </a:r>
            <a:r>
              <a:rPr sz="800" spc="500" dirty="0">
                <a:latin typeface="Calibri"/>
                <a:cs typeface="Calibri"/>
              </a:rPr>
              <a:t> </a:t>
            </a:r>
            <a:r>
              <a:rPr sz="800" dirty="0">
                <a:latin typeface="Calibri"/>
                <a:cs typeface="Calibri"/>
              </a:rPr>
              <a:t>limitée</a:t>
            </a:r>
            <a:r>
              <a:rPr sz="800" spc="-20" dirty="0">
                <a:latin typeface="Calibri"/>
                <a:cs typeface="Calibri"/>
              </a:rPr>
              <a:t> </a:t>
            </a:r>
            <a:r>
              <a:rPr sz="800" dirty="0">
                <a:latin typeface="Calibri"/>
                <a:cs typeface="Calibri"/>
              </a:rPr>
              <a:t>dans</a:t>
            </a:r>
            <a:r>
              <a:rPr sz="800" spc="-15" dirty="0">
                <a:latin typeface="Calibri"/>
                <a:cs typeface="Calibri"/>
              </a:rPr>
              <a:t> </a:t>
            </a:r>
            <a:r>
              <a:rPr sz="800" dirty="0">
                <a:latin typeface="Calibri"/>
                <a:cs typeface="Calibri"/>
              </a:rPr>
              <a:t>ce</a:t>
            </a:r>
            <a:r>
              <a:rPr sz="800" spc="-20" dirty="0">
                <a:latin typeface="Calibri"/>
                <a:cs typeface="Calibri"/>
              </a:rPr>
              <a:t> </a:t>
            </a:r>
            <a:r>
              <a:rPr sz="800" dirty="0">
                <a:latin typeface="Calibri"/>
                <a:cs typeface="Calibri"/>
              </a:rPr>
              <a:t>domaine</a:t>
            </a:r>
            <a:r>
              <a:rPr sz="800" spc="-15" dirty="0">
                <a:latin typeface="Calibri"/>
                <a:cs typeface="Calibri"/>
              </a:rPr>
              <a:t> </a:t>
            </a:r>
            <a:r>
              <a:rPr sz="800" dirty="0">
                <a:latin typeface="Calibri"/>
                <a:cs typeface="Calibri"/>
              </a:rPr>
              <a:t>(26-50</a:t>
            </a:r>
            <a:r>
              <a:rPr sz="800" spc="-40" dirty="0">
                <a:latin typeface="Calibri"/>
                <a:cs typeface="Calibri"/>
              </a:rPr>
              <a:t> </a:t>
            </a:r>
            <a:r>
              <a:rPr sz="800" dirty="0">
                <a:latin typeface="Calibri"/>
                <a:cs typeface="Calibri"/>
              </a:rPr>
              <a:t>%</a:t>
            </a:r>
            <a:r>
              <a:rPr sz="800" spc="-30" dirty="0">
                <a:latin typeface="Calibri"/>
                <a:cs typeface="Calibri"/>
              </a:rPr>
              <a:t> </a:t>
            </a:r>
            <a:r>
              <a:rPr sz="800" spc="-10" dirty="0">
                <a:latin typeface="Calibri"/>
                <a:cs typeface="Calibri"/>
              </a:rPr>
              <a:t>d'exactitude).</a:t>
            </a:r>
            <a:endParaRPr sz="800" dirty="0">
              <a:latin typeface="Calibri"/>
              <a:cs typeface="Calibri"/>
            </a:endParaRPr>
          </a:p>
          <a:p>
            <a:pPr marL="182245">
              <a:lnSpc>
                <a:spcPct val="100000"/>
              </a:lnSpc>
              <a:spcBef>
                <a:spcPts val="95"/>
              </a:spcBef>
            </a:pPr>
            <a:r>
              <a:rPr sz="800" dirty="0">
                <a:latin typeface="Calibri"/>
                <a:cs typeface="Calibri"/>
              </a:rPr>
              <a:t>1</a:t>
            </a:r>
            <a:r>
              <a:rPr sz="800" spc="-20" dirty="0">
                <a:latin typeface="Calibri"/>
                <a:cs typeface="Calibri"/>
              </a:rPr>
              <a:t> </a:t>
            </a:r>
            <a:r>
              <a:rPr sz="800" dirty="0">
                <a:latin typeface="Calibri"/>
                <a:cs typeface="Calibri"/>
              </a:rPr>
              <a:t>-</a:t>
            </a:r>
            <a:r>
              <a:rPr sz="800" spc="-10" dirty="0">
                <a:latin typeface="Calibri"/>
                <a:cs typeface="Calibri"/>
              </a:rPr>
              <a:t> </a:t>
            </a:r>
            <a:r>
              <a:rPr sz="800" dirty="0">
                <a:latin typeface="Calibri"/>
                <a:cs typeface="Calibri"/>
              </a:rPr>
              <a:t>Les</a:t>
            </a:r>
            <a:r>
              <a:rPr sz="800" spc="-5" dirty="0">
                <a:latin typeface="Calibri"/>
                <a:cs typeface="Calibri"/>
              </a:rPr>
              <a:t> </a:t>
            </a:r>
            <a:r>
              <a:rPr sz="800" spc="-10" dirty="0">
                <a:latin typeface="Calibri"/>
                <a:cs typeface="Calibri"/>
              </a:rPr>
              <a:t>résultats</a:t>
            </a:r>
            <a:r>
              <a:rPr sz="800" spc="5" dirty="0">
                <a:latin typeface="Calibri"/>
                <a:cs typeface="Calibri"/>
              </a:rPr>
              <a:t> </a:t>
            </a:r>
            <a:r>
              <a:rPr sz="800" dirty="0">
                <a:latin typeface="Calibri"/>
                <a:cs typeface="Calibri"/>
              </a:rPr>
              <a:t>de</a:t>
            </a:r>
            <a:r>
              <a:rPr sz="800" spc="5" dirty="0">
                <a:latin typeface="Calibri"/>
                <a:cs typeface="Calibri"/>
              </a:rPr>
              <a:t> </a:t>
            </a:r>
            <a:r>
              <a:rPr sz="800" dirty="0">
                <a:latin typeface="Calibri"/>
                <a:cs typeface="Calibri"/>
              </a:rPr>
              <a:t>l'élève</a:t>
            </a:r>
            <a:r>
              <a:rPr sz="800" spc="5" dirty="0">
                <a:latin typeface="Calibri"/>
                <a:cs typeface="Calibri"/>
              </a:rPr>
              <a:t> </a:t>
            </a:r>
            <a:r>
              <a:rPr sz="800" dirty="0">
                <a:latin typeface="Calibri"/>
                <a:cs typeface="Calibri"/>
              </a:rPr>
              <a:t>sont </a:t>
            </a:r>
            <a:r>
              <a:rPr sz="800" spc="-10" dirty="0">
                <a:latin typeface="Calibri"/>
                <a:cs typeface="Calibri"/>
              </a:rPr>
              <a:t>principalement</a:t>
            </a:r>
            <a:r>
              <a:rPr sz="800" spc="25" dirty="0">
                <a:latin typeface="Calibri"/>
                <a:cs typeface="Calibri"/>
              </a:rPr>
              <a:t> </a:t>
            </a:r>
            <a:r>
              <a:rPr sz="800" spc="-10" dirty="0">
                <a:latin typeface="Calibri"/>
                <a:cs typeface="Calibri"/>
              </a:rPr>
              <a:t>inexacts</a:t>
            </a:r>
            <a:r>
              <a:rPr sz="800" spc="5" dirty="0">
                <a:latin typeface="Calibri"/>
                <a:cs typeface="Calibri"/>
              </a:rPr>
              <a:t> </a:t>
            </a:r>
            <a:r>
              <a:rPr sz="800" dirty="0">
                <a:latin typeface="Calibri"/>
                <a:cs typeface="Calibri"/>
              </a:rPr>
              <a:t>et</a:t>
            </a:r>
            <a:r>
              <a:rPr sz="800" spc="-5" dirty="0">
                <a:latin typeface="Calibri"/>
                <a:cs typeface="Calibri"/>
              </a:rPr>
              <a:t> </a:t>
            </a:r>
            <a:r>
              <a:rPr sz="800" spc="-10" dirty="0">
                <a:latin typeface="Calibri"/>
                <a:cs typeface="Calibri"/>
              </a:rPr>
              <a:t>démontrent</a:t>
            </a:r>
            <a:r>
              <a:rPr sz="800" dirty="0">
                <a:latin typeface="Calibri"/>
                <a:cs typeface="Calibri"/>
              </a:rPr>
              <a:t> une</a:t>
            </a:r>
            <a:r>
              <a:rPr sz="800" spc="5" dirty="0">
                <a:latin typeface="Calibri"/>
                <a:cs typeface="Calibri"/>
              </a:rPr>
              <a:t> </a:t>
            </a:r>
            <a:r>
              <a:rPr sz="800" spc="-10" dirty="0">
                <a:latin typeface="Calibri"/>
                <a:cs typeface="Calibri"/>
              </a:rPr>
              <a:t>compréhension</a:t>
            </a:r>
            <a:r>
              <a:rPr sz="800" spc="15" dirty="0">
                <a:latin typeface="Calibri"/>
                <a:cs typeface="Calibri"/>
              </a:rPr>
              <a:t> </a:t>
            </a:r>
            <a:r>
              <a:rPr sz="800" dirty="0">
                <a:latin typeface="Calibri"/>
                <a:cs typeface="Calibri"/>
              </a:rPr>
              <a:t>minimale</a:t>
            </a:r>
            <a:r>
              <a:rPr sz="800" spc="5" dirty="0">
                <a:latin typeface="Calibri"/>
                <a:cs typeface="Calibri"/>
              </a:rPr>
              <a:t> </a:t>
            </a:r>
            <a:r>
              <a:rPr sz="800" dirty="0">
                <a:latin typeface="Calibri"/>
                <a:cs typeface="Calibri"/>
              </a:rPr>
              <a:t>dans</a:t>
            </a:r>
            <a:r>
              <a:rPr sz="800" spc="5" dirty="0">
                <a:latin typeface="Calibri"/>
                <a:cs typeface="Calibri"/>
              </a:rPr>
              <a:t> </a:t>
            </a:r>
            <a:r>
              <a:rPr sz="800" dirty="0">
                <a:latin typeface="Calibri"/>
                <a:cs typeface="Calibri"/>
              </a:rPr>
              <a:t>ce</a:t>
            </a:r>
            <a:r>
              <a:rPr sz="800" spc="-10" dirty="0">
                <a:latin typeface="Calibri"/>
                <a:cs typeface="Calibri"/>
              </a:rPr>
              <a:t> </a:t>
            </a:r>
            <a:r>
              <a:rPr sz="800" dirty="0">
                <a:latin typeface="Calibri"/>
                <a:cs typeface="Calibri"/>
              </a:rPr>
              <a:t>domaine</a:t>
            </a:r>
            <a:r>
              <a:rPr sz="800" spc="5" dirty="0">
                <a:latin typeface="Calibri"/>
                <a:cs typeface="Calibri"/>
              </a:rPr>
              <a:t> </a:t>
            </a:r>
            <a:r>
              <a:rPr sz="800" dirty="0">
                <a:latin typeface="Calibri"/>
                <a:cs typeface="Calibri"/>
              </a:rPr>
              <a:t>(0-25%</a:t>
            </a:r>
            <a:r>
              <a:rPr sz="800" spc="-40" dirty="0">
                <a:latin typeface="Calibri"/>
                <a:cs typeface="Calibri"/>
              </a:rPr>
              <a:t> </a:t>
            </a:r>
            <a:r>
              <a:rPr sz="800" spc="-25" dirty="0">
                <a:latin typeface="Calibri"/>
                <a:cs typeface="Calibri"/>
              </a:rPr>
              <a:t>de</a:t>
            </a:r>
            <a:endParaRPr sz="800" dirty="0">
              <a:latin typeface="Calibri"/>
              <a:cs typeface="Calibri"/>
            </a:endParaRPr>
          </a:p>
          <a:p>
            <a:pPr marL="182245">
              <a:lnSpc>
                <a:spcPct val="100000"/>
              </a:lnSpc>
              <a:spcBef>
                <a:spcPts val="100"/>
              </a:spcBef>
            </a:pPr>
            <a:r>
              <a:rPr sz="800" spc="-10" dirty="0">
                <a:latin typeface="Calibri"/>
                <a:cs typeface="Calibri"/>
              </a:rPr>
              <a:t>précision).</a:t>
            </a:r>
            <a:r>
              <a:rPr sz="800" spc="20" dirty="0">
                <a:latin typeface="Calibri"/>
                <a:cs typeface="Calibri"/>
              </a:rPr>
              <a:t> </a:t>
            </a:r>
            <a:r>
              <a:rPr sz="800" dirty="0">
                <a:latin typeface="Calibri"/>
                <a:cs typeface="Calibri"/>
              </a:rPr>
              <a:t>Le</a:t>
            </a:r>
            <a:r>
              <a:rPr sz="800" spc="-5" dirty="0">
                <a:latin typeface="Calibri"/>
                <a:cs typeface="Calibri"/>
              </a:rPr>
              <a:t> </a:t>
            </a:r>
            <a:r>
              <a:rPr sz="800" dirty="0">
                <a:latin typeface="Calibri"/>
                <a:cs typeface="Calibri"/>
              </a:rPr>
              <a:t>segment</a:t>
            </a:r>
            <a:r>
              <a:rPr sz="800" spc="-15" dirty="0">
                <a:latin typeface="Calibri"/>
                <a:cs typeface="Calibri"/>
              </a:rPr>
              <a:t> </a:t>
            </a:r>
            <a:r>
              <a:rPr sz="800" dirty="0">
                <a:latin typeface="Calibri"/>
                <a:cs typeface="Calibri"/>
              </a:rPr>
              <a:t>M contient</a:t>
            </a:r>
            <a:r>
              <a:rPr sz="800" spc="5" dirty="0">
                <a:latin typeface="Calibri"/>
                <a:cs typeface="Calibri"/>
              </a:rPr>
              <a:t> </a:t>
            </a:r>
            <a:r>
              <a:rPr sz="800" dirty="0">
                <a:latin typeface="Calibri"/>
                <a:cs typeface="Calibri"/>
              </a:rPr>
              <a:t>des</a:t>
            </a:r>
            <a:r>
              <a:rPr sz="800" spc="10" dirty="0">
                <a:latin typeface="Calibri"/>
                <a:cs typeface="Calibri"/>
              </a:rPr>
              <a:t> </a:t>
            </a:r>
            <a:r>
              <a:rPr sz="800" spc="-10" dirty="0">
                <a:latin typeface="Calibri"/>
                <a:cs typeface="Calibri"/>
              </a:rPr>
              <a:t>informations</a:t>
            </a:r>
            <a:r>
              <a:rPr sz="800" spc="20" dirty="0">
                <a:latin typeface="Calibri"/>
                <a:cs typeface="Calibri"/>
              </a:rPr>
              <a:t> </a:t>
            </a:r>
            <a:r>
              <a:rPr sz="800" spc="-10" dirty="0">
                <a:latin typeface="Calibri"/>
                <a:cs typeface="Calibri"/>
              </a:rPr>
              <a:t>insuffisantes</a:t>
            </a:r>
            <a:r>
              <a:rPr sz="800" spc="60" dirty="0">
                <a:latin typeface="Calibri"/>
                <a:cs typeface="Calibri"/>
              </a:rPr>
              <a:t> </a:t>
            </a:r>
            <a:r>
              <a:rPr sz="800" dirty="0">
                <a:latin typeface="Calibri"/>
                <a:cs typeface="Calibri"/>
              </a:rPr>
              <a:t>pour</a:t>
            </a:r>
            <a:r>
              <a:rPr sz="800" spc="5" dirty="0">
                <a:latin typeface="Calibri"/>
                <a:cs typeface="Calibri"/>
              </a:rPr>
              <a:t> </a:t>
            </a:r>
            <a:r>
              <a:rPr sz="800" spc="-10" dirty="0">
                <a:latin typeface="Calibri"/>
                <a:cs typeface="Calibri"/>
              </a:rPr>
              <a:t>déterminer</a:t>
            </a:r>
            <a:r>
              <a:rPr sz="800" dirty="0">
                <a:latin typeface="Calibri"/>
                <a:cs typeface="Calibri"/>
              </a:rPr>
              <a:t> un</a:t>
            </a:r>
            <a:r>
              <a:rPr sz="800" spc="5" dirty="0">
                <a:latin typeface="Calibri"/>
                <a:cs typeface="Calibri"/>
              </a:rPr>
              <a:t> </a:t>
            </a:r>
            <a:r>
              <a:rPr sz="800" spc="-10" dirty="0">
                <a:latin typeface="Calibri"/>
                <a:cs typeface="Calibri"/>
              </a:rPr>
              <a:t>score.</a:t>
            </a:r>
            <a:endParaRPr sz="800" dirty="0">
              <a:latin typeface="Calibri"/>
              <a:cs typeface="Calibri"/>
            </a:endParaRPr>
          </a:p>
        </p:txBody>
      </p:sp>
      <p:sp>
        <p:nvSpPr>
          <p:cNvPr id="6" name="object 6">
            <a:extLst>
              <a:ext uri="{C183D7F6-B498-43B3-948B-1728B52AA6E4}">
                <adec:decorative xmlns:adec="http://schemas.microsoft.com/office/drawing/2017/decorative" val="1"/>
              </a:ext>
            </a:extLst>
          </p:cNvPr>
          <p:cNvSpPr/>
          <p:nvPr/>
        </p:nvSpPr>
        <p:spPr>
          <a:xfrm>
            <a:off x="5101589" y="972312"/>
            <a:ext cx="5743575" cy="1323340"/>
          </a:xfrm>
          <a:custGeom>
            <a:avLst/>
            <a:gdLst/>
            <a:ahLst/>
            <a:cxnLst/>
            <a:rect l="l" t="t" r="r" b="b"/>
            <a:pathLst>
              <a:path w="5743575" h="1323339">
                <a:moveTo>
                  <a:pt x="0" y="697991"/>
                </a:moveTo>
                <a:lnTo>
                  <a:pt x="2646426" y="1102360"/>
                </a:lnTo>
                <a:lnTo>
                  <a:pt x="2650903" y="1146801"/>
                </a:lnTo>
                <a:lnTo>
                  <a:pt x="2663747" y="1188190"/>
                </a:lnTo>
                <a:lnTo>
                  <a:pt x="2684071" y="1225641"/>
                </a:lnTo>
                <a:lnTo>
                  <a:pt x="2710989" y="1258268"/>
                </a:lnTo>
                <a:lnTo>
                  <a:pt x="2743616" y="1285186"/>
                </a:lnTo>
                <a:lnTo>
                  <a:pt x="2781067" y="1305510"/>
                </a:lnTo>
                <a:lnTo>
                  <a:pt x="2822456" y="1318354"/>
                </a:lnTo>
                <a:lnTo>
                  <a:pt x="2866898" y="1322832"/>
                </a:lnTo>
                <a:lnTo>
                  <a:pt x="5522721" y="1322832"/>
                </a:lnTo>
                <a:lnTo>
                  <a:pt x="5567163" y="1318354"/>
                </a:lnTo>
                <a:lnTo>
                  <a:pt x="5608552" y="1305510"/>
                </a:lnTo>
                <a:lnTo>
                  <a:pt x="5646003" y="1285186"/>
                </a:lnTo>
                <a:lnTo>
                  <a:pt x="5678630" y="1258268"/>
                </a:lnTo>
                <a:lnTo>
                  <a:pt x="5705548" y="1225641"/>
                </a:lnTo>
                <a:lnTo>
                  <a:pt x="5725872" y="1188190"/>
                </a:lnTo>
                <a:lnTo>
                  <a:pt x="5738716" y="1146801"/>
                </a:lnTo>
                <a:lnTo>
                  <a:pt x="5743194" y="1102360"/>
                </a:lnTo>
                <a:lnTo>
                  <a:pt x="5743194" y="771651"/>
                </a:lnTo>
                <a:lnTo>
                  <a:pt x="2646426" y="771651"/>
                </a:lnTo>
                <a:lnTo>
                  <a:pt x="0" y="697991"/>
                </a:lnTo>
                <a:close/>
              </a:path>
              <a:path w="5743575" h="1323339">
                <a:moveTo>
                  <a:pt x="5522721" y="0"/>
                </a:moveTo>
                <a:lnTo>
                  <a:pt x="2866898" y="0"/>
                </a:lnTo>
                <a:lnTo>
                  <a:pt x="2822456" y="4477"/>
                </a:lnTo>
                <a:lnTo>
                  <a:pt x="2781067" y="17321"/>
                </a:lnTo>
                <a:lnTo>
                  <a:pt x="2743616" y="37645"/>
                </a:lnTo>
                <a:lnTo>
                  <a:pt x="2710989" y="64563"/>
                </a:lnTo>
                <a:lnTo>
                  <a:pt x="2684071" y="97190"/>
                </a:lnTo>
                <a:lnTo>
                  <a:pt x="2663747" y="134641"/>
                </a:lnTo>
                <a:lnTo>
                  <a:pt x="2650903" y="176030"/>
                </a:lnTo>
                <a:lnTo>
                  <a:pt x="2646426" y="220472"/>
                </a:lnTo>
                <a:lnTo>
                  <a:pt x="2646426" y="771651"/>
                </a:lnTo>
                <a:lnTo>
                  <a:pt x="5743194" y="771651"/>
                </a:lnTo>
                <a:lnTo>
                  <a:pt x="5743194" y="220472"/>
                </a:lnTo>
                <a:lnTo>
                  <a:pt x="5738716" y="176030"/>
                </a:lnTo>
                <a:lnTo>
                  <a:pt x="5725872" y="134641"/>
                </a:lnTo>
                <a:lnTo>
                  <a:pt x="5705548" y="97190"/>
                </a:lnTo>
                <a:lnTo>
                  <a:pt x="5678630" y="64563"/>
                </a:lnTo>
                <a:lnTo>
                  <a:pt x="5646003" y="37645"/>
                </a:lnTo>
                <a:lnTo>
                  <a:pt x="5608552" y="17321"/>
                </a:lnTo>
                <a:lnTo>
                  <a:pt x="5567163" y="4477"/>
                </a:lnTo>
                <a:lnTo>
                  <a:pt x="5522721" y="0"/>
                </a:lnTo>
                <a:close/>
              </a:path>
            </a:pathLst>
          </a:custGeom>
          <a:solidFill>
            <a:srgbClr val="1A4685"/>
          </a:solidFill>
        </p:spPr>
        <p:txBody>
          <a:bodyPr wrap="square" lIns="0" tIns="0" rIns="0" bIns="0" rtlCol="0"/>
          <a:lstStyle/>
          <a:p>
            <a:endParaRPr dirty="0"/>
          </a:p>
        </p:txBody>
      </p:sp>
      <p:sp>
        <p:nvSpPr>
          <p:cNvPr id="7" name="object 7">
            <a:extLst>
              <a:ext uri="{C183D7F6-B498-43B3-948B-1728B52AA6E4}">
                <adec:decorative xmlns:adec="http://schemas.microsoft.com/office/drawing/2017/decorative" val="1"/>
              </a:ext>
            </a:extLst>
          </p:cNvPr>
          <p:cNvSpPr/>
          <p:nvPr/>
        </p:nvSpPr>
        <p:spPr>
          <a:xfrm>
            <a:off x="5101589" y="972312"/>
            <a:ext cx="5743575" cy="1323340"/>
          </a:xfrm>
          <a:custGeom>
            <a:avLst/>
            <a:gdLst/>
            <a:ahLst/>
            <a:cxnLst/>
            <a:rect l="l" t="t" r="r" b="b"/>
            <a:pathLst>
              <a:path w="5743575" h="1323339">
                <a:moveTo>
                  <a:pt x="2646426" y="220472"/>
                </a:moveTo>
                <a:lnTo>
                  <a:pt x="2650903" y="176030"/>
                </a:lnTo>
                <a:lnTo>
                  <a:pt x="2663747" y="134641"/>
                </a:lnTo>
                <a:lnTo>
                  <a:pt x="2684071" y="97190"/>
                </a:lnTo>
                <a:lnTo>
                  <a:pt x="2710989" y="64563"/>
                </a:lnTo>
                <a:lnTo>
                  <a:pt x="2743616" y="37645"/>
                </a:lnTo>
                <a:lnTo>
                  <a:pt x="2781067" y="17321"/>
                </a:lnTo>
                <a:lnTo>
                  <a:pt x="2822456" y="4477"/>
                </a:lnTo>
                <a:lnTo>
                  <a:pt x="2866898" y="0"/>
                </a:lnTo>
                <a:lnTo>
                  <a:pt x="3162554" y="0"/>
                </a:lnTo>
                <a:lnTo>
                  <a:pt x="3936745" y="0"/>
                </a:lnTo>
                <a:lnTo>
                  <a:pt x="5522721" y="0"/>
                </a:lnTo>
                <a:lnTo>
                  <a:pt x="5567163" y="4477"/>
                </a:lnTo>
                <a:lnTo>
                  <a:pt x="5608552" y="17321"/>
                </a:lnTo>
                <a:lnTo>
                  <a:pt x="5646003" y="37645"/>
                </a:lnTo>
                <a:lnTo>
                  <a:pt x="5678630" y="64563"/>
                </a:lnTo>
                <a:lnTo>
                  <a:pt x="5705548" y="97190"/>
                </a:lnTo>
                <a:lnTo>
                  <a:pt x="5725872" y="134641"/>
                </a:lnTo>
                <a:lnTo>
                  <a:pt x="5738716" y="176030"/>
                </a:lnTo>
                <a:lnTo>
                  <a:pt x="5743194" y="220472"/>
                </a:lnTo>
                <a:lnTo>
                  <a:pt x="5743194" y="771651"/>
                </a:lnTo>
                <a:lnTo>
                  <a:pt x="5743194" y="1102360"/>
                </a:lnTo>
                <a:lnTo>
                  <a:pt x="5738716" y="1146801"/>
                </a:lnTo>
                <a:lnTo>
                  <a:pt x="5725872" y="1188190"/>
                </a:lnTo>
                <a:lnTo>
                  <a:pt x="5705548" y="1225641"/>
                </a:lnTo>
                <a:lnTo>
                  <a:pt x="5678630" y="1258268"/>
                </a:lnTo>
                <a:lnTo>
                  <a:pt x="5646003" y="1285186"/>
                </a:lnTo>
                <a:lnTo>
                  <a:pt x="5608552" y="1305510"/>
                </a:lnTo>
                <a:lnTo>
                  <a:pt x="5567163" y="1318354"/>
                </a:lnTo>
                <a:lnTo>
                  <a:pt x="5522721" y="1322832"/>
                </a:lnTo>
                <a:lnTo>
                  <a:pt x="3936745" y="1322832"/>
                </a:lnTo>
                <a:lnTo>
                  <a:pt x="3162554" y="1322832"/>
                </a:lnTo>
                <a:lnTo>
                  <a:pt x="2866898" y="1322832"/>
                </a:lnTo>
                <a:lnTo>
                  <a:pt x="2822456" y="1318354"/>
                </a:lnTo>
                <a:lnTo>
                  <a:pt x="2781067" y="1305510"/>
                </a:lnTo>
                <a:lnTo>
                  <a:pt x="2743616" y="1285186"/>
                </a:lnTo>
                <a:lnTo>
                  <a:pt x="2710989" y="1258268"/>
                </a:lnTo>
                <a:lnTo>
                  <a:pt x="2684071" y="1225641"/>
                </a:lnTo>
                <a:lnTo>
                  <a:pt x="2663747" y="1188190"/>
                </a:lnTo>
                <a:lnTo>
                  <a:pt x="2650903" y="1146801"/>
                </a:lnTo>
                <a:lnTo>
                  <a:pt x="2646426" y="1102360"/>
                </a:lnTo>
                <a:lnTo>
                  <a:pt x="0" y="697991"/>
                </a:lnTo>
                <a:lnTo>
                  <a:pt x="2646426" y="771651"/>
                </a:lnTo>
                <a:lnTo>
                  <a:pt x="2646426" y="220472"/>
                </a:lnTo>
                <a:close/>
              </a:path>
            </a:pathLst>
          </a:custGeom>
          <a:ln w="12700">
            <a:solidFill>
              <a:srgbClr val="215F8F"/>
            </a:solidFill>
          </a:ln>
        </p:spPr>
        <p:txBody>
          <a:bodyPr wrap="square" lIns="0" tIns="0" rIns="0" bIns="0" rtlCol="0"/>
          <a:lstStyle/>
          <a:p>
            <a:endParaRPr dirty="0"/>
          </a:p>
        </p:txBody>
      </p:sp>
      <p:sp>
        <p:nvSpPr>
          <p:cNvPr id="8" name="object 8"/>
          <p:cNvSpPr txBox="1"/>
          <p:nvPr/>
        </p:nvSpPr>
        <p:spPr>
          <a:xfrm>
            <a:off x="8032750" y="1057783"/>
            <a:ext cx="2527300" cy="1123315"/>
          </a:xfrm>
          <a:prstGeom prst="rect">
            <a:avLst/>
          </a:prstGeom>
        </p:spPr>
        <p:txBody>
          <a:bodyPr vert="horz" wrap="square" lIns="0" tIns="12700" rIns="0" bIns="0" rtlCol="0">
            <a:spAutoFit/>
          </a:bodyPr>
          <a:lstStyle/>
          <a:p>
            <a:pPr marL="12065" marR="5080" indent="3810" algn="ctr">
              <a:lnSpc>
                <a:spcPct val="100000"/>
              </a:lnSpc>
              <a:spcBef>
                <a:spcPts val="100"/>
              </a:spcBef>
            </a:pPr>
            <a:r>
              <a:rPr sz="1800" dirty="0">
                <a:solidFill>
                  <a:srgbClr val="FFFFFF"/>
                </a:solidFill>
                <a:latin typeface="Calibri"/>
                <a:cs typeface="Calibri"/>
              </a:rPr>
              <a:t>Consultez</a:t>
            </a:r>
            <a:r>
              <a:rPr sz="1800" spc="-45" dirty="0">
                <a:solidFill>
                  <a:srgbClr val="FFFFFF"/>
                </a:solidFill>
                <a:latin typeface="Calibri"/>
                <a:cs typeface="Calibri"/>
              </a:rPr>
              <a:t> </a:t>
            </a:r>
            <a:r>
              <a:rPr sz="1800" dirty="0">
                <a:solidFill>
                  <a:srgbClr val="FFFFFF"/>
                </a:solidFill>
                <a:latin typeface="Calibri"/>
                <a:cs typeface="Calibri"/>
              </a:rPr>
              <a:t>les</a:t>
            </a:r>
            <a:r>
              <a:rPr sz="1800" spc="-50" dirty="0">
                <a:solidFill>
                  <a:srgbClr val="FFFFFF"/>
                </a:solidFill>
                <a:latin typeface="Calibri"/>
                <a:cs typeface="Calibri"/>
              </a:rPr>
              <a:t> </a:t>
            </a:r>
            <a:r>
              <a:rPr sz="1800" spc="-10" dirty="0">
                <a:solidFill>
                  <a:srgbClr val="FFFFFF"/>
                </a:solidFill>
                <a:latin typeface="Calibri"/>
                <a:cs typeface="Calibri"/>
              </a:rPr>
              <a:t>informations détaillées</a:t>
            </a:r>
            <a:r>
              <a:rPr sz="1800" spc="5" dirty="0">
                <a:solidFill>
                  <a:srgbClr val="FFFFFF"/>
                </a:solidFill>
                <a:latin typeface="Calibri"/>
                <a:cs typeface="Calibri"/>
              </a:rPr>
              <a:t> </a:t>
            </a:r>
            <a:r>
              <a:rPr sz="1800" dirty="0">
                <a:solidFill>
                  <a:srgbClr val="FFFFFF"/>
                </a:solidFill>
                <a:latin typeface="Calibri"/>
                <a:cs typeface="Calibri"/>
              </a:rPr>
              <a:t>sur</a:t>
            </a:r>
            <a:r>
              <a:rPr sz="1800" spc="-10" dirty="0">
                <a:solidFill>
                  <a:srgbClr val="FFFFFF"/>
                </a:solidFill>
                <a:latin typeface="Calibri"/>
                <a:cs typeface="Calibri"/>
              </a:rPr>
              <a:t> </a:t>
            </a:r>
            <a:r>
              <a:rPr sz="1800" dirty="0">
                <a:solidFill>
                  <a:srgbClr val="FFFFFF"/>
                </a:solidFill>
                <a:latin typeface="Calibri"/>
                <a:cs typeface="Calibri"/>
              </a:rPr>
              <a:t>les</a:t>
            </a:r>
            <a:r>
              <a:rPr sz="1800" spc="-10" dirty="0">
                <a:solidFill>
                  <a:srgbClr val="FFFFFF"/>
                </a:solidFill>
                <a:latin typeface="Calibri"/>
                <a:cs typeface="Calibri"/>
              </a:rPr>
              <a:t> domaines </a:t>
            </a:r>
            <a:r>
              <a:rPr sz="1800" dirty="0">
                <a:solidFill>
                  <a:srgbClr val="FFFFFF"/>
                </a:solidFill>
                <a:latin typeface="Calibri"/>
                <a:cs typeface="Calibri"/>
              </a:rPr>
              <a:t>de</a:t>
            </a:r>
            <a:r>
              <a:rPr sz="1800" spc="-40" dirty="0">
                <a:solidFill>
                  <a:srgbClr val="FFFFFF"/>
                </a:solidFill>
                <a:latin typeface="Calibri"/>
                <a:cs typeface="Calibri"/>
              </a:rPr>
              <a:t> </a:t>
            </a:r>
            <a:r>
              <a:rPr sz="1800" dirty="0">
                <a:solidFill>
                  <a:srgbClr val="FFFFFF"/>
                </a:solidFill>
                <a:latin typeface="Calibri"/>
                <a:cs typeface="Calibri"/>
              </a:rPr>
              <a:t>notation</a:t>
            </a:r>
            <a:r>
              <a:rPr sz="1800" spc="-40" dirty="0">
                <a:solidFill>
                  <a:srgbClr val="FFFFFF"/>
                </a:solidFill>
                <a:latin typeface="Calibri"/>
                <a:cs typeface="Calibri"/>
              </a:rPr>
              <a:t> </a:t>
            </a:r>
            <a:r>
              <a:rPr sz="1800" dirty="0">
                <a:solidFill>
                  <a:srgbClr val="FFFFFF"/>
                </a:solidFill>
                <a:latin typeface="Calibri"/>
                <a:cs typeface="Calibri"/>
              </a:rPr>
              <a:t>de</a:t>
            </a:r>
            <a:r>
              <a:rPr sz="1800" spc="-40" dirty="0">
                <a:solidFill>
                  <a:srgbClr val="FFFFFF"/>
                </a:solidFill>
                <a:latin typeface="Calibri"/>
                <a:cs typeface="Calibri"/>
              </a:rPr>
              <a:t> </a:t>
            </a:r>
            <a:r>
              <a:rPr sz="1800" spc="-10" dirty="0">
                <a:solidFill>
                  <a:srgbClr val="FFFFFF"/>
                </a:solidFill>
                <a:latin typeface="Calibri"/>
                <a:cs typeface="Calibri"/>
              </a:rPr>
              <a:t>l'évaluation MCAS-</a:t>
            </a:r>
            <a:r>
              <a:rPr sz="1800" spc="-20" dirty="0">
                <a:solidFill>
                  <a:srgbClr val="FFFFFF"/>
                </a:solidFill>
                <a:latin typeface="Calibri"/>
                <a:cs typeface="Calibri"/>
              </a:rPr>
              <a:t>Alt.</a:t>
            </a:r>
            <a:endParaRPr sz="1800" dirty="0">
              <a:latin typeface="Calibri"/>
              <a:cs typeface="Calibri"/>
            </a:endParaRPr>
          </a:p>
        </p:txBody>
      </p:sp>
      <p:sp>
        <p:nvSpPr>
          <p:cNvPr id="9" name="object 9"/>
          <p:cNvSpPr txBox="1"/>
          <p:nvPr/>
        </p:nvSpPr>
        <p:spPr>
          <a:xfrm>
            <a:off x="140004" y="6246367"/>
            <a:ext cx="38544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1A4685"/>
                </a:solidFill>
                <a:latin typeface="Calibri"/>
                <a:cs typeface="Calibri"/>
              </a:rPr>
              <a:t>24</a:t>
            </a:r>
            <a:endParaRPr sz="2800" dirty="0">
              <a:latin typeface="Calibri"/>
              <a:cs typeface="Calibri"/>
            </a:endParaRPr>
          </a:p>
        </p:txBody>
      </p:sp>
      <p:pic>
        <p:nvPicPr>
          <p:cNvPr id="3" name="object 3" descr="Capture d’écran des domaines de notation de l’évaluation MCAS-Alt, montrant l’indépendance, l’autoévaluation et la performance généralisée. "/>
          <p:cNvPicPr/>
          <p:nvPr/>
        </p:nvPicPr>
        <p:blipFill>
          <a:blip r:embed="rId3" cstate="print"/>
          <a:stretch>
            <a:fillRect/>
          </a:stretch>
        </p:blipFill>
        <p:spPr>
          <a:xfrm>
            <a:off x="6204203" y="2849879"/>
            <a:ext cx="5826252" cy="3829812"/>
          </a:xfrm>
          <a:prstGeom prst="rect">
            <a:avLst/>
          </a:prstGeom>
        </p:spPr>
      </p:pic>
      <p:sp>
        <p:nvSpPr>
          <p:cNvPr id="15" name="object 15"/>
          <p:cNvSpPr txBox="1"/>
          <p:nvPr/>
        </p:nvSpPr>
        <p:spPr>
          <a:xfrm>
            <a:off x="6233159" y="2843783"/>
            <a:ext cx="5636260" cy="3850004"/>
          </a:xfrm>
          <a:prstGeom prst="rect">
            <a:avLst/>
          </a:prstGeom>
          <a:solidFill>
            <a:srgbClr val="F8F8F8"/>
          </a:solidFill>
        </p:spPr>
        <p:txBody>
          <a:bodyPr vert="horz" wrap="square" lIns="0" tIns="73660" rIns="0" bIns="0" rtlCol="0">
            <a:spAutoFit/>
          </a:bodyPr>
          <a:lstStyle/>
          <a:p>
            <a:pPr marL="91440">
              <a:lnSpc>
                <a:spcPct val="100000"/>
              </a:lnSpc>
              <a:spcBef>
                <a:spcPts val="580"/>
              </a:spcBef>
            </a:pPr>
            <a:r>
              <a:rPr sz="900" spc="-10" dirty="0">
                <a:latin typeface="Calibri"/>
                <a:cs typeface="Calibri"/>
              </a:rPr>
              <a:t>Autonomie</a:t>
            </a:r>
            <a:r>
              <a:rPr sz="900" dirty="0">
                <a:latin typeface="Calibri"/>
                <a:cs typeface="Calibri"/>
              </a:rPr>
              <a:t> —</a:t>
            </a:r>
            <a:r>
              <a:rPr sz="900" spc="-15" dirty="0">
                <a:latin typeface="Calibri"/>
                <a:cs typeface="Calibri"/>
              </a:rPr>
              <a:t> </a:t>
            </a:r>
            <a:r>
              <a:rPr sz="900" dirty="0">
                <a:latin typeface="Calibri"/>
                <a:cs typeface="Calibri"/>
              </a:rPr>
              <a:t>Le</a:t>
            </a:r>
            <a:r>
              <a:rPr sz="900" spc="-35" dirty="0">
                <a:latin typeface="Calibri"/>
                <a:cs typeface="Calibri"/>
              </a:rPr>
              <a:t> </a:t>
            </a:r>
            <a:r>
              <a:rPr sz="900" dirty="0">
                <a:latin typeface="Calibri"/>
                <a:cs typeface="Calibri"/>
              </a:rPr>
              <a:t>montant</a:t>
            </a:r>
            <a:r>
              <a:rPr sz="900" spc="-15" dirty="0">
                <a:latin typeface="Calibri"/>
                <a:cs typeface="Calibri"/>
              </a:rPr>
              <a:t> </a:t>
            </a:r>
            <a:r>
              <a:rPr sz="900" dirty="0">
                <a:latin typeface="Calibri"/>
                <a:cs typeface="Calibri"/>
              </a:rPr>
              <a:t>de</a:t>
            </a:r>
            <a:r>
              <a:rPr sz="900" spc="-10" dirty="0">
                <a:latin typeface="Calibri"/>
                <a:cs typeface="Calibri"/>
              </a:rPr>
              <a:t> </a:t>
            </a:r>
            <a:r>
              <a:rPr sz="900" dirty="0">
                <a:latin typeface="Calibri"/>
                <a:cs typeface="Calibri"/>
              </a:rPr>
              <a:t>l'aide</a:t>
            </a:r>
            <a:r>
              <a:rPr sz="900" spc="-10" dirty="0">
                <a:latin typeface="Calibri"/>
                <a:cs typeface="Calibri"/>
              </a:rPr>
              <a:t> </a:t>
            </a:r>
            <a:r>
              <a:rPr sz="900" dirty="0">
                <a:latin typeface="Calibri"/>
                <a:cs typeface="Calibri"/>
              </a:rPr>
              <a:t>reçue</a:t>
            </a:r>
            <a:r>
              <a:rPr sz="900" spc="-10" dirty="0">
                <a:latin typeface="Calibri"/>
                <a:cs typeface="Calibri"/>
              </a:rPr>
              <a:t> </a:t>
            </a:r>
            <a:r>
              <a:rPr sz="900" dirty="0">
                <a:latin typeface="Calibri"/>
                <a:cs typeface="Calibri"/>
              </a:rPr>
              <a:t>par</a:t>
            </a:r>
            <a:r>
              <a:rPr sz="900" spc="-20" dirty="0">
                <a:latin typeface="Calibri"/>
                <a:cs typeface="Calibri"/>
              </a:rPr>
              <a:t> </a:t>
            </a:r>
            <a:r>
              <a:rPr sz="900" dirty="0">
                <a:latin typeface="Calibri"/>
                <a:cs typeface="Calibri"/>
              </a:rPr>
              <a:t>votre</a:t>
            </a:r>
            <a:r>
              <a:rPr sz="900" spc="-20" dirty="0">
                <a:latin typeface="Calibri"/>
                <a:cs typeface="Calibri"/>
              </a:rPr>
              <a:t> </a:t>
            </a:r>
            <a:r>
              <a:rPr sz="900" spc="-10" dirty="0">
                <a:latin typeface="Calibri"/>
                <a:cs typeface="Calibri"/>
              </a:rPr>
              <a:t>enfant</a:t>
            </a:r>
            <a:endParaRPr sz="900" dirty="0">
              <a:latin typeface="Calibri"/>
              <a:cs typeface="Calibri"/>
            </a:endParaRPr>
          </a:p>
          <a:p>
            <a:pPr marL="91440" marR="407670">
              <a:lnSpc>
                <a:spcPct val="120000"/>
              </a:lnSpc>
              <a:spcBef>
                <a:spcPts val="20"/>
              </a:spcBef>
            </a:pPr>
            <a:r>
              <a:rPr sz="800" dirty="0">
                <a:latin typeface="Calibri"/>
                <a:cs typeface="Calibri"/>
              </a:rPr>
              <a:t>4</a:t>
            </a:r>
            <a:r>
              <a:rPr sz="800" spc="-35" dirty="0">
                <a:latin typeface="Calibri"/>
                <a:cs typeface="Calibri"/>
              </a:rPr>
              <a:t> </a:t>
            </a:r>
            <a:r>
              <a:rPr sz="800" dirty="0">
                <a:latin typeface="Calibri"/>
                <a:cs typeface="Calibri"/>
              </a:rPr>
              <a:t>-</a:t>
            </a:r>
            <a:r>
              <a:rPr sz="800" spc="-30" dirty="0">
                <a:latin typeface="Calibri"/>
                <a:cs typeface="Calibri"/>
              </a:rPr>
              <a:t> </a:t>
            </a:r>
            <a:r>
              <a:rPr sz="800" dirty="0">
                <a:latin typeface="Calibri"/>
                <a:cs typeface="Calibri"/>
              </a:rPr>
              <a:t>L'élève</a:t>
            </a:r>
            <a:r>
              <a:rPr sz="800" spc="-15" dirty="0">
                <a:latin typeface="Calibri"/>
                <a:cs typeface="Calibri"/>
              </a:rPr>
              <a:t> </a:t>
            </a:r>
            <a:r>
              <a:rPr sz="800" dirty="0">
                <a:latin typeface="Calibri"/>
                <a:cs typeface="Calibri"/>
              </a:rPr>
              <a:t>a</a:t>
            </a:r>
            <a:r>
              <a:rPr sz="800" spc="-25" dirty="0">
                <a:latin typeface="Calibri"/>
                <a:cs typeface="Calibri"/>
              </a:rPr>
              <a:t> </a:t>
            </a:r>
            <a:r>
              <a:rPr sz="800" dirty="0">
                <a:latin typeface="Calibri"/>
                <a:cs typeface="Calibri"/>
              </a:rPr>
              <a:t>besoin</a:t>
            </a:r>
            <a:r>
              <a:rPr sz="800" spc="-10" dirty="0">
                <a:latin typeface="Calibri"/>
                <a:cs typeface="Calibri"/>
              </a:rPr>
              <a:t> </a:t>
            </a:r>
            <a:r>
              <a:rPr sz="800" dirty="0">
                <a:latin typeface="Calibri"/>
                <a:cs typeface="Calibri"/>
              </a:rPr>
              <a:t>d'une</a:t>
            </a:r>
            <a:r>
              <a:rPr sz="800" spc="-15" dirty="0">
                <a:latin typeface="Calibri"/>
                <a:cs typeface="Calibri"/>
              </a:rPr>
              <a:t> </a:t>
            </a:r>
            <a:r>
              <a:rPr sz="800" dirty="0">
                <a:latin typeface="Calibri"/>
                <a:cs typeface="Calibri"/>
              </a:rPr>
              <a:t>aide</a:t>
            </a:r>
            <a:r>
              <a:rPr sz="800" spc="-20" dirty="0">
                <a:latin typeface="Calibri"/>
                <a:cs typeface="Calibri"/>
              </a:rPr>
              <a:t> </a:t>
            </a:r>
            <a:r>
              <a:rPr sz="800" dirty="0">
                <a:latin typeface="Calibri"/>
                <a:cs typeface="Calibri"/>
              </a:rPr>
              <a:t>verbale, visuelle</a:t>
            </a:r>
            <a:r>
              <a:rPr sz="800" spc="-10" dirty="0">
                <a:latin typeface="Calibri"/>
                <a:cs typeface="Calibri"/>
              </a:rPr>
              <a:t> </a:t>
            </a:r>
            <a:r>
              <a:rPr sz="800" dirty="0">
                <a:latin typeface="Calibri"/>
                <a:cs typeface="Calibri"/>
              </a:rPr>
              <a:t>et</a:t>
            </a:r>
            <a:r>
              <a:rPr sz="800" spc="-25" dirty="0">
                <a:latin typeface="Calibri"/>
                <a:cs typeface="Calibri"/>
              </a:rPr>
              <a:t> </a:t>
            </a:r>
            <a:r>
              <a:rPr sz="800" dirty="0">
                <a:latin typeface="Calibri"/>
                <a:cs typeface="Calibri"/>
              </a:rPr>
              <a:t>physique</a:t>
            </a:r>
            <a:r>
              <a:rPr sz="800" spc="10" dirty="0">
                <a:latin typeface="Calibri"/>
                <a:cs typeface="Calibri"/>
              </a:rPr>
              <a:t> </a:t>
            </a:r>
            <a:r>
              <a:rPr sz="800" dirty="0">
                <a:latin typeface="Calibri"/>
                <a:cs typeface="Calibri"/>
              </a:rPr>
              <a:t>minimale</a:t>
            </a:r>
            <a:r>
              <a:rPr sz="800" spc="-25" dirty="0">
                <a:latin typeface="Calibri"/>
                <a:cs typeface="Calibri"/>
              </a:rPr>
              <a:t> </a:t>
            </a:r>
            <a:r>
              <a:rPr sz="800" dirty="0">
                <a:latin typeface="Calibri"/>
                <a:cs typeface="Calibri"/>
              </a:rPr>
              <a:t>pour</a:t>
            </a:r>
            <a:r>
              <a:rPr sz="800" spc="-25" dirty="0">
                <a:latin typeface="Calibri"/>
                <a:cs typeface="Calibri"/>
              </a:rPr>
              <a:t> </a:t>
            </a:r>
            <a:r>
              <a:rPr sz="800" dirty="0">
                <a:latin typeface="Calibri"/>
                <a:cs typeface="Calibri"/>
              </a:rPr>
              <a:t>démontrer</a:t>
            </a:r>
            <a:r>
              <a:rPr sz="800" spc="-25" dirty="0">
                <a:latin typeface="Calibri"/>
                <a:cs typeface="Calibri"/>
              </a:rPr>
              <a:t> </a:t>
            </a:r>
            <a:r>
              <a:rPr sz="800" dirty="0">
                <a:latin typeface="Calibri"/>
                <a:cs typeface="Calibri"/>
              </a:rPr>
              <a:t>les</a:t>
            </a:r>
            <a:r>
              <a:rPr sz="800" spc="-15" dirty="0">
                <a:latin typeface="Calibri"/>
                <a:cs typeface="Calibri"/>
              </a:rPr>
              <a:t> </a:t>
            </a:r>
            <a:r>
              <a:rPr sz="800" spc="-10" dirty="0">
                <a:latin typeface="Calibri"/>
                <a:cs typeface="Calibri"/>
              </a:rPr>
              <a:t>compétences</a:t>
            </a:r>
            <a:r>
              <a:rPr sz="800" spc="-15" dirty="0">
                <a:latin typeface="Calibri"/>
                <a:cs typeface="Calibri"/>
              </a:rPr>
              <a:t> </a:t>
            </a:r>
            <a:r>
              <a:rPr sz="800" dirty="0">
                <a:latin typeface="Calibri"/>
                <a:cs typeface="Calibri"/>
              </a:rPr>
              <a:t>et</a:t>
            </a:r>
            <a:r>
              <a:rPr sz="800" spc="-25" dirty="0">
                <a:latin typeface="Calibri"/>
                <a:cs typeface="Calibri"/>
              </a:rPr>
              <a:t> </a:t>
            </a:r>
            <a:r>
              <a:rPr sz="800" dirty="0">
                <a:latin typeface="Calibri"/>
                <a:cs typeface="Calibri"/>
              </a:rPr>
              <a:t>les</a:t>
            </a:r>
            <a:r>
              <a:rPr sz="800" spc="-15" dirty="0">
                <a:latin typeface="Calibri"/>
                <a:cs typeface="Calibri"/>
              </a:rPr>
              <a:t> </a:t>
            </a:r>
            <a:r>
              <a:rPr sz="800" dirty="0">
                <a:latin typeface="Calibri"/>
                <a:cs typeface="Calibri"/>
              </a:rPr>
              <a:t>concepts</a:t>
            </a:r>
            <a:r>
              <a:rPr sz="800" spc="-20" dirty="0">
                <a:latin typeface="Calibri"/>
                <a:cs typeface="Calibri"/>
              </a:rPr>
              <a:t> </a:t>
            </a:r>
            <a:r>
              <a:rPr sz="800" dirty="0">
                <a:latin typeface="Calibri"/>
                <a:cs typeface="Calibri"/>
              </a:rPr>
              <a:t>de</a:t>
            </a:r>
            <a:r>
              <a:rPr sz="800" spc="-25" dirty="0">
                <a:latin typeface="Calibri"/>
                <a:cs typeface="Calibri"/>
              </a:rPr>
              <a:t> ce</a:t>
            </a:r>
            <a:r>
              <a:rPr sz="800" spc="500" dirty="0">
                <a:latin typeface="Calibri"/>
                <a:cs typeface="Calibri"/>
              </a:rPr>
              <a:t> </a:t>
            </a:r>
            <a:r>
              <a:rPr sz="800" dirty="0">
                <a:latin typeface="Calibri"/>
                <a:cs typeface="Calibri"/>
              </a:rPr>
              <a:t>domaine</a:t>
            </a:r>
            <a:r>
              <a:rPr sz="800" spc="-5" dirty="0">
                <a:latin typeface="Calibri"/>
                <a:cs typeface="Calibri"/>
              </a:rPr>
              <a:t> </a:t>
            </a:r>
            <a:r>
              <a:rPr sz="800" dirty="0">
                <a:latin typeface="Calibri"/>
                <a:cs typeface="Calibri"/>
              </a:rPr>
              <a:t>(76-</a:t>
            </a:r>
            <a:r>
              <a:rPr sz="800" spc="-10" dirty="0">
                <a:latin typeface="Calibri"/>
                <a:cs typeface="Calibri"/>
              </a:rPr>
              <a:t>100%</a:t>
            </a:r>
            <a:r>
              <a:rPr sz="800" spc="-40" dirty="0">
                <a:latin typeface="Calibri"/>
                <a:cs typeface="Calibri"/>
              </a:rPr>
              <a:t> </a:t>
            </a:r>
            <a:r>
              <a:rPr sz="800" spc="-10" dirty="0">
                <a:latin typeface="Calibri"/>
                <a:cs typeface="Calibri"/>
              </a:rPr>
              <a:t>indépendant).</a:t>
            </a:r>
            <a:endParaRPr sz="800" dirty="0">
              <a:latin typeface="Calibri"/>
              <a:cs typeface="Calibri"/>
            </a:endParaRPr>
          </a:p>
          <a:p>
            <a:pPr marL="91440" marR="86360">
              <a:lnSpc>
                <a:spcPct val="120000"/>
              </a:lnSpc>
            </a:pPr>
            <a:r>
              <a:rPr sz="800" dirty="0">
                <a:latin typeface="Calibri"/>
                <a:cs typeface="Calibri"/>
              </a:rPr>
              <a:t>3</a:t>
            </a:r>
            <a:r>
              <a:rPr sz="800" spc="-35" dirty="0">
                <a:latin typeface="Calibri"/>
                <a:cs typeface="Calibri"/>
              </a:rPr>
              <a:t> </a:t>
            </a:r>
            <a:r>
              <a:rPr sz="800" dirty="0">
                <a:latin typeface="Calibri"/>
                <a:cs typeface="Calibri"/>
              </a:rPr>
              <a:t>-</a:t>
            </a:r>
            <a:r>
              <a:rPr sz="800" spc="-30" dirty="0">
                <a:latin typeface="Calibri"/>
                <a:cs typeface="Calibri"/>
              </a:rPr>
              <a:t> </a:t>
            </a:r>
            <a:r>
              <a:rPr sz="800" dirty="0">
                <a:latin typeface="Calibri"/>
                <a:cs typeface="Calibri"/>
              </a:rPr>
              <a:t>L'élève</a:t>
            </a:r>
            <a:r>
              <a:rPr sz="800" spc="-20" dirty="0">
                <a:latin typeface="Calibri"/>
                <a:cs typeface="Calibri"/>
              </a:rPr>
              <a:t> </a:t>
            </a:r>
            <a:r>
              <a:rPr sz="800" dirty="0">
                <a:latin typeface="Calibri"/>
                <a:cs typeface="Calibri"/>
              </a:rPr>
              <a:t>a</a:t>
            </a:r>
            <a:r>
              <a:rPr sz="800" spc="-30" dirty="0">
                <a:latin typeface="Calibri"/>
                <a:cs typeface="Calibri"/>
              </a:rPr>
              <a:t> </a:t>
            </a:r>
            <a:r>
              <a:rPr sz="800" dirty="0">
                <a:latin typeface="Calibri"/>
                <a:cs typeface="Calibri"/>
              </a:rPr>
              <a:t>besoin</a:t>
            </a:r>
            <a:r>
              <a:rPr sz="800" spc="-10" dirty="0">
                <a:latin typeface="Calibri"/>
                <a:cs typeface="Calibri"/>
              </a:rPr>
              <a:t> </a:t>
            </a:r>
            <a:r>
              <a:rPr sz="800" dirty="0">
                <a:latin typeface="Calibri"/>
                <a:cs typeface="Calibri"/>
              </a:rPr>
              <a:t>d'une</a:t>
            </a:r>
            <a:r>
              <a:rPr sz="800" spc="-20" dirty="0">
                <a:latin typeface="Calibri"/>
                <a:cs typeface="Calibri"/>
              </a:rPr>
              <a:t> </a:t>
            </a:r>
            <a:r>
              <a:rPr sz="800" dirty="0">
                <a:latin typeface="Calibri"/>
                <a:cs typeface="Calibri"/>
              </a:rPr>
              <a:t>aide</a:t>
            </a:r>
            <a:r>
              <a:rPr sz="800" spc="-25" dirty="0">
                <a:latin typeface="Calibri"/>
                <a:cs typeface="Calibri"/>
              </a:rPr>
              <a:t> </a:t>
            </a:r>
            <a:r>
              <a:rPr sz="800" dirty="0">
                <a:latin typeface="Calibri"/>
                <a:cs typeface="Calibri"/>
              </a:rPr>
              <a:t>verbale, visuelle</a:t>
            </a:r>
            <a:r>
              <a:rPr sz="800" spc="-10" dirty="0">
                <a:latin typeface="Calibri"/>
                <a:cs typeface="Calibri"/>
              </a:rPr>
              <a:t> </a:t>
            </a:r>
            <a:r>
              <a:rPr sz="800" dirty="0">
                <a:latin typeface="Calibri"/>
                <a:cs typeface="Calibri"/>
              </a:rPr>
              <a:t>et</a:t>
            </a:r>
            <a:r>
              <a:rPr sz="800" spc="-30" dirty="0">
                <a:latin typeface="Calibri"/>
                <a:cs typeface="Calibri"/>
              </a:rPr>
              <a:t> </a:t>
            </a:r>
            <a:r>
              <a:rPr sz="800" dirty="0">
                <a:latin typeface="Calibri"/>
                <a:cs typeface="Calibri"/>
              </a:rPr>
              <a:t>physique pour</a:t>
            </a:r>
            <a:r>
              <a:rPr sz="800" spc="-30" dirty="0">
                <a:latin typeface="Calibri"/>
                <a:cs typeface="Calibri"/>
              </a:rPr>
              <a:t> </a:t>
            </a:r>
            <a:r>
              <a:rPr sz="800" dirty="0">
                <a:latin typeface="Calibri"/>
                <a:cs typeface="Calibri"/>
              </a:rPr>
              <a:t>démontrer</a:t>
            </a:r>
            <a:r>
              <a:rPr sz="800" spc="-20" dirty="0">
                <a:latin typeface="Calibri"/>
                <a:cs typeface="Calibri"/>
              </a:rPr>
              <a:t> </a:t>
            </a:r>
            <a:r>
              <a:rPr sz="800" dirty="0">
                <a:latin typeface="Calibri"/>
                <a:cs typeface="Calibri"/>
              </a:rPr>
              <a:t>des</a:t>
            </a:r>
            <a:r>
              <a:rPr sz="800" spc="-30" dirty="0">
                <a:latin typeface="Calibri"/>
                <a:cs typeface="Calibri"/>
              </a:rPr>
              <a:t> </a:t>
            </a:r>
            <a:r>
              <a:rPr sz="800" spc="-10" dirty="0">
                <a:latin typeface="Calibri"/>
                <a:cs typeface="Calibri"/>
              </a:rPr>
              <a:t>compétences</a:t>
            </a:r>
            <a:r>
              <a:rPr sz="800" spc="-20" dirty="0">
                <a:latin typeface="Calibri"/>
                <a:cs typeface="Calibri"/>
              </a:rPr>
              <a:t> </a:t>
            </a:r>
            <a:r>
              <a:rPr sz="800" dirty="0">
                <a:latin typeface="Calibri"/>
                <a:cs typeface="Calibri"/>
              </a:rPr>
              <a:t>et</a:t>
            </a:r>
            <a:r>
              <a:rPr sz="800" spc="-30" dirty="0">
                <a:latin typeface="Calibri"/>
                <a:cs typeface="Calibri"/>
              </a:rPr>
              <a:t> </a:t>
            </a:r>
            <a:r>
              <a:rPr sz="800" dirty="0">
                <a:latin typeface="Calibri"/>
                <a:cs typeface="Calibri"/>
              </a:rPr>
              <a:t>des</a:t>
            </a:r>
            <a:r>
              <a:rPr sz="800" spc="-30" dirty="0">
                <a:latin typeface="Calibri"/>
                <a:cs typeface="Calibri"/>
              </a:rPr>
              <a:t> </a:t>
            </a:r>
            <a:r>
              <a:rPr sz="800" dirty="0">
                <a:latin typeface="Calibri"/>
                <a:cs typeface="Calibri"/>
              </a:rPr>
              <a:t>concepts</a:t>
            </a:r>
            <a:r>
              <a:rPr sz="800" spc="-5" dirty="0">
                <a:latin typeface="Calibri"/>
                <a:cs typeface="Calibri"/>
              </a:rPr>
              <a:t> </a:t>
            </a:r>
            <a:r>
              <a:rPr sz="800" dirty="0">
                <a:latin typeface="Calibri"/>
                <a:cs typeface="Calibri"/>
              </a:rPr>
              <a:t>dans</a:t>
            </a:r>
            <a:r>
              <a:rPr sz="800" spc="-30" dirty="0">
                <a:latin typeface="Calibri"/>
                <a:cs typeface="Calibri"/>
              </a:rPr>
              <a:t> </a:t>
            </a:r>
            <a:r>
              <a:rPr sz="800" dirty="0">
                <a:latin typeface="Calibri"/>
                <a:cs typeface="Calibri"/>
              </a:rPr>
              <a:t>ce</a:t>
            </a:r>
            <a:r>
              <a:rPr sz="800" spc="-30" dirty="0">
                <a:latin typeface="Calibri"/>
                <a:cs typeface="Calibri"/>
              </a:rPr>
              <a:t> </a:t>
            </a:r>
            <a:r>
              <a:rPr sz="800" dirty="0">
                <a:latin typeface="Calibri"/>
                <a:cs typeface="Calibri"/>
              </a:rPr>
              <a:t>domaine</a:t>
            </a:r>
            <a:r>
              <a:rPr sz="800" spc="-10" dirty="0">
                <a:latin typeface="Calibri"/>
                <a:cs typeface="Calibri"/>
              </a:rPr>
              <a:t> </a:t>
            </a:r>
            <a:r>
              <a:rPr sz="800" spc="-20" dirty="0">
                <a:latin typeface="Calibri"/>
                <a:cs typeface="Calibri"/>
              </a:rPr>
              <a:t>(51-</a:t>
            </a:r>
            <a:r>
              <a:rPr sz="800" dirty="0">
                <a:latin typeface="Calibri"/>
                <a:cs typeface="Calibri"/>
              </a:rPr>
              <a:t>75%</a:t>
            </a:r>
            <a:r>
              <a:rPr sz="800" spc="-15" dirty="0">
                <a:latin typeface="Calibri"/>
                <a:cs typeface="Calibri"/>
              </a:rPr>
              <a:t> </a:t>
            </a:r>
            <a:r>
              <a:rPr sz="800" spc="-10" dirty="0">
                <a:latin typeface="Calibri"/>
                <a:cs typeface="Calibri"/>
              </a:rPr>
              <a:t>indépendant).</a:t>
            </a:r>
            <a:endParaRPr sz="800" dirty="0">
              <a:latin typeface="Calibri"/>
              <a:cs typeface="Calibri"/>
            </a:endParaRPr>
          </a:p>
          <a:p>
            <a:pPr marL="91440">
              <a:lnSpc>
                <a:spcPct val="100000"/>
              </a:lnSpc>
              <a:spcBef>
                <a:spcPts val="190"/>
              </a:spcBef>
            </a:pPr>
            <a:r>
              <a:rPr sz="800" dirty="0">
                <a:latin typeface="Calibri"/>
                <a:cs typeface="Calibri"/>
              </a:rPr>
              <a:t>2</a:t>
            </a:r>
            <a:r>
              <a:rPr sz="800" spc="-25" dirty="0">
                <a:latin typeface="Calibri"/>
                <a:cs typeface="Calibri"/>
              </a:rPr>
              <a:t> </a:t>
            </a:r>
            <a:r>
              <a:rPr sz="800" dirty="0">
                <a:latin typeface="Calibri"/>
                <a:cs typeface="Calibri"/>
              </a:rPr>
              <a:t>-</a:t>
            </a:r>
            <a:r>
              <a:rPr sz="800" spc="-20" dirty="0">
                <a:latin typeface="Calibri"/>
                <a:cs typeface="Calibri"/>
              </a:rPr>
              <a:t> </a:t>
            </a:r>
            <a:r>
              <a:rPr sz="800" dirty="0">
                <a:latin typeface="Calibri"/>
                <a:cs typeface="Calibri"/>
              </a:rPr>
              <a:t>L'élève</a:t>
            </a:r>
            <a:r>
              <a:rPr sz="800" spc="-5" dirty="0">
                <a:latin typeface="Calibri"/>
                <a:cs typeface="Calibri"/>
              </a:rPr>
              <a:t> </a:t>
            </a:r>
            <a:r>
              <a:rPr sz="800" dirty="0">
                <a:latin typeface="Calibri"/>
                <a:cs typeface="Calibri"/>
              </a:rPr>
              <a:t>a</a:t>
            </a:r>
            <a:r>
              <a:rPr sz="800" spc="-15" dirty="0">
                <a:latin typeface="Calibri"/>
                <a:cs typeface="Calibri"/>
              </a:rPr>
              <a:t> </a:t>
            </a:r>
            <a:r>
              <a:rPr sz="800" dirty="0">
                <a:latin typeface="Calibri"/>
                <a:cs typeface="Calibri"/>
              </a:rPr>
              <a:t>besoin d'une</a:t>
            </a:r>
            <a:r>
              <a:rPr sz="800" spc="-5" dirty="0">
                <a:latin typeface="Calibri"/>
                <a:cs typeface="Calibri"/>
              </a:rPr>
              <a:t> </a:t>
            </a:r>
            <a:r>
              <a:rPr sz="800" dirty="0">
                <a:latin typeface="Calibri"/>
                <a:cs typeface="Calibri"/>
              </a:rPr>
              <a:t>aide</a:t>
            </a:r>
            <a:r>
              <a:rPr sz="800" spc="-5" dirty="0">
                <a:latin typeface="Calibri"/>
                <a:cs typeface="Calibri"/>
              </a:rPr>
              <a:t> </a:t>
            </a:r>
            <a:r>
              <a:rPr sz="800" dirty="0">
                <a:latin typeface="Calibri"/>
                <a:cs typeface="Calibri"/>
              </a:rPr>
              <a:t>verbale,</a:t>
            </a:r>
            <a:r>
              <a:rPr sz="800" spc="15" dirty="0">
                <a:latin typeface="Calibri"/>
                <a:cs typeface="Calibri"/>
              </a:rPr>
              <a:t> </a:t>
            </a:r>
            <a:r>
              <a:rPr sz="800" spc="-10" dirty="0">
                <a:latin typeface="Calibri"/>
                <a:cs typeface="Calibri"/>
              </a:rPr>
              <a:t>visuelle</a:t>
            </a:r>
            <a:r>
              <a:rPr sz="800" spc="5" dirty="0">
                <a:latin typeface="Calibri"/>
                <a:cs typeface="Calibri"/>
              </a:rPr>
              <a:t> </a:t>
            </a:r>
            <a:r>
              <a:rPr sz="800" dirty="0">
                <a:latin typeface="Calibri"/>
                <a:cs typeface="Calibri"/>
              </a:rPr>
              <a:t>et</a:t>
            </a:r>
            <a:r>
              <a:rPr sz="800" spc="-15" dirty="0">
                <a:latin typeface="Calibri"/>
                <a:cs typeface="Calibri"/>
              </a:rPr>
              <a:t> </a:t>
            </a:r>
            <a:r>
              <a:rPr sz="800" spc="-10" dirty="0">
                <a:latin typeface="Calibri"/>
                <a:cs typeface="Calibri"/>
              </a:rPr>
              <a:t>physique</a:t>
            </a:r>
            <a:r>
              <a:rPr sz="800" spc="10" dirty="0">
                <a:latin typeface="Calibri"/>
                <a:cs typeface="Calibri"/>
              </a:rPr>
              <a:t> </a:t>
            </a:r>
            <a:r>
              <a:rPr sz="800" spc="-10" dirty="0">
                <a:latin typeface="Calibri"/>
                <a:cs typeface="Calibri"/>
              </a:rPr>
              <a:t>fréquente</a:t>
            </a:r>
            <a:r>
              <a:rPr sz="800" spc="5" dirty="0">
                <a:latin typeface="Calibri"/>
                <a:cs typeface="Calibri"/>
              </a:rPr>
              <a:t> </a:t>
            </a:r>
            <a:r>
              <a:rPr sz="800" dirty="0">
                <a:latin typeface="Calibri"/>
                <a:cs typeface="Calibri"/>
              </a:rPr>
              <a:t>pour</a:t>
            </a:r>
            <a:r>
              <a:rPr sz="800" spc="-10" dirty="0">
                <a:latin typeface="Calibri"/>
                <a:cs typeface="Calibri"/>
              </a:rPr>
              <a:t> démontrer</a:t>
            </a:r>
            <a:r>
              <a:rPr sz="800" spc="-15" dirty="0">
                <a:latin typeface="Calibri"/>
                <a:cs typeface="Calibri"/>
              </a:rPr>
              <a:t> </a:t>
            </a:r>
            <a:r>
              <a:rPr sz="800" dirty="0">
                <a:latin typeface="Calibri"/>
                <a:cs typeface="Calibri"/>
              </a:rPr>
              <a:t>les</a:t>
            </a:r>
            <a:r>
              <a:rPr sz="800" spc="-5" dirty="0">
                <a:latin typeface="Calibri"/>
                <a:cs typeface="Calibri"/>
              </a:rPr>
              <a:t> </a:t>
            </a:r>
            <a:r>
              <a:rPr sz="800" spc="-10" dirty="0">
                <a:latin typeface="Calibri"/>
                <a:cs typeface="Calibri"/>
              </a:rPr>
              <a:t>compétences</a:t>
            </a:r>
            <a:r>
              <a:rPr sz="800" spc="-5" dirty="0">
                <a:latin typeface="Calibri"/>
                <a:cs typeface="Calibri"/>
              </a:rPr>
              <a:t> </a:t>
            </a:r>
            <a:r>
              <a:rPr sz="800" dirty="0">
                <a:latin typeface="Calibri"/>
                <a:cs typeface="Calibri"/>
              </a:rPr>
              <a:t>et</a:t>
            </a:r>
            <a:r>
              <a:rPr sz="800" spc="-15" dirty="0">
                <a:latin typeface="Calibri"/>
                <a:cs typeface="Calibri"/>
              </a:rPr>
              <a:t> </a:t>
            </a:r>
            <a:r>
              <a:rPr sz="800" dirty="0">
                <a:latin typeface="Calibri"/>
                <a:cs typeface="Calibri"/>
              </a:rPr>
              <a:t>les</a:t>
            </a:r>
            <a:r>
              <a:rPr sz="800" spc="-15" dirty="0">
                <a:latin typeface="Calibri"/>
                <a:cs typeface="Calibri"/>
              </a:rPr>
              <a:t> </a:t>
            </a:r>
            <a:r>
              <a:rPr sz="800" dirty="0">
                <a:latin typeface="Calibri"/>
                <a:cs typeface="Calibri"/>
              </a:rPr>
              <a:t>concepts de</a:t>
            </a:r>
            <a:r>
              <a:rPr sz="800" spc="-15" dirty="0">
                <a:latin typeface="Calibri"/>
                <a:cs typeface="Calibri"/>
              </a:rPr>
              <a:t> </a:t>
            </a:r>
            <a:r>
              <a:rPr sz="800" spc="-25" dirty="0">
                <a:latin typeface="Calibri"/>
                <a:cs typeface="Calibri"/>
              </a:rPr>
              <a:t>ce</a:t>
            </a:r>
            <a:endParaRPr sz="800" dirty="0">
              <a:latin typeface="Calibri"/>
              <a:cs typeface="Calibri"/>
            </a:endParaRPr>
          </a:p>
          <a:p>
            <a:pPr marL="91440">
              <a:lnSpc>
                <a:spcPct val="100000"/>
              </a:lnSpc>
              <a:spcBef>
                <a:spcPts val="195"/>
              </a:spcBef>
            </a:pPr>
            <a:r>
              <a:rPr sz="800" dirty="0">
                <a:latin typeface="Calibri"/>
                <a:cs typeface="Calibri"/>
              </a:rPr>
              <a:t>domaine</a:t>
            </a:r>
            <a:r>
              <a:rPr sz="800" spc="-20" dirty="0">
                <a:latin typeface="Calibri"/>
                <a:cs typeface="Calibri"/>
              </a:rPr>
              <a:t> </a:t>
            </a:r>
            <a:r>
              <a:rPr sz="800" dirty="0">
                <a:latin typeface="Calibri"/>
                <a:cs typeface="Calibri"/>
              </a:rPr>
              <a:t>(26-50</a:t>
            </a:r>
            <a:r>
              <a:rPr sz="800" spc="-45"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indépendant).</a:t>
            </a:r>
            <a:endParaRPr sz="800" dirty="0">
              <a:latin typeface="Calibri"/>
              <a:cs typeface="Calibri"/>
            </a:endParaRPr>
          </a:p>
          <a:p>
            <a:pPr marL="91440" marR="326390">
              <a:lnSpc>
                <a:spcPct val="120000"/>
              </a:lnSpc>
            </a:pPr>
            <a:r>
              <a:rPr sz="800" dirty="0">
                <a:latin typeface="Calibri"/>
                <a:cs typeface="Calibri"/>
              </a:rPr>
              <a:t>1</a:t>
            </a:r>
            <a:r>
              <a:rPr sz="800" spc="-35" dirty="0">
                <a:latin typeface="Calibri"/>
                <a:cs typeface="Calibri"/>
              </a:rPr>
              <a:t> </a:t>
            </a:r>
            <a:r>
              <a:rPr sz="800" dirty="0">
                <a:latin typeface="Calibri"/>
                <a:cs typeface="Calibri"/>
              </a:rPr>
              <a:t>-</a:t>
            </a:r>
            <a:r>
              <a:rPr sz="800" spc="-25" dirty="0">
                <a:latin typeface="Calibri"/>
                <a:cs typeface="Calibri"/>
              </a:rPr>
              <a:t> </a:t>
            </a:r>
            <a:r>
              <a:rPr sz="800" dirty="0">
                <a:latin typeface="Calibri"/>
                <a:cs typeface="Calibri"/>
              </a:rPr>
              <a:t>L'élève</a:t>
            </a:r>
            <a:r>
              <a:rPr sz="800" spc="-10" dirty="0">
                <a:latin typeface="Calibri"/>
                <a:cs typeface="Calibri"/>
              </a:rPr>
              <a:t> </a:t>
            </a:r>
            <a:r>
              <a:rPr sz="800" dirty="0">
                <a:latin typeface="Calibri"/>
                <a:cs typeface="Calibri"/>
              </a:rPr>
              <a:t>a</a:t>
            </a:r>
            <a:r>
              <a:rPr sz="800" spc="-20" dirty="0">
                <a:latin typeface="Calibri"/>
                <a:cs typeface="Calibri"/>
              </a:rPr>
              <a:t> </a:t>
            </a:r>
            <a:r>
              <a:rPr sz="800" dirty="0">
                <a:latin typeface="Calibri"/>
                <a:cs typeface="Calibri"/>
              </a:rPr>
              <a:t>besoin</a:t>
            </a:r>
            <a:r>
              <a:rPr sz="800" spc="-5" dirty="0">
                <a:latin typeface="Calibri"/>
                <a:cs typeface="Calibri"/>
              </a:rPr>
              <a:t> </a:t>
            </a:r>
            <a:r>
              <a:rPr sz="800" dirty="0">
                <a:latin typeface="Calibri"/>
                <a:cs typeface="Calibri"/>
              </a:rPr>
              <a:t>d'une</a:t>
            </a:r>
            <a:r>
              <a:rPr sz="800" spc="-15" dirty="0">
                <a:latin typeface="Calibri"/>
                <a:cs typeface="Calibri"/>
              </a:rPr>
              <a:t> </a:t>
            </a:r>
            <a:r>
              <a:rPr sz="800" dirty="0">
                <a:latin typeface="Calibri"/>
                <a:cs typeface="Calibri"/>
              </a:rPr>
              <a:t>aide</a:t>
            </a:r>
            <a:r>
              <a:rPr sz="800" spc="-15" dirty="0">
                <a:latin typeface="Calibri"/>
                <a:cs typeface="Calibri"/>
              </a:rPr>
              <a:t> </a:t>
            </a:r>
            <a:r>
              <a:rPr sz="800" dirty="0">
                <a:latin typeface="Calibri"/>
                <a:cs typeface="Calibri"/>
              </a:rPr>
              <a:t>verbale,</a:t>
            </a:r>
            <a:r>
              <a:rPr sz="800" spc="5" dirty="0">
                <a:latin typeface="Calibri"/>
                <a:cs typeface="Calibri"/>
              </a:rPr>
              <a:t> </a:t>
            </a:r>
            <a:r>
              <a:rPr sz="800" dirty="0">
                <a:latin typeface="Calibri"/>
                <a:cs typeface="Calibri"/>
              </a:rPr>
              <a:t>visuelle et</a:t>
            </a:r>
            <a:r>
              <a:rPr sz="800" spc="-25" dirty="0">
                <a:latin typeface="Calibri"/>
                <a:cs typeface="Calibri"/>
              </a:rPr>
              <a:t> </a:t>
            </a:r>
            <a:r>
              <a:rPr sz="800" dirty="0">
                <a:latin typeface="Calibri"/>
                <a:cs typeface="Calibri"/>
              </a:rPr>
              <a:t>physique</a:t>
            </a:r>
            <a:r>
              <a:rPr sz="800" spc="10" dirty="0">
                <a:latin typeface="Calibri"/>
                <a:cs typeface="Calibri"/>
              </a:rPr>
              <a:t> </a:t>
            </a:r>
            <a:r>
              <a:rPr sz="800" spc="-10" dirty="0">
                <a:latin typeface="Calibri"/>
                <a:cs typeface="Calibri"/>
              </a:rPr>
              <a:t>importante</a:t>
            </a:r>
            <a:r>
              <a:rPr sz="800" spc="-20" dirty="0">
                <a:latin typeface="Calibri"/>
                <a:cs typeface="Calibri"/>
              </a:rPr>
              <a:t> </a:t>
            </a:r>
            <a:r>
              <a:rPr sz="800" dirty="0">
                <a:latin typeface="Calibri"/>
                <a:cs typeface="Calibri"/>
              </a:rPr>
              <a:t>pour</a:t>
            </a:r>
            <a:r>
              <a:rPr sz="800" spc="-15" dirty="0">
                <a:latin typeface="Calibri"/>
                <a:cs typeface="Calibri"/>
              </a:rPr>
              <a:t> </a:t>
            </a:r>
            <a:r>
              <a:rPr sz="800" dirty="0">
                <a:latin typeface="Calibri"/>
                <a:cs typeface="Calibri"/>
              </a:rPr>
              <a:t>démontrer</a:t>
            </a:r>
            <a:r>
              <a:rPr sz="800" spc="-15" dirty="0">
                <a:latin typeface="Calibri"/>
                <a:cs typeface="Calibri"/>
              </a:rPr>
              <a:t> </a:t>
            </a:r>
            <a:r>
              <a:rPr sz="800" dirty="0">
                <a:latin typeface="Calibri"/>
                <a:cs typeface="Calibri"/>
              </a:rPr>
              <a:t>les</a:t>
            </a:r>
            <a:r>
              <a:rPr sz="800" spc="-20" dirty="0">
                <a:latin typeface="Calibri"/>
                <a:cs typeface="Calibri"/>
              </a:rPr>
              <a:t> </a:t>
            </a:r>
            <a:r>
              <a:rPr sz="800" spc="-10" dirty="0">
                <a:latin typeface="Calibri"/>
                <a:cs typeface="Calibri"/>
              </a:rPr>
              <a:t>compétences </a:t>
            </a:r>
            <a:r>
              <a:rPr sz="800" dirty="0">
                <a:latin typeface="Calibri"/>
                <a:cs typeface="Calibri"/>
              </a:rPr>
              <a:t>et</a:t>
            </a:r>
            <a:r>
              <a:rPr sz="800" spc="-25" dirty="0">
                <a:latin typeface="Calibri"/>
                <a:cs typeface="Calibri"/>
              </a:rPr>
              <a:t> </a:t>
            </a:r>
            <a:r>
              <a:rPr sz="800" dirty="0">
                <a:latin typeface="Calibri"/>
                <a:cs typeface="Calibri"/>
              </a:rPr>
              <a:t>les</a:t>
            </a:r>
            <a:r>
              <a:rPr sz="800" spc="-10" dirty="0">
                <a:latin typeface="Calibri"/>
                <a:cs typeface="Calibri"/>
              </a:rPr>
              <a:t> </a:t>
            </a:r>
            <a:r>
              <a:rPr sz="800" dirty="0">
                <a:latin typeface="Calibri"/>
                <a:cs typeface="Calibri"/>
              </a:rPr>
              <a:t>concepts</a:t>
            </a:r>
            <a:r>
              <a:rPr sz="800" spc="-15" dirty="0">
                <a:latin typeface="Calibri"/>
                <a:cs typeface="Calibri"/>
              </a:rPr>
              <a:t> </a:t>
            </a:r>
            <a:r>
              <a:rPr sz="800" dirty="0">
                <a:latin typeface="Calibri"/>
                <a:cs typeface="Calibri"/>
              </a:rPr>
              <a:t>de</a:t>
            </a:r>
            <a:r>
              <a:rPr sz="800" spc="-25" dirty="0">
                <a:latin typeface="Calibri"/>
                <a:cs typeface="Calibri"/>
              </a:rPr>
              <a:t> ce</a:t>
            </a:r>
            <a:r>
              <a:rPr sz="800" spc="500" dirty="0">
                <a:latin typeface="Calibri"/>
                <a:cs typeface="Calibri"/>
              </a:rPr>
              <a:t> </a:t>
            </a:r>
            <a:r>
              <a:rPr sz="800" dirty="0">
                <a:latin typeface="Calibri"/>
                <a:cs typeface="Calibri"/>
              </a:rPr>
              <a:t>domaine</a:t>
            </a:r>
            <a:r>
              <a:rPr sz="800" spc="-25" dirty="0">
                <a:latin typeface="Calibri"/>
                <a:cs typeface="Calibri"/>
              </a:rPr>
              <a:t> </a:t>
            </a:r>
            <a:r>
              <a:rPr sz="800" dirty="0">
                <a:latin typeface="Calibri"/>
                <a:cs typeface="Calibri"/>
              </a:rPr>
              <a:t>(0-25%</a:t>
            </a:r>
            <a:r>
              <a:rPr sz="800" spc="-40" dirty="0">
                <a:latin typeface="Calibri"/>
                <a:cs typeface="Calibri"/>
              </a:rPr>
              <a:t> </a:t>
            </a:r>
            <a:r>
              <a:rPr sz="800" spc="-10" dirty="0">
                <a:latin typeface="Calibri"/>
                <a:cs typeface="Calibri"/>
              </a:rPr>
              <a:t>indépendant).</a:t>
            </a:r>
            <a:endParaRPr sz="800" dirty="0">
              <a:latin typeface="Calibri"/>
              <a:cs typeface="Calibri"/>
            </a:endParaRPr>
          </a:p>
          <a:p>
            <a:pPr marL="91440">
              <a:lnSpc>
                <a:spcPct val="100000"/>
              </a:lnSpc>
              <a:spcBef>
                <a:spcPts val="190"/>
              </a:spcBef>
            </a:pPr>
            <a:r>
              <a:rPr sz="800" dirty="0">
                <a:latin typeface="Calibri"/>
                <a:cs typeface="Calibri"/>
              </a:rPr>
              <a:t>Le</a:t>
            </a:r>
            <a:r>
              <a:rPr sz="800" spc="-10" dirty="0">
                <a:latin typeface="Calibri"/>
                <a:cs typeface="Calibri"/>
              </a:rPr>
              <a:t> </a:t>
            </a:r>
            <a:r>
              <a:rPr sz="800" dirty="0">
                <a:latin typeface="Calibri"/>
                <a:cs typeface="Calibri"/>
              </a:rPr>
              <a:t>segment</a:t>
            </a:r>
            <a:r>
              <a:rPr sz="800" spc="-20" dirty="0">
                <a:latin typeface="Calibri"/>
                <a:cs typeface="Calibri"/>
              </a:rPr>
              <a:t> </a:t>
            </a:r>
            <a:r>
              <a:rPr sz="800" dirty="0">
                <a:latin typeface="Calibri"/>
                <a:cs typeface="Calibri"/>
              </a:rPr>
              <a:t>M</a:t>
            </a:r>
            <a:r>
              <a:rPr sz="800" spc="-5" dirty="0">
                <a:latin typeface="Calibri"/>
                <a:cs typeface="Calibri"/>
              </a:rPr>
              <a:t> </a:t>
            </a:r>
            <a:r>
              <a:rPr sz="800" dirty="0">
                <a:latin typeface="Calibri"/>
                <a:cs typeface="Calibri"/>
              </a:rPr>
              <a:t>contient</a:t>
            </a:r>
            <a:r>
              <a:rPr sz="800" spc="15" dirty="0">
                <a:latin typeface="Calibri"/>
                <a:cs typeface="Calibri"/>
              </a:rPr>
              <a:t> </a:t>
            </a:r>
            <a:r>
              <a:rPr sz="800" dirty="0">
                <a:latin typeface="Calibri"/>
                <a:cs typeface="Calibri"/>
              </a:rPr>
              <a:t>des</a:t>
            </a:r>
            <a:r>
              <a:rPr sz="800" spc="-5" dirty="0">
                <a:latin typeface="Calibri"/>
                <a:cs typeface="Calibri"/>
              </a:rPr>
              <a:t> </a:t>
            </a:r>
            <a:r>
              <a:rPr sz="800" spc="-10" dirty="0">
                <a:latin typeface="Calibri"/>
                <a:cs typeface="Calibri"/>
              </a:rPr>
              <a:t>informations</a:t>
            </a:r>
            <a:r>
              <a:rPr sz="800" spc="25" dirty="0">
                <a:latin typeface="Calibri"/>
                <a:cs typeface="Calibri"/>
              </a:rPr>
              <a:t> </a:t>
            </a:r>
            <a:r>
              <a:rPr sz="800" spc="-10" dirty="0">
                <a:latin typeface="Calibri"/>
                <a:cs typeface="Calibri"/>
              </a:rPr>
              <a:t>insuffisantes</a:t>
            </a:r>
            <a:r>
              <a:rPr sz="800" spc="40" dirty="0">
                <a:latin typeface="Calibri"/>
                <a:cs typeface="Calibri"/>
              </a:rPr>
              <a:t> </a:t>
            </a:r>
            <a:r>
              <a:rPr sz="800" dirty="0">
                <a:latin typeface="Calibri"/>
                <a:cs typeface="Calibri"/>
              </a:rPr>
              <a:t>pour </a:t>
            </a:r>
            <a:r>
              <a:rPr sz="800" spc="-10" dirty="0">
                <a:latin typeface="Calibri"/>
                <a:cs typeface="Calibri"/>
              </a:rPr>
              <a:t>déterminer</a:t>
            </a:r>
            <a:r>
              <a:rPr sz="800" spc="10" dirty="0">
                <a:latin typeface="Calibri"/>
                <a:cs typeface="Calibri"/>
              </a:rPr>
              <a:t> </a:t>
            </a:r>
            <a:r>
              <a:rPr sz="800" dirty="0">
                <a:latin typeface="Calibri"/>
                <a:cs typeface="Calibri"/>
              </a:rPr>
              <a:t>un</a:t>
            </a:r>
            <a:r>
              <a:rPr sz="800" spc="-5" dirty="0">
                <a:latin typeface="Calibri"/>
                <a:cs typeface="Calibri"/>
              </a:rPr>
              <a:t> </a:t>
            </a:r>
            <a:r>
              <a:rPr sz="800" spc="-10" dirty="0">
                <a:latin typeface="Calibri"/>
                <a:cs typeface="Calibri"/>
              </a:rPr>
              <a:t>score.</a:t>
            </a:r>
            <a:endParaRPr sz="800" dirty="0">
              <a:latin typeface="Calibri"/>
              <a:cs typeface="Calibri"/>
            </a:endParaRPr>
          </a:p>
          <a:p>
            <a:pPr>
              <a:lnSpc>
                <a:spcPct val="100000"/>
              </a:lnSpc>
              <a:spcBef>
                <a:spcPts val="375"/>
              </a:spcBef>
            </a:pPr>
            <a:endParaRPr sz="800" dirty="0">
              <a:latin typeface="Calibri"/>
              <a:cs typeface="Calibri"/>
            </a:endParaRPr>
          </a:p>
          <a:p>
            <a:pPr marL="91440">
              <a:lnSpc>
                <a:spcPct val="100000"/>
              </a:lnSpc>
            </a:pPr>
            <a:r>
              <a:rPr sz="900" spc="-10" dirty="0">
                <a:latin typeface="Calibri"/>
                <a:cs typeface="Calibri"/>
              </a:rPr>
              <a:t>Auto-</a:t>
            </a:r>
            <a:r>
              <a:rPr sz="900" dirty="0">
                <a:latin typeface="Calibri"/>
                <a:cs typeface="Calibri"/>
              </a:rPr>
              <a:t>évaluation —</a:t>
            </a:r>
            <a:r>
              <a:rPr sz="900" spc="-20" dirty="0">
                <a:latin typeface="Calibri"/>
                <a:cs typeface="Calibri"/>
              </a:rPr>
              <a:t> </a:t>
            </a:r>
            <a:r>
              <a:rPr sz="900" dirty="0">
                <a:latin typeface="Calibri"/>
                <a:cs typeface="Calibri"/>
              </a:rPr>
              <a:t>La</a:t>
            </a:r>
            <a:r>
              <a:rPr sz="900" spc="-45" dirty="0">
                <a:latin typeface="Calibri"/>
                <a:cs typeface="Calibri"/>
              </a:rPr>
              <a:t> </a:t>
            </a:r>
            <a:r>
              <a:rPr sz="900" dirty="0">
                <a:latin typeface="Calibri"/>
                <a:cs typeface="Calibri"/>
              </a:rPr>
              <a:t>conscience</a:t>
            </a:r>
            <a:r>
              <a:rPr sz="900" spc="-25" dirty="0">
                <a:latin typeface="Calibri"/>
                <a:cs typeface="Calibri"/>
              </a:rPr>
              <a:t> </a:t>
            </a:r>
            <a:r>
              <a:rPr sz="900" dirty="0">
                <a:latin typeface="Calibri"/>
                <a:cs typeface="Calibri"/>
              </a:rPr>
              <a:t>qu'a</a:t>
            </a:r>
            <a:r>
              <a:rPr sz="900" spc="-25" dirty="0">
                <a:latin typeface="Calibri"/>
                <a:cs typeface="Calibri"/>
              </a:rPr>
              <a:t> </a:t>
            </a:r>
            <a:r>
              <a:rPr sz="900" dirty="0">
                <a:latin typeface="Calibri"/>
                <a:cs typeface="Calibri"/>
              </a:rPr>
              <a:t>votre</a:t>
            </a:r>
            <a:r>
              <a:rPr sz="900" spc="-25" dirty="0">
                <a:latin typeface="Calibri"/>
                <a:cs typeface="Calibri"/>
              </a:rPr>
              <a:t> </a:t>
            </a:r>
            <a:r>
              <a:rPr sz="900" dirty="0">
                <a:latin typeface="Calibri"/>
                <a:cs typeface="Calibri"/>
              </a:rPr>
              <a:t>enfant</a:t>
            </a:r>
            <a:r>
              <a:rPr sz="900" spc="-15" dirty="0">
                <a:latin typeface="Calibri"/>
                <a:cs typeface="Calibri"/>
              </a:rPr>
              <a:t> </a:t>
            </a:r>
            <a:r>
              <a:rPr sz="900" dirty="0">
                <a:latin typeface="Calibri"/>
                <a:cs typeface="Calibri"/>
              </a:rPr>
              <a:t>de</a:t>
            </a:r>
            <a:r>
              <a:rPr sz="900" spc="-15" dirty="0">
                <a:latin typeface="Calibri"/>
                <a:cs typeface="Calibri"/>
              </a:rPr>
              <a:t> </a:t>
            </a:r>
            <a:r>
              <a:rPr sz="900" dirty="0">
                <a:latin typeface="Calibri"/>
                <a:cs typeface="Calibri"/>
              </a:rPr>
              <a:t>ses</a:t>
            </a:r>
            <a:r>
              <a:rPr sz="900" spc="-25" dirty="0">
                <a:latin typeface="Calibri"/>
                <a:cs typeface="Calibri"/>
              </a:rPr>
              <a:t> </a:t>
            </a:r>
            <a:r>
              <a:rPr sz="900" dirty="0">
                <a:latin typeface="Calibri"/>
                <a:cs typeface="Calibri"/>
              </a:rPr>
              <a:t>propres</a:t>
            </a:r>
            <a:r>
              <a:rPr sz="900" spc="-15" dirty="0">
                <a:latin typeface="Calibri"/>
                <a:cs typeface="Calibri"/>
              </a:rPr>
              <a:t> </a:t>
            </a:r>
            <a:r>
              <a:rPr sz="900" spc="-10" dirty="0">
                <a:latin typeface="Calibri"/>
                <a:cs typeface="Calibri"/>
              </a:rPr>
              <a:t>performances</a:t>
            </a:r>
            <a:endParaRPr sz="900" dirty="0">
              <a:latin typeface="Calibri"/>
              <a:cs typeface="Calibri"/>
            </a:endParaRPr>
          </a:p>
          <a:p>
            <a:pPr marL="91440" marR="234315">
              <a:lnSpc>
                <a:spcPct val="120000"/>
              </a:lnSpc>
              <a:spcBef>
                <a:spcPts val="20"/>
              </a:spcBef>
            </a:pPr>
            <a:r>
              <a:rPr sz="800" dirty="0">
                <a:latin typeface="Calibri"/>
                <a:cs typeface="Calibri"/>
              </a:rPr>
              <a:t>2</a:t>
            </a:r>
            <a:r>
              <a:rPr sz="800" spc="-40" dirty="0">
                <a:latin typeface="Calibri"/>
                <a:cs typeface="Calibri"/>
              </a:rPr>
              <a:t> </a:t>
            </a:r>
            <a:r>
              <a:rPr sz="800" dirty="0">
                <a:latin typeface="Calibri"/>
                <a:cs typeface="Calibri"/>
              </a:rPr>
              <a:t>-</a:t>
            </a:r>
            <a:r>
              <a:rPr sz="800" spc="-35" dirty="0">
                <a:latin typeface="Calibri"/>
                <a:cs typeface="Calibri"/>
              </a:rPr>
              <a:t> </a:t>
            </a:r>
            <a:r>
              <a:rPr sz="800" dirty="0">
                <a:latin typeface="Calibri"/>
                <a:cs typeface="Calibri"/>
              </a:rPr>
              <a:t>L'élève</a:t>
            </a:r>
            <a:r>
              <a:rPr sz="800" spc="-20" dirty="0">
                <a:latin typeface="Calibri"/>
                <a:cs typeface="Calibri"/>
              </a:rPr>
              <a:t> </a:t>
            </a:r>
            <a:r>
              <a:rPr sz="800" dirty="0">
                <a:latin typeface="Calibri"/>
                <a:cs typeface="Calibri"/>
              </a:rPr>
              <a:t>planifie,</a:t>
            </a:r>
            <a:r>
              <a:rPr sz="800" spc="15" dirty="0">
                <a:latin typeface="Calibri"/>
                <a:cs typeface="Calibri"/>
              </a:rPr>
              <a:t> </a:t>
            </a:r>
            <a:r>
              <a:rPr sz="800" spc="-10" dirty="0">
                <a:latin typeface="Calibri"/>
                <a:cs typeface="Calibri"/>
              </a:rPr>
              <a:t>s'auto-</a:t>
            </a:r>
            <a:r>
              <a:rPr sz="800" dirty="0">
                <a:latin typeface="Calibri"/>
                <a:cs typeface="Calibri"/>
              </a:rPr>
              <a:t>corrige,</a:t>
            </a:r>
            <a:r>
              <a:rPr sz="800" spc="-25" dirty="0">
                <a:latin typeface="Calibri"/>
                <a:cs typeface="Calibri"/>
              </a:rPr>
              <a:t> </a:t>
            </a:r>
            <a:r>
              <a:rPr sz="800" dirty="0">
                <a:latin typeface="Calibri"/>
                <a:cs typeface="Calibri"/>
              </a:rPr>
              <a:t>surveille,</a:t>
            </a:r>
            <a:r>
              <a:rPr sz="800" spc="5" dirty="0">
                <a:latin typeface="Calibri"/>
                <a:cs typeface="Calibri"/>
              </a:rPr>
              <a:t> </a:t>
            </a:r>
            <a:r>
              <a:rPr sz="800" dirty="0">
                <a:latin typeface="Calibri"/>
                <a:cs typeface="Calibri"/>
              </a:rPr>
              <a:t>fixe</a:t>
            </a:r>
            <a:r>
              <a:rPr sz="800" spc="-20" dirty="0">
                <a:latin typeface="Calibri"/>
                <a:cs typeface="Calibri"/>
              </a:rPr>
              <a:t> </a:t>
            </a:r>
            <a:r>
              <a:rPr sz="800" dirty="0">
                <a:latin typeface="Calibri"/>
                <a:cs typeface="Calibri"/>
              </a:rPr>
              <a:t>des</a:t>
            </a:r>
            <a:r>
              <a:rPr sz="800" spc="-30" dirty="0">
                <a:latin typeface="Calibri"/>
                <a:cs typeface="Calibri"/>
              </a:rPr>
              <a:t> </a:t>
            </a:r>
            <a:r>
              <a:rPr sz="800" dirty="0">
                <a:latin typeface="Calibri"/>
                <a:cs typeface="Calibri"/>
              </a:rPr>
              <a:t>objectifs</a:t>
            </a:r>
            <a:r>
              <a:rPr sz="800" spc="-10" dirty="0">
                <a:latin typeface="Calibri"/>
                <a:cs typeface="Calibri"/>
              </a:rPr>
              <a:t> </a:t>
            </a:r>
            <a:r>
              <a:rPr sz="800" dirty="0">
                <a:latin typeface="Calibri"/>
                <a:cs typeface="Calibri"/>
              </a:rPr>
              <a:t>et</a:t>
            </a:r>
            <a:r>
              <a:rPr sz="800" spc="-25" dirty="0">
                <a:latin typeface="Calibri"/>
                <a:cs typeface="Calibri"/>
              </a:rPr>
              <a:t> </a:t>
            </a:r>
            <a:r>
              <a:rPr sz="800" dirty="0">
                <a:latin typeface="Calibri"/>
                <a:cs typeface="Calibri"/>
              </a:rPr>
              <a:t>réfléchit</a:t>
            </a:r>
            <a:r>
              <a:rPr sz="800" spc="-5" dirty="0">
                <a:latin typeface="Calibri"/>
                <a:cs typeface="Calibri"/>
              </a:rPr>
              <a:t> </a:t>
            </a:r>
            <a:r>
              <a:rPr sz="800" dirty="0">
                <a:latin typeface="Calibri"/>
                <a:cs typeface="Calibri"/>
              </a:rPr>
              <a:t>fréquemment</a:t>
            </a:r>
            <a:r>
              <a:rPr sz="800" spc="-25" dirty="0">
                <a:latin typeface="Calibri"/>
                <a:cs typeface="Calibri"/>
              </a:rPr>
              <a:t> </a:t>
            </a:r>
            <a:r>
              <a:rPr sz="800" dirty="0">
                <a:latin typeface="Calibri"/>
                <a:cs typeface="Calibri"/>
              </a:rPr>
              <a:t>dans</a:t>
            </a:r>
            <a:r>
              <a:rPr sz="800" spc="-30" dirty="0">
                <a:latin typeface="Calibri"/>
                <a:cs typeface="Calibri"/>
              </a:rPr>
              <a:t> </a:t>
            </a:r>
            <a:r>
              <a:rPr sz="800" dirty="0">
                <a:latin typeface="Calibri"/>
                <a:cs typeface="Calibri"/>
              </a:rPr>
              <a:t>ce</a:t>
            </a:r>
            <a:r>
              <a:rPr sz="800" spc="-30" dirty="0">
                <a:latin typeface="Calibri"/>
                <a:cs typeface="Calibri"/>
              </a:rPr>
              <a:t> </a:t>
            </a:r>
            <a:r>
              <a:rPr sz="800" dirty="0">
                <a:latin typeface="Calibri"/>
                <a:cs typeface="Calibri"/>
              </a:rPr>
              <a:t>domaine</a:t>
            </a:r>
            <a:r>
              <a:rPr sz="800" spc="-10" dirty="0">
                <a:latin typeface="Calibri"/>
                <a:cs typeface="Calibri"/>
              </a:rPr>
              <a:t> </a:t>
            </a:r>
            <a:r>
              <a:rPr sz="800" dirty="0">
                <a:latin typeface="Calibri"/>
                <a:cs typeface="Calibri"/>
              </a:rPr>
              <a:t>;</a:t>
            </a:r>
            <a:r>
              <a:rPr sz="800" spc="-40" dirty="0">
                <a:latin typeface="Calibri"/>
                <a:cs typeface="Calibri"/>
              </a:rPr>
              <a:t> </a:t>
            </a:r>
            <a:r>
              <a:rPr sz="800" dirty="0">
                <a:latin typeface="Calibri"/>
                <a:cs typeface="Calibri"/>
              </a:rPr>
              <a:t>de</a:t>
            </a:r>
            <a:r>
              <a:rPr sz="800" spc="-30" dirty="0">
                <a:latin typeface="Calibri"/>
                <a:cs typeface="Calibri"/>
              </a:rPr>
              <a:t> </a:t>
            </a:r>
            <a:r>
              <a:rPr sz="800" dirty="0">
                <a:latin typeface="Calibri"/>
                <a:cs typeface="Calibri"/>
              </a:rPr>
              <a:t>multiples</a:t>
            </a:r>
            <a:r>
              <a:rPr sz="800" spc="-10" dirty="0">
                <a:latin typeface="Calibri"/>
                <a:cs typeface="Calibri"/>
              </a:rPr>
              <a:t> exemples</a:t>
            </a:r>
            <a:r>
              <a:rPr sz="800" spc="500" dirty="0">
                <a:latin typeface="Calibri"/>
                <a:cs typeface="Calibri"/>
              </a:rPr>
              <a:t> </a:t>
            </a:r>
            <a:r>
              <a:rPr sz="800" spc="-10" dirty="0">
                <a:latin typeface="Calibri"/>
                <a:cs typeface="Calibri"/>
              </a:rPr>
              <a:t>d'auto-</a:t>
            </a:r>
            <a:r>
              <a:rPr sz="800" dirty="0">
                <a:latin typeface="Calibri"/>
                <a:cs typeface="Calibri"/>
              </a:rPr>
              <a:t>évaluation</a:t>
            </a:r>
            <a:r>
              <a:rPr sz="800" spc="10" dirty="0">
                <a:latin typeface="Calibri"/>
                <a:cs typeface="Calibri"/>
              </a:rPr>
              <a:t> </a:t>
            </a:r>
            <a:r>
              <a:rPr sz="800" dirty="0">
                <a:latin typeface="Calibri"/>
                <a:cs typeface="Calibri"/>
              </a:rPr>
              <a:t>ont</a:t>
            </a:r>
            <a:r>
              <a:rPr sz="800" spc="-30" dirty="0">
                <a:latin typeface="Calibri"/>
                <a:cs typeface="Calibri"/>
              </a:rPr>
              <a:t> </a:t>
            </a:r>
            <a:r>
              <a:rPr sz="800" dirty="0">
                <a:latin typeface="Calibri"/>
                <a:cs typeface="Calibri"/>
              </a:rPr>
              <a:t>été</a:t>
            </a:r>
            <a:r>
              <a:rPr sz="800" spc="-30" dirty="0">
                <a:latin typeface="Calibri"/>
                <a:cs typeface="Calibri"/>
              </a:rPr>
              <a:t> </a:t>
            </a:r>
            <a:r>
              <a:rPr sz="800" dirty="0">
                <a:latin typeface="Calibri"/>
                <a:cs typeface="Calibri"/>
              </a:rPr>
              <a:t>trouvés</a:t>
            </a:r>
            <a:r>
              <a:rPr sz="800" spc="-15" dirty="0">
                <a:latin typeface="Calibri"/>
                <a:cs typeface="Calibri"/>
              </a:rPr>
              <a:t> </a:t>
            </a:r>
            <a:r>
              <a:rPr sz="800" dirty="0">
                <a:latin typeface="Calibri"/>
                <a:cs typeface="Calibri"/>
              </a:rPr>
              <a:t>dans</a:t>
            </a:r>
            <a:r>
              <a:rPr sz="800" spc="-20" dirty="0">
                <a:latin typeface="Calibri"/>
                <a:cs typeface="Calibri"/>
              </a:rPr>
              <a:t> </a:t>
            </a:r>
            <a:r>
              <a:rPr sz="800" dirty="0">
                <a:latin typeface="Calibri"/>
                <a:cs typeface="Calibri"/>
              </a:rPr>
              <a:t>ce</a:t>
            </a:r>
            <a:r>
              <a:rPr sz="800" spc="-25" dirty="0">
                <a:latin typeface="Calibri"/>
                <a:cs typeface="Calibri"/>
              </a:rPr>
              <a:t> </a:t>
            </a:r>
            <a:r>
              <a:rPr sz="800" spc="-10" dirty="0">
                <a:latin typeface="Calibri"/>
                <a:cs typeface="Calibri"/>
              </a:rPr>
              <a:t>volet.</a:t>
            </a:r>
            <a:endParaRPr sz="800" dirty="0">
              <a:latin typeface="Calibri"/>
              <a:cs typeface="Calibri"/>
            </a:endParaRPr>
          </a:p>
          <a:p>
            <a:pPr marL="91440" marR="280035">
              <a:lnSpc>
                <a:spcPct val="120000"/>
              </a:lnSpc>
            </a:pPr>
            <a:r>
              <a:rPr sz="800" dirty="0">
                <a:latin typeface="Calibri"/>
                <a:cs typeface="Calibri"/>
              </a:rPr>
              <a:t>1</a:t>
            </a:r>
            <a:r>
              <a:rPr sz="800" spc="-40" dirty="0">
                <a:latin typeface="Calibri"/>
                <a:cs typeface="Calibri"/>
              </a:rPr>
              <a:t> </a:t>
            </a:r>
            <a:r>
              <a:rPr sz="800" dirty="0">
                <a:latin typeface="Calibri"/>
                <a:cs typeface="Calibri"/>
              </a:rPr>
              <a:t>-</a:t>
            </a:r>
            <a:r>
              <a:rPr sz="800" spc="-35" dirty="0">
                <a:latin typeface="Calibri"/>
                <a:cs typeface="Calibri"/>
              </a:rPr>
              <a:t> </a:t>
            </a:r>
            <a:r>
              <a:rPr sz="800" dirty="0">
                <a:latin typeface="Calibri"/>
                <a:cs typeface="Calibri"/>
              </a:rPr>
              <a:t>L'élève</a:t>
            </a:r>
            <a:r>
              <a:rPr sz="800" spc="-20" dirty="0">
                <a:latin typeface="Calibri"/>
                <a:cs typeface="Calibri"/>
              </a:rPr>
              <a:t> </a:t>
            </a:r>
            <a:r>
              <a:rPr sz="800" dirty="0">
                <a:latin typeface="Calibri"/>
                <a:cs typeface="Calibri"/>
              </a:rPr>
              <a:t>planifie, </a:t>
            </a:r>
            <a:r>
              <a:rPr sz="800" spc="-10" dirty="0">
                <a:latin typeface="Calibri"/>
                <a:cs typeface="Calibri"/>
              </a:rPr>
              <a:t>s'auto-</a:t>
            </a:r>
            <a:r>
              <a:rPr sz="800" dirty="0">
                <a:latin typeface="Calibri"/>
                <a:cs typeface="Calibri"/>
              </a:rPr>
              <a:t>corrige,</a:t>
            </a:r>
            <a:r>
              <a:rPr sz="800" spc="-25" dirty="0">
                <a:latin typeface="Calibri"/>
                <a:cs typeface="Calibri"/>
              </a:rPr>
              <a:t> </a:t>
            </a:r>
            <a:r>
              <a:rPr sz="800" dirty="0">
                <a:latin typeface="Calibri"/>
                <a:cs typeface="Calibri"/>
              </a:rPr>
              <a:t>surveille, fixe</a:t>
            </a:r>
            <a:r>
              <a:rPr sz="800" spc="-20" dirty="0">
                <a:latin typeface="Calibri"/>
                <a:cs typeface="Calibri"/>
              </a:rPr>
              <a:t> </a:t>
            </a:r>
            <a:r>
              <a:rPr sz="800" dirty="0">
                <a:latin typeface="Calibri"/>
                <a:cs typeface="Calibri"/>
              </a:rPr>
              <a:t>des</a:t>
            </a:r>
            <a:r>
              <a:rPr sz="800" spc="-30" dirty="0">
                <a:latin typeface="Calibri"/>
                <a:cs typeface="Calibri"/>
              </a:rPr>
              <a:t> </a:t>
            </a:r>
            <a:r>
              <a:rPr sz="800" dirty="0">
                <a:latin typeface="Calibri"/>
                <a:cs typeface="Calibri"/>
              </a:rPr>
              <a:t>objectifs</a:t>
            </a:r>
            <a:r>
              <a:rPr sz="800" spc="-10" dirty="0">
                <a:latin typeface="Calibri"/>
                <a:cs typeface="Calibri"/>
              </a:rPr>
              <a:t> </a:t>
            </a:r>
            <a:r>
              <a:rPr sz="800" dirty="0">
                <a:latin typeface="Calibri"/>
                <a:cs typeface="Calibri"/>
              </a:rPr>
              <a:t>et</a:t>
            </a:r>
            <a:r>
              <a:rPr sz="800" spc="-30" dirty="0">
                <a:latin typeface="Calibri"/>
                <a:cs typeface="Calibri"/>
              </a:rPr>
              <a:t> </a:t>
            </a:r>
            <a:r>
              <a:rPr sz="800" dirty="0">
                <a:latin typeface="Calibri"/>
                <a:cs typeface="Calibri"/>
              </a:rPr>
              <a:t>réfléchit</a:t>
            </a:r>
            <a:r>
              <a:rPr sz="800" spc="-5" dirty="0">
                <a:latin typeface="Calibri"/>
                <a:cs typeface="Calibri"/>
              </a:rPr>
              <a:t> </a:t>
            </a:r>
            <a:r>
              <a:rPr sz="800" dirty="0">
                <a:latin typeface="Calibri"/>
                <a:cs typeface="Calibri"/>
              </a:rPr>
              <a:t>rarement</a:t>
            </a:r>
            <a:r>
              <a:rPr sz="800" spc="-35" dirty="0">
                <a:latin typeface="Calibri"/>
                <a:cs typeface="Calibri"/>
              </a:rPr>
              <a:t> </a:t>
            </a:r>
            <a:r>
              <a:rPr sz="800" dirty="0">
                <a:latin typeface="Calibri"/>
                <a:cs typeface="Calibri"/>
              </a:rPr>
              <a:t>dans</a:t>
            </a:r>
            <a:r>
              <a:rPr sz="800" spc="-30" dirty="0">
                <a:latin typeface="Calibri"/>
                <a:cs typeface="Calibri"/>
              </a:rPr>
              <a:t> </a:t>
            </a:r>
            <a:r>
              <a:rPr sz="800" dirty="0">
                <a:latin typeface="Calibri"/>
                <a:cs typeface="Calibri"/>
              </a:rPr>
              <a:t>cette</a:t>
            </a:r>
            <a:r>
              <a:rPr sz="800" spc="-30" dirty="0">
                <a:latin typeface="Calibri"/>
                <a:cs typeface="Calibri"/>
              </a:rPr>
              <a:t> </a:t>
            </a:r>
            <a:r>
              <a:rPr sz="800" dirty="0">
                <a:latin typeface="Calibri"/>
                <a:cs typeface="Calibri"/>
              </a:rPr>
              <a:t>matière</a:t>
            </a:r>
            <a:r>
              <a:rPr sz="800" spc="-20" dirty="0">
                <a:latin typeface="Calibri"/>
                <a:cs typeface="Calibri"/>
              </a:rPr>
              <a:t> </a:t>
            </a:r>
            <a:r>
              <a:rPr sz="800" dirty="0">
                <a:latin typeface="Calibri"/>
                <a:cs typeface="Calibri"/>
              </a:rPr>
              <a:t>;</a:t>
            </a:r>
            <a:r>
              <a:rPr sz="800" spc="-40" dirty="0">
                <a:latin typeface="Calibri"/>
                <a:cs typeface="Calibri"/>
              </a:rPr>
              <a:t> </a:t>
            </a:r>
            <a:r>
              <a:rPr sz="800" dirty="0">
                <a:latin typeface="Calibri"/>
                <a:cs typeface="Calibri"/>
              </a:rPr>
              <a:t>un</a:t>
            </a:r>
            <a:r>
              <a:rPr sz="800" spc="-30" dirty="0">
                <a:latin typeface="Calibri"/>
                <a:cs typeface="Calibri"/>
              </a:rPr>
              <a:t> </a:t>
            </a:r>
            <a:r>
              <a:rPr sz="800" dirty="0">
                <a:latin typeface="Calibri"/>
                <a:cs typeface="Calibri"/>
              </a:rPr>
              <a:t>seul</a:t>
            </a:r>
            <a:r>
              <a:rPr sz="800" spc="-25" dirty="0">
                <a:latin typeface="Calibri"/>
                <a:cs typeface="Calibri"/>
              </a:rPr>
              <a:t> </a:t>
            </a:r>
            <a:r>
              <a:rPr sz="800" dirty="0">
                <a:latin typeface="Calibri"/>
                <a:cs typeface="Calibri"/>
              </a:rPr>
              <a:t>exemple</a:t>
            </a:r>
            <a:r>
              <a:rPr sz="800" spc="-20" dirty="0">
                <a:latin typeface="Calibri"/>
                <a:cs typeface="Calibri"/>
              </a:rPr>
              <a:t> </a:t>
            </a:r>
            <a:r>
              <a:rPr sz="800" spc="-10" dirty="0">
                <a:latin typeface="Calibri"/>
                <a:cs typeface="Calibri"/>
              </a:rPr>
              <a:t>d'auto-</a:t>
            </a:r>
            <a:r>
              <a:rPr sz="800" dirty="0">
                <a:latin typeface="Calibri"/>
                <a:cs typeface="Calibri"/>
              </a:rPr>
              <a:t>évaluation a</a:t>
            </a:r>
            <a:r>
              <a:rPr sz="800" spc="-30" dirty="0">
                <a:latin typeface="Calibri"/>
                <a:cs typeface="Calibri"/>
              </a:rPr>
              <a:t> </a:t>
            </a:r>
            <a:r>
              <a:rPr sz="800" dirty="0">
                <a:latin typeface="Calibri"/>
                <a:cs typeface="Calibri"/>
              </a:rPr>
              <a:t>été</a:t>
            </a:r>
            <a:r>
              <a:rPr sz="800" spc="-25" dirty="0">
                <a:latin typeface="Calibri"/>
                <a:cs typeface="Calibri"/>
              </a:rPr>
              <a:t> </a:t>
            </a:r>
            <a:r>
              <a:rPr sz="800" dirty="0">
                <a:latin typeface="Calibri"/>
                <a:cs typeface="Calibri"/>
              </a:rPr>
              <a:t>trouvé</a:t>
            </a:r>
            <a:r>
              <a:rPr sz="800" spc="-20" dirty="0">
                <a:latin typeface="Calibri"/>
                <a:cs typeface="Calibri"/>
              </a:rPr>
              <a:t> </a:t>
            </a:r>
            <a:r>
              <a:rPr sz="800" dirty="0">
                <a:latin typeface="Calibri"/>
                <a:cs typeface="Calibri"/>
              </a:rPr>
              <a:t>dans</a:t>
            </a:r>
            <a:r>
              <a:rPr sz="800" spc="-20" dirty="0">
                <a:latin typeface="Calibri"/>
                <a:cs typeface="Calibri"/>
              </a:rPr>
              <a:t> </a:t>
            </a:r>
            <a:r>
              <a:rPr sz="800" dirty="0">
                <a:latin typeface="Calibri"/>
                <a:cs typeface="Calibri"/>
              </a:rPr>
              <a:t>ce</a:t>
            </a:r>
            <a:r>
              <a:rPr sz="800" spc="-25" dirty="0">
                <a:latin typeface="Calibri"/>
                <a:cs typeface="Calibri"/>
              </a:rPr>
              <a:t> </a:t>
            </a:r>
            <a:r>
              <a:rPr sz="800" spc="-10" dirty="0">
                <a:latin typeface="Calibri"/>
                <a:cs typeface="Calibri"/>
              </a:rPr>
              <a:t>domaine.</a:t>
            </a:r>
            <a:endParaRPr sz="800" dirty="0">
              <a:latin typeface="Calibri"/>
              <a:cs typeface="Calibri"/>
            </a:endParaRPr>
          </a:p>
          <a:p>
            <a:pPr marL="91440" marR="303530">
              <a:lnSpc>
                <a:spcPct val="120000"/>
              </a:lnSpc>
            </a:pPr>
            <a:r>
              <a:rPr sz="800" dirty="0">
                <a:latin typeface="Calibri"/>
                <a:cs typeface="Calibri"/>
              </a:rPr>
              <a:t>M</a:t>
            </a:r>
            <a:r>
              <a:rPr sz="800" spc="-20" dirty="0">
                <a:latin typeface="Calibri"/>
                <a:cs typeface="Calibri"/>
              </a:rPr>
              <a:t> </a:t>
            </a:r>
            <a:r>
              <a:rPr sz="800" dirty="0">
                <a:latin typeface="Calibri"/>
                <a:cs typeface="Calibri"/>
              </a:rPr>
              <a:t>-</a:t>
            </a:r>
            <a:r>
              <a:rPr sz="800" spc="-25" dirty="0">
                <a:latin typeface="Calibri"/>
                <a:cs typeface="Calibri"/>
              </a:rPr>
              <a:t> </a:t>
            </a:r>
            <a:r>
              <a:rPr sz="800" dirty="0">
                <a:latin typeface="Calibri"/>
                <a:cs typeface="Calibri"/>
              </a:rPr>
              <a:t>Aucune</a:t>
            </a:r>
            <a:r>
              <a:rPr sz="800" spc="-10" dirty="0">
                <a:latin typeface="Calibri"/>
                <a:cs typeface="Calibri"/>
              </a:rPr>
              <a:t> </a:t>
            </a:r>
            <a:r>
              <a:rPr sz="800" dirty="0">
                <a:latin typeface="Calibri"/>
                <a:cs typeface="Calibri"/>
              </a:rPr>
              <a:t>preuve</a:t>
            </a:r>
            <a:r>
              <a:rPr sz="800" spc="-10" dirty="0">
                <a:latin typeface="Calibri"/>
                <a:cs typeface="Calibri"/>
              </a:rPr>
              <a:t> </a:t>
            </a:r>
            <a:r>
              <a:rPr sz="800" dirty="0">
                <a:latin typeface="Calibri"/>
                <a:cs typeface="Calibri"/>
              </a:rPr>
              <a:t>de</a:t>
            </a:r>
            <a:r>
              <a:rPr sz="800" spc="-10" dirty="0">
                <a:latin typeface="Calibri"/>
                <a:cs typeface="Calibri"/>
              </a:rPr>
              <a:t> planification,</a:t>
            </a:r>
            <a:r>
              <a:rPr sz="800" spc="25" dirty="0">
                <a:latin typeface="Calibri"/>
                <a:cs typeface="Calibri"/>
              </a:rPr>
              <a:t> </a:t>
            </a:r>
            <a:r>
              <a:rPr sz="800" spc="-10" dirty="0">
                <a:latin typeface="Calibri"/>
                <a:cs typeface="Calibri"/>
              </a:rPr>
              <a:t>d'autocorrection,</a:t>
            </a:r>
            <a:r>
              <a:rPr sz="800" spc="20" dirty="0">
                <a:latin typeface="Calibri"/>
                <a:cs typeface="Calibri"/>
              </a:rPr>
              <a:t> </a:t>
            </a:r>
            <a:r>
              <a:rPr sz="800" dirty="0">
                <a:latin typeface="Calibri"/>
                <a:cs typeface="Calibri"/>
              </a:rPr>
              <a:t>de</a:t>
            </a:r>
            <a:r>
              <a:rPr sz="800" spc="-25" dirty="0">
                <a:latin typeface="Calibri"/>
                <a:cs typeface="Calibri"/>
              </a:rPr>
              <a:t> </a:t>
            </a:r>
            <a:r>
              <a:rPr sz="800" dirty="0">
                <a:latin typeface="Calibri"/>
                <a:cs typeface="Calibri"/>
              </a:rPr>
              <a:t>suivi des</a:t>
            </a:r>
            <a:r>
              <a:rPr sz="800" spc="-20" dirty="0">
                <a:latin typeface="Calibri"/>
                <a:cs typeface="Calibri"/>
              </a:rPr>
              <a:t> </a:t>
            </a:r>
            <a:r>
              <a:rPr sz="800" dirty="0">
                <a:latin typeface="Calibri"/>
                <a:cs typeface="Calibri"/>
              </a:rPr>
              <a:t>tâches,</a:t>
            </a:r>
            <a:r>
              <a:rPr sz="800" spc="-15" dirty="0">
                <a:latin typeface="Calibri"/>
                <a:cs typeface="Calibri"/>
              </a:rPr>
              <a:t> </a:t>
            </a:r>
            <a:r>
              <a:rPr sz="800" dirty="0">
                <a:latin typeface="Calibri"/>
                <a:cs typeface="Calibri"/>
              </a:rPr>
              <a:t>de</a:t>
            </a:r>
            <a:r>
              <a:rPr sz="800" spc="-5" dirty="0">
                <a:latin typeface="Calibri"/>
                <a:cs typeface="Calibri"/>
              </a:rPr>
              <a:t> </a:t>
            </a:r>
            <a:r>
              <a:rPr sz="800" dirty="0">
                <a:latin typeface="Calibri"/>
                <a:cs typeface="Calibri"/>
              </a:rPr>
              <a:t>fixation</a:t>
            </a:r>
            <a:r>
              <a:rPr sz="800" spc="10" dirty="0">
                <a:latin typeface="Calibri"/>
                <a:cs typeface="Calibri"/>
              </a:rPr>
              <a:t> </a:t>
            </a:r>
            <a:r>
              <a:rPr sz="800" dirty="0">
                <a:latin typeface="Calibri"/>
                <a:cs typeface="Calibri"/>
              </a:rPr>
              <a:t>d'objectifs</a:t>
            </a:r>
            <a:r>
              <a:rPr sz="800" spc="5" dirty="0">
                <a:latin typeface="Calibri"/>
                <a:cs typeface="Calibri"/>
              </a:rPr>
              <a:t> </a:t>
            </a:r>
            <a:r>
              <a:rPr sz="800" dirty="0">
                <a:latin typeface="Calibri"/>
                <a:cs typeface="Calibri"/>
              </a:rPr>
              <a:t>et</a:t>
            </a:r>
            <a:r>
              <a:rPr sz="800" spc="-30" dirty="0">
                <a:latin typeface="Calibri"/>
                <a:cs typeface="Calibri"/>
              </a:rPr>
              <a:t> </a:t>
            </a:r>
            <a:r>
              <a:rPr sz="800" dirty="0">
                <a:latin typeface="Calibri"/>
                <a:cs typeface="Calibri"/>
              </a:rPr>
              <a:t>de</a:t>
            </a:r>
            <a:r>
              <a:rPr sz="800" spc="-15" dirty="0">
                <a:latin typeface="Calibri"/>
                <a:cs typeface="Calibri"/>
              </a:rPr>
              <a:t> </a:t>
            </a:r>
            <a:r>
              <a:rPr sz="800" dirty="0">
                <a:latin typeface="Calibri"/>
                <a:cs typeface="Calibri"/>
              </a:rPr>
              <a:t>réflexion</a:t>
            </a:r>
            <a:r>
              <a:rPr sz="800" spc="15" dirty="0">
                <a:latin typeface="Calibri"/>
                <a:cs typeface="Calibri"/>
              </a:rPr>
              <a:t> </a:t>
            </a:r>
            <a:r>
              <a:rPr sz="800" dirty="0">
                <a:latin typeface="Calibri"/>
                <a:cs typeface="Calibri"/>
              </a:rPr>
              <a:t>n'a</a:t>
            </a:r>
            <a:r>
              <a:rPr sz="800" spc="-20" dirty="0">
                <a:latin typeface="Calibri"/>
                <a:cs typeface="Calibri"/>
              </a:rPr>
              <a:t> </a:t>
            </a:r>
            <a:r>
              <a:rPr sz="800" dirty="0">
                <a:latin typeface="Calibri"/>
                <a:cs typeface="Calibri"/>
              </a:rPr>
              <a:t>été</a:t>
            </a:r>
            <a:r>
              <a:rPr sz="800" spc="-20" dirty="0">
                <a:latin typeface="Calibri"/>
                <a:cs typeface="Calibri"/>
              </a:rPr>
              <a:t> </a:t>
            </a:r>
            <a:r>
              <a:rPr sz="800" spc="-10" dirty="0">
                <a:latin typeface="Calibri"/>
                <a:cs typeface="Calibri"/>
              </a:rPr>
              <a:t>trouvée</a:t>
            </a:r>
            <a:r>
              <a:rPr sz="800" spc="500" dirty="0">
                <a:latin typeface="Calibri"/>
                <a:cs typeface="Calibri"/>
              </a:rPr>
              <a:t> </a:t>
            </a:r>
            <a:r>
              <a:rPr sz="800" dirty="0">
                <a:latin typeface="Calibri"/>
                <a:cs typeface="Calibri"/>
              </a:rPr>
              <a:t>dans</a:t>
            </a:r>
            <a:r>
              <a:rPr sz="800" spc="-15" dirty="0">
                <a:latin typeface="Calibri"/>
                <a:cs typeface="Calibri"/>
              </a:rPr>
              <a:t> </a:t>
            </a:r>
            <a:r>
              <a:rPr sz="800" dirty="0">
                <a:latin typeface="Calibri"/>
                <a:cs typeface="Calibri"/>
              </a:rPr>
              <a:t>ce</a:t>
            </a:r>
            <a:r>
              <a:rPr sz="800" spc="-20" dirty="0">
                <a:latin typeface="Calibri"/>
                <a:cs typeface="Calibri"/>
              </a:rPr>
              <a:t> </a:t>
            </a:r>
            <a:r>
              <a:rPr sz="800" spc="-10" dirty="0">
                <a:latin typeface="Calibri"/>
                <a:cs typeface="Calibri"/>
              </a:rPr>
              <a:t>volet.</a:t>
            </a:r>
            <a:endParaRPr sz="800" dirty="0">
              <a:latin typeface="Calibri"/>
              <a:cs typeface="Calibri"/>
            </a:endParaRPr>
          </a:p>
          <a:p>
            <a:pPr>
              <a:lnSpc>
                <a:spcPct val="100000"/>
              </a:lnSpc>
              <a:spcBef>
                <a:spcPts val="160"/>
              </a:spcBef>
            </a:pPr>
            <a:endParaRPr sz="800" dirty="0">
              <a:latin typeface="Calibri"/>
              <a:cs typeface="Calibri"/>
            </a:endParaRPr>
          </a:p>
          <a:p>
            <a:pPr marL="91440" marR="137795">
              <a:lnSpc>
                <a:spcPct val="120000"/>
              </a:lnSpc>
            </a:pPr>
            <a:r>
              <a:rPr sz="900" spc="-10" dirty="0">
                <a:latin typeface="Calibri"/>
                <a:cs typeface="Calibri"/>
              </a:rPr>
              <a:t>Performance</a:t>
            </a:r>
            <a:r>
              <a:rPr sz="900" spc="-35" dirty="0">
                <a:latin typeface="Calibri"/>
                <a:cs typeface="Calibri"/>
              </a:rPr>
              <a:t> </a:t>
            </a:r>
            <a:r>
              <a:rPr sz="900" dirty="0">
                <a:latin typeface="Calibri"/>
                <a:cs typeface="Calibri"/>
              </a:rPr>
              <a:t>générale</a:t>
            </a:r>
            <a:r>
              <a:rPr sz="900" spc="15" dirty="0">
                <a:latin typeface="Calibri"/>
                <a:cs typeface="Calibri"/>
              </a:rPr>
              <a:t> </a:t>
            </a:r>
            <a:r>
              <a:rPr sz="900" dirty="0">
                <a:latin typeface="Calibri"/>
                <a:cs typeface="Calibri"/>
              </a:rPr>
              <a:t>—</a:t>
            </a:r>
            <a:r>
              <a:rPr sz="900" spc="-30" dirty="0">
                <a:latin typeface="Calibri"/>
                <a:cs typeface="Calibri"/>
              </a:rPr>
              <a:t> </a:t>
            </a:r>
            <a:r>
              <a:rPr sz="900" dirty="0">
                <a:latin typeface="Calibri"/>
                <a:cs typeface="Calibri"/>
              </a:rPr>
              <a:t>Le</a:t>
            </a:r>
            <a:r>
              <a:rPr sz="900" spc="-20" dirty="0">
                <a:latin typeface="Calibri"/>
                <a:cs typeface="Calibri"/>
              </a:rPr>
              <a:t> </a:t>
            </a:r>
            <a:r>
              <a:rPr sz="900" dirty="0">
                <a:latin typeface="Calibri"/>
                <a:cs typeface="Calibri"/>
              </a:rPr>
              <a:t>nombre</a:t>
            </a:r>
            <a:r>
              <a:rPr sz="900" spc="-10" dirty="0">
                <a:latin typeface="Calibri"/>
                <a:cs typeface="Calibri"/>
              </a:rPr>
              <a:t> </a:t>
            </a:r>
            <a:r>
              <a:rPr sz="900" dirty="0">
                <a:latin typeface="Calibri"/>
                <a:cs typeface="Calibri"/>
              </a:rPr>
              <a:t>d'approches</a:t>
            </a:r>
            <a:r>
              <a:rPr sz="900" spc="-10" dirty="0">
                <a:latin typeface="Calibri"/>
                <a:cs typeface="Calibri"/>
              </a:rPr>
              <a:t> </a:t>
            </a:r>
            <a:r>
              <a:rPr sz="900" dirty="0">
                <a:latin typeface="Calibri"/>
                <a:cs typeface="Calibri"/>
              </a:rPr>
              <a:t>utilisées</a:t>
            </a:r>
            <a:r>
              <a:rPr sz="900" spc="15" dirty="0">
                <a:latin typeface="Calibri"/>
                <a:cs typeface="Calibri"/>
              </a:rPr>
              <a:t> </a:t>
            </a:r>
            <a:r>
              <a:rPr sz="900" dirty="0">
                <a:latin typeface="Calibri"/>
                <a:cs typeface="Calibri"/>
              </a:rPr>
              <a:t>par</a:t>
            </a:r>
            <a:r>
              <a:rPr sz="900" spc="-15" dirty="0">
                <a:latin typeface="Calibri"/>
                <a:cs typeface="Calibri"/>
              </a:rPr>
              <a:t> </a:t>
            </a:r>
            <a:r>
              <a:rPr sz="900" dirty="0">
                <a:latin typeface="Calibri"/>
                <a:cs typeface="Calibri"/>
              </a:rPr>
              <a:t>votre</a:t>
            </a:r>
            <a:r>
              <a:rPr sz="900" spc="-20" dirty="0">
                <a:latin typeface="Calibri"/>
                <a:cs typeface="Calibri"/>
              </a:rPr>
              <a:t> </a:t>
            </a:r>
            <a:r>
              <a:rPr sz="900" dirty="0">
                <a:latin typeface="Calibri"/>
                <a:cs typeface="Calibri"/>
              </a:rPr>
              <a:t>enfant</a:t>
            </a:r>
            <a:r>
              <a:rPr sz="900" spc="-10" dirty="0">
                <a:latin typeface="Calibri"/>
                <a:cs typeface="Calibri"/>
              </a:rPr>
              <a:t> </a:t>
            </a:r>
            <a:r>
              <a:rPr sz="900" dirty="0">
                <a:latin typeface="Calibri"/>
                <a:cs typeface="Calibri"/>
              </a:rPr>
              <a:t>pour</a:t>
            </a:r>
            <a:r>
              <a:rPr sz="900" spc="-15" dirty="0">
                <a:latin typeface="Calibri"/>
                <a:cs typeface="Calibri"/>
              </a:rPr>
              <a:t> </a:t>
            </a:r>
            <a:r>
              <a:rPr sz="900" dirty="0">
                <a:latin typeface="Calibri"/>
                <a:cs typeface="Calibri"/>
              </a:rPr>
              <a:t>démontrer ses</a:t>
            </a:r>
            <a:r>
              <a:rPr sz="900" spc="-10" dirty="0">
                <a:latin typeface="Calibri"/>
                <a:cs typeface="Calibri"/>
              </a:rPr>
              <a:t> connaissances</a:t>
            </a:r>
            <a:r>
              <a:rPr sz="900" spc="-20" dirty="0">
                <a:latin typeface="Calibri"/>
                <a:cs typeface="Calibri"/>
              </a:rPr>
              <a:t> </a:t>
            </a:r>
            <a:r>
              <a:rPr sz="900" dirty="0">
                <a:latin typeface="Calibri"/>
                <a:cs typeface="Calibri"/>
              </a:rPr>
              <a:t>et</a:t>
            </a:r>
            <a:r>
              <a:rPr sz="900" spc="-15" dirty="0">
                <a:latin typeface="Calibri"/>
                <a:cs typeface="Calibri"/>
              </a:rPr>
              <a:t> </a:t>
            </a:r>
            <a:r>
              <a:rPr sz="900" spc="-25" dirty="0">
                <a:latin typeface="Calibri"/>
                <a:cs typeface="Calibri"/>
              </a:rPr>
              <a:t>ses</a:t>
            </a:r>
            <a:r>
              <a:rPr sz="900" spc="500" dirty="0">
                <a:latin typeface="Calibri"/>
                <a:cs typeface="Calibri"/>
              </a:rPr>
              <a:t> </a:t>
            </a:r>
            <a:r>
              <a:rPr sz="900" spc="-10" dirty="0">
                <a:latin typeface="Calibri"/>
                <a:cs typeface="Calibri"/>
              </a:rPr>
              <a:t>compétences</a:t>
            </a:r>
            <a:endParaRPr sz="900" dirty="0">
              <a:latin typeface="Calibri"/>
              <a:cs typeface="Calibri"/>
            </a:endParaRPr>
          </a:p>
          <a:p>
            <a:pPr marL="91440" marR="207645">
              <a:lnSpc>
                <a:spcPct val="120200"/>
              </a:lnSpc>
              <a:spcBef>
                <a:spcPts val="15"/>
              </a:spcBef>
            </a:pPr>
            <a:r>
              <a:rPr sz="800" dirty="0">
                <a:latin typeface="Calibri"/>
                <a:cs typeface="Calibri"/>
              </a:rPr>
              <a:t>2</a:t>
            </a:r>
            <a:r>
              <a:rPr sz="800" spc="-30" dirty="0">
                <a:latin typeface="Calibri"/>
                <a:cs typeface="Calibri"/>
              </a:rPr>
              <a:t> </a:t>
            </a:r>
            <a:r>
              <a:rPr sz="800" dirty="0">
                <a:latin typeface="Calibri"/>
                <a:cs typeface="Calibri"/>
              </a:rPr>
              <a:t>-</a:t>
            </a:r>
            <a:r>
              <a:rPr sz="800" spc="-25" dirty="0">
                <a:latin typeface="Calibri"/>
                <a:cs typeface="Calibri"/>
              </a:rPr>
              <a:t> </a:t>
            </a:r>
            <a:r>
              <a:rPr sz="800" dirty="0">
                <a:latin typeface="Calibri"/>
                <a:cs typeface="Calibri"/>
              </a:rPr>
              <a:t>L'élève</a:t>
            </a:r>
            <a:r>
              <a:rPr sz="800" spc="-15" dirty="0">
                <a:latin typeface="Calibri"/>
                <a:cs typeface="Calibri"/>
              </a:rPr>
              <a:t> </a:t>
            </a:r>
            <a:r>
              <a:rPr sz="800" dirty="0">
                <a:latin typeface="Calibri"/>
                <a:cs typeface="Calibri"/>
              </a:rPr>
              <a:t>démontre</a:t>
            </a:r>
            <a:r>
              <a:rPr sz="800" spc="-10" dirty="0">
                <a:latin typeface="Calibri"/>
                <a:cs typeface="Calibri"/>
              </a:rPr>
              <a:t> </a:t>
            </a:r>
            <a:r>
              <a:rPr sz="800" dirty="0">
                <a:latin typeface="Calibri"/>
                <a:cs typeface="Calibri"/>
              </a:rPr>
              <a:t>des</a:t>
            </a:r>
            <a:r>
              <a:rPr sz="800" spc="-20" dirty="0">
                <a:latin typeface="Calibri"/>
                <a:cs typeface="Calibri"/>
              </a:rPr>
              <a:t> </a:t>
            </a:r>
            <a:r>
              <a:rPr sz="800" spc="-10" dirty="0">
                <a:latin typeface="Calibri"/>
                <a:cs typeface="Calibri"/>
              </a:rPr>
              <a:t>connaissances</a:t>
            </a:r>
            <a:r>
              <a:rPr sz="800" spc="10" dirty="0">
                <a:latin typeface="Calibri"/>
                <a:cs typeface="Calibri"/>
              </a:rPr>
              <a:t> </a:t>
            </a:r>
            <a:r>
              <a:rPr sz="800" dirty="0">
                <a:latin typeface="Calibri"/>
                <a:cs typeface="Calibri"/>
              </a:rPr>
              <a:t>et</a:t>
            </a:r>
            <a:r>
              <a:rPr sz="800" spc="-20" dirty="0">
                <a:latin typeface="Calibri"/>
                <a:cs typeface="Calibri"/>
              </a:rPr>
              <a:t> </a:t>
            </a:r>
            <a:r>
              <a:rPr sz="800" dirty="0">
                <a:latin typeface="Calibri"/>
                <a:cs typeface="Calibri"/>
              </a:rPr>
              <a:t>des</a:t>
            </a:r>
            <a:r>
              <a:rPr sz="800" spc="-10" dirty="0">
                <a:latin typeface="Calibri"/>
                <a:cs typeface="Calibri"/>
              </a:rPr>
              <a:t> compétences </a:t>
            </a:r>
            <a:r>
              <a:rPr sz="800" dirty="0">
                <a:latin typeface="Calibri"/>
                <a:cs typeface="Calibri"/>
              </a:rPr>
              <a:t>dans</a:t>
            </a:r>
            <a:r>
              <a:rPr sz="800" spc="-20" dirty="0">
                <a:latin typeface="Calibri"/>
                <a:cs typeface="Calibri"/>
              </a:rPr>
              <a:t> </a:t>
            </a:r>
            <a:r>
              <a:rPr sz="800" dirty="0">
                <a:latin typeface="Calibri"/>
                <a:cs typeface="Calibri"/>
              </a:rPr>
              <a:t>de</a:t>
            </a:r>
            <a:r>
              <a:rPr sz="800" spc="-15" dirty="0">
                <a:latin typeface="Calibri"/>
                <a:cs typeface="Calibri"/>
              </a:rPr>
              <a:t> </a:t>
            </a:r>
            <a:r>
              <a:rPr sz="800" dirty="0">
                <a:latin typeface="Calibri"/>
                <a:cs typeface="Calibri"/>
              </a:rPr>
              <a:t>multiples</a:t>
            </a:r>
            <a:r>
              <a:rPr sz="800" spc="-10" dirty="0">
                <a:latin typeface="Calibri"/>
                <a:cs typeface="Calibri"/>
              </a:rPr>
              <a:t> </a:t>
            </a:r>
            <a:r>
              <a:rPr sz="800" dirty="0">
                <a:latin typeface="Calibri"/>
                <a:cs typeface="Calibri"/>
              </a:rPr>
              <a:t>contextes,</a:t>
            </a:r>
            <a:r>
              <a:rPr sz="800" spc="-5" dirty="0">
                <a:latin typeface="Calibri"/>
                <a:cs typeface="Calibri"/>
              </a:rPr>
              <a:t> </a:t>
            </a:r>
            <a:r>
              <a:rPr sz="800" dirty="0">
                <a:latin typeface="Calibri"/>
                <a:cs typeface="Calibri"/>
              </a:rPr>
              <a:t>ou</a:t>
            </a:r>
            <a:r>
              <a:rPr sz="800" spc="-10" dirty="0">
                <a:latin typeface="Calibri"/>
                <a:cs typeface="Calibri"/>
              </a:rPr>
              <a:t> </a:t>
            </a:r>
            <a:r>
              <a:rPr sz="800" dirty="0">
                <a:latin typeface="Calibri"/>
                <a:cs typeface="Calibri"/>
              </a:rPr>
              <a:t>utilise</a:t>
            </a:r>
            <a:r>
              <a:rPr sz="800" spc="-5" dirty="0">
                <a:latin typeface="Calibri"/>
                <a:cs typeface="Calibri"/>
              </a:rPr>
              <a:t> </a:t>
            </a:r>
            <a:r>
              <a:rPr sz="800" dirty="0">
                <a:latin typeface="Calibri"/>
                <a:cs typeface="Calibri"/>
              </a:rPr>
              <a:t>de</a:t>
            </a:r>
            <a:r>
              <a:rPr sz="800" spc="-25" dirty="0">
                <a:latin typeface="Calibri"/>
                <a:cs typeface="Calibri"/>
              </a:rPr>
              <a:t> </a:t>
            </a:r>
            <a:r>
              <a:rPr sz="800" dirty="0">
                <a:latin typeface="Calibri"/>
                <a:cs typeface="Calibri"/>
              </a:rPr>
              <a:t>multiples</a:t>
            </a:r>
            <a:r>
              <a:rPr sz="800" spc="5" dirty="0">
                <a:latin typeface="Calibri"/>
                <a:cs typeface="Calibri"/>
              </a:rPr>
              <a:t> </a:t>
            </a:r>
            <a:r>
              <a:rPr sz="800" dirty="0">
                <a:latin typeface="Calibri"/>
                <a:cs typeface="Calibri"/>
              </a:rPr>
              <a:t>approches </a:t>
            </a:r>
            <a:r>
              <a:rPr sz="800" spc="-10" dirty="0">
                <a:latin typeface="Calibri"/>
                <a:cs typeface="Calibri"/>
              </a:rPr>
              <a:t>et/ou</a:t>
            </a:r>
            <a:r>
              <a:rPr sz="800" spc="500" dirty="0">
                <a:latin typeface="Calibri"/>
                <a:cs typeface="Calibri"/>
              </a:rPr>
              <a:t> </a:t>
            </a:r>
            <a:r>
              <a:rPr sz="800" dirty="0">
                <a:latin typeface="Calibri"/>
                <a:cs typeface="Calibri"/>
              </a:rPr>
              <a:t>méthodes de</a:t>
            </a:r>
            <a:r>
              <a:rPr sz="800" spc="-15" dirty="0">
                <a:latin typeface="Calibri"/>
                <a:cs typeface="Calibri"/>
              </a:rPr>
              <a:t> </a:t>
            </a:r>
            <a:r>
              <a:rPr sz="800" spc="-10" dirty="0">
                <a:latin typeface="Calibri"/>
                <a:cs typeface="Calibri"/>
              </a:rPr>
              <a:t>réponse</a:t>
            </a:r>
            <a:r>
              <a:rPr sz="800" dirty="0">
                <a:latin typeface="Calibri"/>
                <a:cs typeface="Calibri"/>
              </a:rPr>
              <a:t> et</a:t>
            </a:r>
            <a:r>
              <a:rPr sz="800" spc="-10" dirty="0">
                <a:latin typeface="Calibri"/>
                <a:cs typeface="Calibri"/>
              </a:rPr>
              <a:t> </a:t>
            </a:r>
            <a:r>
              <a:rPr sz="800" dirty="0">
                <a:latin typeface="Calibri"/>
                <a:cs typeface="Calibri"/>
              </a:rPr>
              <a:t>de</a:t>
            </a:r>
            <a:r>
              <a:rPr sz="800" spc="-10" dirty="0">
                <a:latin typeface="Calibri"/>
                <a:cs typeface="Calibri"/>
              </a:rPr>
              <a:t> participation</a:t>
            </a:r>
            <a:r>
              <a:rPr sz="800" spc="35" dirty="0">
                <a:latin typeface="Calibri"/>
                <a:cs typeface="Calibri"/>
              </a:rPr>
              <a:t> </a:t>
            </a:r>
            <a:r>
              <a:rPr sz="800" dirty="0">
                <a:latin typeface="Calibri"/>
                <a:cs typeface="Calibri"/>
              </a:rPr>
              <a:t>dans</a:t>
            </a:r>
            <a:r>
              <a:rPr sz="800" spc="5" dirty="0">
                <a:latin typeface="Calibri"/>
                <a:cs typeface="Calibri"/>
              </a:rPr>
              <a:t> </a:t>
            </a:r>
            <a:r>
              <a:rPr sz="800" dirty="0">
                <a:latin typeface="Calibri"/>
                <a:cs typeface="Calibri"/>
              </a:rPr>
              <a:t>ce</a:t>
            </a:r>
            <a:r>
              <a:rPr sz="800" spc="-10" dirty="0">
                <a:latin typeface="Calibri"/>
                <a:cs typeface="Calibri"/>
              </a:rPr>
              <a:t> domaine.</a:t>
            </a:r>
            <a:endParaRPr sz="800" dirty="0">
              <a:latin typeface="Calibri"/>
              <a:cs typeface="Calibri"/>
            </a:endParaRPr>
          </a:p>
          <a:p>
            <a:pPr marL="91440" marR="172720">
              <a:lnSpc>
                <a:spcPct val="120000"/>
              </a:lnSpc>
            </a:pPr>
            <a:r>
              <a:rPr sz="800" dirty="0">
                <a:latin typeface="Calibri"/>
                <a:cs typeface="Calibri"/>
              </a:rPr>
              <a:t>1</a:t>
            </a:r>
            <a:r>
              <a:rPr sz="800" spc="-25" dirty="0">
                <a:latin typeface="Calibri"/>
                <a:cs typeface="Calibri"/>
              </a:rPr>
              <a:t> </a:t>
            </a:r>
            <a:r>
              <a:rPr sz="800" dirty="0">
                <a:latin typeface="Calibri"/>
                <a:cs typeface="Calibri"/>
              </a:rPr>
              <a:t>-</a:t>
            </a:r>
            <a:r>
              <a:rPr sz="800" spc="-25" dirty="0">
                <a:latin typeface="Calibri"/>
                <a:cs typeface="Calibri"/>
              </a:rPr>
              <a:t> </a:t>
            </a:r>
            <a:r>
              <a:rPr sz="800" dirty="0">
                <a:latin typeface="Calibri"/>
                <a:cs typeface="Calibri"/>
              </a:rPr>
              <a:t>L'élève</a:t>
            </a:r>
            <a:r>
              <a:rPr sz="800" spc="-5" dirty="0">
                <a:latin typeface="Calibri"/>
                <a:cs typeface="Calibri"/>
              </a:rPr>
              <a:t> </a:t>
            </a:r>
            <a:r>
              <a:rPr sz="800" dirty="0">
                <a:latin typeface="Calibri"/>
                <a:cs typeface="Calibri"/>
              </a:rPr>
              <a:t>démontre</a:t>
            </a:r>
            <a:r>
              <a:rPr sz="800" spc="-5" dirty="0">
                <a:latin typeface="Calibri"/>
                <a:cs typeface="Calibri"/>
              </a:rPr>
              <a:t> </a:t>
            </a:r>
            <a:r>
              <a:rPr sz="800" dirty="0">
                <a:latin typeface="Calibri"/>
                <a:cs typeface="Calibri"/>
              </a:rPr>
              <a:t>des</a:t>
            </a:r>
            <a:r>
              <a:rPr sz="800" spc="-15" dirty="0">
                <a:latin typeface="Calibri"/>
                <a:cs typeface="Calibri"/>
              </a:rPr>
              <a:t> </a:t>
            </a:r>
            <a:r>
              <a:rPr sz="800" spc="-10" dirty="0">
                <a:latin typeface="Calibri"/>
                <a:cs typeface="Calibri"/>
              </a:rPr>
              <a:t>connaissances</a:t>
            </a:r>
            <a:r>
              <a:rPr sz="800" spc="15" dirty="0">
                <a:latin typeface="Calibri"/>
                <a:cs typeface="Calibri"/>
              </a:rPr>
              <a:t> </a:t>
            </a:r>
            <a:r>
              <a:rPr sz="800" dirty="0">
                <a:latin typeface="Calibri"/>
                <a:cs typeface="Calibri"/>
              </a:rPr>
              <a:t>et</a:t>
            </a:r>
            <a:r>
              <a:rPr sz="800" spc="-15" dirty="0">
                <a:latin typeface="Calibri"/>
                <a:cs typeface="Calibri"/>
              </a:rPr>
              <a:t> </a:t>
            </a:r>
            <a:r>
              <a:rPr sz="800" dirty="0">
                <a:latin typeface="Calibri"/>
                <a:cs typeface="Calibri"/>
              </a:rPr>
              <a:t>des</a:t>
            </a:r>
            <a:r>
              <a:rPr sz="800" spc="-5" dirty="0">
                <a:latin typeface="Calibri"/>
                <a:cs typeface="Calibri"/>
              </a:rPr>
              <a:t> </a:t>
            </a:r>
            <a:r>
              <a:rPr sz="800" spc="-10" dirty="0">
                <a:latin typeface="Calibri"/>
                <a:cs typeface="Calibri"/>
              </a:rPr>
              <a:t>compétences</a:t>
            </a:r>
            <a:r>
              <a:rPr sz="800" spc="-5" dirty="0">
                <a:latin typeface="Calibri"/>
                <a:cs typeface="Calibri"/>
              </a:rPr>
              <a:t> </a:t>
            </a:r>
            <a:r>
              <a:rPr sz="800" dirty="0">
                <a:latin typeface="Calibri"/>
                <a:cs typeface="Calibri"/>
              </a:rPr>
              <a:t>dans</a:t>
            </a:r>
            <a:r>
              <a:rPr sz="800" spc="-20" dirty="0">
                <a:latin typeface="Calibri"/>
                <a:cs typeface="Calibri"/>
              </a:rPr>
              <a:t> </a:t>
            </a:r>
            <a:r>
              <a:rPr sz="800" dirty="0">
                <a:latin typeface="Calibri"/>
                <a:cs typeface="Calibri"/>
              </a:rPr>
              <a:t>un</a:t>
            </a:r>
            <a:r>
              <a:rPr sz="800" spc="-5" dirty="0">
                <a:latin typeface="Calibri"/>
                <a:cs typeface="Calibri"/>
              </a:rPr>
              <a:t> </a:t>
            </a:r>
            <a:r>
              <a:rPr sz="800" dirty="0">
                <a:latin typeface="Calibri"/>
                <a:cs typeface="Calibri"/>
              </a:rPr>
              <a:t>contexte</a:t>
            </a:r>
            <a:r>
              <a:rPr sz="800" spc="-5" dirty="0">
                <a:latin typeface="Calibri"/>
                <a:cs typeface="Calibri"/>
              </a:rPr>
              <a:t> </a:t>
            </a:r>
            <a:r>
              <a:rPr sz="800" dirty="0">
                <a:latin typeface="Calibri"/>
                <a:cs typeface="Calibri"/>
              </a:rPr>
              <a:t>donné, ou</a:t>
            </a:r>
            <a:r>
              <a:rPr sz="800" spc="-10" dirty="0">
                <a:latin typeface="Calibri"/>
                <a:cs typeface="Calibri"/>
              </a:rPr>
              <a:t> </a:t>
            </a:r>
            <a:r>
              <a:rPr sz="800" dirty="0">
                <a:latin typeface="Calibri"/>
                <a:cs typeface="Calibri"/>
              </a:rPr>
              <a:t>utilise</a:t>
            </a:r>
            <a:r>
              <a:rPr sz="800" spc="5" dirty="0">
                <a:latin typeface="Calibri"/>
                <a:cs typeface="Calibri"/>
              </a:rPr>
              <a:t> </a:t>
            </a:r>
            <a:r>
              <a:rPr sz="800" dirty="0">
                <a:latin typeface="Calibri"/>
                <a:cs typeface="Calibri"/>
              </a:rPr>
              <a:t>une</a:t>
            </a:r>
            <a:r>
              <a:rPr sz="800" spc="-5" dirty="0">
                <a:latin typeface="Calibri"/>
                <a:cs typeface="Calibri"/>
              </a:rPr>
              <a:t> </a:t>
            </a:r>
            <a:r>
              <a:rPr sz="800" spc="-10" dirty="0">
                <a:latin typeface="Calibri"/>
                <a:cs typeface="Calibri"/>
              </a:rPr>
              <a:t>approche </a:t>
            </a:r>
            <a:r>
              <a:rPr sz="800" dirty="0">
                <a:latin typeface="Calibri"/>
                <a:cs typeface="Calibri"/>
              </a:rPr>
              <a:t>et/ou</a:t>
            </a:r>
            <a:r>
              <a:rPr sz="800" spc="-10" dirty="0">
                <a:latin typeface="Calibri"/>
                <a:cs typeface="Calibri"/>
              </a:rPr>
              <a:t> </a:t>
            </a:r>
            <a:r>
              <a:rPr sz="800" dirty="0">
                <a:latin typeface="Calibri"/>
                <a:cs typeface="Calibri"/>
              </a:rPr>
              <a:t>une</a:t>
            </a:r>
            <a:r>
              <a:rPr sz="800" spc="-5" dirty="0">
                <a:latin typeface="Calibri"/>
                <a:cs typeface="Calibri"/>
              </a:rPr>
              <a:t> </a:t>
            </a:r>
            <a:r>
              <a:rPr sz="800" spc="-10" dirty="0">
                <a:latin typeface="Calibri"/>
                <a:cs typeface="Calibri"/>
              </a:rPr>
              <a:t>méthode</a:t>
            </a:r>
            <a:r>
              <a:rPr sz="800" spc="500" dirty="0">
                <a:latin typeface="Calibri"/>
                <a:cs typeface="Calibri"/>
              </a:rPr>
              <a:t> </a:t>
            </a:r>
            <a:r>
              <a:rPr sz="800" dirty="0">
                <a:latin typeface="Calibri"/>
                <a:cs typeface="Calibri"/>
              </a:rPr>
              <a:t>de</a:t>
            </a:r>
            <a:r>
              <a:rPr sz="800" spc="-20" dirty="0">
                <a:latin typeface="Calibri"/>
                <a:cs typeface="Calibri"/>
              </a:rPr>
              <a:t> </a:t>
            </a:r>
            <a:r>
              <a:rPr sz="800" dirty="0">
                <a:latin typeface="Calibri"/>
                <a:cs typeface="Calibri"/>
              </a:rPr>
              <a:t>réponse</a:t>
            </a:r>
            <a:r>
              <a:rPr sz="800" spc="5" dirty="0">
                <a:latin typeface="Calibri"/>
                <a:cs typeface="Calibri"/>
              </a:rPr>
              <a:t> </a:t>
            </a:r>
            <a:r>
              <a:rPr sz="800" dirty="0">
                <a:latin typeface="Calibri"/>
                <a:cs typeface="Calibri"/>
              </a:rPr>
              <a:t>et</a:t>
            </a:r>
            <a:r>
              <a:rPr sz="800" spc="-10" dirty="0">
                <a:latin typeface="Calibri"/>
                <a:cs typeface="Calibri"/>
              </a:rPr>
              <a:t> </a:t>
            </a:r>
            <a:r>
              <a:rPr sz="800" dirty="0">
                <a:latin typeface="Calibri"/>
                <a:cs typeface="Calibri"/>
              </a:rPr>
              <a:t>de</a:t>
            </a:r>
            <a:r>
              <a:rPr sz="800" spc="-15" dirty="0">
                <a:latin typeface="Calibri"/>
                <a:cs typeface="Calibri"/>
              </a:rPr>
              <a:t> </a:t>
            </a:r>
            <a:r>
              <a:rPr sz="800" spc="-10" dirty="0">
                <a:latin typeface="Calibri"/>
                <a:cs typeface="Calibri"/>
              </a:rPr>
              <a:t>participation</a:t>
            </a:r>
            <a:r>
              <a:rPr sz="800" spc="20" dirty="0">
                <a:latin typeface="Calibri"/>
                <a:cs typeface="Calibri"/>
              </a:rPr>
              <a:t> </a:t>
            </a:r>
            <a:r>
              <a:rPr sz="800" dirty="0">
                <a:latin typeface="Calibri"/>
                <a:cs typeface="Calibri"/>
              </a:rPr>
              <a:t>dans ce</a:t>
            </a:r>
            <a:r>
              <a:rPr sz="800" spc="-15" dirty="0">
                <a:latin typeface="Calibri"/>
                <a:cs typeface="Calibri"/>
              </a:rPr>
              <a:t> </a:t>
            </a:r>
            <a:r>
              <a:rPr sz="800" spc="-10" dirty="0">
                <a:latin typeface="Calibri"/>
                <a:cs typeface="Calibri"/>
              </a:rPr>
              <a:t>domaine.</a:t>
            </a:r>
            <a:endParaRPr sz="8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nSpc>
                <a:spcPct val="100000"/>
              </a:lnSpc>
              <a:spcBef>
                <a:spcPts val="100"/>
              </a:spcBef>
            </a:pPr>
            <a:r>
              <a:rPr spc="-10" dirty="0"/>
              <a:t>Ressources</a:t>
            </a:r>
            <a:r>
              <a:rPr spc="-225" dirty="0"/>
              <a:t> </a:t>
            </a:r>
            <a:r>
              <a:rPr spc="-10" dirty="0"/>
              <a:t>supplémentaires</a:t>
            </a:r>
          </a:p>
        </p:txBody>
      </p:sp>
      <p:sp>
        <p:nvSpPr>
          <p:cNvPr id="3" name="object 3">
            <a:extLst>
              <a:ext uri="{C183D7F6-B498-43B3-948B-1728B52AA6E4}">
                <adec:decorative xmlns:adec="http://schemas.microsoft.com/office/drawing/2017/decorative" val="1"/>
              </a:ext>
            </a:extLst>
          </p:cNvPr>
          <p:cNvSpPr/>
          <p:nvPr/>
        </p:nvSpPr>
        <p:spPr>
          <a:xfrm>
            <a:off x="1557527" y="1095755"/>
            <a:ext cx="2773680" cy="445134"/>
          </a:xfrm>
          <a:custGeom>
            <a:avLst/>
            <a:gdLst/>
            <a:ahLst/>
            <a:cxnLst/>
            <a:rect l="l" t="t" r="r" b="b"/>
            <a:pathLst>
              <a:path w="2773679" h="445134">
                <a:moveTo>
                  <a:pt x="2699512" y="0"/>
                </a:moveTo>
                <a:lnTo>
                  <a:pt x="74167" y="0"/>
                </a:lnTo>
                <a:lnTo>
                  <a:pt x="45273" y="5820"/>
                </a:lnTo>
                <a:lnTo>
                  <a:pt x="21701" y="21701"/>
                </a:lnTo>
                <a:lnTo>
                  <a:pt x="5820" y="45273"/>
                </a:lnTo>
                <a:lnTo>
                  <a:pt x="0" y="74168"/>
                </a:lnTo>
                <a:lnTo>
                  <a:pt x="0" y="370840"/>
                </a:lnTo>
                <a:lnTo>
                  <a:pt x="5820" y="399734"/>
                </a:lnTo>
                <a:lnTo>
                  <a:pt x="21701" y="423306"/>
                </a:lnTo>
                <a:lnTo>
                  <a:pt x="45273" y="439187"/>
                </a:lnTo>
                <a:lnTo>
                  <a:pt x="74167" y="445008"/>
                </a:lnTo>
                <a:lnTo>
                  <a:pt x="2699512" y="445008"/>
                </a:lnTo>
                <a:lnTo>
                  <a:pt x="2728406" y="439187"/>
                </a:lnTo>
                <a:lnTo>
                  <a:pt x="2751978" y="423306"/>
                </a:lnTo>
                <a:lnTo>
                  <a:pt x="2767859" y="399734"/>
                </a:lnTo>
                <a:lnTo>
                  <a:pt x="2773680" y="370840"/>
                </a:lnTo>
                <a:lnTo>
                  <a:pt x="2773680" y="74168"/>
                </a:lnTo>
                <a:lnTo>
                  <a:pt x="2767859" y="45273"/>
                </a:lnTo>
                <a:lnTo>
                  <a:pt x="2751978" y="21701"/>
                </a:lnTo>
                <a:lnTo>
                  <a:pt x="2728406" y="5820"/>
                </a:lnTo>
                <a:lnTo>
                  <a:pt x="2699512" y="0"/>
                </a:lnTo>
                <a:close/>
              </a:path>
            </a:pathLst>
          </a:custGeom>
          <a:solidFill>
            <a:srgbClr val="1A4685"/>
          </a:solidFill>
        </p:spPr>
        <p:txBody>
          <a:bodyPr wrap="square" lIns="0" tIns="0" rIns="0" bIns="0" rtlCol="0"/>
          <a:lstStyle/>
          <a:p>
            <a:endParaRPr dirty="0"/>
          </a:p>
        </p:txBody>
      </p:sp>
      <p:sp>
        <p:nvSpPr>
          <p:cNvPr id="4" name="object 4"/>
          <p:cNvSpPr txBox="1"/>
          <p:nvPr/>
        </p:nvSpPr>
        <p:spPr>
          <a:xfrm>
            <a:off x="2113533" y="1153159"/>
            <a:ext cx="16605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Ressources</a:t>
            </a:r>
            <a:r>
              <a:rPr sz="1800" spc="-65" dirty="0">
                <a:solidFill>
                  <a:srgbClr val="FFFFFF"/>
                </a:solidFill>
                <a:latin typeface="Calibri"/>
                <a:cs typeface="Calibri"/>
              </a:rPr>
              <a:t> </a:t>
            </a:r>
            <a:r>
              <a:rPr sz="1800" spc="-20" dirty="0">
                <a:solidFill>
                  <a:srgbClr val="FFFFFF"/>
                </a:solidFill>
                <a:latin typeface="Calibri"/>
                <a:cs typeface="Calibri"/>
              </a:rPr>
              <a:t>MCAS</a:t>
            </a:r>
            <a:endParaRPr sz="1800" dirty="0">
              <a:latin typeface="Calibri"/>
              <a:cs typeface="Calibri"/>
            </a:endParaRPr>
          </a:p>
        </p:txBody>
      </p:sp>
      <p:pic>
        <p:nvPicPr>
          <p:cNvPr id="6" name="object 6" descr="Capture d’écran regroupant des liens et des informations pour obtenir davantage de renseignements sur l’évaluation MCAS et les résultats."/>
          <p:cNvPicPr/>
          <p:nvPr/>
        </p:nvPicPr>
        <p:blipFill>
          <a:blip r:embed="rId2" cstate="print"/>
          <a:stretch>
            <a:fillRect/>
          </a:stretch>
        </p:blipFill>
        <p:spPr>
          <a:xfrm>
            <a:off x="115823" y="1600200"/>
            <a:ext cx="5657088" cy="4018788"/>
          </a:xfrm>
          <a:prstGeom prst="rect">
            <a:avLst/>
          </a:prstGeom>
        </p:spPr>
      </p:pic>
      <p:grpSp>
        <p:nvGrpSpPr>
          <p:cNvPr id="10" name="object 10">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1" name="object 11"/>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2" name="object 12"/>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3" name="object 13"/>
          <p:cNvSpPr txBox="1"/>
          <p:nvPr/>
        </p:nvSpPr>
        <p:spPr>
          <a:xfrm>
            <a:off x="1680972" y="1822704"/>
            <a:ext cx="1914525" cy="318770"/>
          </a:xfrm>
          <a:prstGeom prst="rect">
            <a:avLst/>
          </a:prstGeom>
          <a:solidFill>
            <a:srgbClr val="FFFFFF"/>
          </a:solidFill>
        </p:spPr>
        <p:txBody>
          <a:bodyPr vert="horz" wrap="square" lIns="0" tIns="15875" rIns="0" bIns="0" rtlCol="0">
            <a:spAutoFit/>
          </a:bodyPr>
          <a:lstStyle/>
          <a:p>
            <a:pPr marL="48260" marR="356235">
              <a:lnSpc>
                <a:spcPct val="100000"/>
              </a:lnSpc>
              <a:spcBef>
                <a:spcPts val="125"/>
              </a:spcBef>
            </a:pPr>
            <a:r>
              <a:rPr sz="900" dirty="0">
                <a:latin typeface="Calibri"/>
                <a:cs typeface="Calibri"/>
              </a:rPr>
              <a:t>Département</a:t>
            </a:r>
            <a:r>
              <a:rPr sz="900" spc="-20" dirty="0">
                <a:latin typeface="Calibri"/>
                <a:cs typeface="Calibri"/>
              </a:rPr>
              <a:t> </a:t>
            </a:r>
            <a:r>
              <a:rPr sz="900" dirty="0">
                <a:latin typeface="Calibri"/>
                <a:cs typeface="Calibri"/>
              </a:rPr>
              <a:t>de</a:t>
            </a:r>
            <a:r>
              <a:rPr sz="900" spc="-25" dirty="0">
                <a:latin typeface="Calibri"/>
                <a:cs typeface="Calibri"/>
              </a:rPr>
              <a:t> </a:t>
            </a:r>
            <a:r>
              <a:rPr sz="900" spc="-10" dirty="0">
                <a:latin typeface="Calibri"/>
                <a:cs typeface="Calibri"/>
              </a:rPr>
              <a:t>l'Enseignement</a:t>
            </a:r>
            <a:r>
              <a:rPr sz="900" spc="500" dirty="0">
                <a:latin typeface="Calibri"/>
                <a:cs typeface="Calibri"/>
              </a:rPr>
              <a:t> </a:t>
            </a:r>
            <a:r>
              <a:rPr sz="900" dirty="0">
                <a:latin typeface="Calibri"/>
                <a:cs typeface="Calibri"/>
              </a:rPr>
              <a:t>Élémentaire</a:t>
            </a:r>
            <a:r>
              <a:rPr sz="900" spc="-25" dirty="0">
                <a:latin typeface="Calibri"/>
                <a:cs typeface="Calibri"/>
              </a:rPr>
              <a:t> </a:t>
            </a:r>
            <a:r>
              <a:rPr sz="900" dirty="0">
                <a:latin typeface="Calibri"/>
                <a:cs typeface="Calibri"/>
              </a:rPr>
              <a:t>et</a:t>
            </a:r>
            <a:r>
              <a:rPr sz="900" spc="-25" dirty="0">
                <a:latin typeface="Calibri"/>
                <a:cs typeface="Calibri"/>
              </a:rPr>
              <a:t> </a:t>
            </a:r>
            <a:r>
              <a:rPr sz="900" spc="-10" dirty="0">
                <a:latin typeface="Calibri"/>
                <a:cs typeface="Calibri"/>
              </a:rPr>
              <a:t>Secondaire</a:t>
            </a:r>
            <a:endParaRPr sz="900" dirty="0">
              <a:latin typeface="Calibri"/>
              <a:cs typeface="Calibri"/>
            </a:endParaRPr>
          </a:p>
        </p:txBody>
      </p:sp>
      <p:sp>
        <p:nvSpPr>
          <p:cNvPr id="31" name="object 31"/>
          <p:cNvSpPr txBox="1"/>
          <p:nvPr/>
        </p:nvSpPr>
        <p:spPr>
          <a:xfrm>
            <a:off x="4375403" y="2275332"/>
            <a:ext cx="882650" cy="215265"/>
          </a:xfrm>
          <a:prstGeom prst="rect">
            <a:avLst/>
          </a:prstGeom>
          <a:solidFill>
            <a:srgbClr val="F8F8F8"/>
          </a:solidFill>
        </p:spPr>
        <p:txBody>
          <a:bodyPr vert="horz" wrap="square" lIns="0" tIns="38735" rIns="0" bIns="0" rtlCol="0">
            <a:spAutoFit/>
          </a:bodyPr>
          <a:lstStyle/>
          <a:p>
            <a:pPr marL="334010">
              <a:lnSpc>
                <a:spcPct val="100000"/>
              </a:lnSpc>
              <a:spcBef>
                <a:spcPts val="305"/>
              </a:spcBef>
            </a:pPr>
            <a:r>
              <a:rPr sz="800" b="1" dirty="0">
                <a:solidFill>
                  <a:srgbClr val="215F8F"/>
                </a:solidFill>
                <a:latin typeface="Calibri"/>
                <a:cs typeface="Calibri"/>
              </a:rPr>
              <a:t>En</a:t>
            </a:r>
            <a:r>
              <a:rPr sz="800" b="1" spc="-20" dirty="0">
                <a:solidFill>
                  <a:srgbClr val="215F8F"/>
                </a:solidFill>
                <a:latin typeface="Calibri"/>
                <a:cs typeface="Calibri"/>
              </a:rPr>
              <a:t> </a:t>
            </a:r>
            <a:r>
              <a:rPr sz="800" b="1" spc="-10" dirty="0">
                <a:solidFill>
                  <a:srgbClr val="215F8F"/>
                </a:solidFill>
                <a:latin typeface="Calibri"/>
                <a:cs typeface="Calibri"/>
              </a:rPr>
              <a:t>Español</a:t>
            </a:r>
            <a:endParaRPr sz="800" dirty="0">
              <a:latin typeface="Calibri"/>
              <a:cs typeface="Calibri"/>
            </a:endParaRPr>
          </a:p>
        </p:txBody>
      </p:sp>
      <p:sp>
        <p:nvSpPr>
          <p:cNvPr id="18" name="object 18"/>
          <p:cNvSpPr txBox="1"/>
          <p:nvPr/>
        </p:nvSpPr>
        <p:spPr>
          <a:xfrm>
            <a:off x="537972" y="2855976"/>
            <a:ext cx="666115" cy="184785"/>
          </a:xfrm>
          <a:prstGeom prst="rect">
            <a:avLst/>
          </a:prstGeom>
          <a:solidFill>
            <a:srgbClr val="F8F8F8"/>
          </a:solidFill>
        </p:spPr>
        <p:txBody>
          <a:bodyPr vert="horz" wrap="square" lIns="0" tIns="0" rIns="0" bIns="0" rtlCol="0">
            <a:spAutoFit/>
          </a:bodyPr>
          <a:lstStyle/>
          <a:p>
            <a:pPr marL="25400">
              <a:lnSpc>
                <a:spcPts val="725"/>
              </a:lnSpc>
            </a:pPr>
            <a:r>
              <a:rPr sz="800" b="1" spc="-10" dirty="0">
                <a:solidFill>
                  <a:srgbClr val="215F8F"/>
                </a:solidFill>
                <a:latin typeface="Calibri"/>
                <a:cs typeface="Calibri"/>
              </a:rPr>
              <a:t>Historique</a:t>
            </a:r>
            <a:r>
              <a:rPr sz="800" b="1" spc="45" dirty="0">
                <a:solidFill>
                  <a:srgbClr val="215F8F"/>
                </a:solidFill>
                <a:latin typeface="Calibri"/>
                <a:cs typeface="Calibri"/>
              </a:rPr>
              <a:t> </a:t>
            </a:r>
            <a:r>
              <a:rPr sz="800" b="1" spc="-25" dirty="0">
                <a:solidFill>
                  <a:srgbClr val="215F8F"/>
                </a:solidFill>
                <a:latin typeface="Calibri"/>
                <a:cs typeface="Calibri"/>
              </a:rPr>
              <a:t>des</a:t>
            </a:r>
            <a:endParaRPr sz="800" dirty="0">
              <a:latin typeface="Calibri"/>
              <a:cs typeface="Calibri"/>
            </a:endParaRPr>
          </a:p>
          <a:p>
            <a:pPr marL="25400">
              <a:lnSpc>
                <a:spcPts val="725"/>
              </a:lnSpc>
            </a:pPr>
            <a:r>
              <a:rPr sz="800" b="1" spc="-10" dirty="0">
                <a:solidFill>
                  <a:srgbClr val="215F8F"/>
                </a:solidFill>
                <a:latin typeface="Calibri"/>
                <a:cs typeface="Calibri"/>
              </a:rPr>
              <a:t>tests</a:t>
            </a:r>
            <a:endParaRPr sz="800" dirty="0">
              <a:latin typeface="Calibri"/>
              <a:cs typeface="Calibri"/>
            </a:endParaRPr>
          </a:p>
        </p:txBody>
      </p:sp>
      <p:sp>
        <p:nvSpPr>
          <p:cNvPr id="17" name="object 17"/>
          <p:cNvSpPr txBox="1"/>
          <p:nvPr/>
        </p:nvSpPr>
        <p:spPr>
          <a:xfrm>
            <a:off x="1633727" y="2787395"/>
            <a:ext cx="797560" cy="338455"/>
          </a:xfrm>
          <a:prstGeom prst="rect">
            <a:avLst/>
          </a:prstGeom>
          <a:solidFill>
            <a:srgbClr val="F8F8F8"/>
          </a:solidFill>
        </p:spPr>
        <p:txBody>
          <a:bodyPr vert="horz" wrap="square" lIns="0" tIns="38735" rIns="0" bIns="0" rtlCol="0">
            <a:spAutoFit/>
          </a:bodyPr>
          <a:lstStyle/>
          <a:p>
            <a:pPr marL="91440" marR="137795">
              <a:lnSpc>
                <a:spcPct val="100000"/>
              </a:lnSpc>
              <a:spcBef>
                <a:spcPts val="305"/>
              </a:spcBef>
            </a:pPr>
            <a:r>
              <a:rPr sz="800" b="1" dirty="0">
                <a:solidFill>
                  <a:srgbClr val="215F8F"/>
                </a:solidFill>
                <a:latin typeface="Calibri"/>
                <a:cs typeface="Calibri"/>
              </a:rPr>
              <a:t>Résultats</a:t>
            </a:r>
            <a:r>
              <a:rPr sz="800" b="1" spc="-45" dirty="0">
                <a:solidFill>
                  <a:srgbClr val="215F8F"/>
                </a:solidFill>
                <a:latin typeface="Calibri"/>
                <a:cs typeface="Calibri"/>
              </a:rPr>
              <a:t> </a:t>
            </a:r>
            <a:r>
              <a:rPr sz="800" b="1" spc="-25" dirty="0">
                <a:solidFill>
                  <a:srgbClr val="215F8F"/>
                </a:solidFill>
                <a:latin typeface="Calibri"/>
                <a:cs typeface="Calibri"/>
              </a:rPr>
              <a:t>des</a:t>
            </a:r>
            <a:r>
              <a:rPr sz="800" b="1" spc="500" dirty="0">
                <a:solidFill>
                  <a:srgbClr val="215F8F"/>
                </a:solidFill>
                <a:latin typeface="Calibri"/>
                <a:cs typeface="Calibri"/>
              </a:rPr>
              <a:t> </a:t>
            </a:r>
            <a:r>
              <a:rPr sz="800" b="1" spc="-10" dirty="0">
                <a:solidFill>
                  <a:srgbClr val="215F8F"/>
                </a:solidFill>
                <a:latin typeface="Calibri"/>
                <a:cs typeface="Calibri"/>
              </a:rPr>
              <a:t>tests</a:t>
            </a:r>
            <a:endParaRPr sz="800" dirty="0">
              <a:latin typeface="Calibri"/>
              <a:cs typeface="Calibri"/>
            </a:endParaRPr>
          </a:p>
        </p:txBody>
      </p:sp>
      <p:sp>
        <p:nvSpPr>
          <p:cNvPr id="16" name="object 16"/>
          <p:cNvSpPr txBox="1"/>
          <p:nvPr/>
        </p:nvSpPr>
        <p:spPr>
          <a:xfrm>
            <a:off x="2759964" y="2724911"/>
            <a:ext cx="728980" cy="338455"/>
          </a:xfrm>
          <a:prstGeom prst="rect">
            <a:avLst/>
          </a:prstGeom>
          <a:solidFill>
            <a:srgbClr val="F8F8F8"/>
          </a:solidFill>
        </p:spPr>
        <p:txBody>
          <a:bodyPr vert="horz" wrap="square" lIns="0" tIns="40005" rIns="0" bIns="0" rtlCol="0">
            <a:spAutoFit/>
          </a:bodyPr>
          <a:lstStyle/>
          <a:p>
            <a:pPr marL="91440" marR="238125">
              <a:lnSpc>
                <a:spcPct val="100000"/>
              </a:lnSpc>
              <a:spcBef>
                <a:spcPts val="315"/>
              </a:spcBef>
            </a:pPr>
            <a:r>
              <a:rPr sz="800" b="1" spc="-10" dirty="0">
                <a:solidFill>
                  <a:srgbClr val="215F8F"/>
                </a:solidFill>
                <a:latin typeface="Calibri"/>
                <a:cs typeface="Calibri"/>
              </a:rPr>
              <a:t>Résultats</a:t>
            </a:r>
            <a:r>
              <a:rPr sz="800" b="1" spc="500" dirty="0">
                <a:solidFill>
                  <a:srgbClr val="215F8F"/>
                </a:solidFill>
                <a:latin typeface="Calibri"/>
                <a:cs typeface="Calibri"/>
              </a:rPr>
              <a:t> </a:t>
            </a:r>
            <a:r>
              <a:rPr sz="800" b="1" spc="-10" dirty="0">
                <a:solidFill>
                  <a:srgbClr val="215F8F"/>
                </a:solidFill>
                <a:latin typeface="Calibri"/>
                <a:cs typeface="Calibri"/>
              </a:rPr>
              <a:t>détaillés</a:t>
            </a:r>
            <a:endParaRPr sz="800" dirty="0">
              <a:latin typeface="Calibri"/>
              <a:cs typeface="Calibri"/>
            </a:endParaRPr>
          </a:p>
        </p:txBody>
      </p:sp>
      <p:sp>
        <p:nvSpPr>
          <p:cNvPr id="14" name="object 14">
            <a:extLst>
              <a:ext uri="{C183D7F6-B498-43B3-948B-1728B52AA6E4}">
                <adec:decorative xmlns:adec="http://schemas.microsoft.com/office/drawing/2017/decorative" val="1"/>
              </a:ext>
            </a:extLst>
          </p:cNvPr>
          <p:cNvSpPr/>
          <p:nvPr/>
        </p:nvSpPr>
        <p:spPr>
          <a:xfrm>
            <a:off x="4000500" y="2787395"/>
            <a:ext cx="730250" cy="215265"/>
          </a:xfrm>
          <a:custGeom>
            <a:avLst/>
            <a:gdLst/>
            <a:ahLst/>
            <a:cxnLst/>
            <a:rect l="l" t="t" r="r" b="b"/>
            <a:pathLst>
              <a:path w="730250" h="215264">
                <a:moveTo>
                  <a:pt x="729996" y="0"/>
                </a:moveTo>
                <a:lnTo>
                  <a:pt x="0" y="0"/>
                </a:lnTo>
                <a:lnTo>
                  <a:pt x="0" y="214884"/>
                </a:lnTo>
                <a:lnTo>
                  <a:pt x="729996" y="214884"/>
                </a:lnTo>
                <a:lnTo>
                  <a:pt x="729996" y="0"/>
                </a:lnTo>
                <a:close/>
              </a:path>
            </a:pathLst>
          </a:custGeom>
          <a:solidFill>
            <a:srgbClr val="F8F8F8"/>
          </a:solidFill>
        </p:spPr>
        <p:txBody>
          <a:bodyPr wrap="square" lIns="0" tIns="0" rIns="0" bIns="0" rtlCol="0"/>
          <a:lstStyle/>
          <a:p>
            <a:endParaRPr dirty="0"/>
          </a:p>
        </p:txBody>
      </p:sp>
      <p:sp>
        <p:nvSpPr>
          <p:cNvPr id="15" name="object 15"/>
          <p:cNvSpPr txBox="1"/>
          <p:nvPr/>
        </p:nvSpPr>
        <p:spPr>
          <a:xfrm>
            <a:off x="4079875" y="2813050"/>
            <a:ext cx="498475" cy="147955"/>
          </a:xfrm>
          <a:prstGeom prst="rect">
            <a:avLst/>
          </a:prstGeom>
        </p:spPr>
        <p:txBody>
          <a:bodyPr vert="horz" wrap="square" lIns="0" tIns="13335" rIns="0" bIns="0" rtlCol="0">
            <a:spAutoFit/>
          </a:bodyPr>
          <a:lstStyle/>
          <a:p>
            <a:pPr marL="12700">
              <a:lnSpc>
                <a:spcPct val="100000"/>
              </a:lnSpc>
              <a:spcBef>
                <a:spcPts val="105"/>
              </a:spcBef>
            </a:pPr>
            <a:r>
              <a:rPr sz="800" b="1" u="sng" spc="-10" dirty="0">
                <a:solidFill>
                  <a:srgbClr val="6B6B6B"/>
                </a:solidFill>
                <a:uFill>
                  <a:solidFill>
                    <a:srgbClr val="6B6B6B"/>
                  </a:solidFill>
                </a:uFill>
                <a:latin typeface="Calibri"/>
                <a:cs typeface="Calibri"/>
              </a:rPr>
              <a:t>Ressources</a:t>
            </a:r>
            <a:endParaRPr sz="800" dirty="0">
              <a:latin typeface="Calibri"/>
              <a:cs typeface="Calibri"/>
            </a:endParaRPr>
          </a:p>
        </p:txBody>
      </p:sp>
      <p:sp>
        <p:nvSpPr>
          <p:cNvPr id="20" name="object 20">
            <a:extLst>
              <a:ext uri="{C183D7F6-B498-43B3-948B-1728B52AA6E4}">
                <adec:decorative xmlns:adec="http://schemas.microsoft.com/office/drawing/2017/decorative" val="1"/>
              </a:ext>
            </a:extLst>
          </p:cNvPr>
          <p:cNvSpPr/>
          <p:nvPr/>
        </p:nvSpPr>
        <p:spPr>
          <a:xfrm>
            <a:off x="4674615" y="717804"/>
            <a:ext cx="5749925" cy="2156460"/>
          </a:xfrm>
          <a:custGeom>
            <a:avLst/>
            <a:gdLst/>
            <a:ahLst/>
            <a:cxnLst/>
            <a:rect l="l" t="t" r="r" b="b"/>
            <a:pathLst>
              <a:path w="5749925" h="2156460">
                <a:moveTo>
                  <a:pt x="5494020" y="0"/>
                </a:moveTo>
                <a:lnTo>
                  <a:pt x="2225548" y="0"/>
                </a:lnTo>
                <a:lnTo>
                  <a:pt x="2179623" y="4117"/>
                </a:lnTo>
                <a:lnTo>
                  <a:pt x="2136397" y="15989"/>
                </a:lnTo>
                <a:lnTo>
                  <a:pt x="2096591" y="34892"/>
                </a:lnTo>
                <a:lnTo>
                  <a:pt x="2060927" y="60104"/>
                </a:lnTo>
                <a:lnTo>
                  <a:pt x="2030128" y="90903"/>
                </a:lnTo>
                <a:lnTo>
                  <a:pt x="2004916" y="126567"/>
                </a:lnTo>
                <a:lnTo>
                  <a:pt x="1986013" y="166373"/>
                </a:lnTo>
                <a:lnTo>
                  <a:pt x="1974141" y="209599"/>
                </a:lnTo>
                <a:lnTo>
                  <a:pt x="1970024" y="255524"/>
                </a:lnTo>
                <a:lnTo>
                  <a:pt x="1970024" y="894334"/>
                </a:lnTo>
                <a:lnTo>
                  <a:pt x="0" y="2156206"/>
                </a:lnTo>
                <a:lnTo>
                  <a:pt x="1970024" y="1277620"/>
                </a:lnTo>
                <a:lnTo>
                  <a:pt x="5749544" y="1277620"/>
                </a:lnTo>
                <a:lnTo>
                  <a:pt x="5749544" y="255524"/>
                </a:lnTo>
                <a:lnTo>
                  <a:pt x="5745426" y="209599"/>
                </a:lnTo>
                <a:lnTo>
                  <a:pt x="5733554" y="166373"/>
                </a:lnTo>
                <a:lnTo>
                  <a:pt x="5714651" y="126567"/>
                </a:lnTo>
                <a:lnTo>
                  <a:pt x="5689439" y="90903"/>
                </a:lnTo>
                <a:lnTo>
                  <a:pt x="5658640" y="60104"/>
                </a:lnTo>
                <a:lnTo>
                  <a:pt x="5622976" y="34892"/>
                </a:lnTo>
                <a:lnTo>
                  <a:pt x="5583170" y="15989"/>
                </a:lnTo>
                <a:lnTo>
                  <a:pt x="5539944" y="4117"/>
                </a:lnTo>
                <a:lnTo>
                  <a:pt x="5494020" y="0"/>
                </a:lnTo>
                <a:close/>
              </a:path>
              <a:path w="5749925" h="2156460">
                <a:moveTo>
                  <a:pt x="5749544" y="1277620"/>
                </a:moveTo>
                <a:lnTo>
                  <a:pt x="1970024" y="1277620"/>
                </a:lnTo>
                <a:lnTo>
                  <a:pt x="1974141" y="1323544"/>
                </a:lnTo>
                <a:lnTo>
                  <a:pt x="1986013" y="1366770"/>
                </a:lnTo>
                <a:lnTo>
                  <a:pt x="2004916" y="1406576"/>
                </a:lnTo>
                <a:lnTo>
                  <a:pt x="2030128" y="1442240"/>
                </a:lnTo>
                <a:lnTo>
                  <a:pt x="2060927" y="1473039"/>
                </a:lnTo>
                <a:lnTo>
                  <a:pt x="2096591" y="1498251"/>
                </a:lnTo>
                <a:lnTo>
                  <a:pt x="2136397" y="1517154"/>
                </a:lnTo>
                <a:lnTo>
                  <a:pt x="2179623" y="1529026"/>
                </a:lnTo>
                <a:lnTo>
                  <a:pt x="2225548" y="1533144"/>
                </a:lnTo>
                <a:lnTo>
                  <a:pt x="5494020" y="1533144"/>
                </a:lnTo>
                <a:lnTo>
                  <a:pt x="5539944" y="1529026"/>
                </a:lnTo>
                <a:lnTo>
                  <a:pt x="5583170" y="1517154"/>
                </a:lnTo>
                <a:lnTo>
                  <a:pt x="5622976" y="1498251"/>
                </a:lnTo>
                <a:lnTo>
                  <a:pt x="5658640" y="1473039"/>
                </a:lnTo>
                <a:lnTo>
                  <a:pt x="5689439" y="1442240"/>
                </a:lnTo>
                <a:lnTo>
                  <a:pt x="5714651" y="1406576"/>
                </a:lnTo>
                <a:lnTo>
                  <a:pt x="5733554" y="1366770"/>
                </a:lnTo>
                <a:lnTo>
                  <a:pt x="5745426" y="1323544"/>
                </a:lnTo>
                <a:lnTo>
                  <a:pt x="5749544" y="1277620"/>
                </a:lnTo>
                <a:close/>
              </a:path>
            </a:pathLst>
          </a:custGeom>
          <a:solidFill>
            <a:srgbClr val="1A4685"/>
          </a:solidFill>
        </p:spPr>
        <p:txBody>
          <a:bodyPr wrap="square" lIns="0" tIns="0" rIns="0" bIns="0" rtlCol="0"/>
          <a:lstStyle/>
          <a:p>
            <a:endParaRPr dirty="0"/>
          </a:p>
        </p:txBody>
      </p:sp>
      <p:sp>
        <p:nvSpPr>
          <p:cNvPr id="22" name="object 22"/>
          <p:cNvSpPr txBox="1"/>
          <p:nvPr/>
        </p:nvSpPr>
        <p:spPr>
          <a:xfrm>
            <a:off x="6741921" y="771271"/>
            <a:ext cx="3585210" cy="1397819"/>
          </a:xfrm>
          <a:prstGeom prst="rect">
            <a:avLst/>
          </a:prstGeom>
        </p:spPr>
        <p:txBody>
          <a:bodyPr vert="horz" wrap="square" lIns="0" tIns="12700" rIns="0" bIns="0" rtlCol="0">
            <a:spAutoFit/>
          </a:bodyPr>
          <a:lstStyle/>
          <a:p>
            <a:pPr marL="12700" marR="5080" indent="635" algn="ctr">
              <a:lnSpc>
                <a:spcPct val="100000"/>
              </a:lnSpc>
              <a:spcBef>
                <a:spcPts val="100"/>
              </a:spcBef>
            </a:pPr>
            <a:r>
              <a:rPr sz="1800" dirty="0">
                <a:solidFill>
                  <a:srgbClr val="FFFFFF"/>
                </a:solidFill>
                <a:latin typeface="Calibri"/>
                <a:cs typeface="Calibri"/>
              </a:rPr>
              <a:t>Cliquez</a:t>
            </a:r>
            <a:r>
              <a:rPr sz="1800" spc="-35" dirty="0">
                <a:solidFill>
                  <a:srgbClr val="FFFFFF"/>
                </a:solidFill>
                <a:latin typeface="Calibri"/>
                <a:cs typeface="Calibri"/>
              </a:rPr>
              <a:t> </a:t>
            </a:r>
            <a:r>
              <a:rPr sz="1800" dirty="0">
                <a:solidFill>
                  <a:srgbClr val="FFFFFF"/>
                </a:solidFill>
                <a:latin typeface="Calibri"/>
                <a:cs typeface="Calibri"/>
              </a:rPr>
              <a:t>sur</a:t>
            </a:r>
            <a:r>
              <a:rPr sz="1800" spc="-30" dirty="0">
                <a:solidFill>
                  <a:srgbClr val="FFFFFF"/>
                </a:solidFill>
                <a:latin typeface="Calibri"/>
                <a:cs typeface="Calibri"/>
              </a:rPr>
              <a:t> </a:t>
            </a:r>
            <a:r>
              <a:rPr sz="1800" dirty="0">
                <a:solidFill>
                  <a:srgbClr val="FFFFFF"/>
                </a:solidFill>
                <a:latin typeface="Calibri"/>
                <a:cs typeface="Calibri"/>
              </a:rPr>
              <a:t>l'onglet</a:t>
            </a:r>
            <a:r>
              <a:rPr sz="1800" spc="-25" dirty="0">
                <a:solidFill>
                  <a:srgbClr val="FFFFFF"/>
                </a:solidFill>
                <a:latin typeface="Calibri"/>
                <a:cs typeface="Calibri"/>
              </a:rPr>
              <a:t> </a:t>
            </a:r>
            <a:r>
              <a:rPr sz="1800" b="1" spc="-10" dirty="0">
                <a:solidFill>
                  <a:srgbClr val="FFFFFF"/>
                </a:solidFill>
                <a:latin typeface="Calibri"/>
                <a:cs typeface="Calibri"/>
              </a:rPr>
              <a:t>Ressources</a:t>
            </a:r>
            <a:r>
              <a:rPr sz="1800" b="1" spc="-60" dirty="0">
                <a:solidFill>
                  <a:srgbClr val="FFFFFF"/>
                </a:solidFill>
                <a:latin typeface="Calibri"/>
                <a:cs typeface="Calibri"/>
              </a:rPr>
              <a:t> </a:t>
            </a:r>
            <a:r>
              <a:rPr sz="1800" spc="-20" dirty="0">
                <a:solidFill>
                  <a:srgbClr val="FFFFFF"/>
                </a:solidFill>
                <a:latin typeface="Calibri"/>
                <a:cs typeface="Calibri"/>
              </a:rPr>
              <a:t>pour </a:t>
            </a:r>
            <a:r>
              <a:rPr sz="1800" dirty="0">
                <a:solidFill>
                  <a:srgbClr val="FFFFFF"/>
                </a:solidFill>
                <a:latin typeface="Calibri"/>
                <a:cs typeface="Calibri"/>
              </a:rPr>
              <a:t>trouver</a:t>
            </a:r>
            <a:r>
              <a:rPr sz="1800" spc="-35" dirty="0">
                <a:solidFill>
                  <a:srgbClr val="FFFFFF"/>
                </a:solidFill>
                <a:latin typeface="Calibri"/>
                <a:cs typeface="Calibri"/>
              </a:rPr>
              <a:t> </a:t>
            </a:r>
            <a:r>
              <a:rPr sz="1800" dirty="0">
                <a:solidFill>
                  <a:srgbClr val="FFFFFF"/>
                </a:solidFill>
                <a:latin typeface="Calibri"/>
                <a:cs typeface="Calibri"/>
              </a:rPr>
              <a:t>des</a:t>
            </a:r>
            <a:r>
              <a:rPr sz="1800" spc="-30" dirty="0">
                <a:solidFill>
                  <a:srgbClr val="FFFFFF"/>
                </a:solidFill>
                <a:latin typeface="Calibri"/>
                <a:cs typeface="Calibri"/>
              </a:rPr>
              <a:t> </a:t>
            </a:r>
            <a:r>
              <a:rPr sz="1800" spc="-10" dirty="0">
                <a:solidFill>
                  <a:srgbClr val="FFFFFF"/>
                </a:solidFill>
                <a:latin typeface="Calibri"/>
                <a:cs typeface="Calibri"/>
              </a:rPr>
              <a:t>informations</a:t>
            </a:r>
            <a:r>
              <a:rPr sz="1800" spc="-25" dirty="0">
                <a:solidFill>
                  <a:srgbClr val="FFFFFF"/>
                </a:solidFill>
                <a:latin typeface="Calibri"/>
                <a:cs typeface="Calibri"/>
              </a:rPr>
              <a:t> </a:t>
            </a:r>
            <a:r>
              <a:rPr sz="1800" dirty="0">
                <a:solidFill>
                  <a:srgbClr val="FFFFFF"/>
                </a:solidFill>
                <a:latin typeface="Calibri"/>
                <a:cs typeface="Calibri"/>
              </a:rPr>
              <a:t>utiles</a:t>
            </a:r>
            <a:r>
              <a:rPr sz="1800" spc="-15" dirty="0">
                <a:solidFill>
                  <a:srgbClr val="FFFFFF"/>
                </a:solidFill>
                <a:latin typeface="Calibri"/>
                <a:cs typeface="Calibri"/>
              </a:rPr>
              <a:t> </a:t>
            </a:r>
            <a:r>
              <a:rPr sz="1800" dirty="0">
                <a:solidFill>
                  <a:srgbClr val="FFFFFF"/>
                </a:solidFill>
                <a:latin typeface="Calibri"/>
                <a:cs typeface="Calibri"/>
              </a:rPr>
              <a:t>sur</a:t>
            </a:r>
            <a:r>
              <a:rPr sz="1800" spc="-45" dirty="0">
                <a:solidFill>
                  <a:srgbClr val="FFFFFF"/>
                </a:solidFill>
                <a:latin typeface="Calibri"/>
                <a:cs typeface="Calibri"/>
              </a:rPr>
              <a:t> </a:t>
            </a:r>
            <a:r>
              <a:rPr sz="1800" spc="-25" dirty="0">
                <a:solidFill>
                  <a:srgbClr val="FFFFFF"/>
                </a:solidFill>
                <a:latin typeface="Calibri"/>
                <a:cs typeface="Calibri"/>
              </a:rPr>
              <a:t>les </a:t>
            </a:r>
            <a:r>
              <a:rPr sz="1800" dirty="0">
                <a:solidFill>
                  <a:srgbClr val="FFFFFF"/>
                </a:solidFill>
                <a:latin typeface="Calibri"/>
                <a:cs typeface="Calibri"/>
              </a:rPr>
              <a:t>tests</a:t>
            </a:r>
            <a:r>
              <a:rPr sz="1800" spc="-45" dirty="0">
                <a:solidFill>
                  <a:srgbClr val="FFFFFF"/>
                </a:solidFill>
                <a:latin typeface="Calibri"/>
                <a:cs typeface="Calibri"/>
              </a:rPr>
              <a:t> </a:t>
            </a:r>
            <a:r>
              <a:rPr sz="1800" dirty="0">
                <a:solidFill>
                  <a:srgbClr val="FFFFFF"/>
                </a:solidFill>
                <a:latin typeface="Calibri"/>
                <a:cs typeface="Calibri"/>
              </a:rPr>
              <a:t>MCAS,</a:t>
            </a:r>
            <a:r>
              <a:rPr sz="1800" spc="-40" dirty="0">
                <a:solidFill>
                  <a:srgbClr val="FFFFFF"/>
                </a:solidFill>
                <a:latin typeface="Calibri"/>
                <a:cs typeface="Calibri"/>
              </a:rPr>
              <a:t> </a:t>
            </a:r>
            <a:r>
              <a:rPr sz="1800" dirty="0">
                <a:solidFill>
                  <a:srgbClr val="FFFFFF"/>
                </a:solidFill>
                <a:latin typeface="Calibri"/>
                <a:cs typeface="Calibri"/>
              </a:rPr>
              <a:t>y</a:t>
            </a:r>
            <a:r>
              <a:rPr sz="1800" spc="-35" dirty="0">
                <a:solidFill>
                  <a:srgbClr val="FFFFFF"/>
                </a:solidFill>
                <a:latin typeface="Calibri"/>
                <a:cs typeface="Calibri"/>
              </a:rPr>
              <a:t> </a:t>
            </a:r>
            <a:r>
              <a:rPr sz="1800" dirty="0">
                <a:solidFill>
                  <a:srgbClr val="FFFFFF"/>
                </a:solidFill>
                <a:latin typeface="Calibri"/>
                <a:cs typeface="Calibri"/>
              </a:rPr>
              <a:t>compris</a:t>
            </a:r>
            <a:r>
              <a:rPr sz="1800" spc="-25" dirty="0">
                <a:solidFill>
                  <a:srgbClr val="FFFFFF"/>
                </a:solidFill>
                <a:latin typeface="Calibri"/>
                <a:cs typeface="Calibri"/>
              </a:rPr>
              <a:t> </a:t>
            </a:r>
            <a:r>
              <a:rPr sz="1800" dirty="0">
                <a:solidFill>
                  <a:srgbClr val="FFFFFF"/>
                </a:solidFill>
                <a:latin typeface="Calibri"/>
                <a:cs typeface="Calibri"/>
              </a:rPr>
              <a:t>des</a:t>
            </a:r>
            <a:r>
              <a:rPr sz="1800" spc="-40" dirty="0">
                <a:solidFill>
                  <a:srgbClr val="FFFFFF"/>
                </a:solidFill>
                <a:latin typeface="Calibri"/>
                <a:cs typeface="Calibri"/>
              </a:rPr>
              <a:t> </a:t>
            </a:r>
            <a:r>
              <a:rPr sz="1800" dirty="0">
                <a:solidFill>
                  <a:srgbClr val="FFFFFF"/>
                </a:solidFill>
                <a:latin typeface="Calibri"/>
                <a:cs typeface="Calibri"/>
              </a:rPr>
              <a:t>modèles</a:t>
            </a:r>
            <a:r>
              <a:rPr sz="1800" spc="-30"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rapports</a:t>
            </a:r>
            <a:r>
              <a:rPr sz="1800" spc="-50" dirty="0">
                <a:solidFill>
                  <a:srgbClr val="FFFFFF"/>
                </a:solidFill>
                <a:latin typeface="Calibri"/>
                <a:cs typeface="Calibri"/>
              </a:rPr>
              <a:t> </a:t>
            </a:r>
            <a:r>
              <a:rPr sz="1800" dirty="0">
                <a:solidFill>
                  <a:srgbClr val="FFFFFF"/>
                </a:solidFill>
                <a:latin typeface="Calibri"/>
                <a:cs typeface="Calibri"/>
              </a:rPr>
              <a:t>d'élèves</a:t>
            </a:r>
            <a:r>
              <a:rPr sz="1800" spc="-50" dirty="0">
                <a:solidFill>
                  <a:srgbClr val="FFFFFF"/>
                </a:solidFill>
                <a:latin typeface="Calibri"/>
                <a:cs typeface="Calibri"/>
              </a:rPr>
              <a:t> </a:t>
            </a:r>
            <a:r>
              <a:rPr sz="1800" dirty="0">
                <a:solidFill>
                  <a:srgbClr val="FFFFFF"/>
                </a:solidFill>
                <a:latin typeface="Calibri"/>
                <a:cs typeface="Calibri"/>
              </a:rPr>
              <a:t>dans</a:t>
            </a:r>
            <a:r>
              <a:rPr sz="1800" spc="-45" dirty="0">
                <a:solidFill>
                  <a:srgbClr val="FFFFFF"/>
                </a:solidFill>
                <a:latin typeface="Calibri"/>
                <a:cs typeface="Calibri"/>
              </a:rPr>
              <a:t> </a:t>
            </a:r>
            <a:r>
              <a:rPr sz="1800" spc="-10" dirty="0">
                <a:solidFill>
                  <a:srgbClr val="FFFFFF"/>
                </a:solidFill>
                <a:latin typeface="Calibri"/>
                <a:cs typeface="Calibri"/>
              </a:rPr>
              <a:t>différentes </a:t>
            </a:r>
            <a:r>
              <a:rPr sz="1800" spc="-10" dirty="0" err="1">
                <a:solidFill>
                  <a:srgbClr val="FFFFFF"/>
                </a:solidFill>
                <a:latin typeface="Calibri"/>
                <a:cs typeface="Calibri"/>
              </a:rPr>
              <a:t>langues</a:t>
            </a:r>
            <a:r>
              <a:rPr sz="1800" spc="-10" dirty="0">
                <a:solidFill>
                  <a:srgbClr val="FFFFFF"/>
                </a:solidFill>
                <a:latin typeface="Calibri"/>
                <a:cs typeface="Calibri"/>
              </a:rPr>
              <a:t>.</a:t>
            </a:r>
            <a:endParaRPr sz="1800" dirty="0">
              <a:latin typeface="Calibri"/>
              <a:cs typeface="Calibri"/>
            </a:endParaRPr>
          </a:p>
        </p:txBody>
      </p:sp>
      <p:sp>
        <p:nvSpPr>
          <p:cNvPr id="23" name="object 23"/>
          <p:cNvSpPr txBox="1"/>
          <p:nvPr/>
        </p:nvSpPr>
        <p:spPr>
          <a:xfrm>
            <a:off x="140207" y="3258311"/>
            <a:ext cx="1472565" cy="254635"/>
          </a:xfrm>
          <a:prstGeom prst="rect">
            <a:avLst/>
          </a:prstGeom>
          <a:solidFill>
            <a:srgbClr val="F8F8F8"/>
          </a:solidFill>
        </p:spPr>
        <p:txBody>
          <a:bodyPr vert="horz" wrap="square" lIns="0" tIns="38735" rIns="0" bIns="0" rtlCol="0">
            <a:spAutoFit/>
          </a:bodyPr>
          <a:lstStyle/>
          <a:p>
            <a:pPr marL="91440">
              <a:lnSpc>
                <a:spcPct val="100000"/>
              </a:lnSpc>
              <a:spcBef>
                <a:spcPts val="305"/>
              </a:spcBef>
            </a:pPr>
            <a:r>
              <a:rPr sz="1050" dirty="0">
                <a:solidFill>
                  <a:srgbClr val="252525"/>
                </a:solidFill>
                <a:latin typeface="Calibri"/>
                <a:cs typeface="Calibri"/>
              </a:rPr>
              <a:t>Ressources</a:t>
            </a:r>
            <a:r>
              <a:rPr sz="1050" spc="-60" dirty="0">
                <a:solidFill>
                  <a:srgbClr val="252525"/>
                </a:solidFill>
                <a:latin typeface="Calibri"/>
                <a:cs typeface="Calibri"/>
              </a:rPr>
              <a:t> </a:t>
            </a:r>
            <a:r>
              <a:rPr sz="1050" spc="-20" dirty="0">
                <a:solidFill>
                  <a:srgbClr val="252525"/>
                </a:solidFill>
                <a:latin typeface="Calibri"/>
                <a:cs typeface="Calibri"/>
              </a:rPr>
              <a:t>MCAS</a:t>
            </a:r>
            <a:endParaRPr sz="1050" dirty="0">
              <a:latin typeface="Calibri"/>
              <a:cs typeface="Calibri"/>
            </a:endParaRPr>
          </a:p>
        </p:txBody>
      </p:sp>
      <p:sp>
        <p:nvSpPr>
          <p:cNvPr id="24" name="object 24"/>
          <p:cNvSpPr txBox="1"/>
          <p:nvPr/>
        </p:nvSpPr>
        <p:spPr>
          <a:xfrm>
            <a:off x="394715" y="3566159"/>
            <a:ext cx="1828800" cy="230504"/>
          </a:xfrm>
          <a:prstGeom prst="rect">
            <a:avLst/>
          </a:prstGeom>
          <a:solidFill>
            <a:srgbClr val="F8F8F8"/>
          </a:solidFill>
        </p:spPr>
        <p:txBody>
          <a:bodyPr vert="horz" wrap="square" lIns="0" tIns="38735" rIns="0" bIns="0" rtlCol="0">
            <a:spAutoFit/>
          </a:bodyPr>
          <a:lstStyle/>
          <a:p>
            <a:pPr>
              <a:lnSpc>
                <a:spcPct val="100000"/>
              </a:lnSpc>
              <a:spcBef>
                <a:spcPts val="305"/>
              </a:spcBef>
            </a:pPr>
            <a:r>
              <a:rPr sz="900" b="1" dirty="0">
                <a:solidFill>
                  <a:srgbClr val="215F8F"/>
                </a:solidFill>
                <a:latin typeface="Calibri"/>
                <a:cs typeface="Calibri"/>
              </a:rPr>
              <a:t>Ressources</a:t>
            </a:r>
            <a:r>
              <a:rPr sz="900" b="1" spc="-15" dirty="0">
                <a:solidFill>
                  <a:srgbClr val="215F8F"/>
                </a:solidFill>
                <a:latin typeface="Calibri"/>
                <a:cs typeface="Calibri"/>
              </a:rPr>
              <a:t> </a:t>
            </a:r>
            <a:r>
              <a:rPr sz="900" b="1" dirty="0">
                <a:solidFill>
                  <a:srgbClr val="215F8F"/>
                </a:solidFill>
                <a:latin typeface="Calibri"/>
                <a:cs typeface="Calibri"/>
              </a:rPr>
              <a:t>MCAS</a:t>
            </a:r>
            <a:r>
              <a:rPr sz="900" b="1" spc="-40" dirty="0">
                <a:solidFill>
                  <a:srgbClr val="215F8F"/>
                </a:solidFill>
                <a:latin typeface="Calibri"/>
                <a:cs typeface="Calibri"/>
              </a:rPr>
              <a:t> </a:t>
            </a:r>
            <a:r>
              <a:rPr sz="900" b="1" dirty="0">
                <a:solidFill>
                  <a:srgbClr val="215F8F"/>
                </a:solidFill>
                <a:latin typeface="Calibri"/>
                <a:cs typeface="Calibri"/>
              </a:rPr>
              <a:t>pour</a:t>
            </a:r>
            <a:r>
              <a:rPr sz="900" b="1" spc="-25" dirty="0">
                <a:solidFill>
                  <a:srgbClr val="215F8F"/>
                </a:solidFill>
                <a:latin typeface="Calibri"/>
                <a:cs typeface="Calibri"/>
              </a:rPr>
              <a:t> </a:t>
            </a:r>
            <a:r>
              <a:rPr sz="900" b="1" dirty="0">
                <a:solidFill>
                  <a:srgbClr val="215F8F"/>
                </a:solidFill>
                <a:latin typeface="Calibri"/>
                <a:cs typeface="Calibri"/>
              </a:rPr>
              <a:t>les</a:t>
            </a:r>
            <a:r>
              <a:rPr sz="900" b="1" spc="-30" dirty="0">
                <a:solidFill>
                  <a:srgbClr val="215F8F"/>
                </a:solidFill>
                <a:latin typeface="Calibri"/>
                <a:cs typeface="Calibri"/>
              </a:rPr>
              <a:t> </a:t>
            </a:r>
            <a:r>
              <a:rPr sz="900" b="1" spc="-10" dirty="0">
                <a:solidFill>
                  <a:srgbClr val="215F8F"/>
                </a:solidFill>
                <a:latin typeface="Calibri"/>
                <a:cs typeface="Calibri"/>
              </a:rPr>
              <a:t>Familles</a:t>
            </a:r>
            <a:endParaRPr sz="900" dirty="0">
              <a:latin typeface="Calibri"/>
              <a:cs typeface="Calibri"/>
            </a:endParaRPr>
          </a:p>
        </p:txBody>
      </p:sp>
      <p:sp>
        <p:nvSpPr>
          <p:cNvPr id="25" name="object 25"/>
          <p:cNvSpPr txBox="1"/>
          <p:nvPr/>
        </p:nvSpPr>
        <p:spPr>
          <a:xfrm>
            <a:off x="394715" y="3796284"/>
            <a:ext cx="4177665" cy="152605"/>
          </a:xfrm>
          <a:prstGeom prst="rect">
            <a:avLst/>
          </a:prstGeom>
          <a:solidFill>
            <a:srgbClr val="F8F8F8"/>
          </a:solidFill>
        </p:spPr>
        <p:txBody>
          <a:bodyPr vert="horz" wrap="square" lIns="0" tIns="29209" rIns="0" bIns="0" rtlCol="0">
            <a:spAutoFit/>
          </a:bodyPr>
          <a:lstStyle/>
          <a:p>
            <a:pPr marL="46355">
              <a:lnSpc>
                <a:spcPct val="100000"/>
              </a:lnSpc>
              <a:spcBef>
                <a:spcPts val="229"/>
              </a:spcBef>
            </a:pPr>
            <a:r>
              <a:rPr sz="800" spc="-10" dirty="0">
                <a:solidFill>
                  <a:srgbClr val="252525"/>
                </a:solidFill>
                <a:latin typeface="Calibri"/>
                <a:cs typeface="Calibri"/>
              </a:rPr>
              <a:t>Consultez</a:t>
            </a:r>
            <a:r>
              <a:rPr sz="800" spc="-20" dirty="0">
                <a:solidFill>
                  <a:srgbClr val="252525"/>
                </a:solidFill>
                <a:latin typeface="Calibri"/>
                <a:cs typeface="Calibri"/>
              </a:rPr>
              <a:t> </a:t>
            </a:r>
            <a:r>
              <a:rPr sz="800" dirty="0">
                <a:solidFill>
                  <a:srgbClr val="252525"/>
                </a:solidFill>
                <a:latin typeface="Calibri"/>
                <a:cs typeface="Calibri"/>
              </a:rPr>
              <a:t>les</a:t>
            </a:r>
            <a:r>
              <a:rPr sz="800" spc="-10" dirty="0">
                <a:solidFill>
                  <a:srgbClr val="252525"/>
                </a:solidFill>
                <a:latin typeface="Calibri"/>
                <a:cs typeface="Calibri"/>
              </a:rPr>
              <a:t> </a:t>
            </a:r>
            <a:r>
              <a:rPr lang="fr-FR" sz="800" dirty="0">
                <a:solidFill>
                  <a:srgbClr val="252525"/>
                </a:solidFill>
                <a:latin typeface="Calibri"/>
                <a:cs typeface="Calibri"/>
              </a:rPr>
              <a:t>ressources</a:t>
            </a:r>
            <a:r>
              <a:rPr sz="800" spc="-10" dirty="0">
                <a:solidFill>
                  <a:srgbClr val="252525"/>
                </a:solidFill>
                <a:latin typeface="Calibri"/>
                <a:cs typeface="Calibri"/>
              </a:rPr>
              <a:t> </a:t>
            </a:r>
            <a:r>
              <a:rPr sz="800" dirty="0">
                <a:solidFill>
                  <a:srgbClr val="252525"/>
                </a:solidFill>
                <a:latin typeface="Calibri"/>
                <a:cs typeface="Calibri"/>
              </a:rPr>
              <a:t>concernant</a:t>
            </a:r>
            <a:r>
              <a:rPr sz="800" spc="-5" dirty="0">
                <a:solidFill>
                  <a:srgbClr val="252525"/>
                </a:solidFill>
                <a:latin typeface="Calibri"/>
                <a:cs typeface="Calibri"/>
              </a:rPr>
              <a:t> </a:t>
            </a:r>
            <a:r>
              <a:rPr sz="800" dirty="0">
                <a:solidFill>
                  <a:srgbClr val="252525"/>
                </a:solidFill>
                <a:latin typeface="Calibri"/>
                <a:cs typeface="Calibri"/>
              </a:rPr>
              <a:t>le</a:t>
            </a:r>
            <a:r>
              <a:rPr sz="800" spc="-20" dirty="0">
                <a:solidFill>
                  <a:srgbClr val="252525"/>
                </a:solidFill>
                <a:latin typeface="Calibri"/>
                <a:cs typeface="Calibri"/>
              </a:rPr>
              <a:t> </a:t>
            </a:r>
            <a:r>
              <a:rPr sz="800" dirty="0">
                <a:solidFill>
                  <a:srgbClr val="252525"/>
                </a:solidFill>
                <a:latin typeface="Calibri"/>
                <a:cs typeface="Calibri"/>
              </a:rPr>
              <a:t>MCAS</a:t>
            </a:r>
            <a:r>
              <a:rPr sz="800" spc="-40" dirty="0">
                <a:solidFill>
                  <a:srgbClr val="252525"/>
                </a:solidFill>
                <a:latin typeface="Calibri"/>
                <a:cs typeface="Calibri"/>
              </a:rPr>
              <a:t> </a:t>
            </a:r>
            <a:r>
              <a:rPr sz="800" dirty="0">
                <a:solidFill>
                  <a:srgbClr val="252525"/>
                </a:solidFill>
                <a:latin typeface="Calibri"/>
                <a:cs typeface="Calibri"/>
              </a:rPr>
              <a:t>sur</a:t>
            </a:r>
            <a:r>
              <a:rPr sz="800" spc="-20" dirty="0">
                <a:solidFill>
                  <a:srgbClr val="252525"/>
                </a:solidFill>
                <a:latin typeface="Calibri"/>
                <a:cs typeface="Calibri"/>
              </a:rPr>
              <a:t> </a:t>
            </a:r>
            <a:r>
              <a:rPr sz="800" dirty="0">
                <a:solidFill>
                  <a:srgbClr val="252525"/>
                </a:solidFill>
                <a:latin typeface="Calibri"/>
                <a:cs typeface="Calibri"/>
              </a:rPr>
              <a:t>le</a:t>
            </a:r>
            <a:r>
              <a:rPr sz="800" spc="-10" dirty="0">
                <a:solidFill>
                  <a:srgbClr val="252525"/>
                </a:solidFill>
                <a:latin typeface="Calibri"/>
                <a:cs typeface="Calibri"/>
              </a:rPr>
              <a:t> </a:t>
            </a:r>
            <a:r>
              <a:rPr sz="800" dirty="0">
                <a:solidFill>
                  <a:srgbClr val="252525"/>
                </a:solidFill>
                <a:latin typeface="Calibri"/>
                <a:cs typeface="Calibri"/>
              </a:rPr>
              <a:t>site</a:t>
            </a:r>
            <a:r>
              <a:rPr sz="800" spc="-20" dirty="0">
                <a:solidFill>
                  <a:srgbClr val="252525"/>
                </a:solidFill>
                <a:latin typeface="Calibri"/>
                <a:cs typeface="Calibri"/>
              </a:rPr>
              <a:t> </a:t>
            </a:r>
            <a:r>
              <a:rPr sz="800" dirty="0">
                <a:solidFill>
                  <a:srgbClr val="252525"/>
                </a:solidFill>
                <a:latin typeface="Calibri"/>
                <a:cs typeface="Calibri"/>
              </a:rPr>
              <a:t>web</a:t>
            </a:r>
            <a:r>
              <a:rPr sz="800" spc="-10" dirty="0">
                <a:solidFill>
                  <a:srgbClr val="252525"/>
                </a:solidFill>
                <a:latin typeface="Calibri"/>
                <a:cs typeface="Calibri"/>
              </a:rPr>
              <a:t> </a:t>
            </a:r>
            <a:r>
              <a:rPr sz="800" dirty="0">
                <a:solidFill>
                  <a:srgbClr val="252525"/>
                </a:solidFill>
                <a:latin typeface="Calibri"/>
                <a:cs typeface="Calibri"/>
              </a:rPr>
              <a:t>du</a:t>
            </a:r>
            <a:r>
              <a:rPr sz="800" spc="-20" dirty="0">
                <a:solidFill>
                  <a:srgbClr val="252525"/>
                </a:solidFill>
                <a:latin typeface="Calibri"/>
                <a:cs typeface="Calibri"/>
              </a:rPr>
              <a:t> DESE.</a:t>
            </a:r>
            <a:endParaRPr sz="800" dirty="0">
              <a:latin typeface="Calibri"/>
              <a:cs typeface="Calibri"/>
            </a:endParaRPr>
          </a:p>
        </p:txBody>
      </p:sp>
      <p:sp>
        <p:nvSpPr>
          <p:cNvPr id="26" name="object 26"/>
          <p:cNvSpPr txBox="1"/>
          <p:nvPr/>
        </p:nvSpPr>
        <p:spPr>
          <a:xfrm>
            <a:off x="394715" y="4070603"/>
            <a:ext cx="3022600" cy="231775"/>
          </a:xfrm>
          <a:prstGeom prst="rect">
            <a:avLst/>
          </a:prstGeom>
          <a:solidFill>
            <a:srgbClr val="F8F8F8"/>
          </a:solidFill>
        </p:spPr>
        <p:txBody>
          <a:bodyPr vert="horz" wrap="square" lIns="0" tIns="40005" rIns="0" bIns="0" rtlCol="0">
            <a:spAutoFit/>
          </a:bodyPr>
          <a:lstStyle/>
          <a:p>
            <a:pPr marL="67945">
              <a:lnSpc>
                <a:spcPct val="100000"/>
              </a:lnSpc>
              <a:spcBef>
                <a:spcPts val="315"/>
              </a:spcBef>
            </a:pPr>
            <a:r>
              <a:rPr sz="900" b="1" dirty="0">
                <a:solidFill>
                  <a:srgbClr val="215F8F"/>
                </a:solidFill>
                <a:latin typeface="Calibri"/>
                <a:cs typeface="Calibri"/>
              </a:rPr>
              <a:t>Questions</a:t>
            </a:r>
            <a:r>
              <a:rPr sz="900" b="1" spc="-20" dirty="0">
                <a:solidFill>
                  <a:srgbClr val="215F8F"/>
                </a:solidFill>
                <a:latin typeface="Calibri"/>
                <a:cs typeface="Calibri"/>
              </a:rPr>
              <a:t> </a:t>
            </a:r>
            <a:r>
              <a:rPr sz="900" b="1" dirty="0">
                <a:solidFill>
                  <a:srgbClr val="215F8F"/>
                </a:solidFill>
                <a:latin typeface="Calibri"/>
                <a:cs typeface="Calibri"/>
              </a:rPr>
              <a:t>et</a:t>
            </a:r>
            <a:r>
              <a:rPr sz="900" b="1" spc="-45" dirty="0">
                <a:solidFill>
                  <a:srgbClr val="215F8F"/>
                </a:solidFill>
                <a:latin typeface="Calibri"/>
                <a:cs typeface="Calibri"/>
              </a:rPr>
              <a:t> </a:t>
            </a:r>
            <a:r>
              <a:rPr sz="900" b="1" dirty="0">
                <a:solidFill>
                  <a:srgbClr val="215F8F"/>
                </a:solidFill>
                <a:latin typeface="Calibri"/>
                <a:cs typeface="Calibri"/>
              </a:rPr>
              <a:t>tests</a:t>
            </a:r>
            <a:r>
              <a:rPr sz="900" b="1" spc="-35" dirty="0">
                <a:solidFill>
                  <a:srgbClr val="215F8F"/>
                </a:solidFill>
                <a:latin typeface="Calibri"/>
                <a:cs typeface="Calibri"/>
              </a:rPr>
              <a:t> </a:t>
            </a:r>
            <a:r>
              <a:rPr sz="900" b="1" dirty="0">
                <a:solidFill>
                  <a:srgbClr val="215F8F"/>
                </a:solidFill>
                <a:latin typeface="Calibri"/>
                <a:cs typeface="Calibri"/>
              </a:rPr>
              <a:t>pratiques</a:t>
            </a:r>
            <a:r>
              <a:rPr sz="900" b="1" spc="-5" dirty="0">
                <a:solidFill>
                  <a:srgbClr val="215F8F"/>
                </a:solidFill>
                <a:latin typeface="Calibri"/>
                <a:cs typeface="Calibri"/>
              </a:rPr>
              <a:t> </a:t>
            </a:r>
            <a:r>
              <a:rPr sz="900" b="1" dirty="0">
                <a:solidFill>
                  <a:srgbClr val="215F8F"/>
                </a:solidFill>
                <a:latin typeface="Calibri"/>
                <a:cs typeface="Calibri"/>
              </a:rPr>
              <a:t>MCAS</a:t>
            </a:r>
            <a:r>
              <a:rPr sz="900" b="1" spc="-40" dirty="0">
                <a:solidFill>
                  <a:srgbClr val="215F8F"/>
                </a:solidFill>
                <a:latin typeface="Calibri"/>
                <a:cs typeface="Calibri"/>
              </a:rPr>
              <a:t> </a:t>
            </a:r>
            <a:r>
              <a:rPr sz="900" b="1" spc="-10" dirty="0">
                <a:solidFill>
                  <a:srgbClr val="215F8F"/>
                </a:solidFill>
                <a:latin typeface="Calibri"/>
                <a:cs typeface="Calibri"/>
              </a:rPr>
              <a:t>publiés</a:t>
            </a:r>
            <a:endParaRPr sz="900" dirty="0">
              <a:latin typeface="Calibri"/>
              <a:cs typeface="Calibri"/>
            </a:endParaRPr>
          </a:p>
        </p:txBody>
      </p:sp>
      <p:sp>
        <p:nvSpPr>
          <p:cNvPr id="27" name="object 27">
            <a:extLst>
              <a:ext uri="{C183D7F6-B498-43B3-948B-1728B52AA6E4}">
                <adec:decorative xmlns:adec="http://schemas.microsoft.com/office/drawing/2017/decorative" val="1"/>
              </a:ext>
            </a:extLst>
          </p:cNvPr>
          <p:cNvSpPr/>
          <p:nvPr/>
        </p:nvSpPr>
        <p:spPr>
          <a:xfrm>
            <a:off x="320040" y="4291584"/>
            <a:ext cx="5382895" cy="338455"/>
          </a:xfrm>
          <a:custGeom>
            <a:avLst/>
            <a:gdLst/>
            <a:ahLst/>
            <a:cxnLst/>
            <a:rect l="l" t="t" r="r" b="b"/>
            <a:pathLst>
              <a:path w="5382895" h="338454">
                <a:moveTo>
                  <a:pt x="5382768" y="0"/>
                </a:moveTo>
                <a:lnTo>
                  <a:pt x="0" y="0"/>
                </a:lnTo>
                <a:lnTo>
                  <a:pt x="0" y="338327"/>
                </a:lnTo>
                <a:lnTo>
                  <a:pt x="5382768" y="338327"/>
                </a:lnTo>
                <a:lnTo>
                  <a:pt x="5382768" y="0"/>
                </a:lnTo>
                <a:close/>
              </a:path>
            </a:pathLst>
          </a:custGeom>
          <a:solidFill>
            <a:srgbClr val="F8F8F8"/>
          </a:solidFill>
        </p:spPr>
        <p:txBody>
          <a:bodyPr wrap="square" lIns="0" tIns="0" rIns="0" bIns="0" rtlCol="0"/>
          <a:lstStyle/>
          <a:p>
            <a:endParaRPr dirty="0"/>
          </a:p>
        </p:txBody>
      </p:sp>
      <p:sp>
        <p:nvSpPr>
          <p:cNvPr id="28" name="object 28"/>
          <p:cNvSpPr txBox="1"/>
          <p:nvPr/>
        </p:nvSpPr>
        <p:spPr>
          <a:xfrm>
            <a:off x="394715" y="4302252"/>
            <a:ext cx="5308600" cy="327660"/>
          </a:xfrm>
          <a:prstGeom prst="rect">
            <a:avLst/>
          </a:prstGeom>
          <a:solidFill>
            <a:srgbClr val="F8F8F8"/>
          </a:solidFill>
        </p:spPr>
        <p:txBody>
          <a:bodyPr vert="horz" wrap="square" lIns="0" tIns="29209" rIns="0" bIns="0" rtlCol="0">
            <a:spAutoFit/>
          </a:bodyPr>
          <a:lstStyle/>
          <a:p>
            <a:pPr marL="16510" marR="343535">
              <a:lnSpc>
                <a:spcPct val="100000"/>
              </a:lnSpc>
              <a:spcBef>
                <a:spcPts val="229"/>
              </a:spcBef>
            </a:pPr>
            <a:r>
              <a:rPr sz="800" dirty="0">
                <a:solidFill>
                  <a:srgbClr val="252525"/>
                </a:solidFill>
                <a:latin typeface="Calibri"/>
                <a:cs typeface="Calibri"/>
              </a:rPr>
              <a:t>Le</a:t>
            </a:r>
            <a:r>
              <a:rPr sz="800" spc="-35" dirty="0">
                <a:solidFill>
                  <a:srgbClr val="252525"/>
                </a:solidFill>
                <a:latin typeface="Calibri"/>
                <a:cs typeface="Calibri"/>
              </a:rPr>
              <a:t> </a:t>
            </a:r>
            <a:r>
              <a:rPr sz="800" dirty="0">
                <a:solidFill>
                  <a:srgbClr val="252525"/>
                </a:solidFill>
                <a:latin typeface="Calibri"/>
                <a:cs typeface="Calibri"/>
              </a:rPr>
              <a:t>DESE</a:t>
            </a:r>
            <a:r>
              <a:rPr sz="800" spc="-45" dirty="0">
                <a:solidFill>
                  <a:srgbClr val="252525"/>
                </a:solidFill>
                <a:latin typeface="Calibri"/>
                <a:cs typeface="Calibri"/>
              </a:rPr>
              <a:t> </a:t>
            </a:r>
            <a:r>
              <a:rPr sz="800" dirty="0">
                <a:solidFill>
                  <a:srgbClr val="252525"/>
                </a:solidFill>
                <a:latin typeface="Calibri"/>
                <a:cs typeface="Calibri"/>
              </a:rPr>
              <a:t>publie</a:t>
            </a:r>
            <a:r>
              <a:rPr sz="800" spc="-5" dirty="0">
                <a:solidFill>
                  <a:srgbClr val="252525"/>
                </a:solidFill>
                <a:latin typeface="Calibri"/>
                <a:cs typeface="Calibri"/>
              </a:rPr>
              <a:t> </a:t>
            </a:r>
            <a:r>
              <a:rPr sz="800" spc="-10" dirty="0">
                <a:solidFill>
                  <a:srgbClr val="252525"/>
                </a:solidFill>
                <a:latin typeface="Calibri"/>
                <a:cs typeface="Calibri"/>
              </a:rPr>
              <a:t>périodiquement</a:t>
            </a:r>
            <a:r>
              <a:rPr sz="800" spc="15" dirty="0">
                <a:solidFill>
                  <a:srgbClr val="252525"/>
                </a:solidFill>
                <a:latin typeface="Calibri"/>
                <a:cs typeface="Calibri"/>
              </a:rPr>
              <a:t> </a:t>
            </a:r>
            <a:r>
              <a:rPr sz="800" dirty="0">
                <a:solidFill>
                  <a:srgbClr val="252525"/>
                </a:solidFill>
                <a:latin typeface="Calibri"/>
                <a:cs typeface="Calibri"/>
              </a:rPr>
              <a:t>des</a:t>
            </a:r>
            <a:r>
              <a:rPr sz="800" spc="-20" dirty="0">
                <a:solidFill>
                  <a:srgbClr val="252525"/>
                </a:solidFill>
                <a:latin typeface="Calibri"/>
                <a:cs typeface="Calibri"/>
              </a:rPr>
              <a:t> </a:t>
            </a:r>
            <a:r>
              <a:rPr sz="800" dirty="0">
                <a:solidFill>
                  <a:srgbClr val="252525"/>
                </a:solidFill>
                <a:latin typeface="Calibri"/>
                <a:cs typeface="Calibri"/>
              </a:rPr>
              <a:t>questions</a:t>
            </a:r>
            <a:r>
              <a:rPr sz="800" spc="-5" dirty="0">
                <a:solidFill>
                  <a:srgbClr val="252525"/>
                </a:solidFill>
                <a:latin typeface="Calibri"/>
                <a:cs typeface="Calibri"/>
              </a:rPr>
              <a:t> </a:t>
            </a:r>
            <a:r>
              <a:rPr sz="800" dirty="0">
                <a:solidFill>
                  <a:srgbClr val="252525"/>
                </a:solidFill>
                <a:latin typeface="Calibri"/>
                <a:cs typeface="Calibri"/>
              </a:rPr>
              <a:t>d'examen</a:t>
            </a:r>
            <a:r>
              <a:rPr sz="800" spc="-15" dirty="0">
                <a:solidFill>
                  <a:srgbClr val="252525"/>
                </a:solidFill>
                <a:latin typeface="Calibri"/>
                <a:cs typeface="Calibri"/>
              </a:rPr>
              <a:t> </a:t>
            </a:r>
            <a:r>
              <a:rPr sz="800" dirty="0">
                <a:solidFill>
                  <a:srgbClr val="252525"/>
                </a:solidFill>
                <a:latin typeface="Calibri"/>
                <a:cs typeface="Calibri"/>
              </a:rPr>
              <a:t>MCAS</a:t>
            </a:r>
            <a:r>
              <a:rPr sz="800" spc="-40" dirty="0">
                <a:solidFill>
                  <a:srgbClr val="252525"/>
                </a:solidFill>
                <a:latin typeface="Calibri"/>
                <a:cs typeface="Calibri"/>
              </a:rPr>
              <a:t> </a:t>
            </a:r>
            <a:r>
              <a:rPr sz="800" dirty="0">
                <a:solidFill>
                  <a:srgbClr val="252525"/>
                </a:solidFill>
                <a:latin typeface="Calibri"/>
                <a:cs typeface="Calibri"/>
              </a:rPr>
              <a:t>et</a:t>
            </a:r>
            <a:r>
              <a:rPr sz="800" spc="-35" dirty="0">
                <a:solidFill>
                  <a:srgbClr val="252525"/>
                </a:solidFill>
                <a:latin typeface="Calibri"/>
                <a:cs typeface="Calibri"/>
              </a:rPr>
              <a:t> </a:t>
            </a:r>
            <a:r>
              <a:rPr sz="800" dirty="0">
                <a:solidFill>
                  <a:srgbClr val="252525"/>
                </a:solidFill>
                <a:latin typeface="Calibri"/>
                <a:cs typeface="Calibri"/>
              </a:rPr>
              <a:t>des</a:t>
            </a:r>
            <a:r>
              <a:rPr sz="800" spc="-15" dirty="0">
                <a:solidFill>
                  <a:srgbClr val="252525"/>
                </a:solidFill>
                <a:latin typeface="Calibri"/>
                <a:cs typeface="Calibri"/>
              </a:rPr>
              <a:t> </a:t>
            </a:r>
            <a:r>
              <a:rPr sz="800" dirty="0">
                <a:solidFill>
                  <a:srgbClr val="252525"/>
                </a:solidFill>
                <a:latin typeface="Calibri"/>
                <a:cs typeface="Calibri"/>
              </a:rPr>
              <a:t>travaux</a:t>
            </a:r>
            <a:r>
              <a:rPr sz="800" spc="-15" dirty="0">
                <a:solidFill>
                  <a:srgbClr val="252525"/>
                </a:solidFill>
                <a:latin typeface="Calibri"/>
                <a:cs typeface="Calibri"/>
              </a:rPr>
              <a:t> </a:t>
            </a:r>
            <a:r>
              <a:rPr sz="800" dirty="0">
                <a:solidFill>
                  <a:srgbClr val="252525"/>
                </a:solidFill>
                <a:latin typeface="Calibri"/>
                <a:cs typeface="Calibri"/>
              </a:rPr>
              <a:t>d'élèves. De</a:t>
            </a:r>
            <a:r>
              <a:rPr sz="800" spc="-35" dirty="0">
                <a:solidFill>
                  <a:srgbClr val="252525"/>
                </a:solidFill>
                <a:latin typeface="Calibri"/>
                <a:cs typeface="Calibri"/>
              </a:rPr>
              <a:t> </a:t>
            </a:r>
            <a:r>
              <a:rPr sz="800" dirty="0">
                <a:solidFill>
                  <a:srgbClr val="252525"/>
                </a:solidFill>
                <a:latin typeface="Calibri"/>
                <a:cs typeface="Calibri"/>
              </a:rPr>
              <a:t>plus,</a:t>
            </a:r>
            <a:r>
              <a:rPr sz="800" spc="-10" dirty="0">
                <a:solidFill>
                  <a:srgbClr val="252525"/>
                </a:solidFill>
                <a:latin typeface="Calibri"/>
                <a:cs typeface="Calibri"/>
              </a:rPr>
              <a:t> </a:t>
            </a:r>
            <a:r>
              <a:rPr sz="800" dirty="0">
                <a:solidFill>
                  <a:srgbClr val="252525"/>
                </a:solidFill>
                <a:latin typeface="Calibri"/>
                <a:cs typeface="Calibri"/>
              </a:rPr>
              <a:t>des</a:t>
            </a:r>
            <a:r>
              <a:rPr sz="800" spc="-25" dirty="0">
                <a:solidFill>
                  <a:srgbClr val="252525"/>
                </a:solidFill>
                <a:latin typeface="Calibri"/>
                <a:cs typeface="Calibri"/>
              </a:rPr>
              <a:t> </a:t>
            </a:r>
            <a:r>
              <a:rPr sz="800" dirty="0">
                <a:solidFill>
                  <a:srgbClr val="252525"/>
                </a:solidFill>
                <a:latin typeface="Calibri"/>
                <a:cs typeface="Calibri"/>
              </a:rPr>
              <a:t>tests</a:t>
            </a:r>
            <a:r>
              <a:rPr sz="800" spc="-20" dirty="0">
                <a:solidFill>
                  <a:srgbClr val="252525"/>
                </a:solidFill>
                <a:latin typeface="Calibri"/>
                <a:cs typeface="Calibri"/>
              </a:rPr>
              <a:t> </a:t>
            </a:r>
            <a:r>
              <a:rPr sz="800" dirty="0">
                <a:solidFill>
                  <a:srgbClr val="252525"/>
                </a:solidFill>
                <a:latin typeface="Calibri"/>
                <a:cs typeface="Calibri"/>
              </a:rPr>
              <a:t>pratiques </a:t>
            </a:r>
            <a:r>
              <a:rPr sz="800" spc="-20" dirty="0">
                <a:solidFill>
                  <a:srgbClr val="252525"/>
                </a:solidFill>
                <a:latin typeface="Calibri"/>
                <a:cs typeface="Calibri"/>
              </a:rPr>
              <a:t>sont</a:t>
            </a:r>
            <a:r>
              <a:rPr sz="800" spc="500" dirty="0">
                <a:solidFill>
                  <a:srgbClr val="252525"/>
                </a:solidFill>
                <a:latin typeface="Calibri"/>
                <a:cs typeface="Calibri"/>
              </a:rPr>
              <a:t> </a:t>
            </a:r>
            <a:r>
              <a:rPr sz="800" spc="-10" dirty="0">
                <a:solidFill>
                  <a:srgbClr val="252525"/>
                </a:solidFill>
                <a:latin typeface="Calibri"/>
                <a:cs typeface="Calibri"/>
              </a:rPr>
              <a:t>disponibles</a:t>
            </a:r>
            <a:r>
              <a:rPr sz="800" spc="25" dirty="0">
                <a:solidFill>
                  <a:srgbClr val="252525"/>
                </a:solidFill>
                <a:latin typeface="Calibri"/>
                <a:cs typeface="Calibri"/>
              </a:rPr>
              <a:t> </a:t>
            </a:r>
            <a:r>
              <a:rPr sz="800" dirty="0">
                <a:solidFill>
                  <a:srgbClr val="252525"/>
                </a:solidFill>
                <a:latin typeface="Calibri"/>
                <a:cs typeface="Calibri"/>
              </a:rPr>
              <a:t>pour</a:t>
            </a:r>
            <a:r>
              <a:rPr sz="800" spc="-10" dirty="0">
                <a:solidFill>
                  <a:srgbClr val="252525"/>
                </a:solidFill>
                <a:latin typeface="Calibri"/>
                <a:cs typeface="Calibri"/>
              </a:rPr>
              <a:t> </a:t>
            </a:r>
            <a:r>
              <a:rPr sz="800" dirty="0">
                <a:solidFill>
                  <a:srgbClr val="252525"/>
                </a:solidFill>
                <a:latin typeface="Calibri"/>
                <a:cs typeface="Calibri"/>
              </a:rPr>
              <a:t>chaque</a:t>
            </a:r>
            <a:r>
              <a:rPr sz="800" spc="-10" dirty="0">
                <a:solidFill>
                  <a:srgbClr val="252525"/>
                </a:solidFill>
                <a:latin typeface="Calibri"/>
                <a:cs typeface="Calibri"/>
              </a:rPr>
              <a:t> matière.</a:t>
            </a:r>
            <a:endParaRPr sz="800" dirty="0">
              <a:latin typeface="Calibri"/>
              <a:cs typeface="Calibri"/>
            </a:endParaRPr>
          </a:p>
        </p:txBody>
      </p:sp>
      <p:sp>
        <p:nvSpPr>
          <p:cNvPr id="29" name="object 29"/>
          <p:cNvSpPr txBox="1"/>
          <p:nvPr/>
        </p:nvSpPr>
        <p:spPr>
          <a:xfrm>
            <a:off x="446531" y="4732020"/>
            <a:ext cx="3281679" cy="231775"/>
          </a:xfrm>
          <a:prstGeom prst="rect">
            <a:avLst/>
          </a:prstGeom>
          <a:solidFill>
            <a:srgbClr val="F8F8F8"/>
          </a:solidFill>
        </p:spPr>
        <p:txBody>
          <a:bodyPr vert="horz" wrap="square" lIns="0" tIns="39370" rIns="0" bIns="0" rtlCol="0">
            <a:spAutoFit/>
          </a:bodyPr>
          <a:lstStyle/>
          <a:p>
            <a:pPr marL="91440">
              <a:lnSpc>
                <a:spcPct val="100000"/>
              </a:lnSpc>
              <a:spcBef>
                <a:spcPts val="310"/>
              </a:spcBef>
            </a:pPr>
            <a:r>
              <a:rPr sz="900" b="1" dirty="0">
                <a:solidFill>
                  <a:srgbClr val="215F8F"/>
                </a:solidFill>
                <a:latin typeface="Calibri"/>
                <a:cs typeface="Calibri"/>
              </a:rPr>
              <a:t>Modèles</a:t>
            </a:r>
            <a:r>
              <a:rPr sz="900" b="1" spc="-25" dirty="0">
                <a:solidFill>
                  <a:srgbClr val="215F8F"/>
                </a:solidFill>
                <a:latin typeface="Calibri"/>
                <a:cs typeface="Calibri"/>
              </a:rPr>
              <a:t> </a:t>
            </a:r>
            <a:r>
              <a:rPr sz="900" b="1" dirty="0">
                <a:solidFill>
                  <a:srgbClr val="215F8F"/>
                </a:solidFill>
                <a:latin typeface="Calibri"/>
                <a:cs typeface="Calibri"/>
              </a:rPr>
              <a:t>de</a:t>
            </a:r>
            <a:r>
              <a:rPr sz="900" b="1" spc="-25" dirty="0">
                <a:solidFill>
                  <a:srgbClr val="215F8F"/>
                </a:solidFill>
                <a:latin typeface="Calibri"/>
                <a:cs typeface="Calibri"/>
              </a:rPr>
              <a:t> </a:t>
            </a:r>
            <a:r>
              <a:rPr sz="900" b="1" dirty="0">
                <a:solidFill>
                  <a:srgbClr val="215F8F"/>
                </a:solidFill>
                <a:latin typeface="Calibri"/>
                <a:cs typeface="Calibri"/>
              </a:rPr>
              <a:t>rapports</a:t>
            </a:r>
            <a:r>
              <a:rPr sz="900" b="1" spc="5" dirty="0">
                <a:solidFill>
                  <a:srgbClr val="215F8F"/>
                </a:solidFill>
                <a:latin typeface="Calibri"/>
                <a:cs typeface="Calibri"/>
              </a:rPr>
              <a:t> </a:t>
            </a:r>
            <a:r>
              <a:rPr sz="900" b="1" spc="-10" dirty="0">
                <a:solidFill>
                  <a:srgbClr val="215F8F"/>
                </a:solidFill>
                <a:latin typeface="Calibri"/>
                <a:cs typeface="Calibri"/>
              </a:rPr>
              <a:t>individuels</a:t>
            </a:r>
            <a:r>
              <a:rPr sz="900" b="1" spc="30" dirty="0">
                <a:solidFill>
                  <a:srgbClr val="215F8F"/>
                </a:solidFill>
                <a:latin typeface="Calibri"/>
                <a:cs typeface="Calibri"/>
              </a:rPr>
              <a:t> </a:t>
            </a:r>
            <a:r>
              <a:rPr sz="900" b="1" dirty="0">
                <a:solidFill>
                  <a:srgbClr val="215F8F"/>
                </a:solidFill>
                <a:latin typeface="Calibri"/>
                <a:cs typeface="Calibri"/>
              </a:rPr>
              <a:t>d'élèves</a:t>
            </a:r>
            <a:r>
              <a:rPr sz="900" b="1" spc="-20" dirty="0">
                <a:solidFill>
                  <a:srgbClr val="215F8F"/>
                </a:solidFill>
                <a:latin typeface="Calibri"/>
                <a:cs typeface="Calibri"/>
              </a:rPr>
              <a:t> </a:t>
            </a:r>
            <a:r>
              <a:rPr sz="900" b="1" dirty="0">
                <a:solidFill>
                  <a:srgbClr val="215F8F"/>
                </a:solidFill>
                <a:latin typeface="Calibri"/>
                <a:cs typeface="Calibri"/>
              </a:rPr>
              <a:t>MCAS</a:t>
            </a:r>
            <a:r>
              <a:rPr sz="900" b="1" spc="-35" dirty="0">
                <a:solidFill>
                  <a:srgbClr val="215F8F"/>
                </a:solidFill>
                <a:latin typeface="Calibri"/>
                <a:cs typeface="Calibri"/>
              </a:rPr>
              <a:t> </a:t>
            </a:r>
            <a:r>
              <a:rPr sz="900" b="1" spc="-10" dirty="0">
                <a:solidFill>
                  <a:srgbClr val="215F8F"/>
                </a:solidFill>
                <a:latin typeface="Calibri"/>
                <a:cs typeface="Calibri"/>
              </a:rPr>
              <a:t>traduits</a:t>
            </a:r>
            <a:endParaRPr sz="900" dirty="0">
              <a:latin typeface="Calibri"/>
              <a:cs typeface="Calibri"/>
            </a:endParaRPr>
          </a:p>
        </p:txBody>
      </p:sp>
      <p:sp>
        <p:nvSpPr>
          <p:cNvPr id="30" name="object 30"/>
          <p:cNvSpPr txBox="1"/>
          <p:nvPr/>
        </p:nvSpPr>
        <p:spPr>
          <a:xfrm>
            <a:off x="394715" y="4963667"/>
            <a:ext cx="5308600" cy="327660"/>
          </a:xfrm>
          <a:prstGeom prst="rect">
            <a:avLst/>
          </a:prstGeom>
          <a:solidFill>
            <a:srgbClr val="F8F8F8"/>
          </a:solidFill>
        </p:spPr>
        <p:txBody>
          <a:bodyPr vert="horz" wrap="square" lIns="0" tIns="28575" rIns="0" bIns="0" rtlCol="0">
            <a:spAutoFit/>
          </a:bodyPr>
          <a:lstStyle/>
          <a:p>
            <a:pPr marL="91440" marR="167005">
              <a:lnSpc>
                <a:spcPct val="100000"/>
              </a:lnSpc>
              <a:spcBef>
                <a:spcPts val="225"/>
              </a:spcBef>
            </a:pPr>
            <a:r>
              <a:rPr sz="800" dirty="0">
                <a:solidFill>
                  <a:srgbClr val="252525"/>
                </a:solidFill>
                <a:latin typeface="Calibri"/>
                <a:cs typeface="Calibri"/>
              </a:rPr>
              <a:t>Ces</a:t>
            </a:r>
            <a:r>
              <a:rPr sz="800" spc="-40" dirty="0">
                <a:solidFill>
                  <a:srgbClr val="252525"/>
                </a:solidFill>
                <a:latin typeface="Calibri"/>
                <a:cs typeface="Calibri"/>
              </a:rPr>
              <a:t> </a:t>
            </a:r>
            <a:r>
              <a:rPr sz="800" dirty="0">
                <a:solidFill>
                  <a:srgbClr val="252525"/>
                </a:solidFill>
                <a:latin typeface="Calibri"/>
                <a:cs typeface="Calibri"/>
              </a:rPr>
              <a:t>modèles</a:t>
            </a:r>
            <a:r>
              <a:rPr sz="800" spc="-15" dirty="0">
                <a:solidFill>
                  <a:srgbClr val="252525"/>
                </a:solidFill>
                <a:latin typeface="Calibri"/>
                <a:cs typeface="Calibri"/>
              </a:rPr>
              <a:t> </a:t>
            </a:r>
            <a:r>
              <a:rPr sz="800" dirty="0">
                <a:solidFill>
                  <a:srgbClr val="252525"/>
                </a:solidFill>
                <a:latin typeface="Calibri"/>
                <a:cs typeface="Calibri"/>
              </a:rPr>
              <a:t>présentent</a:t>
            </a:r>
            <a:r>
              <a:rPr sz="800" spc="-10" dirty="0">
                <a:solidFill>
                  <a:srgbClr val="252525"/>
                </a:solidFill>
                <a:latin typeface="Calibri"/>
                <a:cs typeface="Calibri"/>
              </a:rPr>
              <a:t> </a:t>
            </a:r>
            <a:r>
              <a:rPr sz="800" dirty="0">
                <a:solidFill>
                  <a:srgbClr val="252525"/>
                </a:solidFill>
                <a:latin typeface="Calibri"/>
                <a:cs typeface="Calibri"/>
              </a:rPr>
              <a:t>le</a:t>
            </a:r>
            <a:r>
              <a:rPr sz="800" spc="-25" dirty="0">
                <a:solidFill>
                  <a:srgbClr val="252525"/>
                </a:solidFill>
                <a:latin typeface="Calibri"/>
                <a:cs typeface="Calibri"/>
              </a:rPr>
              <a:t> </a:t>
            </a:r>
            <a:r>
              <a:rPr sz="800" dirty="0">
                <a:solidFill>
                  <a:srgbClr val="252525"/>
                </a:solidFill>
                <a:latin typeface="Calibri"/>
                <a:cs typeface="Calibri"/>
              </a:rPr>
              <a:t>texte</a:t>
            </a:r>
            <a:r>
              <a:rPr sz="800" spc="-25" dirty="0">
                <a:solidFill>
                  <a:srgbClr val="252525"/>
                </a:solidFill>
                <a:latin typeface="Calibri"/>
                <a:cs typeface="Calibri"/>
              </a:rPr>
              <a:t> </a:t>
            </a:r>
            <a:r>
              <a:rPr sz="800" dirty="0">
                <a:solidFill>
                  <a:srgbClr val="252525"/>
                </a:solidFill>
                <a:latin typeface="Calibri"/>
                <a:cs typeface="Calibri"/>
              </a:rPr>
              <a:t>anglais</a:t>
            </a:r>
            <a:r>
              <a:rPr sz="800" spc="-5" dirty="0">
                <a:solidFill>
                  <a:srgbClr val="252525"/>
                </a:solidFill>
                <a:latin typeface="Calibri"/>
                <a:cs typeface="Calibri"/>
              </a:rPr>
              <a:t> </a:t>
            </a:r>
            <a:r>
              <a:rPr sz="800" dirty="0">
                <a:solidFill>
                  <a:srgbClr val="252525"/>
                </a:solidFill>
                <a:latin typeface="Calibri"/>
                <a:cs typeface="Calibri"/>
              </a:rPr>
              <a:t>du</a:t>
            </a:r>
            <a:r>
              <a:rPr sz="800" spc="-25" dirty="0">
                <a:solidFill>
                  <a:srgbClr val="252525"/>
                </a:solidFill>
                <a:latin typeface="Calibri"/>
                <a:cs typeface="Calibri"/>
              </a:rPr>
              <a:t> </a:t>
            </a:r>
            <a:r>
              <a:rPr sz="800" spc="-10" dirty="0">
                <a:solidFill>
                  <a:srgbClr val="252525"/>
                </a:solidFill>
                <a:latin typeface="Calibri"/>
                <a:cs typeface="Calibri"/>
              </a:rPr>
              <a:t>rapport</a:t>
            </a:r>
            <a:r>
              <a:rPr sz="800" spc="-20" dirty="0">
                <a:solidFill>
                  <a:srgbClr val="252525"/>
                </a:solidFill>
                <a:latin typeface="Calibri"/>
                <a:cs typeface="Calibri"/>
              </a:rPr>
              <a:t> </a:t>
            </a:r>
            <a:r>
              <a:rPr sz="800" dirty="0">
                <a:solidFill>
                  <a:srgbClr val="252525"/>
                </a:solidFill>
                <a:latin typeface="Calibri"/>
                <a:cs typeface="Calibri"/>
              </a:rPr>
              <a:t>(mais</a:t>
            </a:r>
            <a:r>
              <a:rPr sz="800" spc="-40" dirty="0">
                <a:solidFill>
                  <a:srgbClr val="252525"/>
                </a:solidFill>
                <a:latin typeface="Calibri"/>
                <a:cs typeface="Calibri"/>
              </a:rPr>
              <a:t> </a:t>
            </a:r>
            <a:r>
              <a:rPr sz="800" dirty="0">
                <a:solidFill>
                  <a:srgbClr val="252525"/>
                </a:solidFill>
                <a:latin typeface="Calibri"/>
                <a:cs typeface="Calibri"/>
              </a:rPr>
              <a:t>ne</a:t>
            </a:r>
            <a:r>
              <a:rPr sz="800" spc="-20" dirty="0">
                <a:solidFill>
                  <a:srgbClr val="252525"/>
                </a:solidFill>
                <a:latin typeface="Calibri"/>
                <a:cs typeface="Calibri"/>
              </a:rPr>
              <a:t> </a:t>
            </a:r>
            <a:r>
              <a:rPr sz="800" dirty="0">
                <a:solidFill>
                  <a:srgbClr val="252525"/>
                </a:solidFill>
                <a:latin typeface="Calibri"/>
                <a:cs typeface="Calibri"/>
              </a:rPr>
              <a:t>contiennent pas</a:t>
            </a:r>
            <a:r>
              <a:rPr sz="800" spc="-25" dirty="0">
                <a:solidFill>
                  <a:srgbClr val="252525"/>
                </a:solidFill>
                <a:latin typeface="Calibri"/>
                <a:cs typeface="Calibri"/>
              </a:rPr>
              <a:t> </a:t>
            </a:r>
            <a:r>
              <a:rPr sz="800" dirty="0">
                <a:solidFill>
                  <a:srgbClr val="252525"/>
                </a:solidFill>
                <a:latin typeface="Calibri"/>
                <a:cs typeface="Calibri"/>
              </a:rPr>
              <a:t>les</a:t>
            </a:r>
            <a:r>
              <a:rPr sz="800" spc="-25" dirty="0">
                <a:solidFill>
                  <a:srgbClr val="252525"/>
                </a:solidFill>
                <a:latin typeface="Calibri"/>
                <a:cs typeface="Calibri"/>
              </a:rPr>
              <a:t> </a:t>
            </a:r>
            <a:r>
              <a:rPr sz="800" dirty="0">
                <a:solidFill>
                  <a:srgbClr val="252525"/>
                </a:solidFill>
                <a:latin typeface="Calibri"/>
                <a:cs typeface="Calibri"/>
              </a:rPr>
              <a:t>données des</a:t>
            </a:r>
            <a:r>
              <a:rPr sz="800" spc="-20" dirty="0">
                <a:solidFill>
                  <a:srgbClr val="252525"/>
                </a:solidFill>
                <a:latin typeface="Calibri"/>
                <a:cs typeface="Calibri"/>
              </a:rPr>
              <a:t> </a:t>
            </a:r>
            <a:r>
              <a:rPr sz="800" dirty="0">
                <a:solidFill>
                  <a:srgbClr val="252525"/>
                </a:solidFill>
                <a:latin typeface="Calibri"/>
                <a:cs typeface="Calibri"/>
              </a:rPr>
              <a:t>élèves)</a:t>
            </a:r>
            <a:r>
              <a:rPr sz="800" spc="-20" dirty="0">
                <a:solidFill>
                  <a:srgbClr val="252525"/>
                </a:solidFill>
                <a:latin typeface="Calibri"/>
                <a:cs typeface="Calibri"/>
              </a:rPr>
              <a:t> </a:t>
            </a:r>
            <a:r>
              <a:rPr sz="800" dirty="0">
                <a:solidFill>
                  <a:srgbClr val="252525"/>
                </a:solidFill>
                <a:latin typeface="Calibri"/>
                <a:cs typeface="Calibri"/>
              </a:rPr>
              <a:t>et</a:t>
            </a:r>
            <a:r>
              <a:rPr sz="800" spc="-25" dirty="0">
                <a:solidFill>
                  <a:srgbClr val="252525"/>
                </a:solidFill>
                <a:latin typeface="Calibri"/>
                <a:cs typeface="Calibri"/>
              </a:rPr>
              <a:t> </a:t>
            </a:r>
            <a:r>
              <a:rPr sz="800" dirty="0">
                <a:solidFill>
                  <a:srgbClr val="252525"/>
                </a:solidFill>
                <a:latin typeface="Calibri"/>
                <a:cs typeface="Calibri"/>
              </a:rPr>
              <a:t>sont</a:t>
            </a:r>
            <a:r>
              <a:rPr sz="800" spc="-30" dirty="0">
                <a:solidFill>
                  <a:srgbClr val="252525"/>
                </a:solidFill>
                <a:latin typeface="Calibri"/>
                <a:cs typeface="Calibri"/>
              </a:rPr>
              <a:t> </a:t>
            </a:r>
            <a:r>
              <a:rPr sz="800" dirty="0">
                <a:solidFill>
                  <a:srgbClr val="252525"/>
                </a:solidFill>
                <a:latin typeface="Calibri"/>
                <a:cs typeface="Calibri"/>
              </a:rPr>
              <a:t>traduits</a:t>
            </a:r>
            <a:r>
              <a:rPr sz="800" spc="-15" dirty="0">
                <a:solidFill>
                  <a:srgbClr val="252525"/>
                </a:solidFill>
                <a:latin typeface="Calibri"/>
                <a:cs typeface="Calibri"/>
              </a:rPr>
              <a:t> </a:t>
            </a:r>
            <a:r>
              <a:rPr sz="800" spc="-20" dirty="0">
                <a:solidFill>
                  <a:srgbClr val="252525"/>
                </a:solidFill>
                <a:latin typeface="Calibri"/>
                <a:cs typeface="Calibri"/>
              </a:rPr>
              <a:t>dans</a:t>
            </a:r>
            <a:r>
              <a:rPr sz="800" spc="500" dirty="0">
                <a:solidFill>
                  <a:srgbClr val="252525"/>
                </a:solidFill>
                <a:latin typeface="Calibri"/>
                <a:cs typeface="Calibri"/>
              </a:rPr>
              <a:t> </a:t>
            </a:r>
            <a:r>
              <a:rPr sz="800" dirty="0">
                <a:solidFill>
                  <a:srgbClr val="252525"/>
                </a:solidFill>
                <a:latin typeface="Calibri"/>
                <a:cs typeface="Calibri"/>
              </a:rPr>
              <a:t>les</a:t>
            </a:r>
            <a:r>
              <a:rPr sz="800" spc="-10" dirty="0">
                <a:solidFill>
                  <a:srgbClr val="252525"/>
                </a:solidFill>
                <a:latin typeface="Calibri"/>
                <a:cs typeface="Calibri"/>
              </a:rPr>
              <a:t> </a:t>
            </a:r>
            <a:r>
              <a:rPr sz="800" dirty="0">
                <a:solidFill>
                  <a:srgbClr val="252525"/>
                </a:solidFill>
                <a:latin typeface="Calibri"/>
                <a:cs typeface="Calibri"/>
              </a:rPr>
              <a:t>15</a:t>
            </a:r>
            <a:r>
              <a:rPr sz="800" spc="-35" dirty="0">
                <a:solidFill>
                  <a:srgbClr val="252525"/>
                </a:solidFill>
                <a:latin typeface="Calibri"/>
                <a:cs typeface="Calibri"/>
              </a:rPr>
              <a:t> </a:t>
            </a:r>
            <a:r>
              <a:rPr sz="800" dirty="0">
                <a:solidFill>
                  <a:srgbClr val="252525"/>
                </a:solidFill>
                <a:latin typeface="Calibri"/>
                <a:cs typeface="Calibri"/>
              </a:rPr>
              <a:t>langues</a:t>
            </a:r>
            <a:r>
              <a:rPr sz="800" spc="-10" dirty="0">
                <a:solidFill>
                  <a:srgbClr val="252525"/>
                </a:solidFill>
                <a:latin typeface="Calibri"/>
                <a:cs typeface="Calibri"/>
              </a:rPr>
              <a:t> maternelles</a:t>
            </a:r>
            <a:r>
              <a:rPr sz="800" spc="-5" dirty="0">
                <a:solidFill>
                  <a:srgbClr val="252525"/>
                </a:solidFill>
                <a:latin typeface="Calibri"/>
                <a:cs typeface="Calibri"/>
              </a:rPr>
              <a:t> </a:t>
            </a:r>
            <a:r>
              <a:rPr sz="800" dirty="0">
                <a:solidFill>
                  <a:srgbClr val="252525"/>
                </a:solidFill>
                <a:latin typeface="Calibri"/>
                <a:cs typeface="Calibri"/>
              </a:rPr>
              <a:t>les</a:t>
            </a:r>
            <a:r>
              <a:rPr sz="800" spc="-5" dirty="0">
                <a:solidFill>
                  <a:srgbClr val="252525"/>
                </a:solidFill>
                <a:latin typeface="Calibri"/>
                <a:cs typeface="Calibri"/>
              </a:rPr>
              <a:t> </a:t>
            </a:r>
            <a:r>
              <a:rPr sz="800" dirty="0">
                <a:solidFill>
                  <a:srgbClr val="252525"/>
                </a:solidFill>
                <a:latin typeface="Calibri"/>
                <a:cs typeface="Calibri"/>
              </a:rPr>
              <a:t>plus</a:t>
            </a:r>
            <a:r>
              <a:rPr sz="800" spc="-10" dirty="0">
                <a:solidFill>
                  <a:srgbClr val="252525"/>
                </a:solidFill>
                <a:latin typeface="Calibri"/>
                <a:cs typeface="Calibri"/>
              </a:rPr>
              <a:t> </a:t>
            </a:r>
            <a:r>
              <a:rPr sz="800" dirty="0">
                <a:solidFill>
                  <a:srgbClr val="252525"/>
                </a:solidFill>
                <a:latin typeface="Calibri"/>
                <a:cs typeface="Calibri"/>
              </a:rPr>
              <a:t>fréquemment</a:t>
            </a:r>
            <a:r>
              <a:rPr sz="800" spc="-10" dirty="0">
                <a:solidFill>
                  <a:srgbClr val="252525"/>
                </a:solidFill>
                <a:latin typeface="Calibri"/>
                <a:cs typeface="Calibri"/>
              </a:rPr>
              <a:t> </a:t>
            </a:r>
            <a:r>
              <a:rPr sz="800" dirty="0">
                <a:solidFill>
                  <a:srgbClr val="252525"/>
                </a:solidFill>
                <a:latin typeface="Calibri"/>
                <a:cs typeface="Calibri"/>
              </a:rPr>
              <a:t>parlées</a:t>
            </a:r>
            <a:r>
              <a:rPr sz="800" spc="-10" dirty="0">
                <a:solidFill>
                  <a:srgbClr val="252525"/>
                </a:solidFill>
                <a:latin typeface="Calibri"/>
                <a:cs typeface="Calibri"/>
              </a:rPr>
              <a:t> </a:t>
            </a:r>
            <a:r>
              <a:rPr sz="800" dirty="0">
                <a:solidFill>
                  <a:srgbClr val="252525"/>
                </a:solidFill>
                <a:latin typeface="Calibri"/>
                <a:cs typeface="Calibri"/>
              </a:rPr>
              <a:t>par</a:t>
            </a:r>
            <a:r>
              <a:rPr sz="800" spc="-15" dirty="0">
                <a:solidFill>
                  <a:srgbClr val="252525"/>
                </a:solidFill>
                <a:latin typeface="Calibri"/>
                <a:cs typeface="Calibri"/>
              </a:rPr>
              <a:t> </a:t>
            </a:r>
            <a:r>
              <a:rPr sz="800" dirty="0">
                <a:solidFill>
                  <a:srgbClr val="252525"/>
                </a:solidFill>
                <a:latin typeface="Calibri"/>
                <a:cs typeface="Calibri"/>
              </a:rPr>
              <a:t>les</a:t>
            </a:r>
            <a:r>
              <a:rPr sz="800" spc="-10" dirty="0">
                <a:solidFill>
                  <a:srgbClr val="252525"/>
                </a:solidFill>
                <a:latin typeface="Calibri"/>
                <a:cs typeface="Calibri"/>
              </a:rPr>
              <a:t> </a:t>
            </a:r>
            <a:r>
              <a:rPr sz="800" dirty="0">
                <a:solidFill>
                  <a:srgbClr val="252525"/>
                </a:solidFill>
                <a:latin typeface="Calibri"/>
                <a:cs typeface="Calibri"/>
              </a:rPr>
              <a:t>apprenants</a:t>
            </a:r>
            <a:r>
              <a:rPr sz="800" spc="10" dirty="0">
                <a:solidFill>
                  <a:srgbClr val="252525"/>
                </a:solidFill>
                <a:latin typeface="Calibri"/>
                <a:cs typeface="Calibri"/>
              </a:rPr>
              <a:t> </a:t>
            </a:r>
            <a:r>
              <a:rPr sz="800" spc="-10" dirty="0">
                <a:solidFill>
                  <a:srgbClr val="252525"/>
                </a:solidFill>
                <a:latin typeface="Calibri"/>
                <a:cs typeface="Calibri"/>
              </a:rPr>
              <a:t>d'anglais </a:t>
            </a:r>
            <a:r>
              <a:rPr sz="800" dirty="0">
                <a:solidFill>
                  <a:srgbClr val="252525"/>
                </a:solidFill>
                <a:latin typeface="Calibri"/>
                <a:cs typeface="Calibri"/>
              </a:rPr>
              <a:t>de</a:t>
            </a:r>
            <a:r>
              <a:rPr sz="800" spc="-20" dirty="0">
                <a:solidFill>
                  <a:srgbClr val="252525"/>
                </a:solidFill>
                <a:latin typeface="Calibri"/>
                <a:cs typeface="Calibri"/>
              </a:rPr>
              <a:t> </a:t>
            </a:r>
            <a:r>
              <a:rPr sz="800" spc="-10" dirty="0">
                <a:solidFill>
                  <a:srgbClr val="252525"/>
                </a:solidFill>
                <a:latin typeface="Calibri"/>
                <a:cs typeface="Calibri"/>
              </a:rPr>
              <a:t>l'État.</a:t>
            </a:r>
            <a:endParaRPr sz="800" dirty="0">
              <a:latin typeface="Calibri"/>
              <a:cs typeface="Calibri"/>
            </a:endParaRPr>
          </a:p>
        </p:txBody>
      </p:sp>
      <p:sp>
        <p:nvSpPr>
          <p:cNvPr id="7" name="object 7">
            <a:extLst>
              <a:ext uri="{C183D7F6-B498-43B3-948B-1728B52AA6E4}">
                <adec:decorative xmlns:adec="http://schemas.microsoft.com/office/drawing/2017/decorative" val="1"/>
              </a:ext>
            </a:extLst>
          </p:cNvPr>
          <p:cNvSpPr/>
          <p:nvPr/>
        </p:nvSpPr>
        <p:spPr>
          <a:xfrm>
            <a:off x="7551419" y="2404872"/>
            <a:ext cx="2775585" cy="612775"/>
          </a:xfrm>
          <a:custGeom>
            <a:avLst/>
            <a:gdLst/>
            <a:ahLst/>
            <a:cxnLst/>
            <a:rect l="l" t="t" r="r" b="b"/>
            <a:pathLst>
              <a:path w="2775584" h="612775">
                <a:moveTo>
                  <a:pt x="2673096" y="0"/>
                </a:moveTo>
                <a:lnTo>
                  <a:pt x="102107" y="0"/>
                </a:lnTo>
                <a:lnTo>
                  <a:pt x="62364" y="8024"/>
                </a:lnTo>
                <a:lnTo>
                  <a:pt x="29908" y="29908"/>
                </a:lnTo>
                <a:lnTo>
                  <a:pt x="8024" y="62364"/>
                </a:lnTo>
                <a:lnTo>
                  <a:pt x="0" y="102107"/>
                </a:lnTo>
                <a:lnTo>
                  <a:pt x="0" y="510539"/>
                </a:lnTo>
                <a:lnTo>
                  <a:pt x="8024" y="550283"/>
                </a:lnTo>
                <a:lnTo>
                  <a:pt x="29908" y="582739"/>
                </a:lnTo>
                <a:lnTo>
                  <a:pt x="62364" y="604623"/>
                </a:lnTo>
                <a:lnTo>
                  <a:pt x="102107" y="612648"/>
                </a:lnTo>
                <a:lnTo>
                  <a:pt x="2673096" y="612648"/>
                </a:lnTo>
                <a:lnTo>
                  <a:pt x="2712839" y="604623"/>
                </a:lnTo>
                <a:lnTo>
                  <a:pt x="2745295" y="582739"/>
                </a:lnTo>
                <a:lnTo>
                  <a:pt x="2767179" y="550283"/>
                </a:lnTo>
                <a:lnTo>
                  <a:pt x="2775204" y="510539"/>
                </a:lnTo>
                <a:lnTo>
                  <a:pt x="2775204" y="102107"/>
                </a:lnTo>
                <a:lnTo>
                  <a:pt x="2767179" y="62364"/>
                </a:lnTo>
                <a:lnTo>
                  <a:pt x="2745295" y="29908"/>
                </a:lnTo>
                <a:lnTo>
                  <a:pt x="2712839" y="8024"/>
                </a:lnTo>
                <a:lnTo>
                  <a:pt x="2673096" y="0"/>
                </a:lnTo>
                <a:close/>
              </a:path>
            </a:pathLst>
          </a:custGeom>
          <a:solidFill>
            <a:srgbClr val="1A4685"/>
          </a:solidFill>
        </p:spPr>
        <p:txBody>
          <a:bodyPr wrap="square" lIns="0" tIns="0" rIns="0" bIns="0" rtlCol="0"/>
          <a:lstStyle/>
          <a:p>
            <a:endParaRPr dirty="0"/>
          </a:p>
        </p:txBody>
      </p:sp>
      <p:sp>
        <p:nvSpPr>
          <p:cNvPr id="43" name="CaixaDeTexto 42">
            <a:extLst>
              <a:ext uri="{FF2B5EF4-FFF2-40B4-BE49-F238E27FC236}">
                <a16:creationId xmlns:a16="http://schemas.microsoft.com/office/drawing/2014/main" id="{44D613DB-952D-AA6D-FD78-FB5C5306E433}"/>
              </a:ext>
            </a:extLst>
          </p:cNvPr>
          <p:cNvSpPr txBox="1"/>
          <p:nvPr/>
        </p:nvSpPr>
        <p:spPr>
          <a:xfrm>
            <a:off x="6576122" y="2532252"/>
            <a:ext cx="3791268" cy="369332"/>
          </a:xfrm>
          <a:prstGeom prst="rect">
            <a:avLst/>
          </a:prstGeom>
          <a:noFill/>
        </p:spPr>
        <p:txBody>
          <a:bodyPr wrap="square">
            <a:spAutoFit/>
          </a:bodyPr>
          <a:lstStyle/>
          <a:p>
            <a:pPr marL="805180" algn="ctr">
              <a:lnSpc>
                <a:spcPct val="100000"/>
              </a:lnSpc>
              <a:spcBef>
                <a:spcPts val="2100"/>
              </a:spcBef>
            </a:pPr>
            <a:r>
              <a:rPr lang="pt-BR" sz="1800" spc="-10" dirty="0" err="1">
                <a:solidFill>
                  <a:srgbClr val="FFFFFF"/>
                </a:solidFill>
                <a:latin typeface="Calibri"/>
                <a:cs typeface="Calibri"/>
              </a:rPr>
              <a:t>Ressources</a:t>
            </a:r>
            <a:r>
              <a:rPr lang="pt-BR" sz="1800" spc="-65" dirty="0">
                <a:solidFill>
                  <a:srgbClr val="FFFFFF"/>
                </a:solidFill>
                <a:latin typeface="Calibri"/>
                <a:cs typeface="Calibri"/>
              </a:rPr>
              <a:t> </a:t>
            </a:r>
            <a:r>
              <a:rPr lang="pt-BR" sz="1800" spc="-20" dirty="0">
                <a:solidFill>
                  <a:srgbClr val="FFFFFF"/>
                </a:solidFill>
                <a:latin typeface="Calibri"/>
                <a:cs typeface="Calibri"/>
              </a:rPr>
              <a:t>MCAS-Alt</a:t>
            </a:r>
            <a:endParaRPr lang="pt-BR" sz="1800" dirty="0">
              <a:latin typeface="Calibri"/>
              <a:cs typeface="Calibri"/>
            </a:endParaRPr>
          </a:p>
        </p:txBody>
      </p:sp>
      <p:pic>
        <p:nvPicPr>
          <p:cNvPr id="8" name="object 8" descr="Capture d’écran regroupant des liens et des ressources pour obtenir davantage d’informations sur l’évaluation MCAS-Alt et les résultats."/>
          <p:cNvPicPr/>
          <p:nvPr/>
        </p:nvPicPr>
        <p:blipFill>
          <a:blip r:embed="rId3" cstate="print"/>
          <a:stretch>
            <a:fillRect/>
          </a:stretch>
        </p:blipFill>
        <p:spPr>
          <a:xfrm>
            <a:off x="5966459" y="2988563"/>
            <a:ext cx="5943599" cy="3505200"/>
          </a:xfrm>
          <a:prstGeom prst="rect">
            <a:avLst/>
          </a:prstGeom>
        </p:spPr>
      </p:pic>
      <p:sp>
        <p:nvSpPr>
          <p:cNvPr id="33" name="object 33"/>
          <p:cNvSpPr txBox="1"/>
          <p:nvPr/>
        </p:nvSpPr>
        <p:spPr>
          <a:xfrm>
            <a:off x="7648956" y="3252215"/>
            <a:ext cx="1914525" cy="317500"/>
          </a:xfrm>
          <a:prstGeom prst="rect">
            <a:avLst/>
          </a:prstGeom>
          <a:solidFill>
            <a:srgbClr val="FFFFFF"/>
          </a:solidFill>
        </p:spPr>
        <p:txBody>
          <a:bodyPr vert="horz" wrap="square" lIns="0" tIns="15875" rIns="0" bIns="0" rtlCol="0">
            <a:spAutoFit/>
          </a:bodyPr>
          <a:lstStyle/>
          <a:p>
            <a:pPr marL="48895" marR="355600">
              <a:lnSpc>
                <a:spcPct val="100000"/>
              </a:lnSpc>
              <a:spcBef>
                <a:spcPts val="125"/>
              </a:spcBef>
            </a:pPr>
            <a:r>
              <a:rPr sz="900" dirty="0">
                <a:latin typeface="Calibri"/>
                <a:cs typeface="Calibri"/>
              </a:rPr>
              <a:t>Département</a:t>
            </a:r>
            <a:r>
              <a:rPr sz="900" spc="-20" dirty="0">
                <a:latin typeface="Calibri"/>
                <a:cs typeface="Calibri"/>
              </a:rPr>
              <a:t> </a:t>
            </a:r>
            <a:r>
              <a:rPr sz="900" dirty="0">
                <a:latin typeface="Calibri"/>
                <a:cs typeface="Calibri"/>
              </a:rPr>
              <a:t>de</a:t>
            </a:r>
            <a:r>
              <a:rPr sz="900" spc="-25" dirty="0">
                <a:latin typeface="Calibri"/>
                <a:cs typeface="Calibri"/>
              </a:rPr>
              <a:t> </a:t>
            </a:r>
            <a:r>
              <a:rPr sz="900" spc="-10" dirty="0">
                <a:latin typeface="Calibri"/>
                <a:cs typeface="Calibri"/>
              </a:rPr>
              <a:t>l'Enseignement</a:t>
            </a:r>
            <a:r>
              <a:rPr sz="900" spc="500" dirty="0">
                <a:latin typeface="Calibri"/>
                <a:cs typeface="Calibri"/>
              </a:rPr>
              <a:t> </a:t>
            </a:r>
            <a:r>
              <a:rPr sz="900" dirty="0">
                <a:latin typeface="Calibri"/>
                <a:cs typeface="Calibri"/>
              </a:rPr>
              <a:t>Élémentaire</a:t>
            </a:r>
            <a:r>
              <a:rPr sz="900" spc="-25" dirty="0">
                <a:latin typeface="Calibri"/>
                <a:cs typeface="Calibri"/>
              </a:rPr>
              <a:t> </a:t>
            </a:r>
            <a:r>
              <a:rPr sz="900" dirty="0">
                <a:latin typeface="Calibri"/>
                <a:cs typeface="Calibri"/>
              </a:rPr>
              <a:t>et</a:t>
            </a:r>
            <a:r>
              <a:rPr sz="900" spc="-25" dirty="0">
                <a:latin typeface="Calibri"/>
                <a:cs typeface="Calibri"/>
              </a:rPr>
              <a:t> </a:t>
            </a:r>
            <a:r>
              <a:rPr sz="900" spc="-10" dirty="0">
                <a:latin typeface="Calibri"/>
                <a:cs typeface="Calibri"/>
              </a:rPr>
              <a:t>Secondaire</a:t>
            </a:r>
            <a:endParaRPr sz="900" dirty="0">
              <a:latin typeface="Calibri"/>
              <a:cs typeface="Calibri"/>
            </a:endParaRPr>
          </a:p>
        </p:txBody>
      </p:sp>
      <p:sp>
        <p:nvSpPr>
          <p:cNvPr id="32" name="object 32"/>
          <p:cNvSpPr txBox="1"/>
          <p:nvPr/>
        </p:nvSpPr>
        <p:spPr>
          <a:xfrm>
            <a:off x="10523219" y="3704844"/>
            <a:ext cx="882650" cy="215265"/>
          </a:xfrm>
          <a:prstGeom prst="rect">
            <a:avLst/>
          </a:prstGeom>
          <a:solidFill>
            <a:srgbClr val="F8F8F8"/>
          </a:solidFill>
        </p:spPr>
        <p:txBody>
          <a:bodyPr vert="horz" wrap="square" lIns="0" tIns="39370" rIns="0" bIns="0" rtlCol="0">
            <a:spAutoFit/>
          </a:bodyPr>
          <a:lstStyle/>
          <a:p>
            <a:pPr marL="334645">
              <a:lnSpc>
                <a:spcPct val="100000"/>
              </a:lnSpc>
              <a:spcBef>
                <a:spcPts val="310"/>
              </a:spcBef>
            </a:pPr>
            <a:r>
              <a:rPr sz="800" b="1" dirty="0">
                <a:solidFill>
                  <a:srgbClr val="215F8F"/>
                </a:solidFill>
                <a:latin typeface="Calibri"/>
                <a:cs typeface="Calibri"/>
              </a:rPr>
              <a:t>En</a:t>
            </a:r>
            <a:r>
              <a:rPr sz="800" b="1" spc="-20" dirty="0">
                <a:solidFill>
                  <a:srgbClr val="215F8F"/>
                </a:solidFill>
                <a:latin typeface="Calibri"/>
                <a:cs typeface="Calibri"/>
              </a:rPr>
              <a:t> </a:t>
            </a:r>
            <a:r>
              <a:rPr sz="800" b="1" spc="-10" dirty="0">
                <a:solidFill>
                  <a:srgbClr val="215F8F"/>
                </a:solidFill>
                <a:latin typeface="Calibri"/>
                <a:cs typeface="Calibri"/>
              </a:rPr>
              <a:t>Español</a:t>
            </a:r>
            <a:endParaRPr sz="800" dirty="0">
              <a:latin typeface="Calibri"/>
              <a:cs typeface="Calibri"/>
            </a:endParaRPr>
          </a:p>
        </p:txBody>
      </p:sp>
      <p:sp>
        <p:nvSpPr>
          <p:cNvPr id="36" name="object 36"/>
          <p:cNvSpPr txBox="1"/>
          <p:nvPr/>
        </p:nvSpPr>
        <p:spPr>
          <a:xfrm>
            <a:off x="6448044" y="4253484"/>
            <a:ext cx="666115" cy="291105"/>
          </a:xfrm>
          <a:prstGeom prst="rect">
            <a:avLst/>
          </a:prstGeom>
          <a:solidFill>
            <a:srgbClr val="F8F8F8"/>
          </a:solidFill>
        </p:spPr>
        <p:txBody>
          <a:bodyPr vert="horz" wrap="square" lIns="0" tIns="44450" rIns="0" bIns="0" rtlCol="0">
            <a:spAutoFit/>
          </a:bodyPr>
          <a:lstStyle/>
          <a:p>
            <a:pPr marL="26034" algn="l">
              <a:spcBef>
                <a:spcPts val="350"/>
              </a:spcBef>
            </a:pPr>
            <a:r>
              <a:rPr sz="800" b="1" spc="-10" dirty="0" err="1">
                <a:solidFill>
                  <a:srgbClr val="215F8F"/>
                </a:solidFill>
                <a:latin typeface="Calibri"/>
                <a:cs typeface="Calibri"/>
              </a:rPr>
              <a:t>Historique</a:t>
            </a:r>
            <a:r>
              <a:rPr sz="800" b="1" spc="45" dirty="0">
                <a:solidFill>
                  <a:srgbClr val="215F8F"/>
                </a:solidFill>
                <a:latin typeface="Calibri"/>
                <a:cs typeface="Calibri"/>
              </a:rPr>
              <a:t> </a:t>
            </a:r>
            <a:r>
              <a:rPr sz="800" b="1" spc="-25" dirty="0">
                <a:solidFill>
                  <a:srgbClr val="215F8F"/>
                </a:solidFill>
                <a:latin typeface="Calibri"/>
                <a:cs typeface="Calibri"/>
              </a:rPr>
              <a:t>des</a:t>
            </a:r>
            <a:r>
              <a:rPr lang="pt-BR" sz="800" b="1" spc="-25" dirty="0">
                <a:solidFill>
                  <a:srgbClr val="215F8F"/>
                </a:solidFill>
                <a:latin typeface="Calibri"/>
                <a:cs typeface="Calibri"/>
              </a:rPr>
              <a:t> </a:t>
            </a:r>
            <a:r>
              <a:rPr lang="pt-BR" sz="800" b="1" spc="-10" dirty="0" err="1">
                <a:solidFill>
                  <a:srgbClr val="215F8F"/>
                </a:solidFill>
                <a:latin typeface="Calibri"/>
                <a:cs typeface="Calibri"/>
              </a:rPr>
              <a:t>tests</a:t>
            </a:r>
            <a:endParaRPr lang="pt-BR" sz="800" dirty="0">
              <a:latin typeface="Calibri"/>
              <a:cs typeface="Calibri"/>
            </a:endParaRPr>
          </a:p>
        </p:txBody>
      </p:sp>
      <p:sp>
        <p:nvSpPr>
          <p:cNvPr id="35" name="object 35"/>
          <p:cNvSpPr txBox="1"/>
          <p:nvPr/>
        </p:nvSpPr>
        <p:spPr>
          <a:xfrm>
            <a:off x="7635240" y="4258055"/>
            <a:ext cx="797560" cy="338455"/>
          </a:xfrm>
          <a:prstGeom prst="rect">
            <a:avLst/>
          </a:prstGeom>
          <a:solidFill>
            <a:srgbClr val="F8F8F8"/>
          </a:solidFill>
        </p:spPr>
        <p:txBody>
          <a:bodyPr vert="horz" wrap="square" lIns="0" tIns="40005" rIns="0" bIns="0" rtlCol="0">
            <a:spAutoFit/>
          </a:bodyPr>
          <a:lstStyle/>
          <a:p>
            <a:pPr marL="92075" marR="136525">
              <a:lnSpc>
                <a:spcPct val="100000"/>
              </a:lnSpc>
              <a:spcBef>
                <a:spcPts val="315"/>
              </a:spcBef>
            </a:pPr>
            <a:r>
              <a:rPr sz="800" b="1" dirty="0">
                <a:solidFill>
                  <a:srgbClr val="215F8F"/>
                </a:solidFill>
                <a:latin typeface="Calibri"/>
                <a:cs typeface="Calibri"/>
              </a:rPr>
              <a:t>Résultats</a:t>
            </a:r>
            <a:r>
              <a:rPr sz="800" b="1" spc="-45" dirty="0">
                <a:solidFill>
                  <a:srgbClr val="215F8F"/>
                </a:solidFill>
                <a:latin typeface="Calibri"/>
                <a:cs typeface="Calibri"/>
              </a:rPr>
              <a:t> </a:t>
            </a:r>
            <a:r>
              <a:rPr sz="800" b="1" spc="-25" dirty="0">
                <a:solidFill>
                  <a:srgbClr val="215F8F"/>
                </a:solidFill>
                <a:latin typeface="Calibri"/>
                <a:cs typeface="Calibri"/>
              </a:rPr>
              <a:t>des</a:t>
            </a:r>
            <a:r>
              <a:rPr sz="800" b="1" spc="500" dirty="0">
                <a:solidFill>
                  <a:srgbClr val="215F8F"/>
                </a:solidFill>
                <a:latin typeface="Calibri"/>
                <a:cs typeface="Calibri"/>
              </a:rPr>
              <a:t> </a:t>
            </a:r>
            <a:r>
              <a:rPr sz="800" b="1" spc="-10" dirty="0">
                <a:solidFill>
                  <a:srgbClr val="215F8F"/>
                </a:solidFill>
                <a:latin typeface="Calibri"/>
                <a:cs typeface="Calibri"/>
              </a:rPr>
              <a:t>tests</a:t>
            </a:r>
            <a:endParaRPr sz="800" dirty="0">
              <a:latin typeface="Calibri"/>
              <a:cs typeface="Calibri"/>
            </a:endParaRPr>
          </a:p>
        </p:txBody>
      </p:sp>
      <p:sp>
        <p:nvSpPr>
          <p:cNvPr id="34" name="object 34"/>
          <p:cNvSpPr txBox="1"/>
          <p:nvPr/>
        </p:nvSpPr>
        <p:spPr>
          <a:xfrm>
            <a:off x="8883395" y="4258055"/>
            <a:ext cx="730250" cy="216535"/>
          </a:xfrm>
          <a:prstGeom prst="rect">
            <a:avLst/>
          </a:prstGeom>
          <a:solidFill>
            <a:srgbClr val="F8F8F8"/>
          </a:solidFill>
        </p:spPr>
        <p:txBody>
          <a:bodyPr vert="horz" wrap="square" lIns="0" tIns="40005" rIns="0" bIns="0" rtlCol="0">
            <a:spAutoFit/>
          </a:bodyPr>
          <a:lstStyle/>
          <a:p>
            <a:pPr marL="92710">
              <a:lnSpc>
                <a:spcPct val="100000"/>
              </a:lnSpc>
              <a:spcBef>
                <a:spcPts val="315"/>
              </a:spcBef>
            </a:pPr>
            <a:r>
              <a:rPr sz="800" b="1" u="sng" spc="-10" dirty="0">
                <a:solidFill>
                  <a:srgbClr val="6B6B6B"/>
                </a:solidFill>
                <a:uFill>
                  <a:solidFill>
                    <a:srgbClr val="6B6B6B"/>
                  </a:solidFill>
                </a:uFill>
                <a:latin typeface="Calibri"/>
                <a:cs typeface="Calibri"/>
              </a:rPr>
              <a:t>Ressources</a:t>
            </a:r>
            <a:endParaRPr sz="800" dirty="0">
              <a:latin typeface="Calibri"/>
              <a:cs typeface="Calibri"/>
            </a:endParaRPr>
          </a:p>
        </p:txBody>
      </p:sp>
      <p:sp>
        <p:nvSpPr>
          <p:cNvPr id="40" name="object 40"/>
          <p:cNvSpPr txBox="1"/>
          <p:nvPr/>
        </p:nvSpPr>
        <p:spPr>
          <a:xfrm>
            <a:off x="6080505" y="4689646"/>
            <a:ext cx="2623185" cy="200696"/>
          </a:xfrm>
          <a:prstGeom prst="rect">
            <a:avLst/>
          </a:prstGeom>
          <a:solidFill>
            <a:srgbClr val="F8F8F8"/>
          </a:solidFill>
        </p:spPr>
        <p:txBody>
          <a:bodyPr vert="horz" wrap="square" lIns="0" tIns="38735" rIns="0" bIns="0" rtlCol="0">
            <a:spAutoFit/>
          </a:bodyPr>
          <a:lstStyle/>
          <a:p>
            <a:pPr marL="90805">
              <a:lnSpc>
                <a:spcPct val="100000"/>
              </a:lnSpc>
              <a:spcBef>
                <a:spcPts val="305"/>
              </a:spcBef>
            </a:pPr>
            <a:r>
              <a:rPr lang="fr-FR" sz="1050" dirty="0">
                <a:solidFill>
                  <a:srgbClr val="252525"/>
                </a:solidFill>
                <a:latin typeface="Calibri"/>
                <a:cs typeface="Calibri"/>
              </a:rPr>
              <a:t>Ressources</a:t>
            </a:r>
            <a:r>
              <a:rPr sz="1050" spc="-20" dirty="0">
                <a:solidFill>
                  <a:srgbClr val="252525"/>
                </a:solidFill>
                <a:latin typeface="Calibri"/>
                <a:cs typeface="Calibri"/>
              </a:rPr>
              <a:t> MCAS</a:t>
            </a:r>
            <a:r>
              <a:rPr lang="fr-FR" sz="1050" spc="-20" dirty="0">
                <a:solidFill>
                  <a:srgbClr val="252525"/>
                </a:solidFill>
                <a:latin typeface="Calibri"/>
                <a:cs typeface="Calibri"/>
              </a:rPr>
              <a:t>-Alt</a:t>
            </a:r>
            <a:endParaRPr sz="1050" dirty="0">
              <a:latin typeface="Calibri"/>
              <a:cs typeface="Calibri"/>
            </a:endParaRPr>
          </a:p>
        </p:txBody>
      </p:sp>
      <p:sp>
        <p:nvSpPr>
          <p:cNvPr id="38" name="object 38"/>
          <p:cNvSpPr txBox="1"/>
          <p:nvPr/>
        </p:nvSpPr>
        <p:spPr>
          <a:xfrm>
            <a:off x="6248400" y="4949952"/>
            <a:ext cx="2169160" cy="170559"/>
          </a:xfrm>
          <a:prstGeom prst="rect">
            <a:avLst/>
          </a:prstGeom>
          <a:solidFill>
            <a:srgbClr val="F8F8F8"/>
          </a:solidFill>
        </p:spPr>
        <p:txBody>
          <a:bodyPr vert="horz" wrap="square" lIns="0" tIns="39369" rIns="0" bIns="0" rtlCol="0">
            <a:spAutoFit/>
          </a:bodyPr>
          <a:lstStyle/>
          <a:p>
            <a:pPr marL="43180">
              <a:lnSpc>
                <a:spcPct val="100000"/>
              </a:lnSpc>
              <a:spcBef>
                <a:spcPts val="309"/>
              </a:spcBef>
            </a:pPr>
            <a:r>
              <a:rPr lang="fr-FR" sz="850" b="1" spc="-10" dirty="0">
                <a:solidFill>
                  <a:srgbClr val="215F8F"/>
                </a:solidFill>
                <a:latin typeface="Calibri"/>
                <a:cs typeface="Calibri"/>
              </a:rPr>
              <a:t>Ressources</a:t>
            </a:r>
            <a:r>
              <a:rPr sz="850" b="1" spc="-10" dirty="0">
                <a:solidFill>
                  <a:srgbClr val="215F8F"/>
                </a:solidFill>
                <a:latin typeface="Calibri"/>
                <a:cs typeface="Calibri"/>
              </a:rPr>
              <a:t> </a:t>
            </a:r>
            <a:r>
              <a:rPr sz="850" b="1" dirty="0">
                <a:solidFill>
                  <a:srgbClr val="215F8F"/>
                </a:solidFill>
                <a:latin typeface="Calibri"/>
                <a:cs typeface="Calibri"/>
              </a:rPr>
              <a:t>MCAS</a:t>
            </a:r>
            <a:r>
              <a:rPr lang="fr-FR" sz="850" b="1" dirty="0">
                <a:solidFill>
                  <a:srgbClr val="215F8F"/>
                </a:solidFill>
                <a:latin typeface="Calibri"/>
                <a:cs typeface="Calibri"/>
              </a:rPr>
              <a:t>-Alt</a:t>
            </a:r>
            <a:r>
              <a:rPr sz="850" b="1" spc="5" dirty="0">
                <a:solidFill>
                  <a:srgbClr val="215F8F"/>
                </a:solidFill>
                <a:latin typeface="Calibri"/>
                <a:cs typeface="Calibri"/>
              </a:rPr>
              <a:t> </a:t>
            </a:r>
            <a:r>
              <a:rPr sz="850" b="1" dirty="0">
                <a:solidFill>
                  <a:srgbClr val="215F8F"/>
                </a:solidFill>
                <a:latin typeface="Calibri"/>
                <a:cs typeface="Calibri"/>
              </a:rPr>
              <a:t>pour</a:t>
            </a:r>
            <a:r>
              <a:rPr sz="850" b="1" spc="5" dirty="0">
                <a:solidFill>
                  <a:srgbClr val="215F8F"/>
                </a:solidFill>
                <a:latin typeface="Calibri"/>
                <a:cs typeface="Calibri"/>
              </a:rPr>
              <a:t> </a:t>
            </a:r>
            <a:r>
              <a:rPr sz="850" b="1" dirty="0">
                <a:solidFill>
                  <a:srgbClr val="215F8F"/>
                </a:solidFill>
                <a:latin typeface="Calibri"/>
                <a:cs typeface="Calibri"/>
              </a:rPr>
              <a:t>les</a:t>
            </a:r>
            <a:r>
              <a:rPr sz="850" b="1" spc="20" dirty="0">
                <a:solidFill>
                  <a:srgbClr val="215F8F"/>
                </a:solidFill>
                <a:latin typeface="Calibri"/>
                <a:cs typeface="Calibri"/>
              </a:rPr>
              <a:t> </a:t>
            </a:r>
            <a:r>
              <a:rPr sz="850" b="1" spc="-10" dirty="0">
                <a:solidFill>
                  <a:srgbClr val="215F8F"/>
                </a:solidFill>
                <a:latin typeface="Calibri"/>
                <a:cs typeface="Calibri"/>
              </a:rPr>
              <a:t>familles</a:t>
            </a:r>
            <a:endParaRPr sz="850" dirty="0">
              <a:latin typeface="Calibri"/>
              <a:cs typeface="Calibri"/>
            </a:endParaRPr>
          </a:p>
        </p:txBody>
      </p:sp>
      <p:sp>
        <p:nvSpPr>
          <p:cNvPr id="39" name="object 39"/>
          <p:cNvSpPr txBox="1"/>
          <p:nvPr/>
        </p:nvSpPr>
        <p:spPr>
          <a:xfrm>
            <a:off x="6248400" y="5192267"/>
            <a:ext cx="3314700" cy="215265"/>
          </a:xfrm>
          <a:prstGeom prst="rect">
            <a:avLst/>
          </a:prstGeom>
          <a:solidFill>
            <a:srgbClr val="F8F8F8"/>
          </a:solidFill>
        </p:spPr>
        <p:txBody>
          <a:bodyPr vert="horz" wrap="square" lIns="0" tIns="40005" rIns="0" bIns="0" rtlCol="0">
            <a:spAutoFit/>
          </a:bodyPr>
          <a:lstStyle/>
          <a:p>
            <a:pPr marL="92075">
              <a:lnSpc>
                <a:spcPct val="100000"/>
              </a:lnSpc>
              <a:spcBef>
                <a:spcPts val="315"/>
              </a:spcBef>
            </a:pPr>
            <a:r>
              <a:rPr sz="800" spc="-10" dirty="0">
                <a:solidFill>
                  <a:srgbClr val="252525"/>
                </a:solidFill>
                <a:latin typeface="Calibri"/>
                <a:cs typeface="Calibri"/>
              </a:rPr>
              <a:t>Consultez</a:t>
            </a:r>
            <a:r>
              <a:rPr sz="800" spc="-15" dirty="0">
                <a:solidFill>
                  <a:srgbClr val="252525"/>
                </a:solidFill>
                <a:latin typeface="Calibri"/>
                <a:cs typeface="Calibri"/>
              </a:rPr>
              <a:t> </a:t>
            </a:r>
            <a:r>
              <a:rPr sz="800" dirty="0">
                <a:solidFill>
                  <a:srgbClr val="252525"/>
                </a:solidFill>
                <a:latin typeface="Calibri"/>
                <a:cs typeface="Calibri"/>
              </a:rPr>
              <a:t>les</a:t>
            </a:r>
            <a:r>
              <a:rPr sz="800" spc="-5" dirty="0">
                <a:solidFill>
                  <a:srgbClr val="252525"/>
                </a:solidFill>
                <a:latin typeface="Calibri"/>
                <a:cs typeface="Calibri"/>
              </a:rPr>
              <a:t> </a:t>
            </a:r>
            <a:r>
              <a:rPr sz="800" dirty="0">
                <a:solidFill>
                  <a:srgbClr val="252525"/>
                </a:solidFill>
                <a:latin typeface="Calibri"/>
                <a:cs typeface="Calibri"/>
              </a:rPr>
              <a:t>ressources</a:t>
            </a:r>
            <a:r>
              <a:rPr sz="800" spc="-5" dirty="0">
                <a:solidFill>
                  <a:srgbClr val="252525"/>
                </a:solidFill>
                <a:latin typeface="Calibri"/>
                <a:cs typeface="Calibri"/>
              </a:rPr>
              <a:t> </a:t>
            </a:r>
            <a:r>
              <a:rPr sz="800" dirty="0">
                <a:solidFill>
                  <a:srgbClr val="252525"/>
                </a:solidFill>
                <a:latin typeface="Calibri"/>
                <a:cs typeface="Calibri"/>
              </a:rPr>
              <a:t>concernant le</a:t>
            </a:r>
            <a:r>
              <a:rPr sz="800" spc="-15" dirty="0">
                <a:solidFill>
                  <a:srgbClr val="252525"/>
                </a:solidFill>
                <a:latin typeface="Calibri"/>
                <a:cs typeface="Calibri"/>
              </a:rPr>
              <a:t> </a:t>
            </a:r>
            <a:r>
              <a:rPr sz="800" spc="-10" dirty="0">
                <a:solidFill>
                  <a:srgbClr val="252525"/>
                </a:solidFill>
                <a:latin typeface="Calibri"/>
                <a:cs typeface="Calibri"/>
              </a:rPr>
              <a:t>MCAS-</a:t>
            </a:r>
            <a:r>
              <a:rPr sz="800" dirty="0">
                <a:solidFill>
                  <a:srgbClr val="252525"/>
                </a:solidFill>
                <a:latin typeface="Calibri"/>
                <a:cs typeface="Calibri"/>
              </a:rPr>
              <a:t>Alt</a:t>
            </a:r>
            <a:r>
              <a:rPr sz="800" spc="-45" dirty="0">
                <a:solidFill>
                  <a:srgbClr val="252525"/>
                </a:solidFill>
                <a:latin typeface="Calibri"/>
                <a:cs typeface="Calibri"/>
              </a:rPr>
              <a:t> </a:t>
            </a:r>
            <a:r>
              <a:rPr sz="800" dirty="0">
                <a:solidFill>
                  <a:srgbClr val="252525"/>
                </a:solidFill>
                <a:latin typeface="Calibri"/>
                <a:cs typeface="Calibri"/>
              </a:rPr>
              <a:t>sur</a:t>
            </a:r>
            <a:r>
              <a:rPr sz="800" spc="-15" dirty="0">
                <a:solidFill>
                  <a:srgbClr val="252525"/>
                </a:solidFill>
                <a:latin typeface="Calibri"/>
                <a:cs typeface="Calibri"/>
              </a:rPr>
              <a:t> </a:t>
            </a:r>
            <a:r>
              <a:rPr sz="800" dirty="0">
                <a:solidFill>
                  <a:srgbClr val="252525"/>
                </a:solidFill>
                <a:latin typeface="Calibri"/>
                <a:cs typeface="Calibri"/>
              </a:rPr>
              <a:t>le</a:t>
            </a:r>
            <a:r>
              <a:rPr sz="800" spc="-5" dirty="0">
                <a:solidFill>
                  <a:srgbClr val="252525"/>
                </a:solidFill>
                <a:latin typeface="Calibri"/>
                <a:cs typeface="Calibri"/>
              </a:rPr>
              <a:t> </a:t>
            </a:r>
            <a:r>
              <a:rPr sz="800" dirty="0">
                <a:solidFill>
                  <a:srgbClr val="252525"/>
                </a:solidFill>
                <a:latin typeface="Calibri"/>
                <a:cs typeface="Calibri"/>
              </a:rPr>
              <a:t>site</a:t>
            </a:r>
            <a:r>
              <a:rPr sz="800" spc="-20" dirty="0">
                <a:solidFill>
                  <a:srgbClr val="252525"/>
                </a:solidFill>
                <a:latin typeface="Calibri"/>
                <a:cs typeface="Calibri"/>
              </a:rPr>
              <a:t> </a:t>
            </a:r>
            <a:r>
              <a:rPr sz="800" dirty="0">
                <a:solidFill>
                  <a:srgbClr val="252525"/>
                </a:solidFill>
                <a:latin typeface="Calibri"/>
                <a:cs typeface="Calibri"/>
              </a:rPr>
              <a:t>web</a:t>
            </a:r>
            <a:r>
              <a:rPr sz="800" spc="-5" dirty="0">
                <a:solidFill>
                  <a:srgbClr val="252525"/>
                </a:solidFill>
                <a:latin typeface="Calibri"/>
                <a:cs typeface="Calibri"/>
              </a:rPr>
              <a:t> </a:t>
            </a:r>
            <a:r>
              <a:rPr sz="800" dirty="0">
                <a:solidFill>
                  <a:srgbClr val="252525"/>
                </a:solidFill>
                <a:latin typeface="Calibri"/>
                <a:cs typeface="Calibri"/>
              </a:rPr>
              <a:t>du</a:t>
            </a:r>
            <a:r>
              <a:rPr sz="800" spc="-15" dirty="0">
                <a:solidFill>
                  <a:srgbClr val="252525"/>
                </a:solidFill>
                <a:latin typeface="Calibri"/>
                <a:cs typeface="Calibri"/>
              </a:rPr>
              <a:t> </a:t>
            </a:r>
            <a:r>
              <a:rPr sz="800" spc="-20" dirty="0">
                <a:solidFill>
                  <a:srgbClr val="252525"/>
                </a:solidFill>
                <a:latin typeface="Calibri"/>
                <a:cs typeface="Calibri"/>
              </a:rPr>
              <a:t>DESE.</a:t>
            </a:r>
            <a:endParaRPr sz="800" dirty="0">
              <a:latin typeface="Calibri"/>
              <a:cs typeface="Calibri"/>
            </a:endParaRPr>
          </a:p>
        </p:txBody>
      </p:sp>
      <p:sp>
        <p:nvSpPr>
          <p:cNvPr id="41" name="object 41"/>
          <p:cNvSpPr txBox="1"/>
          <p:nvPr/>
        </p:nvSpPr>
        <p:spPr>
          <a:xfrm>
            <a:off x="6248400" y="5475732"/>
            <a:ext cx="3771900" cy="231775"/>
          </a:xfrm>
          <a:prstGeom prst="rect">
            <a:avLst/>
          </a:prstGeom>
          <a:solidFill>
            <a:srgbClr val="F8F8F8"/>
          </a:solidFill>
        </p:spPr>
        <p:txBody>
          <a:bodyPr vert="horz" wrap="square" lIns="0" tIns="40005" rIns="0" bIns="0" rtlCol="0">
            <a:spAutoFit/>
          </a:bodyPr>
          <a:lstStyle/>
          <a:p>
            <a:pPr marL="121920">
              <a:lnSpc>
                <a:spcPct val="100000"/>
              </a:lnSpc>
              <a:spcBef>
                <a:spcPts val="315"/>
              </a:spcBef>
            </a:pPr>
            <a:r>
              <a:rPr sz="900" b="1" dirty="0">
                <a:solidFill>
                  <a:srgbClr val="215F8F"/>
                </a:solidFill>
                <a:latin typeface="Calibri"/>
                <a:cs typeface="Calibri"/>
              </a:rPr>
              <a:t>Modèles</a:t>
            </a:r>
            <a:r>
              <a:rPr sz="900" b="1" spc="-20" dirty="0">
                <a:solidFill>
                  <a:srgbClr val="215F8F"/>
                </a:solidFill>
                <a:latin typeface="Calibri"/>
                <a:cs typeface="Calibri"/>
              </a:rPr>
              <a:t> </a:t>
            </a:r>
            <a:r>
              <a:rPr sz="900" b="1" dirty="0">
                <a:solidFill>
                  <a:srgbClr val="215F8F"/>
                </a:solidFill>
                <a:latin typeface="Calibri"/>
                <a:cs typeface="Calibri"/>
              </a:rPr>
              <a:t>de</a:t>
            </a:r>
            <a:r>
              <a:rPr sz="900" b="1" spc="-20" dirty="0">
                <a:solidFill>
                  <a:srgbClr val="215F8F"/>
                </a:solidFill>
                <a:latin typeface="Calibri"/>
                <a:cs typeface="Calibri"/>
              </a:rPr>
              <a:t> </a:t>
            </a:r>
            <a:r>
              <a:rPr sz="900" b="1" dirty="0">
                <a:solidFill>
                  <a:srgbClr val="215F8F"/>
                </a:solidFill>
                <a:latin typeface="Calibri"/>
                <a:cs typeface="Calibri"/>
              </a:rPr>
              <a:t>rapports</a:t>
            </a:r>
            <a:r>
              <a:rPr sz="900" b="1" spc="15" dirty="0">
                <a:solidFill>
                  <a:srgbClr val="215F8F"/>
                </a:solidFill>
                <a:latin typeface="Calibri"/>
                <a:cs typeface="Calibri"/>
              </a:rPr>
              <a:t> </a:t>
            </a:r>
            <a:r>
              <a:rPr sz="900" b="1" spc="-10" dirty="0">
                <a:solidFill>
                  <a:srgbClr val="215F8F"/>
                </a:solidFill>
                <a:latin typeface="Calibri"/>
                <a:cs typeface="Calibri"/>
              </a:rPr>
              <a:t>individuels</a:t>
            </a:r>
            <a:r>
              <a:rPr sz="900" b="1" spc="35" dirty="0">
                <a:solidFill>
                  <a:srgbClr val="215F8F"/>
                </a:solidFill>
                <a:latin typeface="Calibri"/>
                <a:cs typeface="Calibri"/>
              </a:rPr>
              <a:t> </a:t>
            </a:r>
            <a:r>
              <a:rPr sz="900" b="1" dirty="0">
                <a:solidFill>
                  <a:srgbClr val="215F8F"/>
                </a:solidFill>
                <a:latin typeface="Calibri"/>
                <a:cs typeface="Calibri"/>
              </a:rPr>
              <a:t>d'élèves</a:t>
            </a:r>
            <a:r>
              <a:rPr sz="900" b="1" spc="-15" dirty="0">
                <a:solidFill>
                  <a:srgbClr val="215F8F"/>
                </a:solidFill>
                <a:latin typeface="Calibri"/>
                <a:cs typeface="Calibri"/>
              </a:rPr>
              <a:t> </a:t>
            </a:r>
            <a:r>
              <a:rPr sz="900" b="1" spc="-10" dirty="0">
                <a:solidFill>
                  <a:srgbClr val="215F8F"/>
                </a:solidFill>
                <a:latin typeface="Calibri"/>
                <a:cs typeface="Calibri"/>
              </a:rPr>
              <a:t>MCAS-</a:t>
            </a:r>
            <a:r>
              <a:rPr sz="900" b="1" dirty="0">
                <a:solidFill>
                  <a:srgbClr val="215F8F"/>
                </a:solidFill>
                <a:latin typeface="Calibri"/>
                <a:cs typeface="Calibri"/>
              </a:rPr>
              <a:t>Alt </a:t>
            </a:r>
            <a:r>
              <a:rPr sz="900" b="1" spc="-10" dirty="0">
                <a:solidFill>
                  <a:srgbClr val="215F8F"/>
                </a:solidFill>
                <a:latin typeface="Calibri"/>
                <a:cs typeface="Calibri"/>
              </a:rPr>
              <a:t>traduits</a:t>
            </a:r>
            <a:endParaRPr sz="900" dirty="0">
              <a:latin typeface="Calibri"/>
              <a:cs typeface="Calibri"/>
            </a:endParaRPr>
          </a:p>
        </p:txBody>
      </p:sp>
      <p:sp>
        <p:nvSpPr>
          <p:cNvPr id="42" name="object 42"/>
          <p:cNvSpPr txBox="1"/>
          <p:nvPr/>
        </p:nvSpPr>
        <p:spPr>
          <a:xfrm>
            <a:off x="6248400" y="5768340"/>
            <a:ext cx="5608320" cy="338455"/>
          </a:xfrm>
          <a:prstGeom prst="rect">
            <a:avLst/>
          </a:prstGeom>
          <a:solidFill>
            <a:srgbClr val="F8F8F8"/>
          </a:solidFill>
        </p:spPr>
        <p:txBody>
          <a:bodyPr vert="horz" wrap="square" lIns="0" tIns="40005" rIns="0" bIns="0" rtlCol="0">
            <a:spAutoFit/>
          </a:bodyPr>
          <a:lstStyle/>
          <a:p>
            <a:pPr marL="92075" marR="202565">
              <a:lnSpc>
                <a:spcPct val="100000"/>
              </a:lnSpc>
              <a:spcBef>
                <a:spcPts val="315"/>
              </a:spcBef>
            </a:pPr>
            <a:r>
              <a:rPr sz="800" dirty="0">
                <a:solidFill>
                  <a:srgbClr val="252525"/>
                </a:solidFill>
                <a:latin typeface="Calibri"/>
                <a:cs typeface="Calibri"/>
              </a:rPr>
              <a:t>Ces</a:t>
            </a:r>
            <a:r>
              <a:rPr sz="800" spc="-40" dirty="0">
                <a:solidFill>
                  <a:srgbClr val="252525"/>
                </a:solidFill>
                <a:latin typeface="Calibri"/>
                <a:cs typeface="Calibri"/>
              </a:rPr>
              <a:t> </a:t>
            </a:r>
            <a:r>
              <a:rPr sz="800" dirty="0">
                <a:solidFill>
                  <a:srgbClr val="252525"/>
                </a:solidFill>
                <a:latin typeface="Calibri"/>
                <a:cs typeface="Calibri"/>
              </a:rPr>
              <a:t>modèles</a:t>
            </a:r>
            <a:r>
              <a:rPr sz="800" spc="-15" dirty="0">
                <a:solidFill>
                  <a:srgbClr val="252525"/>
                </a:solidFill>
                <a:latin typeface="Calibri"/>
                <a:cs typeface="Calibri"/>
              </a:rPr>
              <a:t> </a:t>
            </a:r>
            <a:r>
              <a:rPr sz="800" dirty="0">
                <a:solidFill>
                  <a:srgbClr val="252525"/>
                </a:solidFill>
                <a:latin typeface="Calibri"/>
                <a:cs typeface="Calibri"/>
              </a:rPr>
              <a:t>présentent</a:t>
            </a:r>
            <a:r>
              <a:rPr sz="800" spc="-10" dirty="0">
                <a:solidFill>
                  <a:srgbClr val="252525"/>
                </a:solidFill>
                <a:latin typeface="Calibri"/>
                <a:cs typeface="Calibri"/>
              </a:rPr>
              <a:t> </a:t>
            </a:r>
            <a:r>
              <a:rPr sz="800" dirty="0">
                <a:solidFill>
                  <a:srgbClr val="252525"/>
                </a:solidFill>
                <a:latin typeface="Calibri"/>
                <a:cs typeface="Calibri"/>
              </a:rPr>
              <a:t>le</a:t>
            </a:r>
            <a:r>
              <a:rPr sz="800" spc="-25" dirty="0">
                <a:solidFill>
                  <a:srgbClr val="252525"/>
                </a:solidFill>
                <a:latin typeface="Calibri"/>
                <a:cs typeface="Calibri"/>
              </a:rPr>
              <a:t> </a:t>
            </a:r>
            <a:r>
              <a:rPr sz="800" dirty="0">
                <a:solidFill>
                  <a:srgbClr val="252525"/>
                </a:solidFill>
                <a:latin typeface="Calibri"/>
                <a:cs typeface="Calibri"/>
              </a:rPr>
              <a:t>texte</a:t>
            </a:r>
            <a:r>
              <a:rPr sz="800" spc="-25" dirty="0">
                <a:solidFill>
                  <a:srgbClr val="252525"/>
                </a:solidFill>
                <a:latin typeface="Calibri"/>
                <a:cs typeface="Calibri"/>
              </a:rPr>
              <a:t> </a:t>
            </a:r>
            <a:r>
              <a:rPr sz="800" dirty="0">
                <a:solidFill>
                  <a:srgbClr val="252525"/>
                </a:solidFill>
                <a:latin typeface="Calibri"/>
                <a:cs typeface="Calibri"/>
              </a:rPr>
              <a:t>anglais</a:t>
            </a:r>
            <a:r>
              <a:rPr sz="800" spc="-5" dirty="0">
                <a:solidFill>
                  <a:srgbClr val="252525"/>
                </a:solidFill>
                <a:latin typeface="Calibri"/>
                <a:cs typeface="Calibri"/>
              </a:rPr>
              <a:t> </a:t>
            </a:r>
            <a:r>
              <a:rPr sz="800" dirty="0">
                <a:solidFill>
                  <a:srgbClr val="252525"/>
                </a:solidFill>
                <a:latin typeface="Calibri"/>
                <a:cs typeface="Calibri"/>
              </a:rPr>
              <a:t>du</a:t>
            </a:r>
            <a:r>
              <a:rPr sz="800" spc="-25" dirty="0">
                <a:solidFill>
                  <a:srgbClr val="252525"/>
                </a:solidFill>
                <a:latin typeface="Calibri"/>
                <a:cs typeface="Calibri"/>
              </a:rPr>
              <a:t> </a:t>
            </a:r>
            <a:r>
              <a:rPr sz="800" spc="-10" dirty="0">
                <a:solidFill>
                  <a:srgbClr val="252525"/>
                </a:solidFill>
                <a:latin typeface="Calibri"/>
                <a:cs typeface="Calibri"/>
              </a:rPr>
              <a:t>rapport</a:t>
            </a:r>
            <a:r>
              <a:rPr sz="800" spc="-20" dirty="0">
                <a:solidFill>
                  <a:srgbClr val="252525"/>
                </a:solidFill>
                <a:latin typeface="Calibri"/>
                <a:cs typeface="Calibri"/>
              </a:rPr>
              <a:t> </a:t>
            </a:r>
            <a:r>
              <a:rPr sz="800" dirty="0">
                <a:solidFill>
                  <a:srgbClr val="252525"/>
                </a:solidFill>
                <a:latin typeface="Calibri"/>
                <a:cs typeface="Calibri"/>
              </a:rPr>
              <a:t>(mais</a:t>
            </a:r>
            <a:r>
              <a:rPr sz="800" spc="-35" dirty="0">
                <a:solidFill>
                  <a:srgbClr val="252525"/>
                </a:solidFill>
                <a:latin typeface="Calibri"/>
                <a:cs typeface="Calibri"/>
              </a:rPr>
              <a:t> </a:t>
            </a:r>
            <a:r>
              <a:rPr sz="800" dirty="0">
                <a:solidFill>
                  <a:srgbClr val="252525"/>
                </a:solidFill>
                <a:latin typeface="Calibri"/>
                <a:cs typeface="Calibri"/>
              </a:rPr>
              <a:t>ne</a:t>
            </a:r>
            <a:r>
              <a:rPr sz="800" spc="-25" dirty="0">
                <a:solidFill>
                  <a:srgbClr val="252525"/>
                </a:solidFill>
                <a:latin typeface="Calibri"/>
                <a:cs typeface="Calibri"/>
              </a:rPr>
              <a:t> </a:t>
            </a:r>
            <a:r>
              <a:rPr sz="800" dirty="0">
                <a:solidFill>
                  <a:srgbClr val="252525"/>
                </a:solidFill>
                <a:latin typeface="Calibri"/>
                <a:cs typeface="Calibri"/>
              </a:rPr>
              <a:t>contiennent</a:t>
            </a:r>
            <a:r>
              <a:rPr sz="800" spc="5" dirty="0">
                <a:solidFill>
                  <a:srgbClr val="252525"/>
                </a:solidFill>
                <a:latin typeface="Calibri"/>
                <a:cs typeface="Calibri"/>
              </a:rPr>
              <a:t> </a:t>
            </a:r>
            <a:r>
              <a:rPr sz="800" dirty="0">
                <a:solidFill>
                  <a:srgbClr val="252525"/>
                </a:solidFill>
                <a:latin typeface="Calibri"/>
                <a:cs typeface="Calibri"/>
              </a:rPr>
              <a:t>pas</a:t>
            </a:r>
            <a:r>
              <a:rPr sz="800" spc="-25" dirty="0">
                <a:solidFill>
                  <a:srgbClr val="252525"/>
                </a:solidFill>
                <a:latin typeface="Calibri"/>
                <a:cs typeface="Calibri"/>
              </a:rPr>
              <a:t> </a:t>
            </a:r>
            <a:r>
              <a:rPr sz="800" dirty="0">
                <a:solidFill>
                  <a:srgbClr val="252525"/>
                </a:solidFill>
                <a:latin typeface="Calibri"/>
                <a:cs typeface="Calibri"/>
              </a:rPr>
              <a:t>les</a:t>
            </a:r>
            <a:r>
              <a:rPr sz="800" spc="-25" dirty="0">
                <a:solidFill>
                  <a:srgbClr val="252525"/>
                </a:solidFill>
                <a:latin typeface="Calibri"/>
                <a:cs typeface="Calibri"/>
              </a:rPr>
              <a:t> </a:t>
            </a:r>
            <a:r>
              <a:rPr sz="800" dirty="0">
                <a:solidFill>
                  <a:srgbClr val="252525"/>
                </a:solidFill>
                <a:latin typeface="Calibri"/>
                <a:cs typeface="Calibri"/>
              </a:rPr>
              <a:t>données</a:t>
            </a:r>
            <a:r>
              <a:rPr sz="800" spc="-5" dirty="0">
                <a:solidFill>
                  <a:srgbClr val="252525"/>
                </a:solidFill>
                <a:latin typeface="Calibri"/>
                <a:cs typeface="Calibri"/>
              </a:rPr>
              <a:t> </a:t>
            </a:r>
            <a:r>
              <a:rPr sz="800" dirty="0">
                <a:solidFill>
                  <a:srgbClr val="252525"/>
                </a:solidFill>
                <a:latin typeface="Calibri"/>
                <a:cs typeface="Calibri"/>
              </a:rPr>
              <a:t>des</a:t>
            </a:r>
            <a:r>
              <a:rPr sz="800" spc="-15" dirty="0">
                <a:solidFill>
                  <a:srgbClr val="252525"/>
                </a:solidFill>
                <a:latin typeface="Calibri"/>
                <a:cs typeface="Calibri"/>
              </a:rPr>
              <a:t> </a:t>
            </a:r>
            <a:r>
              <a:rPr sz="800" dirty="0">
                <a:solidFill>
                  <a:srgbClr val="252525"/>
                </a:solidFill>
                <a:latin typeface="Calibri"/>
                <a:cs typeface="Calibri"/>
              </a:rPr>
              <a:t>élèves)</a:t>
            </a:r>
            <a:r>
              <a:rPr sz="800" spc="-20" dirty="0">
                <a:solidFill>
                  <a:srgbClr val="252525"/>
                </a:solidFill>
                <a:latin typeface="Calibri"/>
                <a:cs typeface="Calibri"/>
              </a:rPr>
              <a:t> </a:t>
            </a:r>
            <a:r>
              <a:rPr sz="800" dirty="0">
                <a:solidFill>
                  <a:srgbClr val="252525"/>
                </a:solidFill>
                <a:latin typeface="Calibri"/>
                <a:cs typeface="Calibri"/>
              </a:rPr>
              <a:t>et</a:t>
            </a:r>
            <a:r>
              <a:rPr sz="800" spc="-25" dirty="0">
                <a:solidFill>
                  <a:srgbClr val="252525"/>
                </a:solidFill>
                <a:latin typeface="Calibri"/>
                <a:cs typeface="Calibri"/>
              </a:rPr>
              <a:t> </a:t>
            </a:r>
            <a:r>
              <a:rPr sz="800" dirty="0">
                <a:solidFill>
                  <a:srgbClr val="252525"/>
                </a:solidFill>
                <a:latin typeface="Calibri"/>
                <a:cs typeface="Calibri"/>
              </a:rPr>
              <a:t>sont</a:t>
            </a:r>
            <a:r>
              <a:rPr sz="800" spc="-30" dirty="0">
                <a:solidFill>
                  <a:srgbClr val="252525"/>
                </a:solidFill>
                <a:latin typeface="Calibri"/>
                <a:cs typeface="Calibri"/>
              </a:rPr>
              <a:t> </a:t>
            </a:r>
            <a:r>
              <a:rPr sz="800" dirty="0">
                <a:solidFill>
                  <a:srgbClr val="252525"/>
                </a:solidFill>
                <a:latin typeface="Calibri"/>
                <a:cs typeface="Calibri"/>
              </a:rPr>
              <a:t>traduits</a:t>
            </a:r>
            <a:r>
              <a:rPr sz="800" spc="-15" dirty="0">
                <a:solidFill>
                  <a:srgbClr val="252525"/>
                </a:solidFill>
                <a:latin typeface="Calibri"/>
                <a:cs typeface="Calibri"/>
              </a:rPr>
              <a:t> </a:t>
            </a:r>
            <a:r>
              <a:rPr sz="800" dirty="0">
                <a:solidFill>
                  <a:srgbClr val="252525"/>
                </a:solidFill>
                <a:latin typeface="Calibri"/>
                <a:cs typeface="Calibri"/>
              </a:rPr>
              <a:t>dans</a:t>
            </a:r>
            <a:r>
              <a:rPr sz="800" spc="-20" dirty="0">
                <a:solidFill>
                  <a:srgbClr val="252525"/>
                </a:solidFill>
                <a:latin typeface="Calibri"/>
                <a:cs typeface="Calibri"/>
              </a:rPr>
              <a:t> </a:t>
            </a:r>
            <a:r>
              <a:rPr sz="800" dirty="0">
                <a:solidFill>
                  <a:srgbClr val="252525"/>
                </a:solidFill>
                <a:latin typeface="Calibri"/>
                <a:cs typeface="Calibri"/>
              </a:rPr>
              <a:t>les</a:t>
            </a:r>
            <a:r>
              <a:rPr sz="800" spc="-10" dirty="0">
                <a:solidFill>
                  <a:srgbClr val="252525"/>
                </a:solidFill>
                <a:latin typeface="Calibri"/>
                <a:cs typeface="Calibri"/>
              </a:rPr>
              <a:t> </a:t>
            </a:r>
            <a:r>
              <a:rPr sz="800" spc="-25" dirty="0">
                <a:solidFill>
                  <a:srgbClr val="252525"/>
                </a:solidFill>
                <a:latin typeface="Calibri"/>
                <a:cs typeface="Calibri"/>
              </a:rPr>
              <a:t>15</a:t>
            </a:r>
            <a:r>
              <a:rPr sz="800" spc="500" dirty="0">
                <a:solidFill>
                  <a:srgbClr val="252525"/>
                </a:solidFill>
                <a:latin typeface="Calibri"/>
                <a:cs typeface="Calibri"/>
              </a:rPr>
              <a:t> </a:t>
            </a:r>
            <a:r>
              <a:rPr sz="800" dirty="0">
                <a:solidFill>
                  <a:srgbClr val="252525"/>
                </a:solidFill>
                <a:latin typeface="Calibri"/>
                <a:cs typeface="Calibri"/>
              </a:rPr>
              <a:t>langues</a:t>
            </a:r>
            <a:r>
              <a:rPr sz="800" spc="-10" dirty="0">
                <a:solidFill>
                  <a:srgbClr val="252525"/>
                </a:solidFill>
                <a:latin typeface="Calibri"/>
                <a:cs typeface="Calibri"/>
              </a:rPr>
              <a:t> maternelles </a:t>
            </a:r>
            <a:r>
              <a:rPr sz="800" dirty="0">
                <a:solidFill>
                  <a:srgbClr val="252525"/>
                </a:solidFill>
                <a:latin typeface="Calibri"/>
                <a:cs typeface="Calibri"/>
              </a:rPr>
              <a:t>les</a:t>
            </a:r>
            <a:r>
              <a:rPr sz="800" spc="-10" dirty="0">
                <a:solidFill>
                  <a:srgbClr val="252525"/>
                </a:solidFill>
                <a:latin typeface="Calibri"/>
                <a:cs typeface="Calibri"/>
              </a:rPr>
              <a:t> </a:t>
            </a:r>
            <a:r>
              <a:rPr sz="800" dirty="0">
                <a:solidFill>
                  <a:srgbClr val="252525"/>
                </a:solidFill>
                <a:latin typeface="Calibri"/>
                <a:cs typeface="Calibri"/>
              </a:rPr>
              <a:t>plus</a:t>
            </a:r>
            <a:r>
              <a:rPr sz="800" spc="-5" dirty="0">
                <a:solidFill>
                  <a:srgbClr val="252525"/>
                </a:solidFill>
                <a:latin typeface="Calibri"/>
                <a:cs typeface="Calibri"/>
              </a:rPr>
              <a:t> </a:t>
            </a:r>
            <a:r>
              <a:rPr sz="800" dirty="0">
                <a:solidFill>
                  <a:srgbClr val="252525"/>
                </a:solidFill>
                <a:latin typeface="Calibri"/>
                <a:cs typeface="Calibri"/>
              </a:rPr>
              <a:t>fréquemment</a:t>
            </a:r>
            <a:r>
              <a:rPr sz="800" spc="-15" dirty="0">
                <a:solidFill>
                  <a:srgbClr val="252525"/>
                </a:solidFill>
                <a:latin typeface="Calibri"/>
                <a:cs typeface="Calibri"/>
              </a:rPr>
              <a:t> </a:t>
            </a:r>
            <a:r>
              <a:rPr sz="800" dirty="0">
                <a:solidFill>
                  <a:srgbClr val="252525"/>
                </a:solidFill>
                <a:latin typeface="Calibri"/>
                <a:cs typeface="Calibri"/>
              </a:rPr>
              <a:t>parlées</a:t>
            </a:r>
            <a:r>
              <a:rPr sz="800" spc="-10" dirty="0">
                <a:solidFill>
                  <a:srgbClr val="252525"/>
                </a:solidFill>
                <a:latin typeface="Calibri"/>
                <a:cs typeface="Calibri"/>
              </a:rPr>
              <a:t> </a:t>
            </a:r>
            <a:r>
              <a:rPr sz="800" dirty="0">
                <a:solidFill>
                  <a:srgbClr val="252525"/>
                </a:solidFill>
                <a:latin typeface="Calibri"/>
                <a:cs typeface="Calibri"/>
              </a:rPr>
              <a:t>par</a:t>
            </a:r>
            <a:r>
              <a:rPr sz="800" spc="-5" dirty="0">
                <a:solidFill>
                  <a:srgbClr val="252525"/>
                </a:solidFill>
                <a:latin typeface="Calibri"/>
                <a:cs typeface="Calibri"/>
              </a:rPr>
              <a:t> </a:t>
            </a:r>
            <a:r>
              <a:rPr sz="800" dirty="0">
                <a:solidFill>
                  <a:srgbClr val="252525"/>
                </a:solidFill>
                <a:latin typeface="Calibri"/>
                <a:cs typeface="Calibri"/>
              </a:rPr>
              <a:t>les</a:t>
            </a:r>
            <a:r>
              <a:rPr sz="800" spc="-20" dirty="0">
                <a:solidFill>
                  <a:srgbClr val="252525"/>
                </a:solidFill>
                <a:latin typeface="Calibri"/>
                <a:cs typeface="Calibri"/>
              </a:rPr>
              <a:t> </a:t>
            </a:r>
            <a:r>
              <a:rPr sz="800" dirty="0">
                <a:solidFill>
                  <a:srgbClr val="252525"/>
                </a:solidFill>
                <a:latin typeface="Calibri"/>
                <a:cs typeface="Calibri"/>
              </a:rPr>
              <a:t>apprenants</a:t>
            </a:r>
            <a:r>
              <a:rPr sz="800" spc="5" dirty="0">
                <a:solidFill>
                  <a:srgbClr val="252525"/>
                </a:solidFill>
                <a:latin typeface="Calibri"/>
                <a:cs typeface="Calibri"/>
              </a:rPr>
              <a:t> </a:t>
            </a:r>
            <a:r>
              <a:rPr sz="800" spc="-10" dirty="0">
                <a:solidFill>
                  <a:srgbClr val="252525"/>
                </a:solidFill>
                <a:latin typeface="Calibri"/>
                <a:cs typeface="Calibri"/>
              </a:rPr>
              <a:t>d'anglais</a:t>
            </a:r>
            <a:r>
              <a:rPr sz="800" spc="-5" dirty="0">
                <a:solidFill>
                  <a:srgbClr val="252525"/>
                </a:solidFill>
                <a:latin typeface="Calibri"/>
                <a:cs typeface="Calibri"/>
              </a:rPr>
              <a:t> </a:t>
            </a:r>
            <a:r>
              <a:rPr sz="800" dirty="0">
                <a:solidFill>
                  <a:srgbClr val="252525"/>
                </a:solidFill>
                <a:latin typeface="Calibri"/>
                <a:cs typeface="Calibri"/>
              </a:rPr>
              <a:t>de</a:t>
            </a:r>
            <a:r>
              <a:rPr sz="800" spc="-15" dirty="0">
                <a:solidFill>
                  <a:srgbClr val="252525"/>
                </a:solidFill>
                <a:latin typeface="Calibri"/>
                <a:cs typeface="Calibri"/>
              </a:rPr>
              <a:t> </a:t>
            </a:r>
            <a:r>
              <a:rPr sz="800" spc="-10" dirty="0">
                <a:solidFill>
                  <a:srgbClr val="252525"/>
                </a:solidFill>
                <a:latin typeface="Calibri"/>
                <a:cs typeface="Calibri"/>
              </a:rPr>
              <a:t>l'État.</a:t>
            </a:r>
            <a:endParaRPr sz="800" dirty="0">
              <a:latin typeface="Calibri"/>
              <a:cs typeface="Calibri"/>
            </a:endParaRPr>
          </a:p>
        </p:txBody>
      </p:sp>
      <p:sp>
        <p:nvSpPr>
          <p:cNvPr id="9" name="object 9"/>
          <p:cNvSpPr txBox="1"/>
          <p:nvPr/>
        </p:nvSpPr>
        <p:spPr>
          <a:xfrm>
            <a:off x="140004" y="6246367"/>
            <a:ext cx="38544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1A4685"/>
                </a:solidFill>
                <a:latin typeface="Calibri"/>
                <a:cs typeface="Calibri"/>
              </a:rPr>
              <a:t>25</a:t>
            </a:r>
            <a:endParaRPr sz="28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240">
              <a:lnSpc>
                <a:spcPct val="100000"/>
              </a:lnSpc>
              <a:spcBef>
                <a:spcPts val="100"/>
              </a:spcBef>
            </a:pPr>
            <a:r>
              <a:rPr dirty="0"/>
              <a:t>Premiers</a:t>
            </a:r>
            <a:r>
              <a:rPr spc="-90" dirty="0"/>
              <a:t> </a:t>
            </a:r>
            <a:r>
              <a:rPr dirty="0"/>
              <a:t>pas</a:t>
            </a:r>
            <a:r>
              <a:rPr spc="-85" dirty="0"/>
              <a:t> </a:t>
            </a:r>
            <a:r>
              <a:rPr dirty="0"/>
              <a:t>:</a:t>
            </a:r>
            <a:r>
              <a:rPr spc="-85" dirty="0"/>
              <a:t> </a:t>
            </a:r>
            <a:r>
              <a:rPr dirty="0"/>
              <a:t>Nouveaux</a:t>
            </a:r>
            <a:r>
              <a:rPr spc="-85" dirty="0"/>
              <a:t> </a:t>
            </a:r>
            <a:r>
              <a:rPr spc="-10" dirty="0"/>
              <a:t>utilisateurs</a:t>
            </a:r>
            <a:r>
              <a:rPr spc="-85" dirty="0"/>
              <a:t> </a:t>
            </a:r>
            <a:r>
              <a:rPr spc="-10" dirty="0"/>
              <a:t>(suite)</a:t>
            </a:r>
          </a:p>
        </p:txBody>
      </p:sp>
      <p:pic>
        <p:nvPicPr>
          <p:cNvPr id="4" name="object 4" descr="Capture d’écran montrant comment créer un compte sur le portail familial en saisissant votre adresse e-mail, en créant un mot de passe et en cochant la case indiquant que vous avez lu et accepté la politique de confidentialité affichée à l’écran."/>
          <p:cNvPicPr/>
          <p:nvPr/>
        </p:nvPicPr>
        <p:blipFill>
          <a:blip r:embed="rId2" cstate="print"/>
          <a:stretch>
            <a:fillRect/>
          </a:stretch>
        </p:blipFill>
        <p:spPr>
          <a:xfrm>
            <a:off x="4901183" y="841247"/>
            <a:ext cx="6469379" cy="5788152"/>
          </a:xfrm>
          <a:prstGeom prst="rect">
            <a:avLst/>
          </a:prstGeom>
        </p:spPr>
      </p:pic>
      <p:sp>
        <p:nvSpPr>
          <p:cNvPr id="14" name="object 14">
            <a:extLst>
              <a:ext uri="{C183D7F6-B498-43B3-948B-1728B52AA6E4}">
                <adec:decorative xmlns:adec="http://schemas.microsoft.com/office/drawing/2017/decorative" val="1"/>
              </a:ext>
            </a:extLst>
          </p:cNvPr>
          <p:cNvSpPr/>
          <p:nvPr/>
        </p:nvSpPr>
        <p:spPr>
          <a:xfrm>
            <a:off x="6743700" y="1127760"/>
            <a:ext cx="1615440" cy="350520"/>
          </a:xfrm>
          <a:custGeom>
            <a:avLst/>
            <a:gdLst/>
            <a:ahLst/>
            <a:cxnLst/>
            <a:rect l="l" t="t" r="r" b="b"/>
            <a:pathLst>
              <a:path w="1615440" h="350519">
                <a:moveTo>
                  <a:pt x="1615440" y="0"/>
                </a:moveTo>
                <a:lnTo>
                  <a:pt x="0" y="0"/>
                </a:lnTo>
                <a:lnTo>
                  <a:pt x="0" y="350520"/>
                </a:lnTo>
                <a:lnTo>
                  <a:pt x="1615440" y="350520"/>
                </a:lnTo>
                <a:lnTo>
                  <a:pt x="1615440" y="0"/>
                </a:lnTo>
                <a:close/>
              </a:path>
            </a:pathLst>
          </a:custGeom>
          <a:solidFill>
            <a:srgbClr val="FFFFFF"/>
          </a:solidFill>
        </p:spPr>
        <p:txBody>
          <a:bodyPr wrap="square" lIns="0" tIns="0" rIns="0" bIns="0" rtlCol="0"/>
          <a:lstStyle/>
          <a:p>
            <a:endParaRPr dirty="0"/>
          </a:p>
        </p:txBody>
      </p:sp>
      <p:sp>
        <p:nvSpPr>
          <p:cNvPr id="5" name="object 5">
            <a:extLst>
              <a:ext uri="{C183D7F6-B498-43B3-948B-1728B52AA6E4}">
                <adec:decorative xmlns:adec="http://schemas.microsoft.com/office/drawing/2017/decorative" val="1"/>
              </a:ext>
            </a:extLst>
          </p:cNvPr>
          <p:cNvSpPr/>
          <p:nvPr/>
        </p:nvSpPr>
        <p:spPr>
          <a:xfrm>
            <a:off x="489204" y="1751075"/>
            <a:ext cx="4610735" cy="1574800"/>
          </a:xfrm>
          <a:custGeom>
            <a:avLst/>
            <a:gdLst/>
            <a:ahLst/>
            <a:cxnLst/>
            <a:rect l="l" t="t" r="r" b="b"/>
            <a:pathLst>
              <a:path w="4610735" h="1574800">
                <a:moveTo>
                  <a:pt x="3100070" y="978408"/>
                </a:moveTo>
                <a:lnTo>
                  <a:pt x="2170048" y="978408"/>
                </a:lnTo>
                <a:lnTo>
                  <a:pt x="4610354" y="1574419"/>
                </a:lnTo>
                <a:lnTo>
                  <a:pt x="3100070" y="978408"/>
                </a:lnTo>
                <a:close/>
              </a:path>
              <a:path w="4610735" h="1574800">
                <a:moveTo>
                  <a:pt x="3557016" y="0"/>
                </a:moveTo>
                <a:lnTo>
                  <a:pt x="163067" y="0"/>
                </a:lnTo>
                <a:lnTo>
                  <a:pt x="119719" y="5826"/>
                </a:lnTo>
                <a:lnTo>
                  <a:pt x="80766" y="22267"/>
                </a:lnTo>
                <a:lnTo>
                  <a:pt x="47763" y="47767"/>
                </a:lnTo>
                <a:lnTo>
                  <a:pt x="22264" y="80772"/>
                </a:lnTo>
                <a:lnTo>
                  <a:pt x="5825" y="119723"/>
                </a:lnTo>
                <a:lnTo>
                  <a:pt x="0" y="163068"/>
                </a:lnTo>
                <a:lnTo>
                  <a:pt x="0" y="815339"/>
                </a:lnTo>
                <a:lnTo>
                  <a:pt x="5825" y="858684"/>
                </a:lnTo>
                <a:lnTo>
                  <a:pt x="22264" y="897636"/>
                </a:lnTo>
                <a:lnTo>
                  <a:pt x="47763" y="930640"/>
                </a:lnTo>
                <a:lnTo>
                  <a:pt x="80766" y="956140"/>
                </a:lnTo>
                <a:lnTo>
                  <a:pt x="119719" y="972581"/>
                </a:lnTo>
                <a:lnTo>
                  <a:pt x="163067" y="978408"/>
                </a:lnTo>
                <a:lnTo>
                  <a:pt x="3557016" y="978408"/>
                </a:lnTo>
                <a:lnTo>
                  <a:pt x="3600360" y="972581"/>
                </a:lnTo>
                <a:lnTo>
                  <a:pt x="3639312" y="956140"/>
                </a:lnTo>
                <a:lnTo>
                  <a:pt x="3672316" y="930640"/>
                </a:lnTo>
                <a:lnTo>
                  <a:pt x="3697816" y="897636"/>
                </a:lnTo>
                <a:lnTo>
                  <a:pt x="3714257" y="858684"/>
                </a:lnTo>
                <a:lnTo>
                  <a:pt x="3720084" y="815339"/>
                </a:lnTo>
                <a:lnTo>
                  <a:pt x="3720084" y="163068"/>
                </a:lnTo>
                <a:lnTo>
                  <a:pt x="3714257" y="119723"/>
                </a:lnTo>
                <a:lnTo>
                  <a:pt x="3697816" y="80772"/>
                </a:lnTo>
                <a:lnTo>
                  <a:pt x="3672316" y="47767"/>
                </a:lnTo>
                <a:lnTo>
                  <a:pt x="3639312" y="22267"/>
                </a:lnTo>
                <a:lnTo>
                  <a:pt x="3600360" y="5826"/>
                </a:lnTo>
                <a:lnTo>
                  <a:pt x="3557016" y="0"/>
                </a:lnTo>
                <a:close/>
              </a:path>
            </a:pathLst>
          </a:custGeom>
          <a:solidFill>
            <a:srgbClr val="1A4685"/>
          </a:solidFill>
        </p:spPr>
        <p:txBody>
          <a:bodyPr wrap="square" lIns="0" tIns="0" rIns="0" bIns="0" rtlCol="0"/>
          <a:lstStyle/>
          <a:p>
            <a:endParaRPr dirty="0"/>
          </a:p>
        </p:txBody>
      </p:sp>
      <p:grpSp>
        <p:nvGrpSpPr>
          <p:cNvPr id="37" name="object 37">
            <a:extLst>
              <a:ext uri="{C183D7F6-B498-43B3-948B-1728B52AA6E4}">
                <adec:decorative xmlns:adec="http://schemas.microsoft.com/office/drawing/2017/decorative" val="1"/>
              </a:ext>
            </a:extLst>
          </p:cNvPr>
          <p:cNvGrpSpPr/>
          <p:nvPr/>
        </p:nvGrpSpPr>
        <p:grpSpPr>
          <a:xfrm>
            <a:off x="6304597" y="3447097"/>
            <a:ext cx="1487805" cy="240029"/>
            <a:chOff x="6304597" y="3447097"/>
            <a:chExt cx="1487805" cy="240029"/>
          </a:xfrm>
        </p:grpSpPr>
        <p:sp>
          <p:nvSpPr>
            <p:cNvPr id="38" name="object 38"/>
            <p:cNvSpPr/>
            <p:nvPr/>
          </p:nvSpPr>
          <p:spPr>
            <a:xfrm>
              <a:off x="6309359" y="3451859"/>
              <a:ext cx="1478280" cy="230504"/>
            </a:xfrm>
            <a:custGeom>
              <a:avLst/>
              <a:gdLst/>
              <a:ahLst/>
              <a:cxnLst/>
              <a:rect l="l" t="t" r="r" b="b"/>
              <a:pathLst>
                <a:path w="1478279" h="230504">
                  <a:moveTo>
                    <a:pt x="1478280" y="0"/>
                  </a:moveTo>
                  <a:lnTo>
                    <a:pt x="0" y="0"/>
                  </a:lnTo>
                  <a:lnTo>
                    <a:pt x="0" y="230123"/>
                  </a:lnTo>
                  <a:lnTo>
                    <a:pt x="1478280" y="230123"/>
                  </a:lnTo>
                  <a:lnTo>
                    <a:pt x="1478280" y="0"/>
                  </a:lnTo>
                  <a:close/>
                </a:path>
              </a:pathLst>
            </a:custGeom>
            <a:solidFill>
              <a:srgbClr val="FFFFFF"/>
            </a:solidFill>
          </p:spPr>
          <p:txBody>
            <a:bodyPr wrap="square" lIns="0" tIns="0" rIns="0" bIns="0" rtlCol="0"/>
            <a:lstStyle/>
            <a:p>
              <a:endParaRPr dirty="0"/>
            </a:p>
          </p:txBody>
        </p:sp>
        <p:sp>
          <p:nvSpPr>
            <p:cNvPr id="39" name="object 39"/>
            <p:cNvSpPr/>
            <p:nvPr/>
          </p:nvSpPr>
          <p:spPr>
            <a:xfrm>
              <a:off x="6309359" y="3451859"/>
              <a:ext cx="1478280" cy="230504"/>
            </a:xfrm>
            <a:custGeom>
              <a:avLst/>
              <a:gdLst/>
              <a:ahLst/>
              <a:cxnLst/>
              <a:rect l="l" t="t" r="r" b="b"/>
              <a:pathLst>
                <a:path w="1478279" h="230504">
                  <a:moveTo>
                    <a:pt x="0" y="230123"/>
                  </a:moveTo>
                  <a:lnTo>
                    <a:pt x="1478280" y="230123"/>
                  </a:lnTo>
                  <a:lnTo>
                    <a:pt x="1478280" y="0"/>
                  </a:lnTo>
                  <a:lnTo>
                    <a:pt x="0" y="0"/>
                  </a:lnTo>
                  <a:lnTo>
                    <a:pt x="0" y="230123"/>
                  </a:lnTo>
                  <a:close/>
                </a:path>
              </a:pathLst>
            </a:custGeom>
            <a:ln w="9524">
              <a:solidFill>
                <a:srgbClr val="F8F8F8"/>
              </a:solidFill>
            </a:ln>
          </p:spPr>
          <p:txBody>
            <a:bodyPr wrap="square" lIns="0" tIns="0" rIns="0" bIns="0" rtlCol="0"/>
            <a:lstStyle/>
            <a:p>
              <a:endParaRPr dirty="0"/>
            </a:p>
          </p:txBody>
        </p:sp>
      </p:grpSp>
      <p:sp>
        <p:nvSpPr>
          <p:cNvPr id="17" name="object 17">
            <a:extLst>
              <a:ext uri="{C183D7F6-B498-43B3-948B-1728B52AA6E4}">
                <adec:decorative xmlns:adec="http://schemas.microsoft.com/office/drawing/2017/decorative" val="1"/>
              </a:ext>
            </a:extLst>
          </p:cNvPr>
          <p:cNvSpPr/>
          <p:nvPr/>
        </p:nvSpPr>
        <p:spPr>
          <a:xfrm>
            <a:off x="5068823" y="2177795"/>
            <a:ext cx="1870075" cy="585470"/>
          </a:xfrm>
          <a:custGeom>
            <a:avLst/>
            <a:gdLst/>
            <a:ahLst/>
            <a:cxnLst/>
            <a:rect l="l" t="t" r="r" b="b"/>
            <a:pathLst>
              <a:path w="1870075" h="585469">
                <a:moveTo>
                  <a:pt x="1869948" y="0"/>
                </a:moveTo>
                <a:lnTo>
                  <a:pt x="0" y="0"/>
                </a:lnTo>
                <a:lnTo>
                  <a:pt x="0" y="585215"/>
                </a:lnTo>
                <a:lnTo>
                  <a:pt x="1869948" y="585215"/>
                </a:lnTo>
                <a:lnTo>
                  <a:pt x="1869948" y="0"/>
                </a:lnTo>
                <a:close/>
              </a:path>
            </a:pathLst>
          </a:custGeom>
          <a:solidFill>
            <a:srgbClr val="F8F8F8"/>
          </a:solidFill>
        </p:spPr>
        <p:txBody>
          <a:bodyPr wrap="square" lIns="0" tIns="0" rIns="0" bIns="0" rtlCol="0"/>
          <a:lstStyle/>
          <a:p>
            <a:endParaRPr dirty="0"/>
          </a:p>
        </p:txBody>
      </p:sp>
      <p:sp>
        <p:nvSpPr>
          <p:cNvPr id="7" name="object 7">
            <a:extLst>
              <a:ext uri="{C183D7F6-B498-43B3-948B-1728B52AA6E4}">
                <adec:decorative xmlns:adec="http://schemas.microsoft.com/office/drawing/2017/decorative" val="1"/>
              </a:ext>
            </a:extLst>
          </p:cNvPr>
          <p:cNvSpPr/>
          <p:nvPr/>
        </p:nvSpPr>
        <p:spPr>
          <a:xfrm>
            <a:off x="489204" y="3686555"/>
            <a:ext cx="4471035" cy="1540510"/>
          </a:xfrm>
          <a:custGeom>
            <a:avLst/>
            <a:gdLst/>
            <a:ahLst/>
            <a:cxnLst/>
            <a:rect l="l" t="t" r="r" b="b"/>
            <a:pathLst>
              <a:path w="4471035" h="1540510">
                <a:moveTo>
                  <a:pt x="3100070" y="1245108"/>
                </a:moveTo>
                <a:lnTo>
                  <a:pt x="2170048" y="1245108"/>
                </a:lnTo>
                <a:lnTo>
                  <a:pt x="4471035" y="1540002"/>
                </a:lnTo>
                <a:lnTo>
                  <a:pt x="3100070" y="1245108"/>
                </a:lnTo>
                <a:close/>
              </a:path>
              <a:path w="4471035" h="1540510">
                <a:moveTo>
                  <a:pt x="3512566" y="0"/>
                </a:moveTo>
                <a:lnTo>
                  <a:pt x="207517" y="0"/>
                </a:lnTo>
                <a:lnTo>
                  <a:pt x="159937" y="5483"/>
                </a:lnTo>
                <a:lnTo>
                  <a:pt x="116258" y="21101"/>
                </a:lnTo>
                <a:lnTo>
                  <a:pt x="77727" y="45606"/>
                </a:lnTo>
                <a:lnTo>
                  <a:pt x="45590" y="77749"/>
                </a:lnTo>
                <a:lnTo>
                  <a:pt x="21093" y="116280"/>
                </a:lnTo>
                <a:lnTo>
                  <a:pt x="5480" y="159953"/>
                </a:lnTo>
                <a:lnTo>
                  <a:pt x="0" y="207518"/>
                </a:lnTo>
                <a:lnTo>
                  <a:pt x="0" y="1037590"/>
                </a:lnTo>
                <a:lnTo>
                  <a:pt x="5480" y="1085154"/>
                </a:lnTo>
                <a:lnTo>
                  <a:pt x="21093" y="1128827"/>
                </a:lnTo>
                <a:lnTo>
                  <a:pt x="45590" y="1167358"/>
                </a:lnTo>
                <a:lnTo>
                  <a:pt x="77727" y="1199501"/>
                </a:lnTo>
                <a:lnTo>
                  <a:pt x="116258" y="1224006"/>
                </a:lnTo>
                <a:lnTo>
                  <a:pt x="159937" y="1239624"/>
                </a:lnTo>
                <a:lnTo>
                  <a:pt x="207517" y="1245108"/>
                </a:lnTo>
                <a:lnTo>
                  <a:pt x="3512566" y="1245108"/>
                </a:lnTo>
                <a:lnTo>
                  <a:pt x="3560130" y="1239624"/>
                </a:lnTo>
                <a:lnTo>
                  <a:pt x="3603803" y="1224006"/>
                </a:lnTo>
                <a:lnTo>
                  <a:pt x="3642334" y="1199501"/>
                </a:lnTo>
                <a:lnTo>
                  <a:pt x="3674477" y="1167358"/>
                </a:lnTo>
                <a:lnTo>
                  <a:pt x="3698982" y="1128827"/>
                </a:lnTo>
                <a:lnTo>
                  <a:pt x="3714600" y="1085154"/>
                </a:lnTo>
                <a:lnTo>
                  <a:pt x="3720084" y="1037590"/>
                </a:lnTo>
                <a:lnTo>
                  <a:pt x="3720084" y="207518"/>
                </a:lnTo>
                <a:lnTo>
                  <a:pt x="3714600" y="159953"/>
                </a:lnTo>
                <a:lnTo>
                  <a:pt x="3698982" y="116280"/>
                </a:lnTo>
                <a:lnTo>
                  <a:pt x="3674477" y="77749"/>
                </a:lnTo>
                <a:lnTo>
                  <a:pt x="3642334" y="45606"/>
                </a:lnTo>
                <a:lnTo>
                  <a:pt x="3603803" y="21101"/>
                </a:lnTo>
                <a:lnTo>
                  <a:pt x="3560130" y="5483"/>
                </a:lnTo>
                <a:lnTo>
                  <a:pt x="3512566" y="0"/>
                </a:lnTo>
                <a:close/>
              </a:path>
            </a:pathLst>
          </a:custGeom>
          <a:solidFill>
            <a:srgbClr val="1A4685"/>
          </a:solidFill>
        </p:spPr>
        <p:txBody>
          <a:bodyPr wrap="square" lIns="0" tIns="0" rIns="0" bIns="0" rtlCol="0"/>
          <a:lstStyle/>
          <a:p>
            <a:endParaRPr dirty="0"/>
          </a:p>
        </p:txBody>
      </p:sp>
      <p:grpSp>
        <p:nvGrpSpPr>
          <p:cNvPr id="10" name="object 10">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1" name="object 11"/>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2" name="object 12"/>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21" name="object 21">
            <a:extLst>
              <a:ext uri="{C183D7F6-B498-43B3-948B-1728B52AA6E4}">
                <adec:decorative xmlns:adec="http://schemas.microsoft.com/office/drawing/2017/decorative" val="1"/>
              </a:ext>
            </a:extLst>
          </p:cNvPr>
          <p:cNvSpPr/>
          <p:nvPr/>
        </p:nvSpPr>
        <p:spPr>
          <a:xfrm>
            <a:off x="8048243" y="2208276"/>
            <a:ext cx="1870075" cy="277495"/>
          </a:xfrm>
          <a:custGeom>
            <a:avLst/>
            <a:gdLst/>
            <a:ahLst/>
            <a:cxnLst/>
            <a:rect l="l" t="t" r="r" b="b"/>
            <a:pathLst>
              <a:path w="1870075" h="277494">
                <a:moveTo>
                  <a:pt x="1869948" y="0"/>
                </a:moveTo>
                <a:lnTo>
                  <a:pt x="0" y="0"/>
                </a:lnTo>
                <a:lnTo>
                  <a:pt x="0" y="277367"/>
                </a:lnTo>
                <a:lnTo>
                  <a:pt x="1869948" y="277367"/>
                </a:lnTo>
                <a:lnTo>
                  <a:pt x="1869948" y="0"/>
                </a:lnTo>
                <a:close/>
              </a:path>
            </a:pathLst>
          </a:custGeom>
          <a:solidFill>
            <a:srgbClr val="F8F8F8"/>
          </a:solidFill>
        </p:spPr>
        <p:txBody>
          <a:bodyPr wrap="square" lIns="0" tIns="0" rIns="0" bIns="0" rtlCol="0"/>
          <a:lstStyle/>
          <a:p>
            <a:endParaRPr dirty="0"/>
          </a:p>
        </p:txBody>
      </p:sp>
      <p:sp>
        <p:nvSpPr>
          <p:cNvPr id="24" name="object 24">
            <a:extLst>
              <a:ext uri="{C183D7F6-B498-43B3-948B-1728B52AA6E4}">
                <adec:decorative xmlns:adec="http://schemas.microsoft.com/office/drawing/2017/decorative" val="1"/>
              </a:ext>
            </a:extLst>
          </p:cNvPr>
          <p:cNvSpPr/>
          <p:nvPr/>
        </p:nvSpPr>
        <p:spPr>
          <a:xfrm>
            <a:off x="8260080" y="2782823"/>
            <a:ext cx="2714625" cy="2385060"/>
          </a:xfrm>
          <a:custGeom>
            <a:avLst/>
            <a:gdLst/>
            <a:ahLst/>
            <a:cxnLst/>
            <a:rect l="l" t="t" r="r" b="b"/>
            <a:pathLst>
              <a:path w="2714625" h="2385060">
                <a:moveTo>
                  <a:pt x="2714244" y="0"/>
                </a:moveTo>
                <a:lnTo>
                  <a:pt x="0" y="0"/>
                </a:lnTo>
                <a:lnTo>
                  <a:pt x="0" y="2385060"/>
                </a:lnTo>
                <a:lnTo>
                  <a:pt x="2714244" y="2385060"/>
                </a:lnTo>
                <a:lnTo>
                  <a:pt x="2714244" y="0"/>
                </a:lnTo>
                <a:close/>
              </a:path>
            </a:pathLst>
          </a:custGeom>
          <a:solidFill>
            <a:srgbClr val="F8F8F8"/>
          </a:solidFill>
        </p:spPr>
        <p:txBody>
          <a:bodyPr wrap="square" lIns="0" tIns="0" rIns="0" bIns="0" rtlCol="0"/>
          <a:lstStyle/>
          <a:p>
            <a:endParaRPr dirty="0"/>
          </a:p>
        </p:txBody>
      </p:sp>
      <p:grpSp>
        <p:nvGrpSpPr>
          <p:cNvPr id="27" name="object 27">
            <a:extLst>
              <a:ext uri="{C183D7F6-B498-43B3-948B-1728B52AA6E4}">
                <adec:decorative xmlns:adec="http://schemas.microsoft.com/office/drawing/2017/decorative" val="1"/>
              </a:ext>
            </a:extLst>
          </p:cNvPr>
          <p:cNvGrpSpPr/>
          <p:nvPr/>
        </p:nvGrpSpPr>
        <p:grpSpPr>
          <a:xfrm>
            <a:off x="5064061" y="3451669"/>
            <a:ext cx="1250315" cy="720090"/>
            <a:chOff x="5064061" y="3451669"/>
            <a:chExt cx="1250315" cy="720090"/>
          </a:xfrm>
        </p:grpSpPr>
        <p:sp>
          <p:nvSpPr>
            <p:cNvPr id="28" name="object 28"/>
            <p:cNvSpPr/>
            <p:nvPr/>
          </p:nvSpPr>
          <p:spPr>
            <a:xfrm>
              <a:off x="5068823" y="3456432"/>
              <a:ext cx="1027430" cy="230504"/>
            </a:xfrm>
            <a:custGeom>
              <a:avLst/>
              <a:gdLst/>
              <a:ahLst/>
              <a:cxnLst/>
              <a:rect l="l" t="t" r="r" b="b"/>
              <a:pathLst>
                <a:path w="1027429" h="230504">
                  <a:moveTo>
                    <a:pt x="1027176" y="0"/>
                  </a:moveTo>
                  <a:lnTo>
                    <a:pt x="0" y="0"/>
                  </a:lnTo>
                  <a:lnTo>
                    <a:pt x="0" y="230123"/>
                  </a:lnTo>
                  <a:lnTo>
                    <a:pt x="1027176" y="230123"/>
                  </a:lnTo>
                  <a:lnTo>
                    <a:pt x="1027176" y="0"/>
                  </a:lnTo>
                  <a:close/>
                </a:path>
              </a:pathLst>
            </a:custGeom>
            <a:solidFill>
              <a:srgbClr val="F8F8F8"/>
            </a:solidFill>
          </p:spPr>
          <p:txBody>
            <a:bodyPr wrap="square" lIns="0" tIns="0" rIns="0" bIns="0" rtlCol="0"/>
            <a:lstStyle/>
            <a:p>
              <a:endParaRPr dirty="0"/>
            </a:p>
          </p:txBody>
        </p:sp>
        <p:sp>
          <p:nvSpPr>
            <p:cNvPr id="29" name="object 29"/>
            <p:cNvSpPr/>
            <p:nvPr/>
          </p:nvSpPr>
          <p:spPr>
            <a:xfrm>
              <a:off x="5068823" y="3456432"/>
              <a:ext cx="1027430" cy="230504"/>
            </a:xfrm>
            <a:custGeom>
              <a:avLst/>
              <a:gdLst/>
              <a:ahLst/>
              <a:cxnLst/>
              <a:rect l="l" t="t" r="r" b="b"/>
              <a:pathLst>
                <a:path w="1027429" h="230504">
                  <a:moveTo>
                    <a:pt x="0" y="230123"/>
                  </a:moveTo>
                  <a:lnTo>
                    <a:pt x="1027176" y="230123"/>
                  </a:lnTo>
                  <a:lnTo>
                    <a:pt x="1027176" y="0"/>
                  </a:lnTo>
                  <a:lnTo>
                    <a:pt x="0" y="0"/>
                  </a:lnTo>
                  <a:lnTo>
                    <a:pt x="0" y="230123"/>
                  </a:lnTo>
                  <a:close/>
                </a:path>
              </a:pathLst>
            </a:custGeom>
            <a:ln w="9525">
              <a:solidFill>
                <a:srgbClr val="F8F8F8"/>
              </a:solidFill>
            </a:ln>
          </p:spPr>
          <p:txBody>
            <a:bodyPr wrap="square" lIns="0" tIns="0" rIns="0" bIns="0" rtlCol="0"/>
            <a:lstStyle/>
            <a:p>
              <a:endParaRPr dirty="0"/>
            </a:p>
          </p:txBody>
        </p:sp>
        <p:sp>
          <p:nvSpPr>
            <p:cNvPr id="30" name="object 30"/>
            <p:cNvSpPr/>
            <p:nvPr/>
          </p:nvSpPr>
          <p:spPr>
            <a:xfrm>
              <a:off x="5068823" y="3934968"/>
              <a:ext cx="1240790" cy="231775"/>
            </a:xfrm>
            <a:custGeom>
              <a:avLst/>
              <a:gdLst/>
              <a:ahLst/>
              <a:cxnLst/>
              <a:rect l="l" t="t" r="r" b="b"/>
              <a:pathLst>
                <a:path w="1240789" h="231775">
                  <a:moveTo>
                    <a:pt x="1240536" y="0"/>
                  </a:moveTo>
                  <a:lnTo>
                    <a:pt x="0" y="0"/>
                  </a:lnTo>
                  <a:lnTo>
                    <a:pt x="0" y="231647"/>
                  </a:lnTo>
                  <a:lnTo>
                    <a:pt x="1240536" y="231647"/>
                  </a:lnTo>
                  <a:lnTo>
                    <a:pt x="1240536" y="0"/>
                  </a:lnTo>
                  <a:close/>
                </a:path>
              </a:pathLst>
            </a:custGeom>
            <a:solidFill>
              <a:srgbClr val="F8F8F8"/>
            </a:solidFill>
          </p:spPr>
          <p:txBody>
            <a:bodyPr wrap="square" lIns="0" tIns="0" rIns="0" bIns="0" rtlCol="0"/>
            <a:lstStyle/>
            <a:p>
              <a:endParaRPr dirty="0"/>
            </a:p>
          </p:txBody>
        </p:sp>
        <p:sp>
          <p:nvSpPr>
            <p:cNvPr id="31" name="object 31"/>
            <p:cNvSpPr/>
            <p:nvPr/>
          </p:nvSpPr>
          <p:spPr>
            <a:xfrm>
              <a:off x="5068823" y="3934968"/>
              <a:ext cx="1240790" cy="231775"/>
            </a:xfrm>
            <a:custGeom>
              <a:avLst/>
              <a:gdLst/>
              <a:ahLst/>
              <a:cxnLst/>
              <a:rect l="l" t="t" r="r" b="b"/>
              <a:pathLst>
                <a:path w="1240789" h="231775">
                  <a:moveTo>
                    <a:pt x="0" y="231647"/>
                  </a:moveTo>
                  <a:lnTo>
                    <a:pt x="1240536" y="231647"/>
                  </a:lnTo>
                  <a:lnTo>
                    <a:pt x="1240536" y="0"/>
                  </a:lnTo>
                  <a:lnTo>
                    <a:pt x="0" y="0"/>
                  </a:lnTo>
                  <a:lnTo>
                    <a:pt x="0" y="231647"/>
                  </a:lnTo>
                  <a:close/>
                </a:path>
              </a:pathLst>
            </a:custGeom>
            <a:ln w="9525">
              <a:solidFill>
                <a:srgbClr val="F8F8F8"/>
              </a:solidFill>
            </a:ln>
          </p:spPr>
          <p:txBody>
            <a:bodyPr wrap="square" lIns="0" tIns="0" rIns="0" bIns="0" rtlCol="0"/>
            <a:lstStyle/>
            <a:p>
              <a:endParaRPr dirty="0"/>
            </a:p>
          </p:txBody>
        </p:sp>
      </p:grpSp>
      <p:grpSp>
        <p:nvGrpSpPr>
          <p:cNvPr id="33" name="object 33">
            <a:extLst>
              <a:ext uri="{C183D7F6-B498-43B3-948B-1728B52AA6E4}">
                <adec:decorative xmlns:adec="http://schemas.microsoft.com/office/drawing/2017/decorative" val="1"/>
              </a:ext>
            </a:extLst>
          </p:cNvPr>
          <p:cNvGrpSpPr/>
          <p:nvPr/>
        </p:nvGrpSpPr>
        <p:grpSpPr>
          <a:xfrm>
            <a:off x="5064061" y="4484941"/>
            <a:ext cx="1029335" cy="241300"/>
            <a:chOff x="5064061" y="4484941"/>
            <a:chExt cx="1029335" cy="241300"/>
          </a:xfrm>
        </p:grpSpPr>
        <p:sp>
          <p:nvSpPr>
            <p:cNvPr id="34" name="object 34"/>
            <p:cNvSpPr/>
            <p:nvPr/>
          </p:nvSpPr>
          <p:spPr>
            <a:xfrm>
              <a:off x="5068823" y="4489703"/>
              <a:ext cx="1019810" cy="231775"/>
            </a:xfrm>
            <a:custGeom>
              <a:avLst/>
              <a:gdLst/>
              <a:ahLst/>
              <a:cxnLst/>
              <a:rect l="l" t="t" r="r" b="b"/>
              <a:pathLst>
                <a:path w="1019810" h="231775">
                  <a:moveTo>
                    <a:pt x="1019555" y="0"/>
                  </a:moveTo>
                  <a:lnTo>
                    <a:pt x="0" y="0"/>
                  </a:lnTo>
                  <a:lnTo>
                    <a:pt x="0" y="231648"/>
                  </a:lnTo>
                  <a:lnTo>
                    <a:pt x="1019555" y="231648"/>
                  </a:lnTo>
                  <a:lnTo>
                    <a:pt x="1019555" y="0"/>
                  </a:lnTo>
                  <a:close/>
                </a:path>
              </a:pathLst>
            </a:custGeom>
            <a:solidFill>
              <a:srgbClr val="F8F8F8"/>
            </a:solidFill>
          </p:spPr>
          <p:txBody>
            <a:bodyPr wrap="square" lIns="0" tIns="0" rIns="0" bIns="0" rtlCol="0"/>
            <a:lstStyle/>
            <a:p>
              <a:endParaRPr dirty="0"/>
            </a:p>
          </p:txBody>
        </p:sp>
        <p:sp>
          <p:nvSpPr>
            <p:cNvPr id="35" name="object 35"/>
            <p:cNvSpPr/>
            <p:nvPr/>
          </p:nvSpPr>
          <p:spPr>
            <a:xfrm>
              <a:off x="5068823" y="4489703"/>
              <a:ext cx="1019810" cy="231775"/>
            </a:xfrm>
            <a:custGeom>
              <a:avLst/>
              <a:gdLst/>
              <a:ahLst/>
              <a:cxnLst/>
              <a:rect l="l" t="t" r="r" b="b"/>
              <a:pathLst>
                <a:path w="1019810" h="231775">
                  <a:moveTo>
                    <a:pt x="0" y="231648"/>
                  </a:moveTo>
                  <a:lnTo>
                    <a:pt x="1019555" y="231648"/>
                  </a:lnTo>
                  <a:lnTo>
                    <a:pt x="1019555" y="0"/>
                  </a:lnTo>
                  <a:lnTo>
                    <a:pt x="0" y="0"/>
                  </a:lnTo>
                  <a:lnTo>
                    <a:pt x="0" y="231648"/>
                  </a:lnTo>
                  <a:close/>
                </a:path>
              </a:pathLst>
            </a:custGeom>
            <a:ln w="9525">
              <a:solidFill>
                <a:srgbClr val="F8F8F8"/>
              </a:solidFill>
            </a:ln>
          </p:spPr>
          <p:txBody>
            <a:bodyPr wrap="square" lIns="0" tIns="0" rIns="0" bIns="0" rtlCol="0"/>
            <a:lstStyle/>
            <a:p>
              <a:endParaRPr dirty="0"/>
            </a:p>
          </p:txBody>
        </p:sp>
      </p:grpSp>
      <p:grpSp>
        <p:nvGrpSpPr>
          <p:cNvPr id="41" name="object 41">
            <a:extLst>
              <a:ext uri="{C183D7F6-B498-43B3-948B-1728B52AA6E4}">
                <adec:decorative xmlns:adec="http://schemas.microsoft.com/office/drawing/2017/decorative" val="1"/>
              </a:ext>
            </a:extLst>
          </p:cNvPr>
          <p:cNvGrpSpPr/>
          <p:nvPr/>
        </p:nvGrpSpPr>
        <p:grpSpPr>
          <a:xfrm>
            <a:off x="6304597" y="3974401"/>
            <a:ext cx="1270000" cy="241300"/>
            <a:chOff x="6304597" y="3974401"/>
            <a:chExt cx="1270000" cy="241300"/>
          </a:xfrm>
        </p:grpSpPr>
        <p:sp>
          <p:nvSpPr>
            <p:cNvPr id="42" name="object 42"/>
            <p:cNvSpPr/>
            <p:nvPr/>
          </p:nvSpPr>
          <p:spPr>
            <a:xfrm>
              <a:off x="6309359" y="3979164"/>
              <a:ext cx="1260475" cy="231775"/>
            </a:xfrm>
            <a:custGeom>
              <a:avLst/>
              <a:gdLst/>
              <a:ahLst/>
              <a:cxnLst/>
              <a:rect l="l" t="t" r="r" b="b"/>
              <a:pathLst>
                <a:path w="1260475" h="231775">
                  <a:moveTo>
                    <a:pt x="1260347" y="0"/>
                  </a:moveTo>
                  <a:lnTo>
                    <a:pt x="0" y="0"/>
                  </a:lnTo>
                  <a:lnTo>
                    <a:pt x="0" y="231648"/>
                  </a:lnTo>
                  <a:lnTo>
                    <a:pt x="1260347" y="231648"/>
                  </a:lnTo>
                  <a:lnTo>
                    <a:pt x="1260347" y="0"/>
                  </a:lnTo>
                  <a:close/>
                </a:path>
              </a:pathLst>
            </a:custGeom>
            <a:solidFill>
              <a:srgbClr val="FFFFFF"/>
            </a:solidFill>
          </p:spPr>
          <p:txBody>
            <a:bodyPr wrap="square" lIns="0" tIns="0" rIns="0" bIns="0" rtlCol="0"/>
            <a:lstStyle/>
            <a:p>
              <a:endParaRPr dirty="0"/>
            </a:p>
          </p:txBody>
        </p:sp>
        <p:sp>
          <p:nvSpPr>
            <p:cNvPr id="43" name="object 43"/>
            <p:cNvSpPr/>
            <p:nvPr/>
          </p:nvSpPr>
          <p:spPr>
            <a:xfrm>
              <a:off x="6309359" y="3979164"/>
              <a:ext cx="1260475" cy="231775"/>
            </a:xfrm>
            <a:custGeom>
              <a:avLst/>
              <a:gdLst/>
              <a:ahLst/>
              <a:cxnLst/>
              <a:rect l="l" t="t" r="r" b="b"/>
              <a:pathLst>
                <a:path w="1260475" h="231775">
                  <a:moveTo>
                    <a:pt x="0" y="231648"/>
                  </a:moveTo>
                  <a:lnTo>
                    <a:pt x="1260347" y="231648"/>
                  </a:lnTo>
                  <a:lnTo>
                    <a:pt x="1260347" y="0"/>
                  </a:lnTo>
                  <a:lnTo>
                    <a:pt x="0" y="0"/>
                  </a:lnTo>
                  <a:lnTo>
                    <a:pt x="0" y="231648"/>
                  </a:lnTo>
                  <a:close/>
                </a:path>
              </a:pathLst>
            </a:custGeom>
            <a:ln w="9525">
              <a:solidFill>
                <a:srgbClr val="F8F8F8"/>
              </a:solidFill>
            </a:ln>
          </p:spPr>
          <p:txBody>
            <a:bodyPr wrap="square" lIns="0" tIns="0" rIns="0" bIns="0" rtlCol="0"/>
            <a:lstStyle/>
            <a:p>
              <a:endParaRPr dirty="0"/>
            </a:p>
          </p:txBody>
        </p:sp>
      </p:grpSp>
      <p:grpSp>
        <p:nvGrpSpPr>
          <p:cNvPr id="45" name="object 45">
            <a:extLst>
              <a:ext uri="{C183D7F6-B498-43B3-948B-1728B52AA6E4}">
                <adec:decorative xmlns:adec="http://schemas.microsoft.com/office/drawing/2017/decorative" val="1"/>
              </a:ext>
            </a:extLst>
          </p:cNvPr>
          <p:cNvGrpSpPr/>
          <p:nvPr/>
        </p:nvGrpSpPr>
        <p:grpSpPr>
          <a:xfrm>
            <a:off x="6304597" y="4500181"/>
            <a:ext cx="1487805" cy="241300"/>
            <a:chOff x="6304597" y="4500181"/>
            <a:chExt cx="1487805" cy="241300"/>
          </a:xfrm>
        </p:grpSpPr>
        <p:sp>
          <p:nvSpPr>
            <p:cNvPr id="46" name="object 46"/>
            <p:cNvSpPr/>
            <p:nvPr/>
          </p:nvSpPr>
          <p:spPr>
            <a:xfrm>
              <a:off x="6309359" y="4504944"/>
              <a:ext cx="1478280" cy="231775"/>
            </a:xfrm>
            <a:custGeom>
              <a:avLst/>
              <a:gdLst/>
              <a:ahLst/>
              <a:cxnLst/>
              <a:rect l="l" t="t" r="r" b="b"/>
              <a:pathLst>
                <a:path w="1478279" h="231775">
                  <a:moveTo>
                    <a:pt x="1478280" y="0"/>
                  </a:moveTo>
                  <a:lnTo>
                    <a:pt x="0" y="0"/>
                  </a:lnTo>
                  <a:lnTo>
                    <a:pt x="0" y="231647"/>
                  </a:lnTo>
                  <a:lnTo>
                    <a:pt x="1478280" y="231647"/>
                  </a:lnTo>
                  <a:lnTo>
                    <a:pt x="1478280" y="0"/>
                  </a:lnTo>
                  <a:close/>
                </a:path>
              </a:pathLst>
            </a:custGeom>
            <a:solidFill>
              <a:srgbClr val="FFFFFF"/>
            </a:solidFill>
          </p:spPr>
          <p:txBody>
            <a:bodyPr wrap="square" lIns="0" tIns="0" rIns="0" bIns="0" rtlCol="0"/>
            <a:lstStyle/>
            <a:p>
              <a:endParaRPr dirty="0"/>
            </a:p>
          </p:txBody>
        </p:sp>
        <p:sp>
          <p:nvSpPr>
            <p:cNvPr id="47" name="object 47"/>
            <p:cNvSpPr/>
            <p:nvPr/>
          </p:nvSpPr>
          <p:spPr>
            <a:xfrm>
              <a:off x="6309359" y="4504944"/>
              <a:ext cx="1478280" cy="231775"/>
            </a:xfrm>
            <a:custGeom>
              <a:avLst/>
              <a:gdLst/>
              <a:ahLst/>
              <a:cxnLst/>
              <a:rect l="l" t="t" r="r" b="b"/>
              <a:pathLst>
                <a:path w="1478279" h="231775">
                  <a:moveTo>
                    <a:pt x="0" y="231647"/>
                  </a:moveTo>
                  <a:lnTo>
                    <a:pt x="1478280" y="231647"/>
                  </a:lnTo>
                  <a:lnTo>
                    <a:pt x="1478280" y="0"/>
                  </a:lnTo>
                  <a:lnTo>
                    <a:pt x="0" y="0"/>
                  </a:lnTo>
                  <a:lnTo>
                    <a:pt x="0" y="231647"/>
                  </a:lnTo>
                  <a:close/>
                </a:path>
              </a:pathLst>
            </a:custGeom>
            <a:ln w="9525">
              <a:solidFill>
                <a:srgbClr val="F8F8F8"/>
              </a:solidFill>
            </a:ln>
          </p:spPr>
          <p:txBody>
            <a:bodyPr wrap="square" lIns="0" tIns="0" rIns="0" bIns="0" rtlCol="0"/>
            <a:lstStyle/>
            <a:p>
              <a:endParaRPr dirty="0"/>
            </a:p>
          </p:txBody>
        </p:sp>
      </p:grpSp>
      <p:sp>
        <p:nvSpPr>
          <p:cNvPr id="49" name="object 49">
            <a:extLst>
              <a:ext uri="{C183D7F6-B498-43B3-948B-1728B52AA6E4}">
                <adec:decorative xmlns:adec="http://schemas.microsoft.com/office/drawing/2017/decorative" val="1"/>
              </a:ext>
            </a:extLst>
          </p:cNvPr>
          <p:cNvSpPr/>
          <p:nvPr/>
        </p:nvSpPr>
        <p:spPr>
          <a:xfrm>
            <a:off x="5205984" y="4796028"/>
            <a:ext cx="2429510" cy="307975"/>
          </a:xfrm>
          <a:custGeom>
            <a:avLst/>
            <a:gdLst/>
            <a:ahLst/>
            <a:cxnLst/>
            <a:rect l="l" t="t" r="r" b="b"/>
            <a:pathLst>
              <a:path w="2429509" h="307975">
                <a:moveTo>
                  <a:pt x="2429256" y="0"/>
                </a:moveTo>
                <a:lnTo>
                  <a:pt x="0" y="0"/>
                </a:lnTo>
                <a:lnTo>
                  <a:pt x="0" y="307848"/>
                </a:lnTo>
                <a:lnTo>
                  <a:pt x="2429256" y="307848"/>
                </a:lnTo>
                <a:lnTo>
                  <a:pt x="2429256" y="0"/>
                </a:lnTo>
                <a:close/>
              </a:path>
            </a:pathLst>
          </a:custGeom>
          <a:solidFill>
            <a:srgbClr val="F8F8F8"/>
          </a:solidFill>
        </p:spPr>
        <p:txBody>
          <a:bodyPr wrap="square" lIns="0" tIns="0" rIns="0" bIns="0" rtlCol="0"/>
          <a:lstStyle/>
          <a:p>
            <a:endParaRPr dirty="0"/>
          </a:p>
        </p:txBody>
      </p:sp>
      <p:sp>
        <p:nvSpPr>
          <p:cNvPr id="51" name="object 51">
            <a:extLst>
              <a:ext uri="{C183D7F6-B498-43B3-948B-1728B52AA6E4}">
                <adec:decorative xmlns:adec="http://schemas.microsoft.com/office/drawing/2017/decorative" val="1"/>
              </a:ext>
            </a:extLst>
          </p:cNvPr>
          <p:cNvSpPr/>
          <p:nvPr/>
        </p:nvSpPr>
        <p:spPr>
          <a:xfrm>
            <a:off x="5338571" y="5184647"/>
            <a:ext cx="2635250" cy="231775"/>
          </a:xfrm>
          <a:custGeom>
            <a:avLst/>
            <a:gdLst/>
            <a:ahLst/>
            <a:cxnLst/>
            <a:rect l="l" t="t" r="r" b="b"/>
            <a:pathLst>
              <a:path w="2635250" h="231775">
                <a:moveTo>
                  <a:pt x="2634996" y="0"/>
                </a:moveTo>
                <a:lnTo>
                  <a:pt x="0" y="0"/>
                </a:lnTo>
                <a:lnTo>
                  <a:pt x="0" y="231647"/>
                </a:lnTo>
                <a:lnTo>
                  <a:pt x="2634996" y="231647"/>
                </a:lnTo>
                <a:lnTo>
                  <a:pt x="2634996" y="0"/>
                </a:lnTo>
                <a:close/>
              </a:path>
            </a:pathLst>
          </a:custGeom>
          <a:solidFill>
            <a:srgbClr val="F8F8F8"/>
          </a:solidFill>
        </p:spPr>
        <p:txBody>
          <a:bodyPr wrap="square" lIns="0" tIns="0" rIns="0" bIns="0" rtlCol="0"/>
          <a:lstStyle/>
          <a:p>
            <a:endParaRPr dirty="0"/>
          </a:p>
        </p:txBody>
      </p:sp>
      <p:sp>
        <p:nvSpPr>
          <p:cNvPr id="59" name="object 59">
            <a:extLst>
              <a:ext uri="{C183D7F6-B498-43B3-948B-1728B52AA6E4}">
                <adec:decorative xmlns:adec="http://schemas.microsoft.com/office/drawing/2017/decorative" val="1"/>
              </a:ext>
            </a:extLst>
          </p:cNvPr>
          <p:cNvSpPr/>
          <p:nvPr/>
        </p:nvSpPr>
        <p:spPr>
          <a:xfrm>
            <a:off x="5061203" y="5486400"/>
            <a:ext cx="711835" cy="254635"/>
          </a:xfrm>
          <a:custGeom>
            <a:avLst/>
            <a:gdLst/>
            <a:ahLst/>
            <a:cxnLst/>
            <a:rect l="l" t="t" r="r" b="b"/>
            <a:pathLst>
              <a:path w="711835" h="254635">
                <a:moveTo>
                  <a:pt x="711708" y="0"/>
                </a:moveTo>
                <a:lnTo>
                  <a:pt x="0" y="0"/>
                </a:lnTo>
                <a:lnTo>
                  <a:pt x="0" y="254508"/>
                </a:lnTo>
                <a:lnTo>
                  <a:pt x="711708" y="254508"/>
                </a:lnTo>
                <a:lnTo>
                  <a:pt x="711708" y="0"/>
                </a:lnTo>
                <a:close/>
              </a:path>
            </a:pathLst>
          </a:custGeom>
          <a:solidFill>
            <a:srgbClr val="F8F8F8"/>
          </a:solidFill>
        </p:spPr>
        <p:txBody>
          <a:bodyPr wrap="square" lIns="0" tIns="0" rIns="0" bIns="0" rtlCol="0"/>
          <a:lstStyle/>
          <a:p>
            <a:endParaRPr dirty="0"/>
          </a:p>
        </p:txBody>
      </p:sp>
      <p:sp>
        <p:nvSpPr>
          <p:cNvPr id="15" name="object 15"/>
          <p:cNvSpPr txBox="1"/>
          <p:nvPr/>
        </p:nvSpPr>
        <p:spPr>
          <a:xfrm>
            <a:off x="6735826" y="1094613"/>
            <a:ext cx="186499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Département</a:t>
            </a:r>
            <a:r>
              <a:rPr sz="1100" spc="-55" dirty="0">
                <a:latin typeface="Calibri"/>
                <a:cs typeface="Calibri"/>
              </a:rPr>
              <a:t> </a:t>
            </a:r>
            <a:r>
              <a:rPr sz="1100" dirty="0">
                <a:latin typeface="Calibri"/>
                <a:cs typeface="Calibri"/>
              </a:rPr>
              <a:t>de</a:t>
            </a:r>
            <a:r>
              <a:rPr sz="1100" spc="-20" dirty="0">
                <a:latin typeface="Calibri"/>
                <a:cs typeface="Calibri"/>
              </a:rPr>
              <a:t> </a:t>
            </a:r>
            <a:r>
              <a:rPr sz="1100" spc="-10" dirty="0">
                <a:latin typeface="Calibri"/>
                <a:cs typeface="Calibri"/>
              </a:rPr>
              <a:t>l'Enseignement</a:t>
            </a:r>
            <a:endParaRPr sz="1100" dirty="0">
              <a:latin typeface="Calibri"/>
              <a:cs typeface="Calibri"/>
            </a:endParaRPr>
          </a:p>
        </p:txBody>
      </p:sp>
      <p:sp>
        <p:nvSpPr>
          <p:cNvPr id="16" name="object 16"/>
          <p:cNvSpPr txBox="1"/>
          <p:nvPr/>
        </p:nvSpPr>
        <p:spPr>
          <a:xfrm>
            <a:off x="6735826" y="1262252"/>
            <a:ext cx="152463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Élémentaire</a:t>
            </a:r>
            <a:r>
              <a:rPr sz="1100" spc="-35" dirty="0">
                <a:latin typeface="Calibri"/>
                <a:cs typeface="Calibri"/>
              </a:rPr>
              <a:t> </a:t>
            </a:r>
            <a:r>
              <a:rPr sz="1100" dirty="0">
                <a:latin typeface="Calibri"/>
                <a:cs typeface="Calibri"/>
              </a:rPr>
              <a:t>et</a:t>
            </a:r>
            <a:r>
              <a:rPr sz="1100" spc="-5" dirty="0">
                <a:latin typeface="Calibri"/>
                <a:cs typeface="Calibri"/>
              </a:rPr>
              <a:t> </a:t>
            </a:r>
            <a:r>
              <a:rPr sz="1100" spc="-10" dirty="0">
                <a:latin typeface="Calibri"/>
                <a:cs typeface="Calibri"/>
              </a:rPr>
              <a:t>Secondaire</a:t>
            </a:r>
            <a:endParaRPr sz="1100" dirty="0">
              <a:latin typeface="Calibri"/>
              <a:cs typeface="Calibri"/>
            </a:endParaRPr>
          </a:p>
        </p:txBody>
      </p:sp>
      <p:sp>
        <p:nvSpPr>
          <p:cNvPr id="13" name="object 13"/>
          <p:cNvSpPr txBox="1"/>
          <p:nvPr/>
        </p:nvSpPr>
        <p:spPr>
          <a:xfrm>
            <a:off x="9092183" y="1046988"/>
            <a:ext cx="2182495" cy="431800"/>
          </a:xfrm>
          <a:prstGeom prst="rect">
            <a:avLst/>
          </a:prstGeom>
          <a:solidFill>
            <a:srgbClr val="FFFFFF"/>
          </a:solidFill>
        </p:spPr>
        <p:txBody>
          <a:bodyPr vert="horz" wrap="square" lIns="0" tIns="38100" rIns="0" bIns="0" rtlCol="0">
            <a:spAutoFit/>
          </a:bodyPr>
          <a:lstStyle/>
          <a:p>
            <a:pPr marL="92710" marR="213995">
              <a:lnSpc>
                <a:spcPct val="100000"/>
              </a:lnSpc>
              <a:spcBef>
                <a:spcPts val="300"/>
              </a:spcBef>
            </a:pPr>
            <a:r>
              <a:rPr sz="1050" b="1" i="1" spc="-10" dirty="0">
                <a:solidFill>
                  <a:srgbClr val="214681"/>
                </a:solidFill>
                <a:latin typeface="Calibri"/>
                <a:cs typeface="Calibri"/>
              </a:rPr>
              <a:t>Connectez-</a:t>
            </a:r>
            <a:r>
              <a:rPr sz="1050" b="1" i="1" dirty="0">
                <a:solidFill>
                  <a:srgbClr val="214681"/>
                </a:solidFill>
                <a:latin typeface="Calibri"/>
                <a:cs typeface="Calibri"/>
              </a:rPr>
              <a:t>vous</a:t>
            </a:r>
            <a:r>
              <a:rPr sz="1050" b="1" i="1" spc="-30" dirty="0">
                <a:solidFill>
                  <a:srgbClr val="214681"/>
                </a:solidFill>
                <a:latin typeface="Calibri"/>
                <a:cs typeface="Calibri"/>
              </a:rPr>
              <a:t> </a:t>
            </a:r>
            <a:r>
              <a:rPr sz="1050" b="1" i="1" dirty="0">
                <a:solidFill>
                  <a:srgbClr val="214681"/>
                </a:solidFill>
                <a:latin typeface="Calibri"/>
                <a:cs typeface="Calibri"/>
              </a:rPr>
              <a:t>pour</a:t>
            </a:r>
            <a:r>
              <a:rPr sz="1050" b="1" i="1" spc="20" dirty="0">
                <a:solidFill>
                  <a:srgbClr val="214681"/>
                </a:solidFill>
                <a:latin typeface="Calibri"/>
                <a:cs typeface="Calibri"/>
              </a:rPr>
              <a:t> </a:t>
            </a:r>
            <a:r>
              <a:rPr sz="1050" b="1" i="1" dirty="0">
                <a:solidFill>
                  <a:srgbClr val="214681"/>
                </a:solidFill>
                <a:latin typeface="Calibri"/>
                <a:cs typeface="Calibri"/>
              </a:rPr>
              <a:t>consulter</a:t>
            </a:r>
            <a:r>
              <a:rPr sz="1050" b="1" i="1" spc="-5" dirty="0">
                <a:solidFill>
                  <a:srgbClr val="214681"/>
                </a:solidFill>
                <a:latin typeface="Calibri"/>
                <a:cs typeface="Calibri"/>
              </a:rPr>
              <a:t> </a:t>
            </a:r>
            <a:r>
              <a:rPr sz="1050" b="1" i="1" spc="-25" dirty="0">
                <a:solidFill>
                  <a:srgbClr val="214681"/>
                </a:solidFill>
                <a:latin typeface="Calibri"/>
                <a:cs typeface="Calibri"/>
              </a:rPr>
              <a:t>les </a:t>
            </a:r>
            <a:r>
              <a:rPr sz="1050" b="1" i="1" dirty="0">
                <a:solidFill>
                  <a:srgbClr val="214681"/>
                </a:solidFill>
                <a:latin typeface="Calibri"/>
                <a:cs typeface="Calibri"/>
              </a:rPr>
              <a:t>résultats</a:t>
            </a:r>
            <a:r>
              <a:rPr sz="1050" b="1" i="1" spc="-50" dirty="0">
                <a:solidFill>
                  <a:srgbClr val="214681"/>
                </a:solidFill>
                <a:latin typeface="Calibri"/>
                <a:cs typeface="Calibri"/>
              </a:rPr>
              <a:t> </a:t>
            </a:r>
            <a:r>
              <a:rPr sz="1050" b="1" i="1" dirty="0">
                <a:solidFill>
                  <a:srgbClr val="214681"/>
                </a:solidFill>
                <a:latin typeface="Calibri"/>
                <a:cs typeface="Calibri"/>
              </a:rPr>
              <a:t>MCAS</a:t>
            </a:r>
            <a:r>
              <a:rPr sz="1050" b="1" i="1" spc="-10" dirty="0">
                <a:solidFill>
                  <a:srgbClr val="214681"/>
                </a:solidFill>
                <a:latin typeface="Calibri"/>
                <a:cs typeface="Calibri"/>
              </a:rPr>
              <a:t> </a:t>
            </a:r>
            <a:r>
              <a:rPr sz="1050" b="1" i="1" dirty="0">
                <a:solidFill>
                  <a:srgbClr val="214681"/>
                </a:solidFill>
                <a:latin typeface="Calibri"/>
                <a:cs typeface="Calibri"/>
              </a:rPr>
              <a:t>de</a:t>
            </a:r>
            <a:r>
              <a:rPr sz="1050" b="1" i="1" spc="-20" dirty="0">
                <a:solidFill>
                  <a:srgbClr val="214681"/>
                </a:solidFill>
                <a:latin typeface="Calibri"/>
                <a:cs typeface="Calibri"/>
              </a:rPr>
              <a:t> </a:t>
            </a:r>
            <a:r>
              <a:rPr sz="1050" b="1" i="1" dirty="0">
                <a:solidFill>
                  <a:srgbClr val="214681"/>
                </a:solidFill>
                <a:latin typeface="Calibri"/>
                <a:cs typeface="Calibri"/>
              </a:rPr>
              <a:t>votre</a:t>
            </a:r>
            <a:r>
              <a:rPr sz="1050" b="1" i="1" spc="-15" dirty="0">
                <a:solidFill>
                  <a:srgbClr val="214681"/>
                </a:solidFill>
                <a:latin typeface="Calibri"/>
                <a:cs typeface="Calibri"/>
              </a:rPr>
              <a:t> </a:t>
            </a:r>
            <a:r>
              <a:rPr sz="1050" b="1" i="1" spc="-10" dirty="0">
                <a:solidFill>
                  <a:srgbClr val="214681"/>
                </a:solidFill>
                <a:latin typeface="Calibri"/>
                <a:cs typeface="Calibri"/>
              </a:rPr>
              <a:t>enfant</a:t>
            </a:r>
            <a:endParaRPr sz="1050" dirty="0">
              <a:latin typeface="Calibri"/>
              <a:cs typeface="Calibri"/>
            </a:endParaRPr>
          </a:p>
        </p:txBody>
      </p:sp>
      <p:sp>
        <p:nvSpPr>
          <p:cNvPr id="18" name="object 18"/>
          <p:cNvSpPr txBox="1"/>
          <p:nvPr/>
        </p:nvSpPr>
        <p:spPr>
          <a:xfrm>
            <a:off x="5148198" y="2199258"/>
            <a:ext cx="1958340" cy="258404"/>
          </a:xfrm>
          <a:prstGeom prst="rect">
            <a:avLst/>
          </a:prstGeom>
        </p:spPr>
        <p:txBody>
          <a:bodyPr vert="horz" wrap="square" lIns="0" tIns="12065" rIns="0" bIns="0" rtlCol="0">
            <a:spAutoFit/>
          </a:bodyPr>
          <a:lstStyle/>
          <a:p>
            <a:pPr marL="12700" marR="5080">
              <a:lnSpc>
                <a:spcPct val="100000"/>
              </a:lnSpc>
              <a:spcBef>
                <a:spcPts val="95"/>
              </a:spcBef>
            </a:pPr>
            <a:r>
              <a:rPr sz="1600" spc="-10" dirty="0">
                <a:solidFill>
                  <a:srgbClr val="214681"/>
                </a:solidFill>
                <a:latin typeface="Calibri"/>
                <a:cs typeface="Calibri"/>
              </a:rPr>
              <a:t>Nouveaux utilisateurs</a:t>
            </a:r>
            <a:endParaRPr sz="1600" dirty="0">
              <a:latin typeface="Calibri"/>
              <a:cs typeface="Calibri"/>
            </a:endParaRPr>
          </a:p>
        </p:txBody>
      </p:sp>
      <p:sp>
        <p:nvSpPr>
          <p:cNvPr id="19" name="object 19">
            <a:extLst>
              <a:ext uri="{C183D7F6-B498-43B3-948B-1728B52AA6E4}">
                <adec:decorative xmlns:adec="http://schemas.microsoft.com/office/drawing/2017/decorative" val="1"/>
              </a:ext>
            </a:extLst>
          </p:cNvPr>
          <p:cNvSpPr/>
          <p:nvPr/>
        </p:nvSpPr>
        <p:spPr>
          <a:xfrm>
            <a:off x="5068823" y="2654807"/>
            <a:ext cx="3039110" cy="707390"/>
          </a:xfrm>
          <a:custGeom>
            <a:avLst/>
            <a:gdLst/>
            <a:ahLst/>
            <a:cxnLst/>
            <a:rect l="l" t="t" r="r" b="b"/>
            <a:pathLst>
              <a:path w="3039109" h="707389">
                <a:moveTo>
                  <a:pt x="3038855" y="0"/>
                </a:moveTo>
                <a:lnTo>
                  <a:pt x="0" y="0"/>
                </a:lnTo>
                <a:lnTo>
                  <a:pt x="0" y="707136"/>
                </a:lnTo>
                <a:lnTo>
                  <a:pt x="3038855" y="707136"/>
                </a:lnTo>
                <a:lnTo>
                  <a:pt x="3038855" y="0"/>
                </a:lnTo>
                <a:close/>
              </a:path>
            </a:pathLst>
          </a:custGeom>
          <a:solidFill>
            <a:srgbClr val="F8F8F8"/>
          </a:solidFill>
        </p:spPr>
        <p:txBody>
          <a:bodyPr wrap="square" lIns="0" tIns="0" rIns="0" bIns="0" rtlCol="0"/>
          <a:lstStyle/>
          <a:p>
            <a:endParaRPr dirty="0"/>
          </a:p>
        </p:txBody>
      </p:sp>
      <p:sp>
        <p:nvSpPr>
          <p:cNvPr id="20" name="object 20"/>
          <p:cNvSpPr txBox="1"/>
          <p:nvPr/>
        </p:nvSpPr>
        <p:spPr>
          <a:xfrm>
            <a:off x="5148198" y="2680207"/>
            <a:ext cx="2840355" cy="635000"/>
          </a:xfrm>
          <a:prstGeom prst="rect">
            <a:avLst/>
          </a:prstGeom>
        </p:spPr>
        <p:txBody>
          <a:bodyPr vert="horz" wrap="square" lIns="0" tIns="12065" rIns="0" bIns="0" rtlCol="0">
            <a:spAutoFit/>
          </a:bodyPr>
          <a:lstStyle/>
          <a:p>
            <a:pPr marL="12700" marR="149860">
              <a:lnSpc>
                <a:spcPct val="100000"/>
              </a:lnSpc>
              <a:spcBef>
                <a:spcPts val="95"/>
              </a:spcBef>
            </a:pPr>
            <a:r>
              <a:rPr sz="1000" dirty="0">
                <a:solidFill>
                  <a:srgbClr val="3A3838"/>
                </a:solidFill>
                <a:latin typeface="Calibri"/>
                <a:cs typeface="Calibri"/>
              </a:rPr>
              <a:t>Saisissez</a:t>
            </a:r>
            <a:r>
              <a:rPr sz="1000" spc="-15" dirty="0">
                <a:solidFill>
                  <a:srgbClr val="3A3838"/>
                </a:solidFill>
                <a:latin typeface="Calibri"/>
                <a:cs typeface="Calibri"/>
              </a:rPr>
              <a:t> </a:t>
            </a:r>
            <a:r>
              <a:rPr sz="1000" dirty="0">
                <a:solidFill>
                  <a:srgbClr val="3A3838"/>
                </a:solidFill>
                <a:latin typeface="Calibri"/>
                <a:cs typeface="Calibri"/>
              </a:rPr>
              <a:t>votre</a:t>
            </a:r>
            <a:r>
              <a:rPr sz="1000" spc="-15" dirty="0">
                <a:solidFill>
                  <a:srgbClr val="3A3838"/>
                </a:solidFill>
                <a:latin typeface="Calibri"/>
                <a:cs typeface="Calibri"/>
              </a:rPr>
              <a:t> </a:t>
            </a:r>
            <a:r>
              <a:rPr sz="1000" dirty="0">
                <a:solidFill>
                  <a:srgbClr val="3A3838"/>
                </a:solidFill>
                <a:latin typeface="Calibri"/>
                <a:cs typeface="Calibri"/>
              </a:rPr>
              <a:t>adresse</a:t>
            </a:r>
            <a:r>
              <a:rPr sz="1000" spc="-20" dirty="0">
                <a:solidFill>
                  <a:srgbClr val="3A3838"/>
                </a:solidFill>
                <a:latin typeface="Calibri"/>
                <a:cs typeface="Calibri"/>
              </a:rPr>
              <a:t> </a:t>
            </a:r>
            <a:r>
              <a:rPr sz="1000" spc="-10" dirty="0">
                <a:solidFill>
                  <a:srgbClr val="3A3838"/>
                </a:solidFill>
                <a:latin typeface="Calibri"/>
                <a:cs typeface="Calibri"/>
              </a:rPr>
              <a:t>e-</a:t>
            </a:r>
            <a:r>
              <a:rPr sz="1000" dirty="0">
                <a:solidFill>
                  <a:srgbClr val="3A3838"/>
                </a:solidFill>
                <a:latin typeface="Calibri"/>
                <a:cs typeface="Calibri"/>
              </a:rPr>
              <a:t>mail</a:t>
            </a:r>
            <a:r>
              <a:rPr sz="1000" spc="-15" dirty="0">
                <a:solidFill>
                  <a:srgbClr val="3A3838"/>
                </a:solidFill>
                <a:latin typeface="Calibri"/>
                <a:cs typeface="Calibri"/>
              </a:rPr>
              <a:t> </a:t>
            </a:r>
            <a:r>
              <a:rPr sz="1000" dirty="0">
                <a:solidFill>
                  <a:srgbClr val="3A3838"/>
                </a:solidFill>
                <a:latin typeface="Calibri"/>
                <a:cs typeface="Calibri"/>
              </a:rPr>
              <a:t>et</a:t>
            </a:r>
            <a:r>
              <a:rPr sz="1000" spc="-25" dirty="0">
                <a:solidFill>
                  <a:srgbClr val="3A3838"/>
                </a:solidFill>
                <a:latin typeface="Calibri"/>
                <a:cs typeface="Calibri"/>
              </a:rPr>
              <a:t> </a:t>
            </a:r>
            <a:r>
              <a:rPr sz="1000" dirty="0">
                <a:solidFill>
                  <a:srgbClr val="3A3838"/>
                </a:solidFill>
                <a:latin typeface="Calibri"/>
                <a:cs typeface="Calibri"/>
              </a:rPr>
              <a:t>votre</a:t>
            </a:r>
            <a:r>
              <a:rPr sz="1000" spc="-20" dirty="0">
                <a:solidFill>
                  <a:srgbClr val="3A3838"/>
                </a:solidFill>
                <a:latin typeface="Calibri"/>
                <a:cs typeface="Calibri"/>
              </a:rPr>
              <a:t> </a:t>
            </a:r>
            <a:r>
              <a:rPr sz="1000" dirty="0">
                <a:solidFill>
                  <a:srgbClr val="3A3838"/>
                </a:solidFill>
                <a:latin typeface="Calibri"/>
                <a:cs typeface="Calibri"/>
              </a:rPr>
              <a:t>mot</a:t>
            </a:r>
            <a:r>
              <a:rPr sz="1000" spc="-25" dirty="0">
                <a:solidFill>
                  <a:srgbClr val="3A3838"/>
                </a:solidFill>
                <a:latin typeface="Calibri"/>
                <a:cs typeface="Calibri"/>
              </a:rPr>
              <a:t> </a:t>
            </a:r>
            <a:r>
              <a:rPr sz="1000" dirty="0">
                <a:solidFill>
                  <a:srgbClr val="3A3838"/>
                </a:solidFill>
                <a:latin typeface="Calibri"/>
                <a:cs typeface="Calibri"/>
              </a:rPr>
              <a:t>de</a:t>
            </a:r>
            <a:r>
              <a:rPr sz="1000" spc="-20" dirty="0">
                <a:solidFill>
                  <a:srgbClr val="3A3838"/>
                </a:solidFill>
                <a:latin typeface="Calibri"/>
                <a:cs typeface="Calibri"/>
              </a:rPr>
              <a:t> passe </a:t>
            </a:r>
            <a:r>
              <a:rPr sz="1000" dirty="0">
                <a:solidFill>
                  <a:srgbClr val="3A3838"/>
                </a:solidFill>
                <a:latin typeface="Calibri"/>
                <a:cs typeface="Calibri"/>
              </a:rPr>
              <a:t>pour</a:t>
            </a:r>
            <a:r>
              <a:rPr sz="1000" spc="-30" dirty="0">
                <a:solidFill>
                  <a:srgbClr val="3A3838"/>
                </a:solidFill>
                <a:latin typeface="Calibri"/>
                <a:cs typeface="Calibri"/>
              </a:rPr>
              <a:t> </a:t>
            </a:r>
            <a:r>
              <a:rPr sz="1000" dirty="0">
                <a:solidFill>
                  <a:srgbClr val="3A3838"/>
                </a:solidFill>
                <a:latin typeface="Calibri"/>
                <a:cs typeface="Calibri"/>
              </a:rPr>
              <a:t>vous</a:t>
            </a:r>
            <a:r>
              <a:rPr sz="1000" spc="-25" dirty="0">
                <a:solidFill>
                  <a:srgbClr val="3A3838"/>
                </a:solidFill>
                <a:latin typeface="Calibri"/>
                <a:cs typeface="Calibri"/>
              </a:rPr>
              <a:t> </a:t>
            </a:r>
            <a:r>
              <a:rPr sz="1000" spc="-10" dirty="0">
                <a:solidFill>
                  <a:srgbClr val="3A3838"/>
                </a:solidFill>
                <a:latin typeface="Calibri"/>
                <a:cs typeface="Calibri"/>
              </a:rPr>
              <a:t>inscrire.</a:t>
            </a:r>
            <a:endParaRPr sz="1000" dirty="0">
              <a:latin typeface="Calibri"/>
              <a:cs typeface="Calibri"/>
            </a:endParaRPr>
          </a:p>
          <a:p>
            <a:pPr marL="12700" marR="5080">
              <a:lnSpc>
                <a:spcPct val="100000"/>
              </a:lnSpc>
            </a:pPr>
            <a:r>
              <a:rPr sz="1000" dirty="0">
                <a:solidFill>
                  <a:srgbClr val="3A3838"/>
                </a:solidFill>
                <a:latin typeface="Calibri"/>
                <a:cs typeface="Calibri"/>
              </a:rPr>
              <a:t>Vous</a:t>
            </a:r>
            <a:r>
              <a:rPr sz="1000" spc="-40" dirty="0">
                <a:solidFill>
                  <a:srgbClr val="3A3838"/>
                </a:solidFill>
                <a:latin typeface="Calibri"/>
                <a:cs typeface="Calibri"/>
              </a:rPr>
              <a:t> </a:t>
            </a:r>
            <a:r>
              <a:rPr sz="1000" dirty="0">
                <a:solidFill>
                  <a:srgbClr val="3A3838"/>
                </a:solidFill>
                <a:latin typeface="Calibri"/>
                <a:cs typeface="Calibri"/>
              </a:rPr>
              <a:t>utiliserez</a:t>
            </a:r>
            <a:r>
              <a:rPr sz="1000" spc="-5" dirty="0">
                <a:solidFill>
                  <a:srgbClr val="3A3838"/>
                </a:solidFill>
                <a:latin typeface="Calibri"/>
                <a:cs typeface="Calibri"/>
              </a:rPr>
              <a:t> </a:t>
            </a:r>
            <a:r>
              <a:rPr sz="1000" dirty="0">
                <a:solidFill>
                  <a:srgbClr val="3A3838"/>
                </a:solidFill>
                <a:latin typeface="Calibri"/>
                <a:cs typeface="Calibri"/>
              </a:rPr>
              <a:t>cette</a:t>
            </a:r>
            <a:r>
              <a:rPr sz="1000" spc="-5" dirty="0">
                <a:solidFill>
                  <a:srgbClr val="3A3838"/>
                </a:solidFill>
                <a:latin typeface="Calibri"/>
                <a:cs typeface="Calibri"/>
              </a:rPr>
              <a:t> </a:t>
            </a:r>
            <a:r>
              <a:rPr sz="1000" dirty="0">
                <a:solidFill>
                  <a:srgbClr val="3A3838"/>
                </a:solidFill>
                <a:latin typeface="Calibri"/>
                <a:cs typeface="Calibri"/>
              </a:rPr>
              <a:t>adresse</a:t>
            </a:r>
            <a:r>
              <a:rPr sz="1000" spc="-15" dirty="0">
                <a:solidFill>
                  <a:srgbClr val="3A3838"/>
                </a:solidFill>
                <a:latin typeface="Calibri"/>
                <a:cs typeface="Calibri"/>
              </a:rPr>
              <a:t> </a:t>
            </a:r>
            <a:r>
              <a:rPr sz="1000" spc="-10" dirty="0">
                <a:solidFill>
                  <a:srgbClr val="3A3838"/>
                </a:solidFill>
                <a:latin typeface="Calibri"/>
                <a:cs typeface="Calibri"/>
              </a:rPr>
              <a:t>e-</a:t>
            </a:r>
            <a:r>
              <a:rPr sz="1000" dirty="0">
                <a:solidFill>
                  <a:srgbClr val="3A3838"/>
                </a:solidFill>
                <a:latin typeface="Calibri"/>
                <a:cs typeface="Calibri"/>
              </a:rPr>
              <a:t>mail</a:t>
            </a:r>
            <a:r>
              <a:rPr sz="1000" spc="-15" dirty="0">
                <a:solidFill>
                  <a:srgbClr val="3A3838"/>
                </a:solidFill>
                <a:latin typeface="Calibri"/>
                <a:cs typeface="Calibri"/>
              </a:rPr>
              <a:t> </a:t>
            </a:r>
            <a:r>
              <a:rPr sz="1000" dirty="0">
                <a:solidFill>
                  <a:srgbClr val="3A3838"/>
                </a:solidFill>
                <a:latin typeface="Calibri"/>
                <a:cs typeface="Calibri"/>
              </a:rPr>
              <a:t>et</a:t>
            </a:r>
            <a:r>
              <a:rPr sz="1000" spc="-20" dirty="0">
                <a:solidFill>
                  <a:srgbClr val="3A3838"/>
                </a:solidFill>
                <a:latin typeface="Calibri"/>
                <a:cs typeface="Calibri"/>
              </a:rPr>
              <a:t> </a:t>
            </a:r>
            <a:r>
              <a:rPr sz="1000" dirty="0">
                <a:solidFill>
                  <a:srgbClr val="3A3838"/>
                </a:solidFill>
                <a:latin typeface="Calibri"/>
                <a:cs typeface="Calibri"/>
              </a:rPr>
              <a:t>ce</a:t>
            </a:r>
            <a:r>
              <a:rPr sz="1000" spc="-20" dirty="0">
                <a:solidFill>
                  <a:srgbClr val="3A3838"/>
                </a:solidFill>
                <a:latin typeface="Calibri"/>
                <a:cs typeface="Calibri"/>
              </a:rPr>
              <a:t> </a:t>
            </a:r>
            <a:r>
              <a:rPr sz="1000" dirty="0">
                <a:solidFill>
                  <a:srgbClr val="3A3838"/>
                </a:solidFill>
                <a:latin typeface="Calibri"/>
                <a:cs typeface="Calibri"/>
              </a:rPr>
              <a:t>mot</a:t>
            </a:r>
            <a:r>
              <a:rPr sz="1000" spc="-20" dirty="0">
                <a:solidFill>
                  <a:srgbClr val="3A3838"/>
                </a:solidFill>
                <a:latin typeface="Calibri"/>
                <a:cs typeface="Calibri"/>
              </a:rPr>
              <a:t> </a:t>
            </a:r>
            <a:r>
              <a:rPr sz="1000" dirty="0">
                <a:solidFill>
                  <a:srgbClr val="3A3838"/>
                </a:solidFill>
                <a:latin typeface="Calibri"/>
                <a:cs typeface="Calibri"/>
              </a:rPr>
              <a:t>de</a:t>
            </a:r>
            <a:r>
              <a:rPr sz="1000" spc="-25" dirty="0">
                <a:solidFill>
                  <a:srgbClr val="3A3838"/>
                </a:solidFill>
                <a:latin typeface="Calibri"/>
                <a:cs typeface="Calibri"/>
              </a:rPr>
              <a:t> </a:t>
            </a:r>
            <a:r>
              <a:rPr sz="1000" spc="-20" dirty="0">
                <a:solidFill>
                  <a:srgbClr val="3A3838"/>
                </a:solidFill>
                <a:latin typeface="Calibri"/>
                <a:cs typeface="Calibri"/>
              </a:rPr>
              <a:t>passe </a:t>
            </a:r>
            <a:r>
              <a:rPr sz="1000" dirty="0">
                <a:solidFill>
                  <a:srgbClr val="3A3838"/>
                </a:solidFill>
                <a:latin typeface="Calibri"/>
                <a:cs typeface="Calibri"/>
              </a:rPr>
              <a:t>lors</a:t>
            </a:r>
            <a:r>
              <a:rPr sz="1000" spc="-25" dirty="0">
                <a:solidFill>
                  <a:srgbClr val="3A3838"/>
                </a:solidFill>
                <a:latin typeface="Calibri"/>
                <a:cs typeface="Calibri"/>
              </a:rPr>
              <a:t> </a:t>
            </a:r>
            <a:r>
              <a:rPr sz="1000" dirty="0">
                <a:solidFill>
                  <a:srgbClr val="3A3838"/>
                </a:solidFill>
                <a:latin typeface="Calibri"/>
                <a:cs typeface="Calibri"/>
              </a:rPr>
              <a:t>de</a:t>
            </a:r>
            <a:r>
              <a:rPr sz="1000" spc="-25" dirty="0">
                <a:solidFill>
                  <a:srgbClr val="3A3838"/>
                </a:solidFill>
                <a:latin typeface="Calibri"/>
                <a:cs typeface="Calibri"/>
              </a:rPr>
              <a:t> </a:t>
            </a:r>
            <a:r>
              <a:rPr sz="1000" dirty="0">
                <a:solidFill>
                  <a:srgbClr val="3A3838"/>
                </a:solidFill>
                <a:latin typeface="Calibri"/>
                <a:cs typeface="Calibri"/>
              </a:rPr>
              <a:t>vos</a:t>
            </a:r>
            <a:r>
              <a:rPr sz="1000" spc="-30" dirty="0">
                <a:solidFill>
                  <a:srgbClr val="3A3838"/>
                </a:solidFill>
                <a:latin typeface="Calibri"/>
                <a:cs typeface="Calibri"/>
              </a:rPr>
              <a:t> </a:t>
            </a:r>
            <a:r>
              <a:rPr sz="1000" dirty="0">
                <a:solidFill>
                  <a:srgbClr val="3A3838"/>
                </a:solidFill>
                <a:latin typeface="Calibri"/>
                <a:cs typeface="Calibri"/>
              </a:rPr>
              <a:t>prochaines</a:t>
            </a:r>
            <a:r>
              <a:rPr sz="1000" spc="-25" dirty="0">
                <a:solidFill>
                  <a:srgbClr val="3A3838"/>
                </a:solidFill>
                <a:latin typeface="Calibri"/>
                <a:cs typeface="Calibri"/>
              </a:rPr>
              <a:t> </a:t>
            </a:r>
            <a:r>
              <a:rPr sz="1000" spc="-10" dirty="0">
                <a:solidFill>
                  <a:srgbClr val="3A3838"/>
                </a:solidFill>
                <a:latin typeface="Calibri"/>
                <a:cs typeface="Calibri"/>
              </a:rPr>
              <a:t>connexions.</a:t>
            </a:r>
            <a:endParaRPr sz="1000" dirty="0">
              <a:latin typeface="Calibri"/>
              <a:cs typeface="Calibri"/>
            </a:endParaRPr>
          </a:p>
        </p:txBody>
      </p:sp>
      <p:sp>
        <p:nvSpPr>
          <p:cNvPr id="40" name="object 40"/>
          <p:cNvSpPr txBox="1"/>
          <p:nvPr/>
        </p:nvSpPr>
        <p:spPr>
          <a:xfrm>
            <a:off x="5148198" y="3482720"/>
            <a:ext cx="2540635" cy="162560"/>
          </a:xfrm>
          <a:prstGeom prst="rect">
            <a:avLst/>
          </a:prstGeom>
        </p:spPr>
        <p:txBody>
          <a:bodyPr vert="horz" wrap="square" lIns="0" tIns="12700" rIns="0" bIns="0" rtlCol="0">
            <a:spAutoFit/>
          </a:bodyPr>
          <a:lstStyle/>
          <a:p>
            <a:pPr marL="12700">
              <a:lnSpc>
                <a:spcPct val="100000"/>
              </a:lnSpc>
              <a:spcBef>
                <a:spcPts val="100"/>
              </a:spcBef>
              <a:tabLst>
                <a:tab pos="1160780" algn="l"/>
              </a:tabLst>
            </a:pPr>
            <a:r>
              <a:rPr sz="900" b="1" dirty="0">
                <a:solidFill>
                  <a:srgbClr val="3A3838"/>
                </a:solidFill>
                <a:latin typeface="Calibri"/>
                <a:cs typeface="Calibri"/>
              </a:rPr>
              <a:t>Votre</a:t>
            </a:r>
            <a:r>
              <a:rPr sz="900" b="1" spc="-25" dirty="0">
                <a:solidFill>
                  <a:srgbClr val="3A3838"/>
                </a:solidFill>
                <a:latin typeface="Calibri"/>
                <a:cs typeface="Calibri"/>
              </a:rPr>
              <a:t> </a:t>
            </a:r>
            <a:r>
              <a:rPr sz="900" b="1" dirty="0">
                <a:solidFill>
                  <a:srgbClr val="3A3838"/>
                </a:solidFill>
                <a:latin typeface="Calibri"/>
                <a:cs typeface="Calibri"/>
              </a:rPr>
              <a:t>e-mail</a:t>
            </a:r>
            <a:r>
              <a:rPr sz="900" b="1" spc="-25" dirty="0">
                <a:solidFill>
                  <a:srgbClr val="3A3838"/>
                </a:solidFill>
                <a:latin typeface="Calibri"/>
                <a:cs typeface="Calibri"/>
              </a:rPr>
              <a:t> </a:t>
            </a:r>
            <a:r>
              <a:rPr sz="900" b="1" spc="-50" dirty="0">
                <a:solidFill>
                  <a:srgbClr val="3A3838"/>
                </a:solidFill>
                <a:latin typeface="Calibri"/>
                <a:cs typeface="Calibri"/>
              </a:rPr>
              <a:t>:</a:t>
            </a:r>
            <a:r>
              <a:rPr sz="900" b="1" dirty="0">
                <a:solidFill>
                  <a:srgbClr val="3A3838"/>
                </a:solidFill>
                <a:latin typeface="Calibri"/>
                <a:cs typeface="Calibri"/>
              </a:rPr>
              <a:t>	</a:t>
            </a:r>
            <a:r>
              <a:rPr sz="1350" baseline="3086" dirty="0">
                <a:solidFill>
                  <a:srgbClr val="3A3838"/>
                </a:solidFill>
                <a:latin typeface="Calibri"/>
                <a:cs typeface="Calibri"/>
              </a:rPr>
              <a:t>Saisissez</a:t>
            </a:r>
            <a:r>
              <a:rPr sz="1350" spc="-37" baseline="3086" dirty="0">
                <a:solidFill>
                  <a:srgbClr val="3A3838"/>
                </a:solidFill>
                <a:latin typeface="Calibri"/>
                <a:cs typeface="Calibri"/>
              </a:rPr>
              <a:t> </a:t>
            </a:r>
            <a:r>
              <a:rPr sz="1350" baseline="3086" dirty="0">
                <a:solidFill>
                  <a:srgbClr val="3A3838"/>
                </a:solidFill>
                <a:latin typeface="Calibri"/>
                <a:cs typeface="Calibri"/>
              </a:rPr>
              <a:t>votre</a:t>
            </a:r>
            <a:r>
              <a:rPr sz="1350" spc="-52" baseline="3086" dirty="0">
                <a:solidFill>
                  <a:srgbClr val="3A3838"/>
                </a:solidFill>
                <a:latin typeface="Calibri"/>
                <a:cs typeface="Calibri"/>
              </a:rPr>
              <a:t> </a:t>
            </a:r>
            <a:r>
              <a:rPr sz="1350" baseline="3086" dirty="0">
                <a:solidFill>
                  <a:srgbClr val="3A3838"/>
                </a:solidFill>
                <a:latin typeface="Calibri"/>
                <a:cs typeface="Calibri"/>
              </a:rPr>
              <a:t>adresse</a:t>
            </a:r>
            <a:r>
              <a:rPr sz="1350" spc="-44" baseline="3086" dirty="0">
                <a:solidFill>
                  <a:srgbClr val="3A3838"/>
                </a:solidFill>
                <a:latin typeface="Calibri"/>
                <a:cs typeface="Calibri"/>
              </a:rPr>
              <a:t> </a:t>
            </a:r>
            <a:r>
              <a:rPr sz="1350" spc="-15" baseline="3086" dirty="0">
                <a:solidFill>
                  <a:srgbClr val="3A3838"/>
                </a:solidFill>
                <a:latin typeface="Calibri"/>
                <a:cs typeface="Calibri"/>
              </a:rPr>
              <a:t>e-</a:t>
            </a:r>
            <a:r>
              <a:rPr sz="1350" spc="-30" baseline="3086" dirty="0">
                <a:solidFill>
                  <a:srgbClr val="3A3838"/>
                </a:solidFill>
                <a:latin typeface="Calibri"/>
                <a:cs typeface="Calibri"/>
              </a:rPr>
              <a:t>mail</a:t>
            </a:r>
            <a:endParaRPr sz="1350" baseline="3086" dirty="0">
              <a:latin typeface="Calibri"/>
              <a:cs typeface="Calibri"/>
            </a:endParaRPr>
          </a:p>
        </p:txBody>
      </p:sp>
      <p:sp>
        <p:nvSpPr>
          <p:cNvPr id="6" name="object 6"/>
          <p:cNvSpPr txBox="1"/>
          <p:nvPr/>
        </p:nvSpPr>
        <p:spPr>
          <a:xfrm>
            <a:off x="738631" y="1801748"/>
            <a:ext cx="3220085" cy="848994"/>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FFFFFF"/>
                </a:solidFill>
                <a:latin typeface="Calibri"/>
                <a:cs typeface="Calibri"/>
              </a:rPr>
              <a:t>Créez</a:t>
            </a:r>
            <a:r>
              <a:rPr sz="1800" spc="-55" dirty="0">
                <a:solidFill>
                  <a:srgbClr val="FFFFFF"/>
                </a:solidFill>
                <a:latin typeface="Calibri"/>
                <a:cs typeface="Calibri"/>
              </a:rPr>
              <a:t> </a:t>
            </a:r>
            <a:r>
              <a:rPr sz="1800" dirty="0">
                <a:solidFill>
                  <a:srgbClr val="FFFFFF"/>
                </a:solidFill>
                <a:latin typeface="Calibri"/>
                <a:cs typeface="Calibri"/>
              </a:rPr>
              <a:t>un</a:t>
            </a:r>
            <a:r>
              <a:rPr sz="1800" spc="-55" dirty="0">
                <a:solidFill>
                  <a:srgbClr val="FFFFFF"/>
                </a:solidFill>
                <a:latin typeface="Calibri"/>
                <a:cs typeface="Calibri"/>
              </a:rPr>
              <a:t> </a:t>
            </a:r>
            <a:r>
              <a:rPr sz="1800" dirty="0">
                <a:solidFill>
                  <a:srgbClr val="FFFFFF"/>
                </a:solidFill>
                <a:latin typeface="Calibri"/>
                <a:cs typeface="Calibri"/>
              </a:rPr>
              <a:t>compte</a:t>
            </a:r>
            <a:r>
              <a:rPr sz="1800" spc="-30" dirty="0">
                <a:solidFill>
                  <a:srgbClr val="FFFFFF"/>
                </a:solidFill>
                <a:latin typeface="Calibri"/>
                <a:cs typeface="Calibri"/>
              </a:rPr>
              <a:t> </a:t>
            </a:r>
            <a:r>
              <a:rPr sz="1800" dirty="0">
                <a:solidFill>
                  <a:srgbClr val="FFFFFF"/>
                </a:solidFill>
                <a:latin typeface="Calibri"/>
                <a:cs typeface="Calibri"/>
              </a:rPr>
              <a:t>en</a:t>
            </a:r>
            <a:r>
              <a:rPr sz="1800" spc="-55" dirty="0">
                <a:solidFill>
                  <a:srgbClr val="FFFFFF"/>
                </a:solidFill>
                <a:latin typeface="Calibri"/>
                <a:cs typeface="Calibri"/>
              </a:rPr>
              <a:t> </a:t>
            </a:r>
            <a:r>
              <a:rPr sz="1800" dirty="0">
                <a:solidFill>
                  <a:srgbClr val="FFFFFF"/>
                </a:solidFill>
                <a:latin typeface="Calibri"/>
                <a:cs typeface="Calibri"/>
              </a:rPr>
              <a:t>utilisant</a:t>
            </a:r>
            <a:r>
              <a:rPr sz="1800" spc="-50" dirty="0">
                <a:solidFill>
                  <a:srgbClr val="FFFFFF"/>
                </a:solidFill>
                <a:latin typeface="Calibri"/>
                <a:cs typeface="Calibri"/>
              </a:rPr>
              <a:t> </a:t>
            </a:r>
            <a:r>
              <a:rPr sz="1800" spc="-20" dirty="0">
                <a:solidFill>
                  <a:srgbClr val="FFFFFF"/>
                </a:solidFill>
                <a:latin typeface="Calibri"/>
                <a:cs typeface="Calibri"/>
              </a:rPr>
              <a:t>votre </a:t>
            </a:r>
            <a:r>
              <a:rPr sz="1800" b="1" dirty="0">
                <a:solidFill>
                  <a:srgbClr val="FFFFFF"/>
                </a:solidFill>
                <a:latin typeface="Calibri"/>
                <a:cs typeface="Calibri"/>
              </a:rPr>
              <a:t>adresse</a:t>
            </a:r>
            <a:r>
              <a:rPr sz="1800" b="1" spc="-30" dirty="0">
                <a:solidFill>
                  <a:srgbClr val="FFFFFF"/>
                </a:solidFill>
                <a:latin typeface="Calibri"/>
                <a:cs typeface="Calibri"/>
              </a:rPr>
              <a:t> </a:t>
            </a:r>
            <a:r>
              <a:rPr sz="1800" b="1" dirty="0">
                <a:solidFill>
                  <a:srgbClr val="FFFFFF"/>
                </a:solidFill>
                <a:latin typeface="Calibri"/>
                <a:cs typeface="Calibri"/>
              </a:rPr>
              <a:t>e-mail</a:t>
            </a:r>
            <a:r>
              <a:rPr sz="1800" b="1" spc="-35" dirty="0">
                <a:solidFill>
                  <a:srgbClr val="FFFFFF"/>
                </a:solidFill>
                <a:latin typeface="Calibri"/>
                <a:cs typeface="Calibri"/>
              </a:rPr>
              <a:t> </a:t>
            </a:r>
            <a:r>
              <a:rPr sz="1800" dirty="0">
                <a:solidFill>
                  <a:srgbClr val="FFFFFF"/>
                </a:solidFill>
                <a:latin typeface="Calibri"/>
                <a:cs typeface="Calibri"/>
              </a:rPr>
              <a:t>et</a:t>
            </a:r>
            <a:r>
              <a:rPr sz="1800" spc="-55" dirty="0">
                <a:solidFill>
                  <a:srgbClr val="FFFFFF"/>
                </a:solidFill>
                <a:latin typeface="Calibri"/>
                <a:cs typeface="Calibri"/>
              </a:rPr>
              <a:t> </a:t>
            </a:r>
            <a:r>
              <a:rPr sz="1800" dirty="0">
                <a:solidFill>
                  <a:srgbClr val="FFFFFF"/>
                </a:solidFill>
                <a:latin typeface="Calibri"/>
                <a:cs typeface="Calibri"/>
              </a:rPr>
              <a:t>votre</a:t>
            </a:r>
            <a:r>
              <a:rPr sz="1800" spc="-25" dirty="0">
                <a:solidFill>
                  <a:srgbClr val="FFFFFF"/>
                </a:solidFill>
                <a:latin typeface="Calibri"/>
                <a:cs typeface="Calibri"/>
              </a:rPr>
              <a:t> </a:t>
            </a:r>
            <a:r>
              <a:rPr sz="1800" b="1" dirty="0">
                <a:solidFill>
                  <a:srgbClr val="FFFFFF"/>
                </a:solidFill>
                <a:latin typeface="Calibri"/>
                <a:cs typeface="Calibri"/>
              </a:rPr>
              <a:t>mot</a:t>
            </a:r>
            <a:r>
              <a:rPr sz="1800" b="1" spc="-25" dirty="0">
                <a:solidFill>
                  <a:srgbClr val="FFFFFF"/>
                </a:solidFill>
                <a:latin typeface="Calibri"/>
                <a:cs typeface="Calibri"/>
              </a:rPr>
              <a:t> de </a:t>
            </a:r>
            <a:r>
              <a:rPr sz="1800" b="1" spc="-10" dirty="0">
                <a:solidFill>
                  <a:srgbClr val="FFFFFF"/>
                </a:solidFill>
                <a:latin typeface="Calibri"/>
                <a:cs typeface="Calibri"/>
              </a:rPr>
              <a:t>passe</a:t>
            </a:r>
            <a:r>
              <a:rPr sz="1800" spc="-10" dirty="0">
                <a:solidFill>
                  <a:srgbClr val="FFFFFF"/>
                </a:solidFill>
                <a:latin typeface="Calibri"/>
                <a:cs typeface="Calibri"/>
              </a:rPr>
              <a:t>.</a:t>
            </a:r>
            <a:endParaRPr sz="1800" dirty="0">
              <a:latin typeface="Calibri"/>
              <a:cs typeface="Calibri"/>
            </a:endParaRPr>
          </a:p>
        </p:txBody>
      </p:sp>
      <p:sp>
        <p:nvSpPr>
          <p:cNvPr id="32" name="object 32"/>
          <p:cNvSpPr txBox="1"/>
          <p:nvPr/>
        </p:nvSpPr>
        <p:spPr>
          <a:xfrm>
            <a:off x="5148198" y="3961892"/>
            <a:ext cx="95504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3A3838"/>
                </a:solidFill>
                <a:latin typeface="Calibri"/>
                <a:cs typeface="Calibri"/>
              </a:rPr>
              <a:t>Confirmez</a:t>
            </a:r>
            <a:r>
              <a:rPr sz="900" b="1" spc="15" dirty="0">
                <a:solidFill>
                  <a:srgbClr val="3A3838"/>
                </a:solidFill>
                <a:latin typeface="Calibri"/>
                <a:cs typeface="Calibri"/>
              </a:rPr>
              <a:t> </a:t>
            </a:r>
            <a:r>
              <a:rPr sz="900" b="1" spc="-10" dirty="0">
                <a:solidFill>
                  <a:srgbClr val="3A3838"/>
                </a:solidFill>
                <a:latin typeface="Calibri"/>
                <a:cs typeface="Calibri"/>
              </a:rPr>
              <a:t>l’e-</a:t>
            </a:r>
            <a:r>
              <a:rPr sz="900" b="1" dirty="0">
                <a:solidFill>
                  <a:srgbClr val="3A3838"/>
                </a:solidFill>
                <a:latin typeface="Calibri"/>
                <a:cs typeface="Calibri"/>
              </a:rPr>
              <a:t>mail</a:t>
            </a:r>
            <a:r>
              <a:rPr sz="900" b="1" spc="45" dirty="0">
                <a:solidFill>
                  <a:srgbClr val="3A3838"/>
                </a:solidFill>
                <a:latin typeface="Calibri"/>
                <a:cs typeface="Calibri"/>
              </a:rPr>
              <a:t> </a:t>
            </a:r>
            <a:r>
              <a:rPr sz="900" b="1" spc="-50" dirty="0">
                <a:solidFill>
                  <a:srgbClr val="3A3838"/>
                </a:solidFill>
                <a:latin typeface="Calibri"/>
                <a:cs typeface="Calibri"/>
              </a:rPr>
              <a:t>:</a:t>
            </a:r>
            <a:endParaRPr sz="900" dirty="0">
              <a:latin typeface="Calibri"/>
              <a:cs typeface="Calibri"/>
            </a:endParaRPr>
          </a:p>
        </p:txBody>
      </p:sp>
      <p:sp>
        <p:nvSpPr>
          <p:cNvPr id="44" name="object 44"/>
          <p:cNvSpPr txBox="1"/>
          <p:nvPr/>
        </p:nvSpPr>
        <p:spPr>
          <a:xfrm>
            <a:off x="6388353" y="4006088"/>
            <a:ext cx="87185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A3838"/>
                </a:solidFill>
                <a:latin typeface="Calibri"/>
                <a:cs typeface="Calibri"/>
              </a:rPr>
              <a:t>Confirmez</a:t>
            </a:r>
            <a:r>
              <a:rPr sz="900" spc="-10" dirty="0">
                <a:solidFill>
                  <a:srgbClr val="3A3838"/>
                </a:solidFill>
                <a:latin typeface="Calibri"/>
                <a:cs typeface="Calibri"/>
              </a:rPr>
              <a:t> l’e-</a:t>
            </a:r>
            <a:r>
              <a:rPr sz="900" spc="-20" dirty="0">
                <a:solidFill>
                  <a:srgbClr val="3A3838"/>
                </a:solidFill>
                <a:latin typeface="Calibri"/>
                <a:cs typeface="Calibri"/>
              </a:rPr>
              <a:t>mail</a:t>
            </a:r>
            <a:endParaRPr sz="900" dirty="0">
              <a:latin typeface="Calibri"/>
              <a:cs typeface="Calibri"/>
            </a:endParaRPr>
          </a:p>
        </p:txBody>
      </p:sp>
      <p:sp>
        <p:nvSpPr>
          <p:cNvPr id="36" name="object 36"/>
          <p:cNvSpPr txBox="1"/>
          <p:nvPr/>
        </p:nvSpPr>
        <p:spPr>
          <a:xfrm>
            <a:off x="5148198" y="4516628"/>
            <a:ext cx="72136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A3838"/>
                </a:solidFill>
                <a:latin typeface="Calibri"/>
                <a:cs typeface="Calibri"/>
              </a:rPr>
              <a:t>Mot</a:t>
            </a:r>
            <a:r>
              <a:rPr sz="900" b="1" spc="-25" dirty="0">
                <a:solidFill>
                  <a:srgbClr val="3A3838"/>
                </a:solidFill>
                <a:latin typeface="Calibri"/>
                <a:cs typeface="Calibri"/>
              </a:rPr>
              <a:t> </a:t>
            </a:r>
            <a:r>
              <a:rPr sz="900" b="1" dirty="0">
                <a:solidFill>
                  <a:srgbClr val="3A3838"/>
                </a:solidFill>
                <a:latin typeface="Calibri"/>
                <a:cs typeface="Calibri"/>
              </a:rPr>
              <a:t>de</a:t>
            </a:r>
            <a:r>
              <a:rPr sz="900" b="1" spc="-25" dirty="0">
                <a:solidFill>
                  <a:srgbClr val="3A3838"/>
                </a:solidFill>
                <a:latin typeface="Calibri"/>
                <a:cs typeface="Calibri"/>
              </a:rPr>
              <a:t> </a:t>
            </a:r>
            <a:r>
              <a:rPr sz="900" b="1" dirty="0">
                <a:solidFill>
                  <a:srgbClr val="3A3838"/>
                </a:solidFill>
                <a:latin typeface="Calibri"/>
                <a:cs typeface="Calibri"/>
              </a:rPr>
              <a:t>passe</a:t>
            </a:r>
            <a:r>
              <a:rPr sz="900" b="1" spc="-25" dirty="0">
                <a:solidFill>
                  <a:srgbClr val="3A3838"/>
                </a:solidFill>
                <a:latin typeface="Calibri"/>
                <a:cs typeface="Calibri"/>
              </a:rPr>
              <a:t> </a:t>
            </a:r>
            <a:r>
              <a:rPr sz="900" b="1" spc="-50" dirty="0">
                <a:solidFill>
                  <a:srgbClr val="3A3838"/>
                </a:solidFill>
                <a:latin typeface="Calibri"/>
                <a:cs typeface="Calibri"/>
              </a:rPr>
              <a:t>:</a:t>
            </a:r>
            <a:endParaRPr sz="900" dirty="0">
              <a:latin typeface="Calibri"/>
              <a:cs typeface="Calibri"/>
            </a:endParaRPr>
          </a:p>
        </p:txBody>
      </p:sp>
      <p:sp>
        <p:nvSpPr>
          <p:cNvPr id="48" name="object 48"/>
          <p:cNvSpPr txBox="1"/>
          <p:nvPr/>
        </p:nvSpPr>
        <p:spPr>
          <a:xfrm>
            <a:off x="6296914" y="4531867"/>
            <a:ext cx="133794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A3838"/>
                </a:solidFill>
                <a:latin typeface="Calibri"/>
                <a:cs typeface="Calibri"/>
              </a:rPr>
              <a:t>Saisissez</a:t>
            </a:r>
            <a:r>
              <a:rPr sz="900" spc="-15" dirty="0">
                <a:solidFill>
                  <a:srgbClr val="3A3838"/>
                </a:solidFill>
                <a:latin typeface="Calibri"/>
                <a:cs typeface="Calibri"/>
              </a:rPr>
              <a:t> </a:t>
            </a:r>
            <a:r>
              <a:rPr sz="900" dirty="0">
                <a:solidFill>
                  <a:srgbClr val="3A3838"/>
                </a:solidFill>
                <a:latin typeface="Calibri"/>
                <a:cs typeface="Calibri"/>
              </a:rPr>
              <a:t>votre</a:t>
            </a:r>
            <a:r>
              <a:rPr sz="900" spc="-30" dirty="0">
                <a:solidFill>
                  <a:srgbClr val="3A3838"/>
                </a:solidFill>
                <a:latin typeface="Calibri"/>
                <a:cs typeface="Calibri"/>
              </a:rPr>
              <a:t> </a:t>
            </a:r>
            <a:r>
              <a:rPr sz="900" dirty="0">
                <a:solidFill>
                  <a:srgbClr val="3A3838"/>
                </a:solidFill>
                <a:latin typeface="Calibri"/>
                <a:cs typeface="Calibri"/>
              </a:rPr>
              <a:t>mot</a:t>
            </a:r>
            <a:r>
              <a:rPr sz="900" spc="-30"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passe</a:t>
            </a:r>
            <a:endParaRPr sz="900" dirty="0">
              <a:latin typeface="Calibri"/>
              <a:cs typeface="Calibri"/>
            </a:endParaRPr>
          </a:p>
        </p:txBody>
      </p:sp>
      <p:sp>
        <p:nvSpPr>
          <p:cNvPr id="50" name="object 50"/>
          <p:cNvSpPr txBox="1"/>
          <p:nvPr/>
        </p:nvSpPr>
        <p:spPr>
          <a:xfrm>
            <a:off x="5285359" y="4825365"/>
            <a:ext cx="2021205"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3A3838"/>
                </a:solidFill>
                <a:latin typeface="Calibri"/>
                <a:cs typeface="Calibri"/>
              </a:rPr>
              <a:t>Doit </a:t>
            </a:r>
            <a:r>
              <a:rPr sz="700" spc="-10" dirty="0">
                <a:solidFill>
                  <a:srgbClr val="3A3838"/>
                </a:solidFill>
                <a:latin typeface="Calibri"/>
                <a:cs typeface="Calibri"/>
              </a:rPr>
              <a:t>comporter</a:t>
            </a:r>
            <a:r>
              <a:rPr sz="700" spc="25" dirty="0">
                <a:solidFill>
                  <a:srgbClr val="3A3838"/>
                </a:solidFill>
                <a:latin typeface="Calibri"/>
                <a:cs typeface="Calibri"/>
              </a:rPr>
              <a:t> </a:t>
            </a:r>
            <a:r>
              <a:rPr sz="700" dirty="0">
                <a:solidFill>
                  <a:srgbClr val="3A3838"/>
                </a:solidFill>
                <a:latin typeface="Calibri"/>
                <a:cs typeface="Calibri"/>
              </a:rPr>
              <a:t>au</a:t>
            </a:r>
            <a:r>
              <a:rPr sz="700" spc="-15" dirty="0">
                <a:solidFill>
                  <a:srgbClr val="3A3838"/>
                </a:solidFill>
                <a:latin typeface="Calibri"/>
                <a:cs typeface="Calibri"/>
              </a:rPr>
              <a:t> </a:t>
            </a:r>
            <a:r>
              <a:rPr sz="700" dirty="0">
                <a:solidFill>
                  <a:srgbClr val="3A3838"/>
                </a:solidFill>
                <a:latin typeface="Calibri"/>
                <a:cs typeface="Calibri"/>
              </a:rPr>
              <a:t>moins</a:t>
            </a:r>
            <a:r>
              <a:rPr sz="700" spc="10" dirty="0">
                <a:solidFill>
                  <a:srgbClr val="3A3838"/>
                </a:solidFill>
                <a:latin typeface="Calibri"/>
                <a:cs typeface="Calibri"/>
              </a:rPr>
              <a:t> </a:t>
            </a:r>
            <a:r>
              <a:rPr sz="700" dirty="0">
                <a:solidFill>
                  <a:srgbClr val="3A3838"/>
                </a:solidFill>
                <a:latin typeface="Calibri"/>
                <a:cs typeface="Calibri"/>
              </a:rPr>
              <a:t>8</a:t>
            </a:r>
            <a:r>
              <a:rPr sz="700" spc="-15" dirty="0">
                <a:solidFill>
                  <a:srgbClr val="3A3838"/>
                </a:solidFill>
                <a:latin typeface="Calibri"/>
                <a:cs typeface="Calibri"/>
              </a:rPr>
              <a:t> </a:t>
            </a:r>
            <a:r>
              <a:rPr sz="700" spc="-10" dirty="0">
                <a:solidFill>
                  <a:srgbClr val="3A3838"/>
                </a:solidFill>
                <a:latin typeface="Calibri"/>
                <a:cs typeface="Calibri"/>
              </a:rPr>
              <a:t>caractères</a:t>
            </a:r>
            <a:r>
              <a:rPr sz="700" spc="30" dirty="0">
                <a:solidFill>
                  <a:srgbClr val="3A3838"/>
                </a:solidFill>
                <a:latin typeface="Calibri"/>
                <a:cs typeface="Calibri"/>
              </a:rPr>
              <a:t> </a:t>
            </a:r>
            <a:r>
              <a:rPr sz="700" dirty="0">
                <a:solidFill>
                  <a:srgbClr val="3A3838"/>
                </a:solidFill>
                <a:latin typeface="Calibri"/>
                <a:cs typeface="Calibri"/>
              </a:rPr>
              <a:t>et</a:t>
            </a:r>
            <a:r>
              <a:rPr sz="700" spc="-10" dirty="0">
                <a:solidFill>
                  <a:srgbClr val="3A3838"/>
                </a:solidFill>
                <a:latin typeface="Calibri"/>
                <a:cs typeface="Calibri"/>
              </a:rPr>
              <a:t> </a:t>
            </a:r>
            <a:r>
              <a:rPr sz="700" dirty="0">
                <a:solidFill>
                  <a:srgbClr val="3A3838"/>
                </a:solidFill>
                <a:latin typeface="Calibri"/>
                <a:cs typeface="Calibri"/>
              </a:rPr>
              <a:t>inclure</a:t>
            </a:r>
            <a:r>
              <a:rPr sz="700" spc="35" dirty="0">
                <a:solidFill>
                  <a:srgbClr val="3A3838"/>
                </a:solidFill>
                <a:latin typeface="Calibri"/>
                <a:cs typeface="Calibri"/>
              </a:rPr>
              <a:t> </a:t>
            </a:r>
            <a:r>
              <a:rPr sz="700" dirty="0">
                <a:solidFill>
                  <a:srgbClr val="3A3838"/>
                </a:solidFill>
                <a:latin typeface="Calibri"/>
                <a:cs typeface="Calibri"/>
              </a:rPr>
              <a:t>:</a:t>
            </a:r>
            <a:r>
              <a:rPr sz="700" spc="-10" dirty="0">
                <a:solidFill>
                  <a:srgbClr val="3A3838"/>
                </a:solidFill>
                <a:latin typeface="Calibri"/>
                <a:cs typeface="Calibri"/>
              </a:rPr>
              <a:t> </a:t>
            </a:r>
            <a:r>
              <a:rPr sz="700" spc="-50" dirty="0">
                <a:solidFill>
                  <a:srgbClr val="3A3838"/>
                </a:solidFill>
                <a:latin typeface="Calibri"/>
                <a:cs typeface="Calibri"/>
              </a:rPr>
              <a:t>1</a:t>
            </a:r>
            <a:r>
              <a:rPr sz="700" spc="500" dirty="0">
                <a:solidFill>
                  <a:srgbClr val="3A3838"/>
                </a:solidFill>
                <a:latin typeface="Calibri"/>
                <a:cs typeface="Calibri"/>
              </a:rPr>
              <a:t> </a:t>
            </a:r>
            <a:r>
              <a:rPr sz="700" dirty="0">
                <a:solidFill>
                  <a:srgbClr val="3A3838"/>
                </a:solidFill>
                <a:latin typeface="Calibri"/>
                <a:cs typeface="Calibri"/>
              </a:rPr>
              <a:t>majuscule, 1</a:t>
            </a:r>
            <a:r>
              <a:rPr sz="700" spc="-25" dirty="0">
                <a:solidFill>
                  <a:srgbClr val="3A3838"/>
                </a:solidFill>
                <a:latin typeface="Calibri"/>
                <a:cs typeface="Calibri"/>
              </a:rPr>
              <a:t> </a:t>
            </a:r>
            <a:r>
              <a:rPr sz="700" dirty="0">
                <a:solidFill>
                  <a:srgbClr val="3A3838"/>
                </a:solidFill>
                <a:latin typeface="Calibri"/>
                <a:cs typeface="Calibri"/>
              </a:rPr>
              <a:t>chiffre, 1</a:t>
            </a:r>
            <a:r>
              <a:rPr sz="700" spc="-25" dirty="0">
                <a:solidFill>
                  <a:srgbClr val="3A3838"/>
                </a:solidFill>
                <a:latin typeface="Calibri"/>
                <a:cs typeface="Calibri"/>
              </a:rPr>
              <a:t> </a:t>
            </a:r>
            <a:r>
              <a:rPr sz="700" spc="-10" dirty="0">
                <a:solidFill>
                  <a:srgbClr val="3A3838"/>
                </a:solidFill>
                <a:latin typeface="Calibri"/>
                <a:cs typeface="Calibri"/>
              </a:rPr>
              <a:t>minuscule</a:t>
            </a:r>
            <a:r>
              <a:rPr sz="700" spc="20" dirty="0">
                <a:solidFill>
                  <a:srgbClr val="3A3838"/>
                </a:solidFill>
                <a:latin typeface="Calibri"/>
                <a:cs typeface="Calibri"/>
              </a:rPr>
              <a:t> </a:t>
            </a:r>
            <a:r>
              <a:rPr sz="700" dirty="0">
                <a:solidFill>
                  <a:srgbClr val="3A3838"/>
                </a:solidFill>
                <a:latin typeface="Calibri"/>
                <a:cs typeface="Calibri"/>
              </a:rPr>
              <a:t>et</a:t>
            </a:r>
            <a:r>
              <a:rPr sz="700" spc="-15" dirty="0">
                <a:solidFill>
                  <a:srgbClr val="3A3838"/>
                </a:solidFill>
                <a:latin typeface="Calibri"/>
                <a:cs typeface="Calibri"/>
              </a:rPr>
              <a:t> </a:t>
            </a:r>
            <a:r>
              <a:rPr sz="700" dirty="0">
                <a:solidFill>
                  <a:srgbClr val="3A3838"/>
                </a:solidFill>
                <a:latin typeface="Calibri"/>
                <a:cs typeface="Calibri"/>
              </a:rPr>
              <a:t>1</a:t>
            </a:r>
            <a:r>
              <a:rPr sz="700" spc="-20" dirty="0">
                <a:solidFill>
                  <a:srgbClr val="3A3838"/>
                </a:solidFill>
                <a:latin typeface="Calibri"/>
                <a:cs typeface="Calibri"/>
              </a:rPr>
              <a:t> </a:t>
            </a:r>
            <a:r>
              <a:rPr sz="700" dirty="0">
                <a:solidFill>
                  <a:srgbClr val="3A3838"/>
                </a:solidFill>
                <a:latin typeface="Calibri"/>
                <a:cs typeface="Calibri"/>
              </a:rPr>
              <a:t>caractère</a:t>
            </a:r>
            <a:r>
              <a:rPr sz="700" spc="10" dirty="0">
                <a:solidFill>
                  <a:srgbClr val="3A3838"/>
                </a:solidFill>
                <a:latin typeface="Calibri"/>
                <a:cs typeface="Calibri"/>
              </a:rPr>
              <a:t> </a:t>
            </a:r>
            <a:r>
              <a:rPr sz="700" spc="-10" dirty="0">
                <a:solidFill>
                  <a:srgbClr val="3A3838"/>
                </a:solidFill>
                <a:latin typeface="Calibri"/>
                <a:cs typeface="Calibri"/>
              </a:rPr>
              <a:t>spécial.</a:t>
            </a:r>
            <a:endParaRPr sz="700" dirty="0">
              <a:latin typeface="Calibri"/>
              <a:cs typeface="Calibri"/>
            </a:endParaRPr>
          </a:p>
        </p:txBody>
      </p:sp>
      <p:sp>
        <p:nvSpPr>
          <p:cNvPr id="8" name="object 8"/>
          <p:cNvSpPr txBox="1"/>
          <p:nvPr/>
        </p:nvSpPr>
        <p:spPr>
          <a:xfrm>
            <a:off x="821537" y="3871086"/>
            <a:ext cx="3054985" cy="848360"/>
          </a:xfrm>
          <a:prstGeom prst="rect">
            <a:avLst/>
          </a:prstGeom>
        </p:spPr>
        <p:txBody>
          <a:bodyPr vert="horz" wrap="square" lIns="0" tIns="12700" rIns="0" bIns="0" rtlCol="0">
            <a:spAutoFit/>
          </a:bodyPr>
          <a:lstStyle/>
          <a:p>
            <a:pPr marL="12065" marR="5080" algn="ctr">
              <a:lnSpc>
                <a:spcPct val="100000"/>
              </a:lnSpc>
              <a:spcBef>
                <a:spcPts val="100"/>
              </a:spcBef>
            </a:pPr>
            <a:r>
              <a:rPr sz="1800" spc="-10" dirty="0">
                <a:solidFill>
                  <a:srgbClr val="FFFFFF"/>
                </a:solidFill>
                <a:latin typeface="Calibri"/>
                <a:cs typeface="Calibri"/>
              </a:rPr>
              <a:t>Veuillez</a:t>
            </a:r>
            <a:r>
              <a:rPr sz="1800" spc="-45" dirty="0">
                <a:solidFill>
                  <a:srgbClr val="FFFFFF"/>
                </a:solidFill>
                <a:latin typeface="Calibri"/>
                <a:cs typeface="Calibri"/>
              </a:rPr>
              <a:t> </a:t>
            </a:r>
            <a:r>
              <a:rPr sz="1800" dirty="0">
                <a:solidFill>
                  <a:srgbClr val="FFFFFF"/>
                </a:solidFill>
                <a:latin typeface="Calibri"/>
                <a:cs typeface="Calibri"/>
              </a:rPr>
              <a:t>lire</a:t>
            </a:r>
            <a:r>
              <a:rPr sz="1800" spc="-40" dirty="0">
                <a:solidFill>
                  <a:srgbClr val="FFFFFF"/>
                </a:solidFill>
                <a:latin typeface="Calibri"/>
                <a:cs typeface="Calibri"/>
              </a:rPr>
              <a:t> </a:t>
            </a:r>
            <a:r>
              <a:rPr sz="1800" dirty="0">
                <a:solidFill>
                  <a:srgbClr val="FFFFFF"/>
                </a:solidFill>
                <a:latin typeface="Calibri"/>
                <a:cs typeface="Calibri"/>
              </a:rPr>
              <a:t>la</a:t>
            </a:r>
            <a:r>
              <a:rPr sz="1800" spc="-60" dirty="0">
                <a:solidFill>
                  <a:srgbClr val="FFFFFF"/>
                </a:solidFill>
                <a:latin typeface="Calibri"/>
                <a:cs typeface="Calibri"/>
              </a:rPr>
              <a:t> </a:t>
            </a:r>
            <a:r>
              <a:rPr sz="1800" dirty="0">
                <a:solidFill>
                  <a:srgbClr val="FFFFFF"/>
                </a:solidFill>
                <a:latin typeface="Calibri"/>
                <a:cs typeface="Calibri"/>
              </a:rPr>
              <a:t>politique</a:t>
            </a:r>
            <a:r>
              <a:rPr sz="1800" spc="-20" dirty="0">
                <a:solidFill>
                  <a:srgbClr val="FFFFFF"/>
                </a:solidFill>
                <a:latin typeface="Calibri"/>
                <a:cs typeface="Calibri"/>
              </a:rPr>
              <a:t> </a:t>
            </a:r>
            <a:r>
              <a:rPr sz="1800" spc="-25" dirty="0">
                <a:solidFill>
                  <a:srgbClr val="FFFFFF"/>
                </a:solidFill>
                <a:latin typeface="Calibri"/>
                <a:cs typeface="Calibri"/>
              </a:rPr>
              <a:t>de </a:t>
            </a:r>
            <a:r>
              <a:rPr sz="1800" spc="-10" dirty="0">
                <a:solidFill>
                  <a:srgbClr val="FFFFFF"/>
                </a:solidFill>
                <a:latin typeface="Calibri"/>
                <a:cs typeface="Calibri"/>
              </a:rPr>
              <a:t>confidentialité.</a:t>
            </a:r>
            <a:r>
              <a:rPr sz="1800" spc="-15" dirty="0">
                <a:solidFill>
                  <a:srgbClr val="FFFFFF"/>
                </a:solidFill>
                <a:latin typeface="Calibri"/>
                <a:cs typeface="Calibri"/>
              </a:rPr>
              <a:t> </a:t>
            </a:r>
            <a:r>
              <a:rPr sz="1800" dirty="0">
                <a:solidFill>
                  <a:srgbClr val="FFFFFF"/>
                </a:solidFill>
                <a:latin typeface="Calibri"/>
                <a:cs typeface="Calibri"/>
              </a:rPr>
              <a:t>Cochez</a:t>
            </a:r>
            <a:r>
              <a:rPr sz="1800" spc="-20" dirty="0">
                <a:solidFill>
                  <a:srgbClr val="FFFFFF"/>
                </a:solidFill>
                <a:latin typeface="Calibri"/>
                <a:cs typeface="Calibri"/>
              </a:rPr>
              <a:t> </a:t>
            </a:r>
            <a:r>
              <a:rPr sz="1800" dirty="0">
                <a:solidFill>
                  <a:srgbClr val="FFFFFF"/>
                </a:solidFill>
                <a:latin typeface="Calibri"/>
                <a:cs typeface="Calibri"/>
              </a:rPr>
              <a:t>la</a:t>
            </a:r>
            <a:r>
              <a:rPr sz="1800" spc="-40" dirty="0">
                <a:solidFill>
                  <a:srgbClr val="FFFFFF"/>
                </a:solidFill>
                <a:latin typeface="Calibri"/>
                <a:cs typeface="Calibri"/>
              </a:rPr>
              <a:t> </a:t>
            </a:r>
            <a:r>
              <a:rPr sz="1800" dirty="0">
                <a:solidFill>
                  <a:srgbClr val="FFFFFF"/>
                </a:solidFill>
                <a:latin typeface="Calibri"/>
                <a:cs typeface="Calibri"/>
              </a:rPr>
              <a:t>case</a:t>
            </a:r>
            <a:r>
              <a:rPr sz="1800" spc="-35" dirty="0">
                <a:solidFill>
                  <a:srgbClr val="FFFFFF"/>
                </a:solidFill>
                <a:latin typeface="Calibri"/>
                <a:cs typeface="Calibri"/>
              </a:rPr>
              <a:t> </a:t>
            </a:r>
            <a:r>
              <a:rPr sz="1800" spc="-25" dirty="0">
                <a:solidFill>
                  <a:srgbClr val="FFFFFF"/>
                </a:solidFill>
                <a:latin typeface="Calibri"/>
                <a:cs typeface="Calibri"/>
              </a:rPr>
              <a:t>et </a:t>
            </a:r>
            <a:r>
              <a:rPr sz="1800" dirty="0">
                <a:solidFill>
                  <a:srgbClr val="FFFFFF"/>
                </a:solidFill>
                <a:latin typeface="Calibri"/>
                <a:cs typeface="Calibri"/>
              </a:rPr>
              <a:t>cliquez</a:t>
            </a:r>
            <a:r>
              <a:rPr sz="1800" spc="-40" dirty="0">
                <a:solidFill>
                  <a:srgbClr val="FFFFFF"/>
                </a:solidFill>
                <a:latin typeface="Calibri"/>
                <a:cs typeface="Calibri"/>
              </a:rPr>
              <a:t> </a:t>
            </a:r>
            <a:r>
              <a:rPr sz="1800" dirty="0">
                <a:solidFill>
                  <a:srgbClr val="FFFFFF"/>
                </a:solidFill>
                <a:latin typeface="Calibri"/>
                <a:cs typeface="Calibri"/>
              </a:rPr>
              <a:t>sur</a:t>
            </a:r>
            <a:r>
              <a:rPr sz="1800" spc="-45" dirty="0">
                <a:solidFill>
                  <a:srgbClr val="FFFFFF"/>
                </a:solidFill>
                <a:latin typeface="Calibri"/>
                <a:cs typeface="Calibri"/>
              </a:rPr>
              <a:t> </a:t>
            </a:r>
            <a:r>
              <a:rPr sz="1800" spc="-10" dirty="0">
                <a:solidFill>
                  <a:srgbClr val="FFFFFF"/>
                </a:solidFill>
                <a:latin typeface="Calibri"/>
                <a:cs typeface="Calibri"/>
              </a:rPr>
              <a:t>S</a:t>
            </a:r>
            <a:r>
              <a:rPr sz="1800" b="1" spc="-10" dirty="0">
                <a:solidFill>
                  <a:srgbClr val="FFFFFF"/>
                </a:solidFill>
                <a:latin typeface="Calibri"/>
                <a:cs typeface="Calibri"/>
              </a:rPr>
              <a:t>'inscrire</a:t>
            </a:r>
            <a:r>
              <a:rPr sz="1800" spc="-10" dirty="0">
                <a:solidFill>
                  <a:srgbClr val="FFFFFF"/>
                </a:solidFill>
                <a:latin typeface="Calibri"/>
                <a:cs typeface="Calibri"/>
              </a:rPr>
              <a:t>.</a:t>
            </a:r>
            <a:endParaRPr sz="1800" dirty="0">
              <a:latin typeface="Calibri"/>
              <a:cs typeface="Calibri"/>
            </a:endParaRPr>
          </a:p>
        </p:txBody>
      </p:sp>
      <p:sp>
        <p:nvSpPr>
          <p:cNvPr id="52" name="object 52"/>
          <p:cNvSpPr txBox="1"/>
          <p:nvPr/>
        </p:nvSpPr>
        <p:spPr>
          <a:xfrm>
            <a:off x="5418201" y="5212207"/>
            <a:ext cx="225742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A3838"/>
                </a:solidFill>
                <a:latin typeface="Calibri"/>
                <a:cs typeface="Calibri"/>
              </a:rPr>
              <a:t>J'ai</a:t>
            </a:r>
            <a:r>
              <a:rPr sz="900" spc="-35" dirty="0">
                <a:solidFill>
                  <a:srgbClr val="3A3838"/>
                </a:solidFill>
                <a:latin typeface="Calibri"/>
                <a:cs typeface="Calibri"/>
              </a:rPr>
              <a:t> </a:t>
            </a:r>
            <a:r>
              <a:rPr sz="900" dirty="0">
                <a:solidFill>
                  <a:srgbClr val="3A3838"/>
                </a:solidFill>
                <a:latin typeface="Calibri"/>
                <a:cs typeface="Calibri"/>
              </a:rPr>
              <a:t>lu</a:t>
            </a:r>
            <a:r>
              <a:rPr sz="900" spc="-15" dirty="0">
                <a:solidFill>
                  <a:srgbClr val="3A3838"/>
                </a:solidFill>
                <a:latin typeface="Calibri"/>
                <a:cs typeface="Calibri"/>
              </a:rPr>
              <a:t> </a:t>
            </a:r>
            <a:r>
              <a:rPr sz="900" dirty="0">
                <a:solidFill>
                  <a:srgbClr val="3A3838"/>
                </a:solidFill>
                <a:latin typeface="Calibri"/>
                <a:cs typeface="Calibri"/>
              </a:rPr>
              <a:t>et</a:t>
            </a:r>
            <a:r>
              <a:rPr sz="900" spc="-10" dirty="0">
                <a:solidFill>
                  <a:srgbClr val="3A3838"/>
                </a:solidFill>
                <a:latin typeface="Calibri"/>
                <a:cs typeface="Calibri"/>
              </a:rPr>
              <a:t> </a:t>
            </a:r>
            <a:r>
              <a:rPr sz="900" dirty="0">
                <a:solidFill>
                  <a:srgbClr val="3A3838"/>
                </a:solidFill>
                <a:latin typeface="Calibri"/>
                <a:cs typeface="Calibri"/>
              </a:rPr>
              <a:t>j'accepte</a:t>
            </a:r>
            <a:r>
              <a:rPr sz="900" spc="-50" dirty="0">
                <a:solidFill>
                  <a:srgbClr val="3A3838"/>
                </a:solidFill>
                <a:latin typeface="Calibri"/>
                <a:cs typeface="Calibri"/>
              </a:rPr>
              <a:t> </a:t>
            </a:r>
            <a:r>
              <a:rPr sz="900" dirty="0">
                <a:solidFill>
                  <a:srgbClr val="3A3838"/>
                </a:solidFill>
                <a:latin typeface="Calibri"/>
                <a:cs typeface="Calibri"/>
              </a:rPr>
              <a:t>la</a:t>
            </a:r>
            <a:r>
              <a:rPr sz="900" spc="-20" dirty="0">
                <a:solidFill>
                  <a:srgbClr val="3A3838"/>
                </a:solidFill>
                <a:latin typeface="Calibri"/>
                <a:cs typeface="Calibri"/>
              </a:rPr>
              <a:t> </a:t>
            </a:r>
            <a:r>
              <a:rPr sz="900" dirty="0">
                <a:solidFill>
                  <a:srgbClr val="3A3838"/>
                </a:solidFill>
                <a:latin typeface="Calibri"/>
                <a:cs typeface="Calibri"/>
              </a:rPr>
              <a:t>politique</a:t>
            </a:r>
            <a:r>
              <a:rPr sz="900" spc="10" dirty="0">
                <a:solidFill>
                  <a:srgbClr val="3A3838"/>
                </a:solidFill>
                <a:latin typeface="Calibri"/>
                <a:cs typeface="Calibri"/>
              </a:rPr>
              <a:t> </a:t>
            </a:r>
            <a:r>
              <a:rPr sz="900" dirty="0">
                <a:solidFill>
                  <a:srgbClr val="3A3838"/>
                </a:solidFill>
                <a:latin typeface="Calibri"/>
                <a:cs typeface="Calibri"/>
              </a:rPr>
              <a:t>de</a:t>
            </a:r>
            <a:r>
              <a:rPr sz="900" spc="-15" dirty="0">
                <a:solidFill>
                  <a:srgbClr val="3A3838"/>
                </a:solidFill>
                <a:latin typeface="Calibri"/>
                <a:cs typeface="Calibri"/>
              </a:rPr>
              <a:t> </a:t>
            </a:r>
            <a:r>
              <a:rPr sz="900" spc="-10" dirty="0">
                <a:solidFill>
                  <a:srgbClr val="3A3838"/>
                </a:solidFill>
                <a:latin typeface="Calibri"/>
                <a:cs typeface="Calibri"/>
              </a:rPr>
              <a:t>confidentialité.</a:t>
            </a:r>
            <a:endParaRPr sz="900" dirty="0">
              <a:latin typeface="Calibri"/>
              <a:cs typeface="Calibri"/>
            </a:endParaRPr>
          </a:p>
        </p:txBody>
      </p:sp>
      <p:sp>
        <p:nvSpPr>
          <p:cNvPr id="60" name="object 60"/>
          <p:cNvSpPr txBox="1"/>
          <p:nvPr/>
        </p:nvSpPr>
        <p:spPr>
          <a:xfrm>
            <a:off x="5139944" y="5513323"/>
            <a:ext cx="43497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214681"/>
                </a:solidFill>
                <a:latin typeface="Calibri"/>
                <a:cs typeface="Calibri"/>
              </a:rPr>
              <a:t>Annuler</a:t>
            </a:r>
            <a:endParaRPr sz="1000" dirty="0">
              <a:latin typeface="Calibri"/>
              <a:cs typeface="Calibri"/>
            </a:endParaRPr>
          </a:p>
        </p:txBody>
      </p:sp>
      <p:sp>
        <p:nvSpPr>
          <p:cNvPr id="58" name="object 58"/>
          <p:cNvSpPr txBox="1"/>
          <p:nvPr/>
        </p:nvSpPr>
        <p:spPr>
          <a:xfrm>
            <a:off x="6938771" y="5498591"/>
            <a:ext cx="728980" cy="230504"/>
          </a:xfrm>
          <a:prstGeom prst="rect">
            <a:avLst/>
          </a:prstGeom>
          <a:solidFill>
            <a:srgbClr val="757575"/>
          </a:solidFill>
        </p:spPr>
        <p:txBody>
          <a:bodyPr vert="horz" wrap="square" lIns="0" tIns="38735" rIns="0" bIns="0" rtlCol="0">
            <a:spAutoFit/>
          </a:bodyPr>
          <a:lstStyle/>
          <a:p>
            <a:pPr marL="153670">
              <a:lnSpc>
                <a:spcPct val="100000"/>
              </a:lnSpc>
              <a:spcBef>
                <a:spcPts val="305"/>
              </a:spcBef>
            </a:pPr>
            <a:r>
              <a:rPr sz="900" spc="-10" dirty="0">
                <a:solidFill>
                  <a:srgbClr val="FFFFFF"/>
                </a:solidFill>
                <a:latin typeface="Calibri"/>
                <a:cs typeface="Calibri"/>
              </a:rPr>
              <a:t>S’inscrire</a:t>
            </a:r>
            <a:endParaRPr sz="900" dirty="0">
              <a:latin typeface="Calibri"/>
              <a:cs typeface="Calibri"/>
            </a:endParaRPr>
          </a:p>
        </p:txBody>
      </p:sp>
      <p:sp>
        <p:nvSpPr>
          <p:cNvPr id="22" name="object 22"/>
          <p:cNvSpPr txBox="1"/>
          <p:nvPr/>
        </p:nvSpPr>
        <p:spPr>
          <a:xfrm>
            <a:off x="8127872" y="2233040"/>
            <a:ext cx="15741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14681"/>
                </a:solidFill>
                <a:latin typeface="Calibri"/>
                <a:cs typeface="Calibri"/>
              </a:rPr>
              <a:t>Accord</a:t>
            </a:r>
            <a:r>
              <a:rPr sz="1200" spc="-25" dirty="0">
                <a:solidFill>
                  <a:srgbClr val="214681"/>
                </a:solidFill>
                <a:latin typeface="Calibri"/>
                <a:cs typeface="Calibri"/>
              </a:rPr>
              <a:t> </a:t>
            </a:r>
            <a:r>
              <a:rPr sz="1200" dirty="0">
                <a:solidFill>
                  <a:srgbClr val="214681"/>
                </a:solidFill>
                <a:latin typeface="Calibri"/>
                <a:cs typeface="Calibri"/>
              </a:rPr>
              <a:t>de</a:t>
            </a:r>
            <a:r>
              <a:rPr sz="1200" spc="-30" dirty="0">
                <a:solidFill>
                  <a:srgbClr val="214681"/>
                </a:solidFill>
                <a:latin typeface="Calibri"/>
                <a:cs typeface="Calibri"/>
              </a:rPr>
              <a:t> </a:t>
            </a:r>
            <a:r>
              <a:rPr sz="1200" spc="-10" dirty="0">
                <a:solidFill>
                  <a:srgbClr val="214681"/>
                </a:solidFill>
                <a:latin typeface="Calibri"/>
                <a:cs typeface="Calibri"/>
              </a:rPr>
              <a:t>confidentialité</a:t>
            </a:r>
            <a:endParaRPr sz="1200" dirty="0">
              <a:latin typeface="Calibri"/>
              <a:cs typeface="Calibri"/>
            </a:endParaRPr>
          </a:p>
        </p:txBody>
      </p:sp>
      <p:sp>
        <p:nvSpPr>
          <p:cNvPr id="25" name="object 25"/>
          <p:cNvSpPr txBox="1"/>
          <p:nvPr/>
        </p:nvSpPr>
        <p:spPr>
          <a:xfrm>
            <a:off x="8340597" y="2763392"/>
            <a:ext cx="2433320" cy="84836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3A3838"/>
                </a:solidFill>
                <a:latin typeface="Calibri"/>
                <a:cs typeface="Calibri"/>
              </a:rPr>
              <a:t>Le</a:t>
            </a:r>
            <a:r>
              <a:rPr sz="900" spc="-40" dirty="0">
                <a:solidFill>
                  <a:srgbClr val="3A3838"/>
                </a:solidFill>
                <a:latin typeface="Calibri"/>
                <a:cs typeface="Calibri"/>
              </a:rPr>
              <a:t> </a:t>
            </a:r>
            <a:r>
              <a:rPr sz="900" dirty="0">
                <a:solidFill>
                  <a:srgbClr val="3A3838"/>
                </a:solidFill>
                <a:latin typeface="Calibri"/>
                <a:cs typeface="Calibri"/>
              </a:rPr>
              <a:t>portail</a:t>
            </a:r>
            <a:r>
              <a:rPr sz="900" spc="-15" dirty="0">
                <a:solidFill>
                  <a:srgbClr val="3A3838"/>
                </a:solidFill>
                <a:latin typeface="Calibri"/>
                <a:cs typeface="Calibri"/>
              </a:rPr>
              <a:t> </a:t>
            </a:r>
            <a:r>
              <a:rPr sz="900" dirty="0">
                <a:solidFill>
                  <a:srgbClr val="3A3838"/>
                </a:solidFill>
                <a:latin typeface="Calibri"/>
                <a:cs typeface="Calibri"/>
              </a:rPr>
              <a:t>familial MCAS</a:t>
            </a:r>
            <a:r>
              <a:rPr sz="900" spc="-15" dirty="0">
                <a:solidFill>
                  <a:srgbClr val="3A3838"/>
                </a:solidFill>
                <a:latin typeface="Calibri"/>
                <a:cs typeface="Calibri"/>
              </a:rPr>
              <a:t> </a:t>
            </a:r>
            <a:r>
              <a:rPr sz="900" dirty="0">
                <a:solidFill>
                  <a:srgbClr val="3A3838"/>
                </a:solidFill>
                <a:latin typeface="Calibri"/>
                <a:cs typeface="Calibri"/>
              </a:rPr>
              <a:t>offre</a:t>
            </a:r>
            <a:r>
              <a:rPr sz="900" spc="-40" dirty="0">
                <a:solidFill>
                  <a:srgbClr val="3A3838"/>
                </a:solidFill>
                <a:latin typeface="Calibri"/>
                <a:cs typeface="Calibri"/>
              </a:rPr>
              <a:t> </a:t>
            </a:r>
            <a:r>
              <a:rPr sz="900" dirty="0">
                <a:solidFill>
                  <a:srgbClr val="3A3838"/>
                </a:solidFill>
                <a:latin typeface="Calibri"/>
                <a:cs typeface="Calibri"/>
              </a:rPr>
              <a:t>un</a:t>
            </a:r>
            <a:r>
              <a:rPr sz="900" spc="-15" dirty="0">
                <a:solidFill>
                  <a:srgbClr val="3A3838"/>
                </a:solidFill>
                <a:latin typeface="Calibri"/>
                <a:cs typeface="Calibri"/>
              </a:rPr>
              <a:t> </a:t>
            </a:r>
            <a:r>
              <a:rPr sz="900" dirty="0">
                <a:solidFill>
                  <a:srgbClr val="3A3838"/>
                </a:solidFill>
                <a:latin typeface="Calibri"/>
                <a:cs typeface="Calibri"/>
              </a:rPr>
              <a:t>accès</a:t>
            </a:r>
            <a:r>
              <a:rPr sz="900" spc="-45" dirty="0">
                <a:solidFill>
                  <a:srgbClr val="3A3838"/>
                </a:solidFill>
                <a:latin typeface="Calibri"/>
                <a:cs typeface="Calibri"/>
              </a:rPr>
              <a:t> </a:t>
            </a:r>
            <a:r>
              <a:rPr sz="900" dirty="0">
                <a:solidFill>
                  <a:srgbClr val="3A3838"/>
                </a:solidFill>
                <a:latin typeface="Calibri"/>
                <a:cs typeface="Calibri"/>
              </a:rPr>
              <a:t>en</a:t>
            </a:r>
            <a:r>
              <a:rPr sz="900" spc="-15" dirty="0">
                <a:solidFill>
                  <a:srgbClr val="3A3838"/>
                </a:solidFill>
                <a:latin typeface="Calibri"/>
                <a:cs typeface="Calibri"/>
              </a:rPr>
              <a:t> </a:t>
            </a:r>
            <a:r>
              <a:rPr sz="900" spc="-20" dirty="0">
                <a:solidFill>
                  <a:srgbClr val="3A3838"/>
                </a:solidFill>
                <a:latin typeface="Calibri"/>
                <a:cs typeface="Calibri"/>
              </a:rPr>
              <a:t>ligne</a:t>
            </a:r>
            <a:r>
              <a:rPr sz="900" spc="500" dirty="0">
                <a:solidFill>
                  <a:srgbClr val="3A3838"/>
                </a:solidFill>
                <a:latin typeface="Calibri"/>
                <a:cs typeface="Calibri"/>
              </a:rPr>
              <a:t> </a:t>
            </a:r>
            <a:r>
              <a:rPr sz="900" dirty="0">
                <a:solidFill>
                  <a:srgbClr val="3A3838"/>
                </a:solidFill>
                <a:latin typeface="Calibri"/>
                <a:cs typeface="Calibri"/>
              </a:rPr>
              <a:t>sécurisé</a:t>
            </a:r>
            <a:r>
              <a:rPr sz="900" spc="-20" dirty="0">
                <a:solidFill>
                  <a:srgbClr val="3A3838"/>
                </a:solidFill>
                <a:latin typeface="Calibri"/>
                <a:cs typeface="Calibri"/>
              </a:rPr>
              <a:t> </a:t>
            </a:r>
            <a:r>
              <a:rPr sz="900" dirty="0">
                <a:solidFill>
                  <a:srgbClr val="3A3838"/>
                </a:solidFill>
                <a:latin typeface="Calibri"/>
                <a:cs typeface="Calibri"/>
              </a:rPr>
              <a:t>aux</a:t>
            </a:r>
            <a:r>
              <a:rPr sz="900" spc="-35" dirty="0">
                <a:solidFill>
                  <a:srgbClr val="3A3838"/>
                </a:solidFill>
                <a:latin typeface="Calibri"/>
                <a:cs typeface="Calibri"/>
              </a:rPr>
              <a:t> </a:t>
            </a:r>
            <a:r>
              <a:rPr sz="900" dirty="0">
                <a:solidFill>
                  <a:srgbClr val="3A3838"/>
                </a:solidFill>
                <a:latin typeface="Calibri"/>
                <a:cs typeface="Calibri"/>
              </a:rPr>
              <a:t>résultats</a:t>
            </a:r>
            <a:r>
              <a:rPr sz="900" spc="-25" dirty="0">
                <a:solidFill>
                  <a:srgbClr val="3A3838"/>
                </a:solidFill>
                <a:latin typeface="Calibri"/>
                <a:cs typeface="Calibri"/>
              </a:rPr>
              <a:t> </a:t>
            </a:r>
            <a:r>
              <a:rPr sz="900" dirty="0">
                <a:solidFill>
                  <a:srgbClr val="3A3838"/>
                </a:solidFill>
                <a:latin typeface="Calibri"/>
                <a:cs typeface="Calibri"/>
              </a:rPr>
              <a:t>des</a:t>
            </a:r>
            <a:r>
              <a:rPr sz="900" spc="-25" dirty="0">
                <a:solidFill>
                  <a:srgbClr val="3A3838"/>
                </a:solidFill>
                <a:latin typeface="Calibri"/>
                <a:cs typeface="Calibri"/>
              </a:rPr>
              <a:t> </a:t>
            </a:r>
            <a:r>
              <a:rPr sz="900" dirty="0">
                <a:solidFill>
                  <a:srgbClr val="3A3838"/>
                </a:solidFill>
                <a:latin typeface="Calibri"/>
                <a:cs typeface="Calibri"/>
              </a:rPr>
              <a:t>élèves</a:t>
            </a:r>
            <a:r>
              <a:rPr sz="900" spc="-15" dirty="0">
                <a:solidFill>
                  <a:srgbClr val="3A3838"/>
                </a:solidFill>
                <a:latin typeface="Calibri"/>
                <a:cs typeface="Calibri"/>
              </a:rPr>
              <a:t> </a:t>
            </a:r>
            <a:r>
              <a:rPr sz="900" dirty="0">
                <a:solidFill>
                  <a:srgbClr val="3A3838"/>
                </a:solidFill>
                <a:latin typeface="Calibri"/>
                <a:cs typeface="Calibri"/>
              </a:rPr>
              <a:t>aux</a:t>
            </a:r>
            <a:r>
              <a:rPr sz="900" spc="-40" dirty="0">
                <a:solidFill>
                  <a:srgbClr val="3A3838"/>
                </a:solidFill>
                <a:latin typeface="Calibri"/>
                <a:cs typeface="Calibri"/>
              </a:rPr>
              <a:t> </a:t>
            </a:r>
            <a:r>
              <a:rPr sz="900" spc="-10" dirty="0">
                <a:solidFill>
                  <a:srgbClr val="3A3838"/>
                </a:solidFill>
                <a:latin typeface="Calibri"/>
                <a:cs typeface="Calibri"/>
              </a:rPr>
              <a:t>évaluations</a:t>
            </a:r>
            <a:r>
              <a:rPr sz="900" spc="500" dirty="0">
                <a:solidFill>
                  <a:srgbClr val="3A3838"/>
                </a:solidFill>
                <a:latin typeface="Calibri"/>
                <a:cs typeface="Calibri"/>
              </a:rPr>
              <a:t> </a:t>
            </a:r>
            <a:r>
              <a:rPr sz="900" dirty="0">
                <a:solidFill>
                  <a:srgbClr val="3A3838"/>
                </a:solidFill>
                <a:latin typeface="Calibri"/>
                <a:cs typeface="Calibri"/>
              </a:rPr>
              <a:t>d'État.</a:t>
            </a:r>
            <a:r>
              <a:rPr sz="900" spc="-35" dirty="0">
                <a:solidFill>
                  <a:srgbClr val="3A3838"/>
                </a:solidFill>
                <a:latin typeface="Calibri"/>
                <a:cs typeface="Calibri"/>
              </a:rPr>
              <a:t> </a:t>
            </a:r>
            <a:r>
              <a:rPr sz="900" dirty="0">
                <a:solidFill>
                  <a:srgbClr val="3A3838"/>
                </a:solidFill>
                <a:latin typeface="Calibri"/>
                <a:cs typeface="Calibri"/>
              </a:rPr>
              <a:t>Ce</a:t>
            </a:r>
            <a:r>
              <a:rPr sz="900" spc="-35" dirty="0">
                <a:solidFill>
                  <a:srgbClr val="3A3838"/>
                </a:solidFill>
                <a:latin typeface="Calibri"/>
                <a:cs typeface="Calibri"/>
              </a:rPr>
              <a:t> </a:t>
            </a:r>
            <a:r>
              <a:rPr sz="900" dirty="0">
                <a:solidFill>
                  <a:srgbClr val="3A3838"/>
                </a:solidFill>
                <a:latin typeface="Calibri"/>
                <a:cs typeface="Calibri"/>
              </a:rPr>
              <a:t>portail</a:t>
            </a:r>
            <a:r>
              <a:rPr sz="900" spc="-20" dirty="0">
                <a:solidFill>
                  <a:srgbClr val="3A3838"/>
                </a:solidFill>
                <a:latin typeface="Calibri"/>
                <a:cs typeface="Calibri"/>
              </a:rPr>
              <a:t> </a:t>
            </a:r>
            <a:r>
              <a:rPr sz="900" dirty="0">
                <a:solidFill>
                  <a:srgbClr val="3A3838"/>
                </a:solidFill>
                <a:latin typeface="Calibri"/>
                <a:cs typeface="Calibri"/>
              </a:rPr>
              <a:t>est</a:t>
            </a:r>
            <a:r>
              <a:rPr sz="900" spc="-20" dirty="0">
                <a:solidFill>
                  <a:srgbClr val="3A3838"/>
                </a:solidFill>
                <a:latin typeface="Calibri"/>
                <a:cs typeface="Calibri"/>
              </a:rPr>
              <a:t> </a:t>
            </a:r>
            <a:r>
              <a:rPr sz="900" dirty="0">
                <a:solidFill>
                  <a:srgbClr val="3A3838"/>
                </a:solidFill>
                <a:latin typeface="Calibri"/>
                <a:cs typeface="Calibri"/>
              </a:rPr>
              <a:t>destiné</a:t>
            </a:r>
            <a:r>
              <a:rPr sz="900" spc="5" dirty="0">
                <a:solidFill>
                  <a:srgbClr val="3A3838"/>
                </a:solidFill>
                <a:latin typeface="Calibri"/>
                <a:cs typeface="Calibri"/>
              </a:rPr>
              <a:t> </a:t>
            </a:r>
            <a:r>
              <a:rPr sz="900" dirty="0">
                <a:solidFill>
                  <a:srgbClr val="3A3838"/>
                </a:solidFill>
                <a:latin typeface="Calibri"/>
                <a:cs typeface="Calibri"/>
              </a:rPr>
              <a:t>à</a:t>
            </a:r>
            <a:r>
              <a:rPr sz="900" spc="-35" dirty="0">
                <a:solidFill>
                  <a:srgbClr val="3A3838"/>
                </a:solidFill>
                <a:latin typeface="Calibri"/>
                <a:cs typeface="Calibri"/>
              </a:rPr>
              <a:t> </a:t>
            </a:r>
            <a:r>
              <a:rPr sz="900" dirty="0">
                <a:solidFill>
                  <a:srgbClr val="3A3838"/>
                </a:solidFill>
                <a:latin typeface="Calibri"/>
                <a:cs typeface="Calibri"/>
              </a:rPr>
              <a:t>être</a:t>
            </a:r>
            <a:r>
              <a:rPr sz="900" spc="-15" dirty="0">
                <a:solidFill>
                  <a:srgbClr val="3A3838"/>
                </a:solidFill>
                <a:latin typeface="Calibri"/>
                <a:cs typeface="Calibri"/>
              </a:rPr>
              <a:t> </a:t>
            </a:r>
            <a:r>
              <a:rPr sz="900" dirty="0">
                <a:solidFill>
                  <a:srgbClr val="3A3838"/>
                </a:solidFill>
                <a:latin typeface="Calibri"/>
                <a:cs typeface="Calibri"/>
              </a:rPr>
              <a:t>utilisé</a:t>
            </a:r>
            <a:r>
              <a:rPr sz="900" spc="5" dirty="0">
                <a:solidFill>
                  <a:srgbClr val="3A3838"/>
                </a:solidFill>
                <a:latin typeface="Calibri"/>
                <a:cs typeface="Calibri"/>
              </a:rPr>
              <a:t> </a:t>
            </a:r>
            <a:r>
              <a:rPr sz="900" dirty="0">
                <a:solidFill>
                  <a:srgbClr val="3A3838"/>
                </a:solidFill>
                <a:latin typeface="Calibri"/>
                <a:cs typeface="Calibri"/>
              </a:rPr>
              <a:t>par</a:t>
            </a:r>
            <a:r>
              <a:rPr sz="900" spc="-20" dirty="0">
                <a:solidFill>
                  <a:srgbClr val="3A3838"/>
                </a:solidFill>
                <a:latin typeface="Calibri"/>
                <a:cs typeface="Calibri"/>
              </a:rPr>
              <a:t> </a:t>
            </a:r>
            <a:r>
              <a:rPr sz="900" spc="-25" dirty="0">
                <a:solidFill>
                  <a:srgbClr val="3A3838"/>
                </a:solidFill>
                <a:latin typeface="Calibri"/>
                <a:cs typeface="Calibri"/>
              </a:rPr>
              <a:t>les</a:t>
            </a:r>
            <a:r>
              <a:rPr sz="900" spc="500" dirty="0">
                <a:solidFill>
                  <a:srgbClr val="3A3838"/>
                </a:solidFill>
                <a:latin typeface="Calibri"/>
                <a:cs typeface="Calibri"/>
              </a:rPr>
              <a:t> </a:t>
            </a:r>
            <a:r>
              <a:rPr sz="900" dirty="0">
                <a:solidFill>
                  <a:srgbClr val="3A3838"/>
                </a:solidFill>
                <a:latin typeface="Calibri"/>
                <a:cs typeface="Calibri"/>
              </a:rPr>
              <a:t>parents</a:t>
            </a:r>
            <a:r>
              <a:rPr sz="900" spc="-25" dirty="0">
                <a:solidFill>
                  <a:srgbClr val="3A3838"/>
                </a:solidFill>
                <a:latin typeface="Calibri"/>
                <a:cs typeface="Calibri"/>
              </a:rPr>
              <a:t> </a:t>
            </a:r>
            <a:r>
              <a:rPr sz="900" dirty="0">
                <a:solidFill>
                  <a:srgbClr val="3A3838"/>
                </a:solidFill>
                <a:latin typeface="Calibri"/>
                <a:cs typeface="Calibri"/>
              </a:rPr>
              <a:t>ou</a:t>
            </a:r>
            <a:r>
              <a:rPr sz="900" spc="-35" dirty="0">
                <a:solidFill>
                  <a:srgbClr val="3A3838"/>
                </a:solidFill>
                <a:latin typeface="Calibri"/>
                <a:cs typeface="Calibri"/>
              </a:rPr>
              <a:t> </a:t>
            </a:r>
            <a:r>
              <a:rPr sz="900" dirty="0">
                <a:solidFill>
                  <a:srgbClr val="3A3838"/>
                </a:solidFill>
                <a:latin typeface="Calibri"/>
                <a:cs typeface="Calibri"/>
              </a:rPr>
              <a:t>tuteurs</a:t>
            </a:r>
            <a:r>
              <a:rPr sz="900" spc="-20" dirty="0">
                <a:solidFill>
                  <a:srgbClr val="3A3838"/>
                </a:solidFill>
                <a:latin typeface="Calibri"/>
                <a:cs typeface="Calibri"/>
              </a:rPr>
              <a:t> </a:t>
            </a:r>
            <a:r>
              <a:rPr sz="900" dirty="0">
                <a:solidFill>
                  <a:srgbClr val="3A3838"/>
                </a:solidFill>
                <a:latin typeface="Calibri"/>
                <a:cs typeface="Calibri"/>
              </a:rPr>
              <a:t>légaux</a:t>
            </a:r>
            <a:r>
              <a:rPr sz="900" spc="-15" dirty="0">
                <a:solidFill>
                  <a:srgbClr val="3A3838"/>
                </a:solidFill>
                <a:latin typeface="Calibri"/>
                <a:cs typeface="Calibri"/>
              </a:rPr>
              <a:t> </a:t>
            </a:r>
            <a:r>
              <a:rPr sz="900" dirty="0">
                <a:solidFill>
                  <a:srgbClr val="3A3838"/>
                </a:solidFill>
                <a:latin typeface="Calibri"/>
                <a:cs typeface="Calibri"/>
              </a:rPr>
              <a:t>des</a:t>
            </a:r>
            <a:r>
              <a:rPr sz="900" spc="-25" dirty="0">
                <a:solidFill>
                  <a:srgbClr val="3A3838"/>
                </a:solidFill>
                <a:latin typeface="Calibri"/>
                <a:cs typeface="Calibri"/>
              </a:rPr>
              <a:t> </a:t>
            </a:r>
            <a:r>
              <a:rPr sz="900" dirty="0">
                <a:solidFill>
                  <a:srgbClr val="3A3838"/>
                </a:solidFill>
                <a:latin typeface="Calibri"/>
                <a:cs typeface="Calibri"/>
              </a:rPr>
              <a:t>élèves.</a:t>
            </a:r>
            <a:r>
              <a:rPr sz="900" spc="-10" dirty="0">
                <a:solidFill>
                  <a:srgbClr val="3A3838"/>
                </a:solidFill>
                <a:latin typeface="Calibri"/>
                <a:cs typeface="Calibri"/>
              </a:rPr>
              <a:t> </a:t>
            </a:r>
            <a:r>
              <a:rPr sz="900" dirty="0">
                <a:solidFill>
                  <a:srgbClr val="3A3838"/>
                </a:solidFill>
                <a:latin typeface="Calibri"/>
                <a:cs typeface="Calibri"/>
              </a:rPr>
              <a:t>Les</a:t>
            </a:r>
            <a:r>
              <a:rPr sz="900" spc="-35" dirty="0">
                <a:solidFill>
                  <a:srgbClr val="3A3838"/>
                </a:solidFill>
                <a:latin typeface="Calibri"/>
                <a:cs typeface="Calibri"/>
              </a:rPr>
              <a:t> </a:t>
            </a:r>
            <a:r>
              <a:rPr sz="900" spc="-10" dirty="0">
                <a:solidFill>
                  <a:srgbClr val="3A3838"/>
                </a:solidFill>
                <a:latin typeface="Calibri"/>
                <a:cs typeface="Calibri"/>
              </a:rPr>
              <a:t>personnes</a:t>
            </a:r>
            <a:r>
              <a:rPr sz="900" spc="500" dirty="0">
                <a:solidFill>
                  <a:srgbClr val="3A3838"/>
                </a:solidFill>
                <a:latin typeface="Calibri"/>
                <a:cs typeface="Calibri"/>
              </a:rPr>
              <a:t> </a:t>
            </a:r>
            <a:r>
              <a:rPr sz="900" dirty="0">
                <a:solidFill>
                  <a:srgbClr val="3A3838"/>
                </a:solidFill>
                <a:latin typeface="Calibri"/>
                <a:cs typeface="Calibri"/>
              </a:rPr>
              <a:t>âgées</a:t>
            </a:r>
            <a:r>
              <a:rPr sz="900" spc="-15" dirty="0">
                <a:solidFill>
                  <a:srgbClr val="3A3838"/>
                </a:solidFill>
                <a:latin typeface="Calibri"/>
                <a:cs typeface="Calibri"/>
              </a:rPr>
              <a:t> </a:t>
            </a:r>
            <a:r>
              <a:rPr sz="900" dirty="0">
                <a:solidFill>
                  <a:srgbClr val="3A3838"/>
                </a:solidFill>
                <a:latin typeface="Calibri"/>
                <a:cs typeface="Calibri"/>
              </a:rPr>
              <a:t>de</a:t>
            </a:r>
            <a:r>
              <a:rPr sz="900" spc="-25" dirty="0">
                <a:solidFill>
                  <a:srgbClr val="3A3838"/>
                </a:solidFill>
                <a:latin typeface="Calibri"/>
                <a:cs typeface="Calibri"/>
              </a:rPr>
              <a:t> </a:t>
            </a:r>
            <a:r>
              <a:rPr sz="900" dirty="0">
                <a:solidFill>
                  <a:srgbClr val="3A3838"/>
                </a:solidFill>
                <a:latin typeface="Calibri"/>
                <a:cs typeface="Calibri"/>
              </a:rPr>
              <a:t>moins</a:t>
            </a:r>
            <a:r>
              <a:rPr sz="900" spc="-5"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a:t>
            </a:r>
            <a:r>
              <a:rPr sz="900" dirty="0">
                <a:solidFill>
                  <a:srgbClr val="3A3838"/>
                </a:solidFill>
                <a:latin typeface="Calibri"/>
                <a:cs typeface="Calibri"/>
              </a:rPr>
              <a:t>14</a:t>
            </a:r>
            <a:r>
              <a:rPr sz="900" spc="-35" dirty="0">
                <a:solidFill>
                  <a:srgbClr val="3A3838"/>
                </a:solidFill>
                <a:latin typeface="Calibri"/>
                <a:cs typeface="Calibri"/>
              </a:rPr>
              <a:t> </a:t>
            </a:r>
            <a:r>
              <a:rPr sz="900" dirty="0">
                <a:solidFill>
                  <a:srgbClr val="3A3838"/>
                </a:solidFill>
                <a:latin typeface="Calibri"/>
                <a:cs typeface="Calibri"/>
              </a:rPr>
              <a:t>ans</a:t>
            </a:r>
            <a:r>
              <a:rPr sz="900" spc="-20" dirty="0">
                <a:solidFill>
                  <a:srgbClr val="3A3838"/>
                </a:solidFill>
                <a:latin typeface="Calibri"/>
                <a:cs typeface="Calibri"/>
              </a:rPr>
              <a:t> </a:t>
            </a:r>
            <a:r>
              <a:rPr sz="900" dirty="0">
                <a:solidFill>
                  <a:srgbClr val="3A3838"/>
                </a:solidFill>
                <a:latin typeface="Calibri"/>
                <a:cs typeface="Calibri"/>
              </a:rPr>
              <a:t>ne</a:t>
            </a:r>
            <a:r>
              <a:rPr sz="900" spc="-15" dirty="0">
                <a:solidFill>
                  <a:srgbClr val="3A3838"/>
                </a:solidFill>
                <a:latin typeface="Calibri"/>
                <a:cs typeface="Calibri"/>
              </a:rPr>
              <a:t> </a:t>
            </a:r>
            <a:r>
              <a:rPr sz="900" dirty="0">
                <a:solidFill>
                  <a:srgbClr val="3A3838"/>
                </a:solidFill>
                <a:latin typeface="Calibri"/>
                <a:cs typeface="Calibri"/>
              </a:rPr>
              <a:t>sont</a:t>
            </a:r>
            <a:r>
              <a:rPr sz="900" spc="-20" dirty="0">
                <a:solidFill>
                  <a:srgbClr val="3A3838"/>
                </a:solidFill>
                <a:latin typeface="Calibri"/>
                <a:cs typeface="Calibri"/>
              </a:rPr>
              <a:t> </a:t>
            </a:r>
            <a:r>
              <a:rPr sz="900" dirty="0">
                <a:solidFill>
                  <a:srgbClr val="3A3838"/>
                </a:solidFill>
                <a:latin typeface="Calibri"/>
                <a:cs typeface="Calibri"/>
              </a:rPr>
              <a:t>pas</a:t>
            </a:r>
            <a:r>
              <a:rPr sz="900" spc="-30" dirty="0">
                <a:solidFill>
                  <a:srgbClr val="3A3838"/>
                </a:solidFill>
                <a:latin typeface="Calibri"/>
                <a:cs typeface="Calibri"/>
              </a:rPr>
              <a:t> </a:t>
            </a:r>
            <a:r>
              <a:rPr sz="900" dirty="0">
                <a:solidFill>
                  <a:srgbClr val="3A3838"/>
                </a:solidFill>
                <a:latin typeface="Calibri"/>
                <a:cs typeface="Calibri"/>
              </a:rPr>
              <a:t>autorisées</a:t>
            </a:r>
            <a:r>
              <a:rPr sz="900" spc="-5" dirty="0">
                <a:solidFill>
                  <a:srgbClr val="3A3838"/>
                </a:solidFill>
                <a:latin typeface="Calibri"/>
                <a:cs typeface="Calibri"/>
              </a:rPr>
              <a:t> </a:t>
            </a:r>
            <a:r>
              <a:rPr sz="900" spc="-50" dirty="0">
                <a:solidFill>
                  <a:srgbClr val="3A3838"/>
                </a:solidFill>
                <a:latin typeface="Calibri"/>
                <a:cs typeface="Calibri"/>
              </a:rPr>
              <a:t>à</a:t>
            </a:r>
            <a:r>
              <a:rPr sz="900" spc="500" dirty="0">
                <a:solidFill>
                  <a:srgbClr val="3A3838"/>
                </a:solidFill>
                <a:latin typeface="Calibri"/>
                <a:cs typeface="Calibri"/>
              </a:rPr>
              <a:t> </a:t>
            </a:r>
            <a:r>
              <a:rPr sz="900" dirty="0">
                <a:solidFill>
                  <a:srgbClr val="3A3838"/>
                </a:solidFill>
                <a:latin typeface="Calibri"/>
                <a:cs typeface="Calibri"/>
              </a:rPr>
              <a:t>s'inscrire</a:t>
            </a:r>
            <a:r>
              <a:rPr sz="900" spc="-15" dirty="0">
                <a:solidFill>
                  <a:srgbClr val="3A3838"/>
                </a:solidFill>
                <a:latin typeface="Calibri"/>
                <a:cs typeface="Calibri"/>
              </a:rPr>
              <a:t> </a:t>
            </a:r>
            <a:r>
              <a:rPr sz="900" dirty="0">
                <a:solidFill>
                  <a:srgbClr val="3A3838"/>
                </a:solidFill>
                <a:latin typeface="Calibri"/>
                <a:cs typeface="Calibri"/>
              </a:rPr>
              <a:t>pour</a:t>
            </a:r>
            <a:r>
              <a:rPr sz="900" spc="-10" dirty="0">
                <a:solidFill>
                  <a:srgbClr val="3A3838"/>
                </a:solidFill>
                <a:latin typeface="Calibri"/>
                <a:cs typeface="Calibri"/>
              </a:rPr>
              <a:t> </a:t>
            </a:r>
            <a:r>
              <a:rPr sz="900" dirty="0">
                <a:solidFill>
                  <a:srgbClr val="3A3838"/>
                </a:solidFill>
                <a:latin typeface="Calibri"/>
                <a:cs typeface="Calibri"/>
              </a:rPr>
              <a:t>accéder</a:t>
            </a:r>
            <a:r>
              <a:rPr sz="900" spc="-30" dirty="0">
                <a:solidFill>
                  <a:srgbClr val="3A3838"/>
                </a:solidFill>
                <a:latin typeface="Calibri"/>
                <a:cs typeface="Calibri"/>
              </a:rPr>
              <a:t> </a:t>
            </a:r>
            <a:r>
              <a:rPr sz="900" dirty="0">
                <a:solidFill>
                  <a:srgbClr val="3A3838"/>
                </a:solidFill>
                <a:latin typeface="Calibri"/>
                <a:cs typeface="Calibri"/>
              </a:rPr>
              <a:t>à</a:t>
            </a:r>
            <a:r>
              <a:rPr sz="900" spc="-30" dirty="0">
                <a:solidFill>
                  <a:srgbClr val="3A3838"/>
                </a:solidFill>
                <a:latin typeface="Calibri"/>
                <a:cs typeface="Calibri"/>
              </a:rPr>
              <a:t> </a:t>
            </a:r>
            <a:r>
              <a:rPr sz="900" dirty="0">
                <a:solidFill>
                  <a:srgbClr val="3A3838"/>
                </a:solidFill>
                <a:latin typeface="Calibri"/>
                <a:cs typeface="Calibri"/>
              </a:rPr>
              <a:t>ce</a:t>
            </a:r>
            <a:r>
              <a:rPr sz="900" spc="-20" dirty="0">
                <a:solidFill>
                  <a:srgbClr val="3A3838"/>
                </a:solidFill>
                <a:latin typeface="Calibri"/>
                <a:cs typeface="Calibri"/>
              </a:rPr>
              <a:t> </a:t>
            </a:r>
            <a:r>
              <a:rPr sz="900" spc="-10" dirty="0">
                <a:solidFill>
                  <a:srgbClr val="3A3838"/>
                </a:solidFill>
                <a:latin typeface="Calibri"/>
                <a:cs typeface="Calibri"/>
              </a:rPr>
              <a:t>portail.</a:t>
            </a:r>
            <a:endParaRPr sz="900" dirty="0">
              <a:latin typeface="Calibri"/>
              <a:cs typeface="Calibri"/>
            </a:endParaRPr>
          </a:p>
        </p:txBody>
      </p:sp>
      <p:sp>
        <p:nvSpPr>
          <p:cNvPr id="26" name="object 26"/>
          <p:cNvSpPr txBox="1"/>
          <p:nvPr/>
        </p:nvSpPr>
        <p:spPr>
          <a:xfrm>
            <a:off x="8340597" y="3662553"/>
            <a:ext cx="2535555" cy="1397635"/>
          </a:xfrm>
          <a:prstGeom prst="rect">
            <a:avLst/>
          </a:prstGeom>
        </p:spPr>
        <p:txBody>
          <a:bodyPr vert="horz" wrap="square" lIns="0" tIns="12700" rIns="0" bIns="0" rtlCol="0">
            <a:spAutoFit/>
          </a:bodyPr>
          <a:lstStyle/>
          <a:p>
            <a:pPr marL="184785" marR="85725" indent="-172720">
              <a:lnSpc>
                <a:spcPct val="100000"/>
              </a:lnSpc>
              <a:spcBef>
                <a:spcPts val="100"/>
              </a:spcBef>
              <a:buFont typeface="Arial"/>
              <a:buChar char="•"/>
              <a:tabLst>
                <a:tab pos="184785" algn="l"/>
              </a:tabLst>
            </a:pPr>
            <a:r>
              <a:rPr sz="900" dirty="0">
                <a:solidFill>
                  <a:srgbClr val="3A3838"/>
                </a:solidFill>
                <a:latin typeface="Calibri"/>
                <a:cs typeface="Calibri"/>
              </a:rPr>
              <a:t>Je</a:t>
            </a:r>
            <a:r>
              <a:rPr sz="900" spc="-30" dirty="0">
                <a:solidFill>
                  <a:srgbClr val="3A3838"/>
                </a:solidFill>
                <a:latin typeface="Calibri"/>
                <a:cs typeface="Calibri"/>
              </a:rPr>
              <a:t> </a:t>
            </a:r>
            <a:r>
              <a:rPr sz="900" dirty="0">
                <a:solidFill>
                  <a:srgbClr val="3A3838"/>
                </a:solidFill>
                <a:latin typeface="Calibri"/>
                <a:cs typeface="Calibri"/>
              </a:rPr>
              <a:t>certifie</a:t>
            </a:r>
            <a:r>
              <a:rPr sz="900" spc="-15" dirty="0">
                <a:solidFill>
                  <a:srgbClr val="3A3838"/>
                </a:solidFill>
                <a:latin typeface="Calibri"/>
                <a:cs typeface="Calibri"/>
              </a:rPr>
              <a:t> </a:t>
            </a:r>
            <a:r>
              <a:rPr sz="900" dirty="0">
                <a:solidFill>
                  <a:srgbClr val="3A3838"/>
                </a:solidFill>
                <a:latin typeface="Calibri"/>
                <a:cs typeface="Calibri"/>
              </a:rPr>
              <a:t>être</a:t>
            </a:r>
            <a:r>
              <a:rPr sz="900" spc="-15" dirty="0">
                <a:solidFill>
                  <a:srgbClr val="3A3838"/>
                </a:solidFill>
                <a:latin typeface="Calibri"/>
                <a:cs typeface="Calibri"/>
              </a:rPr>
              <a:t> </a:t>
            </a:r>
            <a:r>
              <a:rPr sz="900" dirty="0">
                <a:solidFill>
                  <a:srgbClr val="3A3838"/>
                </a:solidFill>
                <a:latin typeface="Calibri"/>
                <a:cs typeface="Calibri"/>
              </a:rPr>
              <a:t>le</a:t>
            </a:r>
            <a:r>
              <a:rPr sz="900" spc="-20" dirty="0">
                <a:solidFill>
                  <a:srgbClr val="3A3838"/>
                </a:solidFill>
                <a:latin typeface="Calibri"/>
                <a:cs typeface="Calibri"/>
              </a:rPr>
              <a:t> </a:t>
            </a:r>
            <a:r>
              <a:rPr sz="900" dirty="0">
                <a:solidFill>
                  <a:srgbClr val="3A3838"/>
                </a:solidFill>
                <a:latin typeface="Calibri"/>
                <a:cs typeface="Calibri"/>
              </a:rPr>
              <a:t>parent</a:t>
            </a:r>
            <a:r>
              <a:rPr sz="900" spc="-15" dirty="0">
                <a:solidFill>
                  <a:srgbClr val="3A3838"/>
                </a:solidFill>
                <a:latin typeface="Calibri"/>
                <a:cs typeface="Calibri"/>
              </a:rPr>
              <a:t> </a:t>
            </a:r>
            <a:r>
              <a:rPr sz="900" dirty="0">
                <a:solidFill>
                  <a:srgbClr val="3A3838"/>
                </a:solidFill>
                <a:latin typeface="Calibri"/>
                <a:cs typeface="Calibri"/>
              </a:rPr>
              <a:t>ou</a:t>
            </a:r>
            <a:r>
              <a:rPr sz="900" spc="-25" dirty="0">
                <a:solidFill>
                  <a:srgbClr val="3A3838"/>
                </a:solidFill>
                <a:latin typeface="Calibri"/>
                <a:cs typeface="Calibri"/>
              </a:rPr>
              <a:t> </a:t>
            </a:r>
            <a:r>
              <a:rPr sz="900" dirty="0">
                <a:solidFill>
                  <a:srgbClr val="3A3838"/>
                </a:solidFill>
                <a:latin typeface="Calibri"/>
                <a:cs typeface="Calibri"/>
              </a:rPr>
              <a:t>le</a:t>
            </a:r>
            <a:r>
              <a:rPr sz="900" spc="-30" dirty="0">
                <a:solidFill>
                  <a:srgbClr val="3A3838"/>
                </a:solidFill>
                <a:latin typeface="Calibri"/>
                <a:cs typeface="Calibri"/>
              </a:rPr>
              <a:t> </a:t>
            </a:r>
            <a:r>
              <a:rPr sz="900" dirty="0">
                <a:solidFill>
                  <a:srgbClr val="3A3838"/>
                </a:solidFill>
                <a:latin typeface="Calibri"/>
                <a:cs typeface="Calibri"/>
              </a:rPr>
              <a:t>tuteur</a:t>
            </a:r>
            <a:r>
              <a:rPr sz="900" spc="-5" dirty="0">
                <a:solidFill>
                  <a:srgbClr val="3A3838"/>
                </a:solidFill>
                <a:latin typeface="Calibri"/>
                <a:cs typeface="Calibri"/>
              </a:rPr>
              <a:t> </a:t>
            </a:r>
            <a:r>
              <a:rPr sz="900" dirty="0">
                <a:solidFill>
                  <a:srgbClr val="3A3838"/>
                </a:solidFill>
                <a:latin typeface="Calibri"/>
                <a:cs typeface="Calibri"/>
              </a:rPr>
              <a:t>légal</a:t>
            </a:r>
            <a:r>
              <a:rPr sz="900" spc="-15" dirty="0">
                <a:solidFill>
                  <a:srgbClr val="3A3838"/>
                </a:solidFill>
                <a:latin typeface="Calibri"/>
                <a:cs typeface="Calibri"/>
              </a:rPr>
              <a:t> </a:t>
            </a:r>
            <a:r>
              <a:rPr sz="900" spc="-25" dirty="0">
                <a:solidFill>
                  <a:srgbClr val="3A3838"/>
                </a:solidFill>
                <a:latin typeface="Calibri"/>
                <a:cs typeface="Calibri"/>
              </a:rPr>
              <a:t>de</a:t>
            </a:r>
            <a:r>
              <a:rPr sz="900" spc="500" dirty="0">
                <a:solidFill>
                  <a:srgbClr val="3A3838"/>
                </a:solidFill>
                <a:latin typeface="Calibri"/>
                <a:cs typeface="Calibri"/>
              </a:rPr>
              <a:t> </a:t>
            </a:r>
            <a:r>
              <a:rPr sz="900" dirty="0">
                <a:solidFill>
                  <a:srgbClr val="3A3838"/>
                </a:solidFill>
                <a:latin typeface="Calibri"/>
                <a:cs typeface="Calibri"/>
              </a:rPr>
              <a:t>l'enfant</a:t>
            </a:r>
            <a:r>
              <a:rPr sz="900" spc="-30" dirty="0">
                <a:solidFill>
                  <a:srgbClr val="3A3838"/>
                </a:solidFill>
                <a:latin typeface="Calibri"/>
                <a:cs typeface="Calibri"/>
              </a:rPr>
              <a:t> </a:t>
            </a:r>
            <a:r>
              <a:rPr sz="900" dirty="0">
                <a:solidFill>
                  <a:srgbClr val="3A3838"/>
                </a:solidFill>
                <a:latin typeface="Calibri"/>
                <a:cs typeface="Calibri"/>
              </a:rPr>
              <a:t>et</a:t>
            </a:r>
            <a:r>
              <a:rPr sz="900" spc="-30" dirty="0">
                <a:solidFill>
                  <a:srgbClr val="3A3838"/>
                </a:solidFill>
                <a:latin typeface="Calibri"/>
                <a:cs typeface="Calibri"/>
              </a:rPr>
              <a:t> </a:t>
            </a:r>
            <a:r>
              <a:rPr sz="900" dirty="0">
                <a:solidFill>
                  <a:srgbClr val="3A3838"/>
                </a:solidFill>
                <a:latin typeface="Calibri"/>
                <a:cs typeface="Calibri"/>
              </a:rPr>
              <a:t>avoir</a:t>
            </a:r>
            <a:r>
              <a:rPr sz="900" spc="-35" dirty="0">
                <a:solidFill>
                  <a:srgbClr val="3A3838"/>
                </a:solidFill>
                <a:latin typeface="Calibri"/>
                <a:cs typeface="Calibri"/>
              </a:rPr>
              <a:t> </a:t>
            </a:r>
            <a:r>
              <a:rPr sz="900" dirty="0">
                <a:solidFill>
                  <a:srgbClr val="3A3838"/>
                </a:solidFill>
                <a:latin typeface="Calibri"/>
                <a:cs typeface="Calibri"/>
              </a:rPr>
              <a:t>l'autorité</a:t>
            </a:r>
            <a:r>
              <a:rPr sz="900" spc="-25" dirty="0">
                <a:solidFill>
                  <a:srgbClr val="3A3838"/>
                </a:solidFill>
                <a:latin typeface="Calibri"/>
                <a:cs typeface="Calibri"/>
              </a:rPr>
              <a:t> </a:t>
            </a:r>
            <a:r>
              <a:rPr sz="900" dirty="0">
                <a:solidFill>
                  <a:srgbClr val="3A3838"/>
                </a:solidFill>
                <a:latin typeface="Calibri"/>
                <a:cs typeface="Calibri"/>
              </a:rPr>
              <a:t>légale</a:t>
            </a:r>
            <a:r>
              <a:rPr sz="900" spc="-20" dirty="0">
                <a:solidFill>
                  <a:srgbClr val="3A3838"/>
                </a:solidFill>
                <a:latin typeface="Calibri"/>
                <a:cs typeface="Calibri"/>
              </a:rPr>
              <a:t> </a:t>
            </a:r>
            <a:r>
              <a:rPr sz="900" dirty="0">
                <a:solidFill>
                  <a:srgbClr val="3A3838"/>
                </a:solidFill>
                <a:latin typeface="Calibri"/>
                <a:cs typeface="Calibri"/>
              </a:rPr>
              <a:t>pour</a:t>
            </a:r>
            <a:r>
              <a:rPr sz="900" spc="-35" dirty="0">
                <a:solidFill>
                  <a:srgbClr val="3A3838"/>
                </a:solidFill>
                <a:latin typeface="Calibri"/>
                <a:cs typeface="Calibri"/>
              </a:rPr>
              <a:t> </a:t>
            </a:r>
            <a:r>
              <a:rPr sz="900" dirty="0">
                <a:solidFill>
                  <a:srgbClr val="3A3838"/>
                </a:solidFill>
                <a:latin typeface="Calibri"/>
                <a:cs typeface="Calibri"/>
              </a:rPr>
              <a:t>obtenir</a:t>
            </a:r>
            <a:r>
              <a:rPr sz="900" spc="-15" dirty="0">
                <a:solidFill>
                  <a:srgbClr val="3A3838"/>
                </a:solidFill>
                <a:latin typeface="Calibri"/>
                <a:cs typeface="Calibri"/>
              </a:rPr>
              <a:t> </a:t>
            </a:r>
            <a:r>
              <a:rPr sz="900" spc="-25" dirty="0">
                <a:solidFill>
                  <a:srgbClr val="3A3838"/>
                </a:solidFill>
                <a:latin typeface="Calibri"/>
                <a:cs typeface="Calibri"/>
              </a:rPr>
              <a:t>les</a:t>
            </a:r>
            <a:r>
              <a:rPr sz="900" spc="500" dirty="0">
                <a:solidFill>
                  <a:srgbClr val="3A3838"/>
                </a:solidFill>
                <a:latin typeface="Calibri"/>
                <a:cs typeface="Calibri"/>
              </a:rPr>
              <a:t> </a:t>
            </a:r>
            <a:r>
              <a:rPr sz="900" spc="-10" dirty="0">
                <a:solidFill>
                  <a:srgbClr val="3A3838"/>
                </a:solidFill>
                <a:latin typeface="Calibri"/>
                <a:cs typeface="Calibri"/>
              </a:rPr>
              <a:t>informations</a:t>
            </a:r>
            <a:r>
              <a:rPr sz="900" spc="-5" dirty="0">
                <a:solidFill>
                  <a:srgbClr val="3A3838"/>
                </a:solidFill>
                <a:latin typeface="Calibri"/>
                <a:cs typeface="Calibri"/>
              </a:rPr>
              <a:t> </a:t>
            </a:r>
            <a:r>
              <a:rPr sz="900" dirty="0">
                <a:solidFill>
                  <a:srgbClr val="3A3838"/>
                </a:solidFill>
                <a:latin typeface="Calibri"/>
                <a:cs typeface="Calibri"/>
              </a:rPr>
              <a:t>scolaires de</a:t>
            </a:r>
            <a:r>
              <a:rPr sz="900" spc="-10" dirty="0">
                <a:solidFill>
                  <a:srgbClr val="3A3838"/>
                </a:solidFill>
                <a:latin typeface="Calibri"/>
                <a:cs typeface="Calibri"/>
              </a:rPr>
              <a:t> </a:t>
            </a:r>
            <a:r>
              <a:rPr sz="900" dirty="0">
                <a:solidFill>
                  <a:srgbClr val="3A3838"/>
                </a:solidFill>
                <a:latin typeface="Calibri"/>
                <a:cs typeface="Calibri"/>
              </a:rPr>
              <a:t>mon </a:t>
            </a:r>
            <a:r>
              <a:rPr sz="900" spc="-10" dirty="0">
                <a:solidFill>
                  <a:srgbClr val="3A3838"/>
                </a:solidFill>
                <a:latin typeface="Calibri"/>
                <a:cs typeface="Calibri"/>
              </a:rPr>
              <a:t>enfant.</a:t>
            </a:r>
            <a:endParaRPr sz="900" dirty="0">
              <a:latin typeface="Calibri"/>
              <a:cs typeface="Calibri"/>
            </a:endParaRPr>
          </a:p>
          <a:p>
            <a:pPr marL="184785" marR="5080" indent="-172720">
              <a:lnSpc>
                <a:spcPct val="100000"/>
              </a:lnSpc>
              <a:buFont typeface="Arial"/>
              <a:buChar char="•"/>
              <a:tabLst>
                <a:tab pos="184785" algn="l"/>
              </a:tabLst>
            </a:pPr>
            <a:r>
              <a:rPr sz="900" dirty="0">
                <a:solidFill>
                  <a:srgbClr val="3A3838"/>
                </a:solidFill>
                <a:latin typeface="Calibri"/>
                <a:cs typeface="Calibri"/>
              </a:rPr>
              <a:t>Je</a:t>
            </a:r>
            <a:r>
              <a:rPr sz="900" spc="-20" dirty="0">
                <a:solidFill>
                  <a:srgbClr val="3A3838"/>
                </a:solidFill>
                <a:latin typeface="Calibri"/>
                <a:cs typeface="Calibri"/>
              </a:rPr>
              <a:t> </a:t>
            </a:r>
            <a:r>
              <a:rPr sz="900" dirty="0">
                <a:solidFill>
                  <a:srgbClr val="3A3838"/>
                </a:solidFill>
                <a:latin typeface="Calibri"/>
                <a:cs typeface="Calibri"/>
              </a:rPr>
              <a:t>certifie</a:t>
            </a:r>
            <a:r>
              <a:rPr sz="900" spc="-10" dirty="0">
                <a:solidFill>
                  <a:srgbClr val="3A3838"/>
                </a:solidFill>
                <a:latin typeface="Calibri"/>
                <a:cs typeface="Calibri"/>
              </a:rPr>
              <a:t> </a:t>
            </a:r>
            <a:r>
              <a:rPr sz="900" dirty="0">
                <a:solidFill>
                  <a:srgbClr val="3A3838"/>
                </a:solidFill>
                <a:latin typeface="Calibri"/>
                <a:cs typeface="Calibri"/>
              </a:rPr>
              <a:t>que</a:t>
            </a:r>
            <a:r>
              <a:rPr sz="900" spc="5" dirty="0">
                <a:solidFill>
                  <a:srgbClr val="3A3838"/>
                </a:solidFill>
                <a:latin typeface="Calibri"/>
                <a:cs typeface="Calibri"/>
              </a:rPr>
              <a:t> </a:t>
            </a:r>
            <a:r>
              <a:rPr sz="900" dirty="0">
                <a:solidFill>
                  <a:srgbClr val="3A3838"/>
                </a:solidFill>
                <a:latin typeface="Calibri"/>
                <a:cs typeface="Calibri"/>
              </a:rPr>
              <a:t>j'informerai</a:t>
            </a:r>
            <a:r>
              <a:rPr sz="900" spc="-10" dirty="0">
                <a:solidFill>
                  <a:srgbClr val="3A3838"/>
                </a:solidFill>
                <a:latin typeface="Calibri"/>
                <a:cs typeface="Calibri"/>
              </a:rPr>
              <a:t> l'établissement</a:t>
            </a:r>
            <a:r>
              <a:rPr sz="900" spc="30" dirty="0">
                <a:solidFill>
                  <a:srgbClr val="3A3838"/>
                </a:solidFill>
                <a:latin typeface="Calibri"/>
                <a:cs typeface="Calibri"/>
              </a:rPr>
              <a:t> </a:t>
            </a:r>
            <a:r>
              <a:rPr sz="900" spc="-10" dirty="0">
                <a:solidFill>
                  <a:srgbClr val="3A3838"/>
                </a:solidFill>
                <a:latin typeface="Calibri"/>
                <a:cs typeface="Calibri"/>
              </a:rPr>
              <a:t>scolaire</a:t>
            </a:r>
            <a:r>
              <a:rPr sz="900" spc="500" dirty="0">
                <a:solidFill>
                  <a:srgbClr val="3A3838"/>
                </a:solidFill>
                <a:latin typeface="Calibri"/>
                <a:cs typeface="Calibri"/>
              </a:rPr>
              <a:t> </a:t>
            </a:r>
            <a:r>
              <a:rPr sz="900" dirty="0">
                <a:solidFill>
                  <a:srgbClr val="3A3838"/>
                </a:solidFill>
                <a:latin typeface="Calibri"/>
                <a:cs typeface="Calibri"/>
              </a:rPr>
              <a:t>de</a:t>
            </a:r>
            <a:r>
              <a:rPr sz="900" spc="-30" dirty="0">
                <a:solidFill>
                  <a:srgbClr val="3A3838"/>
                </a:solidFill>
                <a:latin typeface="Calibri"/>
                <a:cs typeface="Calibri"/>
              </a:rPr>
              <a:t> </a:t>
            </a:r>
            <a:r>
              <a:rPr sz="900" dirty="0">
                <a:solidFill>
                  <a:srgbClr val="3A3838"/>
                </a:solidFill>
                <a:latin typeface="Calibri"/>
                <a:cs typeface="Calibri"/>
              </a:rPr>
              <a:t>mes</a:t>
            </a:r>
            <a:r>
              <a:rPr sz="900" spc="-35" dirty="0">
                <a:solidFill>
                  <a:srgbClr val="3A3838"/>
                </a:solidFill>
                <a:latin typeface="Calibri"/>
                <a:cs typeface="Calibri"/>
              </a:rPr>
              <a:t> </a:t>
            </a:r>
            <a:r>
              <a:rPr sz="900" dirty="0">
                <a:solidFill>
                  <a:srgbClr val="3A3838"/>
                </a:solidFill>
                <a:latin typeface="Calibri"/>
                <a:cs typeface="Calibri"/>
              </a:rPr>
              <a:t>élèves</a:t>
            </a:r>
            <a:r>
              <a:rPr sz="900" spc="-5" dirty="0">
                <a:solidFill>
                  <a:srgbClr val="3A3838"/>
                </a:solidFill>
                <a:latin typeface="Calibri"/>
                <a:cs typeface="Calibri"/>
              </a:rPr>
              <a:t> </a:t>
            </a:r>
            <a:r>
              <a:rPr sz="900" dirty="0">
                <a:solidFill>
                  <a:srgbClr val="3A3838"/>
                </a:solidFill>
                <a:latin typeface="Calibri"/>
                <a:cs typeface="Calibri"/>
              </a:rPr>
              <a:t>de</a:t>
            </a:r>
            <a:r>
              <a:rPr sz="900" spc="-25" dirty="0">
                <a:solidFill>
                  <a:srgbClr val="3A3838"/>
                </a:solidFill>
                <a:latin typeface="Calibri"/>
                <a:cs typeface="Calibri"/>
              </a:rPr>
              <a:t> </a:t>
            </a:r>
            <a:r>
              <a:rPr sz="900" dirty="0">
                <a:solidFill>
                  <a:srgbClr val="3A3838"/>
                </a:solidFill>
                <a:latin typeface="Calibri"/>
                <a:cs typeface="Calibri"/>
              </a:rPr>
              <a:t>tout</a:t>
            </a:r>
            <a:r>
              <a:rPr sz="900" spc="-45" dirty="0">
                <a:solidFill>
                  <a:srgbClr val="3A3838"/>
                </a:solidFill>
                <a:latin typeface="Calibri"/>
                <a:cs typeface="Calibri"/>
              </a:rPr>
              <a:t> </a:t>
            </a:r>
            <a:r>
              <a:rPr sz="900" dirty="0">
                <a:solidFill>
                  <a:srgbClr val="3A3838"/>
                </a:solidFill>
                <a:latin typeface="Calibri"/>
                <a:cs typeface="Calibri"/>
              </a:rPr>
              <a:t>problème</a:t>
            </a:r>
            <a:r>
              <a:rPr sz="900" spc="-5" dirty="0">
                <a:solidFill>
                  <a:srgbClr val="3A3838"/>
                </a:solidFill>
                <a:latin typeface="Calibri"/>
                <a:cs typeface="Calibri"/>
              </a:rPr>
              <a:t> </a:t>
            </a:r>
            <a:r>
              <a:rPr sz="900" dirty="0">
                <a:solidFill>
                  <a:srgbClr val="3A3838"/>
                </a:solidFill>
                <a:latin typeface="Calibri"/>
                <a:cs typeface="Calibri"/>
              </a:rPr>
              <a:t>entraînant</a:t>
            </a:r>
            <a:r>
              <a:rPr sz="900" spc="-15" dirty="0">
                <a:solidFill>
                  <a:srgbClr val="3A3838"/>
                </a:solidFill>
                <a:latin typeface="Calibri"/>
                <a:cs typeface="Calibri"/>
              </a:rPr>
              <a:t> </a:t>
            </a:r>
            <a:r>
              <a:rPr sz="900" spc="-25" dirty="0">
                <a:solidFill>
                  <a:srgbClr val="3A3838"/>
                </a:solidFill>
                <a:latin typeface="Calibri"/>
                <a:cs typeface="Calibri"/>
              </a:rPr>
              <a:t>la</a:t>
            </a:r>
            <a:r>
              <a:rPr sz="900" spc="500" dirty="0">
                <a:solidFill>
                  <a:srgbClr val="3A3838"/>
                </a:solidFill>
                <a:latin typeface="Calibri"/>
                <a:cs typeface="Calibri"/>
              </a:rPr>
              <a:t> </a:t>
            </a:r>
            <a:r>
              <a:rPr sz="900" dirty="0">
                <a:solidFill>
                  <a:srgbClr val="3A3838"/>
                </a:solidFill>
                <a:latin typeface="Calibri"/>
                <a:cs typeface="Calibri"/>
              </a:rPr>
              <a:t>nécessité</a:t>
            </a:r>
            <a:r>
              <a:rPr sz="900" spc="-15" dirty="0">
                <a:solidFill>
                  <a:srgbClr val="3A3838"/>
                </a:solidFill>
                <a:latin typeface="Calibri"/>
                <a:cs typeface="Calibri"/>
              </a:rPr>
              <a:t> </a:t>
            </a:r>
            <a:r>
              <a:rPr sz="900" dirty="0">
                <a:solidFill>
                  <a:srgbClr val="3A3838"/>
                </a:solidFill>
                <a:latin typeface="Calibri"/>
                <a:cs typeface="Calibri"/>
              </a:rPr>
              <a:t>de</a:t>
            </a:r>
            <a:r>
              <a:rPr sz="900" spc="-20" dirty="0">
                <a:solidFill>
                  <a:srgbClr val="3A3838"/>
                </a:solidFill>
                <a:latin typeface="Calibri"/>
                <a:cs typeface="Calibri"/>
              </a:rPr>
              <a:t> </a:t>
            </a:r>
            <a:r>
              <a:rPr sz="900" dirty="0">
                <a:solidFill>
                  <a:srgbClr val="3A3838"/>
                </a:solidFill>
                <a:latin typeface="Calibri"/>
                <a:cs typeface="Calibri"/>
              </a:rPr>
              <a:t>modifier</a:t>
            </a:r>
            <a:r>
              <a:rPr sz="900" spc="-10" dirty="0">
                <a:solidFill>
                  <a:srgbClr val="3A3838"/>
                </a:solidFill>
                <a:latin typeface="Calibri"/>
                <a:cs typeface="Calibri"/>
              </a:rPr>
              <a:t> </a:t>
            </a:r>
            <a:r>
              <a:rPr sz="900" dirty="0">
                <a:solidFill>
                  <a:srgbClr val="3A3838"/>
                </a:solidFill>
                <a:latin typeface="Calibri"/>
                <a:cs typeface="Calibri"/>
              </a:rPr>
              <a:t>l'accès</a:t>
            </a:r>
            <a:r>
              <a:rPr sz="900" spc="-45" dirty="0">
                <a:solidFill>
                  <a:srgbClr val="3A3838"/>
                </a:solidFill>
                <a:latin typeface="Calibri"/>
                <a:cs typeface="Calibri"/>
              </a:rPr>
              <a:t> </a:t>
            </a:r>
            <a:r>
              <a:rPr sz="900" dirty="0">
                <a:solidFill>
                  <a:srgbClr val="3A3838"/>
                </a:solidFill>
                <a:latin typeface="Calibri"/>
                <a:cs typeface="Calibri"/>
              </a:rPr>
              <a:t>à</a:t>
            </a:r>
            <a:r>
              <a:rPr sz="900" spc="-40" dirty="0">
                <a:solidFill>
                  <a:srgbClr val="3A3838"/>
                </a:solidFill>
                <a:latin typeface="Calibri"/>
                <a:cs typeface="Calibri"/>
              </a:rPr>
              <a:t> </a:t>
            </a:r>
            <a:r>
              <a:rPr sz="900" dirty="0">
                <a:solidFill>
                  <a:srgbClr val="3A3838"/>
                </a:solidFill>
                <a:latin typeface="Calibri"/>
                <a:cs typeface="Calibri"/>
              </a:rPr>
              <a:t>leurs</a:t>
            </a:r>
            <a:r>
              <a:rPr sz="900" spc="-20" dirty="0">
                <a:solidFill>
                  <a:srgbClr val="3A3838"/>
                </a:solidFill>
                <a:latin typeface="Calibri"/>
                <a:cs typeface="Calibri"/>
              </a:rPr>
              <a:t> </a:t>
            </a:r>
            <a:r>
              <a:rPr sz="900" spc="-10" dirty="0">
                <a:solidFill>
                  <a:srgbClr val="3A3838"/>
                </a:solidFill>
                <a:latin typeface="Calibri"/>
                <a:cs typeface="Calibri"/>
              </a:rPr>
              <a:t>dossiers</a:t>
            </a:r>
            <a:r>
              <a:rPr sz="900" spc="500" dirty="0">
                <a:solidFill>
                  <a:srgbClr val="3A3838"/>
                </a:solidFill>
                <a:latin typeface="Calibri"/>
                <a:cs typeface="Calibri"/>
              </a:rPr>
              <a:t> </a:t>
            </a:r>
            <a:r>
              <a:rPr sz="900" dirty="0">
                <a:solidFill>
                  <a:srgbClr val="3A3838"/>
                </a:solidFill>
                <a:latin typeface="Calibri"/>
                <a:cs typeface="Calibri"/>
              </a:rPr>
              <a:t>scolaires.</a:t>
            </a:r>
            <a:r>
              <a:rPr sz="900" spc="-25" dirty="0">
                <a:solidFill>
                  <a:srgbClr val="3A3838"/>
                </a:solidFill>
                <a:latin typeface="Calibri"/>
                <a:cs typeface="Calibri"/>
              </a:rPr>
              <a:t> </a:t>
            </a:r>
            <a:r>
              <a:rPr sz="900" dirty="0">
                <a:solidFill>
                  <a:srgbClr val="3A3838"/>
                </a:solidFill>
                <a:latin typeface="Calibri"/>
                <a:cs typeface="Calibri"/>
              </a:rPr>
              <a:t>Je</a:t>
            </a:r>
            <a:r>
              <a:rPr sz="900" spc="-20" dirty="0">
                <a:solidFill>
                  <a:srgbClr val="3A3838"/>
                </a:solidFill>
                <a:latin typeface="Calibri"/>
                <a:cs typeface="Calibri"/>
              </a:rPr>
              <a:t> </a:t>
            </a:r>
            <a:r>
              <a:rPr sz="900" spc="-10" dirty="0">
                <a:solidFill>
                  <a:srgbClr val="3A3838"/>
                </a:solidFill>
                <a:latin typeface="Calibri"/>
                <a:cs typeface="Calibri"/>
              </a:rPr>
              <a:t>comprends</a:t>
            </a:r>
            <a:r>
              <a:rPr sz="900" spc="-15" dirty="0">
                <a:solidFill>
                  <a:srgbClr val="3A3838"/>
                </a:solidFill>
                <a:latin typeface="Calibri"/>
                <a:cs typeface="Calibri"/>
              </a:rPr>
              <a:t> </a:t>
            </a:r>
            <a:r>
              <a:rPr sz="900" dirty="0">
                <a:solidFill>
                  <a:srgbClr val="3A3838"/>
                </a:solidFill>
                <a:latin typeface="Calibri"/>
                <a:cs typeface="Calibri"/>
              </a:rPr>
              <a:t>également</a:t>
            </a:r>
            <a:r>
              <a:rPr sz="900" spc="5" dirty="0">
                <a:solidFill>
                  <a:srgbClr val="3A3838"/>
                </a:solidFill>
                <a:latin typeface="Calibri"/>
                <a:cs typeface="Calibri"/>
              </a:rPr>
              <a:t> </a:t>
            </a:r>
            <a:r>
              <a:rPr sz="900" dirty="0">
                <a:solidFill>
                  <a:srgbClr val="3A3838"/>
                </a:solidFill>
                <a:latin typeface="Calibri"/>
                <a:cs typeface="Calibri"/>
              </a:rPr>
              <a:t>que</a:t>
            </a:r>
            <a:r>
              <a:rPr sz="900" spc="-5" dirty="0">
                <a:solidFill>
                  <a:srgbClr val="3A3838"/>
                </a:solidFill>
                <a:latin typeface="Calibri"/>
                <a:cs typeface="Calibri"/>
              </a:rPr>
              <a:t> </a:t>
            </a:r>
            <a:r>
              <a:rPr sz="900" spc="-25" dirty="0">
                <a:solidFill>
                  <a:srgbClr val="3A3838"/>
                </a:solidFill>
                <a:latin typeface="Calibri"/>
                <a:cs typeface="Calibri"/>
              </a:rPr>
              <a:t>le</a:t>
            </a:r>
            <a:r>
              <a:rPr sz="900" spc="500" dirty="0">
                <a:solidFill>
                  <a:srgbClr val="3A3838"/>
                </a:solidFill>
                <a:latin typeface="Calibri"/>
                <a:cs typeface="Calibri"/>
              </a:rPr>
              <a:t> </a:t>
            </a:r>
            <a:r>
              <a:rPr sz="900" dirty="0">
                <a:solidFill>
                  <a:srgbClr val="3A3838"/>
                </a:solidFill>
                <a:latin typeface="Calibri"/>
                <a:cs typeface="Calibri"/>
              </a:rPr>
              <a:t>Massachusetts</a:t>
            </a:r>
            <a:r>
              <a:rPr sz="900" spc="-40" dirty="0">
                <a:solidFill>
                  <a:srgbClr val="3A3838"/>
                </a:solidFill>
                <a:latin typeface="Calibri"/>
                <a:cs typeface="Calibri"/>
              </a:rPr>
              <a:t> </a:t>
            </a:r>
            <a:r>
              <a:rPr sz="900" dirty="0">
                <a:solidFill>
                  <a:srgbClr val="3A3838"/>
                </a:solidFill>
                <a:latin typeface="Calibri"/>
                <a:cs typeface="Calibri"/>
              </a:rPr>
              <a:t>Department</a:t>
            </a:r>
            <a:r>
              <a:rPr sz="900" spc="-40" dirty="0">
                <a:solidFill>
                  <a:srgbClr val="3A3838"/>
                </a:solidFill>
                <a:latin typeface="Calibri"/>
                <a:cs typeface="Calibri"/>
              </a:rPr>
              <a:t> </a:t>
            </a:r>
            <a:r>
              <a:rPr sz="900" dirty="0">
                <a:solidFill>
                  <a:srgbClr val="3A3838"/>
                </a:solidFill>
                <a:latin typeface="Calibri"/>
                <a:cs typeface="Calibri"/>
              </a:rPr>
              <a:t>of</a:t>
            </a:r>
            <a:r>
              <a:rPr sz="900" spc="-50" dirty="0">
                <a:solidFill>
                  <a:srgbClr val="3A3838"/>
                </a:solidFill>
                <a:latin typeface="Calibri"/>
                <a:cs typeface="Calibri"/>
              </a:rPr>
              <a:t> </a:t>
            </a:r>
            <a:r>
              <a:rPr sz="900" dirty="0">
                <a:solidFill>
                  <a:srgbClr val="3A3838"/>
                </a:solidFill>
                <a:latin typeface="Calibri"/>
                <a:cs typeface="Calibri"/>
              </a:rPr>
              <a:t>Elementary</a:t>
            </a:r>
            <a:r>
              <a:rPr sz="900" spc="-25" dirty="0">
                <a:solidFill>
                  <a:srgbClr val="3A3838"/>
                </a:solidFill>
                <a:latin typeface="Calibri"/>
                <a:cs typeface="Calibri"/>
              </a:rPr>
              <a:t> and</a:t>
            </a:r>
            <a:r>
              <a:rPr sz="900" spc="500" dirty="0">
                <a:solidFill>
                  <a:srgbClr val="3A3838"/>
                </a:solidFill>
                <a:latin typeface="Calibri"/>
                <a:cs typeface="Calibri"/>
              </a:rPr>
              <a:t> </a:t>
            </a:r>
            <a:r>
              <a:rPr sz="900" dirty="0">
                <a:solidFill>
                  <a:srgbClr val="3A3838"/>
                </a:solidFill>
                <a:latin typeface="Calibri"/>
                <a:cs typeface="Calibri"/>
              </a:rPr>
              <a:t>Secondary</a:t>
            </a:r>
            <a:r>
              <a:rPr sz="900" spc="-40" dirty="0">
                <a:solidFill>
                  <a:srgbClr val="3A3838"/>
                </a:solidFill>
                <a:latin typeface="Calibri"/>
                <a:cs typeface="Calibri"/>
              </a:rPr>
              <a:t> </a:t>
            </a:r>
            <a:r>
              <a:rPr sz="900" dirty="0">
                <a:solidFill>
                  <a:srgbClr val="3A3838"/>
                </a:solidFill>
                <a:latin typeface="Calibri"/>
                <a:cs typeface="Calibri"/>
              </a:rPr>
              <a:t>(Département</a:t>
            </a:r>
            <a:r>
              <a:rPr sz="900" spc="-20" dirty="0">
                <a:solidFill>
                  <a:srgbClr val="3A3838"/>
                </a:solidFill>
                <a:latin typeface="Calibri"/>
                <a:cs typeface="Calibri"/>
              </a:rPr>
              <a:t> </a:t>
            </a:r>
            <a:r>
              <a:rPr sz="900" dirty="0">
                <a:solidFill>
                  <a:srgbClr val="3A3838"/>
                </a:solidFill>
                <a:latin typeface="Calibri"/>
                <a:cs typeface="Calibri"/>
              </a:rPr>
              <a:t>de</a:t>
            </a:r>
            <a:r>
              <a:rPr sz="900" spc="-30" dirty="0">
                <a:solidFill>
                  <a:srgbClr val="3A3838"/>
                </a:solidFill>
                <a:latin typeface="Calibri"/>
                <a:cs typeface="Calibri"/>
              </a:rPr>
              <a:t> </a:t>
            </a:r>
            <a:r>
              <a:rPr sz="900" spc="-10" dirty="0">
                <a:solidFill>
                  <a:srgbClr val="3A3838"/>
                </a:solidFill>
                <a:latin typeface="Calibri"/>
                <a:cs typeface="Calibri"/>
              </a:rPr>
              <a:t>l'enseignement</a:t>
            </a:r>
            <a:r>
              <a:rPr sz="900" spc="500" dirty="0">
                <a:solidFill>
                  <a:srgbClr val="3A3838"/>
                </a:solidFill>
                <a:latin typeface="Calibri"/>
                <a:cs typeface="Calibri"/>
              </a:rPr>
              <a:t> </a:t>
            </a:r>
            <a:r>
              <a:rPr sz="900" dirty="0">
                <a:solidFill>
                  <a:srgbClr val="3A3838"/>
                </a:solidFill>
                <a:latin typeface="Calibri"/>
                <a:cs typeface="Calibri"/>
              </a:rPr>
              <a:t>primaire</a:t>
            </a:r>
            <a:r>
              <a:rPr sz="900" spc="-15" dirty="0">
                <a:solidFill>
                  <a:srgbClr val="3A3838"/>
                </a:solidFill>
                <a:latin typeface="Calibri"/>
                <a:cs typeface="Calibri"/>
              </a:rPr>
              <a:t> </a:t>
            </a:r>
            <a:r>
              <a:rPr sz="900" dirty="0">
                <a:solidFill>
                  <a:srgbClr val="3A3838"/>
                </a:solidFill>
                <a:latin typeface="Calibri"/>
                <a:cs typeface="Calibri"/>
              </a:rPr>
              <a:t>et</a:t>
            </a:r>
            <a:r>
              <a:rPr sz="900" spc="-30" dirty="0">
                <a:solidFill>
                  <a:srgbClr val="3A3838"/>
                </a:solidFill>
                <a:latin typeface="Calibri"/>
                <a:cs typeface="Calibri"/>
              </a:rPr>
              <a:t> </a:t>
            </a:r>
            <a:r>
              <a:rPr sz="900" dirty="0">
                <a:solidFill>
                  <a:srgbClr val="3A3838"/>
                </a:solidFill>
                <a:latin typeface="Calibri"/>
                <a:cs typeface="Calibri"/>
              </a:rPr>
              <a:t>secondaire</a:t>
            </a:r>
            <a:r>
              <a:rPr sz="900" spc="-25" dirty="0">
                <a:solidFill>
                  <a:srgbClr val="3A3838"/>
                </a:solidFill>
                <a:latin typeface="Calibri"/>
                <a:cs typeface="Calibri"/>
              </a:rPr>
              <a:t> </a:t>
            </a:r>
            <a:r>
              <a:rPr sz="900" dirty="0">
                <a:solidFill>
                  <a:srgbClr val="3A3838"/>
                </a:solidFill>
                <a:latin typeface="Calibri"/>
                <a:cs typeface="Calibri"/>
              </a:rPr>
              <a:t>du</a:t>
            </a:r>
            <a:r>
              <a:rPr sz="900" spc="-20" dirty="0">
                <a:solidFill>
                  <a:srgbClr val="3A3838"/>
                </a:solidFill>
                <a:latin typeface="Calibri"/>
                <a:cs typeface="Calibri"/>
              </a:rPr>
              <a:t> </a:t>
            </a:r>
            <a:r>
              <a:rPr sz="900" spc="-10" dirty="0">
                <a:solidFill>
                  <a:srgbClr val="3A3838"/>
                </a:solidFill>
                <a:latin typeface="Calibri"/>
                <a:cs typeface="Calibri"/>
              </a:rPr>
              <a:t>Massachusetts)</a:t>
            </a:r>
            <a:endParaRPr sz="900" dirty="0">
              <a:latin typeface="Calibri"/>
              <a:cs typeface="Calibri"/>
            </a:endParaRPr>
          </a:p>
        </p:txBody>
      </p:sp>
      <p:sp>
        <p:nvSpPr>
          <p:cNvPr id="23" name="object 23">
            <a:extLst>
              <a:ext uri="{C183D7F6-B498-43B3-948B-1728B52AA6E4}">
                <adec:decorative xmlns:adec="http://schemas.microsoft.com/office/drawing/2017/decorative" val="1"/>
              </a:ext>
            </a:extLst>
          </p:cNvPr>
          <p:cNvSpPr txBox="1"/>
          <p:nvPr/>
        </p:nvSpPr>
        <p:spPr>
          <a:xfrm>
            <a:off x="10440733" y="1664017"/>
            <a:ext cx="919480" cy="240029"/>
          </a:xfrm>
          <a:prstGeom prst="rect">
            <a:avLst/>
          </a:prstGeom>
          <a:solidFill>
            <a:srgbClr val="F8F8F8"/>
          </a:solidFill>
          <a:ln w="3175">
            <a:solidFill>
              <a:srgbClr val="F8F8F8"/>
            </a:solidFill>
          </a:ln>
        </p:spPr>
        <p:txBody>
          <a:bodyPr vert="horz" wrap="square" lIns="0" tIns="43180" rIns="0" bIns="0" rtlCol="0">
            <a:spAutoFit/>
          </a:bodyPr>
          <a:lstStyle/>
          <a:p>
            <a:pPr marL="318770">
              <a:lnSpc>
                <a:spcPct val="100000"/>
              </a:lnSpc>
              <a:spcBef>
                <a:spcPts val="340"/>
              </a:spcBef>
            </a:pPr>
            <a:r>
              <a:rPr sz="900" dirty="0">
                <a:solidFill>
                  <a:srgbClr val="214681"/>
                </a:solidFill>
                <a:latin typeface="Calibri"/>
                <a:cs typeface="Calibri"/>
              </a:rPr>
              <a:t>En</a:t>
            </a:r>
            <a:r>
              <a:rPr sz="900" spc="-10" dirty="0">
                <a:solidFill>
                  <a:srgbClr val="214681"/>
                </a:solidFill>
                <a:latin typeface="Calibri"/>
                <a:cs typeface="Calibri"/>
              </a:rPr>
              <a:t> Español</a:t>
            </a:r>
            <a:endParaRPr sz="900" dirty="0">
              <a:latin typeface="Calibri"/>
              <a:cs typeface="Calibri"/>
            </a:endParaRPr>
          </a:p>
        </p:txBody>
      </p:sp>
      <p:sp>
        <p:nvSpPr>
          <p:cNvPr id="53" name="object 53"/>
          <p:cNvSpPr txBox="1"/>
          <p:nvPr/>
        </p:nvSpPr>
        <p:spPr>
          <a:xfrm>
            <a:off x="4981955" y="6231635"/>
            <a:ext cx="762000" cy="253365"/>
          </a:xfrm>
          <a:prstGeom prst="rect">
            <a:avLst/>
          </a:prstGeom>
          <a:solidFill>
            <a:srgbClr val="F8F8F8"/>
          </a:solidFill>
        </p:spPr>
        <p:txBody>
          <a:bodyPr vert="horz" wrap="square" lIns="0" tIns="34925" rIns="0" bIns="0" rtlCol="0">
            <a:spAutoFit/>
          </a:bodyPr>
          <a:lstStyle/>
          <a:p>
            <a:pPr marL="48260">
              <a:lnSpc>
                <a:spcPct val="100000"/>
              </a:lnSpc>
              <a:spcBef>
                <a:spcPts val="275"/>
              </a:spcBef>
            </a:pPr>
            <a:r>
              <a:rPr sz="900" spc="-10" dirty="0">
                <a:solidFill>
                  <a:srgbClr val="214681"/>
                </a:solidFill>
                <a:latin typeface="Calibri"/>
                <a:cs typeface="Calibri"/>
              </a:rPr>
              <a:t>Conditions</a:t>
            </a:r>
            <a:endParaRPr sz="900" dirty="0">
              <a:latin typeface="Calibri"/>
              <a:cs typeface="Calibri"/>
            </a:endParaRPr>
          </a:p>
        </p:txBody>
      </p:sp>
      <p:sp>
        <p:nvSpPr>
          <p:cNvPr id="54" name="object 54"/>
          <p:cNvSpPr txBox="1"/>
          <p:nvPr/>
        </p:nvSpPr>
        <p:spPr>
          <a:xfrm>
            <a:off x="5017770" y="6391452"/>
            <a:ext cx="57023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214681"/>
                </a:solidFill>
                <a:latin typeface="Calibri"/>
                <a:cs typeface="Calibri"/>
              </a:rPr>
              <a:t>d'utilisation</a:t>
            </a:r>
            <a:endParaRPr sz="900" dirty="0">
              <a:latin typeface="Calibri"/>
              <a:cs typeface="Calibri"/>
            </a:endParaRPr>
          </a:p>
        </p:txBody>
      </p:sp>
      <p:sp>
        <p:nvSpPr>
          <p:cNvPr id="55" name="object 55"/>
          <p:cNvSpPr txBox="1"/>
          <p:nvPr/>
        </p:nvSpPr>
        <p:spPr>
          <a:xfrm>
            <a:off x="5966459" y="6259067"/>
            <a:ext cx="741045" cy="187960"/>
          </a:xfrm>
          <a:prstGeom prst="rect">
            <a:avLst/>
          </a:prstGeom>
          <a:solidFill>
            <a:srgbClr val="F8F8F8"/>
          </a:solidFill>
        </p:spPr>
        <p:txBody>
          <a:bodyPr vert="horz" wrap="square" lIns="0" tIns="7620" rIns="0" bIns="0" rtlCol="0">
            <a:spAutoFit/>
          </a:bodyPr>
          <a:lstStyle/>
          <a:p>
            <a:pPr>
              <a:lnSpc>
                <a:spcPct val="100000"/>
              </a:lnSpc>
              <a:spcBef>
                <a:spcPts val="60"/>
              </a:spcBef>
            </a:pPr>
            <a:r>
              <a:rPr sz="900" dirty="0">
                <a:solidFill>
                  <a:srgbClr val="214681"/>
                </a:solidFill>
                <a:latin typeface="Calibri"/>
                <a:cs typeface="Calibri"/>
              </a:rPr>
              <a:t>Politique</a:t>
            </a:r>
            <a:r>
              <a:rPr sz="900" spc="-30" dirty="0">
                <a:solidFill>
                  <a:srgbClr val="214681"/>
                </a:solidFill>
                <a:latin typeface="Calibri"/>
                <a:cs typeface="Calibri"/>
              </a:rPr>
              <a:t> </a:t>
            </a:r>
            <a:r>
              <a:rPr sz="900" spc="-25" dirty="0">
                <a:solidFill>
                  <a:srgbClr val="214681"/>
                </a:solidFill>
                <a:latin typeface="Calibri"/>
                <a:cs typeface="Calibri"/>
              </a:rPr>
              <a:t>de</a:t>
            </a:r>
            <a:endParaRPr sz="900" dirty="0">
              <a:latin typeface="Calibri"/>
              <a:cs typeface="Calibri"/>
            </a:endParaRPr>
          </a:p>
        </p:txBody>
      </p:sp>
      <p:sp>
        <p:nvSpPr>
          <p:cNvPr id="56" name="object 56"/>
          <p:cNvSpPr txBox="1"/>
          <p:nvPr/>
        </p:nvSpPr>
        <p:spPr>
          <a:xfrm>
            <a:off x="5953125" y="6391452"/>
            <a:ext cx="69659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214681"/>
                </a:solidFill>
                <a:latin typeface="Calibri"/>
                <a:cs typeface="Calibri"/>
              </a:rPr>
              <a:t>confidentialité</a:t>
            </a:r>
            <a:endParaRPr sz="900" dirty="0">
              <a:latin typeface="Calibri"/>
              <a:cs typeface="Calibri"/>
            </a:endParaRPr>
          </a:p>
        </p:txBody>
      </p:sp>
      <p:sp>
        <p:nvSpPr>
          <p:cNvPr id="57" name="object 57"/>
          <p:cNvSpPr txBox="1"/>
          <p:nvPr/>
        </p:nvSpPr>
        <p:spPr>
          <a:xfrm>
            <a:off x="9457943" y="6242303"/>
            <a:ext cx="794385" cy="186055"/>
          </a:xfrm>
          <a:prstGeom prst="rect">
            <a:avLst/>
          </a:prstGeom>
          <a:solidFill>
            <a:srgbClr val="F8F8F8"/>
          </a:solidFill>
        </p:spPr>
        <p:txBody>
          <a:bodyPr vert="horz" wrap="square" lIns="0" tIns="17145" rIns="0" bIns="0" rtlCol="0">
            <a:spAutoFit/>
          </a:bodyPr>
          <a:lstStyle/>
          <a:p>
            <a:pPr marL="184785">
              <a:lnSpc>
                <a:spcPct val="100000"/>
              </a:lnSpc>
              <a:spcBef>
                <a:spcPts val="135"/>
              </a:spcBef>
            </a:pPr>
            <a:r>
              <a:rPr sz="900" i="1" dirty="0">
                <a:solidFill>
                  <a:srgbClr val="214681"/>
                </a:solidFill>
                <a:latin typeface="Calibri"/>
                <a:cs typeface="Calibri"/>
              </a:rPr>
              <a:t>alimenté</a:t>
            </a:r>
            <a:r>
              <a:rPr sz="900" i="1" spc="-50" dirty="0">
                <a:solidFill>
                  <a:srgbClr val="214681"/>
                </a:solidFill>
                <a:latin typeface="Calibri"/>
                <a:cs typeface="Calibri"/>
              </a:rPr>
              <a:t> </a:t>
            </a:r>
            <a:r>
              <a:rPr sz="900" i="1" spc="-25" dirty="0">
                <a:solidFill>
                  <a:srgbClr val="214681"/>
                </a:solidFill>
                <a:latin typeface="Calibri"/>
                <a:cs typeface="Calibri"/>
              </a:rPr>
              <a:t>par</a:t>
            </a:r>
            <a:endParaRPr sz="900" dirty="0">
              <a:latin typeface="Calibri"/>
              <a:cs typeface="Calibri"/>
            </a:endParaRPr>
          </a:p>
        </p:txBody>
      </p:sp>
      <p:sp>
        <p:nvSpPr>
          <p:cNvPr id="9" name="object 9"/>
          <p:cNvSpPr txBox="1"/>
          <p:nvPr/>
        </p:nvSpPr>
        <p:spPr>
          <a:xfrm>
            <a:off x="251256" y="6246367"/>
            <a:ext cx="205740" cy="452120"/>
          </a:xfrm>
          <a:prstGeom prst="rect">
            <a:avLst/>
          </a:prstGeom>
        </p:spPr>
        <p:txBody>
          <a:bodyPr vert="horz" wrap="square" lIns="0" tIns="12065" rIns="0" bIns="0" rtlCol="0">
            <a:spAutoFit/>
          </a:bodyPr>
          <a:lstStyle/>
          <a:p>
            <a:pPr marL="12700">
              <a:lnSpc>
                <a:spcPct val="100000"/>
              </a:lnSpc>
              <a:spcBef>
                <a:spcPts val="95"/>
              </a:spcBef>
            </a:pPr>
            <a:r>
              <a:rPr sz="2800" spc="-50" dirty="0">
                <a:solidFill>
                  <a:srgbClr val="1A4685"/>
                </a:solidFill>
                <a:latin typeface="Calibri"/>
                <a:cs typeface="Calibri"/>
              </a:rPr>
              <a:t>3</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Premiers</a:t>
            </a:r>
            <a:r>
              <a:rPr spc="-95" dirty="0"/>
              <a:t> </a:t>
            </a:r>
            <a:r>
              <a:rPr dirty="0"/>
              <a:t>pas</a:t>
            </a:r>
            <a:r>
              <a:rPr spc="-95" dirty="0"/>
              <a:t> </a:t>
            </a:r>
            <a:r>
              <a:rPr dirty="0"/>
              <a:t>:</a:t>
            </a:r>
            <a:r>
              <a:rPr spc="-90" dirty="0"/>
              <a:t> </a:t>
            </a:r>
            <a:r>
              <a:rPr spc="-10" dirty="0"/>
              <a:t>Utilisateurs</a:t>
            </a:r>
            <a:r>
              <a:rPr spc="-90" dirty="0"/>
              <a:t> </a:t>
            </a:r>
            <a:r>
              <a:rPr spc="-10" dirty="0"/>
              <a:t>enregistrés</a:t>
            </a:r>
          </a:p>
        </p:txBody>
      </p:sp>
      <p:pic>
        <p:nvPicPr>
          <p:cNvPr id="4" name="object 4" descr="Capture d’écran de la page d’accueil du portail familial MCAS, mettant en évidence l’emplacement où les utilisateurs déjà inscrits peuvent se connecter au portail à l’aide de leur adresse e-mail et de leur mot de passe."/>
          <p:cNvPicPr/>
          <p:nvPr/>
        </p:nvPicPr>
        <p:blipFill>
          <a:blip r:embed="rId2" cstate="print"/>
          <a:stretch>
            <a:fillRect/>
          </a:stretch>
        </p:blipFill>
        <p:spPr>
          <a:xfrm>
            <a:off x="854963" y="810768"/>
            <a:ext cx="7214616" cy="5849112"/>
          </a:xfrm>
          <a:prstGeom prst="rect">
            <a:avLst/>
          </a:prstGeom>
        </p:spPr>
      </p:pic>
      <p:sp>
        <p:nvSpPr>
          <p:cNvPr id="5" name="object 5" descr="Une capture d’écran de la page d’accueil du Family Portal, où les utilisateurs déjà inscrits peuvent se connecter au portail.">
            <a:extLst>
              <a:ext uri="{C183D7F6-B498-43B3-948B-1728B52AA6E4}">
                <adec:decorative xmlns:adec="http://schemas.microsoft.com/office/drawing/2017/decorative" val="0"/>
              </a:ext>
            </a:extLst>
          </p:cNvPr>
          <p:cNvSpPr/>
          <p:nvPr/>
        </p:nvSpPr>
        <p:spPr>
          <a:xfrm>
            <a:off x="7739887" y="2023871"/>
            <a:ext cx="4286250" cy="1531620"/>
          </a:xfrm>
          <a:custGeom>
            <a:avLst/>
            <a:gdLst/>
            <a:ahLst/>
            <a:cxnLst/>
            <a:rect l="l" t="t" r="r" b="b"/>
            <a:pathLst>
              <a:path w="4286250" h="1531620">
                <a:moveTo>
                  <a:pt x="4285995" y="1276350"/>
                </a:moveTo>
                <a:lnTo>
                  <a:pt x="824991" y="1276350"/>
                </a:lnTo>
                <a:lnTo>
                  <a:pt x="829105" y="1322232"/>
                </a:lnTo>
                <a:lnTo>
                  <a:pt x="840963" y="1365417"/>
                </a:lnTo>
                <a:lnTo>
                  <a:pt x="859846" y="1405184"/>
                </a:lnTo>
                <a:lnTo>
                  <a:pt x="885032" y="1440812"/>
                </a:lnTo>
                <a:lnTo>
                  <a:pt x="915799" y="1471579"/>
                </a:lnTo>
                <a:lnTo>
                  <a:pt x="951427" y="1496765"/>
                </a:lnTo>
                <a:lnTo>
                  <a:pt x="991194" y="1515648"/>
                </a:lnTo>
                <a:lnTo>
                  <a:pt x="1034379" y="1527506"/>
                </a:lnTo>
                <a:lnTo>
                  <a:pt x="1080261" y="1531619"/>
                </a:lnTo>
                <a:lnTo>
                  <a:pt x="4030726" y="1531619"/>
                </a:lnTo>
                <a:lnTo>
                  <a:pt x="4076608" y="1527506"/>
                </a:lnTo>
                <a:lnTo>
                  <a:pt x="4119793" y="1515648"/>
                </a:lnTo>
                <a:lnTo>
                  <a:pt x="4159560" y="1496765"/>
                </a:lnTo>
                <a:lnTo>
                  <a:pt x="4195188" y="1471579"/>
                </a:lnTo>
                <a:lnTo>
                  <a:pt x="4225955" y="1440812"/>
                </a:lnTo>
                <a:lnTo>
                  <a:pt x="4251141" y="1405184"/>
                </a:lnTo>
                <a:lnTo>
                  <a:pt x="4270024" y="1365417"/>
                </a:lnTo>
                <a:lnTo>
                  <a:pt x="4281882" y="1322232"/>
                </a:lnTo>
                <a:lnTo>
                  <a:pt x="4285995" y="1276350"/>
                </a:lnTo>
                <a:close/>
              </a:path>
              <a:path w="4286250" h="1531620">
                <a:moveTo>
                  <a:pt x="4030726" y="0"/>
                </a:moveTo>
                <a:lnTo>
                  <a:pt x="1080261" y="0"/>
                </a:lnTo>
                <a:lnTo>
                  <a:pt x="1034379" y="4113"/>
                </a:lnTo>
                <a:lnTo>
                  <a:pt x="991194" y="15971"/>
                </a:lnTo>
                <a:lnTo>
                  <a:pt x="951427" y="34854"/>
                </a:lnTo>
                <a:lnTo>
                  <a:pt x="915799" y="60040"/>
                </a:lnTo>
                <a:lnTo>
                  <a:pt x="885032" y="90807"/>
                </a:lnTo>
                <a:lnTo>
                  <a:pt x="859846" y="126435"/>
                </a:lnTo>
                <a:lnTo>
                  <a:pt x="840963" y="166202"/>
                </a:lnTo>
                <a:lnTo>
                  <a:pt x="829105" y="209387"/>
                </a:lnTo>
                <a:lnTo>
                  <a:pt x="824991" y="255269"/>
                </a:lnTo>
                <a:lnTo>
                  <a:pt x="824991" y="893444"/>
                </a:lnTo>
                <a:lnTo>
                  <a:pt x="0" y="1469770"/>
                </a:lnTo>
                <a:lnTo>
                  <a:pt x="824991" y="1276350"/>
                </a:lnTo>
                <a:lnTo>
                  <a:pt x="4285995" y="1276350"/>
                </a:lnTo>
                <a:lnTo>
                  <a:pt x="4285995" y="255269"/>
                </a:lnTo>
                <a:lnTo>
                  <a:pt x="4281882" y="209387"/>
                </a:lnTo>
                <a:lnTo>
                  <a:pt x="4270024" y="166202"/>
                </a:lnTo>
                <a:lnTo>
                  <a:pt x="4251141" y="126435"/>
                </a:lnTo>
                <a:lnTo>
                  <a:pt x="4225955" y="90807"/>
                </a:lnTo>
                <a:lnTo>
                  <a:pt x="4195188" y="60040"/>
                </a:lnTo>
                <a:lnTo>
                  <a:pt x="4159560" y="34854"/>
                </a:lnTo>
                <a:lnTo>
                  <a:pt x="4119793" y="15971"/>
                </a:lnTo>
                <a:lnTo>
                  <a:pt x="4076608" y="4113"/>
                </a:lnTo>
                <a:lnTo>
                  <a:pt x="4030726" y="0"/>
                </a:lnTo>
                <a:close/>
              </a:path>
            </a:pathLst>
          </a:custGeom>
          <a:solidFill>
            <a:srgbClr val="1A4685"/>
          </a:solidFill>
        </p:spPr>
        <p:txBody>
          <a:bodyPr wrap="square" lIns="0" tIns="0" rIns="0" bIns="0" rtlCol="0"/>
          <a:lstStyle/>
          <a:p>
            <a:endParaRPr dirty="0"/>
          </a:p>
        </p:txBody>
      </p:sp>
      <p:grpSp>
        <p:nvGrpSpPr>
          <p:cNvPr id="8" name="object 8">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9" name="object 9"/>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0" name="object 10"/>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1" name="object 11">
            <a:extLst>
              <a:ext uri="{C183D7F6-B498-43B3-948B-1728B52AA6E4}">
                <adec:decorative xmlns:adec="http://schemas.microsoft.com/office/drawing/2017/decorative" val="1"/>
              </a:ext>
            </a:extLst>
          </p:cNvPr>
          <p:cNvSpPr/>
          <p:nvPr/>
        </p:nvSpPr>
        <p:spPr>
          <a:xfrm>
            <a:off x="1056132" y="2662427"/>
            <a:ext cx="3230880" cy="429895"/>
          </a:xfrm>
          <a:custGeom>
            <a:avLst/>
            <a:gdLst/>
            <a:ahLst/>
            <a:cxnLst/>
            <a:rect l="l" t="t" r="r" b="b"/>
            <a:pathLst>
              <a:path w="3230879" h="429894">
                <a:moveTo>
                  <a:pt x="0" y="429768"/>
                </a:moveTo>
                <a:lnTo>
                  <a:pt x="3230880" y="429768"/>
                </a:lnTo>
                <a:lnTo>
                  <a:pt x="3230880" y="0"/>
                </a:lnTo>
                <a:lnTo>
                  <a:pt x="0" y="0"/>
                </a:lnTo>
                <a:lnTo>
                  <a:pt x="0" y="429768"/>
                </a:lnTo>
                <a:close/>
              </a:path>
            </a:pathLst>
          </a:custGeom>
          <a:ln w="9524">
            <a:solidFill>
              <a:srgbClr val="F8F8F8"/>
            </a:solidFill>
          </a:ln>
        </p:spPr>
        <p:txBody>
          <a:bodyPr wrap="square" lIns="0" tIns="0" rIns="0" bIns="0" rtlCol="0"/>
          <a:lstStyle/>
          <a:p>
            <a:endParaRPr dirty="0"/>
          </a:p>
        </p:txBody>
      </p:sp>
      <p:sp>
        <p:nvSpPr>
          <p:cNvPr id="13" name="object 13">
            <a:extLst>
              <a:ext uri="{C183D7F6-B498-43B3-948B-1728B52AA6E4}">
                <adec:decorative xmlns:adec="http://schemas.microsoft.com/office/drawing/2017/decorative" val="1"/>
              </a:ext>
            </a:extLst>
          </p:cNvPr>
          <p:cNvSpPr/>
          <p:nvPr/>
        </p:nvSpPr>
        <p:spPr>
          <a:xfrm>
            <a:off x="952500" y="1935479"/>
            <a:ext cx="1870075" cy="646430"/>
          </a:xfrm>
          <a:custGeom>
            <a:avLst/>
            <a:gdLst/>
            <a:ahLst/>
            <a:cxnLst/>
            <a:rect l="l" t="t" r="r" b="b"/>
            <a:pathLst>
              <a:path w="1870075" h="646430">
                <a:moveTo>
                  <a:pt x="0" y="646176"/>
                </a:moveTo>
                <a:lnTo>
                  <a:pt x="1869948" y="646176"/>
                </a:lnTo>
                <a:lnTo>
                  <a:pt x="1869948" y="0"/>
                </a:lnTo>
                <a:lnTo>
                  <a:pt x="0" y="0"/>
                </a:lnTo>
                <a:lnTo>
                  <a:pt x="0" y="646176"/>
                </a:lnTo>
                <a:close/>
              </a:path>
            </a:pathLst>
          </a:custGeom>
          <a:ln w="9525">
            <a:solidFill>
              <a:srgbClr val="F8F8F8"/>
            </a:solidFill>
          </a:ln>
        </p:spPr>
        <p:txBody>
          <a:bodyPr wrap="square" lIns="0" tIns="0" rIns="0" bIns="0" rtlCol="0"/>
          <a:lstStyle/>
          <a:p>
            <a:endParaRPr dirty="0"/>
          </a:p>
        </p:txBody>
      </p:sp>
      <p:sp>
        <p:nvSpPr>
          <p:cNvPr id="17" name="object 17">
            <a:extLst>
              <a:ext uri="{C183D7F6-B498-43B3-948B-1728B52AA6E4}">
                <adec:decorative xmlns:adec="http://schemas.microsoft.com/office/drawing/2017/decorative" val="1"/>
              </a:ext>
            </a:extLst>
          </p:cNvPr>
          <p:cNvSpPr/>
          <p:nvPr/>
        </p:nvSpPr>
        <p:spPr>
          <a:xfrm>
            <a:off x="2860548" y="1139952"/>
            <a:ext cx="1874520" cy="363220"/>
          </a:xfrm>
          <a:custGeom>
            <a:avLst/>
            <a:gdLst/>
            <a:ahLst/>
            <a:cxnLst/>
            <a:rect l="l" t="t" r="r" b="b"/>
            <a:pathLst>
              <a:path w="1874520" h="363219">
                <a:moveTo>
                  <a:pt x="1874520" y="0"/>
                </a:moveTo>
                <a:lnTo>
                  <a:pt x="0" y="0"/>
                </a:lnTo>
                <a:lnTo>
                  <a:pt x="0" y="362712"/>
                </a:lnTo>
                <a:lnTo>
                  <a:pt x="1874520" y="362712"/>
                </a:lnTo>
                <a:lnTo>
                  <a:pt x="1874520" y="0"/>
                </a:lnTo>
                <a:close/>
              </a:path>
            </a:pathLst>
          </a:custGeom>
          <a:solidFill>
            <a:srgbClr val="FFFFFF"/>
          </a:solidFill>
        </p:spPr>
        <p:txBody>
          <a:bodyPr wrap="square" lIns="0" tIns="0" rIns="0" bIns="0" rtlCol="0"/>
          <a:lstStyle/>
          <a:p>
            <a:endParaRPr dirty="0"/>
          </a:p>
        </p:txBody>
      </p:sp>
      <p:sp>
        <p:nvSpPr>
          <p:cNvPr id="22" name="object 22">
            <a:extLst>
              <a:ext uri="{C183D7F6-B498-43B3-948B-1728B52AA6E4}">
                <adec:decorative xmlns:adec="http://schemas.microsoft.com/office/drawing/2017/decorative" val="1"/>
              </a:ext>
            </a:extLst>
          </p:cNvPr>
          <p:cNvSpPr/>
          <p:nvPr/>
        </p:nvSpPr>
        <p:spPr>
          <a:xfrm>
            <a:off x="1056132" y="4128515"/>
            <a:ext cx="1152525" cy="431800"/>
          </a:xfrm>
          <a:custGeom>
            <a:avLst/>
            <a:gdLst/>
            <a:ahLst/>
            <a:cxnLst/>
            <a:rect l="l" t="t" r="r" b="b"/>
            <a:pathLst>
              <a:path w="1152525" h="431800">
                <a:moveTo>
                  <a:pt x="0" y="431292"/>
                </a:moveTo>
                <a:lnTo>
                  <a:pt x="1152144" y="431292"/>
                </a:lnTo>
                <a:lnTo>
                  <a:pt x="1152144" y="0"/>
                </a:lnTo>
                <a:lnTo>
                  <a:pt x="0" y="0"/>
                </a:lnTo>
                <a:lnTo>
                  <a:pt x="0" y="431292"/>
                </a:lnTo>
                <a:close/>
              </a:path>
            </a:pathLst>
          </a:custGeom>
          <a:ln w="9525">
            <a:solidFill>
              <a:srgbClr val="F8F8F8"/>
            </a:solidFill>
          </a:ln>
        </p:spPr>
        <p:txBody>
          <a:bodyPr wrap="square" lIns="0" tIns="0" rIns="0" bIns="0" rtlCol="0"/>
          <a:lstStyle/>
          <a:p>
            <a:endParaRPr dirty="0"/>
          </a:p>
        </p:txBody>
      </p:sp>
      <p:grpSp>
        <p:nvGrpSpPr>
          <p:cNvPr id="28" name="object 28">
            <a:extLst>
              <a:ext uri="{C183D7F6-B498-43B3-948B-1728B52AA6E4}">
                <adec:decorative xmlns:adec="http://schemas.microsoft.com/office/drawing/2017/decorative" val="1"/>
              </a:ext>
            </a:extLst>
          </p:cNvPr>
          <p:cNvGrpSpPr/>
          <p:nvPr/>
        </p:nvGrpSpPr>
        <p:grpSpPr>
          <a:xfrm>
            <a:off x="998029" y="4716589"/>
            <a:ext cx="2131060" cy="587375"/>
            <a:chOff x="998029" y="4716589"/>
            <a:chExt cx="2131060" cy="587375"/>
          </a:xfrm>
        </p:grpSpPr>
        <p:sp>
          <p:nvSpPr>
            <p:cNvPr id="29" name="object 29"/>
            <p:cNvSpPr/>
            <p:nvPr/>
          </p:nvSpPr>
          <p:spPr>
            <a:xfrm>
              <a:off x="1101851" y="4887468"/>
              <a:ext cx="1381125" cy="172720"/>
            </a:xfrm>
            <a:custGeom>
              <a:avLst/>
              <a:gdLst/>
              <a:ahLst/>
              <a:cxnLst/>
              <a:rect l="l" t="t" r="r" b="b"/>
              <a:pathLst>
                <a:path w="1381125" h="172720">
                  <a:moveTo>
                    <a:pt x="1380744" y="0"/>
                  </a:moveTo>
                  <a:lnTo>
                    <a:pt x="0" y="0"/>
                  </a:lnTo>
                  <a:lnTo>
                    <a:pt x="0" y="172211"/>
                  </a:lnTo>
                  <a:lnTo>
                    <a:pt x="1380744" y="172211"/>
                  </a:lnTo>
                  <a:lnTo>
                    <a:pt x="1380744" y="0"/>
                  </a:lnTo>
                  <a:close/>
                </a:path>
              </a:pathLst>
            </a:custGeom>
            <a:solidFill>
              <a:srgbClr val="F8F8F8"/>
            </a:solidFill>
          </p:spPr>
          <p:txBody>
            <a:bodyPr wrap="square" lIns="0" tIns="0" rIns="0" bIns="0" rtlCol="0"/>
            <a:lstStyle/>
            <a:p>
              <a:endParaRPr dirty="0"/>
            </a:p>
          </p:txBody>
        </p:sp>
        <p:sp>
          <p:nvSpPr>
            <p:cNvPr id="30" name="object 30"/>
            <p:cNvSpPr/>
            <p:nvPr/>
          </p:nvSpPr>
          <p:spPr>
            <a:xfrm>
              <a:off x="1002791" y="4721352"/>
              <a:ext cx="2121535" cy="577850"/>
            </a:xfrm>
            <a:custGeom>
              <a:avLst/>
              <a:gdLst/>
              <a:ahLst/>
              <a:cxnLst/>
              <a:rect l="l" t="t" r="r" b="b"/>
              <a:pathLst>
                <a:path w="2121535" h="577850">
                  <a:moveTo>
                    <a:pt x="0" y="577596"/>
                  </a:moveTo>
                  <a:lnTo>
                    <a:pt x="2121408" y="577596"/>
                  </a:lnTo>
                  <a:lnTo>
                    <a:pt x="2121408" y="0"/>
                  </a:lnTo>
                  <a:lnTo>
                    <a:pt x="0" y="0"/>
                  </a:lnTo>
                  <a:lnTo>
                    <a:pt x="0" y="577596"/>
                  </a:lnTo>
                  <a:close/>
                </a:path>
              </a:pathLst>
            </a:custGeom>
            <a:ln w="9525">
              <a:solidFill>
                <a:srgbClr val="F8F8F8"/>
              </a:solidFill>
            </a:ln>
          </p:spPr>
          <p:txBody>
            <a:bodyPr wrap="square" lIns="0" tIns="0" rIns="0" bIns="0" rtlCol="0"/>
            <a:lstStyle/>
            <a:p>
              <a:endParaRPr dirty="0"/>
            </a:p>
          </p:txBody>
        </p:sp>
      </p:grpSp>
      <p:sp>
        <p:nvSpPr>
          <p:cNvPr id="35" name="object 35">
            <a:extLst>
              <a:ext uri="{C183D7F6-B498-43B3-948B-1728B52AA6E4}">
                <adec:decorative xmlns:adec="http://schemas.microsoft.com/office/drawing/2017/decorative" val="1"/>
              </a:ext>
            </a:extLst>
          </p:cNvPr>
          <p:cNvSpPr/>
          <p:nvPr/>
        </p:nvSpPr>
        <p:spPr>
          <a:xfrm>
            <a:off x="4634484" y="3416808"/>
            <a:ext cx="944880" cy="262255"/>
          </a:xfrm>
          <a:custGeom>
            <a:avLst/>
            <a:gdLst/>
            <a:ahLst/>
            <a:cxnLst/>
            <a:rect l="l" t="t" r="r" b="b"/>
            <a:pathLst>
              <a:path w="944879" h="262254">
                <a:moveTo>
                  <a:pt x="0" y="262127"/>
                </a:moveTo>
                <a:lnTo>
                  <a:pt x="944880" y="262127"/>
                </a:lnTo>
                <a:lnTo>
                  <a:pt x="944880" y="0"/>
                </a:lnTo>
                <a:lnTo>
                  <a:pt x="0" y="0"/>
                </a:lnTo>
                <a:lnTo>
                  <a:pt x="0" y="262127"/>
                </a:lnTo>
                <a:close/>
              </a:path>
            </a:pathLst>
          </a:custGeom>
          <a:ln w="9525">
            <a:solidFill>
              <a:srgbClr val="F8F8F8"/>
            </a:solidFill>
          </a:ln>
        </p:spPr>
        <p:txBody>
          <a:bodyPr wrap="square" lIns="0" tIns="0" rIns="0" bIns="0" rtlCol="0"/>
          <a:lstStyle/>
          <a:p>
            <a:endParaRPr dirty="0"/>
          </a:p>
        </p:txBody>
      </p:sp>
      <p:sp>
        <p:nvSpPr>
          <p:cNvPr id="37" name="object 37">
            <a:extLst>
              <a:ext uri="{C183D7F6-B498-43B3-948B-1728B52AA6E4}">
                <adec:decorative xmlns:adec="http://schemas.microsoft.com/office/drawing/2017/decorative" val="1"/>
              </a:ext>
            </a:extLst>
          </p:cNvPr>
          <p:cNvSpPr/>
          <p:nvPr/>
        </p:nvSpPr>
        <p:spPr>
          <a:xfrm>
            <a:off x="4681728" y="2831592"/>
            <a:ext cx="2379345" cy="431800"/>
          </a:xfrm>
          <a:custGeom>
            <a:avLst/>
            <a:gdLst/>
            <a:ahLst/>
            <a:cxnLst/>
            <a:rect l="l" t="t" r="r" b="b"/>
            <a:pathLst>
              <a:path w="2379345" h="431800">
                <a:moveTo>
                  <a:pt x="0" y="431291"/>
                </a:moveTo>
                <a:lnTo>
                  <a:pt x="2378964" y="431291"/>
                </a:lnTo>
                <a:lnTo>
                  <a:pt x="2378964" y="0"/>
                </a:lnTo>
                <a:lnTo>
                  <a:pt x="0" y="0"/>
                </a:lnTo>
                <a:lnTo>
                  <a:pt x="0" y="431291"/>
                </a:lnTo>
                <a:close/>
              </a:path>
            </a:pathLst>
          </a:custGeom>
          <a:ln w="9524">
            <a:solidFill>
              <a:srgbClr val="F8F8F8"/>
            </a:solidFill>
          </a:ln>
        </p:spPr>
        <p:txBody>
          <a:bodyPr wrap="square" lIns="0" tIns="0" rIns="0" bIns="0" rtlCol="0"/>
          <a:lstStyle/>
          <a:p>
            <a:endParaRPr dirty="0"/>
          </a:p>
        </p:txBody>
      </p:sp>
      <p:sp>
        <p:nvSpPr>
          <p:cNvPr id="40" name="object 40">
            <a:extLst>
              <a:ext uri="{C183D7F6-B498-43B3-948B-1728B52AA6E4}">
                <adec:decorative xmlns:adec="http://schemas.microsoft.com/office/drawing/2017/decorative" val="1"/>
              </a:ext>
            </a:extLst>
          </p:cNvPr>
          <p:cNvSpPr/>
          <p:nvPr/>
        </p:nvSpPr>
        <p:spPr>
          <a:xfrm>
            <a:off x="5657088" y="3974591"/>
            <a:ext cx="1533525" cy="254635"/>
          </a:xfrm>
          <a:custGeom>
            <a:avLst/>
            <a:gdLst/>
            <a:ahLst/>
            <a:cxnLst/>
            <a:rect l="l" t="t" r="r" b="b"/>
            <a:pathLst>
              <a:path w="1533525" h="254635">
                <a:moveTo>
                  <a:pt x="1533143" y="0"/>
                </a:moveTo>
                <a:lnTo>
                  <a:pt x="0" y="0"/>
                </a:lnTo>
                <a:lnTo>
                  <a:pt x="0" y="254507"/>
                </a:lnTo>
                <a:lnTo>
                  <a:pt x="1533143" y="254507"/>
                </a:lnTo>
                <a:lnTo>
                  <a:pt x="1533143" y="0"/>
                </a:lnTo>
                <a:close/>
              </a:path>
            </a:pathLst>
          </a:custGeom>
          <a:solidFill>
            <a:srgbClr val="FFFFFF"/>
          </a:solidFill>
        </p:spPr>
        <p:txBody>
          <a:bodyPr wrap="square" lIns="0" tIns="0" rIns="0" bIns="0" rtlCol="0"/>
          <a:lstStyle/>
          <a:p>
            <a:endParaRPr dirty="0"/>
          </a:p>
        </p:txBody>
      </p:sp>
      <p:sp>
        <p:nvSpPr>
          <p:cNvPr id="18" name="object 18"/>
          <p:cNvSpPr txBox="1"/>
          <p:nvPr/>
        </p:nvSpPr>
        <p:spPr>
          <a:xfrm>
            <a:off x="2872867" y="1103121"/>
            <a:ext cx="202882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Département</a:t>
            </a:r>
            <a:r>
              <a:rPr sz="1200" spc="-5" dirty="0">
                <a:latin typeface="Calibri"/>
                <a:cs typeface="Calibri"/>
              </a:rPr>
              <a:t> </a:t>
            </a:r>
            <a:r>
              <a:rPr sz="1200" dirty="0">
                <a:latin typeface="Calibri"/>
                <a:cs typeface="Calibri"/>
              </a:rPr>
              <a:t>de</a:t>
            </a:r>
            <a:r>
              <a:rPr sz="1200" spc="30" dirty="0">
                <a:latin typeface="Calibri"/>
                <a:cs typeface="Calibri"/>
              </a:rPr>
              <a:t> </a:t>
            </a:r>
            <a:r>
              <a:rPr sz="1200" spc="-10" dirty="0">
                <a:latin typeface="Calibri"/>
                <a:cs typeface="Calibri"/>
              </a:rPr>
              <a:t>l'Enseignement</a:t>
            </a:r>
            <a:endParaRPr sz="1200" dirty="0">
              <a:latin typeface="Calibri"/>
              <a:cs typeface="Calibri"/>
            </a:endParaRPr>
          </a:p>
        </p:txBody>
      </p:sp>
      <p:sp>
        <p:nvSpPr>
          <p:cNvPr id="19" name="object 19"/>
          <p:cNvSpPr txBox="1"/>
          <p:nvPr/>
        </p:nvSpPr>
        <p:spPr>
          <a:xfrm>
            <a:off x="2872867" y="1286002"/>
            <a:ext cx="165417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Élémentaire </a:t>
            </a:r>
            <a:r>
              <a:rPr sz="1200" dirty="0">
                <a:latin typeface="Calibri"/>
                <a:cs typeface="Calibri"/>
              </a:rPr>
              <a:t>et</a:t>
            </a:r>
            <a:r>
              <a:rPr sz="1200" spc="35" dirty="0">
                <a:latin typeface="Calibri"/>
                <a:cs typeface="Calibri"/>
              </a:rPr>
              <a:t> </a:t>
            </a:r>
            <a:r>
              <a:rPr sz="1200" spc="-10" dirty="0">
                <a:latin typeface="Calibri"/>
                <a:cs typeface="Calibri"/>
              </a:rPr>
              <a:t>Secondaire</a:t>
            </a:r>
            <a:endParaRPr sz="1200" dirty="0">
              <a:latin typeface="Calibri"/>
              <a:cs typeface="Calibri"/>
            </a:endParaRPr>
          </a:p>
        </p:txBody>
      </p:sp>
      <p:sp>
        <p:nvSpPr>
          <p:cNvPr id="15" name="object 15"/>
          <p:cNvSpPr txBox="1"/>
          <p:nvPr/>
        </p:nvSpPr>
        <p:spPr>
          <a:xfrm>
            <a:off x="5570220" y="1100327"/>
            <a:ext cx="2181225" cy="429895"/>
          </a:xfrm>
          <a:prstGeom prst="rect">
            <a:avLst/>
          </a:prstGeom>
          <a:solidFill>
            <a:srgbClr val="FFFFFF"/>
          </a:solidFill>
        </p:spPr>
        <p:txBody>
          <a:bodyPr vert="horz" wrap="square" lIns="0" tIns="36830" rIns="0" bIns="0" rtlCol="0">
            <a:spAutoFit/>
          </a:bodyPr>
          <a:lstStyle/>
          <a:p>
            <a:pPr marL="92075" marR="125095">
              <a:lnSpc>
                <a:spcPct val="100000"/>
              </a:lnSpc>
              <a:spcBef>
                <a:spcPts val="290"/>
              </a:spcBef>
            </a:pPr>
            <a:r>
              <a:rPr sz="1100" b="1" i="1" spc="-10" dirty="0">
                <a:solidFill>
                  <a:srgbClr val="214681"/>
                </a:solidFill>
                <a:latin typeface="Calibri"/>
                <a:cs typeface="Calibri"/>
              </a:rPr>
              <a:t>Connectez-</a:t>
            </a:r>
            <a:r>
              <a:rPr sz="1100" b="1" i="1" dirty="0">
                <a:solidFill>
                  <a:srgbClr val="214681"/>
                </a:solidFill>
                <a:latin typeface="Calibri"/>
                <a:cs typeface="Calibri"/>
              </a:rPr>
              <a:t>vous</a:t>
            </a:r>
            <a:r>
              <a:rPr sz="1100" b="1" i="1" spc="-5" dirty="0">
                <a:solidFill>
                  <a:srgbClr val="214681"/>
                </a:solidFill>
                <a:latin typeface="Calibri"/>
                <a:cs typeface="Calibri"/>
              </a:rPr>
              <a:t> </a:t>
            </a:r>
            <a:r>
              <a:rPr sz="1100" b="1" i="1" dirty="0">
                <a:solidFill>
                  <a:srgbClr val="214681"/>
                </a:solidFill>
                <a:latin typeface="Calibri"/>
                <a:cs typeface="Calibri"/>
              </a:rPr>
              <a:t>pour</a:t>
            </a:r>
            <a:r>
              <a:rPr sz="1100" b="1" i="1" spc="-5" dirty="0">
                <a:solidFill>
                  <a:srgbClr val="214681"/>
                </a:solidFill>
                <a:latin typeface="Calibri"/>
                <a:cs typeface="Calibri"/>
              </a:rPr>
              <a:t> </a:t>
            </a:r>
            <a:r>
              <a:rPr sz="1100" b="1" i="1" dirty="0">
                <a:solidFill>
                  <a:srgbClr val="214681"/>
                </a:solidFill>
                <a:latin typeface="Calibri"/>
                <a:cs typeface="Calibri"/>
              </a:rPr>
              <a:t>consulter </a:t>
            </a:r>
            <a:r>
              <a:rPr sz="1100" b="1" i="1" spc="-25" dirty="0">
                <a:solidFill>
                  <a:srgbClr val="214681"/>
                </a:solidFill>
                <a:latin typeface="Calibri"/>
                <a:cs typeface="Calibri"/>
              </a:rPr>
              <a:t>les </a:t>
            </a:r>
            <a:r>
              <a:rPr sz="1100" b="1" i="1" dirty="0">
                <a:solidFill>
                  <a:srgbClr val="214681"/>
                </a:solidFill>
                <a:latin typeface="Calibri"/>
                <a:cs typeface="Calibri"/>
              </a:rPr>
              <a:t>résultats</a:t>
            </a:r>
            <a:r>
              <a:rPr sz="1100" b="1" i="1" spc="-25" dirty="0">
                <a:solidFill>
                  <a:srgbClr val="214681"/>
                </a:solidFill>
                <a:latin typeface="Calibri"/>
                <a:cs typeface="Calibri"/>
              </a:rPr>
              <a:t> </a:t>
            </a:r>
            <a:r>
              <a:rPr sz="1100" b="1" i="1" dirty="0">
                <a:solidFill>
                  <a:srgbClr val="214681"/>
                </a:solidFill>
                <a:latin typeface="Calibri"/>
                <a:cs typeface="Calibri"/>
              </a:rPr>
              <a:t>MCAS</a:t>
            </a:r>
            <a:r>
              <a:rPr sz="1100" b="1" i="1" spc="-15" dirty="0">
                <a:solidFill>
                  <a:srgbClr val="214681"/>
                </a:solidFill>
                <a:latin typeface="Calibri"/>
                <a:cs typeface="Calibri"/>
              </a:rPr>
              <a:t> </a:t>
            </a:r>
            <a:r>
              <a:rPr sz="1100" b="1" i="1" dirty="0">
                <a:solidFill>
                  <a:srgbClr val="214681"/>
                </a:solidFill>
                <a:latin typeface="Calibri"/>
                <a:cs typeface="Calibri"/>
              </a:rPr>
              <a:t>de</a:t>
            </a:r>
            <a:r>
              <a:rPr sz="1100" b="1" i="1" spc="-25" dirty="0">
                <a:solidFill>
                  <a:srgbClr val="214681"/>
                </a:solidFill>
                <a:latin typeface="Calibri"/>
                <a:cs typeface="Calibri"/>
              </a:rPr>
              <a:t> </a:t>
            </a:r>
            <a:r>
              <a:rPr sz="1100" b="1" i="1" dirty="0">
                <a:solidFill>
                  <a:srgbClr val="214681"/>
                </a:solidFill>
                <a:latin typeface="Calibri"/>
                <a:cs typeface="Calibri"/>
              </a:rPr>
              <a:t>votre</a:t>
            </a:r>
            <a:r>
              <a:rPr sz="1100" b="1" i="1" spc="-30" dirty="0">
                <a:solidFill>
                  <a:srgbClr val="214681"/>
                </a:solidFill>
                <a:latin typeface="Calibri"/>
                <a:cs typeface="Calibri"/>
              </a:rPr>
              <a:t> </a:t>
            </a:r>
            <a:r>
              <a:rPr sz="1100" b="1" i="1" spc="-10" dirty="0">
                <a:solidFill>
                  <a:srgbClr val="214681"/>
                </a:solidFill>
                <a:latin typeface="Calibri"/>
                <a:cs typeface="Calibri"/>
              </a:rPr>
              <a:t>enfant</a:t>
            </a:r>
            <a:endParaRPr sz="1100" dirty="0">
              <a:latin typeface="Calibri"/>
              <a:cs typeface="Calibri"/>
            </a:endParaRPr>
          </a:p>
        </p:txBody>
      </p:sp>
      <p:sp>
        <p:nvSpPr>
          <p:cNvPr id="14" name="object 14"/>
          <p:cNvSpPr txBox="1"/>
          <p:nvPr/>
        </p:nvSpPr>
        <p:spPr>
          <a:xfrm>
            <a:off x="947737" y="1930717"/>
            <a:ext cx="2212594" cy="589905"/>
          </a:xfrm>
          <a:prstGeom prst="rect">
            <a:avLst/>
          </a:prstGeom>
          <a:solidFill>
            <a:srgbClr val="F8F8F8"/>
          </a:solidFill>
        </p:spPr>
        <p:txBody>
          <a:bodyPr vert="horz" wrap="square" lIns="0" tIns="35560" rIns="0" bIns="0" rtlCol="0">
            <a:spAutoFit/>
          </a:bodyPr>
          <a:lstStyle/>
          <a:p>
            <a:pPr marL="95885">
              <a:lnSpc>
                <a:spcPct val="100000"/>
              </a:lnSpc>
              <a:spcBef>
                <a:spcPts val="280"/>
              </a:spcBef>
            </a:pPr>
            <a:r>
              <a:rPr sz="1800" spc="-10" dirty="0">
                <a:solidFill>
                  <a:srgbClr val="3A3838"/>
                </a:solidFill>
                <a:latin typeface="Calibri"/>
                <a:cs typeface="Calibri"/>
              </a:rPr>
              <a:t>Nouveaux</a:t>
            </a:r>
            <a:endParaRPr sz="1800" dirty="0">
              <a:latin typeface="Calibri"/>
              <a:cs typeface="Calibri"/>
            </a:endParaRPr>
          </a:p>
          <a:p>
            <a:pPr marL="95885">
              <a:lnSpc>
                <a:spcPct val="100000"/>
              </a:lnSpc>
            </a:pPr>
            <a:r>
              <a:rPr sz="1800" spc="-10" dirty="0">
                <a:solidFill>
                  <a:srgbClr val="3A3838"/>
                </a:solidFill>
                <a:latin typeface="Calibri"/>
                <a:cs typeface="Calibri"/>
              </a:rPr>
              <a:t>utilisateurs</a:t>
            </a:r>
            <a:endParaRPr sz="1800" dirty="0">
              <a:latin typeface="Calibri"/>
              <a:cs typeface="Calibri"/>
            </a:endParaRPr>
          </a:p>
        </p:txBody>
      </p:sp>
      <p:sp>
        <p:nvSpPr>
          <p:cNvPr id="12" name="object 12"/>
          <p:cNvSpPr txBox="1"/>
          <p:nvPr/>
        </p:nvSpPr>
        <p:spPr>
          <a:xfrm>
            <a:off x="1051369" y="2657665"/>
            <a:ext cx="3240405" cy="439420"/>
          </a:xfrm>
          <a:prstGeom prst="rect">
            <a:avLst/>
          </a:prstGeom>
          <a:solidFill>
            <a:srgbClr val="F8F8F8"/>
          </a:solidFill>
        </p:spPr>
        <p:txBody>
          <a:bodyPr vert="horz" wrap="square" lIns="0" tIns="41910" rIns="0" bIns="0" rtlCol="0">
            <a:spAutoFit/>
          </a:bodyPr>
          <a:lstStyle/>
          <a:p>
            <a:pPr marL="96520" marR="161925">
              <a:lnSpc>
                <a:spcPct val="100000"/>
              </a:lnSpc>
              <a:spcBef>
                <a:spcPts val="330"/>
              </a:spcBef>
            </a:pPr>
            <a:r>
              <a:rPr sz="1100" dirty="0">
                <a:solidFill>
                  <a:srgbClr val="3A3838"/>
                </a:solidFill>
                <a:latin typeface="Calibri"/>
                <a:cs typeface="Calibri"/>
              </a:rPr>
              <a:t>Saisissez</a:t>
            </a:r>
            <a:r>
              <a:rPr sz="1100" spc="-30" dirty="0">
                <a:solidFill>
                  <a:srgbClr val="3A3838"/>
                </a:solidFill>
                <a:latin typeface="Calibri"/>
                <a:cs typeface="Calibri"/>
              </a:rPr>
              <a:t> </a:t>
            </a:r>
            <a:r>
              <a:rPr sz="1100" dirty="0">
                <a:solidFill>
                  <a:srgbClr val="3A3838"/>
                </a:solidFill>
                <a:latin typeface="Calibri"/>
                <a:cs typeface="Calibri"/>
              </a:rPr>
              <a:t>le</a:t>
            </a:r>
            <a:r>
              <a:rPr sz="1100" spc="10" dirty="0">
                <a:solidFill>
                  <a:srgbClr val="3A3838"/>
                </a:solidFill>
                <a:latin typeface="Calibri"/>
                <a:cs typeface="Calibri"/>
              </a:rPr>
              <a:t> </a:t>
            </a:r>
            <a:r>
              <a:rPr sz="1100" dirty="0">
                <a:solidFill>
                  <a:srgbClr val="3A3838"/>
                </a:solidFill>
                <a:latin typeface="Calibri"/>
                <a:cs typeface="Calibri"/>
              </a:rPr>
              <a:t>code</a:t>
            </a:r>
            <a:r>
              <a:rPr sz="1100" spc="-10" dirty="0">
                <a:solidFill>
                  <a:srgbClr val="3A3838"/>
                </a:solidFill>
                <a:latin typeface="Calibri"/>
                <a:cs typeface="Calibri"/>
              </a:rPr>
              <a:t> d'inscription</a:t>
            </a:r>
            <a:r>
              <a:rPr sz="1100" spc="-30" dirty="0">
                <a:solidFill>
                  <a:srgbClr val="3A3838"/>
                </a:solidFill>
                <a:latin typeface="Calibri"/>
                <a:cs typeface="Calibri"/>
              </a:rPr>
              <a:t> </a:t>
            </a:r>
            <a:r>
              <a:rPr sz="1100" dirty="0">
                <a:solidFill>
                  <a:srgbClr val="3A3838"/>
                </a:solidFill>
                <a:latin typeface="Calibri"/>
                <a:cs typeface="Calibri"/>
              </a:rPr>
              <a:t>et la</a:t>
            </a:r>
            <a:r>
              <a:rPr sz="1100" spc="-10" dirty="0">
                <a:solidFill>
                  <a:srgbClr val="3A3838"/>
                </a:solidFill>
                <a:latin typeface="Calibri"/>
                <a:cs typeface="Calibri"/>
              </a:rPr>
              <a:t> </a:t>
            </a:r>
            <a:r>
              <a:rPr sz="1100" dirty="0">
                <a:solidFill>
                  <a:srgbClr val="3A3838"/>
                </a:solidFill>
                <a:latin typeface="Calibri"/>
                <a:cs typeface="Calibri"/>
              </a:rPr>
              <a:t>date de</a:t>
            </a:r>
            <a:r>
              <a:rPr sz="1100" spc="10" dirty="0">
                <a:solidFill>
                  <a:srgbClr val="3A3838"/>
                </a:solidFill>
                <a:latin typeface="Calibri"/>
                <a:cs typeface="Calibri"/>
              </a:rPr>
              <a:t> </a:t>
            </a:r>
            <a:r>
              <a:rPr sz="1100" spc="-10" dirty="0">
                <a:solidFill>
                  <a:srgbClr val="3A3838"/>
                </a:solidFill>
                <a:latin typeface="Calibri"/>
                <a:cs typeface="Calibri"/>
              </a:rPr>
              <a:t>naissance </a:t>
            </a:r>
            <a:r>
              <a:rPr sz="1100" dirty="0">
                <a:solidFill>
                  <a:srgbClr val="3A3838"/>
                </a:solidFill>
                <a:latin typeface="Calibri"/>
                <a:cs typeface="Calibri"/>
              </a:rPr>
              <a:t>de</a:t>
            </a:r>
            <a:r>
              <a:rPr sz="1100" spc="-5" dirty="0">
                <a:solidFill>
                  <a:srgbClr val="3A3838"/>
                </a:solidFill>
                <a:latin typeface="Calibri"/>
                <a:cs typeface="Calibri"/>
              </a:rPr>
              <a:t> </a:t>
            </a:r>
            <a:r>
              <a:rPr sz="1100" dirty="0">
                <a:solidFill>
                  <a:srgbClr val="3A3838"/>
                </a:solidFill>
                <a:latin typeface="Calibri"/>
                <a:cs typeface="Calibri"/>
              </a:rPr>
              <a:t>votre</a:t>
            </a:r>
            <a:r>
              <a:rPr sz="1100" spc="-30" dirty="0">
                <a:solidFill>
                  <a:srgbClr val="3A3838"/>
                </a:solidFill>
                <a:latin typeface="Calibri"/>
                <a:cs typeface="Calibri"/>
              </a:rPr>
              <a:t> </a:t>
            </a:r>
            <a:r>
              <a:rPr sz="1100" spc="-10" dirty="0">
                <a:solidFill>
                  <a:srgbClr val="3A3838"/>
                </a:solidFill>
                <a:latin typeface="Calibri"/>
                <a:cs typeface="Calibri"/>
              </a:rPr>
              <a:t>élève.</a:t>
            </a:r>
            <a:endParaRPr sz="1100" dirty="0">
              <a:latin typeface="Calibri"/>
              <a:cs typeface="Calibri"/>
            </a:endParaRPr>
          </a:p>
        </p:txBody>
      </p:sp>
      <p:sp>
        <p:nvSpPr>
          <p:cNvPr id="20" name="object 20"/>
          <p:cNvSpPr txBox="1"/>
          <p:nvPr/>
        </p:nvSpPr>
        <p:spPr>
          <a:xfrm>
            <a:off x="1051369" y="3259645"/>
            <a:ext cx="1543050" cy="270510"/>
          </a:xfrm>
          <a:prstGeom prst="rect">
            <a:avLst/>
          </a:prstGeom>
          <a:solidFill>
            <a:srgbClr val="F8F8F8"/>
          </a:solidFill>
          <a:ln w="3175">
            <a:solidFill>
              <a:srgbClr val="F8F8F8"/>
            </a:solidFill>
          </a:ln>
        </p:spPr>
        <p:txBody>
          <a:bodyPr vert="horz" wrap="square" lIns="0" tIns="41910" rIns="0" bIns="0" rtlCol="0">
            <a:spAutoFit/>
          </a:bodyPr>
          <a:lstStyle/>
          <a:p>
            <a:pPr marL="96520">
              <a:lnSpc>
                <a:spcPct val="100000"/>
              </a:lnSpc>
              <a:spcBef>
                <a:spcPts val="330"/>
              </a:spcBef>
            </a:pPr>
            <a:r>
              <a:rPr sz="1100" b="1" dirty="0">
                <a:solidFill>
                  <a:srgbClr val="3A3838"/>
                </a:solidFill>
                <a:latin typeface="Calibri"/>
                <a:cs typeface="Calibri"/>
              </a:rPr>
              <a:t>Code</a:t>
            </a:r>
            <a:r>
              <a:rPr sz="1100" b="1" spc="-25" dirty="0">
                <a:solidFill>
                  <a:srgbClr val="3A3838"/>
                </a:solidFill>
                <a:latin typeface="Calibri"/>
                <a:cs typeface="Calibri"/>
              </a:rPr>
              <a:t> </a:t>
            </a:r>
            <a:r>
              <a:rPr sz="1100" b="1" dirty="0">
                <a:solidFill>
                  <a:srgbClr val="3A3838"/>
                </a:solidFill>
                <a:latin typeface="Calibri"/>
                <a:cs typeface="Calibri"/>
              </a:rPr>
              <a:t>d'inscription</a:t>
            </a:r>
            <a:r>
              <a:rPr sz="1100" b="1" spc="-45" dirty="0">
                <a:solidFill>
                  <a:srgbClr val="3A3838"/>
                </a:solidFill>
                <a:latin typeface="Calibri"/>
                <a:cs typeface="Calibri"/>
              </a:rPr>
              <a:t> </a:t>
            </a:r>
            <a:r>
              <a:rPr sz="1100" b="1" spc="-50" dirty="0">
                <a:solidFill>
                  <a:srgbClr val="3A3838"/>
                </a:solidFill>
                <a:latin typeface="Calibri"/>
                <a:cs typeface="Calibri"/>
              </a:rPr>
              <a:t>:</a:t>
            </a:r>
            <a:endParaRPr sz="1100" dirty="0">
              <a:latin typeface="Calibri"/>
              <a:cs typeface="Calibri"/>
            </a:endParaRPr>
          </a:p>
        </p:txBody>
      </p:sp>
      <p:sp>
        <p:nvSpPr>
          <p:cNvPr id="21" name="object 21"/>
          <p:cNvSpPr txBox="1"/>
          <p:nvPr/>
        </p:nvSpPr>
        <p:spPr>
          <a:xfrm>
            <a:off x="1185672" y="3564635"/>
            <a:ext cx="2425065" cy="262255"/>
          </a:xfrm>
          <a:prstGeom prst="rect">
            <a:avLst/>
          </a:prstGeom>
          <a:solidFill>
            <a:srgbClr val="FFFFFF"/>
          </a:solidFill>
          <a:ln w="9525">
            <a:solidFill>
              <a:srgbClr val="F8F8F8"/>
            </a:solidFill>
          </a:ln>
        </p:spPr>
        <p:txBody>
          <a:bodyPr vert="horz" wrap="square" lIns="0" tIns="37465" rIns="0" bIns="0" rtlCol="0">
            <a:spAutoFit/>
          </a:bodyPr>
          <a:lstStyle/>
          <a:p>
            <a:pPr marL="92075">
              <a:lnSpc>
                <a:spcPct val="100000"/>
              </a:lnSpc>
              <a:spcBef>
                <a:spcPts val="295"/>
              </a:spcBef>
            </a:pPr>
            <a:r>
              <a:rPr sz="1100" dirty="0">
                <a:solidFill>
                  <a:srgbClr val="3A3838"/>
                </a:solidFill>
                <a:latin typeface="Calibri"/>
                <a:cs typeface="Calibri"/>
              </a:rPr>
              <a:t>Code</a:t>
            </a:r>
            <a:r>
              <a:rPr sz="1100" spc="-35" dirty="0">
                <a:solidFill>
                  <a:srgbClr val="3A3838"/>
                </a:solidFill>
                <a:latin typeface="Calibri"/>
                <a:cs typeface="Calibri"/>
              </a:rPr>
              <a:t> </a:t>
            </a:r>
            <a:r>
              <a:rPr sz="1100" dirty="0">
                <a:solidFill>
                  <a:srgbClr val="3A3838"/>
                </a:solidFill>
                <a:latin typeface="Calibri"/>
                <a:cs typeface="Calibri"/>
              </a:rPr>
              <a:t>d'enregistrement</a:t>
            </a:r>
            <a:r>
              <a:rPr sz="1100" spc="-50" dirty="0">
                <a:solidFill>
                  <a:srgbClr val="3A3838"/>
                </a:solidFill>
                <a:latin typeface="Calibri"/>
                <a:cs typeface="Calibri"/>
              </a:rPr>
              <a:t> </a:t>
            </a:r>
            <a:r>
              <a:rPr sz="1100" dirty="0">
                <a:solidFill>
                  <a:srgbClr val="3A3838"/>
                </a:solidFill>
                <a:latin typeface="Calibri"/>
                <a:cs typeface="Calibri"/>
              </a:rPr>
              <a:t>à</a:t>
            </a:r>
            <a:r>
              <a:rPr sz="1100" spc="-5" dirty="0">
                <a:solidFill>
                  <a:srgbClr val="3A3838"/>
                </a:solidFill>
                <a:latin typeface="Calibri"/>
                <a:cs typeface="Calibri"/>
              </a:rPr>
              <a:t> </a:t>
            </a:r>
            <a:r>
              <a:rPr sz="1100" dirty="0">
                <a:solidFill>
                  <a:srgbClr val="3A3838"/>
                </a:solidFill>
                <a:latin typeface="Calibri"/>
                <a:cs typeface="Calibri"/>
              </a:rPr>
              <a:t>12</a:t>
            </a:r>
            <a:r>
              <a:rPr sz="1100" spc="-10" dirty="0">
                <a:solidFill>
                  <a:srgbClr val="3A3838"/>
                </a:solidFill>
                <a:latin typeface="Calibri"/>
                <a:cs typeface="Calibri"/>
              </a:rPr>
              <a:t> caractères</a:t>
            </a:r>
            <a:endParaRPr sz="1100" dirty="0">
              <a:latin typeface="Calibri"/>
              <a:cs typeface="Calibri"/>
            </a:endParaRPr>
          </a:p>
        </p:txBody>
      </p:sp>
      <p:sp>
        <p:nvSpPr>
          <p:cNvPr id="23" name="object 23"/>
          <p:cNvSpPr txBox="1"/>
          <p:nvPr/>
        </p:nvSpPr>
        <p:spPr>
          <a:xfrm>
            <a:off x="1051369" y="4123753"/>
            <a:ext cx="1162050" cy="441325"/>
          </a:xfrm>
          <a:prstGeom prst="rect">
            <a:avLst/>
          </a:prstGeom>
          <a:solidFill>
            <a:srgbClr val="F8F8F8"/>
          </a:solidFill>
        </p:spPr>
        <p:txBody>
          <a:bodyPr vert="horz" wrap="square" lIns="0" tIns="42544" rIns="0" bIns="0" rtlCol="0">
            <a:spAutoFit/>
          </a:bodyPr>
          <a:lstStyle/>
          <a:p>
            <a:pPr marL="96520">
              <a:lnSpc>
                <a:spcPct val="100000"/>
              </a:lnSpc>
              <a:spcBef>
                <a:spcPts val="334"/>
              </a:spcBef>
            </a:pPr>
            <a:r>
              <a:rPr sz="1100" b="1" dirty="0">
                <a:solidFill>
                  <a:srgbClr val="3A3838"/>
                </a:solidFill>
                <a:latin typeface="Calibri"/>
                <a:cs typeface="Calibri"/>
              </a:rPr>
              <a:t>Date</a:t>
            </a:r>
            <a:r>
              <a:rPr sz="1100" b="1" spc="-15" dirty="0">
                <a:solidFill>
                  <a:srgbClr val="3A3838"/>
                </a:solidFill>
                <a:latin typeface="Calibri"/>
                <a:cs typeface="Calibri"/>
              </a:rPr>
              <a:t> </a:t>
            </a:r>
            <a:r>
              <a:rPr sz="1100" b="1" spc="-25" dirty="0">
                <a:solidFill>
                  <a:srgbClr val="3A3838"/>
                </a:solidFill>
                <a:latin typeface="Calibri"/>
                <a:cs typeface="Calibri"/>
              </a:rPr>
              <a:t>de</a:t>
            </a:r>
            <a:endParaRPr sz="1100" dirty="0">
              <a:latin typeface="Calibri"/>
              <a:cs typeface="Calibri"/>
            </a:endParaRPr>
          </a:p>
          <a:p>
            <a:pPr marL="96520">
              <a:lnSpc>
                <a:spcPct val="100000"/>
              </a:lnSpc>
            </a:pPr>
            <a:r>
              <a:rPr sz="1100" b="1" dirty="0">
                <a:solidFill>
                  <a:srgbClr val="3A3838"/>
                </a:solidFill>
                <a:latin typeface="Calibri"/>
                <a:cs typeface="Calibri"/>
              </a:rPr>
              <a:t>naissance</a:t>
            </a:r>
            <a:r>
              <a:rPr sz="1100" b="1" spc="-50" dirty="0">
                <a:solidFill>
                  <a:srgbClr val="3A3838"/>
                </a:solidFill>
                <a:latin typeface="Calibri"/>
                <a:cs typeface="Calibri"/>
              </a:rPr>
              <a:t> :</a:t>
            </a:r>
            <a:endParaRPr sz="1100" dirty="0">
              <a:latin typeface="Calibri"/>
              <a:cs typeface="Calibri"/>
            </a:endParaRPr>
          </a:p>
        </p:txBody>
      </p:sp>
      <p:sp>
        <p:nvSpPr>
          <p:cNvPr id="24" name="object 24"/>
          <p:cNvSpPr txBox="1"/>
          <p:nvPr/>
        </p:nvSpPr>
        <p:spPr>
          <a:xfrm>
            <a:off x="2308860" y="4174235"/>
            <a:ext cx="368935" cy="216535"/>
          </a:xfrm>
          <a:prstGeom prst="rect">
            <a:avLst/>
          </a:prstGeom>
          <a:solidFill>
            <a:srgbClr val="FFFFFF"/>
          </a:solidFill>
        </p:spPr>
        <p:txBody>
          <a:bodyPr vert="horz" wrap="square" lIns="0" tIns="40005" rIns="0" bIns="0" rtlCol="0">
            <a:spAutoFit/>
          </a:bodyPr>
          <a:lstStyle/>
          <a:p>
            <a:pPr marL="92075">
              <a:lnSpc>
                <a:spcPct val="100000"/>
              </a:lnSpc>
              <a:spcBef>
                <a:spcPts val="315"/>
              </a:spcBef>
            </a:pPr>
            <a:r>
              <a:rPr sz="800" spc="-25" dirty="0">
                <a:solidFill>
                  <a:srgbClr val="3A3838"/>
                </a:solidFill>
                <a:latin typeface="Calibri"/>
                <a:cs typeface="Calibri"/>
              </a:rPr>
              <a:t>MM</a:t>
            </a:r>
            <a:endParaRPr sz="800" dirty="0">
              <a:latin typeface="Calibri"/>
              <a:cs typeface="Calibri"/>
            </a:endParaRPr>
          </a:p>
        </p:txBody>
      </p:sp>
      <p:sp>
        <p:nvSpPr>
          <p:cNvPr id="25" name="object 25"/>
          <p:cNvSpPr txBox="1"/>
          <p:nvPr/>
        </p:nvSpPr>
        <p:spPr>
          <a:xfrm>
            <a:off x="2932176" y="4174235"/>
            <a:ext cx="368935" cy="216535"/>
          </a:xfrm>
          <a:prstGeom prst="rect">
            <a:avLst/>
          </a:prstGeom>
          <a:solidFill>
            <a:srgbClr val="FFFFFF"/>
          </a:solidFill>
        </p:spPr>
        <p:txBody>
          <a:bodyPr vert="horz" wrap="square" lIns="0" tIns="40005" rIns="0" bIns="0" rtlCol="0">
            <a:spAutoFit/>
          </a:bodyPr>
          <a:lstStyle/>
          <a:p>
            <a:pPr marL="91440">
              <a:lnSpc>
                <a:spcPct val="100000"/>
              </a:lnSpc>
              <a:spcBef>
                <a:spcPts val="315"/>
              </a:spcBef>
            </a:pPr>
            <a:r>
              <a:rPr sz="800" spc="-25" dirty="0">
                <a:solidFill>
                  <a:srgbClr val="3A3838"/>
                </a:solidFill>
                <a:latin typeface="Calibri"/>
                <a:cs typeface="Calibri"/>
              </a:rPr>
              <a:t>DD</a:t>
            </a:r>
            <a:endParaRPr sz="800" dirty="0">
              <a:latin typeface="Calibri"/>
              <a:cs typeface="Calibri"/>
            </a:endParaRPr>
          </a:p>
        </p:txBody>
      </p:sp>
      <p:sp>
        <p:nvSpPr>
          <p:cNvPr id="26" name="object 26"/>
          <p:cNvSpPr txBox="1"/>
          <p:nvPr/>
        </p:nvSpPr>
        <p:spPr>
          <a:xfrm>
            <a:off x="3555491" y="4174235"/>
            <a:ext cx="368935" cy="216535"/>
          </a:xfrm>
          <a:prstGeom prst="rect">
            <a:avLst/>
          </a:prstGeom>
          <a:solidFill>
            <a:srgbClr val="FFFFFF"/>
          </a:solidFill>
        </p:spPr>
        <p:txBody>
          <a:bodyPr vert="horz" wrap="square" lIns="0" tIns="40005" rIns="0" bIns="0" rtlCol="0">
            <a:spAutoFit/>
          </a:bodyPr>
          <a:lstStyle/>
          <a:p>
            <a:pPr marL="91440">
              <a:lnSpc>
                <a:spcPct val="100000"/>
              </a:lnSpc>
              <a:spcBef>
                <a:spcPts val="315"/>
              </a:spcBef>
            </a:pPr>
            <a:r>
              <a:rPr sz="800" spc="-25" dirty="0">
                <a:solidFill>
                  <a:srgbClr val="3A3838"/>
                </a:solidFill>
                <a:latin typeface="Calibri"/>
                <a:cs typeface="Calibri"/>
              </a:rPr>
              <a:t>AA</a:t>
            </a:r>
            <a:endParaRPr sz="800" dirty="0">
              <a:latin typeface="Calibri"/>
              <a:cs typeface="Calibri"/>
            </a:endParaRPr>
          </a:p>
        </p:txBody>
      </p:sp>
      <p:sp>
        <p:nvSpPr>
          <p:cNvPr id="31" name="object 31"/>
          <p:cNvSpPr txBox="1"/>
          <p:nvPr/>
        </p:nvSpPr>
        <p:spPr>
          <a:xfrm>
            <a:off x="1033272" y="4738115"/>
            <a:ext cx="2005964" cy="166370"/>
          </a:xfrm>
          <a:prstGeom prst="rect">
            <a:avLst/>
          </a:prstGeom>
          <a:solidFill>
            <a:srgbClr val="F8F8F8"/>
          </a:solidFill>
        </p:spPr>
        <p:txBody>
          <a:bodyPr vert="horz" wrap="square" lIns="0" tIns="22225" rIns="0" bIns="0" rtlCol="0">
            <a:spAutoFit/>
          </a:bodyPr>
          <a:lstStyle/>
          <a:p>
            <a:pPr marL="61594">
              <a:lnSpc>
                <a:spcPts val="1130"/>
              </a:lnSpc>
              <a:spcBef>
                <a:spcPts val="175"/>
              </a:spcBef>
            </a:pPr>
            <a:r>
              <a:rPr sz="1050" dirty="0">
                <a:solidFill>
                  <a:srgbClr val="214681"/>
                </a:solidFill>
                <a:latin typeface="Calibri"/>
                <a:cs typeface="Calibri"/>
              </a:rPr>
              <a:t>Où</a:t>
            </a:r>
            <a:r>
              <a:rPr sz="1050" spc="-10" dirty="0">
                <a:solidFill>
                  <a:srgbClr val="214681"/>
                </a:solidFill>
                <a:latin typeface="Calibri"/>
                <a:cs typeface="Calibri"/>
              </a:rPr>
              <a:t> </a:t>
            </a:r>
            <a:r>
              <a:rPr sz="1050" dirty="0">
                <a:solidFill>
                  <a:srgbClr val="214681"/>
                </a:solidFill>
                <a:latin typeface="Calibri"/>
                <a:cs typeface="Calibri"/>
              </a:rPr>
              <a:t>se</a:t>
            </a:r>
            <a:r>
              <a:rPr sz="1050" spc="-5" dirty="0">
                <a:solidFill>
                  <a:srgbClr val="214681"/>
                </a:solidFill>
                <a:latin typeface="Calibri"/>
                <a:cs typeface="Calibri"/>
              </a:rPr>
              <a:t> </a:t>
            </a:r>
            <a:r>
              <a:rPr sz="1050" dirty="0">
                <a:solidFill>
                  <a:srgbClr val="214681"/>
                </a:solidFill>
                <a:latin typeface="Calibri"/>
                <a:cs typeface="Calibri"/>
              </a:rPr>
              <a:t>trouve</a:t>
            </a:r>
            <a:r>
              <a:rPr sz="1050" spc="-25" dirty="0">
                <a:solidFill>
                  <a:srgbClr val="214681"/>
                </a:solidFill>
                <a:latin typeface="Calibri"/>
                <a:cs typeface="Calibri"/>
              </a:rPr>
              <a:t> </a:t>
            </a:r>
            <a:r>
              <a:rPr sz="1050" dirty="0">
                <a:solidFill>
                  <a:srgbClr val="214681"/>
                </a:solidFill>
                <a:latin typeface="Calibri"/>
                <a:cs typeface="Calibri"/>
              </a:rPr>
              <a:t>mon</a:t>
            </a:r>
            <a:r>
              <a:rPr sz="1050" spc="-20" dirty="0">
                <a:solidFill>
                  <a:srgbClr val="214681"/>
                </a:solidFill>
                <a:latin typeface="Calibri"/>
                <a:cs typeface="Calibri"/>
              </a:rPr>
              <a:t> code</a:t>
            </a:r>
            <a:endParaRPr sz="1050" dirty="0">
              <a:latin typeface="Calibri"/>
              <a:cs typeface="Calibri"/>
            </a:endParaRPr>
          </a:p>
        </p:txBody>
      </p:sp>
      <p:sp>
        <p:nvSpPr>
          <p:cNvPr id="32" name="object 32"/>
          <p:cNvSpPr txBox="1"/>
          <p:nvPr/>
        </p:nvSpPr>
        <p:spPr>
          <a:xfrm>
            <a:off x="1007554" y="4906721"/>
            <a:ext cx="2112010" cy="347345"/>
          </a:xfrm>
          <a:prstGeom prst="rect">
            <a:avLst/>
          </a:prstGeom>
        </p:spPr>
        <p:txBody>
          <a:bodyPr vert="horz" wrap="square" lIns="0" tIns="13335" rIns="0" bIns="0" rtlCol="0">
            <a:spAutoFit/>
          </a:bodyPr>
          <a:lstStyle/>
          <a:p>
            <a:pPr marL="86995">
              <a:lnSpc>
                <a:spcPct val="100000"/>
              </a:lnSpc>
              <a:spcBef>
                <a:spcPts val="105"/>
              </a:spcBef>
            </a:pPr>
            <a:r>
              <a:rPr sz="1050" dirty="0">
                <a:solidFill>
                  <a:srgbClr val="214681"/>
                </a:solidFill>
                <a:latin typeface="Calibri"/>
                <a:cs typeface="Calibri"/>
              </a:rPr>
              <a:t>d'inscription</a:t>
            </a:r>
            <a:r>
              <a:rPr sz="1050" spc="-60" dirty="0">
                <a:solidFill>
                  <a:srgbClr val="214681"/>
                </a:solidFill>
                <a:latin typeface="Calibri"/>
                <a:cs typeface="Calibri"/>
              </a:rPr>
              <a:t> </a:t>
            </a:r>
            <a:r>
              <a:rPr sz="1050" spc="-50" dirty="0">
                <a:solidFill>
                  <a:srgbClr val="214681"/>
                </a:solidFill>
                <a:latin typeface="Calibri"/>
                <a:cs typeface="Calibri"/>
              </a:rPr>
              <a:t>?</a:t>
            </a:r>
            <a:endParaRPr sz="1050" dirty="0">
              <a:latin typeface="Calibri"/>
              <a:cs typeface="Calibri"/>
            </a:endParaRPr>
          </a:p>
          <a:p>
            <a:pPr marL="86995">
              <a:lnSpc>
                <a:spcPct val="100000"/>
              </a:lnSpc>
              <a:spcBef>
                <a:spcPts val="5"/>
              </a:spcBef>
            </a:pPr>
            <a:r>
              <a:rPr sz="1050" dirty="0">
                <a:solidFill>
                  <a:srgbClr val="214681"/>
                </a:solidFill>
                <a:latin typeface="Calibri"/>
                <a:cs typeface="Calibri"/>
              </a:rPr>
              <a:t>Ressources</a:t>
            </a:r>
            <a:r>
              <a:rPr sz="1050" spc="-25" dirty="0">
                <a:solidFill>
                  <a:srgbClr val="214681"/>
                </a:solidFill>
                <a:latin typeface="Calibri"/>
                <a:cs typeface="Calibri"/>
              </a:rPr>
              <a:t> </a:t>
            </a:r>
            <a:r>
              <a:rPr sz="1050" dirty="0">
                <a:solidFill>
                  <a:srgbClr val="214681"/>
                </a:solidFill>
                <a:latin typeface="Calibri"/>
                <a:cs typeface="Calibri"/>
              </a:rPr>
              <a:t>pour</a:t>
            </a:r>
            <a:r>
              <a:rPr sz="1050" spc="-40" dirty="0">
                <a:solidFill>
                  <a:srgbClr val="214681"/>
                </a:solidFill>
                <a:latin typeface="Calibri"/>
                <a:cs typeface="Calibri"/>
              </a:rPr>
              <a:t> </a:t>
            </a:r>
            <a:r>
              <a:rPr sz="1050" dirty="0">
                <a:solidFill>
                  <a:srgbClr val="214681"/>
                </a:solidFill>
                <a:latin typeface="Calibri"/>
                <a:cs typeface="Calibri"/>
              </a:rPr>
              <a:t>les</a:t>
            </a:r>
            <a:r>
              <a:rPr sz="1050" spc="-25" dirty="0">
                <a:solidFill>
                  <a:srgbClr val="214681"/>
                </a:solidFill>
                <a:latin typeface="Calibri"/>
                <a:cs typeface="Calibri"/>
              </a:rPr>
              <a:t> </a:t>
            </a:r>
            <a:r>
              <a:rPr sz="1050" spc="-10" dirty="0">
                <a:solidFill>
                  <a:srgbClr val="214681"/>
                </a:solidFill>
                <a:latin typeface="Calibri"/>
                <a:cs typeface="Calibri"/>
              </a:rPr>
              <a:t>familles</a:t>
            </a:r>
            <a:endParaRPr sz="1050" dirty="0">
              <a:latin typeface="Calibri"/>
              <a:cs typeface="Calibri"/>
            </a:endParaRPr>
          </a:p>
        </p:txBody>
      </p:sp>
      <p:sp>
        <p:nvSpPr>
          <p:cNvPr id="27" name="object 27"/>
          <p:cNvSpPr txBox="1"/>
          <p:nvPr/>
        </p:nvSpPr>
        <p:spPr>
          <a:xfrm>
            <a:off x="3500628" y="4951476"/>
            <a:ext cx="584200" cy="247015"/>
          </a:xfrm>
          <a:prstGeom prst="rect">
            <a:avLst/>
          </a:prstGeom>
          <a:solidFill>
            <a:srgbClr val="757575"/>
          </a:solidFill>
        </p:spPr>
        <p:txBody>
          <a:bodyPr vert="horz" wrap="square" lIns="0" tIns="39369" rIns="0" bIns="0" rtlCol="0">
            <a:spAutoFit/>
          </a:bodyPr>
          <a:lstStyle/>
          <a:p>
            <a:pPr marL="78105">
              <a:lnSpc>
                <a:spcPct val="100000"/>
              </a:lnSpc>
              <a:spcBef>
                <a:spcPts val="309"/>
              </a:spcBef>
            </a:pPr>
            <a:r>
              <a:rPr sz="1000" b="1" spc="-10" dirty="0">
                <a:solidFill>
                  <a:srgbClr val="FFFFFF"/>
                </a:solidFill>
                <a:latin typeface="Calibri"/>
                <a:cs typeface="Calibri"/>
              </a:rPr>
              <a:t>Accéder</a:t>
            </a:r>
            <a:endParaRPr sz="1000" dirty="0">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7116889" y="1790509"/>
            <a:ext cx="919480" cy="255270"/>
          </a:xfrm>
          <a:prstGeom prst="rect">
            <a:avLst/>
          </a:prstGeom>
          <a:solidFill>
            <a:srgbClr val="F8F8F8"/>
          </a:solidFill>
          <a:ln w="3175">
            <a:solidFill>
              <a:srgbClr val="F8F8F8"/>
            </a:solidFill>
          </a:ln>
        </p:spPr>
        <p:txBody>
          <a:bodyPr vert="horz" wrap="square" lIns="0" tIns="42545" rIns="0" bIns="0" rtlCol="0">
            <a:spAutoFit/>
          </a:bodyPr>
          <a:lstStyle/>
          <a:p>
            <a:pPr marL="262255">
              <a:lnSpc>
                <a:spcPct val="100000"/>
              </a:lnSpc>
              <a:spcBef>
                <a:spcPts val="335"/>
              </a:spcBef>
            </a:pPr>
            <a:r>
              <a:rPr sz="1000" dirty="0">
                <a:solidFill>
                  <a:srgbClr val="214681"/>
                </a:solidFill>
                <a:latin typeface="Calibri"/>
                <a:cs typeface="Calibri"/>
              </a:rPr>
              <a:t>En</a:t>
            </a:r>
            <a:r>
              <a:rPr sz="1000" spc="-25" dirty="0">
                <a:solidFill>
                  <a:srgbClr val="214681"/>
                </a:solidFill>
                <a:latin typeface="Calibri"/>
                <a:cs typeface="Calibri"/>
              </a:rPr>
              <a:t> </a:t>
            </a:r>
            <a:r>
              <a:rPr sz="1000" spc="-10" dirty="0">
                <a:solidFill>
                  <a:srgbClr val="214681"/>
                </a:solidFill>
                <a:latin typeface="Calibri"/>
                <a:cs typeface="Calibri"/>
              </a:rPr>
              <a:t>Español</a:t>
            </a:r>
            <a:endParaRPr sz="1000" dirty="0">
              <a:latin typeface="Calibri"/>
              <a:cs typeface="Calibri"/>
            </a:endParaRPr>
          </a:p>
        </p:txBody>
      </p:sp>
      <p:sp>
        <p:nvSpPr>
          <p:cNvPr id="46" name="object 46"/>
          <p:cNvSpPr txBox="1"/>
          <p:nvPr/>
        </p:nvSpPr>
        <p:spPr>
          <a:xfrm>
            <a:off x="4689347" y="2040635"/>
            <a:ext cx="1709420" cy="222885"/>
          </a:xfrm>
          <a:prstGeom prst="rect">
            <a:avLst/>
          </a:prstGeom>
          <a:solidFill>
            <a:srgbClr val="F8F8F8"/>
          </a:solidFill>
        </p:spPr>
        <p:txBody>
          <a:bodyPr vert="horz" wrap="square" lIns="0" tIns="0" rIns="0" bIns="0" rtlCol="0">
            <a:spAutoFit/>
          </a:bodyPr>
          <a:lstStyle/>
          <a:p>
            <a:pPr marL="37465">
              <a:lnSpc>
                <a:spcPts val="1250"/>
              </a:lnSpc>
            </a:pPr>
            <a:r>
              <a:rPr sz="1400" spc="-10" dirty="0">
                <a:solidFill>
                  <a:srgbClr val="3A3838"/>
                </a:solidFill>
                <a:latin typeface="Calibri"/>
                <a:cs typeface="Calibri"/>
              </a:rPr>
              <a:t>Utilisateurs</a:t>
            </a:r>
            <a:r>
              <a:rPr sz="1400" spc="-5" dirty="0">
                <a:solidFill>
                  <a:srgbClr val="3A3838"/>
                </a:solidFill>
                <a:latin typeface="Calibri"/>
                <a:cs typeface="Calibri"/>
              </a:rPr>
              <a:t> </a:t>
            </a:r>
            <a:r>
              <a:rPr sz="1400" spc="-10" dirty="0">
                <a:solidFill>
                  <a:srgbClr val="3A3838"/>
                </a:solidFill>
                <a:latin typeface="Calibri"/>
                <a:cs typeface="Calibri"/>
              </a:rPr>
              <a:t>enregistrés</a:t>
            </a:r>
            <a:endParaRPr sz="1400" dirty="0">
              <a:latin typeface="Calibri"/>
              <a:cs typeface="Calibri"/>
            </a:endParaRPr>
          </a:p>
        </p:txBody>
      </p:sp>
      <p:sp>
        <p:nvSpPr>
          <p:cNvPr id="38" name="object 38"/>
          <p:cNvSpPr txBox="1"/>
          <p:nvPr/>
        </p:nvSpPr>
        <p:spPr>
          <a:xfrm>
            <a:off x="4676965" y="2826829"/>
            <a:ext cx="2388870" cy="441325"/>
          </a:xfrm>
          <a:prstGeom prst="rect">
            <a:avLst/>
          </a:prstGeom>
          <a:solidFill>
            <a:srgbClr val="F8F8F8"/>
          </a:solidFill>
        </p:spPr>
        <p:txBody>
          <a:bodyPr vert="horz" wrap="square" lIns="0" tIns="41910" rIns="0" bIns="0" rtlCol="0">
            <a:spAutoFit/>
          </a:bodyPr>
          <a:lstStyle/>
          <a:p>
            <a:pPr marL="96520">
              <a:lnSpc>
                <a:spcPct val="100000"/>
              </a:lnSpc>
              <a:spcBef>
                <a:spcPts val="330"/>
              </a:spcBef>
            </a:pPr>
            <a:r>
              <a:rPr sz="1100" dirty="0">
                <a:solidFill>
                  <a:srgbClr val="3A3838"/>
                </a:solidFill>
                <a:latin typeface="Calibri"/>
                <a:cs typeface="Calibri"/>
              </a:rPr>
              <a:t>Saisissez</a:t>
            </a:r>
            <a:r>
              <a:rPr sz="1100" spc="-40" dirty="0">
                <a:solidFill>
                  <a:srgbClr val="3A3838"/>
                </a:solidFill>
                <a:latin typeface="Calibri"/>
                <a:cs typeface="Calibri"/>
              </a:rPr>
              <a:t> </a:t>
            </a:r>
            <a:r>
              <a:rPr sz="1100" dirty="0">
                <a:solidFill>
                  <a:srgbClr val="3A3838"/>
                </a:solidFill>
                <a:latin typeface="Calibri"/>
                <a:cs typeface="Calibri"/>
              </a:rPr>
              <a:t>votre</a:t>
            </a:r>
            <a:r>
              <a:rPr sz="1100" spc="-20" dirty="0">
                <a:solidFill>
                  <a:srgbClr val="3A3838"/>
                </a:solidFill>
                <a:latin typeface="Calibri"/>
                <a:cs typeface="Calibri"/>
              </a:rPr>
              <a:t> </a:t>
            </a:r>
            <a:r>
              <a:rPr sz="1100" dirty="0">
                <a:solidFill>
                  <a:srgbClr val="3A3838"/>
                </a:solidFill>
                <a:latin typeface="Calibri"/>
                <a:cs typeface="Calibri"/>
              </a:rPr>
              <a:t>adresse</a:t>
            </a:r>
            <a:r>
              <a:rPr sz="1100" spc="-20" dirty="0">
                <a:solidFill>
                  <a:srgbClr val="3A3838"/>
                </a:solidFill>
                <a:latin typeface="Calibri"/>
                <a:cs typeface="Calibri"/>
              </a:rPr>
              <a:t> </a:t>
            </a:r>
            <a:r>
              <a:rPr sz="1100" spc="-10" dirty="0">
                <a:solidFill>
                  <a:srgbClr val="3A3838"/>
                </a:solidFill>
                <a:latin typeface="Calibri"/>
                <a:cs typeface="Calibri"/>
              </a:rPr>
              <a:t>e-</a:t>
            </a:r>
            <a:r>
              <a:rPr sz="1100" dirty="0">
                <a:solidFill>
                  <a:srgbClr val="3A3838"/>
                </a:solidFill>
                <a:latin typeface="Calibri"/>
                <a:cs typeface="Calibri"/>
              </a:rPr>
              <a:t>mail</a:t>
            </a:r>
            <a:r>
              <a:rPr sz="1100" spc="-10" dirty="0">
                <a:solidFill>
                  <a:srgbClr val="3A3838"/>
                </a:solidFill>
                <a:latin typeface="Calibri"/>
                <a:cs typeface="Calibri"/>
              </a:rPr>
              <a:t> </a:t>
            </a:r>
            <a:r>
              <a:rPr sz="1100" dirty="0">
                <a:solidFill>
                  <a:srgbClr val="3A3838"/>
                </a:solidFill>
                <a:latin typeface="Calibri"/>
                <a:cs typeface="Calibri"/>
              </a:rPr>
              <a:t>et</a:t>
            </a:r>
            <a:r>
              <a:rPr sz="1100" spc="-5" dirty="0">
                <a:solidFill>
                  <a:srgbClr val="3A3838"/>
                </a:solidFill>
                <a:latin typeface="Calibri"/>
                <a:cs typeface="Calibri"/>
              </a:rPr>
              <a:t> </a:t>
            </a:r>
            <a:r>
              <a:rPr sz="1100" spc="-10" dirty="0">
                <a:solidFill>
                  <a:srgbClr val="3A3838"/>
                </a:solidFill>
                <a:latin typeface="Calibri"/>
                <a:cs typeface="Calibri"/>
              </a:rPr>
              <a:t>votre</a:t>
            </a:r>
            <a:endParaRPr sz="1100" dirty="0">
              <a:latin typeface="Calibri"/>
              <a:cs typeface="Calibri"/>
            </a:endParaRPr>
          </a:p>
          <a:p>
            <a:pPr marL="96520">
              <a:lnSpc>
                <a:spcPct val="100000"/>
              </a:lnSpc>
              <a:spcBef>
                <a:spcPts val="5"/>
              </a:spcBef>
            </a:pPr>
            <a:r>
              <a:rPr sz="1100" dirty="0">
                <a:solidFill>
                  <a:srgbClr val="3A3838"/>
                </a:solidFill>
                <a:latin typeface="Calibri"/>
                <a:cs typeface="Calibri"/>
              </a:rPr>
              <a:t>mot</a:t>
            </a:r>
            <a:r>
              <a:rPr sz="1100" spc="-30" dirty="0">
                <a:solidFill>
                  <a:srgbClr val="3A3838"/>
                </a:solidFill>
                <a:latin typeface="Calibri"/>
                <a:cs typeface="Calibri"/>
              </a:rPr>
              <a:t> </a:t>
            </a:r>
            <a:r>
              <a:rPr sz="1100" dirty="0">
                <a:solidFill>
                  <a:srgbClr val="3A3838"/>
                </a:solidFill>
                <a:latin typeface="Calibri"/>
                <a:cs typeface="Calibri"/>
              </a:rPr>
              <a:t>de</a:t>
            </a:r>
            <a:r>
              <a:rPr sz="1100" spc="-5" dirty="0">
                <a:solidFill>
                  <a:srgbClr val="3A3838"/>
                </a:solidFill>
                <a:latin typeface="Calibri"/>
                <a:cs typeface="Calibri"/>
              </a:rPr>
              <a:t> </a:t>
            </a:r>
            <a:r>
              <a:rPr sz="1100" spc="-10" dirty="0">
                <a:solidFill>
                  <a:srgbClr val="3A3838"/>
                </a:solidFill>
                <a:latin typeface="Calibri"/>
                <a:cs typeface="Calibri"/>
              </a:rPr>
              <a:t>passe.</a:t>
            </a:r>
            <a:endParaRPr sz="1100" dirty="0">
              <a:latin typeface="Calibri"/>
              <a:cs typeface="Calibri"/>
            </a:endParaRPr>
          </a:p>
        </p:txBody>
      </p:sp>
      <p:sp>
        <p:nvSpPr>
          <p:cNvPr id="36" name="object 36"/>
          <p:cNvSpPr txBox="1"/>
          <p:nvPr/>
        </p:nvSpPr>
        <p:spPr>
          <a:xfrm>
            <a:off x="4629721" y="3412045"/>
            <a:ext cx="954405" cy="271780"/>
          </a:xfrm>
          <a:prstGeom prst="rect">
            <a:avLst/>
          </a:prstGeom>
          <a:solidFill>
            <a:srgbClr val="F8F8F8"/>
          </a:solidFill>
        </p:spPr>
        <p:txBody>
          <a:bodyPr vert="horz" wrap="square" lIns="0" tIns="42545" rIns="0" bIns="0" rtlCol="0">
            <a:spAutoFit/>
          </a:bodyPr>
          <a:lstStyle/>
          <a:p>
            <a:pPr marL="97155">
              <a:lnSpc>
                <a:spcPct val="100000"/>
              </a:lnSpc>
              <a:spcBef>
                <a:spcPts val="335"/>
              </a:spcBef>
            </a:pPr>
            <a:r>
              <a:rPr sz="1050" b="1" spc="-10" dirty="0">
                <a:solidFill>
                  <a:srgbClr val="3A3838"/>
                </a:solidFill>
                <a:latin typeface="Calibri"/>
                <a:cs typeface="Calibri"/>
              </a:rPr>
              <a:t>E-</a:t>
            </a:r>
            <a:r>
              <a:rPr sz="1050" b="1" dirty="0">
                <a:solidFill>
                  <a:srgbClr val="3A3838"/>
                </a:solidFill>
                <a:latin typeface="Calibri"/>
                <a:cs typeface="Calibri"/>
              </a:rPr>
              <a:t>mail</a:t>
            </a:r>
            <a:r>
              <a:rPr sz="1050" b="1" spc="-10" dirty="0">
                <a:solidFill>
                  <a:srgbClr val="3A3838"/>
                </a:solidFill>
                <a:latin typeface="Calibri"/>
                <a:cs typeface="Calibri"/>
              </a:rPr>
              <a:t> </a:t>
            </a:r>
            <a:r>
              <a:rPr sz="1050" b="1" spc="-50" dirty="0">
                <a:solidFill>
                  <a:srgbClr val="3A3838"/>
                </a:solidFill>
                <a:latin typeface="Calibri"/>
                <a:cs typeface="Calibri"/>
              </a:rPr>
              <a:t>:</a:t>
            </a:r>
            <a:endParaRPr sz="1050" dirty="0">
              <a:latin typeface="Calibri"/>
              <a:cs typeface="Calibri"/>
            </a:endParaRPr>
          </a:p>
        </p:txBody>
      </p:sp>
      <p:sp>
        <p:nvSpPr>
          <p:cNvPr id="39" name="object 39"/>
          <p:cNvSpPr txBox="1"/>
          <p:nvPr/>
        </p:nvSpPr>
        <p:spPr>
          <a:xfrm>
            <a:off x="5629655" y="3412045"/>
            <a:ext cx="1719580" cy="271780"/>
          </a:xfrm>
          <a:prstGeom prst="rect">
            <a:avLst/>
          </a:prstGeom>
          <a:solidFill>
            <a:srgbClr val="FFFFFF"/>
          </a:solidFill>
        </p:spPr>
        <p:txBody>
          <a:bodyPr vert="horz" wrap="square" lIns="0" tIns="8255" rIns="0" bIns="0" rtlCol="0">
            <a:spAutoFit/>
          </a:bodyPr>
          <a:lstStyle/>
          <a:p>
            <a:pPr>
              <a:lnSpc>
                <a:spcPct val="100000"/>
              </a:lnSpc>
              <a:spcBef>
                <a:spcPts val="65"/>
              </a:spcBef>
            </a:pPr>
            <a:r>
              <a:rPr sz="1100" dirty="0">
                <a:solidFill>
                  <a:srgbClr val="3A3838"/>
                </a:solidFill>
                <a:latin typeface="Calibri"/>
                <a:cs typeface="Calibri"/>
              </a:rPr>
              <a:t>Saisissez</a:t>
            </a:r>
            <a:r>
              <a:rPr sz="1100" spc="-30" dirty="0">
                <a:solidFill>
                  <a:srgbClr val="3A3838"/>
                </a:solidFill>
                <a:latin typeface="Calibri"/>
                <a:cs typeface="Calibri"/>
              </a:rPr>
              <a:t> </a:t>
            </a:r>
            <a:r>
              <a:rPr sz="1100" dirty="0">
                <a:solidFill>
                  <a:srgbClr val="3A3838"/>
                </a:solidFill>
                <a:latin typeface="Calibri"/>
                <a:cs typeface="Calibri"/>
              </a:rPr>
              <a:t>votre</a:t>
            </a:r>
            <a:r>
              <a:rPr sz="1100" spc="-15" dirty="0">
                <a:solidFill>
                  <a:srgbClr val="3A3838"/>
                </a:solidFill>
                <a:latin typeface="Calibri"/>
                <a:cs typeface="Calibri"/>
              </a:rPr>
              <a:t> </a:t>
            </a:r>
            <a:r>
              <a:rPr sz="1100" dirty="0">
                <a:solidFill>
                  <a:srgbClr val="3A3838"/>
                </a:solidFill>
                <a:latin typeface="Calibri"/>
                <a:cs typeface="Calibri"/>
              </a:rPr>
              <a:t>adresse</a:t>
            </a:r>
            <a:r>
              <a:rPr sz="1100" spc="-15" dirty="0">
                <a:solidFill>
                  <a:srgbClr val="3A3838"/>
                </a:solidFill>
                <a:latin typeface="Calibri"/>
                <a:cs typeface="Calibri"/>
              </a:rPr>
              <a:t> </a:t>
            </a:r>
            <a:r>
              <a:rPr sz="1100" spc="-10" dirty="0">
                <a:solidFill>
                  <a:srgbClr val="3A3838"/>
                </a:solidFill>
                <a:latin typeface="Calibri"/>
                <a:cs typeface="Calibri"/>
              </a:rPr>
              <a:t>e-</a:t>
            </a:r>
            <a:r>
              <a:rPr sz="1100" spc="-20" dirty="0">
                <a:solidFill>
                  <a:srgbClr val="3A3838"/>
                </a:solidFill>
                <a:latin typeface="Calibri"/>
                <a:cs typeface="Calibri"/>
              </a:rPr>
              <a:t>mail</a:t>
            </a:r>
            <a:endParaRPr sz="1100" dirty="0">
              <a:latin typeface="Calibri"/>
              <a:cs typeface="Calibri"/>
            </a:endParaRPr>
          </a:p>
        </p:txBody>
      </p:sp>
      <p:sp>
        <p:nvSpPr>
          <p:cNvPr id="6" name="object 6"/>
          <p:cNvSpPr txBox="1"/>
          <p:nvPr/>
        </p:nvSpPr>
        <p:spPr>
          <a:xfrm>
            <a:off x="8674354" y="2076958"/>
            <a:ext cx="3243580" cy="1397635"/>
          </a:xfrm>
          <a:prstGeom prst="rect">
            <a:avLst/>
          </a:prstGeom>
        </p:spPr>
        <p:txBody>
          <a:bodyPr vert="horz" wrap="square" lIns="0" tIns="12700" rIns="0" bIns="0" rtlCol="0">
            <a:spAutoFit/>
          </a:bodyPr>
          <a:lstStyle/>
          <a:p>
            <a:pPr marL="12700" marR="5080" indent="1905" algn="ctr">
              <a:lnSpc>
                <a:spcPct val="100000"/>
              </a:lnSpc>
              <a:spcBef>
                <a:spcPts val="100"/>
              </a:spcBef>
            </a:pPr>
            <a:r>
              <a:rPr sz="1800" b="1" dirty="0">
                <a:solidFill>
                  <a:srgbClr val="FFFFFF"/>
                </a:solidFill>
                <a:latin typeface="Calibri"/>
                <a:cs typeface="Calibri"/>
              </a:rPr>
              <a:t>Utilisateurs</a:t>
            </a:r>
            <a:r>
              <a:rPr sz="1800" b="1" spc="-50" dirty="0">
                <a:solidFill>
                  <a:srgbClr val="FFFFFF"/>
                </a:solidFill>
                <a:latin typeface="Calibri"/>
                <a:cs typeface="Calibri"/>
              </a:rPr>
              <a:t> </a:t>
            </a:r>
            <a:r>
              <a:rPr sz="1800" b="1" spc="-10" dirty="0">
                <a:solidFill>
                  <a:srgbClr val="FFFFFF"/>
                </a:solidFill>
                <a:latin typeface="Calibri"/>
                <a:cs typeface="Calibri"/>
              </a:rPr>
              <a:t>enregistrés</a:t>
            </a:r>
            <a:r>
              <a:rPr sz="1800" b="1" spc="-50" dirty="0">
                <a:solidFill>
                  <a:srgbClr val="FFFFFF"/>
                </a:solidFill>
                <a:latin typeface="Calibri"/>
                <a:cs typeface="Calibri"/>
              </a:rPr>
              <a:t> </a:t>
            </a:r>
            <a:r>
              <a:rPr sz="1800" b="1" dirty="0">
                <a:solidFill>
                  <a:srgbClr val="FFFFFF"/>
                </a:solidFill>
                <a:latin typeface="Calibri"/>
                <a:cs typeface="Calibri"/>
              </a:rPr>
              <a:t>:</a:t>
            </a:r>
            <a:r>
              <a:rPr sz="1800" b="1" spc="-40" dirty="0">
                <a:solidFill>
                  <a:srgbClr val="FFFFFF"/>
                </a:solidFill>
                <a:latin typeface="Calibri"/>
                <a:cs typeface="Calibri"/>
              </a:rPr>
              <a:t> </a:t>
            </a:r>
            <a:r>
              <a:rPr sz="1800" spc="-10" dirty="0">
                <a:solidFill>
                  <a:srgbClr val="FFFFFF"/>
                </a:solidFill>
                <a:latin typeface="Calibri"/>
                <a:cs typeface="Calibri"/>
              </a:rPr>
              <a:t>Saisissez </a:t>
            </a:r>
            <a:r>
              <a:rPr sz="1800" dirty="0">
                <a:solidFill>
                  <a:srgbClr val="FFFFFF"/>
                </a:solidFill>
                <a:latin typeface="Calibri"/>
                <a:cs typeface="Calibri"/>
              </a:rPr>
              <a:t>l'adresse</a:t>
            </a:r>
            <a:r>
              <a:rPr sz="1800" spc="-20" dirty="0">
                <a:solidFill>
                  <a:srgbClr val="FFFFFF"/>
                </a:solidFill>
                <a:latin typeface="Calibri"/>
                <a:cs typeface="Calibri"/>
              </a:rPr>
              <a:t> </a:t>
            </a:r>
            <a:r>
              <a:rPr sz="1800" dirty="0">
                <a:solidFill>
                  <a:srgbClr val="FFFFFF"/>
                </a:solidFill>
                <a:latin typeface="Calibri"/>
                <a:cs typeface="Calibri"/>
              </a:rPr>
              <a:t>e-mail</a:t>
            </a:r>
            <a:r>
              <a:rPr sz="1800" spc="-25" dirty="0">
                <a:solidFill>
                  <a:srgbClr val="FFFFFF"/>
                </a:solidFill>
                <a:latin typeface="Calibri"/>
                <a:cs typeface="Calibri"/>
              </a:rPr>
              <a:t> </a:t>
            </a:r>
            <a:r>
              <a:rPr sz="1800" dirty="0">
                <a:solidFill>
                  <a:srgbClr val="FFFFFF"/>
                </a:solidFill>
                <a:latin typeface="Calibri"/>
                <a:cs typeface="Calibri"/>
              </a:rPr>
              <a:t>et</a:t>
            </a:r>
            <a:r>
              <a:rPr sz="1800" spc="-30" dirty="0">
                <a:solidFill>
                  <a:srgbClr val="FFFFFF"/>
                </a:solidFill>
                <a:latin typeface="Calibri"/>
                <a:cs typeface="Calibri"/>
              </a:rPr>
              <a:t> </a:t>
            </a:r>
            <a:r>
              <a:rPr sz="1800" dirty="0">
                <a:solidFill>
                  <a:srgbClr val="FFFFFF"/>
                </a:solidFill>
                <a:latin typeface="Calibri"/>
                <a:cs typeface="Calibri"/>
              </a:rPr>
              <a:t>le</a:t>
            </a:r>
            <a:r>
              <a:rPr sz="1800" spc="-10" dirty="0">
                <a:solidFill>
                  <a:srgbClr val="FFFFFF"/>
                </a:solidFill>
                <a:latin typeface="Calibri"/>
                <a:cs typeface="Calibri"/>
              </a:rPr>
              <a:t> </a:t>
            </a:r>
            <a:r>
              <a:rPr sz="1800" dirty="0">
                <a:solidFill>
                  <a:srgbClr val="FFFFFF"/>
                </a:solidFill>
                <a:latin typeface="Calibri"/>
                <a:cs typeface="Calibri"/>
              </a:rPr>
              <a:t>mot</a:t>
            </a:r>
            <a:r>
              <a:rPr sz="1800" spc="-30" dirty="0">
                <a:solidFill>
                  <a:srgbClr val="FFFFFF"/>
                </a:solidFill>
                <a:latin typeface="Calibri"/>
                <a:cs typeface="Calibri"/>
              </a:rPr>
              <a:t> </a:t>
            </a:r>
            <a:r>
              <a:rPr sz="1800" dirty="0">
                <a:solidFill>
                  <a:srgbClr val="FFFFFF"/>
                </a:solidFill>
                <a:latin typeface="Calibri"/>
                <a:cs typeface="Calibri"/>
              </a:rPr>
              <a:t>de</a:t>
            </a:r>
            <a:r>
              <a:rPr sz="1800" spc="-10" dirty="0">
                <a:solidFill>
                  <a:srgbClr val="FFFFFF"/>
                </a:solidFill>
                <a:latin typeface="Calibri"/>
                <a:cs typeface="Calibri"/>
              </a:rPr>
              <a:t> </a:t>
            </a:r>
            <a:r>
              <a:rPr sz="1800" spc="-20" dirty="0">
                <a:solidFill>
                  <a:srgbClr val="FFFFFF"/>
                </a:solidFill>
                <a:latin typeface="Calibri"/>
                <a:cs typeface="Calibri"/>
              </a:rPr>
              <a:t>passe </a:t>
            </a:r>
            <a:r>
              <a:rPr sz="1800" dirty="0">
                <a:solidFill>
                  <a:srgbClr val="FFFFFF"/>
                </a:solidFill>
                <a:latin typeface="Calibri"/>
                <a:cs typeface="Calibri"/>
              </a:rPr>
              <a:t>que</a:t>
            </a:r>
            <a:r>
              <a:rPr sz="1800" spc="-30" dirty="0">
                <a:solidFill>
                  <a:srgbClr val="FFFFFF"/>
                </a:solidFill>
                <a:latin typeface="Calibri"/>
                <a:cs typeface="Calibri"/>
              </a:rPr>
              <a:t> </a:t>
            </a:r>
            <a:r>
              <a:rPr sz="1800" dirty="0">
                <a:solidFill>
                  <a:srgbClr val="FFFFFF"/>
                </a:solidFill>
                <a:latin typeface="Calibri"/>
                <a:cs typeface="Calibri"/>
              </a:rPr>
              <a:t>vous</a:t>
            </a:r>
            <a:r>
              <a:rPr sz="1800" spc="-55" dirty="0">
                <a:solidFill>
                  <a:srgbClr val="FFFFFF"/>
                </a:solidFill>
                <a:latin typeface="Calibri"/>
                <a:cs typeface="Calibri"/>
              </a:rPr>
              <a:t> </a:t>
            </a:r>
            <a:r>
              <a:rPr sz="1800" dirty="0">
                <a:solidFill>
                  <a:srgbClr val="FFFFFF"/>
                </a:solidFill>
                <a:latin typeface="Calibri"/>
                <a:cs typeface="Calibri"/>
              </a:rPr>
              <a:t>avez</a:t>
            </a:r>
            <a:r>
              <a:rPr sz="1800" spc="-55" dirty="0">
                <a:solidFill>
                  <a:srgbClr val="FFFFFF"/>
                </a:solidFill>
                <a:latin typeface="Calibri"/>
                <a:cs typeface="Calibri"/>
              </a:rPr>
              <a:t> </a:t>
            </a:r>
            <a:r>
              <a:rPr sz="1800" dirty="0">
                <a:solidFill>
                  <a:srgbClr val="FFFFFF"/>
                </a:solidFill>
                <a:latin typeface="Calibri"/>
                <a:cs typeface="Calibri"/>
              </a:rPr>
              <a:t>utilisés</a:t>
            </a:r>
            <a:r>
              <a:rPr sz="1800" spc="-45" dirty="0">
                <a:solidFill>
                  <a:srgbClr val="FFFFFF"/>
                </a:solidFill>
                <a:latin typeface="Calibri"/>
                <a:cs typeface="Calibri"/>
              </a:rPr>
              <a:t> </a:t>
            </a:r>
            <a:r>
              <a:rPr sz="1800" dirty="0">
                <a:solidFill>
                  <a:srgbClr val="FFFFFF"/>
                </a:solidFill>
                <a:latin typeface="Calibri"/>
                <a:cs typeface="Calibri"/>
              </a:rPr>
              <a:t>lors</a:t>
            </a:r>
            <a:r>
              <a:rPr sz="1800" spc="-30" dirty="0">
                <a:solidFill>
                  <a:srgbClr val="FFFFFF"/>
                </a:solidFill>
                <a:latin typeface="Calibri"/>
                <a:cs typeface="Calibri"/>
              </a:rPr>
              <a:t> </a:t>
            </a:r>
            <a:r>
              <a:rPr sz="1800" dirty="0">
                <a:solidFill>
                  <a:srgbClr val="FFFFFF"/>
                </a:solidFill>
                <a:latin typeface="Calibri"/>
                <a:cs typeface="Calibri"/>
              </a:rPr>
              <a:t>de</a:t>
            </a:r>
            <a:r>
              <a:rPr sz="1800" spc="-30" dirty="0">
                <a:solidFill>
                  <a:srgbClr val="FFFFFF"/>
                </a:solidFill>
                <a:latin typeface="Calibri"/>
                <a:cs typeface="Calibri"/>
              </a:rPr>
              <a:t> </a:t>
            </a:r>
            <a:r>
              <a:rPr sz="1800" spc="-20" dirty="0">
                <a:solidFill>
                  <a:srgbClr val="FFFFFF"/>
                </a:solidFill>
                <a:latin typeface="Calibri"/>
                <a:cs typeface="Calibri"/>
              </a:rPr>
              <a:t>votre </a:t>
            </a:r>
            <a:r>
              <a:rPr sz="1800" dirty="0">
                <a:solidFill>
                  <a:srgbClr val="FFFFFF"/>
                </a:solidFill>
                <a:latin typeface="Calibri"/>
                <a:cs typeface="Calibri"/>
              </a:rPr>
              <a:t>inscription,</a:t>
            </a:r>
            <a:r>
              <a:rPr sz="1800" spc="-25" dirty="0">
                <a:solidFill>
                  <a:srgbClr val="FFFFFF"/>
                </a:solidFill>
                <a:latin typeface="Calibri"/>
                <a:cs typeface="Calibri"/>
              </a:rPr>
              <a:t> </a:t>
            </a:r>
            <a:r>
              <a:rPr sz="1800" dirty="0">
                <a:solidFill>
                  <a:srgbClr val="FFFFFF"/>
                </a:solidFill>
                <a:latin typeface="Calibri"/>
                <a:cs typeface="Calibri"/>
              </a:rPr>
              <a:t>puis</a:t>
            </a:r>
            <a:r>
              <a:rPr sz="1800" spc="-50" dirty="0">
                <a:solidFill>
                  <a:srgbClr val="FFFFFF"/>
                </a:solidFill>
                <a:latin typeface="Calibri"/>
                <a:cs typeface="Calibri"/>
              </a:rPr>
              <a:t> </a:t>
            </a:r>
            <a:r>
              <a:rPr sz="1800" dirty="0">
                <a:solidFill>
                  <a:srgbClr val="FFFFFF"/>
                </a:solidFill>
                <a:latin typeface="Calibri"/>
                <a:cs typeface="Calibri"/>
              </a:rPr>
              <a:t>cliquez</a:t>
            </a:r>
            <a:r>
              <a:rPr sz="1800" spc="-35" dirty="0">
                <a:solidFill>
                  <a:srgbClr val="FFFFFF"/>
                </a:solidFill>
                <a:latin typeface="Calibri"/>
                <a:cs typeface="Calibri"/>
              </a:rPr>
              <a:t> </a:t>
            </a:r>
            <a:r>
              <a:rPr sz="1800" dirty="0">
                <a:solidFill>
                  <a:srgbClr val="FFFFFF"/>
                </a:solidFill>
                <a:latin typeface="Calibri"/>
                <a:cs typeface="Calibri"/>
              </a:rPr>
              <a:t>sur</a:t>
            </a:r>
            <a:r>
              <a:rPr sz="1800" spc="-45" dirty="0">
                <a:solidFill>
                  <a:srgbClr val="FFFFFF"/>
                </a:solidFill>
                <a:latin typeface="Calibri"/>
                <a:cs typeface="Calibri"/>
              </a:rPr>
              <a:t> </a:t>
            </a:r>
            <a:r>
              <a:rPr sz="1800" b="1" dirty="0">
                <a:solidFill>
                  <a:srgbClr val="FFFFFF"/>
                </a:solidFill>
                <a:latin typeface="Calibri"/>
                <a:cs typeface="Calibri"/>
              </a:rPr>
              <a:t>Log</a:t>
            </a:r>
            <a:r>
              <a:rPr sz="1800" b="1" spc="-55" dirty="0">
                <a:solidFill>
                  <a:srgbClr val="FFFFFF"/>
                </a:solidFill>
                <a:latin typeface="Calibri"/>
                <a:cs typeface="Calibri"/>
              </a:rPr>
              <a:t> </a:t>
            </a:r>
            <a:r>
              <a:rPr sz="1800" b="1" spc="-25" dirty="0">
                <a:solidFill>
                  <a:srgbClr val="FFFFFF"/>
                </a:solidFill>
                <a:latin typeface="Calibri"/>
                <a:cs typeface="Calibri"/>
              </a:rPr>
              <a:t>In </a:t>
            </a:r>
            <a:r>
              <a:rPr sz="1800" b="1" dirty="0">
                <a:solidFill>
                  <a:srgbClr val="FFFFFF"/>
                </a:solidFill>
                <a:latin typeface="Calibri"/>
                <a:cs typeface="Calibri"/>
              </a:rPr>
              <a:t>(Se</a:t>
            </a:r>
            <a:r>
              <a:rPr sz="1800" b="1" spc="-20" dirty="0">
                <a:solidFill>
                  <a:srgbClr val="FFFFFF"/>
                </a:solidFill>
                <a:latin typeface="Calibri"/>
                <a:cs typeface="Calibri"/>
              </a:rPr>
              <a:t> </a:t>
            </a:r>
            <a:r>
              <a:rPr sz="1800" b="1" spc="-10" dirty="0">
                <a:solidFill>
                  <a:srgbClr val="FFFFFF"/>
                </a:solidFill>
                <a:latin typeface="Calibri"/>
                <a:cs typeface="Calibri"/>
              </a:rPr>
              <a:t>connecter)</a:t>
            </a:r>
            <a:r>
              <a:rPr sz="1800" spc="-10" dirty="0">
                <a:solidFill>
                  <a:srgbClr val="FFFFFF"/>
                </a:solidFill>
                <a:latin typeface="Calibri"/>
                <a:cs typeface="Calibri"/>
              </a:rPr>
              <a:t>.</a:t>
            </a:r>
            <a:endParaRPr sz="1800" dirty="0">
              <a:latin typeface="Calibri"/>
              <a:cs typeface="Calibri"/>
            </a:endParaRPr>
          </a:p>
        </p:txBody>
      </p:sp>
      <p:sp>
        <p:nvSpPr>
          <p:cNvPr id="34" name="object 34"/>
          <p:cNvSpPr txBox="1"/>
          <p:nvPr/>
        </p:nvSpPr>
        <p:spPr>
          <a:xfrm>
            <a:off x="4629721" y="3942397"/>
            <a:ext cx="954405" cy="424180"/>
          </a:xfrm>
          <a:prstGeom prst="rect">
            <a:avLst/>
          </a:prstGeom>
          <a:solidFill>
            <a:srgbClr val="F8F8F8"/>
          </a:solidFill>
          <a:ln w="3175">
            <a:solidFill>
              <a:srgbClr val="F8F8F8"/>
            </a:solidFill>
          </a:ln>
        </p:spPr>
        <p:txBody>
          <a:bodyPr vert="horz" wrap="square" lIns="0" tIns="42545" rIns="0" bIns="0" rtlCol="0">
            <a:spAutoFit/>
          </a:bodyPr>
          <a:lstStyle/>
          <a:p>
            <a:pPr marL="97155">
              <a:lnSpc>
                <a:spcPct val="100000"/>
              </a:lnSpc>
              <a:spcBef>
                <a:spcPts val="335"/>
              </a:spcBef>
            </a:pPr>
            <a:r>
              <a:rPr sz="1050" b="1" dirty="0">
                <a:solidFill>
                  <a:srgbClr val="3A3838"/>
                </a:solidFill>
                <a:latin typeface="Calibri"/>
                <a:cs typeface="Calibri"/>
              </a:rPr>
              <a:t>Mot</a:t>
            </a:r>
            <a:r>
              <a:rPr sz="1050" b="1" spc="-15" dirty="0">
                <a:solidFill>
                  <a:srgbClr val="3A3838"/>
                </a:solidFill>
                <a:latin typeface="Calibri"/>
                <a:cs typeface="Calibri"/>
              </a:rPr>
              <a:t> </a:t>
            </a:r>
            <a:r>
              <a:rPr sz="1050" b="1" dirty="0">
                <a:solidFill>
                  <a:srgbClr val="3A3838"/>
                </a:solidFill>
                <a:latin typeface="Calibri"/>
                <a:cs typeface="Calibri"/>
              </a:rPr>
              <a:t>de</a:t>
            </a:r>
            <a:r>
              <a:rPr sz="1050" b="1" spc="-15" dirty="0">
                <a:solidFill>
                  <a:srgbClr val="3A3838"/>
                </a:solidFill>
                <a:latin typeface="Calibri"/>
                <a:cs typeface="Calibri"/>
              </a:rPr>
              <a:t> </a:t>
            </a:r>
            <a:r>
              <a:rPr sz="1050" b="1" spc="-10" dirty="0">
                <a:solidFill>
                  <a:srgbClr val="3A3838"/>
                </a:solidFill>
                <a:latin typeface="Calibri"/>
                <a:cs typeface="Calibri"/>
              </a:rPr>
              <a:t>passe</a:t>
            </a:r>
            <a:endParaRPr sz="1050" dirty="0">
              <a:latin typeface="Calibri"/>
              <a:cs typeface="Calibri"/>
            </a:endParaRPr>
          </a:p>
          <a:p>
            <a:pPr marL="97155">
              <a:lnSpc>
                <a:spcPct val="100000"/>
              </a:lnSpc>
            </a:pPr>
            <a:r>
              <a:rPr sz="1050" b="1" spc="-50" dirty="0">
                <a:solidFill>
                  <a:srgbClr val="3A3838"/>
                </a:solidFill>
                <a:latin typeface="Calibri"/>
                <a:cs typeface="Calibri"/>
              </a:rPr>
              <a:t>:</a:t>
            </a:r>
            <a:endParaRPr sz="1050" dirty="0">
              <a:latin typeface="Calibri"/>
              <a:cs typeface="Calibri"/>
            </a:endParaRPr>
          </a:p>
        </p:txBody>
      </p:sp>
      <p:sp>
        <p:nvSpPr>
          <p:cNvPr id="41" name="object 41"/>
          <p:cNvSpPr txBox="1"/>
          <p:nvPr/>
        </p:nvSpPr>
        <p:spPr>
          <a:xfrm>
            <a:off x="5645022" y="3999738"/>
            <a:ext cx="1557020"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3A3838"/>
                </a:solidFill>
                <a:latin typeface="Calibri"/>
                <a:cs typeface="Calibri"/>
              </a:rPr>
              <a:t>Saisissez</a:t>
            </a:r>
            <a:r>
              <a:rPr sz="1050" spc="-10" dirty="0">
                <a:solidFill>
                  <a:srgbClr val="3A3838"/>
                </a:solidFill>
                <a:latin typeface="Calibri"/>
                <a:cs typeface="Calibri"/>
              </a:rPr>
              <a:t> </a:t>
            </a:r>
            <a:r>
              <a:rPr sz="1050" dirty="0">
                <a:solidFill>
                  <a:srgbClr val="3A3838"/>
                </a:solidFill>
                <a:latin typeface="Calibri"/>
                <a:cs typeface="Calibri"/>
              </a:rPr>
              <a:t>votre</a:t>
            </a:r>
            <a:r>
              <a:rPr sz="1050" spc="-30" dirty="0">
                <a:solidFill>
                  <a:srgbClr val="3A3838"/>
                </a:solidFill>
                <a:latin typeface="Calibri"/>
                <a:cs typeface="Calibri"/>
              </a:rPr>
              <a:t> </a:t>
            </a:r>
            <a:r>
              <a:rPr sz="1050" dirty="0">
                <a:solidFill>
                  <a:srgbClr val="3A3838"/>
                </a:solidFill>
                <a:latin typeface="Calibri"/>
                <a:cs typeface="Calibri"/>
              </a:rPr>
              <a:t>mot</a:t>
            </a:r>
            <a:r>
              <a:rPr sz="1050" spc="-15" dirty="0">
                <a:solidFill>
                  <a:srgbClr val="3A3838"/>
                </a:solidFill>
                <a:latin typeface="Calibri"/>
                <a:cs typeface="Calibri"/>
              </a:rPr>
              <a:t> </a:t>
            </a:r>
            <a:r>
              <a:rPr sz="1050" dirty="0">
                <a:solidFill>
                  <a:srgbClr val="3A3838"/>
                </a:solidFill>
                <a:latin typeface="Calibri"/>
                <a:cs typeface="Calibri"/>
              </a:rPr>
              <a:t>de</a:t>
            </a:r>
            <a:r>
              <a:rPr sz="1050" spc="-25" dirty="0">
                <a:solidFill>
                  <a:srgbClr val="3A3838"/>
                </a:solidFill>
                <a:latin typeface="Calibri"/>
                <a:cs typeface="Calibri"/>
              </a:rPr>
              <a:t> </a:t>
            </a:r>
            <a:r>
              <a:rPr sz="1050" spc="-20" dirty="0">
                <a:solidFill>
                  <a:srgbClr val="3A3838"/>
                </a:solidFill>
                <a:latin typeface="Calibri"/>
                <a:cs typeface="Calibri"/>
              </a:rPr>
              <a:t>passe</a:t>
            </a:r>
            <a:endParaRPr sz="1050" dirty="0">
              <a:latin typeface="Calibri"/>
              <a:cs typeface="Calibri"/>
            </a:endParaRPr>
          </a:p>
        </p:txBody>
      </p:sp>
      <p:sp>
        <p:nvSpPr>
          <p:cNvPr id="33" name="object 33"/>
          <p:cNvSpPr txBox="1"/>
          <p:nvPr/>
        </p:nvSpPr>
        <p:spPr>
          <a:xfrm>
            <a:off x="4676965" y="4495609"/>
            <a:ext cx="1464945" cy="264160"/>
          </a:xfrm>
          <a:prstGeom prst="rect">
            <a:avLst/>
          </a:prstGeom>
          <a:solidFill>
            <a:srgbClr val="F8F8F8"/>
          </a:solidFill>
          <a:ln w="3175">
            <a:solidFill>
              <a:srgbClr val="F8F8F8"/>
            </a:solidFill>
          </a:ln>
        </p:spPr>
        <p:txBody>
          <a:bodyPr vert="horz" wrap="square" lIns="0" tIns="43180" rIns="0" bIns="0" rtlCol="0">
            <a:spAutoFit/>
          </a:bodyPr>
          <a:lstStyle/>
          <a:p>
            <a:pPr marL="96520">
              <a:lnSpc>
                <a:spcPct val="100000"/>
              </a:lnSpc>
              <a:spcBef>
                <a:spcPts val="340"/>
              </a:spcBef>
            </a:pPr>
            <a:r>
              <a:rPr sz="1050" dirty="0">
                <a:solidFill>
                  <a:srgbClr val="214681"/>
                </a:solidFill>
                <a:latin typeface="Calibri"/>
                <a:cs typeface="Calibri"/>
              </a:rPr>
              <a:t>Mot</a:t>
            </a:r>
            <a:r>
              <a:rPr sz="1050" spc="-15" dirty="0">
                <a:solidFill>
                  <a:srgbClr val="214681"/>
                </a:solidFill>
                <a:latin typeface="Calibri"/>
                <a:cs typeface="Calibri"/>
              </a:rPr>
              <a:t> </a:t>
            </a:r>
            <a:r>
              <a:rPr sz="1050" dirty="0">
                <a:solidFill>
                  <a:srgbClr val="214681"/>
                </a:solidFill>
                <a:latin typeface="Calibri"/>
                <a:cs typeface="Calibri"/>
              </a:rPr>
              <a:t>de</a:t>
            </a:r>
            <a:r>
              <a:rPr sz="1050" spc="-20" dirty="0">
                <a:solidFill>
                  <a:srgbClr val="214681"/>
                </a:solidFill>
                <a:latin typeface="Calibri"/>
                <a:cs typeface="Calibri"/>
              </a:rPr>
              <a:t> </a:t>
            </a:r>
            <a:r>
              <a:rPr sz="1050" dirty="0">
                <a:solidFill>
                  <a:srgbClr val="214681"/>
                </a:solidFill>
                <a:latin typeface="Calibri"/>
                <a:cs typeface="Calibri"/>
              </a:rPr>
              <a:t>passe</a:t>
            </a:r>
            <a:r>
              <a:rPr sz="1050" spc="-10" dirty="0">
                <a:solidFill>
                  <a:srgbClr val="214681"/>
                </a:solidFill>
                <a:latin typeface="Calibri"/>
                <a:cs typeface="Calibri"/>
              </a:rPr>
              <a:t> </a:t>
            </a:r>
            <a:r>
              <a:rPr sz="1050" dirty="0">
                <a:solidFill>
                  <a:srgbClr val="214681"/>
                </a:solidFill>
                <a:latin typeface="Calibri"/>
                <a:cs typeface="Calibri"/>
              </a:rPr>
              <a:t>oublié</a:t>
            </a:r>
            <a:r>
              <a:rPr sz="1050" spc="-20" dirty="0">
                <a:solidFill>
                  <a:srgbClr val="214681"/>
                </a:solidFill>
                <a:latin typeface="Calibri"/>
                <a:cs typeface="Calibri"/>
              </a:rPr>
              <a:t> </a:t>
            </a:r>
            <a:r>
              <a:rPr sz="1050" spc="-50" dirty="0">
                <a:solidFill>
                  <a:srgbClr val="214681"/>
                </a:solidFill>
                <a:latin typeface="Calibri"/>
                <a:cs typeface="Calibri"/>
              </a:rPr>
              <a:t>?</a:t>
            </a:r>
            <a:endParaRPr sz="1050" dirty="0">
              <a:latin typeface="Calibri"/>
              <a:cs typeface="Calibri"/>
            </a:endParaRPr>
          </a:p>
        </p:txBody>
      </p:sp>
      <p:sp>
        <p:nvSpPr>
          <p:cNvPr id="42" name="object 42"/>
          <p:cNvSpPr txBox="1"/>
          <p:nvPr/>
        </p:nvSpPr>
        <p:spPr>
          <a:xfrm>
            <a:off x="6568440" y="4949952"/>
            <a:ext cx="800100" cy="245745"/>
          </a:xfrm>
          <a:prstGeom prst="rect">
            <a:avLst/>
          </a:prstGeom>
          <a:solidFill>
            <a:srgbClr val="757575"/>
          </a:solidFill>
        </p:spPr>
        <p:txBody>
          <a:bodyPr vert="horz" wrap="square" lIns="0" tIns="38100" rIns="0" bIns="0" rtlCol="0">
            <a:spAutoFit/>
          </a:bodyPr>
          <a:lstStyle/>
          <a:p>
            <a:pPr marL="58419">
              <a:lnSpc>
                <a:spcPct val="100000"/>
              </a:lnSpc>
              <a:spcBef>
                <a:spcPts val="300"/>
              </a:spcBef>
            </a:pPr>
            <a:r>
              <a:rPr sz="1000" b="1" dirty="0">
                <a:solidFill>
                  <a:srgbClr val="FFFFFF"/>
                </a:solidFill>
                <a:latin typeface="Calibri"/>
                <a:cs typeface="Calibri"/>
              </a:rPr>
              <a:t>Se</a:t>
            </a:r>
            <a:r>
              <a:rPr sz="1000" b="1" spc="-10" dirty="0">
                <a:solidFill>
                  <a:srgbClr val="FFFFFF"/>
                </a:solidFill>
                <a:latin typeface="Calibri"/>
                <a:cs typeface="Calibri"/>
              </a:rPr>
              <a:t> connecter</a:t>
            </a:r>
            <a:endParaRPr sz="1000" dirty="0">
              <a:latin typeface="Calibri"/>
              <a:cs typeface="Calibri"/>
            </a:endParaRPr>
          </a:p>
        </p:txBody>
      </p:sp>
      <p:sp>
        <p:nvSpPr>
          <p:cNvPr id="47" name="object 47"/>
          <p:cNvSpPr txBox="1"/>
          <p:nvPr/>
        </p:nvSpPr>
        <p:spPr>
          <a:xfrm>
            <a:off x="870203" y="6132576"/>
            <a:ext cx="919480" cy="254635"/>
          </a:xfrm>
          <a:prstGeom prst="rect">
            <a:avLst/>
          </a:prstGeom>
          <a:solidFill>
            <a:srgbClr val="F8F8F8"/>
          </a:solidFill>
        </p:spPr>
        <p:txBody>
          <a:bodyPr vert="horz" wrap="square" lIns="0" tIns="60960" rIns="0" bIns="0" rtlCol="0">
            <a:spAutoFit/>
          </a:bodyPr>
          <a:lstStyle/>
          <a:p>
            <a:pPr marL="76200">
              <a:lnSpc>
                <a:spcPct val="100000"/>
              </a:lnSpc>
              <a:spcBef>
                <a:spcPts val="480"/>
              </a:spcBef>
            </a:pPr>
            <a:r>
              <a:rPr sz="1050" spc="-10" dirty="0">
                <a:solidFill>
                  <a:srgbClr val="214681"/>
                </a:solidFill>
                <a:latin typeface="Calibri"/>
                <a:cs typeface="Calibri"/>
              </a:rPr>
              <a:t>Conditions</a:t>
            </a:r>
            <a:endParaRPr sz="1050" dirty="0">
              <a:latin typeface="Calibri"/>
              <a:cs typeface="Calibri"/>
            </a:endParaRPr>
          </a:p>
        </p:txBody>
      </p:sp>
      <p:sp>
        <p:nvSpPr>
          <p:cNvPr id="48" name="object 48"/>
          <p:cNvSpPr txBox="1"/>
          <p:nvPr/>
        </p:nvSpPr>
        <p:spPr>
          <a:xfrm>
            <a:off x="933703" y="6340246"/>
            <a:ext cx="661670"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214681"/>
                </a:solidFill>
                <a:latin typeface="Calibri"/>
                <a:cs typeface="Calibri"/>
              </a:rPr>
              <a:t>d'utilisation</a:t>
            </a:r>
            <a:endParaRPr sz="1050" dirty="0">
              <a:latin typeface="Calibri"/>
              <a:cs typeface="Calibri"/>
            </a:endParaRPr>
          </a:p>
        </p:txBody>
      </p:sp>
      <p:sp>
        <p:nvSpPr>
          <p:cNvPr id="43" name="object 43"/>
          <p:cNvSpPr txBox="1"/>
          <p:nvPr/>
        </p:nvSpPr>
        <p:spPr>
          <a:xfrm>
            <a:off x="2040635" y="6184391"/>
            <a:ext cx="820419" cy="187960"/>
          </a:xfrm>
          <a:prstGeom prst="rect">
            <a:avLst/>
          </a:prstGeom>
          <a:solidFill>
            <a:srgbClr val="F8F8F8"/>
          </a:solidFill>
        </p:spPr>
        <p:txBody>
          <a:bodyPr vert="horz" wrap="square" lIns="0" tIns="13970" rIns="0" bIns="0" rtlCol="0">
            <a:spAutoFit/>
          </a:bodyPr>
          <a:lstStyle/>
          <a:p>
            <a:pPr>
              <a:lnSpc>
                <a:spcPct val="100000"/>
              </a:lnSpc>
              <a:spcBef>
                <a:spcPts val="110"/>
              </a:spcBef>
            </a:pPr>
            <a:r>
              <a:rPr sz="1050" dirty="0">
                <a:solidFill>
                  <a:srgbClr val="214681"/>
                </a:solidFill>
                <a:latin typeface="Calibri"/>
                <a:cs typeface="Calibri"/>
              </a:rPr>
              <a:t>Politique</a:t>
            </a:r>
            <a:r>
              <a:rPr sz="1050" spc="-40" dirty="0">
                <a:solidFill>
                  <a:srgbClr val="214681"/>
                </a:solidFill>
                <a:latin typeface="Calibri"/>
                <a:cs typeface="Calibri"/>
              </a:rPr>
              <a:t> </a:t>
            </a:r>
            <a:r>
              <a:rPr sz="1050" spc="-25" dirty="0">
                <a:solidFill>
                  <a:srgbClr val="214681"/>
                </a:solidFill>
                <a:latin typeface="Calibri"/>
                <a:cs typeface="Calibri"/>
              </a:rPr>
              <a:t>de</a:t>
            </a:r>
            <a:endParaRPr sz="1050" dirty="0">
              <a:latin typeface="Calibri"/>
              <a:cs typeface="Calibri"/>
            </a:endParaRPr>
          </a:p>
        </p:txBody>
      </p:sp>
      <p:sp>
        <p:nvSpPr>
          <p:cNvPr id="44" name="object 44"/>
          <p:cNvSpPr txBox="1"/>
          <p:nvPr/>
        </p:nvSpPr>
        <p:spPr>
          <a:xfrm>
            <a:off x="1998345" y="6345123"/>
            <a:ext cx="812165"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214681"/>
                </a:solidFill>
                <a:latin typeface="Calibri"/>
                <a:cs typeface="Calibri"/>
              </a:rPr>
              <a:t>confidentialité</a:t>
            </a:r>
            <a:endParaRPr sz="1050" dirty="0">
              <a:latin typeface="Calibri"/>
              <a:cs typeface="Calibri"/>
            </a:endParaRPr>
          </a:p>
        </p:txBody>
      </p:sp>
      <p:sp>
        <p:nvSpPr>
          <p:cNvPr id="45" name="object 45"/>
          <p:cNvSpPr txBox="1"/>
          <p:nvPr/>
        </p:nvSpPr>
        <p:spPr>
          <a:xfrm>
            <a:off x="6031991" y="6184391"/>
            <a:ext cx="794385" cy="187960"/>
          </a:xfrm>
          <a:prstGeom prst="rect">
            <a:avLst/>
          </a:prstGeom>
          <a:solidFill>
            <a:srgbClr val="F8F8F8"/>
          </a:solidFill>
        </p:spPr>
        <p:txBody>
          <a:bodyPr vert="horz" wrap="square" lIns="0" tIns="0" rIns="0" bIns="0" rtlCol="0">
            <a:spAutoFit/>
          </a:bodyPr>
          <a:lstStyle/>
          <a:p>
            <a:pPr marL="92075">
              <a:lnSpc>
                <a:spcPts val="1160"/>
              </a:lnSpc>
            </a:pPr>
            <a:r>
              <a:rPr sz="1050" i="1" dirty="0">
                <a:solidFill>
                  <a:srgbClr val="214681"/>
                </a:solidFill>
                <a:latin typeface="Calibri"/>
                <a:cs typeface="Calibri"/>
              </a:rPr>
              <a:t>alimenté</a:t>
            </a:r>
            <a:r>
              <a:rPr sz="1050" i="1" spc="-20" dirty="0">
                <a:solidFill>
                  <a:srgbClr val="214681"/>
                </a:solidFill>
                <a:latin typeface="Calibri"/>
                <a:cs typeface="Calibri"/>
              </a:rPr>
              <a:t> </a:t>
            </a:r>
            <a:r>
              <a:rPr sz="1050" i="1" spc="-25" dirty="0">
                <a:solidFill>
                  <a:srgbClr val="214681"/>
                </a:solidFill>
                <a:latin typeface="Calibri"/>
                <a:cs typeface="Calibri"/>
              </a:rPr>
              <a:t>par</a:t>
            </a:r>
            <a:endParaRPr sz="1050" dirty="0">
              <a:latin typeface="Calibri"/>
              <a:cs typeface="Calibri"/>
            </a:endParaRPr>
          </a:p>
        </p:txBody>
      </p:sp>
      <p:sp>
        <p:nvSpPr>
          <p:cNvPr id="7" name="object 7"/>
          <p:cNvSpPr txBox="1"/>
          <p:nvPr/>
        </p:nvSpPr>
        <p:spPr>
          <a:xfrm>
            <a:off x="251256" y="6246367"/>
            <a:ext cx="205740" cy="452120"/>
          </a:xfrm>
          <a:prstGeom prst="rect">
            <a:avLst/>
          </a:prstGeom>
        </p:spPr>
        <p:txBody>
          <a:bodyPr vert="horz" wrap="square" lIns="0" tIns="12065" rIns="0" bIns="0" rtlCol="0">
            <a:spAutoFit/>
          </a:bodyPr>
          <a:lstStyle/>
          <a:p>
            <a:pPr marL="12700">
              <a:lnSpc>
                <a:spcPct val="100000"/>
              </a:lnSpc>
              <a:spcBef>
                <a:spcPts val="95"/>
              </a:spcBef>
            </a:pPr>
            <a:r>
              <a:rPr sz="2800" spc="-50" dirty="0">
                <a:solidFill>
                  <a:srgbClr val="1A4685"/>
                </a:solidFill>
                <a:latin typeface="Calibri"/>
                <a:cs typeface="Calibri"/>
              </a:rPr>
              <a:t>4</a:t>
            </a:r>
            <a:endParaRPr sz="2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Premiers</a:t>
            </a:r>
            <a:r>
              <a:rPr spc="-70" dirty="0"/>
              <a:t> </a:t>
            </a:r>
            <a:r>
              <a:rPr dirty="0"/>
              <a:t>pas</a:t>
            </a:r>
            <a:r>
              <a:rPr spc="-65" dirty="0"/>
              <a:t> </a:t>
            </a:r>
            <a:r>
              <a:rPr dirty="0"/>
              <a:t>:</a:t>
            </a:r>
            <a:r>
              <a:rPr spc="-60" dirty="0"/>
              <a:t> </a:t>
            </a:r>
            <a:r>
              <a:rPr dirty="0"/>
              <a:t>Affichage</a:t>
            </a:r>
            <a:r>
              <a:rPr spc="-65" dirty="0"/>
              <a:t> </a:t>
            </a:r>
            <a:r>
              <a:rPr dirty="0"/>
              <a:t>en</a:t>
            </a:r>
            <a:r>
              <a:rPr spc="-65" dirty="0"/>
              <a:t> </a:t>
            </a:r>
            <a:r>
              <a:rPr spc="-10" dirty="0"/>
              <a:t>espagnol</a:t>
            </a:r>
          </a:p>
        </p:txBody>
      </p:sp>
      <p:pic>
        <p:nvPicPr>
          <p:cNvPr id="4" name="object 4" descr="Capture d’écran de la page d’accueil du portail familial, mettant en évidence l’option « En Español » permettant d’afficher le portail familial MCAS en espagnol."/>
          <p:cNvPicPr/>
          <p:nvPr/>
        </p:nvPicPr>
        <p:blipFill>
          <a:blip r:embed="rId2" cstate="print"/>
          <a:stretch>
            <a:fillRect/>
          </a:stretch>
        </p:blipFill>
        <p:spPr>
          <a:xfrm>
            <a:off x="274320" y="1036319"/>
            <a:ext cx="5882640" cy="4770120"/>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423672" y="2537459"/>
            <a:ext cx="2595880" cy="370840"/>
          </a:xfrm>
          <a:custGeom>
            <a:avLst/>
            <a:gdLst/>
            <a:ahLst/>
            <a:cxnLst/>
            <a:rect l="l" t="t" r="r" b="b"/>
            <a:pathLst>
              <a:path w="2595880" h="370839">
                <a:moveTo>
                  <a:pt x="2595372" y="0"/>
                </a:moveTo>
                <a:lnTo>
                  <a:pt x="0" y="0"/>
                </a:lnTo>
                <a:lnTo>
                  <a:pt x="0" y="370332"/>
                </a:lnTo>
                <a:lnTo>
                  <a:pt x="2595372" y="370332"/>
                </a:lnTo>
                <a:lnTo>
                  <a:pt x="2595372" y="0"/>
                </a:lnTo>
                <a:close/>
              </a:path>
            </a:pathLst>
          </a:custGeom>
          <a:solidFill>
            <a:srgbClr val="F8F8F8"/>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423672" y="2537459"/>
            <a:ext cx="2595880" cy="370840"/>
          </a:xfrm>
          <a:custGeom>
            <a:avLst/>
            <a:gdLst/>
            <a:ahLst/>
            <a:cxnLst/>
            <a:rect l="l" t="t" r="r" b="b"/>
            <a:pathLst>
              <a:path w="2595880" h="370839">
                <a:moveTo>
                  <a:pt x="0" y="370332"/>
                </a:moveTo>
                <a:lnTo>
                  <a:pt x="2595372" y="370332"/>
                </a:lnTo>
                <a:lnTo>
                  <a:pt x="2595372" y="0"/>
                </a:lnTo>
                <a:lnTo>
                  <a:pt x="0" y="0"/>
                </a:lnTo>
                <a:lnTo>
                  <a:pt x="0" y="370332"/>
                </a:lnTo>
                <a:close/>
              </a:path>
            </a:pathLst>
          </a:custGeom>
          <a:ln w="9525">
            <a:solidFill>
              <a:srgbClr val="F8F8F8"/>
            </a:solidFill>
          </a:ln>
        </p:spPr>
        <p:txBody>
          <a:bodyPr wrap="square" lIns="0" tIns="0" rIns="0" bIns="0" rtlCol="0"/>
          <a:lstStyle/>
          <a:p>
            <a:endParaRPr dirty="0"/>
          </a:p>
        </p:txBody>
      </p:sp>
      <p:grpSp>
        <p:nvGrpSpPr>
          <p:cNvPr id="8" name="object 8">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9" name="object 9"/>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0" name="object 10"/>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2" name="object 12">
            <a:extLst>
              <a:ext uri="{C183D7F6-B498-43B3-948B-1728B52AA6E4}">
                <adec:decorative xmlns:adec="http://schemas.microsoft.com/office/drawing/2017/decorative" val="1"/>
              </a:ext>
            </a:extLst>
          </p:cNvPr>
          <p:cNvSpPr/>
          <p:nvPr/>
        </p:nvSpPr>
        <p:spPr>
          <a:xfrm>
            <a:off x="350520" y="1961388"/>
            <a:ext cx="1870075" cy="307975"/>
          </a:xfrm>
          <a:custGeom>
            <a:avLst/>
            <a:gdLst/>
            <a:ahLst/>
            <a:cxnLst/>
            <a:rect l="l" t="t" r="r" b="b"/>
            <a:pathLst>
              <a:path w="1870075" h="307975">
                <a:moveTo>
                  <a:pt x="1869948" y="0"/>
                </a:moveTo>
                <a:lnTo>
                  <a:pt x="0" y="0"/>
                </a:lnTo>
                <a:lnTo>
                  <a:pt x="0" y="307848"/>
                </a:lnTo>
                <a:lnTo>
                  <a:pt x="1869948" y="307848"/>
                </a:lnTo>
                <a:lnTo>
                  <a:pt x="1869948" y="0"/>
                </a:lnTo>
                <a:close/>
              </a:path>
            </a:pathLst>
          </a:custGeom>
          <a:solidFill>
            <a:srgbClr val="F8F8F8"/>
          </a:solidFill>
        </p:spPr>
        <p:txBody>
          <a:bodyPr wrap="square" lIns="0" tIns="0" rIns="0" bIns="0" rtlCol="0"/>
          <a:lstStyle/>
          <a:p>
            <a:endParaRPr dirty="0"/>
          </a:p>
        </p:txBody>
      </p:sp>
      <p:sp>
        <p:nvSpPr>
          <p:cNvPr id="14" name="object 14">
            <a:extLst>
              <a:ext uri="{C183D7F6-B498-43B3-948B-1728B52AA6E4}">
                <adec:decorative xmlns:adec="http://schemas.microsoft.com/office/drawing/2017/decorative" val="1"/>
              </a:ext>
            </a:extLst>
          </p:cNvPr>
          <p:cNvSpPr/>
          <p:nvPr/>
        </p:nvSpPr>
        <p:spPr>
          <a:xfrm>
            <a:off x="3354323" y="1961388"/>
            <a:ext cx="1870075" cy="307975"/>
          </a:xfrm>
          <a:custGeom>
            <a:avLst/>
            <a:gdLst/>
            <a:ahLst/>
            <a:cxnLst/>
            <a:rect l="l" t="t" r="r" b="b"/>
            <a:pathLst>
              <a:path w="1870075" h="307975">
                <a:moveTo>
                  <a:pt x="1869948" y="0"/>
                </a:moveTo>
                <a:lnTo>
                  <a:pt x="0" y="0"/>
                </a:lnTo>
                <a:lnTo>
                  <a:pt x="0" y="307848"/>
                </a:lnTo>
                <a:lnTo>
                  <a:pt x="1869948" y="307848"/>
                </a:lnTo>
                <a:lnTo>
                  <a:pt x="1869948" y="0"/>
                </a:lnTo>
                <a:close/>
              </a:path>
            </a:pathLst>
          </a:custGeom>
          <a:solidFill>
            <a:srgbClr val="F8F8F8"/>
          </a:solidFill>
        </p:spPr>
        <p:txBody>
          <a:bodyPr wrap="square" lIns="0" tIns="0" rIns="0" bIns="0" rtlCol="0"/>
          <a:lstStyle/>
          <a:p>
            <a:endParaRPr dirty="0"/>
          </a:p>
        </p:txBody>
      </p:sp>
      <p:sp>
        <p:nvSpPr>
          <p:cNvPr id="17" name="object 17">
            <a:extLst>
              <a:ext uri="{C183D7F6-B498-43B3-948B-1728B52AA6E4}">
                <adec:decorative xmlns:adec="http://schemas.microsoft.com/office/drawing/2017/decorative" val="1"/>
              </a:ext>
            </a:extLst>
          </p:cNvPr>
          <p:cNvSpPr/>
          <p:nvPr/>
        </p:nvSpPr>
        <p:spPr>
          <a:xfrm>
            <a:off x="1853183" y="1278636"/>
            <a:ext cx="1595755" cy="303530"/>
          </a:xfrm>
          <a:custGeom>
            <a:avLst/>
            <a:gdLst/>
            <a:ahLst/>
            <a:cxnLst/>
            <a:rect l="l" t="t" r="r" b="b"/>
            <a:pathLst>
              <a:path w="1595754" h="303530">
                <a:moveTo>
                  <a:pt x="1595628" y="0"/>
                </a:moveTo>
                <a:lnTo>
                  <a:pt x="0" y="0"/>
                </a:lnTo>
                <a:lnTo>
                  <a:pt x="0" y="303275"/>
                </a:lnTo>
                <a:lnTo>
                  <a:pt x="1595628" y="303275"/>
                </a:lnTo>
                <a:lnTo>
                  <a:pt x="1595628" y="0"/>
                </a:lnTo>
                <a:close/>
              </a:path>
            </a:pathLst>
          </a:custGeom>
          <a:solidFill>
            <a:srgbClr val="FFFFFF"/>
          </a:solidFill>
        </p:spPr>
        <p:txBody>
          <a:bodyPr wrap="square" lIns="0" tIns="0" rIns="0" bIns="0" rtlCol="0"/>
          <a:lstStyle/>
          <a:p>
            <a:endParaRPr dirty="0"/>
          </a:p>
        </p:txBody>
      </p:sp>
      <p:sp>
        <p:nvSpPr>
          <p:cNvPr id="20" name="object 20">
            <a:extLst>
              <a:ext uri="{C183D7F6-B498-43B3-948B-1728B52AA6E4}">
                <adec:decorative xmlns:adec="http://schemas.microsoft.com/office/drawing/2017/decorative" val="1"/>
              </a:ext>
            </a:extLst>
          </p:cNvPr>
          <p:cNvSpPr/>
          <p:nvPr/>
        </p:nvSpPr>
        <p:spPr>
          <a:xfrm>
            <a:off x="384047" y="3009900"/>
            <a:ext cx="1321435" cy="231775"/>
          </a:xfrm>
          <a:custGeom>
            <a:avLst/>
            <a:gdLst/>
            <a:ahLst/>
            <a:cxnLst/>
            <a:rect l="l" t="t" r="r" b="b"/>
            <a:pathLst>
              <a:path w="1321435" h="231775">
                <a:moveTo>
                  <a:pt x="0" y="231648"/>
                </a:moveTo>
                <a:lnTo>
                  <a:pt x="1321308" y="231648"/>
                </a:lnTo>
                <a:lnTo>
                  <a:pt x="1321308" y="0"/>
                </a:lnTo>
                <a:lnTo>
                  <a:pt x="0" y="0"/>
                </a:lnTo>
                <a:lnTo>
                  <a:pt x="0" y="231648"/>
                </a:lnTo>
                <a:close/>
              </a:path>
            </a:pathLst>
          </a:custGeom>
          <a:ln w="9525">
            <a:solidFill>
              <a:srgbClr val="F8F8F8"/>
            </a:solidFill>
          </a:ln>
        </p:spPr>
        <p:txBody>
          <a:bodyPr wrap="square" lIns="0" tIns="0" rIns="0" bIns="0" rtlCol="0"/>
          <a:lstStyle/>
          <a:p>
            <a:endParaRPr dirty="0"/>
          </a:p>
        </p:txBody>
      </p:sp>
      <p:grpSp>
        <p:nvGrpSpPr>
          <p:cNvPr id="22" name="object 22">
            <a:extLst>
              <a:ext uri="{C183D7F6-B498-43B3-948B-1728B52AA6E4}">
                <adec:decorative xmlns:adec="http://schemas.microsoft.com/office/drawing/2017/decorative" val="1"/>
              </a:ext>
            </a:extLst>
          </p:cNvPr>
          <p:cNvGrpSpPr/>
          <p:nvPr/>
        </p:nvGrpSpPr>
        <p:grpSpPr>
          <a:xfrm>
            <a:off x="498157" y="3268789"/>
            <a:ext cx="2003425" cy="240029"/>
            <a:chOff x="498157" y="3268789"/>
            <a:chExt cx="2003425" cy="240029"/>
          </a:xfrm>
        </p:grpSpPr>
        <p:sp>
          <p:nvSpPr>
            <p:cNvPr id="23" name="object 23"/>
            <p:cNvSpPr/>
            <p:nvPr/>
          </p:nvSpPr>
          <p:spPr>
            <a:xfrm>
              <a:off x="502919" y="3273552"/>
              <a:ext cx="1993900" cy="230504"/>
            </a:xfrm>
            <a:custGeom>
              <a:avLst/>
              <a:gdLst/>
              <a:ahLst/>
              <a:cxnLst/>
              <a:rect l="l" t="t" r="r" b="b"/>
              <a:pathLst>
                <a:path w="1993900" h="230504">
                  <a:moveTo>
                    <a:pt x="1993392" y="0"/>
                  </a:moveTo>
                  <a:lnTo>
                    <a:pt x="0" y="0"/>
                  </a:lnTo>
                  <a:lnTo>
                    <a:pt x="0" y="230124"/>
                  </a:lnTo>
                  <a:lnTo>
                    <a:pt x="1993392" y="230124"/>
                  </a:lnTo>
                  <a:lnTo>
                    <a:pt x="1993392" y="0"/>
                  </a:lnTo>
                  <a:close/>
                </a:path>
              </a:pathLst>
            </a:custGeom>
            <a:solidFill>
              <a:srgbClr val="FFFFFF"/>
            </a:solidFill>
          </p:spPr>
          <p:txBody>
            <a:bodyPr wrap="square" lIns="0" tIns="0" rIns="0" bIns="0" rtlCol="0"/>
            <a:lstStyle/>
            <a:p>
              <a:endParaRPr dirty="0"/>
            </a:p>
          </p:txBody>
        </p:sp>
        <p:sp>
          <p:nvSpPr>
            <p:cNvPr id="24" name="object 24"/>
            <p:cNvSpPr/>
            <p:nvPr/>
          </p:nvSpPr>
          <p:spPr>
            <a:xfrm>
              <a:off x="502919" y="3273552"/>
              <a:ext cx="1993900" cy="230504"/>
            </a:xfrm>
            <a:custGeom>
              <a:avLst/>
              <a:gdLst/>
              <a:ahLst/>
              <a:cxnLst/>
              <a:rect l="l" t="t" r="r" b="b"/>
              <a:pathLst>
                <a:path w="1993900" h="230504">
                  <a:moveTo>
                    <a:pt x="0" y="230124"/>
                  </a:moveTo>
                  <a:lnTo>
                    <a:pt x="1993392" y="230124"/>
                  </a:lnTo>
                  <a:lnTo>
                    <a:pt x="1993392" y="0"/>
                  </a:lnTo>
                  <a:lnTo>
                    <a:pt x="0" y="0"/>
                  </a:lnTo>
                  <a:lnTo>
                    <a:pt x="0" y="230124"/>
                  </a:lnTo>
                  <a:close/>
                </a:path>
              </a:pathLst>
            </a:custGeom>
            <a:ln w="9525">
              <a:solidFill>
                <a:srgbClr val="F8F8F8"/>
              </a:solidFill>
            </a:ln>
          </p:spPr>
          <p:txBody>
            <a:bodyPr wrap="square" lIns="0" tIns="0" rIns="0" bIns="0" rtlCol="0"/>
            <a:lstStyle/>
            <a:p>
              <a:endParaRPr dirty="0"/>
            </a:p>
          </p:txBody>
        </p:sp>
      </p:grpSp>
      <p:sp>
        <p:nvSpPr>
          <p:cNvPr id="28" name="object 28">
            <a:extLst>
              <a:ext uri="{C183D7F6-B498-43B3-948B-1728B52AA6E4}">
                <adec:decorative xmlns:adec="http://schemas.microsoft.com/office/drawing/2017/decorative" val="1"/>
              </a:ext>
            </a:extLst>
          </p:cNvPr>
          <p:cNvSpPr/>
          <p:nvPr/>
        </p:nvSpPr>
        <p:spPr>
          <a:xfrm>
            <a:off x="422148" y="4229100"/>
            <a:ext cx="1912620" cy="315595"/>
          </a:xfrm>
          <a:custGeom>
            <a:avLst/>
            <a:gdLst/>
            <a:ahLst/>
            <a:cxnLst/>
            <a:rect l="l" t="t" r="r" b="b"/>
            <a:pathLst>
              <a:path w="1912620" h="315595">
                <a:moveTo>
                  <a:pt x="1912620" y="0"/>
                </a:moveTo>
                <a:lnTo>
                  <a:pt x="0" y="0"/>
                </a:lnTo>
                <a:lnTo>
                  <a:pt x="0" y="169164"/>
                </a:lnTo>
                <a:lnTo>
                  <a:pt x="36576" y="169164"/>
                </a:lnTo>
                <a:lnTo>
                  <a:pt x="36576" y="315468"/>
                </a:lnTo>
                <a:lnTo>
                  <a:pt x="1216152" y="315468"/>
                </a:lnTo>
                <a:lnTo>
                  <a:pt x="1216152" y="169164"/>
                </a:lnTo>
                <a:lnTo>
                  <a:pt x="1912620" y="169164"/>
                </a:lnTo>
                <a:lnTo>
                  <a:pt x="1912620" y="0"/>
                </a:lnTo>
                <a:close/>
              </a:path>
            </a:pathLst>
          </a:custGeom>
          <a:solidFill>
            <a:srgbClr val="F8F8F8"/>
          </a:solidFill>
        </p:spPr>
        <p:txBody>
          <a:bodyPr wrap="square" lIns="0" tIns="0" rIns="0" bIns="0" rtlCol="0"/>
          <a:lstStyle/>
          <a:p>
            <a:endParaRPr dirty="0"/>
          </a:p>
        </p:txBody>
      </p:sp>
      <p:grpSp>
        <p:nvGrpSpPr>
          <p:cNvPr id="31" name="object 31">
            <a:extLst>
              <a:ext uri="{C183D7F6-B498-43B3-948B-1728B52AA6E4}">
                <adec:decorative xmlns:adec="http://schemas.microsoft.com/office/drawing/2017/decorative" val="1"/>
              </a:ext>
            </a:extLst>
          </p:cNvPr>
          <p:cNvGrpSpPr/>
          <p:nvPr/>
        </p:nvGrpSpPr>
        <p:grpSpPr>
          <a:xfrm>
            <a:off x="3349561" y="2666809"/>
            <a:ext cx="1925320" cy="378460"/>
            <a:chOff x="3349561" y="2666809"/>
            <a:chExt cx="1925320" cy="378460"/>
          </a:xfrm>
        </p:grpSpPr>
        <p:sp>
          <p:nvSpPr>
            <p:cNvPr id="32" name="object 32"/>
            <p:cNvSpPr/>
            <p:nvPr/>
          </p:nvSpPr>
          <p:spPr>
            <a:xfrm>
              <a:off x="3354323" y="2671572"/>
              <a:ext cx="1915795" cy="368935"/>
            </a:xfrm>
            <a:custGeom>
              <a:avLst/>
              <a:gdLst/>
              <a:ahLst/>
              <a:cxnLst/>
              <a:rect l="l" t="t" r="r" b="b"/>
              <a:pathLst>
                <a:path w="1915795" h="368935">
                  <a:moveTo>
                    <a:pt x="1915668" y="0"/>
                  </a:moveTo>
                  <a:lnTo>
                    <a:pt x="0" y="0"/>
                  </a:lnTo>
                  <a:lnTo>
                    <a:pt x="0" y="368808"/>
                  </a:lnTo>
                  <a:lnTo>
                    <a:pt x="1915668" y="368808"/>
                  </a:lnTo>
                  <a:lnTo>
                    <a:pt x="1915668" y="0"/>
                  </a:lnTo>
                  <a:close/>
                </a:path>
              </a:pathLst>
            </a:custGeom>
            <a:solidFill>
              <a:srgbClr val="F8F8F8"/>
            </a:solidFill>
          </p:spPr>
          <p:txBody>
            <a:bodyPr wrap="square" lIns="0" tIns="0" rIns="0" bIns="0" rtlCol="0"/>
            <a:lstStyle/>
            <a:p>
              <a:endParaRPr dirty="0"/>
            </a:p>
          </p:txBody>
        </p:sp>
        <p:sp>
          <p:nvSpPr>
            <p:cNvPr id="33" name="object 33"/>
            <p:cNvSpPr/>
            <p:nvPr/>
          </p:nvSpPr>
          <p:spPr>
            <a:xfrm>
              <a:off x="3354323" y="2671572"/>
              <a:ext cx="1915795" cy="368935"/>
            </a:xfrm>
            <a:custGeom>
              <a:avLst/>
              <a:gdLst/>
              <a:ahLst/>
              <a:cxnLst/>
              <a:rect l="l" t="t" r="r" b="b"/>
              <a:pathLst>
                <a:path w="1915795" h="368935">
                  <a:moveTo>
                    <a:pt x="0" y="368808"/>
                  </a:moveTo>
                  <a:lnTo>
                    <a:pt x="1915668" y="368808"/>
                  </a:lnTo>
                  <a:lnTo>
                    <a:pt x="1915668" y="0"/>
                  </a:lnTo>
                  <a:lnTo>
                    <a:pt x="0" y="0"/>
                  </a:lnTo>
                  <a:lnTo>
                    <a:pt x="0" y="368808"/>
                  </a:lnTo>
                  <a:close/>
                </a:path>
              </a:pathLst>
            </a:custGeom>
            <a:ln w="9525">
              <a:solidFill>
                <a:srgbClr val="F8F8F8"/>
              </a:solidFill>
            </a:ln>
          </p:spPr>
          <p:txBody>
            <a:bodyPr wrap="square" lIns="0" tIns="0" rIns="0" bIns="0" rtlCol="0"/>
            <a:lstStyle/>
            <a:p>
              <a:endParaRPr dirty="0"/>
            </a:p>
          </p:txBody>
        </p:sp>
      </p:grpSp>
      <p:grpSp>
        <p:nvGrpSpPr>
          <p:cNvPr id="38" name="object 38" descr="Une capture d’écran de la page d’accueil du Family Portal, où les utilisateurs déjà inscrits peuvent se connecter au portail.">
            <a:extLst>
              <a:ext uri="{C183D7F6-B498-43B3-948B-1728B52AA6E4}">
                <adec:decorative xmlns:adec="http://schemas.microsoft.com/office/drawing/2017/decorative" val="0"/>
              </a:ext>
            </a:extLst>
          </p:cNvPr>
          <p:cNvGrpSpPr/>
          <p:nvPr/>
        </p:nvGrpSpPr>
        <p:grpSpPr>
          <a:xfrm>
            <a:off x="1810511" y="1812035"/>
            <a:ext cx="4314825" cy="2593975"/>
            <a:chOff x="1810511" y="1812035"/>
            <a:chExt cx="4314825" cy="2593975"/>
          </a:xfrm>
        </p:grpSpPr>
        <p:sp>
          <p:nvSpPr>
            <p:cNvPr id="39" name="object 39"/>
            <p:cNvSpPr/>
            <p:nvPr/>
          </p:nvSpPr>
          <p:spPr>
            <a:xfrm>
              <a:off x="5576315" y="1812035"/>
              <a:ext cx="548640" cy="216535"/>
            </a:xfrm>
            <a:custGeom>
              <a:avLst/>
              <a:gdLst/>
              <a:ahLst/>
              <a:cxnLst/>
              <a:rect l="l" t="t" r="r" b="b"/>
              <a:pathLst>
                <a:path w="548639" h="216535">
                  <a:moveTo>
                    <a:pt x="274320" y="0"/>
                  </a:moveTo>
                  <a:lnTo>
                    <a:pt x="211418" y="2854"/>
                  </a:lnTo>
                  <a:lnTo>
                    <a:pt x="153677" y="10987"/>
                  </a:lnTo>
                  <a:lnTo>
                    <a:pt x="102743" y="23753"/>
                  </a:lnTo>
                  <a:lnTo>
                    <a:pt x="60262" y="40503"/>
                  </a:lnTo>
                  <a:lnTo>
                    <a:pt x="27880" y="60593"/>
                  </a:lnTo>
                  <a:lnTo>
                    <a:pt x="0" y="108203"/>
                  </a:lnTo>
                  <a:lnTo>
                    <a:pt x="7244" y="133032"/>
                  </a:lnTo>
                  <a:lnTo>
                    <a:pt x="60262" y="175904"/>
                  </a:lnTo>
                  <a:lnTo>
                    <a:pt x="102743" y="192654"/>
                  </a:lnTo>
                  <a:lnTo>
                    <a:pt x="153677" y="205420"/>
                  </a:lnTo>
                  <a:lnTo>
                    <a:pt x="211418" y="213553"/>
                  </a:lnTo>
                  <a:lnTo>
                    <a:pt x="274320" y="216408"/>
                  </a:lnTo>
                  <a:lnTo>
                    <a:pt x="337221" y="213553"/>
                  </a:lnTo>
                  <a:lnTo>
                    <a:pt x="394962" y="205420"/>
                  </a:lnTo>
                  <a:lnTo>
                    <a:pt x="445896" y="192654"/>
                  </a:lnTo>
                  <a:lnTo>
                    <a:pt x="488377" y="175904"/>
                  </a:lnTo>
                  <a:lnTo>
                    <a:pt x="520759" y="155814"/>
                  </a:lnTo>
                  <a:lnTo>
                    <a:pt x="548639" y="108203"/>
                  </a:lnTo>
                  <a:lnTo>
                    <a:pt x="541395" y="83375"/>
                  </a:lnTo>
                  <a:lnTo>
                    <a:pt x="488377" y="40503"/>
                  </a:lnTo>
                  <a:lnTo>
                    <a:pt x="445896" y="23753"/>
                  </a:lnTo>
                  <a:lnTo>
                    <a:pt x="394962" y="10987"/>
                  </a:lnTo>
                  <a:lnTo>
                    <a:pt x="337221" y="2854"/>
                  </a:lnTo>
                  <a:lnTo>
                    <a:pt x="274320" y="0"/>
                  </a:lnTo>
                  <a:close/>
                </a:path>
              </a:pathLst>
            </a:custGeom>
            <a:solidFill>
              <a:srgbClr val="FFFFFF"/>
            </a:solidFill>
          </p:spPr>
          <p:txBody>
            <a:bodyPr wrap="square" lIns="0" tIns="0" rIns="0" bIns="0" rtlCol="0"/>
            <a:lstStyle/>
            <a:p>
              <a:endParaRPr dirty="0"/>
            </a:p>
          </p:txBody>
        </p:sp>
        <p:sp>
          <p:nvSpPr>
            <p:cNvPr id="40" name="object 40"/>
            <p:cNvSpPr/>
            <p:nvPr/>
          </p:nvSpPr>
          <p:spPr>
            <a:xfrm>
              <a:off x="1810511" y="2112644"/>
              <a:ext cx="3809365" cy="2293620"/>
            </a:xfrm>
            <a:custGeom>
              <a:avLst/>
              <a:gdLst/>
              <a:ahLst/>
              <a:cxnLst/>
              <a:rect l="l" t="t" r="r" b="b"/>
              <a:pathLst>
                <a:path w="3809365" h="2293620">
                  <a:moveTo>
                    <a:pt x="3236214" y="953642"/>
                  </a:moveTo>
                  <a:lnTo>
                    <a:pt x="223265" y="953642"/>
                  </a:lnTo>
                  <a:lnTo>
                    <a:pt x="178267" y="958178"/>
                  </a:lnTo>
                  <a:lnTo>
                    <a:pt x="136356" y="971186"/>
                  </a:lnTo>
                  <a:lnTo>
                    <a:pt x="98431" y="991770"/>
                  </a:lnTo>
                  <a:lnTo>
                    <a:pt x="65389" y="1019032"/>
                  </a:lnTo>
                  <a:lnTo>
                    <a:pt x="38127" y="1052074"/>
                  </a:lnTo>
                  <a:lnTo>
                    <a:pt x="17543" y="1089999"/>
                  </a:lnTo>
                  <a:lnTo>
                    <a:pt x="4535" y="1131910"/>
                  </a:lnTo>
                  <a:lnTo>
                    <a:pt x="0" y="1176908"/>
                  </a:lnTo>
                  <a:lnTo>
                    <a:pt x="0" y="2069972"/>
                  </a:lnTo>
                  <a:lnTo>
                    <a:pt x="4535" y="2114971"/>
                  </a:lnTo>
                  <a:lnTo>
                    <a:pt x="17543" y="2156882"/>
                  </a:lnTo>
                  <a:lnTo>
                    <a:pt x="38127" y="2194807"/>
                  </a:lnTo>
                  <a:lnTo>
                    <a:pt x="65389" y="2227849"/>
                  </a:lnTo>
                  <a:lnTo>
                    <a:pt x="98431" y="2255111"/>
                  </a:lnTo>
                  <a:lnTo>
                    <a:pt x="136356" y="2275695"/>
                  </a:lnTo>
                  <a:lnTo>
                    <a:pt x="178267" y="2288703"/>
                  </a:lnTo>
                  <a:lnTo>
                    <a:pt x="223265" y="2293238"/>
                  </a:lnTo>
                  <a:lnTo>
                    <a:pt x="3236214" y="2293238"/>
                  </a:lnTo>
                  <a:lnTo>
                    <a:pt x="3281212" y="2288703"/>
                  </a:lnTo>
                  <a:lnTo>
                    <a:pt x="3323123" y="2275695"/>
                  </a:lnTo>
                  <a:lnTo>
                    <a:pt x="3361048" y="2255111"/>
                  </a:lnTo>
                  <a:lnTo>
                    <a:pt x="3394090" y="2227849"/>
                  </a:lnTo>
                  <a:lnTo>
                    <a:pt x="3421352" y="2194807"/>
                  </a:lnTo>
                  <a:lnTo>
                    <a:pt x="3441936" y="2156882"/>
                  </a:lnTo>
                  <a:lnTo>
                    <a:pt x="3454944" y="2114971"/>
                  </a:lnTo>
                  <a:lnTo>
                    <a:pt x="3459479" y="2069972"/>
                  </a:lnTo>
                  <a:lnTo>
                    <a:pt x="3459479" y="1176908"/>
                  </a:lnTo>
                  <a:lnTo>
                    <a:pt x="3454944" y="1131910"/>
                  </a:lnTo>
                  <a:lnTo>
                    <a:pt x="3441936" y="1089999"/>
                  </a:lnTo>
                  <a:lnTo>
                    <a:pt x="3421352" y="1052074"/>
                  </a:lnTo>
                  <a:lnTo>
                    <a:pt x="3394090" y="1019032"/>
                  </a:lnTo>
                  <a:lnTo>
                    <a:pt x="3361048" y="991770"/>
                  </a:lnTo>
                  <a:lnTo>
                    <a:pt x="3323123" y="971186"/>
                  </a:lnTo>
                  <a:lnTo>
                    <a:pt x="3281212" y="958178"/>
                  </a:lnTo>
                  <a:lnTo>
                    <a:pt x="3236214" y="953642"/>
                  </a:lnTo>
                  <a:close/>
                </a:path>
                <a:path w="3809365" h="2293620">
                  <a:moveTo>
                    <a:pt x="3809111" y="0"/>
                  </a:moveTo>
                  <a:lnTo>
                    <a:pt x="2018029" y="953642"/>
                  </a:lnTo>
                  <a:lnTo>
                    <a:pt x="2882900" y="953642"/>
                  </a:lnTo>
                  <a:lnTo>
                    <a:pt x="3809111" y="0"/>
                  </a:lnTo>
                  <a:close/>
                </a:path>
              </a:pathLst>
            </a:custGeom>
            <a:solidFill>
              <a:srgbClr val="1A4685"/>
            </a:solidFill>
          </p:spPr>
          <p:txBody>
            <a:bodyPr wrap="square" lIns="0" tIns="0" rIns="0" bIns="0" rtlCol="0"/>
            <a:lstStyle/>
            <a:p>
              <a:endParaRPr dirty="0"/>
            </a:p>
          </p:txBody>
        </p:sp>
      </p:grpSp>
      <p:sp>
        <p:nvSpPr>
          <p:cNvPr id="18" name="object 18"/>
          <p:cNvSpPr txBox="1"/>
          <p:nvPr/>
        </p:nvSpPr>
        <p:spPr>
          <a:xfrm>
            <a:off x="1932558" y="1277238"/>
            <a:ext cx="169291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Département</a:t>
            </a:r>
            <a:r>
              <a:rPr sz="1000" spc="-20" dirty="0">
                <a:latin typeface="Calibri"/>
                <a:cs typeface="Calibri"/>
              </a:rPr>
              <a:t> </a:t>
            </a:r>
            <a:r>
              <a:rPr sz="1000" dirty="0">
                <a:latin typeface="Calibri"/>
                <a:cs typeface="Calibri"/>
              </a:rPr>
              <a:t>de</a:t>
            </a:r>
            <a:r>
              <a:rPr sz="1000" spc="-45" dirty="0">
                <a:latin typeface="Calibri"/>
                <a:cs typeface="Calibri"/>
              </a:rPr>
              <a:t> </a:t>
            </a:r>
            <a:r>
              <a:rPr sz="1000" spc="-10" dirty="0">
                <a:latin typeface="Calibri"/>
                <a:cs typeface="Calibri"/>
              </a:rPr>
              <a:t>l'Enseignement</a:t>
            </a:r>
            <a:endParaRPr sz="1000" dirty="0">
              <a:latin typeface="Calibri"/>
              <a:cs typeface="Calibri"/>
            </a:endParaRPr>
          </a:p>
        </p:txBody>
      </p:sp>
      <p:sp>
        <p:nvSpPr>
          <p:cNvPr id="19" name="object 19"/>
          <p:cNvSpPr txBox="1"/>
          <p:nvPr/>
        </p:nvSpPr>
        <p:spPr>
          <a:xfrm>
            <a:off x="1932558" y="1429638"/>
            <a:ext cx="1386205"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Élémentaire</a:t>
            </a:r>
            <a:r>
              <a:rPr sz="1000" spc="15" dirty="0">
                <a:latin typeface="Calibri"/>
                <a:cs typeface="Calibri"/>
              </a:rPr>
              <a:t> </a:t>
            </a:r>
            <a:r>
              <a:rPr sz="1000" dirty="0">
                <a:latin typeface="Calibri"/>
                <a:cs typeface="Calibri"/>
              </a:rPr>
              <a:t>et</a:t>
            </a:r>
            <a:r>
              <a:rPr sz="1000" spc="30" dirty="0">
                <a:latin typeface="Calibri"/>
                <a:cs typeface="Calibri"/>
              </a:rPr>
              <a:t> </a:t>
            </a:r>
            <a:r>
              <a:rPr sz="1000" spc="-10" dirty="0">
                <a:latin typeface="Calibri"/>
                <a:cs typeface="Calibri"/>
              </a:rPr>
              <a:t>Secondaire</a:t>
            </a:r>
            <a:endParaRPr sz="1000" dirty="0">
              <a:latin typeface="Calibri"/>
              <a:cs typeface="Calibri"/>
            </a:endParaRPr>
          </a:p>
        </p:txBody>
      </p:sp>
      <p:sp>
        <p:nvSpPr>
          <p:cNvPr id="16" name="object 16"/>
          <p:cNvSpPr txBox="1"/>
          <p:nvPr/>
        </p:nvSpPr>
        <p:spPr>
          <a:xfrm>
            <a:off x="4078223" y="1228344"/>
            <a:ext cx="1870075" cy="370840"/>
          </a:xfrm>
          <a:prstGeom prst="rect">
            <a:avLst/>
          </a:prstGeom>
          <a:solidFill>
            <a:srgbClr val="FFFFFF"/>
          </a:solidFill>
        </p:spPr>
        <p:txBody>
          <a:bodyPr vert="horz" wrap="square" lIns="0" tIns="38735" rIns="0" bIns="0" rtlCol="0">
            <a:spAutoFit/>
          </a:bodyPr>
          <a:lstStyle/>
          <a:p>
            <a:pPr marL="92075" marR="170180">
              <a:lnSpc>
                <a:spcPct val="100000"/>
              </a:lnSpc>
              <a:spcBef>
                <a:spcPts val="305"/>
              </a:spcBef>
            </a:pPr>
            <a:r>
              <a:rPr sz="900" b="1" i="1" spc="-10" dirty="0">
                <a:solidFill>
                  <a:srgbClr val="214681"/>
                </a:solidFill>
                <a:latin typeface="Calibri"/>
                <a:cs typeface="Calibri"/>
              </a:rPr>
              <a:t>Connectez-vous</a:t>
            </a:r>
            <a:r>
              <a:rPr sz="900" b="1" i="1" spc="-25" dirty="0">
                <a:solidFill>
                  <a:srgbClr val="214681"/>
                </a:solidFill>
                <a:latin typeface="Calibri"/>
                <a:cs typeface="Calibri"/>
              </a:rPr>
              <a:t> </a:t>
            </a:r>
            <a:r>
              <a:rPr sz="900" b="1" i="1" dirty="0">
                <a:solidFill>
                  <a:srgbClr val="214681"/>
                </a:solidFill>
                <a:latin typeface="Calibri"/>
                <a:cs typeface="Calibri"/>
              </a:rPr>
              <a:t>pour</a:t>
            </a:r>
            <a:r>
              <a:rPr sz="900" b="1" i="1" spc="-10" dirty="0">
                <a:solidFill>
                  <a:srgbClr val="214681"/>
                </a:solidFill>
                <a:latin typeface="Calibri"/>
                <a:cs typeface="Calibri"/>
              </a:rPr>
              <a:t> </a:t>
            </a:r>
            <a:r>
              <a:rPr sz="900" b="1" i="1" dirty="0">
                <a:solidFill>
                  <a:srgbClr val="214681"/>
                </a:solidFill>
                <a:latin typeface="Calibri"/>
                <a:cs typeface="Calibri"/>
              </a:rPr>
              <a:t>consulter</a:t>
            </a:r>
            <a:r>
              <a:rPr sz="900" b="1" i="1" spc="10" dirty="0">
                <a:solidFill>
                  <a:srgbClr val="214681"/>
                </a:solidFill>
                <a:latin typeface="Calibri"/>
                <a:cs typeface="Calibri"/>
              </a:rPr>
              <a:t> </a:t>
            </a:r>
            <a:r>
              <a:rPr sz="900" b="1" i="1" spc="-25" dirty="0">
                <a:solidFill>
                  <a:srgbClr val="214681"/>
                </a:solidFill>
                <a:latin typeface="Calibri"/>
                <a:cs typeface="Calibri"/>
              </a:rPr>
              <a:t>les</a:t>
            </a:r>
            <a:r>
              <a:rPr sz="900" b="1" i="1" spc="500" dirty="0">
                <a:solidFill>
                  <a:srgbClr val="214681"/>
                </a:solidFill>
                <a:latin typeface="Calibri"/>
                <a:cs typeface="Calibri"/>
              </a:rPr>
              <a:t> </a:t>
            </a:r>
            <a:r>
              <a:rPr sz="900" b="1" i="1" dirty="0">
                <a:solidFill>
                  <a:srgbClr val="214681"/>
                </a:solidFill>
                <a:latin typeface="Calibri"/>
                <a:cs typeface="Calibri"/>
              </a:rPr>
              <a:t>résultats</a:t>
            </a:r>
            <a:r>
              <a:rPr sz="900" b="1" i="1" spc="-50" dirty="0">
                <a:solidFill>
                  <a:srgbClr val="214681"/>
                </a:solidFill>
                <a:latin typeface="Calibri"/>
                <a:cs typeface="Calibri"/>
              </a:rPr>
              <a:t> </a:t>
            </a:r>
            <a:r>
              <a:rPr sz="900" b="1" i="1" dirty="0">
                <a:solidFill>
                  <a:srgbClr val="214681"/>
                </a:solidFill>
                <a:latin typeface="Calibri"/>
                <a:cs typeface="Calibri"/>
              </a:rPr>
              <a:t>MCAS</a:t>
            </a:r>
            <a:r>
              <a:rPr sz="900" b="1" i="1" spc="-5" dirty="0">
                <a:solidFill>
                  <a:srgbClr val="214681"/>
                </a:solidFill>
                <a:latin typeface="Calibri"/>
                <a:cs typeface="Calibri"/>
              </a:rPr>
              <a:t> </a:t>
            </a:r>
            <a:r>
              <a:rPr sz="900" b="1" i="1" dirty="0">
                <a:solidFill>
                  <a:srgbClr val="214681"/>
                </a:solidFill>
                <a:latin typeface="Calibri"/>
                <a:cs typeface="Calibri"/>
              </a:rPr>
              <a:t>de</a:t>
            </a:r>
            <a:r>
              <a:rPr sz="900" b="1" i="1" spc="-40" dirty="0">
                <a:solidFill>
                  <a:srgbClr val="214681"/>
                </a:solidFill>
                <a:latin typeface="Calibri"/>
                <a:cs typeface="Calibri"/>
              </a:rPr>
              <a:t> </a:t>
            </a:r>
            <a:r>
              <a:rPr sz="900" b="1" i="1" dirty="0">
                <a:solidFill>
                  <a:srgbClr val="214681"/>
                </a:solidFill>
                <a:latin typeface="Calibri"/>
                <a:cs typeface="Calibri"/>
              </a:rPr>
              <a:t>votre</a:t>
            </a:r>
            <a:r>
              <a:rPr sz="900" b="1" i="1" spc="-25" dirty="0">
                <a:solidFill>
                  <a:srgbClr val="214681"/>
                </a:solidFill>
                <a:latin typeface="Calibri"/>
                <a:cs typeface="Calibri"/>
              </a:rPr>
              <a:t> </a:t>
            </a:r>
            <a:r>
              <a:rPr sz="900" b="1" i="1" spc="-10" dirty="0">
                <a:solidFill>
                  <a:srgbClr val="214681"/>
                </a:solidFill>
                <a:latin typeface="Calibri"/>
                <a:cs typeface="Calibri"/>
              </a:rPr>
              <a:t>enfant</a:t>
            </a:r>
            <a:endParaRPr sz="900" dirty="0">
              <a:latin typeface="Calibri"/>
              <a:cs typeface="Calibri"/>
            </a:endParaRPr>
          </a:p>
        </p:txBody>
      </p:sp>
      <p:sp>
        <p:nvSpPr>
          <p:cNvPr id="13" name="object 13"/>
          <p:cNvSpPr txBox="1"/>
          <p:nvPr/>
        </p:nvSpPr>
        <p:spPr>
          <a:xfrm>
            <a:off x="428650" y="1983486"/>
            <a:ext cx="1590040" cy="239395"/>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3A3838"/>
                </a:solidFill>
                <a:latin typeface="Calibri"/>
                <a:cs typeface="Calibri"/>
              </a:rPr>
              <a:t>Nouveaux</a:t>
            </a:r>
            <a:r>
              <a:rPr sz="1400" spc="-5" dirty="0">
                <a:solidFill>
                  <a:srgbClr val="3A3838"/>
                </a:solidFill>
                <a:latin typeface="Calibri"/>
                <a:cs typeface="Calibri"/>
              </a:rPr>
              <a:t> </a:t>
            </a:r>
            <a:r>
              <a:rPr sz="1400" spc="-10" dirty="0">
                <a:solidFill>
                  <a:srgbClr val="3A3838"/>
                </a:solidFill>
                <a:latin typeface="Calibri"/>
                <a:cs typeface="Calibri"/>
              </a:rPr>
              <a:t>utilisateurs</a:t>
            </a:r>
            <a:endParaRPr sz="1400" dirty="0">
              <a:latin typeface="Calibri"/>
              <a:cs typeface="Calibri"/>
            </a:endParaRPr>
          </a:p>
        </p:txBody>
      </p:sp>
      <p:sp>
        <p:nvSpPr>
          <p:cNvPr id="11" name="object 11"/>
          <p:cNvSpPr txBox="1"/>
          <p:nvPr/>
        </p:nvSpPr>
        <p:spPr>
          <a:xfrm>
            <a:off x="503021" y="2564129"/>
            <a:ext cx="1986914"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3A3838"/>
                </a:solidFill>
                <a:latin typeface="Calibri"/>
                <a:cs typeface="Calibri"/>
              </a:rPr>
              <a:t>Saisissez</a:t>
            </a:r>
            <a:r>
              <a:rPr sz="900" spc="-15" dirty="0">
                <a:solidFill>
                  <a:srgbClr val="3A3838"/>
                </a:solidFill>
                <a:latin typeface="Calibri"/>
                <a:cs typeface="Calibri"/>
              </a:rPr>
              <a:t> </a:t>
            </a:r>
            <a:r>
              <a:rPr sz="900" dirty="0">
                <a:solidFill>
                  <a:srgbClr val="3A3838"/>
                </a:solidFill>
                <a:latin typeface="Calibri"/>
                <a:cs typeface="Calibri"/>
              </a:rPr>
              <a:t>le</a:t>
            </a:r>
            <a:r>
              <a:rPr sz="900" spc="-25" dirty="0">
                <a:solidFill>
                  <a:srgbClr val="3A3838"/>
                </a:solidFill>
                <a:latin typeface="Calibri"/>
                <a:cs typeface="Calibri"/>
              </a:rPr>
              <a:t> </a:t>
            </a:r>
            <a:r>
              <a:rPr sz="900" dirty="0">
                <a:solidFill>
                  <a:srgbClr val="3A3838"/>
                </a:solidFill>
                <a:latin typeface="Calibri"/>
                <a:cs typeface="Calibri"/>
              </a:rPr>
              <a:t>code</a:t>
            </a:r>
            <a:r>
              <a:rPr sz="900" spc="-40" dirty="0">
                <a:solidFill>
                  <a:srgbClr val="3A3838"/>
                </a:solidFill>
                <a:latin typeface="Calibri"/>
                <a:cs typeface="Calibri"/>
              </a:rPr>
              <a:t> </a:t>
            </a:r>
            <a:r>
              <a:rPr sz="900" dirty="0">
                <a:solidFill>
                  <a:srgbClr val="3A3838"/>
                </a:solidFill>
                <a:latin typeface="Calibri"/>
                <a:cs typeface="Calibri"/>
              </a:rPr>
              <a:t>d'inscription</a:t>
            </a:r>
            <a:r>
              <a:rPr sz="900" spc="-5" dirty="0">
                <a:solidFill>
                  <a:srgbClr val="3A3838"/>
                </a:solidFill>
                <a:latin typeface="Calibri"/>
                <a:cs typeface="Calibri"/>
              </a:rPr>
              <a:t> </a:t>
            </a:r>
            <a:r>
              <a:rPr sz="900" dirty="0">
                <a:solidFill>
                  <a:srgbClr val="3A3838"/>
                </a:solidFill>
                <a:latin typeface="Calibri"/>
                <a:cs typeface="Calibri"/>
              </a:rPr>
              <a:t>et</a:t>
            </a:r>
            <a:r>
              <a:rPr sz="900" spc="-25" dirty="0">
                <a:solidFill>
                  <a:srgbClr val="3A3838"/>
                </a:solidFill>
                <a:latin typeface="Calibri"/>
                <a:cs typeface="Calibri"/>
              </a:rPr>
              <a:t> </a:t>
            </a:r>
            <a:r>
              <a:rPr sz="900" dirty="0">
                <a:solidFill>
                  <a:srgbClr val="3A3838"/>
                </a:solidFill>
                <a:latin typeface="Calibri"/>
                <a:cs typeface="Calibri"/>
              </a:rPr>
              <a:t>la</a:t>
            </a:r>
            <a:r>
              <a:rPr sz="900" spc="-30" dirty="0">
                <a:solidFill>
                  <a:srgbClr val="3A3838"/>
                </a:solidFill>
                <a:latin typeface="Calibri"/>
                <a:cs typeface="Calibri"/>
              </a:rPr>
              <a:t> </a:t>
            </a:r>
            <a:r>
              <a:rPr sz="900" dirty="0">
                <a:solidFill>
                  <a:srgbClr val="3A3838"/>
                </a:solidFill>
                <a:latin typeface="Calibri"/>
                <a:cs typeface="Calibri"/>
              </a:rPr>
              <a:t>date</a:t>
            </a:r>
            <a:r>
              <a:rPr sz="900" spc="-30" dirty="0">
                <a:solidFill>
                  <a:srgbClr val="3A3838"/>
                </a:solidFill>
                <a:latin typeface="Calibri"/>
                <a:cs typeface="Calibri"/>
              </a:rPr>
              <a:t> </a:t>
            </a:r>
            <a:r>
              <a:rPr sz="900" spc="-25" dirty="0">
                <a:solidFill>
                  <a:srgbClr val="3A3838"/>
                </a:solidFill>
                <a:latin typeface="Calibri"/>
                <a:cs typeface="Calibri"/>
              </a:rPr>
              <a:t>de</a:t>
            </a:r>
            <a:r>
              <a:rPr sz="900" spc="500" dirty="0">
                <a:solidFill>
                  <a:srgbClr val="3A3838"/>
                </a:solidFill>
                <a:latin typeface="Calibri"/>
                <a:cs typeface="Calibri"/>
              </a:rPr>
              <a:t> </a:t>
            </a:r>
            <a:r>
              <a:rPr sz="900" spc="-10" dirty="0">
                <a:solidFill>
                  <a:srgbClr val="3A3838"/>
                </a:solidFill>
                <a:latin typeface="Calibri"/>
                <a:cs typeface="Calibri"/>
              </a:rPr>
              <a:t>naissance</a:t>
            </a:r>
            <a:r>
              <a:rPr sz="900" spc="-5" dirty="0">
                <a:solidFill>
                  <a:srgbClr val="3A3838"/>
                </a:solidFill>
                <a:latin typeface="Calibri"/>
                <a:cs typeface="Calibri"/>
              </a:rPr>
              <a:t> </a:t>
            </a:r>
            <a:r>
              <a:rPr sz="900" dirty="0">
                <a:solidFill>
                  <a:srgbClr val="3A3838"/>
                </a:solidFill>
                <a:latin typeface="Calibri"/>
                <a:cs typeface="Calibri"/>
              </a:rPr>
              <a:t>de</a:t>
            </a:r>
            <a:r>
              <a:rPr sz="900" spc="10" dirty="0">
                <a:solidFill>
                  <a:srgbClr val="3A3838"/>
                </a:solidFill>
                <a:latin typeface="Calibri"/>
                <a:cs typeface="Calibri"/>
              </a:rPr>
              <a:t> </a:t>
            </a:r>
            <a:r>
              <a:rPr sz="900" dirty="0">
                <a:solidFill>
                  <a:srgbClr val="3A3838"/>
                </a:solidFill>
                <a:latin typeface="Calibri"/>
                <a:cs typeface="Calibri"/>
              </a:rPr>
              <a:t>votre </a:t>
            </a:r>
            <a:r>
              <a:rPr sz="900" spc="-10" dirty="0">
                <a:solidFill>
                  <a:srgbClr val="3A3838"/>
                </a:solidFill>
                <a:latin typeface="Calibri"/>
                <a:cs typeface="Calibri"/>
              </a:rPr>
              <a:t>élève.</a:t>
            </a:r>
            <a:endParaRPr sz="900" dirty="0">
              <a:latin typeface="Calibri"/>
              <a:cs typeface="Calibri"/>
            </a:endParaRPr>
          </a:p>
        </p:txBody>
      </p:sp>
      <p:sp>
        <p:nvSpPr>
          <p:cNvPr id="21" name="object 21"/>
          <p:cNvSpPr txBox="1"/>
          <p:nvPr/>
        </p:nvSpPr>
        <p:spPr>
          <a:xfrm>
            <a:off x="379285" y="3005137"/>
            <a:ext cx="1330960" cy="241300"/>
          </a:xfrm>
          <a:prstGeom prst="rect">
            <a:avLst/>
          </a:prstGeom>
          <a:solidFill>
            <a:srgbClr val="F8F8F8"/>
          </a:solidFill>
        </p:spPr>
        <p:txBody>
          <a:bodyPr vert="horz" wrap="square" lIns="0" tIns="43815" rIns="0" bIns="0" rtlCol="0">
            <a:spAutoFit/>
          </a:bodyPr>
          <a:lstStyle/>
          <a:p>
            <a:pPr marL="95885">
              <a:lnSpc>
                <a:spcPct val="100000"/>
              </a:lnSpc>
              <a:spcBef>
                <a:spcPts val="345"/>
              </a:spcBef>
            </a:pPr>
            <a:r>
              <a:rPr sz="900" b="1" dirty="0">
                <a:solidFill>
                  <a:srgbClr val="3A3838"/>
                </a:solidFill>
                <a:latin typeface="Calibri"/>
                <a:cs typeface="Calibri"/>
              </a:rPr>
              <a:t>Code</a:t>
            </a:r>
            <a:r>
              <a:rPr sz="900" b="1" spc="-50" dirty="0">
                <a:solidFill>
                  <a:srgbClr val="3A3838"/>
                </a:solidFill>
                <a:latin typeface="Calibri"/>
                <a:cs typeface="Calibri"/>
              </a:rPr>
              <a:t> </a:t>
            </a:r>
            <a:r>
              <a:rPr sz="900" b="1" dirty="0">
                <a:solidFill>
                  <a:srgbClr val="3A3838"/>
                </a:solidFill>
                <a:latin typeface="Calibri"/>
                <a:cs typeface="Calibri"/>
              </a:rPr>
              <a:t>d'inscription</a:t>
            </a:r>
            <a:r>
              <a:rPr sz="900" b="1" spc="-10" dirty="0">
                <a:solidFill>
                  <a:srgbClr val="3A3838"/>
                </a:solidFill>
                <a:latin typeface="Calibri"/>
                <a:cs typeface="Calibri"/>
              </a:rPr>
              <a:t> </a:t>
            </a:r>
            <a:r>
              <a:rPr sz="900" b="1" spc="-50" dirty="0">
                <a:solidFill>
                  <a:srgbClr val="3A3838"/>
                </a:solidFill>
                <a:latin typeface="Calibri"/>
                <a:cs typeface="Calibri"/>
              </a:rPr>
              <a:t>:</a:t>
            </a:r>
            <a:endParaRPr sz="900" dirty="0">
              <a:latin typeface="Calibri"/>
              <a:cs typeface="Calibri"/>
            </a:endParaRPr>
          </a:p>
        </p:txBody>
      </p:sp>
      <p:sp>
        <p:nvSpPr>
          <p:cNvPr id="44" name="object 44"/>
          <p:cNvSpPr txBox="1"/>
          <p:nvPr/>
        </p:nvSpPr>
        <p:spPr>
          <a:xfrm>
            <a:off x="411226" y="3337097"/>
            <a:ext cx="2039620" cy="151323"/>
          </a:xfrm>
          <a:prstGeom prst="rect">
            <a:avLst/>
          </a:prstGeom>
        </p:spPr>
        <p:txBody>
          <a:bodyPr vert="horz" wrap="square" lIns="0" tIns="12700" rIns="0" bIns="0" rtlCol="0">
            <a:spAutoFit/>
          </a:bodyPr>
          <a:lstStyle/>
          <a:p>
            <a:pPr marL="111125">
              <a:lnSpc>
                <a:spcPct val="100000"/>
              </a:lnSpc>
              <a:spcBef>
                <a:spcPts val="100"/>
              </a:spcBef>
            </a:pPr>
            <a:r>
              <a:rPr sz="900" dirty="0">
                <a:solidFill>
                  <a:srgbClr val="3A3838"/>
                </a:solidFill>
                <a:latin typeface="Calibri"/>
                <a:cs typeface="Calibri"/>
              </a:rPr>
              <a:t>Code</a:t>
            </a:r>
            <a:r>
              <a:rPr sz="900" spc="-5" dirty="0">
                <a:solidFill>
                  <a:srgbClr val="3A3838"/>
                </a:solidFill>
                <a:latin typeface="Calibri"/>
                <a:cs typeface="Calibri"/>
              </a:rPr>
              <a:t> </a:t>
            </a:r>
            <a:r>
              <a:rPr sz="900" spc="-10" dirty="0">
                <a:solidFill>
                  <a:srgbClr val="3A3838"/>
                </a:solidFill>
                <a:latin typeface="Calibri"/>
                <a:cs typeface="Calibri"/>
              </a:rPr>
              <a:t>d'enregistrement</a:t>
            </a:r>
            <a:r>
              <a:rPr sz="900" spc="55" dirty="0">
                <a:solidFill>
                  <a:srgbClr val="3A3838"/>
                </a:solidFill>
                <a:latin typeface="Calibri"/>
                <a:cs typeface="Calibri"/>
              </a:rPr>
              <a:t> </a:t>
            </a:r>
            <a:r>
              <a:rPr sz="900" dirty="0">
                <a:solidFill>
                  <a:srgbClr val="3A3838"/>
                </a:solidFill>
                <a:latin typeface="Calibri"/>
                <a:cs typeface="Calibri"/>
              </a:rPr>
              <a:t>à</a:t>
            </a:r>
            <a:r>
              <a:rPr sz="900" spc="-10" dirty="0">
                <a:solidFill>
                  <a:srgbClr val="3A3838"/>
                </a:solidFill>
                <a:latin typeface="Calibri"/>
                <a:cs typeface="Calibri"/>
              </a:rPr>
              <a:t> </a:t>
            </a:r>
            <a:r>
              <a:rPr sz="900" dirty="0">
                <a:solidFill>
                  <a:srgbClr val="3A3838"/>
                </a:solidFill>
                <a:latin typeface="Calibri"/>
                <a:cs typeface="Calibri"/>
              </a:rPr>
              <a:t>12</a:t>
            </a:r>
            <a:r>
              <a:rPr sz="900" spc="-15" dirty="0">
                <a:solidFill>
                  <a:srgbClr val="3A3838"/>
                </a:solidFill>
                <a:latin typeface="Calibri"/>
                <a:cs typeface="Calibri"/>
              </a:rPr>
              <a:t> </a:t>
            </a:r>
            <a:r>
              <a:rPr lang="pt-BR" sz="900" spc="20" dirty="0">
                <a:solidFill>
                  <a:srgbClr val="3A3838"/>
                </a:solidFill>
                <a:latin typeface="Calibri"/>
                <a:cs typeface="Calibri"/>
              </a:rPr>
              <a:t> </a:t>
            </a:r>
            <a:endParaRPr sz="2700" baseline="-27777" dirty="0">
              <a:latin typeface="Calibri"/>
              <a:cs typeface="Calibri"/>
            </a:endParaRPr>
          </a:p>
        </p:txBody>
      </p:sp>
      <p:sp>
        <p:nvSpPr>
          <p:cNvPr id="25" name="object 25"/>
          <p:cNvSpPr txBox="1"/>
          <p:nvPr/>
        </p:nvSpPr>
        <p:spPr>
          <a:xfrm>
            <a:off x="417385" y="3750373"/>
            <a:ext cx="944244" cy="380365"/>
          </a:xfrm>
          <a:prstGeom prst="rect">
            <a:avLst/>
          </a:prstGeom>
          <a:solidFill>
            <a:srgbClr val="F8F8F8"/>
          </a:solidFill>
          <a:ln w="3175">
            <a:solidFill>
              <a:srgbClr val="F8F8F8"/>
            </a:solidFill>
          </a:ln>
        </p:spPr>
        <p:txBody>
          <a:bodyPr vert="horz" wrap="square" lIns="0" tIns="44450" rIns="0" bIns="0" rtlCol="0">
            <a:spAutoFit/>
          </a:bodyPr>
          <a:lstStyle/>
          <a:p>
            <a:pPr marL="95885">
              <a:lnSpc>
                <a:spcPct val="100000"/>
              </a:lnSpc>
              <a:spcBef>
                <a:spcPts val="350"/>
              </a:spcBef>
            </a:pPr>
            <a:r>
              <a:rPr sz="900" b="1" dirty="0">
                <a:solidFill>
                  <a:srgbClr val="3A3838"/>
                </a:solidFill>
                <a:latin typeface="Calibri"/>
                <a:cs typeface="Calibri"/>
              </a:rPr>
              <a:t>Date</a:t>
            </a:r>
            <a:r>
              <a:rPr sz="900" b="1" spc="-15" dirty="0">
                <a:solidFill>
                  <a:srgbClr val="3A3838"/>
                </a:solidFill>
                <a:latin typeface="Calibri"/>
                <a:cs typeface="Calibri"/>
              </a:rPr>
              <a:t> </a:t>
            </a:r>
            <a:r>
              <a:rPr sz="900" b="1" spc="-25" dirty="0">
                <a:solidFill>
                  <a:srgbClr val="3A3838"/>
                </a:solidFill>
                <a:latin typeface="Calibri"/>
                <a:cs typeface="Calibri"/>
              </a:rPr>
              <a:t>de</a:t>
            </a:r>
            <a:endParaRPr sz="900" dirty="0">
              <a:latin typeface="Calibri"/>
              <a:cs typeface="Calibri"/>
            </a:endParaRPr>
          </a:p>
          <a:p>
            <a:pPr marL="95885">
              <a:lnSpc>
                <a:spcPct val="100000"/>
              </a:lnSpc>
            </a:pPr>
            <a:r>
              <a:rPr sz="900" b="1" spc="-10" dirty="0">
                <a:solidFill>
                  <a:srgbClr val="3A3838"/>
                </a:solidFill>
                <a:latin typeface="Calibri"/>
                <a:cs typeface="Calibri"/>
              </a:rPr>
              <a:t>naissance</a:t>
            </a:r>
            <a:r>
              <a:rPr sz="900" b="1" spc="40" dirty="0">
                <a:solidFill>
                  <a:srgbClr val="3A3838"/>
                </a:solidFill>
                <a:latin typeface="Calibri"/>
                <a:cs typeface="Calibri"/>
              </a:rPr>
              <a:t> </a:t>
            </a:r>
            <a:r>
              <a:rPr sz="900" b="1" spc="-50" dirty="0">
                <a:solidFill>
                  <a:srgbClr val="3A3838"/>
                </a:solidFill>
                <a:latin typeface="Calibri"/>
                <a:cs typeface="Calibri"/>
              </a:rPr>
              <a:t>:</a:t>
            </a:r>
            <a:endParaRPr sz="900" dirty="0">
              <a:latin typeface="Calibri"/>
              <a:cs typeface="Calibri"/>
            </a:endParaRPr>
          </a:p>
        </p:txBody>
      </p:sp>
      <p:sp>
        <p:nvSpPr>
          <p:cNvPr id="26" name="object 26"/>
          <p:cNvSpPr txBox="1"/>
          <p:nvPr/>
        </p:nvSpPr>
        <p:spPr>
          <a:xfrm>
            <a:off x="1431036" y="3781044"/>
            <a:ext cx="368935" cy="200025"/>
          </a:xfrm>
          <a:prstGeom prst="rect">
            <a:avLst/>
          </a:prstGeom>
          <a:solidFill>
            <a:srgbClr val="FFFFFF"/>
          </a:solidFill>
          <a:ln w="9525">
            <a:solidFill>
              <a:srgbClr val="F8F8F8"/>
            </a:solidFill>
          </a:ln>
        </p:spPr>
        <p:txBody>
          <a:bodyPr vert="horz" wrap="square" lIns="0" tIns="41275" rIns="0" bIns="0" rtlCol="0">
            <a:spAutoFit/>
          </a:bodyPr>
          <a:lstStyle/>
          <a:p>
            <a:pPr marL="90805">
              <a:lnSpc>
                <a:spcPct val="100000"/>
              </a:lnSpc>
              <a:spcBef>
                <a:spcPts val="325"/>
              </a:spcBef>
            </a:pPr>
            <a:r>
              <a:rPr sz="700" spc="-25" dirty="0">
                <a:solidFill>
                  <a:srgbClr val="3A3838"/>
                </a:solidFill>
                <a:latin typeface="Calibri"/>
                <a:cs typeface="Calibri"/>
              </a:rPr>
              <a:t>MM</a:t>
            </a:r>
            <a:endParaRPr sz="700" dirty="0">
              <a:latin typeface="Calibri"/>
              <a:cs typeface="Calibri"/>
            </a:endParaRPr>
          </a:p>
        </p:txBody>
      </p:sp>
      <p:sp>
        <p:nvSpPr>
          <p:cNvPr id="29" name="object 29"/>
          <p:cNvSpPr txBox="1"/>
          <p:nvPr/>
        </p:nvSpPr>
        <p:spPr>
          <a:xfrm>
            <a:off x="462787" y="4249673"/>
            <a:ext cx="159575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14681"/>
                </a:solidFill>
                <a:latin typeface="Calibri"/>
                <a:cs typeface="Calibri"/>
              </a:rPr>
              <a:t>Où</a:t>
            </a:r>
            <a:r>
              <a:rPr sz="800" spc="-10" dirty="0">
                <a:solidFill>
                  <a:srgbClr val="214681"/>
                </a:solidFill>
                <a:latin typeface="Calibri"/>
                <a:cs typeface="Calibri"/>
              </a:rPr>
              <a:t> </a:t>
            </a:r>
            <a:r>
              <a:rPr sz="800" dirty="0">
                <a:solidFill>
                  <a:srgbClr val="214681"/>
                </a:solidFill>
                <a:latin typeface="Calibri"/>
                <a:cs typeface="Calibri"/>
              </a:rPr>
              <a:t>se</a:t>
            </a:r>
            <a:r>
              <a:rPr sz="800" spc="-15" dirty="0">
                <a:solidFill>
                  <a:srgbClr val="214681"/>
                </a:solidFill>
                <a:latin typeface="Calibri"/>
                <a:cs typeface="Calibri"/>
              </a:rPr>
              <a:t> </a:t>
            </a:r>
            <a:r>
              <a:rPr sz="800" dirty="0">
                <a:solidFill>
                  <a:srgbClr val="214681"/>
                </a:solidFill>
                <a:latin typeface="Calibri"/>
                <a:cs typeface="Calibri"/>
              </a:rPr>
              <a:t>trouve</a:t>
            </a:r>
            <a:r>
              <a:rPr sz="800" spc="-10" dirty="0">
                <a:solidFill>
                  <a:srgbClr val="214681"/>
                </a:solidFill>
                <a:latin typeface="Calibri"/>
                <a:cs typeface="Calibri"/>
              </a:rPr>
              <a:t> </a:t>
            </a:r>
            <a:r>
              <a:rPr sz="800" dirty="0">
                <a:solidFill>
                  <a:srgbClr val="214681"/>
                </a:solidFill>
                <a:latin typeface="Calibri"/>
                <a:cs typeface="Calibri"/>
              </a:rPr>
              <a:t>mon</a:t>
            </a:r>
            <a:r>
              <a:rPr sz="800" spc="-5" dirty="0">
                <a:solidFill>
                  <a:srgbClr val="214681"/>
                </a:solidFill>
                <a:latin typeface="Calibri"/>
                <a:cs typeface="Calibri"/>
              </a:rPr>
              <a:t> </a:t>
            </a:r>
            <a:r>
              <a:rPr sz="800" dirty="0">
                <a:solidFill>
                  <a:srgbClr val="214681"/>
                </a:solidFill>
                <a:latin typeface="Calibri"/>
                <a:cs typeface="Calibri"/>
              </a:rPr>
              <a:t>code</a:t>
            </a:r>
            <a:r>
              <a:rPr sz="800" spc="-5" dirty="0">
                <a:solidFill>
                  <a:srgbClr val="214681"/>
                </a:solidFill>
                <a:latin typeface="Calibri"/>
                <a:cs typeface="Calibri"/>
              </a:rPr>
              <a:t> </a:t>
            </a:r>
            <a:r>
              <a:rPr sz="800" spc="-10" dirty="0">
                <a:solidFill>
                  <a:srgbClr val="214681"/>
                </a:solidFill>
                <a:latin typeface="Calibri"/>
                <a:cs typeface="Calibri"/>
              </a:rPr>
              <a:t>d'inscription</a:t>
            </a:r>
            <a:r>
              <a:rPr sz="800" spc="25" dirty="0">
                <a:solidFill>
                  <a:srgbClr val="214681"/>
                </a:solidFill>
                <a:latin typeface="Calibri"/>
                <a:cs typeface="Calibri"/>
              </a:rPr>
              <a:t> </a:t>
            </a:r>
            <a:r>
              <a:rPr sz="800" spc="-50" dirty="0">
                <a:solidFill>
                  <a:srgbClr val="214681"/>
                </a:solidFill>
                <a:latin typeface="Calibri"/>
                <a:cs typeface="Calibri"/>
              </a:rPr>
              <a:t>?</a:t>
            </a:r>
            <a:endParaRPr sz="800" dirty="0">
              <a:latin typeface="Calibri"/>
              <a:cs typeface="Calibri"/>
            </a:endParaRPr>
          </a:p>
        </p:txBody>
      </p:sp>
      <p:sp>
        <p:nvSpPr>
          <p:cNvPr id="30" name="object 30"/>
          <p:cNvSpPr txBox="1"/>
          <p:nvPr/>
        </p:nvSpPr>
        <p:spPr>
          <a:xfrm>
            <a:off x="462787" y="4371594"/>
            <a:ext cx="118618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14681"/>
                </a:solidFill>
                <a:latin typeface="Calibri"/>
                <a:cs typeface="Calibri"/>
              </a:rPr>
              <a:t>Ressources</a:t>
            </a:r>
            <a:r>
              <a:rPr sz="800" spc="-15" dirty="0">
                <a:solidFill>
                  <a:srgbClr val="214681"/>
                </a:solidFill>
                <a:latin typeface="Calibri"/>
                <a:cs typeface="Calibri"/>
              </a:rPr>
              <a:t> </a:t>
            </a:r>
            <a:r>
              <a:rPr sz="800" dirty="0">
                <a:solidFill>
                  <a:srgbClr val="214681"/>
                </a:solidFill>
                <a:latin typeface="Calibri"/>
                <a:cs typeface="Calibri"/>
              </a:rPr>
              <a:t>pour</a:t>
            </a:r>
            <a:r>
              <a:rPr sz="800" spc="-40" dirty="0">
                <a:solidFill>
                  <a:srgbClr val="214681"/>
                </a:solidFill>
                <a:latin typeface="Calibri"/>
                <a:cs typeface="Calibri"/>
              </a:rPr>
              <a:t> </a:t>
            </a:r>
            <a:r>
              <a:rPr sz="800" dirty="0">
                <a:solidFill>
                  <a:srgbClr val="214681"/>
                </a:solidFill>
                <a:latin typeface="Calibri"/>
                <a:cs typeface="Calibri"/>
              </a:rPr>
              <a:t>les</a:t>
            </a:r>
            <a:r>
              <a:rPr sz="800" spc="-30" dirty="0">
                <a:solidFill>
                  <a:srgbClr val="214681"/>
                </a:solidFill>
                <a:latin typeface="Calibri"/>
                <a:cs typeface="Calibri"/>
              </a:rPr>
              <a:t> </a:t>
            </a:r>
            <a:r>
              <a:rPr sz="800" spc="-10" dirty="0">
                <a:solidFill>
                  <a:srgbClr val="214681"/>
                </a:solidFill>
                <a:latin typeface="Calibri"/>
                <a:cs typeface="Calibri"/>
              </a:rPr>
              <a:t>familles</a:t>
            </a:r>
            <a:endParaRPr sz="800" dirty="0">
              <a:latin typeface="Calibri"/>
              <a:cs typeface="Calibri"/>
            </a:endParaRPr>
          </a:p>
        </p:txBody>
      </p:sp>
      <p:sp>
        <p:nvSpPr>
          <p:cNvPr id="27" name="object 27"/>
          <p:cNvSpPr txBox="1"/>
          <p:nvPr/>
        </p:nvSpPr>
        <p:spPr>
          <a:xfrm>
            <a:off x="2455164" y="4427220"/>
            <a:ext cx="440690" cy="200025"/>
          </a:xfrm>
          <a:prstGeom prst="rect">
            <a:avLst/>
          </a:prstGeom>
          <a:solidFill>
            <a:srgbClr val="757575"/>
          </a:solidFill>
        </p:spPr>
        <p:txBody>
          <a:bodyPr vert="horz" wrap="square" lIns="0" tIns="41275" rIns="0" bIns="0" rtlCol="0">
            <a:spAutoFit/>
          </a:bodyPr>
          <a:lstStyle/>
          <a:p>
            <a:pPr marL="73025">
              <a:lnSpc>
                <a:spcPct val="100000"/>
              </a:lnSpc>
              <a:spcBef>
                <a:spcPts val="325"/>
              </a:spcBef>
            </a:pPr>
            <a:r>
              <a:rPr sz="700" b="1" spc="-10" dirty="0">
                <a:solidFill>
                  <a:srgbClr val="FFFFFF"/>
                </a:solidFill>
                <a:latin typeface="Calibri"/>
                <a:cs typeface="Calibri"/>
              </a:rPr>
              <a:t>Accéder</a:t>
            </a:r>
            <a:endParaRPr sz="700" dirty="0">
              <a:latin typeface="Calibri"/>
              <a:cs typeface="Calibri"/>
            </a:endParaRPr>
          </a:p>
        </p:txBody>
      </p:sp>
      <p:sp>
        <p:nvSpPr>
          <p:cNvPr id="47" name="object 47">
            <a:extLst>
              <a:ext uri="{C183D7F6-B498-43B3-948B-1728B52AA6E4}">
                <adec:decorative xmlns:adec="http://schemas.microsoft.com/office/drawing/2017/decorative" val="0"/>
              </a:ext>
            </a:extLst>
          </p:cNvPr>
          <p:cNvSpPr txBox="1"/>
          <p:nvPr/>
        </p:nvSpPr>
        <p:spPr>
          <a:xfrm>
            <a:off x="5646165" y="1844801"/>
            <a:ext cx="472440"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214681"/>
                </a:solidFill>
                <a:latin typeface="Calibri"/>
                <a:cs typeface="Calibri"/>
              </a:rPr>
              <a:t>En</a:t>
            </a:r>
            <a:r>
              <a:rPr sz="800" spc="-25" dirty="0">
                <a:solidFill>
                  <a:srgbClr val="214681"/>
                </a:solidFill>
                <a:latin typeface="Calibri"/>
                <a:cs typeface="Calibri"/>
              </a:rPr>
              <a:t> </a:t>
            </a:r>
            <a:r>
              <a:rPr sz="800" spc="-10" dirty="0">
                <a:solidFill>
                  <a:srgbClr val="214681"/>
                </a:solidFill>
                <a:latin typeface="Calibri"/>
                <a:cs typeface="Calibri"/>
              </a:rPr>
              <a:t>Español</a:t>
            </a:r>
            <a:endParaRPr sz="800" dirty="0">
              <a:latin typeface="Calibri"/>
              <a:cs typeface="Calibri"/>
            </a:endParaRPr>
          </a:p>
        </p:txBody>
      </p:sp>
      <p:sp>
        <p:nvSpPr>
          <p:cNvPr id="45" name="object 45"/>
          <p:cNvSpPr txBox="1"/>
          <p:nvPr/>
        </p:nvSpPr>
        <p:spPr>
          <a:xfrm>
            <a:off x="1969729" y="3131167"/>
            <a:ext cx="2996986" cy="1133644"/>
          </a:xfrm>
          <a:prstGeom prst="rect">
            <a:avLst/>
          </a:prstGeom>
        </p:spPr>
        <p:txBody>
          <a:bodyPr vert="horz" wrap="square" lIns="0" tIns="12700" rIns="0" bIns="0" rtlCol="0">
            <a:spAutoFit/>
          </a:bodyPr>
          <a:lstStyle/>
          <a:p>
            <a:pPr marL="12700" algn="ctr">
              <a:spcBef>
                <a:spcPts val="100"/>
              </a:spcBef>
            </a:pPr>
            <a:r>
              <a:rPr lang="fr-FR" sz="1800" dirty="0">
                <a:solidFill>
                  <a:srgbClr val="FFFFFF"/>
                </a:solidFill>
                <a:latin typeface="Calibri"/>
                <a:cs typeface="Calibri"/>
              </a:rPr>
              <a:t>Sélectionnez</a:t>
            </a:r>
            <a:r>
              <a:rPr lang="fr-FR" sz="1800" spc="-15" dirty="0">
                <a:solidFill>
                  <a:srgbClr val="FFFFFF"/>
                </a:solidFill>
                <a:latin typeface="Calibri"/>
                <a:cs typeface="Calibri"/>
              </a:rPr>
              <a:t> </a:t>
            </a:r>
            <a:r>
              <a:rPr lang="fr-FR" sz="1800" dirty="0">
                <a:solidFill>
                  <a:srgbClr val="FFFFFF"/>
                </a:solidFill>
                <a:latin typeface="Calibri"/>
                <a:cs typeface="Calibri"/>
              </a:rPr>
              <a:t>le</a:t>
            </a:r>
            <a:r>
              <a:rPr lang="fr-FR" sz="1800" spc="-10" dirty="0">
                <a:solidFill>
                  <a:srgbClr val="FFFFFF"/>
                </a:solidFill>
                <a:latin typeface="Calibri"/>
                <a:cs typeface="Calibri"/>
              </a:rPr>
              <a:t> </a:t>
            </a:r>
            <a:r>
              <a:rPr lang="fr-FR" sz="1800" dirty="0">
                <a:solidFill>
                  <a:srgbClr val="FFFFFF"/>
                </a:solidFill>
                <a:latin typeface="Calibri"/>
                <a:cs typeface="Calibri"/>
              </a:rPr>
              <a:t>lien</a:t>
            </a:r>
            <a:r>
              <a:rPr lang="fr-FR" sz="1800" spc="-10" dirty="0">
                <a:solidFill>
                  <a:srgbClr val="FFFFFF"/>
                </a:solidFill>
                <a:latin typeface="Calibri"/>
                <a:cs typeface="Calibri"/>
              </a:rPr>
              <a:t> </a:t>
            </a:r>
            <a:r>
              <a:rPr lang="fr-FR" sz="1800" b="1" dirty="0">
                <a:solidFill>
                  <a:srgbClr val="FFFFFF"/>
                </a:solidFill>
                <a:latin typeface="Calibri"/>
                <a:cs typeface="Calibri"/>
              </a:rPr>
              <a:t>En</a:t>
            </a:r>
            <a:r>
              <a:rPr lang="fr-FR" sz="1800" b="1" spc="-35" dirty="0">
                <a:solidFill>
                  <a:srgbClr val="FFFFFF"/>
                </a:solidFill>
                <a:latin typeface="Calibri"/>
                <a:cs typeface="Calibri"/>
              </a:rPr>
              <a:t> </a:t>
            </a:r>
            <a:r>
              <a:rPr lang="fr-FR" sz="1800" b="1" spc="-10" dirty="0" err="1">
                <a:solidFill>
                  <a:srgbClr val="FFFFFF"/>
                </a:solidFill>
                <a:latin typeface="Calibri"/>
                <a:cs typeface="Calibri"/>
              </a:rPr>
              <a:t>Español</a:t>
            </a:r>
            <a:r>
              <a:rPr lang="fr-FR" sz="1800" b="1" spc="-10" dirty="0">
                <a:solidFill>
                  <a:srgbClr val="FFFFFF"/>
                </a:solidFill>
                <a:latin typeface="Calibri"/>
                <a:cs typeface="Calibri"/>
              </a:rPr>
              <a:t> </a:t>
            </a:r>
            <a:r>
              <a:rPr lang="fr-FR" sz="1800" dirty="0">
                <a:solidFill>
                  <a:srgbClr val="FFFFFF"/>
                </a:solidFill>
                <a:latin typeface="Calibri"/>
                <a:cs typeface="Calibri"/>
              </a:rPr>
              <a:t>pour</a:t>
            </a:r>
            <a:r>
              <a:rPr lang="fr-FR" sz="1800" spc="-20" dirty="0">
                <a:solidFill>
                  <a:srgbClr val="FFFFFF"/>
                </a:solidFill>
                <a:latin typeface="Calibri"/>
                <a:cs typeface="Calibri"/>
              </a:rPr>
              <a:t> </a:t>
            </a:r>
            <a:r>
              <a:rPr lang="fr-FR" sz="1800" spc="-10" dirty="0">
                <a:solidFill>
                  <a:srgbClr val="FFFFFF"/>
                </a:solidFill>
                <a:latin typeface="Calibri"/>
                <a:cs typeface="Calibri"/>
              </a:rPr>
              <a:t>consulter</a:t>
            </a:r>
            <a:r>
              <a:rPr lang="fr-FR" sz="1800" spc="-20" dirty="0">
                <a:solidFill>
                  <a:srgbClr val="FFFFFF"/>
                </a:solidFill>
                <a:latin typeface="Calibri"/>
                <a:cs typeface="Calibri"/>
              </a:rPr>
              <a:t> </a:t>
            </a:r>
            <a:r>
              <a:rPr lang="fr-FR" sz="1800" dirty="0">
                <a:solidFill>
                  <a:srgbClr val="FFFFFF"/>
                </a:solidFill>
                <a:latin typeface="Calibri"/>
                <a:cs typeface="Calibri"/>
              </a:rPr>
              <a:t>le</a:t>
            </a:r>
            <a:r>
              <a:rPr lang="fr-FR" sz="1800" spc="-15" dirty="0">
                <a:solidFill>
                  <a:srgbClr val="FFFFFF"/>
                </a:solidFill>
                <a:latin typeface="Calibri"/>
                <a:cs typeface="Calibri"/>
              </a:rPr>
              <a:t> </a:t>
            </a:r>
            <a:r>
              <a:rPr lang="fr-FR" sz="1800" dirty="0">
                <a:solidFill>
                  <a:srgbClr val="FFFFFF"/>
                </a:solidFill>
                <a:latin typeface="Calibri"/>
                <a:cs typeface="Calibri"/>
              </a:rPr>
              <a:t>portail</a:t>
            </a:r>
            <a:r>
              <a:rPr lang="fr-FR" sz="1800" spc="-20" dirty="0">
                <a:solidFill>
                  <a:srgbClr val="FFFFFF"/>
                </a:solidFill>
                <a:latin typeface="Calibri"/>
                <a:cs typeface="Calibri"/>
              </a:rPr>
              <a:t> </a:t>
            </a:r>
            <a:r>
              <a:rPr lang="fr-FR" sz="1800" spc="-10" dirty="0">
                <a:solidFill>
                  <a:srgbClr val="FFFFFF"/>
                </a:solidFill>
                <a:latin typeface="Calibri"/>
                <a:cs typeface="Calibri"/>
              </a:rPr>
              <a:t>familial </a:t>
            </a:r>
            <a:r>
              <a:rPr lang="fr-FR" sz="1800" dirty="0">
                <a:solidFill>
                  <a:srgbClr val="FFFFFF"/>
                </a:solidFill>
                <a:latin typeface="Calibri"/>
                <a:cs typeface="Calibri"/>
              </a:rPr>
              <a:t>MCAS</a:t>
            </a:r>
            <a:r>
              <a:rPr lang="fr-FR" sz="1800" spc="-25" dirty="0">
                <a:solidFill>
                  <a:srgbClr val="FFFFFF"/>
                </a:solidFill>
                <a:latin typeface="Calibri"/>
                <a:cs typeface="Calibri"/>
              </a:rPr>
              <a:t> </a:t>
            </a:r>
            <a:r>
              <a:rPr lang="fr-FR" sz="1800" dirty="0">
                <a:solidFill>
                  <a:srgbClr val="FFFFFF"/>
                </a:solidFill>
                <a:latin typeface="Calibri"/>
                <a:cs typeface="Calibri"/>
              </a:rPr>
              <a:t>en</a:t>
            </a:r>
            <a:r>
              <a:rPr lang="fr-FR" sz="1800" spc="-20" dirty="0">
                <a:solidFill>
                  <a:srgbClr val="FFFFFF"/>
                </a:solidFill>
                <a:latin typeface="Calibri"/>
                <a:cs typeface="Calibri"/>
              </a:rPr>
              <a:t> </a:t>
            </a:r>
            <a:r>
              <a:rPr lang="fr-FR" sz="1800" spc="-10" dirty="0">
                <a:solidFill>
                  <a:srgbClr val="FFFFFF"/>
                </a:solidFill>
                <a:latin typeface="Calibri"/>
                <a:cs typeface="Calibri"/>
              </a:rPr>
              <a:t>espagnol.</a:t>
            </a:r>
            <a:endParaRPr lang="fr-FR" sz="1800" dirty="0">
              <a:latin typeface="Calibri"/>
              <a:cs typeface="Calibri"/>
            </a:endParaRPr>
          </a:p>
          <a:p>
            <a:pPr marL="12700" algn="ctr">
              <a:lnSpc>
                <a:spcPct val="100000"/>
              </a:lnSpc>
              <a:spcBef>
                <a:spcPts val="100"/>
              </a:spcBef>
            </a:pPr>
            <a:endParaRPr lang="fr-FR" sz="1800" dirty="0">
              <a:latin typeface="Calibri"/>
              <a:cs typeface="Calibri"/>
            </a:endParaRPr>
          </a:p>
        </p:txBody>
      </p:sp>
      <p:sp>
        <p:nvSpPr>
          <p:cNvPr id="15" name="object 15"/>
          <p:cNvSpPr txBox="1"/>
          <p:nvPr/>
        </p:nvSpPr>
        <p:spPr>
          <a:xfrm>
            <a:off x="3433698" y="1983486"/>
            <a:ext cx="1685925" cy="239395"/>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3A3838"/>
                </a:solidFill>
                <a:latin typeface="Calibri"/>
                <a:cs typeface="Calibri"/>
              </a:rPr>
              <a:t>Utilisateurs</a:t>
            </a:r>
            <a:r>
              <a:rPr sz="1400" spc="-5" dirty="0">
                <a:solidFill>
                  <a:srgbClr val="3A3838"/>
                </a:solidFill>
                <a:latin typeface="Calibri"/>
                <a:cs typeface="Calibri"/>
              </a:rPr>
              <a:t> </a:t>
            </a:r>
            <a:r>
              <a:rPr sz="1400" spc="-10" dirty="0">
                <a:solidFill>
                  <a:srgbClr val="3A3838"/>
                </a:solidFill>
                <a:latin typeface="Calibri"/>
                <a:cs typeface="Calibri"/>
              </a:rPr>
              <a:t>enregistrés</a:t>
            </a:r>
            <a:endParaRPr sz="1400" dirty="0">
              <a:latin typeface="Calibri"/>
              <a:cs typeface="Calibri"/>
            </a:endParaRPr>
          </a:p>
        </p:txBody>
      </p:sp>
      <p:sp>
        <p:nvSpPr>
          <p:cNvPr id="34" name="object 34"/>
          <p:cNvSpPr txBox="1"/>
          <p:nvPr/>
        </p:nvSpPr>
        <p:spPr>
          <a:xfrm>
            <a:off x="3433698" y="2697226"/>
            <a:ext cx="1515110"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3A3838"/>
                </a:solidFill>
                <a:latin typeface="Calibri"/>
                <a:cs typeface="Calibri"/>
              </a:rPr>
              <a:t>Saisissez</a:t>
            </a:r>
            <a:r>
              <a:rPr sz="900" spc="-20" dirty="0">
                <a:solidFill>
                  <a:srgbClr val="3A3838"/>
                </a:solidFill>
                <a:latin typeface="Calibri"/>
                <a:cs typeface="Calibri"/>
              </a:rPr>
              <a:t> </a:t>
            </a:r>
            <a:r>
              <a:rPr sz="900" dirty="0">
                <a:solidFill>
                  <a:srgbClr val="3A3838"/>
                </a:solidFill>
                <a:latin typeface="Calibri"/>
                <a:cs typeface="Calibri"/>
              </a:rPr>
              <a:t>votre</a:t>
            </a:r>
            <a:r>
              <a:rPr sz="900" spc="-30" dirty="0">
                <a:solidFill>
                  <a:srgbClr val="3A3838"/>
                </a:solidFill>
                <a:latin typeface="Calibri"/>
                <a:cs typeface="Calibri"/>
              </a:rPr>
              <a:t> </a:t>
            </a:r>
            <a:r>
              <a:rPr sz="900" dirty="0">
                <a:solidFill>
                  <a:srgbClr val="3A3838"/>
                </a:solidFill>
                <a:latin typeface="Calibri"/>
                <a:cs typeface="Calibri"/>
              </a:rPr>
              <a:t>adresse</a:t>
            </a:r>
            <a:r>
              <a:rPr sz="900" spc="-25" dirty="0">
                <a:solidFill>
                  <a:srgbClr val="3A3838"/>
                </a:solidFill>
                <a:latin typeface="Calibri"/>
                <a:cs typeface="Calibri"/>
              </a:rPr>
              <a:t> </a:t>
            </a:r>
            <a:r>
              <a:rPr sz="900" spc="-10" dirty="0">
                <a:solidFill>
                  <a:srgbClr val="3A3838"/>
                </a:solidFill>
                <a:latin typeface="Calibri"/>
                <a:cs typeface="Calibri"/>
              </a:rPr>
              <a:t>e-</a:t>
            </a:r>
            <a:r>
              <a:rPr sz="900" dirty="0">
                <a:solidFill>
                  <a:srgbClr val="3A3838"/>
                </a:solidFill>
                <a:latin typeface="Calibri"/>
                <a:cs typeface="Calibri"/>
              </a:rPr>
              <a:t>mail</a:t>
            </a:r>
            <a:r>
              <a:rPr sz="900" spc="-15" dirty="0">
                <a:solidFill>
                  <a:srgbClr val="3A3838"/>
                </a:solidFill>
                <a:latin typeface="Calibri"/>
                <a:cs typeface="Calibri"/>
              </a:rPr>
              <a:t> </a:t>
            </a:r>
            <a:r>
              <a:rPr sz="900" spc="-25" dirty="0">
                <a:solidFill>
                  <a:srgbClr val="3A3838"/>
                </a:solidFill>
                <a:latin typeface="Calibri"/>
                <a:cs typeface="Calibri"/>
              </a:rPr>
              <a:t>et</a:t>
            </a:r>
            <a:r>
              <a:rPr sz="900" spc="500" dirty="0">
                <a:solidFill>
                  <a:srgbClr val="3A3838"/>
                </a:solidFill>
                <a:latin typeface="Calibri"/>
                <a:cs typeface="Calibri"/>
              </a:rPr>
              <a:t> </a:t>
            </a:r>
            <a:r>
              <a:rPr sz="900" dirty="0">
                <a:solidFill>
                  <a:srgbClr val="3A3838"/>
                </a:solidFill>
                <a:latin typeface="Calibri"/>
                <a:cs typeface="Calibri"/>
              </a:rPr>
              <a:t>votre</a:t>
            </a:r>
            <a:r>
              <a:rPr sz="900" spc="-25" dirty="0">
                <a:solidFill>
                  <a:srgbClr val="3A3838"/>
                </a:solidFill>
                <a:latin typeface="Calibri"/>
                <a:cs typeface="Calibri"/>
              </a:rPr>
              <a:t> </a:t>
            </a:r>
            <a:r>
              <a:rPr sz="900" dirty="0">
                <a:solidFill>
                  <a:srgbClr val="3A3838"/>
                </a:solidFill>
                <a:latin typeface="Calibri"/>
                <a:cs typeface="Calibri"/>
              </a:rPr>
              <a:t>mot</a:t>
            </a:r>
            <a:r>
              <a:rPr sz="900" spc="-15" dirty="0">
                <a:solidFill>
                  <a:srgbClr val="3A3838"/>
                </a:solidFill>
                <a:latin typeface="Calibri"/>
                <a:cs typeface="Calibri"/>
              </a:rPr>
              <a:t> </a:t>
            </a:r>
            <a:r>
              <a:rPr sz="900" dirty="0">
                <a:solidFill>
                  <a:srgbClr val="3A3838"/>
                </a:solidFill>
                <a:latin typeface="Calibri"/>
                <a:cs typeface="Calibri"/>
              </a:rPr>
              <a:t>de</a:t>
            </a:r>
            <a:r>
              <a:rPr sz="900" spc="-10" dirty="0">
                <a:solidFill>
                  <a:srgbClr val="3A3838"/>
                </a:solidFill>
                <a:latin typeface="Calibri"/>
                <a:cs typeface="Calibri"/>
              </a:rPr>
              <a:t> passe.</a:t>
            </a:r>
            <a:endParaRPr sz="900" dirty="0">
              <a:latin typeface="Calibri"/>
              <a:cs typeface="Calibri"/>
            </a:endParaRPr>
          </a:p>
        </p:txBody>
      </p:sp>
      <p:sp>
        <p:nvSpPr>
          <p:cNvPr id="35" name="object 35"/>
          <p:cNvSpPr txBox="1"/>
          <p:nvPr/>
        </p:nvSpPr>
        <p:spPr>
          <a:xfrm>
            <a:off x="4966715" y="4430267"/>
            <a:ext cx="612775" cy="200025"/>
          </a:xfrm>
          <a:prstGeom prst="rect">
            <a:avLst/>
          </a:prstGeom>
          <a:solidFill>
            <a:srgbClr val="757575"/>
          </a:solidFill>
        </p:spPr>
        <p:txBody>
          <a:bodyPr vert="horz" wrap="square" lIns="0" tIns="41910" rIns="0" bIns="0" rtlCol="0">
            <a:spAutoFit/>
          </a:bodyPr>
          <a:lstStyle/>
          <a:p>
            <a:pPr marL="69850">
              <a:lnSpc>
                <a:spcPct val="100000"/>
              </a:lnSpc>
              <a:spcBef>
                <a:spcPts val="330"/>
              </a:spcBef>
            </a:pPr>
            <a:r>
              <a:rPr sz="700" b="1" dirty="0">
                <a:solidFill>
                  <a:srgbClr val="FFFFFF"/>
                </a:solidFill>
                <a:latin typeface="Calibri"/>
                <a:cs typeface="Calibri"/>
              </a:rPr>
              <a:t>Se </a:t>
            </a:r>
            <a:r>
              <a:rPr sz="700" b="1" spc="-10" dirty="0">
                <a:solidFill>
                  <a:srgbClr val="FFFFFF"/>
                </a:solidFill>
                <a:latin typeface="Calibri"/>
                <a:cs typeface="Calibri"/>
              </a:rPr>
              <a:t>connecter</a:t>
            </a:r>
            <a:endParaRPr sz="700" dirty="0">
              <a:latin typeface="Calibri"/>
              <a:cs typeface="Calibri"/>
            </a:endParaRPr>
          </a:p>
        </p:txBody>
      </p:sp>
      <p:sp>
        <p:nvSpPr>
          <p:cNvPr id="36" name="object 36"/>
          <p:cNvSpPr txBox="1"/>
          <p:nvPr/>
        </p:nvSpPr>
        <p:spPr>
          <a:xfrm>
            <a:off x="333756" y="5419344"/>
            <a:ext cx="657225" cy="400110"/>
          </a:xfrm>
          <a:prstGeom prst="rect">
            <a:avLst/>
          </a:prstGeom>
          <a:solidFill>
            <a:srgbClr val="F8F8F8"/>
          </a:solidFill>
        </p:spPr>
        <p:txBody>
          <a:bodyPr vert="horz" wrap="square" lIns="0" tIns="17780" rIns="0" bIns="0" rtlCol="0">
            <a:spAutoFit/>
          </a:bodyPr>
          <a:lstStyle/>
          <a:p>
            <a:pPr marL="31115">
              <a:spcBef>
                <a:spcPts val="140"/>
              </a:spcBef>
            </a:pPr>
            <a:r>
              <a:rPr sz="800" spc="-10" dirty="0">
                <a:solidFill>
                  <a:srgbClr val="214681"/>
                </a:solidFill>
                <a:latin typeface="Calibri"/>
                <a:cs typeface="Calibri"/>
              </a:rPr>
              <a:t>Conditions</a:t>
            </a:r>
            <a:r>
              <a:rPr lang="pt-BR" sz="800" spc="-10" dirty="0">
                <a:solidFill>
                  <a:srgbClr val="214681"/>
                </a:solidFill>
                <a:latin typeface="Calibri"/>
                <a:cs typeface="Calibri"/>
              </a:rPr>
              <a:t> d'</a:t>
            </a:r>
            <a:r>
              <a:rPr lang="pt-BR" sz="800" spc="-10" dirty="0" err="1">
                <a:solidFill>
                  <a:srgbClr val="214681"/>
                </a:solidFill>
                <a:latin typeface="Calibri"/>
                <a:cs typeface="Calibri"/>
              </a:rPr>
              <a:t>utilisation</a:t>
            </a:r>
            <a:endParaRPr lang="pt-BR" sz="800" dirty="0">
              <a:latin typeface="Calibri"/>
              <a:cs typeface="Calibri"/>
            </a:endParaRPr>
          </a:p>
          <a:p>
            <a:pPr marL="31115">
              <a:lnSpc>
                <a:spcPct val="100000"/>
              </a:lnSpc>
              <a:spcBef>
                <a:spcPts val="140"/>
              </a:spcBef>
            </a:pPr>
            <a:endParaRPr sz="800" dirty="0">
              <a:latin typeface="Calibri"/>
              <a:cs typeface="Calibri"/>
            </a:endParaRPr>
          </a:p>
        </p:txBody>
      </p:sp>
      <p:sp>
        <p:nvSpPr>
          <p:cNvPr id="41" name="object 41"/>
          <p:cNvSpPr txBox="1"/>
          <p:nvPr/>
        </p:nvSpPr>
        <p:spPr>
          <a:xfrm>
            <a:off x="1243583" y="5411723"/>
            <a:ext cx="654050" cy="420628"/>
          </a:xfrm>
          <a:prstGeom prst="rect">
            <a:avLst/>
          </a:prstGeom>
          <a:solidFill>
            <a:srgbClr val="F8F8F8"/>
          </a:solidFill>
        </p:spPr>
        <p:txBody>
          <a:bodyPr vert="horz" wrap="square" lIns="0" tIns="25400" rIns="0" bIns="0" rtlCol="0">
            <a:spAutoFit/>
          </a:bodyPr>
          <a:lstStyle/>
          <a:p>
            <a:pPr>
              <a:spcBef>
                <a:spcPts val="200"/>
              </a:spcBef>
            </a:pPr>
            <a:r>
              <a:rPr sz="800" dirty="0">
                <a:solidFill>
                  <a:srgbClr val="214681"/>
                </a:solidFill>
                <a:latin typeface="Calibri"/>
                <a:cs typeface="Calibri"/>
              </a:rPr>
              <a:t>Politique</a:t>
            </a:r>
            <a:r>
              <a:rPr sz="800" spc="-45" dirty="0">
                <a:solidFill>
                  <a:srgbClr val="214681"/>
                </a:solidFill>
                <a:latin typeface="Calibri"/>
                <a:cs typeface="Calibri"/>
              </a:rPr>
              <a:t> </a:t>
            </a:r>
            <a:r>
              <a:rPr sz="800" spc="-25" dirty="0">
                <a:solidFill>
                  <a:srgbClr val="214681"/>
                </a:solidFill>
                <a:latin typeface="Calibri"/>
                <a:cs typeface="Calibri"/>
              </a:rPr>
              <a:t>de</a:t>
            </a:r>
            <a:r>
              <a:rPr lang="pt-BR" sz="800" spc="-25" dirty="0">
                <a:solidFill>
                  <a:srgbClr val="214681"/>
                </a:solidFill>
                <a:latin typeface="Calibri"/>
                <a:cs typeface="Calibri"/>
              </a:rPr>
              <a:t> </a:t>
            </a:r>
            <a:r>
              <a:rPr lang="pt-BR" sz="800" spc="-10" dirty="0" err="1">
                <a:solidFill>
                  <a:srgbClr val="214681"/>
                </a:solidFill>
                <a:latin typeface="Calibri"/>
                <a:cs typeface="Calibri"/>
              </a:rPr>
              <a:t>confidentialité</a:t>
            </a:r>
            <a:endParaRPr lang="pt-BR" sz="800" dirty="0">
              <a:latin typeface="Calibri"/>
              <a:cs typeface="Calibri"/>
            </a:endParaRPr>
          </a:p>
          <a:p>
            <a:pPr>
              <a:lnSpc>
                <a:spcPct val="100000"/>
              </a:lnSpc>
              <a:spcBef>
                <a:spcPts val="200"/>
              </a:spcBef>
            </a:pPr>
            <a:endParaRPr sz="800" dirty="0">
              <a:latin typeface="Calibri"/>
              <a:cs typeface="Calibri"/>
            </a:endParaRPr>
          </a:p>
        </p:txBody>
      </p:sp>
      <p:sp>
        <p:nvSpPr>
          <p:cNvPr id="48" name="object 48"/>
          <p:cNvSpPr txBox="1">
            <a:spLocks noGrp="1"/>
          </p:cNvSpPr>
          <p:nvPr>
            <p:ph type="sldNum" sz="quarter" idx="7"/>
          </p:nvPr>
        </p:nvSpPr>
        <p:spPr>
          <a:prstGeom prst="rect">
            <a:avLst/>
          </a:prstGeom>
        </p:spPr>
        <p:txBody>
          <a:bodyPr vert="horz" wrap="square" lIns="0" tIns="0" rIns="0" bIns="0" rtlCol="0">
            <a:spAutoFit/>
          </a:bodyPr>
          <a:lstStyle/>
          <a:p>
            <a:pPr marL="149225">
              <a:lnSpc>
                <a:spcPts val="2760"/>
              </a:lnSpc>
            </a:pPr>
            <a:fld id="{81D60167-4931-47E6-BA6A-407CBD079E47}" type="slidenum">
              <a:rPr spc="-50" dirty="0"/>
              <a:t>5</a:t>
            </a:fld>
            <a:endParaRPr spc="-50" dirty="0"/>
          </a:p>
        </p:txBody>
      </p:sp>
      <p:sp>
        <p:nvSpPr>
          <p:cNvPr id="43" name="object 43"/>
          <p:cNvSpPr txBox="1"/>
          <p:nvPr/>
        </p:nvSpPr>
        <p:spPr>
          <a:xfrm>
            <a:off x="4346447" y="5431535"/>
            <a:ext cx="792480" cy="187960"/>
          </a:xfrm>
          <a:prstGeom prst="rect">
            <a:avLst/>
          </a:prstGeom>
          <a:solidFill>
            <a:srgbClr val="F8F8F8"/>
          </a:solidFill>
        </p:spPr>
        <p:txBody>
          <a:bodyPr vert="horz" wrap="square" lIns="0" tIns="5715" rIns="0" bIns="0" rtlCol="0">
            <a:spAutoFit/>
          </a:bodyPr>
          <a:lstStyle/>
          <a:p>
            <a:pPr marL="257175">
              <a:lnSpc>
                <a:spcPct val="100000"/>
              </a:lnSpc>
              <a:spcBef>
                <a:spcPts val="45"/>
              </a:spcBef>
            </a:pPr>
            <a:r>
              <a:rPr sz="800" i="1" spc="-10" dirty="0">
                <a:solidFill>
                  <a:srgbClr val="214681"/>
                </a:solidFill>
                <a:latin typeface="Calibri"/>
                <a:cs typeface="Calibri"/>
              </a:rPr>
              <a:t>alimenté</a:t>
            </a:r>
            <a:r>
              <a:rPr sz="800" i="1" spc="25" dirty="0">
                <a:solidFill>
                  <a:srgbClr val="214681"/>
                </a:solidFill>
                <a:latin typeface="Calibri"/>
                <a:cs typeface="Calibri"/>
              </a:rPr>
              <a:t> </a:t>
            </a:r>
            <a:r>
              <a:rPr sz="800" i="1" spc="-25" dirty="0">
                <a:solidFill>
                  <a:srgbClr val="214681"/>
                </a:solidFill>
                <a:latin typeface="Calibri"/>
                <a:cs typeface="Calibri"/>
              </a:rPr>
              <a:t>par</a:t>
            </a:r>
            <a:endParaRPr sz="800" dirty="0">
              <a:latin typeface="Calibri"/>
              <a:cs typeface="Calibri"/>
            </a:endParaRPr>
          </a:p>
        </p:txBody>
      </p:sp>
      <p:pic>
        <p:nvPicPr>
          <p:cNvPr id="7" name="object 7" descr="Capture d’écran de la page d’accueil du portail familial traduite en espagnol."/>
          <p:cNvPicPr/>
          <p:nvPr/>
        </p:nvPicPr>
        <p:blipFill>
          <a:blip r:embed="rId3" cstate="print"/>
          <a:stretch>
            <a:fillRect/>
          </a:stretch>
        </p:blipFill>
        <p:spPr>
          <a:xfrm>
            <a:off x="6294120" y="1036319"/>
            <a:ext cx="5786628" cy="50947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Réinitialisation</a:t>
            </a:r>
            <a:r>
              <a:rPr spc="-110" dirty="0"/>
              <a:t> </a:t>
            </a:r>
            <a:r>
              <a:rPr dirty="0"/>
              <a:t>de</a:t>
            </a:r>
            <a:r>
              <a:rPr spc="-100" dirty="0"/>
              <a:t> </a:t>
            </a:r>
            <a:r>
              <a:rPr dirty="0"/>
              <a:t>votre</a:t>
            </a:r>
            <a:r>
              <a:rPr spc="-105" dirty="0"/>
              <a:t> </a:t>
            </a:r>
            <a:r>
              <a:rPr dirty="0"/>
              <a:t>mot</a:t>
            </a:r>
            <a:r>
              <a:rPr spc="-85" dirty="0"/>
              <a:t> </a:t>
            </a:r>
            <a:r>
              <a:rPr dirty="0"/>
              <a:t>de</a:t>
            </a:r>
            <a:r>
              <a:rPr spc="-105" dirty="0"/>
              <a:t> </a:t>
            </a:r>
            <a:r>
              <a:rPr spc="-10" dirty="0"/>
              <a:t>passe</a:t>
            </a:r>
          </a:p>
        </p:txBody>
      </p:sp>
      <p:pic>
        <p:nvPicPr>
          <p:cNvPr id="4" name="object 4" descr="Capture d’écran de la page d’accueil du portail familial mettant en évidence le lien « Mot de passe oublié », identifié par le numéro 1."/>
          <p:cNvPicPr/>
          <p:nvPr/>
        </p:nvPicPr>
        <p:blipFill>
          <a:blip r:embed="rId2" cstate="print"/>
          <a:stretch>
            <a:fillRect/>
          </a:stretch>
        </p:blipFill>
        <p:spPr>
          <a:xfrm>
            <a:off x="109728" y="1068323"/>
            <a:ext cx="5756148" cy="4666488"/>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1281683" y="3791711"/>
            <a:ext cx="169545" cy="129539"/>
          </a:xfrm>
          <a:custGeom>
            <a:avLst/>
            <a:gdLst/>
            <a:ahLst/>
            <a:cxnLst/>
            <a:rect l="l" t="t" r="r" b="b"/>
            <a:pathLst>
              <a:path w="169544" h="129539">
                <a:moveTo>
                  <a:pt x="169164" y="0"/>
                </a:moveTo>
                <a:lnTo>
                  <a:pt x="0" y="0"/>
                </a:lnTo>
                <a:lnTo>
                  <a:pt x="0" y="129539"/>
                </a:lnTo>
                <a:lnTo>
                  <a:pt x="169164" y="129539"/>
                </a:lnTo>
                <a:lnTo>
                  <a:pt x="169164" y="0"/>
                </a:lnTo>
                <a:close/>
              </a:path>
            </a:pathLst>
          </a:custGeom>
          <a:solidFill>
            <a:srgbClr val="FFFFFF"/>
          </a:solidFill>
        </p:spPr>
        <p:txBody>
          <a:bodyPr wrap="square" lIns="0" tIns="0" rIns="0" bIns="0" rtlCol="0"/>
          <a:lstStyle/>
          <a:p>
            <a:endParaRPr dirty="0"/>
          </a:p>
        </p:txBody>
      </p:sp>
      <p:sp>
        <p:nvSpPr>
          <p:cNvPr id="34" name="object 34">
            <a:extLst>
              <a:ext uri="{C183D7F6-B498-43B3-948B-1728B52AA6E4}">
                <adec:decorative xmlns:adec="http://schemas.microsoft.com/office/drawing/2017/decorative" val="1"/>
              </a:ext>
            </a:extLst>
          </p:cNvPr>
          <p:cNvSpPr/>
          <p:nvPr/>
        </p:nvSpPr>
        <p:spPr>
          <a:xfrm>
            <a:off x="3912108" y="3110483"/>
            <a:ext cx="1229995" cy="216535"/>
          </a:xfrm>
          <a:custGeom>
            <a:avLst/>
            <a:gdLst/>
            <a:ahLst/>
            <a:cxnLst/>
            <a:rect l="l" t="t" r="r" b="b"/>
            <a:pathLst>
              <a:path w="1229995" h="216535">
                <a:moveTo>
                  <a:pt x="1229867" y="0"/>
                </a:moveTo>
                <a:lnTo>
                  <a:pt x="0" y="0"/>
                </a:lnTo>
                <a:lnTo>
                  <a:pt x="0" y="216408"/>
                </a:lnTo>
                <a:lnTo>
                  <a:pt x="1229867" y="216408"/>
                </a:lnTo>
                <a:lnTo>
                  <a:pt x="1229867" y="0"/>
                </a:lnTo>
                <a:close/>
              </a:path>
            </a:pathLst>
          </a:custGeom>
          <a:solidFill>
            <a:srgbClr val="FFFFFF"/>
          </a:solidFill>
        </p:spPr>
        <p:txBody>
          <a:bodyPr wrap="square" lIns="0" tIns="0" rIns="0" bIns="0" rtlCol="0"/>
          <a:lstStyle/>
          <a:p>
            <a:endParaRPr dirty="0"/>
          </a:p>
        </p:txBody>
      </p:sp>
      <p:sp>
        <p:nvSpPr>
          <p:cNvPr id="36" name="object 36">
            <a:extLst>
              <a:ext uri="{C183D7F6-B498-43B3-948B-1728B52AA6E4}">
                <adec:decorative xmlns:adec="http://schemas.microsoft.com/office/drawing/2017/decorative" val="1"/>
              </a:ext>
            </a:extLst>
          </p:cNvPr>
          <p:cNvSpPr/>
          <p:nvPr/>
        </p:nvSpPr>
        <p:spPr>
          <a:xfrm>
            <a:off x="3912108" y="3585971"/>
            <a:ext cx="1275715" cy="215265"/>
          </a:xfrm>
          <a:custGeom>
            <a:avLst/>
            <a:gdLst/>
            <a:ahLst/>
            <a:cxnLst/>
            <a:rect l="l" t="t" r="r" b="b"/>
            <a:pathLst>
              <a:path w="1275714" h="215264">
                <a:moveTo>
                  <a:pt x="1275588" y="0"/>
                </a:moveTo>
                <a:lnTo>
                  <a:pt x="0" y="0"/>
                </a:lnTo>
                <a:lnTo>
                  <a:pt x="0" y="214883"/>
                </a:lnTo>
                <a:lnTo>
                  <a:pt x="1275588" y="214883"/>
                </a:lnTo>
                <a:lnTo>
                  <a:pt x="1275588" y="0"/>
                </a:lnTo>
                <a:close/>
              </a:path>
            </a:pathLst>
          </a:custGeom>
          <a:solidFill>
            <a:srgbClr val="FFFFFF"/>
          </a:solidFill>
        </p:spPr>
        <p:txBody>
          <a:bodyPr wrap="square" lIns="0" tIns="0" rIns="0" bIns="0" rtlCol="0"/>
          <a:lstStyle/>
          <a:p>
            <a:endParaRPr dirty="0"/>
          </a:p>
        </p:txBody>
      </p:sp>
      <p:sp>
        <p:nvSpPr>
          <p:cNvPr id="38" name="object 38">
            <a:extLst>
              <a:ext uri="{C183D7F6-B498-43B3-948B-1728B52AA6E4}">
                <adec:decorative xmlns:adec="http://schemas.microsoft.com/office/drawing/2017/decorative" val="1"/>
              </a:ext>
            </a:extLst>
          </p:cNvPr>
          <p:cNvSpPr/>
          <p:nvPr/>
        </p:nvSpPr>
        <p:spPr>
          <a:xfrm>
            <a:off x="230124" y="2584704"/>
            <a:ext cx="2595880" cy="368935"/>
          </a:xfrm>
          <a:custGeom>
            <a:avLst/>
            <a:gdLst/>
            <a:ahLst/>
            <a:cxnLst/>
            <a:rect l="l" t="t" r="r" b="b"/>
            <a:pathLst>
              <a:path w="2595880" h="368935">
                <a:moveTo>
                  <a:pt x="0" y="368808"/>
                </a:moveTo>
                <a:lnTo>
                  <a:pt x="2595372" y="368808"/>
                </a:lnTo>
                <a:lnTo>
                  <a:pt x="2595372" y="0"/>
                </a:lnTo>
                <a:lnTo>
                  <a:pt x="0" y="0"/>
                </a:lnTo>
                <a:lnTo>
                  <a:pt x="0" y="368808"/>
                </a:lnTo>
                <a:close/>
              </a:path>
            </a:pathLst>
          </a:custGeom>
          <a:ln w="9525">
            <a:solidFill>
              <a:srgbClr val="F8F8F8"/>
            </a:solidFill>
          </a:ln>
        </p:spPr>
        <p:txBody>
          <a:bodyPr wrap="square" lIns="0" tIns="0" rIns="0" bIns="0" rtlCol="0"/>
          <a:lstStyle/>
          <a:p>
            <a:endParaRPr dirty="0"/>
          </a:p>
        </p:txBody>
      </p:sp>
      <p:sp>
        <p:nvSpPr>
          <p:cNvPr id="41" name="object 41">
            <a:extLst>
              <a:ext uri="{C183D7F6-B498-43B3-948B-1728B52AA6E4}">
                <adec:decorative xmlns:adec="http://schemas.microsoft.com/office/drawing/2017/decorative" val="1"/>
              </a:ext>
            </a:extLst>
          </p:cNvPr>
          <p:cNvSpPr/>
          <p:nvPr/>
        </p:nvSpPr>
        <p:spPr>
          <a:xfrm>
            <a:off x="3160776" y="1932432"/>
            <a:ext cx="1871980" cy="307975"/>
          </a:xfrm>
          <a:custGeom>
            <a:avLst/>
            <a:gdLst/>
            <a:ahLst/>
            <a:cxnLst/>
            <a:rect l="l" t="t" r="r" b="b"/>
            <a:pathLst>
              <a:path w="1871979" h="307975">
                <a:moveTo>
                  <a:pt x="1871472" y="0"/>
                </a:moveTo>
                <a:lnTo>
                  <a:pt x="0" y="0"/>
                </a:lnTo>
                <a:lnTo>
                  <a:pt x="0" y="307848"/>
                </a:lnTo>
                <a:lnTo>
                  <a:pt x="1871472" y="307848"/>
                </a:lnTo>
                <a:lnTo>
                  <a:pt x="1871472" y="0"/>
                </a:lnTo>
                <a:close/>
              </a:path>
            </a:pathLst>
          </a:custGeom>
          <a:solidFill>
            <a:srgbClr val="F8F8F8"/>
          </a:solidFill>
        </p:spPr>
        <p:txBody>
          <a:bodyPr wrap="square" lIns="0" tIns="0" rIns="0" bIns="0" rtlCol="0"/>
          <a:lstStyle/>
          <a:p>
            <a:endParaRPr dirty="0"/>
          </a:p>
        </p:txBody>
      </p:sp>
      <p:sp>
        <p:nvSpPr>
          <p:cNvPr id="44" name="object 44">
            <a:extLst>
              <a:ext uri="{C183D7F6-B498-43B3-948B-1728B52AA6E4}">
                <adec:decorative xmlns:adec="http://schemas.microsoft.com/office/drawing/2017/decorative" val="1"/>
              </a:ext>
            </a:extLst>
          </p:cNvPr>
          <p:cNvSpPr/>
          <p:nvPr/>
        </p:nvSpPr>
        <p:spPr>
          <a:xfrm>
            <a:off x="1659635" y="1324355"/>
            <a:ext cx="1595755" cy="303530"/>
          </a:xfrm>
          <a:custGeom>
            <a:avLst/>
            <a:gdLst/>
            <a:ahLst/>
            <a:cxnLst/>
            <a:rect l="l" t="t" r="r" b="b"/>
            <a:pathLst>
              <a:path w="1595754" h="303530">
                <a:moveTo>
                  <a:pt x="1595627" y="0"/>
                </a:moveTo>
                <a:lnTo>
                  <a:pt x="0" y="0"/>
                </a:lnTo>
                <a:lnTo>
                  <a:pt x="0" y="303275"/>
                </a:lnTo>
                <a:lnTo>
                  <a:pt x="1595627" y="303275"/>
                </a:lnTo>
                <a:lnTo>
                  <a:pt x="1595627" y="0"/>
                </a:lnTo>
                <a:close/>
              </a:path>
            </a:pathLst>
          </a:custGeom>
          <a:solidFill>
            <a:srgbClr val="FFFFFF"/>
          </a:solidFill>
        </p:spPr>
        <p:txBody>
          <a:bodyPr wrap="square" lIns="0" tIns="0" rIns="0" bIns="0" rtlCol="0"/>
          <a:lstStyle/>
          <a:p>
            <a:endParaRPr dirty="0"/>
          </a:p>
        </p:txBody>
      </p:sp>
      <p:grpSp>
        <p:nvGrpSpPr>
          <p:cNvPr id="47" name="object 47">
            <a:extLst>
              <a:ext uri="{C183D7F6-B498-43B3-948B-1728B52AA6E4}">
                <adec:decorative xmlns:adec="http://schemas.microsoft.com/office/drawing/2017/decorative" val="1"/>
              </a:ext>
            </a:extLst>
          </p:cNvPr>
          <p:cNvGrpSpPr/>
          <p:nvPr/>
        </p:nvGrpSpPr>
        <p:grpSpPr>
          <a:xfrm>
            <a:off x="223837" y="2985325"/>
            <a:ext cx="1330960" cy="240029"/>
            <a:chOff x="223837" y="2985325"/>
            <a:chExt cx="1330960" cy="240029"/>
          </a:xfrm>
        </p:grpSpPr>
        <p:sp>
          <p:nvSpPr>
            <p:cNvPr id="48" name="object 48"/>
            <p:cNvSpPr/>
            <p:nvPr/>
          </p:nvSpPr>
          <p:spPr>
            <a:xfrm>
              <a:off x="228600" y="2990088"/>
              <a:ext cx="1321435" cy="230504"/>
            </a:xfrm>
            <a:custGeom>
              <a:avLst/>
              <a:gdLst/>
              <a:ahLst/>
              <a:cxnLst/>
              <a:rect l="l" t="t" r="r" b="b"/>
              <a:pathLst>
                <a:path w="1321435" h="230505">
                  <a:moveTo>
                    <a:pt x="1321308" y="0"/>
                  </a:moveTo>
                  <a:lnTo>
                    <a:pt x="0" y="0"/>
                  </a:lnTo>
                  <a:lnTo>
                    <a:pt x="0" y="230124"/>
                  </a:lnTo>
                  <a:lnTo>
                    <a:pt x="1321308" y="230124"/>
                  </a:lnTo>
                  <a:lnTo>
                    <a:pt x="1321308" y="0"/>
                  </a:lnTo>
                  <a:close/>
                </a:path>
              </a:pathLst>
            </a:custGeom>
            <a:solidFill>
              <a:srgbClr val="F8F8F8"/>
            </a:solidFill>
          </p:spPr>
          <p:txBody>
            <a:bodyPr wrap="square" lIns="0" tIns="0" rIns="0" bIns="0" rtlCol="0"/>
            <a:lstStyle/>
            <a:p>
              <a:endParaRPr dirty="0"/>
            </a:p>
          </p:txBody>
        </p:sp>
        <p:sp>
          <p:nvSpPr>
            <p:cNvPr id="49" name="object 49"/>
            <p:cNvSpPr/>
            <p:nvPr/>
          </p:nvSpPr>
          <p:spPr>
            <a:xfrm>
              <a:off x="228600" y="2990088"/>
              <a:ext cx="1321435" cy="230504"/>
            </a:xfrm>
            <a:custGeom>
              <a:avLst/>
              <a:gdLst/>
              <a:ahLst/>
              <a:cxnLst/>
              <a:rect l="l" t="t" r="r" b="b"/>
              <a:pathLst>
                <a:path w="1321435" h="230505">
                  <a:moveTo>
                    <a:pt x="0" y="230124"/>
                  </a:moveTo>
                  <a:lnTo>
                    <a:pt x="1321308" y="230124"/>
                  </a:lnTo>
                  <a:lnTo>
                    <a:pt x="1321308" y="0"/>
                  </a:lnTo>
                  <a:lnTo>
                    <a:pt x="0" y="0"/>
                  </a:lnTo>
                  <a:lnTo>
                    <a:pt x="0" y="230124"/>
                  </a:lnTo>
                  <a:close/>
                </a:path>
              </a:pathLst>
            </a:custGeom>
            <a:ln w="9525">
              <a:solidFill>
                <a:srgbClr val="F8F8F8"/>
              </a:solidFill>
            </a:ln>
          </p:spPr>
          <p:txBody>
            <a:bodyPr wrap="square" lIns="0" tIns="0" rIns="0" bIns="0" rtlCol="0"/>
            <a:lstStyle/>
            <a:p>
              <a:endParaRPr dirty="0"/>
            </a:p>
          </p:txBody>
        </p:sp>
      </p:grpSp>
      <p:sp>
        <p:nvSpPr>
          <p:cNvPr id="52" name="object 52">
            <a:extLst>
              <a:ext uri="{C183D7F6-B498-43B3-948B-1728B52AA6E4}">
                <adec:decorative xmlns:adec="http://schemas.microsoft.com/office/drawing/2017/decorative" val="1"/>
              </a:ext>
            </a:extLst>
          </p:cNvPr>
          <p:cNvSpPr/>
          <p:nvPr/>
        </p:nvSpPr>
        <p:spPr>
          <a:xfrm>
            <a:off x="228600" y="3735323"/>
            <a:ext cx="934719" cy="368935"/>
          </a:xfrm>
          <a:custGeom>
            <a:avLst/>
            <a:gdLst/>
            <a:ahLst/>
            <a:cxnLst/>
            <a:rect l="l" t="t" r="r" b="b"/>
            <a:pathLst>
              <a:path w="934719" h="368935">
                <a:moveTo>
                  <a:pt x="0" y="368807"/>
                </a:moveTo>
                <a:lnTo>
                  <a:pt x="934212" y="368807"/>
                </a:lnTo>
                <a:lnTo>
                  <a:pt x="934212" y="0"/>
                </a:lnTo>
                <a:lnTo>
                  <a:pt x="0" y="0"/>
                </a:lnTo>
                <a:lnTo>
                  <a:pt x="0" y="368807"/>
                </a:lnTo>
                <a:close/>
              </a:path>
            </a:pathLst>
          </a:custGeom>
          <a:ln w="9525">
            <a:solidFill>
              <a:srgbClr val="F8F8F8"/>
            </a:solidFill>
          </a:ln>
        </p:spPr>
        <p:txBody>
          <a:bodyPr wrap="square" lIns="0" tIns="0" rIns="0" bIns="0" rtlCol="0"/>
          <a:lstStyle/>
          <a:p>
            <a:endParaRPr dirty="0"/>
          </a:p>
        </p:txBody>
      </p:sp>
      <p:grpSp>
        <p:nvGrpSpPr>
          <p:cNvPr id="58" name="object 58">
            <a:extLst>
              <a:ext uri="{C183D7F6-B498-43B3-948B-1728B52AA6E4}">
                <adec:decorative xmlns:adec="http://schemas.microsoft.com/office/drawing/2017/decorative" val="1"/>
              </a:ext>
            </a:extLst>
          </p:cNvPr>
          <p:cNvGrpSpPr/>
          <p:nvPr/>
        </p:nvGrpSpPr>
        <p:grpSpPr>
          <a:xfrm>
            <a:off x="3156013" y="2712529"/>
            <a:ext cx="1925320" cy="378460"/>
            <a:chOff x="3156013" y="2712529"/>
            <a:chExt cx="1925320" cy="378460"/>
          </a:xfrm>
        </p:grpSpPr>
        <p:sp>
          <p:nvSpPr>
            <p:cNvPr id="59" name="object 59"/>
            <p:cNvSpPr/>
            <p:nvPr/>
          </p:nvSpPr>
          <p:spPr>
            <a:xfrm>
              <a:off x="3160776" y="2717292"/>
              <a:ext cx="1915795" cy="368935"/>
            </a:xfrm>
            <a:custGeom>
              <a:avLst/>
              <a:gdLst/>
              <a:ahLst/>
              <a:cxnLst/>
              <a:rect l="l" t="t" r="r" b="b"/>
              <a:pathLst>
                <a:path w="1915795" h="368935">
                  <a:moveTo>
                    <a:pt x="1915668" y="0"/>
                  </a:moveTo>
                  <a:lnTo>
                    <a:pt x="0" y="0"/>
                  </a:lnTo>
                  <a:lnTo>
                    <a:pt x="0" y="368808"/>
                  </a:lnTo>
                  <a:lnTo>
                    <a:pt x="1915668" y="368808"/>
                  </a:lnTo>
                  <a:lnTo>
                    <a:pt x="1915668" y="0"/>
                  </a:lnTo>
                  <a:close/>
                </a:path>
              </a:pathLst>
            </a:custGeom>
            <a:solidFill>
              <a:srgbClr val="F8F8F8"/>
            </a:solidFill>
          </p:spPr>
          <p:txBody>
            <a:bodyPr wrap="square" lIns="0" tIns="0" rIns="0" bIns="0" rtlCol="0"/>
            <a:lstStyle/>
            <a:p>
              <a:endParaRPr dirty="0"/>
            </a:p>
          </p:txBody>
        </p:sp>
        <p:sp>
          <p:nvSpPr>
            <p:cNvPr id="60" name="object 60"/>
            <p:cNvSpPr/>
            <p:nvPr/>
          </p:nvSpPr>
          <p:spPr>
            <a:xfrm>
              <a:off x="3160776" y="2717292"/>
              <a:ext cx="1915795" cy="368935"/>
            </a:xfrm>
            <a:custGeom>
              <a:avLst/>
              <a:gdLst/>
              <a:ahLst/>
              <a:cxnLst/>
              <a:rect l="l" t="t" r="r" b="b"/>
              <a:pathLst>
                <a:path w="1915795" h="368935">
                  <a:moveTo>
                    <a:pt x="0" y="368808"/>
                  </a:moveTo>
                  <a:lnTo>
                    <a:pt x="1915668" y="368808"/>
                  </a:lnTo>
                  <a:lnTo>
                    <a:pt x="1915668" y="0"/>
                  </a:lnTo>
                  <a:lnTo>
                    <a:pt x="0" y="0"/>
                  </a:lnTo>
                  <a:lnTo>
                    <a:pt x="0" y="368808"/>
                  </a:lnTo>
                  <a:close/>
                </a:path>
              </a:pathLst>
            </a:custGeom>
            <a:ln w="9525">
              <a:solidFill>
                <a:srgbClr val="F8F8F8"/>
              </a:solidFill>
            </a:ln>
          </p:spPr>
          <p:txBody>
            <a:bodyPr wrap="square" lIns="0" tIns="0" rIns="0" bIns="0" rtlCol="0"/>
            <a:lstStyle/>
            <a:p>
              <a:endParaRPr dirty="0"/>
            </a:p>
          </p:txBody>
        </p:sp>
      </p:grpSp>
      <p:sp>
        <p:nvSpPr>
          <p:cNvPr id="68" name="object 68">
            <a:extLst>
              <a:ext uri="{C183D7F6-B498-43B3-948B-1728B52AA6E4}">
                <adec:decorative xmlns:adec="http://schemas.microsoft.com/office/drawing/2017/decorative" val="1"/>
              </a:ext>
            </a:extLst>
          </p:cNvPr>
          <p:cNvSpPr/>
          <p:nvPr/>
        </p:nvSpPr>
        <p:spPr>
          <a:xfrm>
            <a:off x="1767839" y="3773423"/>
            <a:ext cx="170815" cy="129539"/>
          </a:xfrm>
          <a:custGeom>
            <a:avLst/>
            <a:gdLst/>
            <a:ahLst/>
            <a:cxnLst/>
            <a:rect l="l" t="t" r="r" b="b"/>
            <a:pathLst>
              <a:path w="170814" h="129539">
                <a:moveTo>
                  <a:pt x="170687" y="0"/>
                </a:moveTo>
                <a:lnTo>
                  <a:pt x="0" y="0"/>
                </a:lnTo>
                <a:lnTo>
                  <a:pt x="0" y="129539"/>
                </a:lnTo>
                <a:lnTo>
                  <a:pt x="170687" y="129539"/>
                </a:lnTo>
                <a:lnTo>
                  <a:pt x="170687" y="0"/>
                </a:lnTo>
                <a:close/>
              </a:path>
            </a:pathLst>
          </a:custGeom>
          <a:solidFill>
            <a:srgbClr val="FFFFFF"/>
          </a:solidFill>
        </p:spPr>
        <p:txBody>
          <a:bodyPr wrap="square" lIns="0" tIns="0" rIns="0" bIns="0" rtlCol="0"/>
          <a:lstStyle/>
          <a:p>
            <a:endParaRPr dirty="0"/>
          </a:p>
        </p:txBody>
      </p:sp>
      <p:sp>
        <p:nvSpPr>
          <p:cNvPr id="70" name="object 70">
            <a:extLst>
              <a:ext uri="{C183D7F6-B498-43B3-948B-1728B52AA6E4}">
                <adec:decorative xmlns:adec="http://schemas.microsoft.com/office/drawing/2017/decorative" val="1"/>
              </a:ext>
            </a:extLst>
          </p:cNvPr>
          <p:cNvSpPr/>
          <p:nvPr/>
        </p:nvSpPr>
        <p:spPr>
          <a:xfrm>
            <a:off x="2304288" y="3782567"/>
            <a:ext cx="170815" cy="129539"/>
          </a:xfrm>
          <a:custGeom>
            <a:avLst/>
            <a:gdLst/>
            <a:ahLst/>
            <a:cxnLst/>
            <a:rect l="l" t="t" r="r" b="b"/>
            <a:pathLst>
              <a:path w="170814" h="129539">
                <a:moveTo>
                  <a:pt x="170687" y="0"/>
                </a:moveTo>
                <a:lnTo>
                  <a:pt x="0" y="0"/>
                </a:lnTo>
                <a:lnTo>
                  <a:pt x="0" y="129539"/>
                </a:lnTo>
                <a:lnTo>
                  <a:pt x="170687" y="129539"/>
                </a:lnTo>
                <a:lnTo>
                  <a:pt x="170687" y="0"/>
                </a:lnTo>
                <a:close/>
              </a:path>
            </a:pathLst>
          </a:custGeom>
          <a:solidFill>
            <a:srgbClr val="FFFFFF"/>
          </a:solidFill>
        </p:spPr>
        <p:txBody>
          <a:bodyPr wrap="square" lIns="0" tIns="0" rIns="0" bIns="0" rtlCol="0"/>
          <a:lstStyle/>
          <a:p>
            <a:endParaRPr dirty="0"/>
          </a:p>
        </p:txBody>
      </p:sp>
      <p:sp>
        <p:nvSpPr>
          <p:cNvPr id="72" name="object 72">
            <a:extLst>
              <a:ext uri="{C183D7F6-B498-43B3-948B-1728B52AA6E4}">
                <adec:decorative xmlns:adec="http://schemas.microsoft.com/office/drawing/2017/decorative" val="1"/>
              </a:ext>
            </a:extLst>
          </p:cNvPr>
          <p:cNvSpPr/>
          <p:nvPr/>
        </p:nvSpPr>
        <p:spPr>
          <a:xfrm>
            <a:off x="3214116" y="4058411"/>
            <a:ext cx="917575" cy="121920"/>
          </a:xfrm>
          <a:custGeom>
            <a:avLst/>
            <a:gdLst/>
            <a:ahLst/>
            <a:cxnLst/>
            <a:rect l="l" t="t" r="r" b="b"/>
            <a:pathLst>
              <a:path w="917575" h="121920">
                <a:moveTo>
                  <a:pt x="917447" y="0"/>
                </a:moveTo>
                <a:lnTo>
                  <a:pt x="0" y="0"/>
                </a:lnTo>
                <a:lnTo>
                  <a:pt x="0" y="121919"/>
                </a:lnTo>
                <a:lnTo>
                  <a:pt x="917447" y="121919"/>
                </a:lnTo>
                <a:lnTo>
                  <a:pt x="917447" y="0"/>
                </a:lnTo>
                <a:close/>
              </a:path>
            </a:pathLst>
          </a:custGeom>
          <a:solidFill>
            <a:srgbClr val="FFFFFF"/>
          </a:solidFill>
        </p:spPr>
        <p:txBody>
          <a:bodyPr wrap="square" lIns="0" tIns="0" rIns="0" bIns="0" rtlCol="0"/>
          <a:lstStyle/>
          <a:p>
            <a:endParaRPr dirty="0"/>
          </a:p>
        </p:txBody>
      </p:sp>
      <p:grpSp>
        <p:nvGrpSpPr>
          <p:cNvPr id="80" name="object 80">
            <a:extLst>
              <a:ext uri="{C183D7F6-B498-43B3-948B-1728B52AA6E4}">
                <adec:decorative xmlns:adec="http://schemas.microsoft.com/office/drawing/2017/decorative" val="1"/>
              </a:ext>
            </a:extLst>
          </p:cNvPr>
          <p:cNvGrpSpPr/>
          <p:nvPr/>
        </p:nvGrpSpPr>
        <p:grpSpPr>
          <a:xfrm>
            <a:off x="6327457" y="1531429"/>
            <a:ext cx="2548890" cy="857250"/>
            <a:chOff x="6327457" y="1531429"/>
            <a:chExt cx="2548890" cy="857250"/>
          </a:xfrm>
        </p:grpSpPr>
        <p:sp>
          <p:nvSpPr>
            <p:cNvPr id="81" name="object 81"/>
            <p:cNvSpPr/>
            <p:nvPr/>
          </p:nvSpPr>
          <p:spPr>
            <a:xfrm>
              <a:off x="6332220" y="1536191"/>
              <a:ext cx="2539365" cy="646430"/>
            </a:xfrm>
            <a:custGeom>
              <a:avLst/>
              <a:gdLst/>
              <a:ahLst/>
              <a:cxnLst/>
              <a:rect l="l" t="t" r="r" b="b"/>
              <a:pathLst>
                <a:path w="2539365" h="646430">
                  <a:moveTo>
                    <a:pt x="2538983" y="0"/>
                  </a:moveTo>
                  <a:lnTo>
                    <a:pt x="0" y="0"/>
                  </a:lnTo>
                  <a:lnTo>
                    <a:pt x="0" y="646176"/>
                  </a:lnTo>
                  <a:lnTo>
                    <a:pt x="2538983" y="646176"/>
                  </a:lnTo>
                  <a:lnTo>
                    <a:pt x="2538983" y="0"/>
                  </a:lnTo>
                  <a:close/>
                </a:path>
              </a:pathLst>
            </a:custGeom>
            <a:solidFill>
              <a:srgbClr val="F8F8F8"/>
            </a:solidFill>
          </p:spPr>
          <p:txBody>
            <a:bodyPr wrap="square" lIns="0" tIns="0" rIns="0" bIns="0" rtlCol="0"/>
            <a:lstStyle/>
            <a:p>
              <a:endParaRPr dirty="0"/>
            </a:p>
          </p:txBody>
        </p:sp>
        <p:sp>
          <p:nvSpPr>
            <p:cNvPr id="82" name="object 82"/>
            <p:cNvSpPr/>
            <p:nvPr/>
          </p:nvSpPr>
          <p:spPr>
            <a:xfrm>
              <a:off x="6332220" y="1536191"/>
              <a:ext cx="2539365" cy="646430"/>
            </a:xfrm>
            <a:custGeom>
              <a:avLst/>
              <a:gdLst/>
              <a:ahLst/>
              <a:cxnLst/>
              <a:rect l="l" t="t" r="r" b="b"/>
              <a:pathLst>
                <a:path w="2539365" h="646430">
                  <a:moveTo>
                    <a:pt x="0" y="646176"/>
                  </a:moveTo>
                  <a:lnTo>
                    <a:pt x="2538983" y="646176"/>
                  </a:lnTo>
                  <a:lnTo>
                    <a:pt x="2538983" y="0"/>
                  </a:lnTo>
                  <a:lnTo>
                    <a:pt x="0" y="0"/>
                  </a:lnTo>
                  <a:lnTo>
                    <a:pt x="0" y="646176"/>
                  </a:lnTo>
                  <a:close/>
                </a:path>
              </a:pathLst>
            </a:custGeom>
            <a:ln w="9525">
              <a:solidFill>
                <a:srgbClr val="F8F8F8"/>
              </a:solidFill>
            </a:ln>
          </p:spPr>
          <p:txBody>
            <a:bodyPr wrap="square" lIns="0" tIns="0" rIns="0" bIns="0" rtlCol="0"/>
            <a:lstStyle/>
            <a:p>
              <a:endParaRPr dirty="0"/>
            </a:p>
          </p:txBody>
        </p:sp>
        <p:sp>
          <p:nvSpPr>
            <p:cNvPr id="83" name="object 83"/>
            <p:cNvSpPr/>
            <p:nvPr/>
          </p:nvSpPr>
          <p:spPr>
            <a:xfrm>
              <a:off x="7370064" y="2173223"/>
              <a:ext cx="1229995" cy="215265"/>
            </a:xfrm>
            <a:custGeom>
              <a:avLst/>
              <a:gdLst/>
              <a:ahLst/>
              <a:cxnLst/>
              <a:rect l="l" t="t" r="r" b="b"/>
              <a:pathLst>
                <a:path w="1229995" h="215264">
                  <a:moveTo>
                    <a:pt x="1229868" y="0"/>
                  </a:moveTo>
                  <a:lnTo>
                    <a:pt x="0" y="0"/>
                  </a:lnTo>
                  <a:lnTo>
                    <a:pt x="0" y="214884"/>
                  </a:lnTo>
                  <a:lnTo>
                    <a:pt x="1229868" y="214884"/>
                  </a:lnTo>
                  <a:lnTo>
                    <a:pt x="1229868" y="0"/>
                  </a:lnTo>
                  <a:close/>
                </a:path>
              </a:pathLst>
            </a:custGeom>
            <a:solidFill>
              <a:srgbClr val="FFFFFF"/>
            </a:solidFill>
          </p:spPr>
          <p:txBody>
            <a:bodyPr wrap="square" lIns="0" tIns="0" rIns="0" bIns="0" rtlCol="0"/>
            <a:lstStyle/>
            <a:p>
              <a:endParaRPr dirty="0"/>
            </a:p>
          </p:txBody>
        </p:sp>
        <p:sp>
          <p:nvSpPr>
            <p:cNvPr id="84" name="object 84"/>
            <p:cNvSpPr/>
            <p:nvPr/>
          </p:nvSpPr>
          <p:spPr>
            <a:xfrm>
              <a:off x="6332220" y="2168651"/>
              <a:ext cx="782320" cy="215265"/>
            </a:xfrm>
            <a:custGeom>
              <a:avLst/>
              <a:gdLst/>
              <a:ahLst/>
              <a:cxnLst/>
              <a:rect l="l" t="t" r="r" b="b"/>
              <a:pathLst>
                <a:path w="782320" h="215264">
                  <a:moveTo>
                    <a:pt x="781812" y="0"/>
                  </a:moveTo>
                  <a:lnTo>
                    <a:pt x="0" y="0"/>
                  </a:lnTo>
                  <a:lnTo>
                    <a:pt x="0" y="214884"/>
                  </a:lnTo>
                  <a:lnTo>
                    <a:pt x="781812" y="214884"/>
                  </a:lnTo>
                  <a:lnTo>
                    <a:pt x="781812" y="0"/>
                  </a:lnTo>
                  <a:close/>
                </a:path>
              </a:pathLst>
            </a:custGeom>
            <a:solidFill>
              <a:srgbClr val="F8F8F8"/>
            </a:solidFill>
          </p:spPr>
          <p:txBody>
            <a:bodyPr wrap="square" lIns="0" tIns="0" rIns="0" bIns="0" rtlCol="0"/>
            <a:lstStyle/>
            <a:p>
              <a:endParaRPr dirty="0"/>
            </a:p>
          </p:txBody>
        </p:sp>
      </p:grpSp>
      <p:sp>
        <p:nvSpPr>
          <p:cNvPr id="90" name="object 90">
            <a:extLst>
              <a:ext uri="{C183D7F6-B498-43B3-948B-1728B52AA6E4}">
                <adec:decorative xmlns:adec="http://schemas.microsoft.com/office/drawing/2017/decorative" val="1"/>
              </a:ext>
            </a:extLst>
          </p:cNvPr>
          <p:cNvSpPr/>
          <p:nvPr/>
        </p:nvSpPr>
        <p:spPr>
          <a:xfrm>
            <a:off x="6227064" y="4002023"/>
            <a:ext cx="2840990" cy="307975"/>
          </a:xfrm>
          <a:custGeom>
            <a:avLst/>
            <a:gdLst/>
            <a:ahLst/>
            <a:cxnLst/>
            <a:rect l="l" t="t" r="r" b="b"/>
            <a:pathLst>
              <a:path w="2840990" h="307975">
                <a:moveTo>
                  <a:pt x="2840736" y="0"/>
                </a:moveTo>
                <a:lnTo>
                  <a:pt x="0" y="0"/>
                </a:lnTo>
                <a:lnTo>
                  <a:pt x="0" y="307848"/>
                </a:lnTo>
                <a:lnTo>
                  <a:pt x="2840736" y="307848"/>
                </a:lnTo>
                <a:lnTo>
                  <a:pt x="2840736" y="0"/>
                </a:lnTo>
                <a:close/>
              </a:path>
            </a:pathLst>
          </a:custGeom>
          <a:solidFill>
            <a:srgbClr val="FFFFFF"/>
          </a:solidFill>
        </p:spPr>
        <p:txBody>
          <a:bodyPr wrap="square" lIns="0" tIns="0" rIns="0" bIns="0" rtlCol="0"/>
          <a:lstStyle/>
          <a:p>
            <a:endParaRPr dirty="0"/>
          </a:p>
        </p:txBody>
      </p:sp>
      <p:sp>
        <p:nvSpPr>
          <p:cNvPr id="92" name="object 92">
            <a:extLst>
              <a:ext uri="{C183D7F6-B498-43B3-948B-1728B52AA6E4}">
                <adec:decorative xmlns:adec="http://schemas.microsoft.com/office/drawing/2017/decorative" val="1"/>
              </a:ext>
            </a:extLst>
          </p:cNvPr>
          <p:cNvSpPr/>
          <p:nvPr/>
        </p:nvSpPr>
        <p:spPr>
          <a:xfrm>
            <a:off x="6917435" y="4902708"/>
            <a:ext cx="1641475" cy="416559"/>
          </a:xfrm>
          <a:custGeom>
            <a:avLst/>
            <a:gdLst/>
            <a:ahLst/>
            <a:cxnLst/>
            <a:rect l="l" t="t" r="r" b="b"/>
            <a:pathLst>
              <a:path w="1641475" h="416560">
                <a:moveTo>
                  <a:pt x="1641348" y="0"/>
                </a:moveTo>
                <a:lnTo>
                  <a:pt x="0" y="0"/>
                </a:lnTo>
                <a:lnTo>
                  <a:pt x="0" y="416052"/>
                </a:lnTo>
                <a:lnTo>
                  <a:pt x="1641348" y="416052"/>
                </a:lnTo>
                <a:lnTo>
                  <a:pt x="1641348" y="0"/>
                </a:lnTo>
                <a:close/>
              </a:path>
            </a:pathLst>
          </a:custGeom>
          <a:solidFill>
            <a:srgbClr val="F8F8F8"/>
          </a:solidFill>
        </p:spPr>
        <p:txBody>
          <a:bodyPr wrap="square" lIns="0" tIns="0" rIns="0" bIns="0" rtlCol="0"/>
          <a:lstStyle/>
          <a:p>
            <a:endParaRPr dirty="0"/>
          </a:p>
        </p:txBody>
      </p:sp>
      <p:sp>
        <p:nvSpPr>
          <p:cNvPr id="95" name="object 95">
            <a:extLst>
              <a:ext uri="{C183D7F6-B498-43B3-948B-1728B52AA6E4}">
                <adec:decorative xmlns:adec="http://schemas.microsoft.com/office/drawing/2017/decorative" val="1"/>
              </a:ext>
            </a:extLst>
          </p:cNvPr>
          <p:cNvSpPr/>
          <p:nvPr/>
        </p:nvSpPr>
        <p:spPr>
          <a:xfrm>
            <a:off x="5977128" y="5643371"/>
            <a:ext cx="883919" cy="277495"/>
          </a:xfrm>
          <a:custGeom>
            <a:avLst/>
            <a:gdLst/>
            <a:ahLst/>
            <a:cxnLst/>
            <a:rect l="l" t="t" r="r" b="b"/>
            <a:pathLst>
              <a:path w="883920" h="277495">
                <a:moveTo>
                  <a:pt x="0" y="277367"/>
                </a:moveTo>
                <a:lnTo>
                  <a:pt x="883920" y="277367"/>
                </a:lnTo>
                <a:lnTo>
                  <a:pt x="883920" y="0"/>
                </a:lnTo>
                <a:lnTo>
                  <a:pt x="0" y="0"/>
                </a:lnTo>
                <a:lnTo>
                  <a:pt x="0" y="277367"/>
                </a:lnTo>
                <a:close/>
              </a:path>
            </a:pathLst>
          </a:custGeom>
          <a:ln w="9525">
            <a:solidFill>
              <a:srgbClr val="F8F8F8"/>
            </a:solidFill>
          </a:ln>
        </p:spPr>
        <p:txBody>
          <a:bodyPr wrap="square" lIns="0" tIns="0" rIns="0" bIns="0" rtlCol="0"/>
          <a:lstStyle/>
          <a:p>
            <a:endParaRPr dirty="0"/>
          </a:p>
        </p:txBody>
      </p:sp>
      <p:sp>
        <p:nvSpPr>
          <p:cNvPr id="97" name="object 97">
            <a:extLst>
              <a:ext uri="{C183D7F6-B498-43B3-948B-1728B52AA6E4}">
                <adec:decorative xmlns:adec="http://schemas.microsoft.com/office/drawing/2017/decorative" val="1"/>
              </a:ext>
            </a:extLst>
          </p:cNvPr>
          <p:cNvSpPr/>
          <p:nvPr/>
        </p:nvSpPr>
        <p:spPr>
          <a:xfrm>
            <a:off x="6897623" y="5254752"/>
            <a:ext cx="1275715" cy="169545"/>
          </a:xfrm>
          <a:custGeom>
            <a:avLst/>
            <a:gdLst/>
            <a:ahLst/>
            <a:cxnLst/>
            <a:rect l="l" t="t" r="r" b="b"/>
            <a:pathLst>
              <a:path w="1275715" h="169545">
                <a:moveTo>
                  <a:pt x="1275587" y="0"/>
                </a:moveTo>
                <a:lnTo>
                  <a:pt x="0" y="0"/>
                </a:lnTo>
                <a:lnTo>
                  <a:pt x="0" y="169164"/>
                </a:lnTo>
                <a:lnTo>
                  <a:pt x="1275587" y="169164"/>
                </a:lnTo>
                <a:lnTo>
                  <a:pt x="1275587" y="0"/>
                </a:lnTo>
                <a:close/>
              </a:path>
            </a:pathLst>
          </a:custGeom>
          <a:solidFill>
            <a:srgbClr val="FFFFFF"/>
          </a:solidFill>
        </p:spPr>
        <p:txBody>
          <a:bodyPr wrap="square" lIns="0" tIns="0" rIns="0" bIns="0" rtlCol="0"/>
          <a:lstStyle/>
          <a:p>
            <a:endParaRPr dirty="0"/>
          </a:p>
        </p:txBody>
      </p:sp>
      <p:sp>
        <p:nvSpPr>
          <p:cNvPr id="100" name="object 100">
            <a:extLst>
              <a:ext uri="{C183D7F6-B498-43B3-948B-1728B52AA6E4}">
                <adec:decorative xmlns:adec="http://schemas.microsoft.com/office/drawing/2017/decorative" val="1"/>
              </a:ext>
            </a:extLst>
          </p:cNvPr>
          <p:cNvSpPr/>
          <p:nvPr/>
        </p:nvSpPr>
        <p:spPr>
          <a:xfrm>
            <a:off x="7470647" y="4332732"/>
            <a:ext cx="368935" cy="186055"/>
          </a:xfrm>
          <a:custGeom>
            <a:avLst/>
            <a:gdLst/>
            <a:ahLst/>
            <a:cxnLst/>
            <a:rect l="l" t="t" r="r" b="b"/>
            <a:pathLst>
              <a:path w="368934" h="186054">
                <a:moveTo>
                  <a:pt x="368807" y="0"/>
                </a:moveTo>
                <a:lnTo>
                  <a:pt x="0" y="0"/>
                </a:lnTo>
                <a:lnTo>
                  <a:pt x="0" y="185927"/>
                </a:lnTo>
                <a:lnTo>
                  <a:pt x="368807" y="185927"/>
                </a:lnTo>
                <a:lnTo>
                  <a:pt x="368807" y="0"/>
                </a:lnTo>
                <a:close/>
              </a:path>
            </a:pathLst>
          </a:custGeom>
          <a:solidFill>
            <a:srgbClr val="215F8F"/>
          </a:solidFill>
        </p:spPr>
        <p:txBody>
          <a:bodyPr wrap="square" lIns="0" tIns="0" rIns="0" bIns="0" rtlCol="0"/>
          <a:lstStyle/>
          <a:p>
            <a:endParaRPr dirty="0"/>
          </a:p>
        </p:txBody>
      </p:sp>
      <p:sp>
        <p:nvSpPr>
          <p:cNvPr id="76" name="object 76">
            <a:extLst>
              <a:ext uri="{C183D7F6-B498-43B3-948B-1728B52AA6E4}">
                <adec:decorative xmlns:adec="http://schemas.microsoft.com/office/drawing/2017/decorative" val="1"/>
              </a:ext>
            </a:extLst>
          </p:cNvPr>
          <p:cNvSpPr/>
          <p:nvPr/>
        </p:nvSpPr>
        <p:spPr>
          <a:xfrm>
            <a:off x="4936236" y="1798320"/>
            <a:ext cx="909955" cy="215265"/>
          </a:xfrm>
          <a:custGeom>
            <a:avLst/>
            <a:gdLst/>
            <a:ahLst/>
            <a:cxnLst/>
            <a:rect l="l" t="t" r="r" b="b"/>
            <a:pathLst>
              <a:path w="909954" h="215264">
                <a:moveTo>
                  <a:pt x="909827" y="0"/>
                </a:moveTo>
                <a:lnTo>
                  <a:pt x="0" y="0"/>
                </a:lnTo>
                <a:lnTo>
                  <a:pt x="0" y="214884"/>
                </a:lnTo>
                <a:lnTo>
                  <a:pt x="909827" y="214884"/>
                </a:lnTo>
                <a:lnTo>
                  <a:pt x="909827" y="0"/>
                </a:lnTo>
                <a:close/>
              </a:path>
            </a:pathLst>
          </a:custGeom>
          <a:solidFill>
            <a:srgbClr val="F8F8F8"/>
          </a:solidFill>
        </p:spPr>
        <p:txBody>
          <a:bodyPr wrap="square" lIns="0" tIns="0" rIns="0" bIns="0" rtlCol="0"/>
          <a:lstStyle/>
          <a:p>
            <a:endParaRPr dirty="0"/>
          </a:p>
        </p:txBody>
      </p:sp>
      <p:sp>
        <p:nvSpPr>
          <p:cNvPr id="77" name="object 77">
            <a:extLst>
              <a:ext uri="{C183D7F6-B498-43B3-948B-1728B52AA6E4}">
                <adec:decorative xmlns:adec="http://schemas.microsoft.com/office/drawing/2017/decorative" val="1"/>
              </a:ext>
            </a:extLst>
          </p:cNvPr>
          <p:cNvSpPr/>
          <p:nvPr/>
        </p:nvSpPr>
        <p:spPr>
          <a:xfrm>
            <a:off x="4936236" y="1798320"/>
            <a:ext cx="909955" cy="215265"/>
          </a:xfrm>
          <a:custGeom>
            <a:avLst/>
            <a:gdLst/>
            <a:ahLst/>
            <a:cxnLst/>
            <a:rect l="l" t="t" r="r" b="b"/>
            <a:pathLst>
              <a:path w="909954" h="215264">
                <a:moveTo>
                  <a:pt x="0" y="214884"/>
                </a:moveTo>
                <a:lnTo>
                  <a:pt x="909827" y="214884"/>
                </a:lnTo>
                <a:lnTo>
                  <a:pt x="909827" y="0"/>
                </a:lnTo>
                <a:lnTo>
                  <a:pt x="0" y="0"/>
                </a:lnTo>
                <a:lnTo>
                  <a:pt x="0" y="214884"/>
                </a:lnTo>
                <a:close/>
              </a:path>
            </a:pathLst>
          </a:custGeom>
          <a:ln w="9524">
            <a:solidFill>
              <a:srgbClr val="F8F8F8"/>
            </a:solidFill>
          </a:ln>
        </p:spPr>
        <p:txBody>
          <a:bodyPr wrap="square" lIns="0" tIns="0" rIns="0" bIns="0" rtlCol="0"/>
          <a:lstStyle/>
          <a:p>
            <a:endParaRPr dirty="0"/>
          </a:p>
        </p:txBody>
      </p:sp>
      <p:sp>
        <p:nvSpPr>
          <p:cNvPr id="45" name="object 45"/>
          <p:cNvSpPr txBox="1"/>
          <p:nvPr/>
        </p:nvSpPr>
        <p:spPr>
          <a:xfrm>
            <a:off x="1739010" y="1322959"/>
            <a:ext cx="169291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Département</a:t>
            </a:r>
            <a:r>
              <a:rPr sz="1000" spc="-20" dirty="0">
                <a:latin typeface="Calibri"/>
                <a:cs typeface="Calibri"/>
              </a:rPr>
              <a:t> </a:t>
            </a:r>
            <a:r>
              <a:rPr sz="1000" dirty="0">
                <a:latin typeface="Calibri"/>
                <a:cs typeface="Calibri"/>
              </a:rPr>
              <a:t>de</a:t>
            </a:r>
            <a:r>
              <a:rPr sz="1000" spc="-45" dirty="0">
                <a:latin typeface="Calibri"/>
                <a:cs typeface="Calibri"/>
              </a:rPr>
              <a:t> </a:t>
            </a:r>
            <a:r>
              <a:rPr sz="1000" spc="-10" dirty="0">
                <a:latin typeface="Calibri"/>
                <a:cs typeface="Calibri"/>
              </a:rPr>
              <a:t>l'Enseignement</a:t>
            </a:r>
            <a:endParaRPr sz="1000" dirty="0">
              <a:latin typeface="Calibri"/>
              <a:cs typeface="Calibri"/>
            </a:endParaRPr>
          </a:p>
        </p:txBody>
      </p:sp>
      <p:sp>
        <p:nvSpPr>
          <p:cNvPr id="46" name="object 46"/>
          <p:cNvSpPr txBox="1"/>
          <p:nvPr/>
        </p:nvSpPr>
        <p:spPr>
          <a:xfrm>
            <a:off x="1739010" y="1475054"/>
            <a:ext cx="138684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Élémentaire</a:t>
            </a:r>
            <a:r>
              <a:rPr sz="1000" spc="-30" dirty="0">
                <a:latin typeface="Calibri"/>
                <a:cs typeface="Calibri"/>
              </a:rPr>
              <a:t> </a:t>
            </a:r>
            <a:r>
              <a:rPr sz="1000" dirty="0">
                <a:latin typeface="Calibri"/>
                <a:cs typeface="Calibri"/>
              </a:rPr>
              <a:t>et</a:t>
            </a:r>
            <a:r>
              <a:rPr sz="1000" spc="-25" dirty="0">
                <a:latin typeface="Calibri"/>
                <a:cs typeface="Calibri"/>
              </a:rPr>
              <a:t> </a:t>
            </a:r>
            <a:r>
              <a:rPr sz="1000" spc="-10" dirty="0">
                <a:latin typeface="Calibri"/>
                <a:cs typeface="Calibri"/>
              </a:rPr>
              <a:t>Secondaire</a:t>
            </a:r>
            <a:endParaRPr sz="1000" dirty="0">
              <a:latin typeface="Calibri"/>
              <a:cs typeface="Calibri"/>
            </a:endParaRPr>
          </a:p>
        </p:txBody>
      </p:sp>
      <p:sp>
        <p:nvSpPr>
          <p:cNvPr id="43" name="object 43"/>
          <p:cNvSpPr txBox="1"/>
          <p:nvPr/>
        </p:nvSpPr>
        <p:spPr>
          <a:xfrm>
            <a:off x="3884676" y="1274063"/>
            <a:ext cx="1870075" cy="370840"/>
          </a:xfrm>
          <a:prstGeom prst="rect">
            <a:avLst/>
          </a:prstGeom>
          <a:solidFill>
            <a:srgbClr val="FFFFFF"/>
          </a:solidFill>
        </p:spPr>
        <p:txBody>
          <a:bodyPr vert="horz" wrap="square" lIns="0" tIns="38735" rIns="0" bIns="0" rtlCol="0">
            <a:spAutoFit/>
          </a:bodyPr>
          <a:lstStyle/>
          <a:p>
            <a:pPr marL="92075" marR="170180">
              <a:lnSpc>
                <a:spcPct val="100000"/>
              </a:lnSpc>
              <a:spcBef>
                <a:spcPts val="305"/>
              </a:spcBef>
            </a:pPr>
            <a:r>
              <a:rPr sz="900" b="1" i="1" spc="-10" dirty="0">
                <a:solidFill>
                  <a:srgbClr val="214681"/>
                </a:solidFill>
                <a:latin typeface="Calibri"/>
                <a:cs typeface="Calibri"/>
              </a:rPr>
              <a:t>Connectez-vous</a:t>
            </a:r>
            <a:r>
              <a:rPr sz="900" b="1" i="1" spc="-25" dirty="0">
                <a:solidFill>
                  <a:srgbClr val="214681"/>
                </a:solidFill>
                <a:latin typeface="Calibri"/>
                <a:cs typeface="Calibri"/>
              </a:rPr>
              <a:t> </a:t>
            </a:r>
            <a:r>
              <a:rPr sz="900" b="1" i="1" dirty="0">
                <a:solidFill>
                  <a:srgbClr val="214681"/>
                </a:solidFill>
                <a:latin typeface="Calibri"/>
                <a:cs typeface="Calibri"/>
              </a:rPr>
              <a:t>pour</a:t>
            </a:r>
            <a:r>
              <a:rPr sz="900" b="1" i="1" spc="-5" dirty="0">
                <a:solidFill>
                  <a:srgbClr val="214681"/>
                </a:solidFill>
                <a:latin typeface="Calibri"/>
                <a:cs typeface="Calibri"/>
              </a:rPr>
              <a:t> </a:t>
            </a:r>
            <a:r>
              <a:rPr sz="900" b="1" i="1" dirty="0">
                <a:solidFill>
                  <a:srgbClr val="214681"/>
                </a:solidFill>
                <a:latin typeface="Calibri"/>
                <a:cs typeface="Calibri"/>
              </a:rPr>
              <a:t>consulter</a:t>
            </a:r>
            <a:r>
              <a:rPr sz="900" b="1" i="1" spc="10" dirty="0">
                <a:solidFill>
                  <a:srgbClr val="214681"/>
                </a:solidFill>
                <a:latin typeface="Calibri"/>
                <a:cs typeface="Calibri"/>
              </a:rPr>
              <a:t> </a:t>
            </a:r>
            <a:r>
              <a:rPr sz="900" b="1" i="1" spc="-25" dirty="0">
                <a:solidFill>
                  <a:srgbClr val="214681"/>
                </a:solidFill>
                <a:latin typeface="Calibri"/>
                <a:cs typeface="Calibri"/>
              </a:rPr>
              <a:t>les</a:t>
            </a:r>
            <a:r>
              <a:rPr sz="900" b="1" i="1" spc="500" dirty="0">
                <a:solidFill>
                  <a:srgbClr val="214681"/>
                </a:solidFill>
                <a:latin typeface="Calibri"/>
                <a:cs typeface="Calibri"/>
              </a:rPr>
              <a:t> </a:t>
            </a:r>
            <a:r>
              <a:rPr sz="900" b="1" i="1" dirty="0">
                <a:solidFill>
                  <a:srgbClr val="214681"/>
                </a:solidFill>
                <a:latin typeface="Calibri"/>
                <a:cs typeface="Calibri"/>
              </a:rPr>
              <a:t>résultats</a:t>
            </a:r>
            <a:r>
              <a:rPr sz="900" b="1" i="1" spc="-50" dirty="0">
                <a:solidFill>
                  <a:srgbClr val="214681"/>
                </a:solidFill>
                <a:latin typeface="Calibri"/>
                <a:cs typeface="Calibri"/>
              </a:rPr>
              <a:t> </a:t>
            </a:r>
            <a:r>
              <a:rPr sz="900" b="1" i="1" dirty="0">
                <a:solidFill>
                  <a:srgbClr val="214681"/>
                </a:solidFill>
                <a:latin typeface="Calibri"/>
                <a:cs typeface="Calibri"/>
              </a:rPr>
              <a:t>MCAS</a:t>
            </a:r>
            <a:r>
              <a:rPr sz="900" b="1" i="1" spc="-5" dirty="0">
                <a:solidFill>
                  <a:srgbClr val="214681"/>
                </a:solidFill>
                <a:latin typeface="Calibri"/>
                <a:cs typeface="Calibri"/>
              </a:rPr>
              <a:t> </a:t>
            </a:r>
            <a:r>
              <a:rPr sz="900" b="1" i="1" dirty="0">
                <a:solidFill>
                  <a:srgbClr val="214681"/>
                </a:solidFill>
                <a:latin typeface="Calibri"/>
                <a:cs typeface="Calibri"/>
              </a:rPr>
              <a:t>de</a:t>
            </a:r>
            <a:r>
              <a:rPr sz="900" b="1" i="1" spc="-40" dirty="0">
                <a:solidFill>
                  <a:srgbClr val="214681"/>
                </a:solidFill>
                <a:latin typeface="Calibri"/>
                <a:cs typeface="Calibri"/>
              </a:rPr>
              <a:t> </a:t>
            </a:r>
            <a:r>
              <a:rPr sz="900" b="1" i="1" dirty="0">
                <a:solidFill>
                  <a:srgbClr val="214681"/>
                </a:solidFill>
                <a:latin typeface="Calibri"/>
                <a:cs typeface="Calibri"/>
              </a:rPr>
              <a:t>votre</a:t>
            </a:r>
            <a:r>
              <a:rPr sz="900" b="1" i="1" spc="-25" dirty="0">
                <a:solidFill>
                  <a:srgbClr val="214681"/>
                </a:solidFill>
                <a:latin typeface="Calibri"/>
                <a:cs typeface="Calibri"/>
              </a:rPr>
              <a:t> </a:t>
            </a:r>
            <a:r>
              <a:rPr sz="900" b="1" i="1" spc="-10" dirty="0">
                <a:solidFill>
                  <a:srgbClr val="214681"/>
                </a:solidFill>
                <a:latin typeface="Calibri"/>
                <a:cs typeface="Calibri"/>
              </a:rPr>
              <a:t>enfant</a:t>
            </a:r>
            <a:endParaRPr sz="900" dirty="0">
              <a:latin typeface="Calibri"/>
              <a:cs typeface="Calibri"/>
            </a:endParaRPr>
          </a:p>
        </p:txBody>
      </p:sp>
      <p:sp>
        <p:nvSpPr>
          <p:cNvPr id="78" name="object 78"/>
          <p:cNvSpPr txBox="1"/>
          <p:nvPr/>
        </p:nvSpPr>
        <p:spPr>
          <a:xfrm>
            <a:off x="4940998" y="1803082"/>
            <a:ext cx="900430" cy="129539"/>
          </a:xfrm>
          <a:prstGeom prst="rect">
            <a:avLst/>
          </a:prstGeom>
          <a:solidFill>
            <a:srgbClr val="F8F8F8"/>
          </a:solidFill>
        </p:spPr>
        <p:txBody>
          <a:bodyPr vert="horz" wrap="square" lIns="0" tIns="33655" rIns="0" bIns="0" rtlCol="0">
            <a:spAutoFit/>
          </a:bodyPr>
          <a:lstStyle/>
          <a:p>
            <a:pPr marL="366395">
              <a:lnSpc>
                <a:spcPts val="750"/>
              </a:lnSpc>
              <a:spcBef>
                <a:spcPts val="265"/>
              </a:spcBef>
            </a:pPr>
            <a:r>
              <a:rPr sz="800" dirty="0">
                <a:solidFill>
                  <a:srgbClr val="214681"/>
                </a:solidFill>
                <a:latin typeface="Calibri"/>
                <a:cs typeface="Calibri"/>
              </a:rPr>
              <a:t>En</a:t>
            </a:r>
            <a:r>
              <a:rPr sz="800" spc="-25" dirty="0">
                <a:solidFill>
                  <a:srgbClr val="214681"/>
                </a:solidFill>
                <a:latin typeface="Calibri"/>
                <a:cs typeface="Calibri"/>
              </a:rPr>
              <a:t> </a:t>
            </a:r>
            <a:r>
              <a:rPr sz="800" spc="-10" dirty="0">
                <a:solidFill>
                  <a:srgbClr val="214681"/>
                </a:solidFill>
                <a:latin typeface="Calibri"/>
                <a:cs typeface="Calibri"/>
              </a:rPr>
              <a:t>Español</a:t>
            </a:r>
            <a:endParaRPr sz="800" dirty="0">
              <a:latin typeface="Calibri"/>
              <a:cs typeface="Calibri"/>
            </a:endParaRPr>
          </a:p>
        </p:txBody>
      </p:sp>
      <p:sp>
        <p:nvSpPr>
          <p:cNvPr id="40" name="object 40"/>
          <p:cNvSpPr txBox="1"/>
          <p:nvPr/>
        </p:nvSpPr>
        <p:spPr>
          <a:xfrm>
            <a:off x="156971" y="1941576"/>
            <a:ext cx="1870075" cy="307975"/>
          </a:xfrm>
          <a:prstGeom prst="rect">
            <a:avLst/>
          </a:prstGeom>
          <a:solidFill>
            <a:srgbClr val="F8F8F8"/>
          </a:solidFill>
        </p:spPr>
        <p:txBody>
          <a:bodyPr vert="horz" wrap="square" lIns="0" tIns="34290" rIns="0" bIns="0" rtlCol="0">
            <a:spAutoFit/>
          </a:bodyPr>
          <a:lstStyle/>
          <a:p>
            <a:pPr marL="90805">
              <a:lnSpc>
                <a:spcPct val="100000"/>
              </a:lnSpc>
              <a:spcBef>
                <a:spcPts val="270"/>
              </a:spcBef>
            </a:pPr>
            <a:r>
              <a:rPr sz="1400" spc="-10" dirty="0">
                <a:solidFill>
                  <a:srgbClr val="3A3838"/>
                </a:solidFill>
                <a:latin typeface="Calibri"/>
                <a:cs typeface="Calibri"/>
              </a:rPr>
              <a:t>Nouveaux</a:t>
            </a:r>
            <a:r>
              <a:rPr sz="1400" spc="-5" dirty="0">
                <a:solidFill>
                  <a:srgbClr val="3A3838"/>
                </a:solidFill>
                <a:latin typeface="Calibri"/>
                <a:cs typeface="Calibri"/>
              </a:rPr>
              <a:t> </a:t>
            </a:r>
            <a:r>
              <a:rPr sz="1400" spc="-10" dirty="0">
                <a:solidFill>
                  <a:srgbClr val="3A3838"/>
                </a:solidFill>
                <a:latin typeface="Calibri"/>
                <a:cs typeface="Calibri"/>
              </a:rPr>
              <a:t>utilisateurs</a:t>
            </a:r>
            <a:endParaRPr sz="1400" dirty="0">
              <a:latin typeface="Calibri"/>
              <a:cs typeface="Calibri"/>
            </a:endParaRPr>
          </a:p>
        </p:txBody>
      </p:sp>
      <p:sp>
        <p:nvSpPr>
          <p:cNvPr id="39" name="object 39"/>
          <p:cNvSpPr txBox="1"/>
          <p:nvPr/>
        </p:nvSpPr>
        <p:spPr>
          <a:xfrm>
            <a:off x="225361" y="2579941"/>
            <a:ext cx="2605405" cy="378460"/>
          </a:xfrm>
          <a:prstGeom prst="rect">
            <a:avLst/>
          </a:prstGeom>
          <a:solidFill>
            <a:srgbClr val="F8F8F8"/>
          </a:solidFill>
        </p:spPr>
        <p:txBody>
          <a:bodyPr vert="horz" wrap="square" lIns="0" tIns="42545" rIns="0" bIns="0" rtlCol="0">
            <a:spAutoFit/>
          </a:bodyPr>
          <a:lstStyle/>
          <a:p>
            <a:pPr marL="96520" marR="539115">
              <a:lnSpc>
                <a:spcPct val="100000"/>
              </a:lnSpc>
              <a:spcBef>
                <a:spcPts val="335"/>
              </a:spcBef>
            </a:pPr>
            <a:r>
              <a:rPr sz="900" dirty="0">
                <a:solidFill>
                  <a:srgbClr val="3A3838"/>
                </a:solidFill>
                <a:latin typeface="Calibri"/>
                <a:cs typeface="Calibri"/>
              </a:rPr>
              <a:t>Saisissez</a:t>
            </a:r>
            <a:r>
              <a:rPr sz="900" spc="-15" dirty="0">
                <a:solidFill>
                  <a:srgbClr val="3A3838"/>
                </a:solidFill>
                <a:latin typeface="Calibri"/>
                <a:cs typeface="Calibri"/>
              </a:rPr>
              <a:t> </a:t>
            </a:r>
            <a:r>
              <a:rPr sz="900" dirty="0">
                <a:solidFill>
                  <a:srgbClr val="3A3838"/>
                </a:solidFill>
                <a:latin typeface="Calibri"/>
                <a:cs typeface="Calibri"/>
              </a:rPr>
              <a:t>le</a:t>
            </a:r>
            <a:r>
              <a:rPr sz="900" spc="-25" dirty="0">
                <a:solidFill>
                  <a:srgbClr val="3A3838"/>
                </a:solidFill>
                <a:latin typeface="Calibri"/>
                <a:cs typeface="Calibri"/>
              </a:rPr>
              <a:t> </a:t>
            </a:r>
            <a:r>
              <a:rPr sz="900" dirty="0">
                <a:solidFill>
                  <a:srgbClr val="3A3838"/>
                </a:solidFill>
                <a:latin typeface="Calibri"/>
                <a:cs typeface="Calibri"/>
              </a:rPr>
              <a:t>code</a:t>
            </a:r>
            <a:r>
              <a:rPr sz="900" spc="-40" dirty="0">
                <a:solidFill>
                  <a:srgbClr val="3A3838"/>
                </a:solidFill>
                <a:latin typeface="Calibri"/>
                <a:cs typeface="Calibri"/>
              </a:rPr>
              <a:t> </a:t>
            </a:r>
            <a:r>
              <a:rPr sz="900" dirty="0">
                <a:solidFill>
                  <a:srgbClr val="3A3838"/>
                </a:solidFill>
                <a:latin typeface="Calibri"/>
                <a:cs typeface="Calibri"/>
              </a:rPr>
              <a:t>d'inscription</a:t>
            </a:r>
            <a:r>
              <a:rPr sz="900" spc="-5" dirty="0">
                <a:solidFill>
                  <a:srgbClr val="3A3838"/>
                </a:solidFill>
                <a:latin typeface="Calibri"/>
                <a:cs typeface="Calibri"/>
              </a:rPr>
              <a:t> </a:t>
            </a:r>
            <a:r>
              <a:rPr sz="900" dirty="0">
                <a:solidFill>
                  <a:srgbClr val="3A3838"/>
                </a:solidFill>
                <a:latin typeface="Calibri"/>
                <a:cs typeface="Calibri"/>
              </a:rPr>
              <a:t>et</a:t>
            </a:r>
            <a:r>
              <a:rPr sz="900" spc="-25" dirty="0">
                <a:solidFill>
                  <a:srgbClr val="3A3838"/>
                </a:solidFill>
                <a:latin typeface="Calibri"/>
                <a:cs typeface="Calibri"/>
              </a:rPr>
              <a:t> </a:t>
            </a:r>
            <a:r>
              <a:rPr sz="900" dirty="0">
                <a:solidFill>
                  <a:srgbClr val="3A3838"/>
                </a:solidFill>
                <a:latin typeface="Calibri"/>
                <a:cs typeface="Calibri"/>
              </a:rPr>
              <a:t>la</a:t>
            </a:r>
            <a:r>
              <a:rPr sz="900" spc="-30" dirty="0">
                <a:solidFill>
                  <a:srgbClr val="3A3838"/>
                </a:solidFill>
                <a:latin typeface="Calibri"/>
                <a:cs typeface="Calibri"/>
              </a:rPr>
              <a:t> </a:t>
            </a:r>
            <a:r>
              <a:rPr sz="900" dirty="0">
                <a:solidFill>
                  <a:srgbClr val="3A3838"/>
                </a:solidFill>
                <a:latin typeface="Calibri"/>
                <a:cs typeface="Calibri"/>
              </a:rPr>
              <a:t>date</a:t>
            </a:r>
            <a:r>
              <a:rPr sz="900" spc="-30" dirty="0">
                <a:solidFill>
                  <a:srgbClr val="3A3838"/>
                </a:solidFill>
                <a:latin typeface="Calibri"/>
                <a:cs typeface="Calibri"/>
              </a:rPr>
              <a:t> </a:t>
            </a:r>
            <a:r>
              <a:rPr sz="900" spc="-25" dirty="0">
                <a:solidFill>
                  <a:srgbClr val="3A3838"/>
                </a:solidFill>
                <a:latin typeface="Calibri"/>
                <a:cs typeface="Calibri"/>
              </a:rPr>
              <a:t>de</a:t>
            </a:r>
            <a:r>
              <a:rPr sz="900" spc="500" dirty="0">
                <a:solidFill>
                  <a:srgbClr val="3A3838"/>
                </a:solidFill>
                <a:latin typeface="Calibri"/>
                <a:cs typeface="Calibri"/>
              </a:rPr>
              <a:t> </a:t>
            </a:r>
            <a:r>
              <a:rPr sz="900" spc="-10" dirty="0">
                <a:solidFill>
                  <a:srgbClr val="3A3838"/>
                </a:solidFill>
                <a:latin typeface="Calibri"/>
                <a:cs typeface="Calibri"/>
              </a:rPr>
              <a:t>naissance</a:t>
            </a:r>
            <a:r>
              <a:rPr sz="900" spc="-5" dirty="0">
                <a:solidFill>
                  <a:srgbClr val="3A3838"/>
                </a:solidFill>
                <a:latin typeface="Calibri"/>
                <a:cs typeface="Calibri"/>
              </a:rPr>
              <a:t> </a:t>
            </a:r>
            <a:r>
              <a:rPr sz="900" dirty="0">
                <a:solidFill>
                  <a:srgbClr val="3A3838"/>
                </a:solidFill>
                <a:latin typeface="Calibri"/>
                <a:cs typeface="Calibri"/>
              </a:rPr>
              <a:t>de</a:t>
            </a:r>
            <a:r>
              <a:rPr sz="900" spc="10" dirty="0">
                <a:solidFill>
                  <a:srgbClr val="3A3838"/>
                </a:solidFill>
                <a:latin typeface="Calibri"/>
                <a:cs typeface="Calibri"/>
              </a:rPr>
              <a:t> </a:t>
            </a:r>
            <a:r>
              <a:rPr sz="900" dirty="0">
                <a:solidFill>
                  <a:srgbClr val="3A3838"/>
                </a:solidFill>
                <a:latin typeface="Calibri"/>
                <a:cs typeface="Calibri"/>
              </a:rPr>
              <a:t>votre </a:t>
            </a:r>
            <a:r>
              <a:rPr sz="900" spc="-10" dirty="0">
                <a:solidFill>
                  <a:srgbClr val="3A3838"/>
                </a:solidFill>
                <a:latin typeface="Calibri"/>
                <a:cs typeface="Calibri"/>
              </a:rPr>
              <a:t>élève.</a:t>
            </a:r>
            <a:endParaRPr sz="900" dirty="0">
              <a:latin typeface="Calibri"/>
              <a:cs typeface="Calibri"/>
            </a:endParaRPr>
          </a:p>
        </p:txBody>
      </p:sp>
      <p:sp>
        <p:nvSpPr>
          <p:cNvPr id="50" name="object 50"/>
          <p:cNvSpPr txBox="1"/>
          <p:nvPr/>
        </p:nvSpPr>
        <p:spPr>
          <a:xfrm>
            <a:off x="307644" y="3015488"/>
            <a:ext cx="94551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A3838"/>
                </a:solidFill>
                <a:latin typeface="Calibri"/>
                <a:cs typeface="Calibri"/>
              </a:rPr>
              <a:t>Code</a:t>
            </a:r>
            <a:r>
              <a:rPr sz="900" b="1" spc="-50" dirty="0">
                <a:solidFill>
                  <a:srgbClr val="3A3838"/>
                </a:solidFill>
                <a:latin typeface="Calibri"/>
                <a:cs typeface="Calibri"/>
              </a:rPr>
              <a:t> </a:t>
            </a:r>
            <a:r>
              <a:rPr sz="900" b="1" dirty="0">
                <a:solidFill>
                  <a:srgbClr val="3A3838"/>
                </a:solidFill>
                <a:latin typeface="Calibri"/>
                <a:cs typeface="Calibri"/>
              </a:rPr>
              <a:t>d'inscription</a:t>
            </a:r>
            <a:r>
              <a:rPr sz="900" b="1" spc="-10" dirty="0">
                <a:solidFill>
                  <a:srgbClr val="3A3838"/>
                </a:solidFill>
                <a:latin typeface="Calibri"/>
                <a:cs typeface="Calibri"/>
              </a:rPr>
              <a:t> </a:t>
            </a:r>
            <a:r>
              <a:rPr sz="900" b="1" spc="-50" dirty="0">
                <a:solidFill>
                  <a:srgbClr val="3A3838"/>
                </a:solidFill>
                <a:latin typeface="Calibri"/>
                <a:cs typeface="Calibri"/>
              </a:rPr>
              <a:t>:</a:t>
            </a:r>
            <a:endParaRPr sz="900" dirty="0">
              <a:latin typeface="Calibri"/>
              <a:cs typeface="Calibri"/>
            </a:endParaRPr>
          </a:p>
        </p:txBody>
      </p:sp>
      <p:sp>
        <p:nvSpPr>
          <p:cNvPr id="51" name="object 51"/>
          <p:cNvSpPr txBox="1"/>
          <p:nvPr/>
        </p:nvSpPr>
        <p:spPr>
          <a:xfrm>
            <a:off x="347472" y="3261359"/>
            <a:ext cx="1993900" cy="216535"/>
          </a:xfrm>
          <a:prstGeom prst="rect">
            <a:avLst/>
          </a:prstGeom>
          <a:solidFill>
            <a:srgbClr val="FFFFFF"/>
          </a:solidFill>
          <a:ln w="9525">
            <a:solidFill>
              <a:srgbClr val="F8F8F8"/>
            </a:solidFill>
          </a:ln>
        </p:spPr>
        <p:txBody>
          <a:bodyPr vert="horz" wrap="square" lIns="0" tIns="40005" rIns="0" bIns="0" rtlCol="0">
            <a:spAutoFit/>
          </a:bodyPr>
          <a:lstStyle/>
          <a:p>
            <a:pPr marL="90805">
              <a:lnSpc>
                <a:spcPct val="100000"/>
              </a:lnSpc>
              <a:spcBef>
                <a:spcPts val="315"/>
              </a:spcBef>
            </a:pPr>
            <a:r>
              <a:rPr sz="800" dirty="0">
                <a:solidFill>
                  <a:srgbClr val="3A3838"/>
                </a:solidFill>
                <a:latin typeface="Calibri"/>
                <a:cs typeface="Calibri"/>
              </a:rPr>
              <a:t>Code</a:t>
            </a:r>
            <a:r>
              <a:rPr sz="800" spc="10" dirty="0">
                <a:solidFill>
                  <a:srgbClr val="3A3838"/>
                </a:solidFill>
                <a:latin typeface="Calibri"/>
                <a:cs typeface="Calibri"/>
              </a:rPr>
              <a:t> </a:t>
            </a:r>
            <a:r>
              <a:rPr sz="800" spc="-10" dirty="0">
                <a:solidFill>
                  <a:srgbClr val="3A3838"/>
                </a:solidFill>
                <a:latin typeface="Calibri"/>
                <a:cs typeface="Calibri"/>
              </a:rPr>
              <a:t>d'enregistrement</a:t>
            </a:r>
            <a:r>
              <a:rPr sz="800" spc="25" dirty="0">
                <a:solidFill>
                  <a:srgbClr val="3A3838"/>
                </a:solidFill>
                <a:latin typeface="Calibri"/>
                <a:cs typeface="Calibri"/>
              </a:rPr>
              <a:t> </a:t>
            </a:r>
            <a:r>
              <a:rPr sz="800" dirty="0">
                <a:solidFill>
                  <a:srgbClr val="3A3838"/>
                </a:solidFill>
                <a:latin typeface="Calibri"/>
                <a:cs typeface="Calibri"/>
              </a:rPr>
              <a:t>à</a:t>
            </a:r>
            <a:r>
              <a:rPr sz="800" spc="5" dirty="0">
                <a:solidFill>
                  <a:srgbClr val="3A3838"/>
                </a:solidFill>
                <a:latin typeface="Calibri"/>
                <a:cs typeface="Calibri"/>
              </a:rPr>
              <a:t> </a:t>
            </a:r>
            <a:r>
              <a:rPr sz="800" dirty="0">
                <a:solidFill>
                  <a:srgbClr val="3A3838"/>
                </a:solidFill>
                <a:latin typeface="Calibri"/>
                <a:cs typeface="Calibri"/>
              </a:rPr>
              <a:t>12</a:t>
            </a:r>
            <a:r>
              <a:rPr sz="800" spc="5" dirty="0">
                <a:solidFill>
                  <a:srgbClr val="3A3838"/>
                </a:solidFill>
                <a:latin typeface="Calibri"/>
                <a:cs typeface="Calibri"/>
              </a:rPr>
              <a:t> </a:t>
            </a:r>
            <a:r>
              <a:rPr sz="800" spc="-10" dirty="0">
                <a:solidFill>
                  <a:srgbClr val="3A3838"/>
                </a:solidFill>
                <a:latin typeface="Calibri"/>
                <a:cs typeface="Calibri"/>
              </a:rPr>
              <a:t>caractères</a:t>
            </a:r>
            <a:endParaRPr sz="800" dirty="0">
              <a:latin typeface="Calibri"/>
              <a:cs typeface="Calibri"/>
            </a:endParaRPr>
          </a:p>
        </p:txBody>
      </p:sp>
      <p:sp>
        <p:nvSpPr>
          <p:cNvPr id="53" name="object 53"/>
          <p:cNvSpPr txBox="1"/>
          <p:nvPr/>
        </p:nvSpPr>
        <p:spPr>
          <a:xfrm>
            <a:off x="265175" y="3730561"/>
            <a:ext cx="902969" cy="378460"/>
          </a:xfrm>
          <a:prstGeom prst="rect">
            <a:avLst/>
          </a:prstGeom>
          <a:solidFill>
            <a:srgbClr val="F8F8F8"/>
          </a:solidFill>
        </p:spPr>
        <p:txBody>
          <a:bodyPr vert="horz" wrap="square" lIns="0" tIns="43180" rIns="0" bIns="0" rtlCol="0">
            <a:spAutoFit/>
          </a:bodyPr>
          <a:lstStyle/>
          <a:p>
            <a:pPr marL="54610" marR="320040">
              <a:lnSpc>
                <a:spcPct val="100000"/>
              </a:lnSpc>
              <a:spcBef>
                <a:spcPts val="340"/>
              </a:spcBef>
            </a:pPr>
            <a:r>
              <a:rPr sz="900" b="1" dirty="0">
                <a:solidFill>
                  <a:srgbClr val="3A3838"/>
                </a:solidFill>
                <a:latin typeface="Calibri"/>
                <a:cs typeface="Calibri"/>
              </a:rPr>
              <a:t>Date</a:t>
            </a:r>
            <a:r>
              <a:rPr sz="900" b="1" spc="-30" dirty="0">
                <a:solidFill>
                  <a:srgbClr val="3A3838"/>
                </a:solidFill>
                <a:latin typeface="Calibri"/>
                <a:cs typeface="Calibri"/>
              </a:rPr>
              <a:t> </a:t>
            </a:r>
            <a:r>
              <a:rPr sz="900" b="1" spc="-25" dirty="0">
                <a:solidFill>
                  <a:srgbClr val="3A3838"/>
                </a:solidFill>
                <a:latin typeface="Calibri"/>
                <a:cs typeface="Calibri"/>
              </a:rPr>
              <a:t>de</a:t>
            </a:r>
            <a:r>
              <a:rPr sz="900" b="1" spc="500" dirty="0">
                <a:solidFill>
                  <a:srgbClr val="3A3838"/>
                </a:solidFill>
                <a:latin typeface="Calibri"/>
                <a:cs typeface="Calibri"/>
              </a:rPr>
              <a:t> </a:t>
            </a:r>
            <a:r>
              <a:rPr sz="900" b="1" spc="-10" dirty="0">
                <a:solidFill>
                  <a:srgbClr val="3A3838"/>
                </a:solidFill>
                <a:latin typeface="Calibri"/>
                <a:cs typeface="Calibri"/>
              </a:rPr>
              <a:t>naissance</a:t>
            </a:r>
            <a:r>
              <a:rPr sz="900" b="1" spc="40" dirty="0">
                <a:solidFill>
                  <a:srgbClr val="3A3838"/>
                </a:solidFill>
                <a:latin typeface="Calibri"/>
                <a:cs typeface="Calibri"/>
              </a:rPr>
              <a:t> </a:t>
            </a:r>
            <a:r>
              <a:rPr sz="900" b="1" spc="-50" dirty="0">
                <a:solidFill>
                  <a:srgbClr val="3A3838"/>
                </a:solidFill>
                <a:latin typeface="Calibri"/>
                <a:cs typeface="Calibri"/>
              </a:rPr>
              <a:t>:</a:t>
            </a:r>
            <a:endParaRPr sz="900" dirty="0">
              <a:latin typeface="Calibri"/>
              <a:cs typeface="Calibri"/>
            </a:endParaRPr>
          </a:p>
        </p:txBody>
      </p:sp>
      <p:sp>
        <p:nvSpPr>
          <p:cNvPr id="54" name="object 54"/>
          <p:cNvSpPr txBox="1"/>
          <p:nvPr/>
        </p:nvSpPr>
        <p:spPr>
          <a:xfrm>
            <a:off x="1282446" y="3770503"/>
            <a:ext cx="17780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3A3838"/>
                </a:solidFill>
                <a:latin typeface="Calibri"/>
                <a:cs typeface="Calibri"/>
              </a:rPr>
              <a:t>MM</a:t>
            </a:r>
            <a:endParaRPr sz="700" dirty="0">
              <a:latin typeface="Calibri"/>
              <a:cs typeface="Calibri"/>
            </a:endParaRPr>
          </a:p>
        </p:txBody>
      </p:sp>
      <p:sp>
        <p:nvSpPr>
          <p:cNvPr id="69" name="object 69"/>
          <p:cNvSpPr txBox="1"/>
          <p:nvPr/>
        </p:nvSpPr>
        <p:spPr>
          <a:xfrm>
            <a:off x="1773173" y="3779901"/>
            <a:ext cx="1352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3A3838"/>
                </a:solidFill>
                <a:latin typeface="Calibri"/>
                <a:cs typeface="Calibri"/>
              </a:rPr>
              <a:t>DD</a:t>
            </a:r>
            <a:endParaRPr sz="700" dirty="0">
              <a:latin typeface="Calibri"/>
              <a:cs typeface="Calibri"/>
            </a:endParaRPr>
          </a:p>
        </p:txBody>
      </p:sp>
      <p:sp>
        <p:nvSpPr>
          <p:cNvPr id="71" name="object 71"/>
          <p:cNvSpPr txBox="1"/>
          <p:nvPr/>
        </p:nvSpPr>
        <p:spPr>
          <a:xfrm>
            <a:off x="2304414" y="3779647"/>
            <a:ext cx="129539"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3A3838"/>
                </a:solidFill>
                <a:latin typeface="Calibri"/>
                <a:cs typeface="Calibri"/>
              </a:rPr>
              <a:t>AA</a:t>
            </a:r>
            <a:endParaRPr sz="700" dirty="0">
              <a:latin typeface="Calibri"/>
              <a:cs typeface="Calibri"/>
            </a:endParaRPr>
          </a:p>
        </p:txBody>
      </p:sp>
      <p:sp>
        <p:nvSpPr>
          <p:cNvPr id="56" name="object 56"/>
          <p:cNvSpPr txBox="1"/>
          <p:nvPr/>
        </p:nvSpPr>
        <p:spPr>
          <a:xfrm>
            <a:off x="265175" y="4180332"/>
            <a:ext cx="1877695" cy="167640"/>
          </a:xfrm>
          <a:prstGeom prst="rect">
            <a:avLst/>
          </a:prstGeom>
          <a:solidFill>
            <a:srgbClr val="F8F8F8"/>
          </a:solidFill>
        </p:spPr>
        <p:txBody>
          <a:bodyPr vert="horz" wrap="square" lIns="0" tIns="33020" rIns="0" bIns="0" rtlCol="0">
            <a:spAutoFit/>
          </a:bodyPr>
          <a:lstStyle/>
          <a:p>
            <a:pPr>
              <a:lnSpc>
                <a:spcPct val="100000"/>
              </a:lnSpc>
              <a:spcBef>
                <a:spcPts val="260"/>
              </a:spcBef>
            </a:pPr>
            <a:r>
              <a:rPr sz="800" dirty="0">
                <a:solidFill>
                  <a:srgbClr val="214681"/>
                </a:solidFill>
                <a:latin typeface="Calibri"/>
                <a:cs typeface="Calibri"/>
              </a:rPr>
              <a:t>Où</a:t>
            </a:r>
            <a:r>
              <a:rPr sz="800" spc="-10" dirty="0">
                <a:solidFill>
                  <a:srgbClr val="214681"/>
                </a:solidFill>
                <a:latin typeface="Calibri"/>
                <a:cs typeface="Calibri"/>
              </a:rPr>
              <a:t> </a:t>
            </a:r>
            <a:r>
              <a:rPr sz="800" dirty="0">
                <a:solidFill>
                  <a:srgbClr val="214681"/>
                </a:solidFill>
                <a:latin typeface="Calibri"/>
                <a:cs typeface="Calibri"/>
              </a:rPr>
              <a:t>se</a:t>
            </a:r>
            <a:r>
              <a:rPr sz="800" spc="-15" dirty="0">
                <a:solidFill>
                  <a:srgbClr val="214681"/>
                </a:solidFill>
                <a:latin typeface="Calibri"/>
                <a:cs typeface="Calibri"/>
              </a:rPr>
              <a:t> </a:t>
            </a:r>
            <a:r>
              <a:rPr sz="800" dirty="0">
                <a:solidFill>
                  <a:srgbClr val="214681"/>
                </a:solidFill>
                <a:latin typeface="Calibri"/>
                <a:cs typeface="Calibri"/>
              </a:rPr>
              <a:t>trouve</a:t>
            </a:r>
            <a:r>
              <a:rPr sz="800" spc="-10" dirty="0">
                <a:solidFill>
                  <a:srgbClr val="214681"/>
                </a:solidFill>
                <a:latin typeface="Calibri"/>
                <a:cs typeface="Calibri"/>
              </a:rPr>
              <a:t> </a:t>
            </a:r>
            <a:r>
              <a:rPr sz="800" dirty="0">
                <a:solidFill>
                  <a:srgbClr val="214681"/>
                </a:solidFill>
                <a:latin typeface="Calibri"/>
                <a:cs typeface="Calibri"/>
              </a:rPr>
              <a:t>mon</a:t>
            </a:r>
            <a:r>
              <a:rPr sz="800" spc="-5" dirty="0">
                <a:solidFill>
                  <a:srgbClr val="214681"/>
                </a:solidFill>
                <a:latin typeface="Calibri"/>
                <a:cs typeface="Calibri"/>
              </a:rPr>
              <a:t> </a:t>
            </a:r>
            <a:r>
              <a:rPr sz="800" dirty="0">
                <a:solidFill>
                  <a:srgbClr val="214681"/>
                </a:solidFill>
                <a:latin typeface="Calibri"/>
                <a:cs typeface="Calibri"/>
              </a:rPr>
              <a:t>code</a:t>
            </a:r>
            <a:r>
              <a:rPr sz="800" spc="-5" dirty="0">
                <a:solidFill>
                  <a:srgbClr val="214681"/>
                </a:solidFill>
                <a:latin typeface="Calibri"/>
                <a:cs typeface="Calibri"/>
              </a:rPr>
              <a:t> </a:t>
            </a:r>
            <a:r>
              <a:rPr sz="800" spc="-10" dirty="0">
                <a:solidFill>
                  <a:srgbClr val="214681"/>
                </a:solidFill>
                <a:latin typeface="Calibri"/>
                <a:cs typeface="Calibri"/>
              </a:rPr>
              <a:t>d'inscription</a:t>
            </a:r>
            <a:r>
              <a:rPr sz="800" spc="25" dirty="0">
                <a:solidFill>
                  <a:srgbClr val="214681"/>
                </a:solidFill>
                <a:latin typeface="Calibri"/>
                <a:cs typeface="Calibri"/>
              </a:rPr>
              <a:t> </a:t>
            </a:r>
            <a:r>
              <a:rPr sz="800" spc="-50" dirty="0">
                <a:solidFill>
                  <a:srgbClr val="214681"/>
                </a:solidFill>
                <a:latin typeface="Calibri"/>
                <a:cs typeface="Calibri"/>
              </a:rPr>
              <a:t>?</a:t>
            </a:r>
            <a:endParaRPr sz="800" dirty="0">
              <a:latin typeface="Calibri"/>
              <a:cs typeface="Calibri"/>
            </a:endParaRPr>
          </a:p>
        </p:txBody>
      </p:sp>
      <p:sp>
        <p:nvSpPr>
          <p:cNvPr id="57" name="object 57"/>
          <p:cNvSpPr txBox="1"/>
          <p:nvPr/>
        </p:nvSpPr>
        <p:spPr>
          <a:xfrm>
            <a:off x="265175" y="4347971"/>
            <a:ext cx="1179830" cy="128270"/>
          </a:xfrm>
          <a:prstGeom prst="rect">
            <a:avLst/>
          </a:prstGeom>
          <a:solidFill>
            <a:srgbClr val="F8F8F8"/>
          </a:solidFill>
        </p:spPr>
        <p:txBody>
          <a:bodyPr vert="horz" wrap="square" lIns="0" tIns="0" rIns="0" bIns="0" rtlCol="0">
            <a:spAutoFit/>
          </a:bodyPr>
          <a:lstStyle/>
          <a:p>
            <a:pPr>
              <a:lnSpc>
                <a:spcPts val="860"/>
              </a:lnSpc>
            </a:pPr>
            <a:r>
              <a:rPr sz="800" dirty="0">
                <a:solidFill>
                  <a:srgbClr val="214681"/>
                </a:solidFill>
                <a:latin typeface="Calibri"/>
                <a:cs typeface="Calibri"/>
              </a:rPr>
              <a:t>Ressources</a:t>
            </a:r>
            <a:r>
              <a:rPr sz="800" spc="-15" dirty="0">
                <a:solidFill>
                  <a:srgbClr val="214681"/>
                </a:solidFill>
                <a:latin typeface="Calibri"/>
                <a:cs typeface="Calibri"/>
              </a:rPr>
              <a:t> </a:t>
            </a:r>
            <a:r>
              <a:rPr sz="800" dirty="0">
                <a:solidFill>
                  <a:srgbClr val="214681"/>
                </a:solidFill>
                <a:latin typeface="Calibri"/>
                <a:cs typeface="Calibri"/>
              </a:rPr>
              <a:t>pour</a:t>
            </a:r>
            <a:r>
              <a:rPr sz="800" spc="-40" dirty="0">
                <a:solidFill>
                  <a:srgbClr val="214681"/>
                </a:solidFill>
                <a:latin typeface="Calibri"/>
                <a:cs typeface="Calibri"/>
              </a:rPr>
              <a:t> </a:t>
            </a:r>
            <a:r>
              <a:rPr sz="800" dirty="0">
                <a:solidFill>
                  <a:srgbClr val="214681"/>
                </a:solidFill>
                <a:latin typeface="Calibri"/>
                <a:cs typeface="Calibri"/>
              </a:rPr>
              <a:t>les</a:t>
            </a:r>
            <a:r>
              <a:rPr sz="800" spc="-30" dirty="0">
                <a:solidFill>
                  <a:srgbClr val="214681"/>
                </a:solidFill>
                <a:latin typeface="Calibri"/>
                <a:cs typeface="Calibri"/>
              </a:rPr>
              <a:t> </a:t>
            </a:r>
            <a:r>
              <a:rPr sz="800" spc="-10" dirty="0">
                <a:solidFill>
                  <a:srgbClr val="214681"/>
                </a:solidFill>
                <a:latin typeface="Calibri"/>
                <a:cs typeface="Calibri"/>
              </a:rPr>
              <a:t>familles</a:t>
            </a:r>
            <a:endParaRPr sz="800" dirty="0">
              <a:latin typeface="Calibri"/>
              <a:cs typeface="Calibri"/>
            </a:endParaRPr>
          </a:p>
        </p:txBody>
      </p:sp>
      <p:sp>
        <p:nvSpPr>
          <p:cNvPr id="55" name="object 55"/>
          <p:cNvSpPr txBox="1"/>
          <p:nvPr/>
        </p:nvSpPr>
        <p:spPr>
          <a:xfrm>
            <a:off x="2249423" y="4376928"/>
            <a:ext cx="441959" cy="200025"/>
          </a:xfrm>
          <a:prstGeom prst="rect">
            <a:avLst/>
          </a:prstGeom>
          <a:solidFill>
            <a:srgbClr val="757575"/>
          </a:solidFill>
        </p:spPr>
        <p:txBody>
          <a:bodyPr vert="horz" wrap="square" lIns="0" tIns="41275" rIns="0" bIns="0" rtlCol="0">
            <a:spAutoFit/>
          </a:bodyPr>
          <a:lstStyle/>
          <a:p>
            <a:pPr marL="74295">
              <a:lnSpc>
                <a:spcPct val="100000"/>
              </a:lnSpc>
              <a:spcBef>
                <a:spcPts val="325"/>
              </a:spcBef>
            </a:pPr>
            <a:r>
              <a:rPr sz="700" b="1" spc="-10" dirty="0">
                <a:solidFill>
                  <a:srgbClr val="FFFFFF"/>
                </a:solidFill>
                <a:latin typeface="Calibri"/>
                <a:cs typeface="Calibri"/>
              </a:rPr>
              <a:t>Accéder</a:t>
            </a:r>
            <a:endParaRPr sz="700" dirty="0">
              <a:latin typeface="Calibri"/>
              <a:cs typeface="Calibri"/>
            </a:endParaRPr>
          </a:p>
        </p:txBody>
      </p:sp>
      <p:sp>
        <p:nvSpPr>
          <p:cNvPr id="42" name="object 42"/>
          <p:cNvSpPr txBox="1"/>
          <p:nvPr/>
        </p:nvSpPr>
        <p:spPr>
          <a:xfrm>
            <a:off x="3160776" y="2013204"/>
            <a:ext cx="1871980" cy="227329"/>
          </a:xfrm>
          <a:prstGeom prst="rect">
            <a:avLst/>
          </a:prstGeom>
          <a:solidFill>
            <a:srgbClr val="F8F8F8"/>
          </a:solidFill>
        </p:spPr>
        <p:txBody>
          <a:bodyPr vert="horz" wrap="square" lIns="0" tIns="0" rIns="0" bIns="0" rtlCol="0">
            <a:spAutoFit/>
          </a:bodyPr>
          <a:lstStyle/>
          <a:p>
            <a:pPr marL="92075">
              <a:lnSpc>
                <a:spcPts val="1310"/>
              </a:lnSpc>
            </a:pPr>
            <a:r>
              <a:rPr sz="1400" spc="-10" dirty="0">
                <a:solidFill>
                  <a:srgbClr val="3A3838"/>
                </a:solidFill>
                <a:latin typeface="Calibri"/>
                <a:cs typeface="Calibri"/>
              </a:rPr>
              <a:t>Utilisateurs</a:t>
            </a:r>
            <a:r>
              <a:rPr sz="1400" spc="-5" dirty="0">
                <a:solidFill>
                  <a:srgbClr val="3A3838"/>
                </a:solidFill>
                <a:latin typeface="Calibri"/>
                <a:cs typeface="Calibri"/>
              </a:rPr>
              <a:t> </a:t>
            </a:r>
            <a:r>
              <a:rPr sz="1400" spc="-10" dirty="0">
                <a:solidFill>
                  <a:srgbClr val="3A3838"/>
                </a:solidFill>
                <a:latin typeface="Calibri"/>
                <a:cs typeface="Calibri"/>
              </a:rPr>
              <a:t>enregistrés</a:t>
            </a:r>
            <a:endParaRPr sz="1400" dirty="0">
              <a:latin typeface="Calibri"/>
              <a:cs typeface="Calibri"/>
            </a:endParaRPr>
          </a:p>
        </p:txBody>
      </p:sp>
      <p:sp>
        <p:nvSpPr>
          <p:cNvPr id="61" name="object 61"/>
          <p:cNvSpPr txBox="1"/>
          <p:nvPr/>
        </p:nvSpPr>
        <p:spPr>
          <a:xfrm>
            <a:off x="3155442" y="2743327"/>
            <a:ext cx="1921510" cy="299720"/>
          </a:xfrm>
          <a:prstGeom prst="rect">
            <a:avLst/>
          </a:prstGeom>
        </p:spPr>
        <p:txBody>
          <a:bodyPr vert="horz" wrap="square" lIns="0" tIns="12700" rIns="0" bIns="0" rtlCol="0">
            <a:spAutoFit/>
          </a:bodyPr>
          <a:lstStyle/>
          <a:p>
            <a:pPr marL="97155" marR="326390">
              <a:lnSpc>
                <a:spcPct val="100000"/>
              </a:lnSpc>
              <a:spcBef>
                <a:spcPts val="100"/>
              </a:spcBef>
            </a:pPr>
            <a:r>
              <a:rPr sz="900" dirty="0">
                <a:solidFill>
                  <a:srgbClr val="3A3838"/>
                </a:solidFill>
                <a:latin typeface="Calibri"/>
                <a:cs typeface="Calibri"/>
              </a:rPr>
              <a:t>Saisissez</a:t>
            </a:r>
            <a:r>
              <a:rPr sz="900" spc="-20" dirty="0">
                <a:solidFill>
                  <a:srgbClr val="3A3838"/>
                </a:solidFill>
                <a:latin typeface="Calibri"/>
                <a:cs typeface="Calibri"/>
              </a:rPr>
              <a:t> </a:t>
            </a:r>
            <a:r>
              <a:rPr sz="900" dirty="0">
                <a:solidFill>
                  <a:srgbClr val="3A3838"/>
                </a:solidFill>
                <a:latin typeface="Calibri"/>
                <a:cs typeface="Calibri"/>
              </a:rPr>
              <a:t>votre</a:t>
            </a:r>
            <a:r>
              <a:rPr sz="900" spc="-30" dirty="0">
                <a:solidFill>
                  <a:srgbClr val="3A3838"/>
                </a:solidFill>
                <a:latin typeface="Calibri"/>
                <a:cs typeface="Calibri"/>
              </a:rPr>
              <a:t> </a:t>
            </a:r>
            <a:r>
              <a:rPr sz="900" dirty="0">
                <a:solidFill>
                  <a:srgbClr val="3A3838"/>
                </a:solidFill>
                <a:latin typeface="Calibri"/>
                <a:cs typeface="Calibri"/>
              </a:rPr>
              <a:t>adresse</a:t>
            </a:r>
            <a:r>
              <a:rPr sz="900" spc="-25" dirty="0">
                <a:solidFill>
                  <a:srgbClr val="3A3838"/>
                </a:solidFill>
                <a:latin typeface="Calibri"/>
                <a:cs typeface="Calibri"/>
              </a:rPr>
              <a:t> </a:t>
            </a:r>
            <a:r>
              <a:rPr sz="900" spc="-10" dirty="0">
                <a:solidFill>
                  <a:srgbClr val="3A3838"/>
                </a:solidFill>
                <a:latin typeface="Calibri"/>
                <a:cs typeface="Calibri"/>
              </a:rPr>
              <a:t>e-</a:t>
            </a:r>
            <a:r>
              <a:rPr sz="900" dirty="0">
                <a:solidFill>
                  <a:srgbClr val="3A3838"/>
                </a:solidFill>
                <a:latin typeface="Calibri"/>
                <a:cs typeface="Calibri"/>
              </a:rPr>
              <a:t>mail</a:t>
            </a:r>
            <a:r>
              <a:rPr sz="900" spc="-15" dirty="0">
                <a:solidFill>
                  <a:srgbClr val="3A3838"/>
                </a:solidFill>
                <a:latin typeface="Calibri"/>
                <a:cs typeface="Calibri"/>
              </a:rPr>
              <a:t> </a:t>
            </a:r>
            <a:r>
              <a:rPr sz="900" spc="-25" dirty="0">
                <a:solidFill>
                  <a:srgbClr val="3A3838"/>
                </a:solidFill>
                <a:latin typeface="Calibri"/>
                <a:cs typeface="Calibri"/>
              </a:rPr>
              <a:t>et</a:t>
            </a:r>
            <a:r>
              <a:rPr sz="900" spc="500" dirty="0">
                <a:solidFill>
                  <a:srgbClr val="3A3838"/>
                </a:solidFill>
                <a:latin typeface="Calibri"/>
                <a:cs typeface="Calibri"/>
              </a:rPr>
              <a:t> </a:t>
            </a:r>
            <a:r>
              <a:rPr sz="900" dirty="0">
                <a:solidFill>
                  <a:srgbClr val="3A3838"/>
                </a:solidFill>
                <a:latin typeface="Calibri"/>
                <a:cs typeface="Calibri"/>
              </a:rPr>
              <a:t>votre</a:t>
            </a:r>
            <a:r>
              <a:rPr sz="900" spc="-25" dirty="0">
                <a:solidFill>
                  <a:srgbClr val="3A3838"/>
                </a:solidFill>
                <a:latin typeface="Calibri"/>
                <a:cs typeface="Calibri"/>
              </a:rPr>
              <a:t> </a:t>
            </a:r>
            <a:r>
              <a:rPr sz="900" dirty="0">
                <a:solidFill>
                  <a:srgbClr val="3A3838"/>
                </a:solidFill>
                <a:latin typeface="Calibri"/>
                <a:cs typeface="Calibri"/>
              </a:rPr>
              <a:t>mot</a:t>
            </a:r>
            <a:r>
              <a:rPr sz="900" spc="-15" dirty="0">
                <a:solidFill>
                  <a:srgbClr val="3A3838"/>
                </a:solidFill>
                <a:latin typeface="Calibri"/>
                <a:cs typeface="Calibri"/>
              </a:rPr>
              <a:t> </a:t>
            </a:r>
            <a:r>
              <a:rPr sz="900" dirty="0">
                <a:solidFill>
                  <a:srgbClr val="3A3838"/>
                </a:solidFill>
                <a:latin typeface="Calibri"/>
                <a:cs typeface="Calibri"/>
              </a:rPr>
              <a:t>de</a:t>
            </a:r>
            <a:r>
              <a:rPr sz="900" spc="-10" dirty="0">
                <a:solidFill>
                  <a:srgbClr val="3A3838"/>
                </a:solidFill>
                <a:latin typeface="Calibri"/>
                <a:cs typeface="Calibri"/>
              </a:rPr>
              <a:t> passe.</a:t>
            </a:r>
            <a:endParaRPr sz="900" dirty="0">
              <a:latin typeface="Calibri"/>
              <a:cs typeface="Calibri"/>
            </a:endParaRPr>
          </a:p>
        </p:txBody>
      </p:sp>
      <p:sp>
        <p:nvSpPr>
          <p:cNvPr id="33" name="object 33"/>
          <p:cNvSpPr txBox="1"/>
          <p:nvPr/>
        </p:nvSpPr>
        <p:spPr>
          <a:xfrm>
            <a:off x="3155442" y="3086100"/>
            <a:ext cx="628650" cy="182880"/>
          </a:xfrm>
          <a:prstGeom prst="rect">
            <a:avLst/>
          </a:prstGeom>
          <a:solidFill>
            <a:srgbClr val="F8F8F8"/>
          </a:solidFill>
          <a:ln w="9525">
            <a:solidFill>
              <a:srgbClr val="F8F8F8"/>
            </a:solidFill>
          </a:ln>
        </p:spPr>
        <p:txBody>
          <a:bodyPr vert="horz" wrap="square" lIns="0" tIns="0" rIns="0" bIns="0" rtlCol="0">
            <a:spAutoFit/>
          </a:bodyPr>
          <a:lstStyle/>
          <a:p>
            <a:pPr marL="86995">
              <a:lnSpc>
                <a:spcPts val="960"/>
              </a:lnSpc>
            </a:pPr>
            <a:r>
              <a:rPr sz="800" b="1" dirty="0">
                <a:solidFill>
                  <a:srgbClr val="3A3838"/>
                </a:solidFill>
                <a:latin typeface="Calibri"/>
                <a:cs typeface="Calibri"/>
              </a:rPr>
              <a:t>E-mail</a:t>
            </a:r>
            <a:r>
              <a:rPr sz="800" b="1" spc="-20" dirty="0">
                <a:solidFill>
                  <a:srgbClr val="3A3838"/>
                </a:solidFill>
                <a:latin typeface="Calibri"/>
                <a:cs typeface="Calibri"/>
              </a:rPr>
              <a:t> </a:t>
            </a:r>
            <a:r>
              <a:rPr sz="800" b="1" spc="-50" dirty="0">
                <a:solidFill>
                  <a:srgbClr val="3A3838"/>
                </a:solidFill>
                <a:latin typeface="Calibri"/>
                <a:cs typeface="Calibri"/>
              </a:rPr>
              <a:t>:</a:t>
            </a:r>
            <a:endParaRPr sz="800" dirty="0">
              <a:latin typeface="Calibri"/>
              <a:cs typeface="Calibri"/>
            </a:endParaRPr>
          </a:p>
        </p:txBody>
      </p:sp>
      <p:sp>
        <p:nvSpPr>
          <p:cNvPr id="35" name="object 35"/>
          <p:cNvSpPr txBox="1"/>
          <p:nvPr/>
        </p:nvSpPr>
        <p:spPr>
          <a:xfrm>
            <a:off x="3900042" y="3137407"/>
            <a:ext cx="1242695"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3A3838"/>
                </a:solidFill>
                <a:latin typeface="Calibri"/>
                <a:cs typeface="Calibri"/>
              </a:rPr>
              <a:t>Saisissez</a:t>
            </a:r>
            <a:r>
              <a:rPr sz="800" spc="-30" dirty="0">
                <a:solidFill>
                  <a:srgbClr val="3A3838"/>
                </a:solidFill>
                <a:latin typeface="Calibri"/>
                <a:cs typeface="Calibri"/>
              </a:rPr>
              <a:t> </a:t>
            </a:r>
            <a:r>
              <a:rPr sz="800" dirty="0">
                <a:solidFill>
                  <a:srgbClr val="3A3838"/>
                </a:solidFill>
                <a:latin typeface="Calibri"/>
                <a:cs typeface="Calibri"/>
              </a:rPr>
              <a:t>votre</a:t>
            </a:r>
            <a:r>
              <a:rPr sz="800" spc="-30" dirty="0">
                <a:solidFill>
                  <a:srgbClr val="3A3838"/>
                </a:solidFill>
                <a:latin typeface="Calibri"/>
                <a:cs typeface="Calibri"/>
              </a:rPr>
              <a:t> </a:t>
            </a:r>
            <a:r>
              <a:rPr sz="800" dirty="0">
                <a:solidFill>
                  <a:srgbClr val="3A3838"/>
                </a:solidFill>
                <a:latin typeface="Calibri"/>
                <a:cs typeface="Calibri"/>
              </a:rPr>
              <a:t>adresse</a:t>
            </a:r>
            <a:r>
              <a:rPr sz="800" spc="-20" dirty="0">
                <a:solidFill>
                  <a:srgbClr val="3A3838"/>
                </a:solidFill>
                <a:latin typeface="Calibri"/>
                <a:cs typeface="Calibri"/>
              </a:rPr>
              <a:t> </a:t>
            </a:r>
            <a:r>
              <a:rPr sz="800" spc="-10" dirty="0">
                <a:solidFill>
                  <a:srgbClr val="3A3838"/>
                </a:solidFill>
                <a:latin typeface="Calibri"/>
                <a:cs typeface="Calibri"/>
              </a:rPr>
              <a:t>e-</a:t>
            </a:r>
            <a:r>
              <a:rPr sz="800" spc="-20" dirty="0">
                <a:solidFill>
                  <a:srgbClr val="3A3838"/>
                </a:solidFill>
                <a:latin typeface="Calibri"/>
                <a:cs typeface="Calibri"/>
              </a:rPr>
              <a:t>mail</a:t>
            </a:r>
            <a:endParaRPr sz="800" dirty="0">
              <a:latin typeface="Calibri"/>
              <a:cs typeface="Calibri"/>
            </a:endParaRPr>
          </a:p>
        </p:txBody>
      </p:sp>
      <p:sp>
        <p:nvSpPr>
          <p:cNvPr id="32" name="object 32"/>
          <p:cNvSpPr txBox="1"/>
          <p:nvPr/>
        </p:nvSpPr>
        <p:spPr>
          <a:xfrm>
            <a:off x="3145345" y="3572065"/>
            <a:ext cx="741045" cy="347980"/>
          </a:xfrm>
          <a:prstGeom prst="rect">
            <a:avLst/>
          </a:prstGeom>
          <a:solidFill>
            <a:srgbClr val="F8F8F8"/>
          </a:solidFill>
          <a:ln w="3175">
            <a:solidFill>
              <a:srgbClr val="F8F8F8"/>
            </a:solidFill>
          </a:ln>
        </p:spPr>
        <p:txBody>
          <a:bodyPr vert="horz" wrap="square" lIns="0" tIns="43815" rIns="0" bIns="0" rtlCol="0">
            <a:spAutoFit/>
          </a:bodyPr>
          <a:lstStyle/>
          <a:p>
            <a:pPr marL="96520" marR="330200">
              <a:lnSpc>
                <a:spcPct val="100000"/>
              </a:lnSpc>
              <a:spcBef>
                <a:spcPts val="345"/>
              </a:spcBef>
            </a:pPr>
            <a:r>
              <a:rPr sz="800" b="1" dirty="0">
                <a:solidFill>
                  <a:srgbClr val="3A3838"/>
                </a:solidFill>
                <a:latin typeface="Calibri"/>
                <a:cs typeface="Calibri"/>
              </a:rPr>
              <a:t>Mot</a:t>
            </a:r>
            <a:r>
              <a:rPr sz="800" b="1" spc="-25" dirty="0">
                <a:solidFill>
                  <a:srgbClr val="3A3838"/>
                </a:solidFill>
                <a:latin typeface="Calibri"/>
                <a:cs typeface="Calibri"/>
              </a:rPr>
              <a:t> de</a:t>
            </a:r>
            <a:r>
              <a:rPr sz="800" b="1" spc="500" dirty="0">
                <a:solidFill>
                  <a:srgbClr val="3A3838"/>
                </a:solidFill>
                <a:latin typeface="Calibri"/>
                <a:cs typeface="Calibri"/>
              </a:rPr>
              <a:t> </a:t>
            </a:r>
            <a:r>
              <a:rPr sz="800" b="1" dirty="0">
                <a:solidFill>
                  <a:srgbClr val="3A3838"/>
                </a:solidFill>
                <a:latin typeface="Calibri"/>
                <a:cs typeface="Calibri"/>
              </a:rPr>
              <a:t>passe</a:t>
            </a:r>
            <a:r>
              <a:rPr sz="800" b="1" spc="-30" dirty="0">
                <a:solidFill>
                  <a:srgbClr val="3A3838"/>
                </a:solidFill>
                <a:latin typeface="Calibri"/>
                <a:cs typeface="Calibri"/>
              </a:rPr>
              <a:t> </a:t>
            </a:r>
            <a:r>
              <a:rPr sz="800" b="1" spc="-50" dirty="0">
                <a:solidFill>
                  <a:srgbClr val="3A3838"/>
                </a:solidFill>
                <a:latin typeface="Calibri"/>
                <a:cs typeface="Calibri"/>
              </a:rPr>
              <a:t>:</a:t>
            </a:r>
            <a:endParaRPr sz="800" dirty="0">
              <a:latin typeface="Calibri"/>
              <a:cs typeface="Calibri"/>
            </a:endParaRPr>
          </a:p>
        </p:txBody>
      </p:sp>
      <p:sp>
        <p:nvSpPr>
          <p:cNvPr id="37" name="object 37"/>
          <p:cNvSpPr txBox="1"/>
          <p:nvPr/>
        </p:nvSpPr>
        <p:spPr>
          <a:xfrm>
            <a:off x="3900042" y="3612260"/>
            <a:ext cx="119062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3A3838"/>
                </a:solidFill>
                <a:latin typeface="Calibri"/>
                <a:cs typeface="Calibri"/>
              </a:rPr>
              <a:t>Saisissez</a:t>
            </a:r>
            <a:r>
              <a:rPr sz="800" spc="-20" dirty="0">
                <a:solidFill>
                  <a:srgbClr val="3A3838"/>
                </a:solidFill>
                <a:latin typeface="Calibri"/>
                <a:cs typeface="Calibri"/>
              </a:rPr>
              <a:t> </a:t>
            </a:r>
            <a:r>
              <a:rPr sz="800" dirty="0">
                <a:solidFill>
                  <a:srgbClr val="3A3838"/>
                </a:solidFill>
                <a:latin typeface="Calibri"/>
                <a:cs typeface="Calibri"/>
              </a:rPr>
              <a:t>votre</a:t>
            </a:r>
            <a:r>
              <a:rPr sz="800" spc="-25" dirty="0">
                <a:solidFill>
                  <a:srgbClr val="3A3838"/>
                </a:solidFill>
                <a:latin typeface="Calibri"/>
                <a:cs typeface="Calibri"/>
              </a:rPr>
              <a:t> </a:t>
            </a:r>
            <a:r>
              <a:rPr sz="800" dirty="0">
                <a:solidFill>
                  <a:srgbClr val="3A3838"/>
                </a:solidFill>
                <a:latin typeface="Calibri"/>
                <a:cs typeface="Calibri"/>
              </a:rPr>
              <a:t>mot</a:t>
            </a:r>
            <a:r>
              <a:rPr sz="800" spc="-35" dirty="0">
                <a:solidFill>
                  <a:srgbClr val="3A3838"/>
                </a:solidFill>
                <a:latin typeface="Calibri"/>
                <a:cs typeface="Calibri"/>
              </a:rPr>
              <a:t> </a:t>
            </a:r>
            <a:r>
              <a:rPr sz="800" dirty="0">
                <a:solidFill>
                  <a:srgbClr val="3A3838"/>
                </a:solidFill>
                <a:latin typeface="Calibri"/>
                <a:cs typeface="Calibri"/>
              </a:rPr>
              <a:t>de</a:t>
            </a:r>
            <a:r>
              <a:rPr sz="800" spc="-30" dirty="0">
                <a:solidFill>
                  <a:srgbClr val="3A3838"/>
                </a:solidFill>
                <a:latin typeface="Calibri"/>
                <a:cs typeface="Calibri"/>
              </a:rPr>
              <a:t> </a:t>
            </a:r>
            <a:r>
              <a:rPr sz="800" spc="-10" dirty="0">
                <a:solidFill>
                  <a:srgbClr val="3A3838"/>
                </a:solidFill>
                <a:latin typeface="Calibri"/>
                <a:cs typeface="Calibri"/>
              </a:rPr>
              <a:t>passe</a:t>
            </a:r>
            <a:endParaRPr sz="800" dirty="0">
              <a:latin typeface="Calibri"/>
              <a:cs typeface="Calibri"/>
            </a:endParaRPr>
          </a:p>
        </p:txBody>
      </p:sp>
      <p:sp>
        <p:nvSpPr>
          <p:cNvPr id="73" name="object 73"/>
          <p:cNvSpPr txBox="1"/>
          <p:nvPr/>
        </p:nvSpPr>
        <p:spPr>
          <a:xfrm>
            <a:off x="3109722" y="4022217"/>
            <a:ext cx="1045844"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14681"/>
                </a:solidFill>
                <a:latin typeface="Calibri"/>
                <a:cs typeface="Calibri"/>
              </a:rPr>
              <a:t>Mot</a:t>
            </a:r>
            <a:r>
              <a:rPr sz="900" spc="-30" dirty="0">
                <a:solidFill>
                  <a:srgbClr val="214681"/>
                </a:solidFill>
                <a:latin typeface="Calibri"/>
                <a:cs typeface="Calibri"/>
              </a:rPr>
              <a:t> </a:t>
            </a:r>
            <a:r>
              <a:rPr sz="900" dirty="0">
                <a:solidFill>
                  <a:srgbClr val="214681"/>
                </a:solidFill>
                <a:latin typeface="Calibri"/>
                <a:cs typeface="Calibri"/>
              </a:rPr>
              <a:t>de</a:t>
            </a:r>
            <a:r>
              <a:rPr sz="900" spc="-20" dirty="0">
                <a:solidFill>
                  <a:srgbClr val="214681"/>
                </a:solidFill>
                <a:latin typeface="Calibri"/>
                <a:cs typeface="Calibri"/>
              </a:rPr>
              <a:t> </a:t>
            </a:r>
            <a:r>
              <a:rPr sz="900" dirty="0">
                <a:solidFill>
                  <a:srgbClr val="214681"/>
                </a:solidFill>
                <a:latin typeface="Calibri"/>
                <a:cs typeface="Calibri"/>
              </a:rPr>
              <a:t>passe</a:t>
            </a:r>
            <a:r>
              <a:rPr sz="900" spc="-30" dirty="0">
                <a:solidFill>
                  <a:srgbClr val="214681"/>
                </a:solidFill>
                <a:latin typeface="Calibri"/>
                <a:cs typeface="Calibri"/>
              </a:rPr>
              <a:t> </a:t>
            </a:r>
            <a:r>
              <a:rPr sz="900" dirty="0">
                <a:solidFill>
                  <a:srgbClr val="214681"/>
                </a:solidFill>
                <a:latin typeface="Calibri"/>
                <a:cs typeface="Calibri"/>
              </a:rPr>
              <a:t>oublié</a:t>
            </a:r>
            <a:r>
              <a:rPr sz="900" spc="-10" dirty="0">
                <a:solidFill>
                  <a:srgbClr val="214681"/>
                </a:solidFill>
                <a:latin typeface="Calibri"/>
                <a:cs typeface="Calibri"/>
              </a:rPr>
              <a:t> </a:t>
            </a:r>
            <a:r>
              <a:rPr sz="900" spc="-50" dirty="0">
                <a:solidFill>
                  <a:srgbClr val="214681"/>
                </a:solidFill>
                <a:latin typeface="Calibri"/>
                <a:cs typeface="Calibri"/>
              </a:rPr>
              <a:t>?</a:t>
            </a:r>
            <a:endParaRPr sz="900" dirty="0">
              <a:latin typeface="Calibri"/>
              <a:cs typeface="Calibri"/>
            </a:endParaRPr>
          </a:p>
        </p:txBody>
      </p:sp>
      <p:sp>
        <p:nvSpPr>
          <p:cNvPr id="62" name="object 62"/>
          <p:cNvSpPr txBox="1"/>
          <p:nvPr/>
        </p:nvSpPr>
        <p:spPr>
          <a:xfrm>
            <a:off x="4727447" y="4384547"/>
            <a:ext cx="527685" cy="200025"/>
          </a:xfrm>
          <a:prstGeom prst="rect">
            <a:avLst/>
          </a:prstGeom>
          <a:solidFill>
            <a:srgbClr val="757575"/>
          </a:solidFill>
        </p:spPr>
        <p:txBody>
          <a:bodyPr vert="horz" wrap="square" lIns="0" tIns="41275" rIns="0" bIns="0" rtlCol="0">
            <a:spAutoFit/>
          </a:bodyPr>
          <a:lstStyle/>
          <a:p>
            <a:pPr marL="27305">
              <a:lnSpc>
                <a:spcPct val="100000"/>
              </a:lnSpc>
              <a:spcBef>
                <a:spcPts val="325"/>
              </a:spcBef>
            </a:pPr>
            <a:r>
              <a:rPr sz="700" b="1" dirty="0">
                <a:solidFill>
                  <a:srgbClr val="FFFFFF"/>
                </a:solidFill>
                <a:latin typeface="Calibri"/>
                <a:cs typeface="Calibri"/>
              </a:rPr>
              <a:t>Se </a:t>
            </a:r>
            <a:r>
              <a:rPr sz="700" b="1" spc="-10" dirty="0">
                <a:solidFill>
                  <a:srgbClr val="FFFFFF"/>
                </a:solidFill>
                <a:latin typeface="Calibri"/>
                <a:cs typeface="Calibri"/>
              </a:rPr>
              <a:t>connecter</a:t>
            </a:r>
            <a:endParaRPr sz="700" dirty="0">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2590800" y="3995927"/>
            <a:ext cx="433070" cy="307975"/>
          </a:xfrm>
          <a:custGeom>
            <a:avLst/>
            <a:gdLst/>
            <a:ahLst/>
            <a:cxnLst/>
            <a:rect l="l" t="t" r="r" b="b"/>
            <a:pathLst>
              <a:path w="433069" h="307975">
                <a:moveTo>
                  <a:pt x="346201" y="0"/>
                </a:moveTo>
                <a:lnTo>
                  <a:pt x="0" y="0"/>
                </a:lnTo>
                <a:lnTo>
                  <a:pt x="0" y="307848"/>
                </a:lnTo>
                <a:lnTo>
                  <a:pt x="346201" y="307848"/>
                </a:lnTo>
                <a:lnTo>
                  <a:pt x="432816" y="153924"/>
                </a:lnTo>
                <a:lnTo>
                  <a:pt x="346201" y="0"/>
                </a:lnTo>
                <a:close/>
              </a:path>
            </a:pathLst>
          </a:custGeom>
          <a:solidFill>
            <a:srgbClr val="1A4685"/>
          </a:solidFill>
        </p:spPr>
        <p:txBody>
          <a:bodyPr wrap="square" lIns="0" tIns="0" rIns="0" bIns="0" rtlCol="0"/>
          <a:lstStyle/>
          <a:p>
            <a:endParaRPr dirty="0"/>
          </a:p>
        </p:txBody>
      </p:sp>
      <p:sp>
        <p:nvSpPr>
          <p:cNvPr id="25" name="object 25"/>
          <p:cNvSpPr txBox="1"/>
          <p:nvPr/>
        </p:nvSpPr>
        <p:spPr>
          <a:xfrm>
            <a:off x="2693670" y="3986021"/>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1</a:t>
            </a:r>
            <a:endParaRPr sz="1800" dirty="0">
              <a:latin typeface="Calibri"/>
              <a:cs typeface="Calibri"/>
            </a:endParaRPr>
          </a:p>
        </p:txBody>
      </p:sp>
      <p:sp>
        <p:nvSpPr>
          <p:cNvPr id="63" name="object 63"/>
          <p:cNvSpPr txBox="1"/>
          <p:nvPr/>
        </p:nvSpPr>
        <p:spPr>
          <a:xfrm>
            <a:off x="169163" y="5350764"/>
            <a:ext cx="657225" cy="165100"/>
          </a:xfrm>
          <a:prstGeom prst="rect">
            <a:avLst/>
          </a:prstGeom>
          <a:solidFill>
            <a:srgbClr val="F8F8F8"/>
          </a:solidFill>
        </p:spPr>
        <p:txBody>
          <a:bodyPr vert="horz" wrap="square" lIns="0" tIns="26034" rIns="0" bIns="0" rtlCol="0">
            <a:spAutoFit/>
          </a:bodyPr>
          <a:lstStyle/>
          <a:p>
            <a:pPr marL="31115">
              <a:lnSpc>
                <a:spcPct val="100000"/>
              </a:lnSpc>
              <a:spcBef>
                <a:spcPts val="204"/>
              </a:spcBef>
            </a:pPr>
            <a:r>
              <a:rPr sz="800" spc="-10" dirty="0">
                <a:solidFill>
                  <a:srgbClr val="214681"/>
                </a:solidFill>
                <a:latin typeface="Calibri"/>
                <a:cs typeface="Calibri"/>
              </a:rPr>
              <a:t>Conditions</a:t>
            </a:r>
            <a:endParaRPr sz="800" dirty="0">
              <a:latin typeface="Calibri"/>
              <a:cs typeface="Calibri"/>
            </a:endParaRPr>
          </a:p>
        </p:txBody>
      </p:sp>
      <p:sp>
        <p:nvSpPr>
          <p:cNvPr id="64" name="object 64"/>
          <p:cNvSpPr txBox="1"/>
          <p:nvPr/>
        </p:nvSpPr>
        <p:spPr>
          <a:xfrm>
            <a:off x="187858" y="5485587"/>
            <a:ext cx="509270"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14681"/>
                </a:solidFill>
                <a:latin typeface="Calibri"/>
                <a:cs typeface="Calibri"/>
              </a:rPr>
              <a:t>d'utilisation</a:t>
            </a:r>
            <a:endParaRPr sz="800" dirty="0">
              <a:latin typeface="Calibri"/>
              <a:cs typeface="Calibri"/>
            </a:endParaRPr>
          </a:p>
        </p:txBody>
      </p:sp>
      <p:sp>
        <p:nvSpPr>
          <p:cNvPr id="65" name="object 65"/>
          <p:cNvSpPr txBox="1"/>
          <p:nvPr/>
        </p:nvSpPr>
        <p:spPr>
          <a:xfrm>
            <a:off x="1040891" y="5362955"/>
            <a:ext cx="654050" cy="178435"/>
          </a:xfrm>
          <a:prstGeom prst="rect">
            <a:avLst/>
          </a:prstGeom>
          <a:solidFill>
            <a:srgbClr val="F8F8F8"/>
          </a:solidFill>
        </p:spPr>
        <p:txBody>
          <a:bodyPr vert="horz" wrap="square" lIns="0" tIns="7620" rIns="0" bIns="0" rtlCol="0">
            <a:spAutoFit/>
          </a:bodyPr>
          <a:lstStyle/>
          <a:p>
            <a:pPr marL="8890">
              <a:lnSpc>
                <a:spcPct val="100000"/>
              </a:lnSpc>
              <a:spcBef>
                <a:spcPts val="60"/>
              </a:spcBef>
            </a:pPr>
            <a:r>
              <a:rPr sz="800" dirty="0">
                <a:solidFill>
                  <a:srgbClr val="214681"/>
                </a:solidFill>
                <a:latin typeface="Calibri"/>
                <a:cs typeface="Calibri"/>
              </a:rPr>
              <a:t>Politique</a:t>
            </a:r>
            <a:r>
              <a:rPr sz="800" spc="-45" dirty="0">
                <a:solidFill>
                  <a:srgbClr val="214681"/>
                </a:solidFill>
                <a:latin typeface="Calibri"/>
                <a:cs typeface="Calibri"/>
              </a:rPr>
              <a:t> </a:t>
            </a:r>
            <a:r>
              <a:rPr sz="800" spc="-25" dirty="0">
                <a:solidFill>
                  <a:srgbClr val="214681"/>
                </a:solidFill>
                <a:latin typeface="Calibri"/>
                <a:cs typeface="Calibri"/>
              </a:rPr>
              <a:t>de</a:t>
            </a:r>
            <a:endParaRPr sz="800" dirty="0">
              <a:latin typeface="Calibri"/>
              <a:cs typeface="Calibri"/>
            </a:endParaRPr>
          </a:p>
        </p:txBody>
      </p:sp>
      <p:sp>
        <p:nvSpPr>
          <p:cNvPr id="66" name="object 66"/>
          <p:cNvSpPr txBox="1"/>
          <p:nvPr/>
        </p:nvSpPr>
        <p:spPr>
          <a:xfrm>
            <a:off x="1037640" y="5479796"/>
            <a:ext cx="622300"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14681"/>
                </a:solidFill>
                <a:latin typeface="Calibri"/>
                <a:cs typeface="Calibri"/>
              </a:rPr>
              <a:t>confidentialité</a:t>
            </a:r>
            <a:endParaRPr sz="800" dirty="0">
              <a:latin typeface="Calibri"/>
              <a:cs typeface="Calibri"/>
            </a:endParaRPr>
          </a:p>
        </p:txBody>
      </p:sp>
      <p:sp>
        <p:nvSpPr>
          <p:cNvPr id="67" name="object 67"/>
          <p:cNvSpPr txBox="1"/>
          <p:nvPr/>
        </p:nvSpPr>
        <p:spPr>
          <a:xfrm>
            <a:off x="4094988" y="5324855"/>
            <a:ext cx="794385" cy="187960"/>
          </a:xfrm>
          <a:prstGeom prst="rect">
            <a:avLst/>
          </a:prstGeom>
          <a:solidFill>
            <a:srgbClr val="F8F8F8"/>
          </a:solidFill>
        </p:spPr>
        <p:txBody>
          <a:bodyPr vert="horz" wrap="square" lIns="0" tIns="38100" rIns="0" bIns="0" rtlCol="0">
            <a:spAutoFit/>
          </a:bodyPr>
          <a:lstStyle/>
          <a:p>
            <a:pPr marL="240665">
              <a:lnSpc>
                <a:spcPct val="100000"/>
              </a:lnSpc>
              <a:spcBef>
                <a:spcPts val="300"/>
              </a:spcBef>
            </a:pPr>
            <a:r>
              <a:rPr sz="800" i="1" spc="-10" dirty="0">
                <a:solidFill>
                  <a:srgbClr val="214681"/>
                </a:solidFill>
                <a:latin typeface="Calibri"/>
                <a:cs typeface="Calibri"/>
              </a:rPr>
              <a:t>alimenté</a:t>
            </a:r>
            <a:r>
              <a:rPr sz="800" i="1" spc="25" dirty="0">
                <a:solidFill>
                  <a:srgbClr val="214681"/>
                </a:solidFill>
                <a:latin typeface="Calibri"/>
                <a:cs typeface="Calibri"/>
              </a:rPr>
              <a:t> </a:t>
            </a:r>
            <a:r>
              <a:rPr sz="800" i="1" spc="-25" dirty="0">
                <a:solidFill>
                  <a:srgbClr val="214681"/>
                </a:solidFill>
                <a:latin typeface="Calibri"/>
                <a:cs typeface="Calibri"/>
              </a:rPr>
              <a:t>par</a:t>
            </a:r>
            <a:endParaRPr sz="800" dirty="0">
              <a:latin typeface="Calibri"/>
              <a:cs typeface="Calibri"/>
            </a:endParaRPr>
          </a:p>
        </p:txBody>
      </p:sp>
      <p:sp>
        <p:nvSpPr>
          <p:cNvPr id="10" name="object 10">
            <a:extLst>
              <a:ext uri="{C183D7F6-B498-43B3-948B-1728B52AA6E4}">
                <adec:decorative xmlns:adec="http://schemas.microsoft.com/office/drawing/2017/decorative" val="1"/>
              </a:ext>
            </a:extLst>
          </p:cNvPr>
          <p:cNvSpPr/>
          <p:nvPr/>
        </p:nvSpPr>
        <p:spPr>
          <a:xfrm>
            <a:off x="9491471" y="912875"/>
            <a:ext cx="431800" cy="309880"/>
          </a:xfrm>
          <a:custGeom>
            <a:avLst/>
            <a:gdLst/>
            <a:ahLst/>
            <a:cxnLst/>
            <a:rect l="l" t="t" r="r" b="b"/>
            <a:pathLst>
              <a:path w="431800" h="309880">
                <a:moveTo>
                  <a:pt x="345058" y="0"/>
                </a:moveTo>
                <a:lnTo>
                  <a:pt x="0" y="0"/>
                </a:lnTo>
                <a:lnTo>
                  <a:pt x="0" y="309372"/>
                </a:lnTo>
                <a:lnTo>
                  <a:pt x="345058" y="309372"/>
                </a:lnTo>
                <a:lnTo>
                  <a:pt x="431292" y="154686"/>
                </a:lnTo>
                <a:lnTo>
                  <a:pt x="345058" y="0"/>
                </a:lnTo>
                <a:close/>
              </a:path>
            </a:pathLst>
          </a:custGeom>
          <a:solidFill>
            <a:srgbClr val="1A4685"/>
          </a:solidFill>
        </p:spPr>
        <p:txBody>
          <a:bodyPr wrap="square" lIns="0" tIns="0" rIns="0" bIns="0" rtlCol="0"/>
          <a:lstStyle/>
          <a:p>
            <a:endParaRPr dirty="0"/>
          </a:p>
        </p:txBody>
      </p:sp>
      <p:sp>
        <p:nvSpPr>
          <p:cNvPr id="11" name="object 11"/>
          <p:cNvSpPr txBox="1"/>
          <p:nvPr/>
        </p:nvSpPr>
        <p:spPr>
          <a:xfrm>
            <a:off x="9593960" y="903223"/>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1</a:t>
            </a:r>
            <a:endParaRPr sz="1800" dirty="0">
              <a:latin typeface="Calibri"/>
              <a:cs typeface="Calibri"/>
            </a:endParaRPr>
          </a:p>
        </p:txBody>
      </p:sp>
      <p:sp>
        <p:nvSpPr>
          <p:cNvPr id="12" name="object 12"/>
          <p:cNvSpPr txBox="1"/>
          <p:nvPr/>
        </p:nvSpPr>
        <p:spPr>
          <a:xfrm>
            <a:off x="10022205" y="863854"/>
            <a:ext cx="2000250" cy="1366520"/>
          </a:xfrm>
          <a:prstGeom prst="rect">
            <a:avLst/>
          </a:prstGeom>
        </p:spPr>
        <p:txBody>
          <a:bodyPr vert="horz" wrap="square" lIns="0" tIns="39370" rIns="0" bIns="0" rtlCol="0">
            <a:spAutoFit/>
          </a:bodyPr>
          <a:lstStyle/>
          <a:p>
            <a:pPr marL="12700" marR="5080">
              <a:lnSpc>
                <a:spcPts val="1730"/>
              </a:lnSpc>
              <a:spcBef>
                <a:spcPts val="310"/>
              </a:spcBef>
            </a:pPr>
            <a:r>
              <a:rPr sz="1600" dirty="0">
                <a:latin typeface="Calibri"/>
                <a:cs typeface="Calibri"/>
              </a:rPr>
              <a:t>Les </a:t>
            </a:r>
            <a:r>
              <a:rPr sz="1600" spc="-10" dirty="0">
                <a:latin typeface="Calibri"/>
                <a:cs typeface="Calibri"/>
              </a:rPr>
              <a:t>utilisateurs</a:t>
            </a:r>
            <a:r>
              <a:rPr sz="1600" spc="-30" dirty="0">
                <a:latin typeface="Calibri"/>
                <a:cs typeface="Calibri"/>
              </a:rPr>
              <a:t> </a:t>
            </a:r>
            <a:r>
              <a:rPr sz="1600" spc="-20" dirty="0">
                <a:latin typeface="Calibri"/>
                <a:cs typeface="Calibri"/>
              </a:rPr>
              <a:t>déjà </a:t>
            </a:r>
            <a:r>
              <a:rPr sz="1600" dirty="0">
                <a:latin typeface="Calibri"/>
                <a:cs typeface="Calibri"/>
              </a:rPr>
              <a:t>inscrits</a:t>
            </a:r>
            <a:r>
              <a:rPr sz="1600" spc="-80" dirty="0">
                <a:latin typeface="Calibri"/>
                <a:cs typeface="Calibri"/>
              </a:rPr>
              <a:t> </a:t>
            </a:r>
            <a:r>
              <a:rPr sz="1600" dirty="0">
                <a:latin typeface="Calibri"/>
                <a:cs typeface="Calibri"/>
              </a:rPr>
              <a:t>peuvent</a:t>
            </a:r>
            <a:r>
              <a:rPr sz="1600" spc="-60" dirty="0">
                <a:latin typeface="Calibri"/>
                <a:cs typeface="Calibri"/>
              </a:rPr>
              <a:t> </a:t>
            </a:r>
            <a:r>
              <a:rPr sz="1600" spc="-10" dirty="0">
                <a:latin typeface="Calibri"/>
                <a:cs typeface="Calibri"/>
              </a:rPr>
              <a:t>cliquer </a:t>
            </a:r>
            <a:r>
              <a:rPr sz="1600" dirty="0">
                <a:latin typeface="Calibri"/>
                <a:cs typeface="Calibri"/>
              </a:rPr>
              <a:t>sur</a:t>
            </a:r>
            <a:r>
              <a:rPr sz="1600" spc="-15" dirty="0">
                <a:latin typeface="Calibri"/>
                <a:cs typeface="Calibri"/>
              </a:rPr>
              <a:t> </a:t>
            </a:r>
            <a:r>
              <a:rPr sz="1600" dirty="0">
                <a:latin typeface="Calibri"/>
                <a:cs typeface="Calibri"/>
              </a:rPr>
              <a:t>le</a:t>
            </a:r>
            <a:r>
              <a:rPr sz="1600" spc="-20" dirty="0">
                <a:latin typeface="Calibri"/>
                <a:cs typeface="Calibri"/>
              </a:rPr>
              <a:t> </a:t>
            </a:r>
            <a:r>
              <a:rPr sz="1600" dirty="0">
                <a:latin typeface="Calibri"/>
                <a:cs typeface="Calibri"/>
              </a:rPr>
              <a:t>lien</a:t>
            </a:r>
            <a:r>
              <a:rPr sz="1600" spc="-25" dirty="0">
                <a:latin typeface="Calibri"/>
                <a:cs typeface="Calibri"/>
              </a:rPr>
              <a:t> </a:t>
            </a:r>
            <a:r>
              <a:rPr sz="1600" b="1" dirty="0">
                <a:latin typeface="Calibri"/>
                <a:cs typeface="Calibri"/>
              </a:rPr>
              <a:t>Mot</a:t>
            </a:r>
            <a:r>
              <a:rPr sz="1600" b="1" spc="-15" dirty="0">
                <a:latin typeface="Calibri"/>
                <a:cs typeface="Calibri"/>
              </a:rPr>
              <a:t> </a:t>
            </a:r>
            <a:r>
              <a:rPr sz="1600" b="1" dirty="0">
                <a:latin typeface="Calibri"/>
                <a:cs typeface="Calibri"/>
              </a:rPr>
              <a:t>de</a:t>
            </a:r>
            <a:r>
              <a:rPr sz="1600" b="1" spc="-20" dirty="0">
                <a:latin typeface="Calibri"/>
                <a:cs typeface="Calibri"/>
              </a:rPr>
              <a:t> </a:t>
            </a:r>
            <a:r>
              <a:rPr sz="1600" b="1" spc="-10" dirty="0">
                <a:latin typeface="Calibri"/>
                <a:cs typeface="Calibri"/>
              </a:rPr>
              <a:t>passe </a:t>
            </a:r>
            <a:r>
              <a:rPr sz="1600" b="1" dirty="0">
                <a:latin typeface="Calibri"/>
                <a:cs typeface="Calibri"/>
              </a:rPr>
              <a:t>oublié</a:t>
            </a:r>
            <a:r>
              <a:rPr sz="1600" b="1" spc="-20" dirty="0">
                <a:latin typeface="Calibri"/>
                <a:cs typeface="Calibri"/>
              </a:rPr>
              <a:t> </a:t>
            </a:r>
            <a:r>
              <a:rPr sz="1600" b="1" dirty="0">
                <a:latin typeface="Calibri"/>
                <a:cs typeface="Calibri"/>
              </a:rPr>
              <a:t>?</a:t>
            </a:r>
            <a:r>
              <a:rPr sz="1600" b="1" spc="-5" dirty="0">
                <a:latin typeface="Calibri"/>
                <a:cs typeface="Calibri"/>
              </a:rPr>
              <a:t> </a:t>
            </a:r>
            <a:r>
              <a:rPr sz="1600" spc="-20" dirty="0">
                <a:latin typeface="Calibri"/>
                <a:cs typeface="Calibri"/>
              </a:rPr>
              <a:t>pour </a:t>
            </a:r>
            <a:r>
              <a:rPr sz="1600" dirty="0">
                <a:latin typeface="Calibri"/>
                <a:cs typeface="Calibri"/>
              </a:rPr>
              <a:t>réinitialiser</a:t>
            </a:r>
            <a:r>
              <a:rPr sz="1600" spc="-55" dirty="0">
                <a:latin typeface="Calibri"/>
                <a:cs typeface="Calibri"/>
              </a:rPr>
              <a:t> </a:t>
            </a:r>
            <a:r>
              <a:rPr sz="1600" dirty="0">
                <a:latin typeface="Calibri"/>
                <a:cs typeface="Calibri"/>
              </a:rPr>
              <a:t>leur</a:t>
            </a:r>
            <a:r>
              <a:rPr sz="1600" spc="-35" dirty="0">
                <a:latin typeface="Calibri"/>
                <a:cs typeface="Calibri"/>
              </a:rPr>
              <a:t> </a:t>
            </a:r>
            <a:r>
              <a:rPr sz="1600" dirty="0">
                <a:latin typeface="Calibri"/>
                <a:cs typeface="Calibri"/>
              </a:rPr>
              <a:t>mot</a:t>
            </a:r>
            <a:r>
              <a:rPr sz="1600" spc="-20" dirty="0">
                <a:latin typeface="Calibri"/>
                <a:cs typeface="Calibri"/>
              </a:rPr>
              <a:t> </a:t>
            </a:r>
            <a:r>
              <a:rPr sz="1600" spc="-25" dirty="0">
                <a:latin typeface="Calibri"/>
                <a:cs typeface="Calibri"/>
              </a:rPr>
              <a:t>de </a:t>
            </a:r>
            <a:r>
              <a:rPr sz="1600" spc="-10" dirty="0">
                <a:latin typeface="Calibri"/>
                <a:cs typeface="Calibri"/>
              </a:rPr>
              <a:t>passe.</a:t>
            </a:r>
            <a:endParaRPr sz="1600" dirty="0">
              <a:latin typeface="Calibri"/>
              <a:cs typeface="Calibri"/>
            </a:endParaRPr>
          </a:p>
        </p:txBody>
      </p:sp>
      <p:pic>
        <p:nvPicPr>
          <p:cNvPr id="6" name="object 6" descr="Capture d’écran de l’invite de réinitialisation du mot de passe."/>
          <p:cNvPicPr/>
          <p:nvPr/>
        </p:nvPicPr>
        <p:blipFill>
          <a:blip r:embed="rId3" cstate="print"/>
          <a:stretch>
            <a:fillRect/>
          </a:stretch>
        </p:blipFill>
        <p:spPr>
          <a:xfrm>
            <a:off x="6143243" y="912875"/>
            <a:ext cx="3025140" cy="2478024"/>
          </a:xfrm>
          <a:prstGeom prst="rect">
            <a:avLst/>
          </a:prstGeom>
        </p:spPr>
      </p:pic>
      <p:sp>
        <p:nvSpPr>
          <p:cNvPr id="79" name="object 79"/>
          <p:cNvSpPr txBox="1"/>
          <p:nvPr/>
        </p:nvSpPr>
        <p:spPr>
          <a:xfrm>
            <a:off x="6268211" y="920496"/>
            <a:ext cx="2040889" cy="524510"/>
          </a:xfrm>
          <a:prstGeom prst="rect">
            <a:avLst/>
          </a:prstGeom>
          <a:solidFill>
            <a:srgbClr val="F8F8F8"/>
          </a:solidFill>
        </p:spPr>
        <p:txBody>
          <a:bodyPr vert="horz" wrap="square" lIns="0" tIns="34290" rIns="0" bIns="0" rtlCol="0">
            <a:spAutoFit/>
          </a:bodyPr>
          <a:lstStyle/>
          <a:p>
            <a:pPr marL="92710">
              <a:lnSpc>
                <a:spcPct val="100000"/>
              </a:lnSpc>
              <a:spcBef>
                <a:spcPts val="270"/>
              </a:spcBef>
            </a:pPr>
            <a:r>
              <a:rPr sz="1400" spc="-10" dirty="0">
                <a:solidFill>
                  <a:srgbClr val="3A3838"/>
                </a:solidFill>
                <a:latin typeface="Calibri"/>
                <a:cs typeface="Calibri"/>
              </a:rPr>
              <a:t>Réinitialiser </a:t>
            </a:r>
            <a:r>
              <a:rPr sz="1400" dirty="0">
                <a:solidFill>
                  <a:srgbClr val="3A3838"/>
                </a:solidFill>
                <a:latin typeface="Calibri"/>
                <a:cs typeface="Calibri"/>
              </a:rPr>
              <a:t>votre</a:t>
            </a:r>
            <a:r>
              <a:rPr sz="1400" spc="-10" dirty="0">
                <a:solidFill>
                  <a:srgbClr val="3A3838"/>
                </a:solidFill>
                <a:latin typeface="Calibri"/>
                <a:cs typeface="Calibri"/>
              </a:rPr>
              <a:t> </a:t>
            </a:r>
            <a:r>
              <a:rPr sz="1400" dirty="0">
                <a:solidFill>
                  <a:srgbClr val="3A3838"/>
                </a:solidFill>
                <a:latin typeface="Calibri"/>
                <a:cs typeface="Calibri"/>
              </a:rPr>
              <a:t>mot</a:t>
            </a:r>
            <a:r>
              <a:rPr sz="1400" spc="-15" dirty="0">
                <a:solidFill>
                  <a:srgbClr val="3A3838"/>
                </a:solidFill>
                <a:latin typeface="Calibri"/>
                <a:cs typeface="Calibri"/>
              </a:rPr>
              <a:t> </a:t>
            </a:r>
            <a:r>
              <a:rPr sz="1400" spc="-25" dirty="0">
                <a:solidFill>
                  <a:srgbClr val="3A3838"/>
                </a:solidFill>
                <a:latin typeface="Calibri"/>
                <a:cs typeface="Calibri"/>
              </a:rPr>
              <a:t>de</a:t>
            </a:r>
            <a:endParaRPr sz="1400" dirty="0">
              <a:latin typeface="Calibri"/>
              <a:cs typeface="Calibri"/>
            </a:endParaRPr>
          </a:p>
          <a:p>
            <a:pPr marL="92710">
              <a:lnSpc>
                <a:spcPct val="100000"/>
              </a:lnSpc>
              <a:spcBef>
                <a:spcPts val="5"/>
              </a:spcBef>
            </a:pPr>
            <a:r>
              <a:rPr sz="1400" spc="-10" dirty="0">
                <a:solidFill>
                  <a:srgbClr val="3A3838"/>
                </a:solidFill>
                <a:latin typeface="Calibri"/>
                <a:cs typeface="Calibri"/>
              </a:rPr>
              <a:t>passe</a:t>
            </a:r>
            <a:endParaRPr sz="1400" dirty="0">
              <a:latin typeface="Calibri"/>
              <a:cs typeface="Calibri"/>
            </a:endParaRPr>
          </a:p>
        </p:txBody>
      </p:sp>
      <p:sp>
        <p:nvSpPr>
          <p:cNvPr id="107" name="object 85">
            <a:extLst>
              <a:ext uri="{FF2B5EF4-FFF2-40B4-BE49-F238E27FC236}">
                <a16:creationId xmlns:a16="http://schemas.microsoft.com/office/drawing/2014/main" id="{2902638E-B4A7-F4B5-BC13-B6CD083DC5B1}"/>
              </a:ext>
            </a:extLst>
          </p:cNvPr>
          <p:cNvSpPr txBox="1"/>
          <p:nvPr/>
        </p:nvSpPr>
        <p:spPr>
          <a:xfrm>
            <a:off x="6334870" y="1563382"/>
            <a:ext cx="2582054" cy="408445"/>
          </a:xfrm>
          <a:prstGeom prst="rect">
            <a:avLst/>
          </a:prstGeom>
          <a:solidFill>
            <a:srgbClr val="F8F8F8"/>
          </a:solidFill>
        </p:spPr>
        <p:txBody>
          <a:bodyPr vert="horz" wrap="square" lIns="0" tIns="38735" rIns="0" bIns="0" rtlCol="0">
            <a:spAutoFit/>
          </a:bodyPr>
          <a:lstStyle/>
          <a:p>
            <a:pPr marL="92075">
              <a:lnSpc>
                <a:spcPct val="100000"/>
              </a:lnSpc>
              <a:spcBef>
                <a:spcPts val="305"/>
              </a:spcBef>
            </a:pPr>
            <a:r>
              <a:rPr lang="fr-FR" sz="800" spc="-10" dirty="0">
                <a:solidFill>
                  <a:srgbClr val="3A3838"/>
                </a:solidFill>
                <a:latin typeface="Calibri"/>
                <a:cs typeface="Calibri"/>
              </a:rPr>
              <a:t>Veuillez saisir l'adresse e-mail avec laquelle vous vous êtes inscrit. Un lien de réinitialisation du mot de passe sera envoyé à l'adresse électronique enregistrée.</a:t>
            </a:r>
          </a:p>
        </p:txBody>
      </p:sp>
      <p:sp>
        <p:nvSpPr>
          <p:cNvPr id="105" name="object 87">
            <a:extLst>
              <a:ext uri="{FF2B5EF4-FFF2-40B4-BE49-F238E27FC236}">
                <a16:creationId xmlns:a16="http://schemas.microsoft.com/office/drawing/2014/main" id="{40919C88-4F03-3955-7D5C-63DED2D4CE58}"/>
              </a:ext>
            </a:extLst>
          </p:cNvPr>
          <p:cNvSpPr txBox="1"/>
          <p:nvPr/>
        </p:nvSpPr>
        <p:spPr>
          <a:xfrm>
            <a:off x="6333553" y="2193975"/>
            <a:ext cx="895350" cy="167995"/>
          </a:xfrm>
          <a:prstGeom prst="rect">
            <a:avLst/>
          </a:prstGeom>
          <a:solidFill>
            <a:srgbClr val="F8F8F8"/>
          </a:solidFill>
          <a:ln w="3175">
            <a:solidFill>
              <a:srgbClr val="F8F8F8"/>
            </a:solidFill>
          </a:ln>
        </p:spPr>
        <p:txBody>
          <a:bodyPr vert="horz" wrap="square" lIns="0" tIns="44450" rIns="0" bIns="0" rtlCol="0">
            <a:spAutoFit/>
          </a:bodyPr>
          <a:lstStyle/>
          <a:p>
            <a:pPr marL="96520">
              <a:lnSpc>
                <a:spcPct val="100000"/>
              </a:lnSpc>
              <a:spcBef>
                <a:spcPts val="350"/>
              </a:spcBef>
            </a:pPr>
            <a:r>
              <a:rPr lang="pt-BR" sz="800" b="1" dirty="0" err="1">
                <a:solidFill>
                  <a:srgbClr val="3A3838"/>
                </a:solidFill>
                <a:latin typeface="Calibri"/>
                <a:cs typeface="Calibri"/>
              </a:rPr>
              <a:t>Votre</a:t>
            </a:r>
            <a:r>
              <a:rPr lang="pt-BR" sz="800" b="1" dirty="0">
                <a:solidFill>
                  <a:srgbClr val="3A3838"/>
                </a:solidFill>
                <a:latin typeface="Calibri"/>
                <a:cs typeface="Calibri"/>
              </a:rPr>
              <a:t> e-mail</a:t>
            </a:r>
          </a:p>
        </p:txBody>
      </p:sp>
      <p:sp>
        <p:nvSpPr>
          <p:cNvPr id="106" name="object 85">
            <a:extLst>
              <a:ext uri="{FF2B5EF4-FFF2-40B4-BE49-F238E27FC236}">
                <a16:creationId xmlns:a16="http://schemas.microsoft.com/office/drawing/2014/main" id="{F2886C06-FFE7-063E-2DEA-405E732B2450}"/>
              </a:ext>
            </a:extLst>
          </p:cNvPr>
          <p:cNvSpPr txBox="1"/>
          <p:nvPr/>
        </p:nvSpPr>
        <p:spPr>
          <a:xfrm>
            <a:off x="7370064" y="2209736"/>
            <a:ext cx="1413129" cy="162224"/>
          </a:xfrm>
          <a:prstGeom prst="rect">
            <a:avLst/>
          </a:prstGeom>
          <a:solidFill>
            <a:srgbClr val="FFFFFF"/>
          </a:solidFill>
        </p:spPr>
        <p:txBody>
          <a:bodyPr vert="horz" wrap="square" lIns="0" tIns="38735" rIns="0" bIns="0" rtlCol="0">
            <a:spAutoFit/>
          </a:bodyPr>
          <a:lstStyle/>
          <a:p>
            <a:pPr marL="92075">
              <a:lnSpc>
                <a:spcPct val="100000"/>
              </a:lnSpc>
              <a:spcBef>
                <a:spcPts val="305"/>
              </a:spcBef>
            </a:pPr>
            <a:r>
              <a:rPr lang="pt-BR" sz="800" spc="-10" dirty="0">
                <a:solidFill>
                  <a:srgbClr val="3A3838"/>
                </a:solidFill>
                <a:latin typeface="Calibri"/>
                <a:cs typeface="Calibri"/>
              </a:rPr>
              <a:t>Saisissez </a:t>
            </a:r>
            <a:r>
              <a:rPr lang="pt-BR" sz="800" spc="-10" dirty="0" err="1">
                <a:solidFill>
                  <a:srgbClr val="3A3838"/>
                </a:solidFill>
                <a:latin typeface="Calibri"/>
                <a:cs typeface="Calibri"/>
              </a:rPr>
              <a:t>votre</a:t>
            </a:r>
            <a:r>
              <a:rPr lang="pt-BR" sz="800" spc="-10" dirty="0">
                <a:solidFill>
                  <a:srgbClr val="3A3838"/>
                </a:solidFill>
                <a:latin typeface="Calibri"/>
                <a:cs typeface="Calibri"/>
              </a:rPr>
              <a:t> adresse e-mail</a:t>
            </a:r>
          </a:p>
        </p:txBody>
      </p:sp>
      <p:sp>
        <p:nvSpPr>
          <p:cNvPr id="87" name="object 87"/>
          <p:cNvSpPr txBox="1"/>
          <p:nvPr/>
        </p:nvSpPr>
        <p:spPr>
          <a:xfrm>
            <a:off x="6333553" y="2555557"/>
            <a:ext cx="895350" cy="349885"/>
          </a:xfrm>
          <a:prstGeom prst="rect">
            <a:avLst/>
          </a:prstGeom>
          <a:solidFill>
            <a:srgbClr val="F8F8F8"/>
          </a:solidFill>
          <a:ln w="3175">
            <a:solidFill>
              <a:srgbClr val="F8F8F8"/>
            </a:solidFill>
          </a:ln>
        </p:spPr>
        <p:txBody>
          <a:bodyPr vert="horz" wrap="square" lIns="0" tIns="44450" rIns="0" bIns="0" rtlCol="0">
            <a:spAutoFit/>
          </a:bodyPr>
          <a:lstStyle/>
          <a:p>
            <a:pPr marL="96520">
              <a:lnSpc>
                <a:spcPct val="100000"/>
              </a:lnSpc>
              <a:spcBef>
                <a:spcPts val="350"/>
              </a:spcBef>
            </a:pPr>
            <a:r>
              <a:rPr sz="800" b="1" dirty="0">
                <a:solidFill>
                  <a:srgbClr val="3A3838"/>
                </a:solidFill>
                <a:latin typeface="Calibri"/>
                <a:cs typeface="Calibri"/>
              </a:rPr>
              <a:t>Confirmez</a:t>
            </a:r>
            <a:r>
              <a:rPr sz="800" b="1" spc="-30" dirty="0">
                <a:solidFill>
                  <a:srgbClr val="3A3838"/>
                </a:solidFill>
                <a:latin typeface="Calibri"/>
                <a:cs typeface="Calibri"/>
              </a:rPr>
              <a:t> </a:t>
            </a:r>
            <a:r>
              <a:rPr sz="800" b="1" spc="-20" dirty="0">
                <a:solidFill>
                  <a:srgbClr val="3A3838"/>
                </a:solidFill>
                <a:latin typeface="Calibri"/>
                <a:cs typeface="Calibri"/>
              </a:rPr>
              <a:t>l’e-</a:t>
            </a:r>
            <a:endParaRPr sz="800" dirty="0">
              <a:latin typeface="Calibri"/>
              <a:cs typeface="Calibri"/>
            </a:endParaRPr>
          </a:p>
          <a:p>
            <a:pPr marL="96520">
              <a:lnSpc>
                <a:spcPct val="100000"/>
              </a:lnSpc>
            </a:pPr>
            <a:r>
              <a:rPr sz="800" b="1" spc="-20" dirty="0">
                <a:solidFill>
                  <a:srgbClr val="3A3838"/>
                </a:solidFill>
                <a:latin typeface="Calibri"/>
                <a:cs typeface="Calibri"/>
              </a:rPr>
              <a:t>mail</a:t>
            </a:r>
            <a:endParaRPr sz="800" dirty="0">
              <a:latin typeface="Calibri"/>
              <a:cs typeface="Calibri"/>
            </a:endParaRPr>
          </a:p>
        </p:txBody>
      </p:sp>
      <p:sp>
        <p:nvSpPr>
          <p:cNvPr id="85" name="object 85"/>
          <p:cNvSpPr txBox="1"/>
          <p:nvPr/>
        </p:nvSpPr>
        <p:spPr>
          <a:xfrm>
            <a:off x="7370064" y="2586227"/>
            <a:ext cx="1138555" cy="220979"/>
          </a:xfrm>
          <a:prstGeom prst="rect">
            <a:avLst/>
          </a:prstGeom>
          <a:solidFill>
            <a:srgbClr val="FFFFFF"/>
          </a:solidFill>
        </p:spPr>
        <p:txBody>
          <a:bodyPr vert="horz" wrap="square" lIns="0" tIns="38735" rIns="0" bIns="0" rtlCol="0">
            <a:spAutoFit/>
          </a:bodyPr>
          <a:lstStyle/>
          <a:p>
            <a:pPr marL="92075">
              <a:lnSpc>
                <a:spcPct val="100000"/>
              </a:lnSpc>
              <a:spcBef>
                <a:spcPts val="305"/>
              </a:spcBef>
            </a:pPr>
            <a:r>
              <a:rPr sz="800" spc="-10" dirty="0">
                <a:solidFill>
                  <a:srgbClr val="3A3838"/>
                </a:solidFill>
                <a:latin typeface="Calibri"/>
                <a:cs typeface="Calibri"/>
              </a:rPr>
              <a:t>Confirmez</a:t>
            </a:r>
            <a:r>
              <a:rPr sz="800" spc="70" dirty="0">
                <a:solidFill>
                  <a:srgbClr val="3A3838"/>
                </a:solidFill>
                <a:latin typeface="Calibri"/>
                <a:cs typeface="Calibri"/>
              </a:rPr>
              <a:t> </a:t>
            </a:r>
            <a:r>
              <a:rPr sz="800" spc="-10" dirty="0">
                <a:solidFill>
                  <a:srgbClr val="3A3838"/>
                </a:solidFill>
                <a:latin typeface="Calibri"/>
                <a:cs typeface="Calibri"/>
              </a:rPr>
              <a:t>l’e-</a:t>
            </a:r>
            <a:r>
              <a:rPr sz="800" spc="-20" dirty="0">
                <a:solidFill>
                  <a:srgbClr val="3A3838"/>
                </a:solidFill>
                <a:latin typeface="Calibri"/>
                <a:cs typeface="Calibri"/>
              </a:rPr>
              <a:t>mail</a:t>
            </a:r>
            <a:endParaRPr sz="800" dirty="0">
              <a:latin typeface="Calibri"/>
              <a:cs typeface="Calibri"/>
            </a:endParaRPr>
          </a:p>
        </p:txBody>
      </p:sp>
      <p:sp>
        <p:nvSpPr>
          <p:cNvPr id="88" name="object 88"/>
          <p:cNvSpPr txBox="1"/>
          <p:nvPr/>
        </p:nvSpPr>
        <p:spPr>
          <a:xfrm>
            <a:off x="6301549" y="3014281"/>
            <a:ext cx="564515" cy="226060"/>
          </a:xfrm>
          <a:prstGeom prst="rect">
            <a:avLst/>
          </a:prstGeom>
          <a:solidFill>
            <a:srgbClr val="F8F8F8"/>
          </a:solidFill>
          <a:ln w="3175">
            <a:solidFill>
              <a:srgbClr val="F8F8F8"/>
            </a:solidFill>
          </a:ln>
        </p:spPr>
        <p:txBody>
          <a:bodyPr vert="horz" wrap="square" lIns="0" tIns="44450" rIns="0" bIns="0" rtlCol="0">
            <a:spAutoFit/>
          </a:bodyPr>
          <a:lstStyle/>
          <a:p>
            <a:pPr marL="96520">
              <a:lnSpc>
                <a:spcPct val="100000"/>
              </a:lnSpc>
              <a:spcBef>
                <a:spcPts val="350"/>
              </a:spcBef>
            </a:pPr>
            <a:r>
              <a:rPr sz="800" spc="-10" dirty="0">
                <a:solidFill>
                  <a:srgbClr val="214681"/>
                </a:solidFill>
                <a:latin typeface="Calibri"/>
                <a:cs typeface="Calibri"/>
              </a:rPr>
              <a:t>Annuler</a:t>
            </a:r>
            <a:endParaRPr sz="800" dirty="0">
              <a:latin typeface="Calibri"/>
              <a:cs typeface="Calibri"/>
            </a:endParaRPr>
          </a:p>
        </p:txBody>
      </p:sp>
      <p:sp>
        <p:nvSpPr>
          <p:cNvPr id="89" name="object 89"/>
          <p:cNvSpPr txBox="1"/>
          <p:nvPr/>
        </p:nvSpPr>
        <p:spPr>
          <a:xfrm>
            <a:off x="7729728" y="2974848"/>
            <a:ext cx="1053465" cy="245745"/>
          </a:xfrm>
          <a:prstGeom prst="rect">
            <a:avLst/>
          </a:prstGeom>
          <a:solidFill>
            <a:srgbClr val="757575"/>
          </a:solidFill>
        </p:spPr>
        <p:txBody>
          <a:bodyPr vert="horz" wrap="square" lIns="0" tIns="0" rIns="0" bIns="0" rtlCol="0">
            <a:spAutoFit/>
          </a:bodyPr>
          <a:lstStyle/>
          <a:p>
            <a:pPr marL="635" algn="ctr">
              <a:lnSpc>
                <a:spcPts val="905"/>
              </a:lnSpc>
            </a:pPr>
            <a:r>
              <a:rPr sz="800" b="1" spc="-10" dirty="0">
                <a:solidFill>
                  <a:srgbClr val="FFFFFF"/>
                </a:solidFill>
                <a:latin typeface="Calibri"/>
                <a:cs typeface="Calibri"/>
              </a:rPr>
              <a:t>Envoyer</a:t>
            </a:r>
            <a:r>
              <a:rPr sz="800" b="1" spc="-35" dirty="0">
                <a:solidFill>
                  <a:srgbClr val="FFFFFF"/>
                </a:solidFill>
                <a:latin typeface="Calibri"/>
                <a:cs typeface="Calibri"/>
              </a:rPr>
              <a:t> </a:t>
            </a:r>
            <a:r>
              <a:rPr sz="800" b="1" dirty="0">
                <a:solidFill>
                  <a:srgbClr val="FFFFFF"/>
                </a:solidFill>
                <a:latin typeface="Calibri"/>
                <a:cs typeface="Calibri"/>
              </a:rPr>
              <a:t>un</a:t>
            </a:r>
            <a:r>
              <a:rPr sz="800" b="1" spc="10" dirty="0">
                <a:solidFill>
                  <a:srgbClr val="FFFFFF"/>
                </a:solidFill>
                <a:latin typeface="Calibri"/>
                <a:cs typeface="Calibri"/>
              </a:rPr>
              <a:t> </a:t>
            </a:r>
            <a:r>
              <a:rPr sz="800" b="1" dirty="0">
                <a:solidFill>
                  <a:srgbClr val="FFFFFF"/>
                </a:solidFill>
                <a:latin typeface="Calibri"/>
                <a:cs typeface="Calibri"/>
              </a:rPr>
              <a:t>e-mail</a:t>
            </a:r>
            <a:r>
              <a:rPr sz="800" b="1" spc="5" dirty="0">
                <a:solidFill>
                  <a:srgbClr val="FFFFFF"/>
                </a:solidFill>
                <a:latin typeface="Calibri"/>
                <a:cs typeface="Calibri"/>
              </a:rPr>
              <a:t> </a:t>
            </a:r>
            <a:r>
              <a:rPr sz="800" b="1" spc="-25" dirty="0">
                <a:solidFill>
                  <a:srgbClr val="FFFFFF"/>
                </a:solidFill>
                <a:latin typeface="Calibri"/>
                <a:cs typeface="Calibri"/>
              </a:rPr>
              <a:t>de</a:t>
            </a:r>
            <a:endParaRPr sz="800" dirty="0">
              <a:latin typeface="Calibri"/>
              <a:cs typeface="Calibri"/>
            </a:endParaRPr>
          </a:p>
          <a:p>
            <a:pPr marL="2540" algn="ctr">
              <a:lnSpc>
                <a:spcPct val="100000"/>
              </a:lnSpc>
            </a:pPr>
            <a:r>
              <a:rPr sz="800" b="1" spc="-10" dirty="0">
                <a:solidFill>
                  <a:srgbClr val="FFFFFF"/>
                </a:solidFill>
                <a:latin typeface="Calibri"/>
                <a:cs typeface="Calibri"/>
              </a:rPr>
              <a:t>réinitialisation</a:t>
            </a:r>
            <a:endParaRPr sz="800" dirty="0">
              <a:latin typeface="Calibri"/>
              <a:cs typeface="Calibri"/>
            </a:endParaRPr>
          </a:p>
        </p:txBody>
      </p:sp>
      <p:sp>
        <p:nvSpPr>
          <p:cNvPr id="26" name="object 26">
            <a:extLst>
              <a:ext uri="{C183D7F6-B498-43B3-948B-1728B52AA6E4}">
                <adec:decorative xmlns:adec="http://schemas.microsoft.com/office/drawing/2017/decorative" val="1"/>
              </a:ext>
            </a:extLst>
          </p:cNvPr>
          <p:cNvSpPr/>
          <p:nvPr/>
        </p:nvSpPr>
        <p:spPr>
          <a:xfrm>
            <a:off x="7050023" y="2965704"/>
            <a:ext cx="433070" cy="307975"/>
          </a:xfrm>
          <a:custGeom>
            <a:avLst/>
            <a:gdLst/>
            <a:ahLst/>
            <a:cxnLst/>
            <a:rect l="l" t="t" r="r" b="b"/>
            <a:pathLst>
              <a:path w="433070" h="307975">
                <a:moveTo>
                  <a:pt x="346201" y="0"/>
                </a:moveTo>
                <a:lnTo>
                  <a:pt x="0" y="0"/>
                </a:lnTo>
                <a:lnTo>
                  <a:pt x="0" y="307848"/>
                </a:lnTo>
                <a:lnTo>
                  <a:pt x="346201" y="307848"/>
                </a:lnTo>
                <a:lnTo>
                  <a:pt x="432816" y="153924"/>
                </a:lnTo>
                <a:lnTo>
                  <a:pt x="346201" y="0"/>
                </a:lnTo>
                <a:close/>
              </a:path>
            </a:pathLst>
          </a:custGeom>
          <a:solidFill>
            <a:srgbClr val="1A4685"/>
          </a:solidFill>
        </p:spPr>
        <p:txBody>
          <a:bodyPr wrap="square" lIns="0" tIns="0" rIns="0" bIns="0" rtlCol="0"/>
          <a:lstStyle/>
          <a:p>
            <a:endParaRPr dirty="0"/>
          </a:p>
        </p:txBody>
      </p:sp>
      <p:sp>
        <p:nvSpPr>
          <p:cNvPr id="27" name="object 27"/>
          <p:cNvSpPr txBox="1"/>
          <p:nvPr/>
        </p:nvSpPr>
        <p:spPr>
          <a:xfrm>
            <a:off x="7152893" y="2955416"/>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2</a:t>
            </a:r>
            <a:endParaRPr sz="1800" dirty="0">
              <a:latin typeface="Calibri"/>
              <a:cs typeface="Calibri"/>
            </a:endParaRPr>
          </a:p>
        </p:txBody>
      </p:sp>
      <p:sp>
        <p:nvSpPr>
          <p:cNvPr id="13" name="object 13">
            <a:extLst>
              <a:ext uri="{C183D7F6-B498-43B3-948B-1728B52AA6E4}">
                <adec:decorative xmlns:adec="http://schemas.microsoft.com/office/drawing/2017/decorative" val="1"/>
              </a:ext>
            </a:extLst>
          </p:cNvPr>
          <p:cNvSpPr/>
          <p:nvPr/>
        </p:nvSpPr>
        <p:spPr>
          <a:xfrm>
            <a:off x="9491471" y="2490216"/>
            <a:ext cx="431800" cy="309880"/>
          </a:xfrm>
          <a:custGeom>
            <a:avLst/>
            <a:gdLst/>
            <a:ahLst/>
            <a:cxnLst/>
            <a:rect l="l" t="t" r="r" b="b"/>
            <a:pathLst>
              <a:path w="431800" h="309880">
                <a:moveTo>
                  <a:pt x="345058" y="0"/>
                </a:moveTo>
                <a:lnTo>
                  <a:pt x="0" y="0"/>
                </a:lnTo>
                <a:lnTo>
                  <a:pt x="0" y="309372"/>
                </a:lnTo>
                <a:lnTo>
                  <a:pt x="345058" y="309372"/>
                </a:lnTo>
                <a:lnTo>
                  <a:pt x="431292" y="154686"/>
                </a:lnTo>
                <a:lnTo>
                  <a:pt x="345058" y="0"/>
                </a:lnTo>
                <a:close/>
              </a:path>
            </a:pathLst>
          </a:custGeom>
          <a:solidFill>
            <a:srgbClr val="1A4685"/>
          </a:solidFill>
        </p:spPr>
        <p:txBody>
          <a:bodyPr wrap="square" lIns="0" tIns="0" rIns="0" bIns="0" rtlCol="0"/>
          <a:lstStyle/>
          <a:p>
            <a:endParaRPr dirty="0"/>
          </a:p>
        </p:txBody>
      </p:sp>
      <p:sp>
        <p:nvSpPr>
          <p:cNvPr id="14" name="object 14"/>
          <p:cNvSpPr txBox="1"/>
          <p:nvPr/>
        </p:nvSpPr>
        <p:spPr>
          <a:xfrm>
            <a:off x="9593960" y="2480564"/>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2</a:t>
            </a:r>
            <a:endParaRPr sz="1800" dirty="0">
              <a:latin typeface="Calibri"/>
              <a:cs typeface="Calibri"/>
            </a:endParaRPr>
          </a:p>
        </p:txBody>
      </p:sp>
      <p:sp>
        <p:nvSpPr>
          <p:cNvPr id="15" name="object 15"/>
          <p:cNvSpPr txBox="1"/>
          <p:nvPr/>
        </p:nvSpPr>
        <p:spPr>
          <a:xfrm>
            <a:off x="10022205" y="2424811"/>
            <a:ext cx="1962150" cy="1586230"/>
          </a:xfrm>
          <a:prstGeom prst="rect">
            <a:avLst/>
          </a:prstGeom>
        </p:spPr>
        <p:txBody>
          <a:bodyPr vert="horz" wrap="square" lIns="0" tIns="39370" rIns="0" bIns="0" rtlCol="0">
            <a:spAutoFit/>
          </a:bodyPr>
          <a:lstStyle/>
          <a:p>
            <a:pPr marL="12700" marR="82550">
              <a:lnSpc>
                <a:spcPts val="1730"/>
              </a:lnSpc>
              <a:spcBef>
                <a:spcPts val="310"/>
              </a:spcBef>
            </a:pPr>
            <a:r>
              <a:rPr sz="1600" dirty="0">
                <a:latin typeface="Calibri"/>
                <a:cs typeface="Calibri"/>
              </a:rPr>
              <a:t>Saisissez</a:t>
            </a:r>
            <a:r>
              <a:rPr sz="1600" spc="-75" dirty="0">
                <a:latin typeface="Calibri"/>
                <a:cs typeface="Calibri"/>
              </a:rPr>
              <a:t> </a:t>
            </a:r>
            <a:r>
              <a:rPr sz="1600" dirty="0">
                <a:latin typeface="Calibri"/>
                <a:cs typeface="Calibri"/>
              </a:rPr>
              <a:t>l'adresse</a:t>
            </a:r>
            <a:r>
              <a:rPr sz="1600" spc="-50" dirty="0">
                <a:latin typeface="Calibri"/>
                <a:cs typeface="Calibri"/>
              </a:rPr>
              <a:t> </a:t>
            </a:r>
            <a:r>
              <a:rPr sz="1600" spc="-25" dirty="0">
                <a:latin typeface="Calibri"/>
                <a:cs typeface="Calibri"/>
              </a:rPr>
              <a:t>e-</a:t>
            </a:r>
            <a:r>
              <a:rPr sz="1600" dirty="0">
                <a:latin typeface="Calibri"/>
                <a:cs typeface="Calibri"/>
              </a:rPr>
              <a:t>mail</a:t>
            </a:r>
            <a:r>
              <a:rPr sz="1600" spc="-45" dirty="0">
                <a:latin typeface="Calibri"/>
                <a:cs typeface="Calibri"/>
              </a:rPr>
              <a:t> </a:t>
            </a:r>
            <a:r>
              <a:rPr sz="1600" spc="-10" dirty="0">
                <a:latin typeface="Calibri"/>
                <a:cs typeface="Calibri"/>
              </a:rPr>
              <a:t>enregistrée</a:t>
            </a:r>
            <a:r>
              <a:rPr sz="1600" spc="5" dirty="0">
                <a:latin typeface="Calibri"/>
                <a:cs typeface="Calibri"/>
              </a:rPr>
              <a:t> </a:t>
            </a:r>
            <a:r>
              <a:rPr sz="1600" dirty="0">
                <a:latin typeface="Calibri"/>
                <a:cs typeface="Calibri"/>
              </a:rPr>
              <a:t>sur</a:t>
            </a:r>
            <a:r>
              <a:rPr sz="1600" spc="-15" dirty="0">
                <a:latin typeface="Calibri"/>
                <a:cs typeface="Calibri"/>
              </a:rPr>
              <a:t> </a:t>
            </a:r>
            <a:r>
              <a:rPr sz="1600" spc="-25" dirty="0">
                <a:latin typeface="Calibri"/>
                <a:cs typeface="Calibri"/>
              </a:rPr>
              <a:t>le </a:t>
            </a:r>
            <a:r>
              <a:rPr sz="1600" dirty="0">
                <a:latin typeface="Calibri"/>
                <a:cs typeface="Calibri"/>
              </a:rPr>
              <a:t>compte,</a:t>
            </a:r>
            <a:r>
              <a:rPr sz="1600" spc="-55" dirty="0">
                <a:latin typeface="Calibri"/>
                <a:cs typeface="Calibri"/>
              </a:rPr>
              <a:t> </a:t>
            </a:r>
            <a:r>
              <a:rPr sz="1600" dirty="0">
                <a:latin typeface="Calibri"/>
                <a:cs typeface="Calibri"/>
              </a:rPr>
              <a:t>puis</a:t>
            </a:r>
            <a:r>
              <a:rPr sz="1600" spc="-80" dirty="0">
                <a:latin typeface="Calibri"/>
                <a:cs typeface="Calibri"/>
              </a:rPr>
              <a:t> </a:t>
            </a:r>
            <a:r>
              <a:rPr sz="1600" spc="-10" dirty="0">
                <a:latin typeface="Calibri"/>
                <a:cs typeface="Calibri"/>
              </a:rPr>
              <a:t>saisissez-</a:t>
            </a:r>
            <a:r>
              <a:rPr sz="1600" dirty="0">
                <a:latin typeface="Calibri"/>
                <a:cs typeface="Calibri"/>
              </a:rPr>
              <a:t>la</a:t>
            </a:r>
            <a:r>
              <a:rPr sz="1600" spc="-40" dirty="0">
                <a:latin typeface="Calibri"/>
                <a:cs typeface="Calibri"/>
              </a:rPr>
              <a:t> </a:t>
            </a:r>
            <a:r>
              <a:rPr sz="1600" dirty="0">
                <a:latin typeface="Calibri"/>
                <a:cs typeface="Calibri"/>
              </a:rPr>
              <a:t>à</a:t>
            </a:r>
            <a:r>
              <a:rPr sz="1600" spc="-30" dirty="0">
                <a:latin typeface="Calibri"/>
                <a:cs typeface="Calibri"/>
              </a:rPr>
              <a:t> </a:t>
            </a:r>
            <a:r>
              <a:rPr sz="1600" dirty="0">
                <a:latin typeface="Calibri"/>
                <a:cs typeface="Calibri"/>
              </a:rPr>
              <a:t>nouveau</a:t>
            </a:r>
            <a:r>
              <a:rPr sz="1600" spc="-25" dirty="0">
                <a:latin typeface="Calibri"/>
                <a:cs typeface="Calibri"/>
              </a:rPr>
              <a:t> </a:t>
            </a:r>
            <a:r>
              <a:rPr sz="1600" spc="-20" dirty="0">
                <a:latin typeface="Calibri"/>
                <a:cs typeface="Calibri"/>
              </a:rPr>
              <a:t>pour </a:t>
            </a:r>
            <a:r>
              <a:rPr sz="1600" spc="-10" dirty="0">
                <a:latin typeface="Calibri"/>
                <a:cs typeface="Calibri"/>
              </a:rPr>
              <a:t>confirmer.</a:t>
            </a:r>
            <a:endParaRPr sz="1600" dirty="0">
              <a:latin typeface="Calibri"/>
              <a:cs typeface="Calibri"/>
            </a:endParaRPr>
          </a:p>
          <a:p>
            <a:pPr marL="12700">
              <a:lnSpc>
                <a:spcPts val="1600"/>
              </a:lnSpc>
            </a:pPr>
            <a:r>
              <a:rPr sz="1600" dirty="0">
                <a:latin typeface="Calibri"/>
                <a:cs typeface="Calibri"/>
              </a:rPr>
              <a:t>Cliquez</a:t>
            </a:r>
            <a:r>
              <a:rPr sz="1600" spc="-45" dirty="0">
                <a:latin typeface="Calibri"/>
                <a:cs typeface="Calibri"/>
              </a:rPr>
              <a:t> </a:t>
            </a:r>
            <a:r>
              <a:rPr sz="1600" dirty="0">
                <a:latin typeface="Calibri"/>
                <a:cs typeface="Calibri"/>
              </a:rPr>
              <a:t>sur</a:t>
            </a:r>
            <a:r>
              <a:rPr sz="1600" spc="-50" dirty="0">
                <a:latin typeface="Calibri"/>
                <a:cs typeface="Calibri"/>
              </a:rPr>
              <a:t> </a:t>
            </a:r>
            <a:r>
              <a:rPr sz="1600" b="1" spc="-10" dirty="0">
                <a:latin typeface="Calibri"/>
                <a:cs typeface="Calibri"/>
              </a:rPr>
              <a:t>Envoyer</a:t>
            </a:r>
            <a:r>
              <a:rPr sz="1600" b="1" spc="-20" dirty="0">
                <a:latin typeface="Calibri"/>
                <a:cs typeface="Calibri"/>
              </a:rPr>
              <a:t> l'e-</a:t>
            </a:r>
            <a:endParaRPr sz="1600" dirty="0">
              <a:latin typeface="Calibri"/>
              <a:cs typeface="Calibri"/>
            </a:endParaRPr>
          </a:p>
          <a:p>
            <a:pPr marL="12700">
              <a:lnSpc>
                <a:spcPts val="1825"/>
              </a:lnSpc>
            </a:pPr>
            <a:r>
              <a:rPr sz="1600" b="1" dirty="0">
                <a:latin typeface="Calibri"/>
                <a:cs typeface="Calibri"/>
              </a:rPr>
              <a:t>mail</a:t>
            </a:r>
            <a:r>
              <a:rPr sz="1600" b="1" spc="-15" dirty="0">
                <a:latin typeface="Calibri"/>
                <a:cs typeface="Calibri"/>
              </a:rPr>
              <a:t> </a:t>
            </a:r>
            <a:r>
              <a:rPr sz="1600" b="1" dirty="0">
                <a:latin typeface="Calibri"/>
                <a:cs typeface="Calibri"/>
              </a:rPr>
              <a:t>de</a:t>
            </a:r>
            <a:r>
              <a:rPr sz="1600" b="1" spc="-10" dirty="0">
                <a:latin typeface="Calibri"/>
                <a:cs typeface="Calibri"/>
              </a:rPr>
              <a:t> réinitialisation</a:t>
            </a:r>
            <a:r>
              <a:rPr sz="1600" spc="-10" dirty="0">
                <a:latin typeface="Calibri"/>
                <a:cs typeface="Calibri"/>
              </a:rPr>
              <a:t>.</a:t>
            </a:r>
            <a:endParaRPr sz="1600" dirty="0">
              <a:latin typeface="Calibri"/>
              <a:cs typeface="Calibri"/>
            </a:endParaRPr>
          </a:p>
        </p:txBody>
      </p:sp>
      <p:pic>
        <p:nvPicPr>
          <p:cNvPr id="7" name="object 7" descr="Capture d’écran du message de confirmation indiquant que l'e-mail de réinitialisation du mot de passe a été envoyé."/>
          <p:cNvPicPr/>
          <p:nvPr/>
        </p:nvPicPr>
        <p:blipFill>
          <a:blip r:embed="rId4" cstate="print"/>
          <a:stretch>
            <a:fillRect/>
          </a:stretch>
        </p:blipFill>
        <p:spPr>
          <a:xfrm>
            <a:off x="6143243" y="3581399"/>
            <a:ext cx="3025140" cy="1057656"/>
          </a:xfrm>
          <a:prstGeom prst="rect">
            <a:avLst/>
          </a:prstGeom>
        </p:spPr>
      </p:pic>
      <p:sp>
        <p:nvSpPr>
          <p:cNvPr id="91" name="object 91"/>
          <p:cNvSpPr txBox="1"/>
          <p:nvPr/>
        </p:nvSpPr>
        <p:spPr>
          <a:xfrm>
            <a:off x="6223762" y="3986783"/>
            <a:ext cx="2840990" cy="227626"/>
          </a:xfrm>
          <a:prstGeom prst="rect">
            <a:avLst/>
          </a:prstGeom>
          <a:solidFill>
            <a:srgbClr val="FFFFFF"/>
          </a:solidFill>
        </p:spPr>
        <p:txBody>
          <a:bodyPr vert="horz" wrap="square" lIns="0" tIns="12065" rIns="0" bIns="0" rtlCol="0">
            <a:spAutoFit/>
          </a:bodyPr>
          <a:lstStyle/>
          <a:p>
            <a:pPr marL="12700" marR="5080">
              <a:lnSpc>
                <a:spcPct val="100000"/>
              </a:lnSpc>
              <a:spcBef>
                <a:spcPts val="95"/>
              </a:spcBef>
            </a:pPr>
            <a:r>
              <a:rPr sz="700" dirty="0">
                <a:solidFill>
                  <a:srgbClr val="3A3838"/>
                </a:solidFill>
                <a:latin typeface="Calibri"/>
                <a:cs typeface="Calibri"/>
              </a:rPr>
              <a:t>Un</a:t>
            </a:r>
            <a:r>
              <a:rPr sz="700" spc="-20" dirty="0">
                <a:solidFill>
                  <a:srgbClr val="3A3838"/>
                </a:solidFill>
                <a:latin typeface="Calibri"/>
                <a:cs typeface="Calibri"/>
              </a:rPr>
              <a:t> </a:t>
            </a:r>
            <a:r>
              <a:rPr sz="700" dirty="0">
                <a:solidFill>
                  <a:srgbClr val="3A3838"/>
                </a:solidFill>
                <a:latin typeface="Calibri"/>
                <a:cs typeface="Calibri"/>
              </a:rPr>
              <a:t>courriel</a:t>
            </a:r>
            <a:r>
              <a:rPr sz="700" spc="15" dirty="0">
                <a:solidFill>
                  <a:srgbClr val="3A3838"/>
                </a:solidFill>
                <a:latin typeface="Calibri"/>
                <a:cs typeface="Calibri"/>
              </a:rPr>
              <a:t> </a:t>
            </a:r>
            <a:r>
              <a:rPr sz="700" dirty="0">
                <a:solidFill>
                  <a:srgbClr val="3A3838"/>
                </a:solidFill>
                <a:latin typeface="Calibri"/>
                <a:cs typeface="Calibri"/>
              </a:rPr>
              <a:t>de</a:t>
            </a:r>
            <a:r>
              <a:rPr sz="700" spc="-5" dirty="0">
                <a:solidFill>
                  <a:srgbClr val="3A3838"/>
                </a:solidFill>
                <a:latin typeface="Calibri"/>
                <a:cs typeface="Calibri"/>
              </a:rPr>
              <a:t> </a:t>
            </a:r>
            <a:r>
              <a:rPr sz="700" spc="-10" dirty="0">
                <a:solidFill>
                  <a:srgbClr val="3A3838"/>
                </a:solidFill>
                <a:latin typeface="Calibri"/>
                <a:cs typeface="Calibri"/>
              </a:rPr>
              <a:t>réinitialisation</a:t>
            </a:r>
            <a:r>
              <a:rPr sz="700" spc="25" dirty="0">
                <a:solidFill>
                  <a:srgbClr val="3A3838"/>
                </a:solidFill>
                <a:latin typeface="Calibri"/>
                <a:cs typeface="Calibri"/>
              </a:rPr>
              <a:t> </a:t>
            </a:r>
            <a:r>
              <a:rPr sz="700" dirty="0">
                <a:solidFill>
                  <a:srgbClr val="3A3838"/>
                </a:solidFill>
                <a:latin typeface="Calibri"/>
                <a:cs typeface="Calibri"/>
              </a:rPr>
              <a:t>de</a:t>
            </a:r>
            <a:r>
              <a:rPr sz="700" spc="-10" dirty="0">
                <a:solidFill>
                  <a:srgbClr val="3A3838"/>
                </a:solidFill>
                <a:latin typeface="Calibri"/>
                <a:cs typeface="Calibri"/>
              </a:rPr>
              <a:t> </a:t>
            </a:r>
            <a:r>
              <a:rPr sz="700" dirty="0">
                <a:solidFill>
                  <a:srgbClr val="3A3838"/>
                </a:solidFill>
                <a:latin typeface="Calibri"/>
                <a:cs typeface="Calibri"/>
              </a:rPr>
              <a:t>mot</a:t>
            </a:r>
            <a:r>
              <a:rPr sz="700" spc="5" dirty="0">
                <a:solidFill>
                  <a:srgbClr val="3A3838"/>
                </a:solidFill>
                <a:latin typeface="Calibri"/>
                <a:cs typeface="Calibri"/>
              </a:rPr>
              <a:t> </a:t>
            </a:r>
            <a:r>
              <a:rPr sz="700" dirty="0">
                <a:solidFill>
                  <a:srgbClr val="3A3838"/>
                </a:solidFill>
                <a:latin typeface="Calibri"/>
                <a:cs typeface="Calibri"/>
              </a:rPr>
              <a:t>de</a:t>
            </a:r>
            <a:r>
              <a:rPr sz="700" spc="-10" dirty="0">
                <a:solidFill>
                  <a:srgbClr val="3A3838"/>
                </a:solidFill>
                <a:latin typeface="Calibri"/>
                <a:cs typeface="Calibri"/>
              </a:rPr>
              <a:t> </a:t>
            </a:r>
            <a:r>
              <a:rPr sz="700" dirty="0">
                <a:solidFill>
                  <a:srgbClr val="3A3838"/>
                </a:solidFill>
                <a:latin typeface="Calibri"/>
                <a:cs typeface="Calibri"/>
              </a:rPr>
              <a:t>passe</a:t>
            </a:r>
            <a:r>
              <a:rPr sz="700" spc="-20" dirty="0">
                <a:solidFill>
                  <a:srgbClr val="3A3838"/>
                </a:solidFill>
                <a:latin typeface="Calibri"/>
                <a:cs typeface="Calibri"/>
              </a:rPr>
              <a:t> </a:t>
            </a:r>
            <a:r>
              <a:rPr sz="700" dirty="0">
                <a:solidFill>
                  <a:srgbClr val="3A3838"/>
                </a:solidFill>
                <a:latin typeface="Calibri"/>
                <a:cs typeface="Calibri"/>
              </a:rPr>
              <a:t>a</a:t>
            </a:r>
            <a:r>
              <a:rPr sz="700" spc="-10" dirty="0">
                <a:solidFill>
                  <a:srgbClr val="3A3838"/>
                </a:solidFill>
                <a:latin typeface="Calibri"/>
                <a:cs typeface="Calibri"/>
              </a:rPr>
              <a:t> </a:t>
            </a:r>
            <a:r>
              <a:rPr sz="700" dirty="0">
                <a:solidFill>
                  <a:srgbClr val="3A3838"/>
                </a:solidFill>
                <a:latin typeface="Calibri"/>
                <a:cs typeface="Calibri"/>
              </a:rPr>
              <a:t>été envoyé</a:t>
            </a:r>
            <a:r>
              <a:rPr sz="700" spc="-10" dirty="0">
                <a:solidFill>
                  <a:srgbClr val="3A3838"/>
                </a:solidFill>
                <a:latin typeface="Calibri"/>
                <a:cs typeface="Calibri"/>
              </a:rPr>
              <a:t> </a:t>
            </a:r>
            <a:r>
              <a:rPr sz="700" spc="-50" dirty="0">
                <a:solidFill>
                  <a:srgbClr val="3A3838"/>
                </a:solidFill>
                <a:latin typeface="Calibri"/>
                <a:cs typeface="Calibri"/>
              </a:rPr>
              <a:t>à</a:t>
            </a:r>
            <a:r>
              <a:rPr sz="700" spc="500" dirty="0">
                <a:solidFill>
                  <a:srgbClr val="3A3838"/>
                </a:solidFill>
                <a:latin typeface="Calibri"/>
                <a:cs typeface="Calibri"/>
              </a:rPr>
              <a:t> </a:t>
            </a:r>
            <a:r>
              <a:rPr sz="700" spc="-10" dirty="0">
                <a:solidFill>
                  <a:srgbClr val="3A3838"/>
                </a:solidFill>
                <a:latin typeface="Calibri"/>
                <a:cs typeface="Calibri"/>
                <a:hlinkClick r:id="rId5"/>
              </a:rPr>
              <a:t>emailaddress@mail.com</a:t>
            </a:r>
            <a:endParaRPr sz="700" dirty="0">
              <a:latin typeface="Calibri"/>
              <a:cs typeface="Calibri"/>
            </a:endParaRPr>
          </a:p>
        </p:txBody>
      </p:sp>
      <p:sp>
        <p:nvSpPr>
          <p:cNvPr id="101" name="object 101"/>
          <p:cNvSpPr txBox="1"/>
          <p:nvPr/>
        </p:nvSpPr>
        <p:spPr>
          <a:xfrm>
            <a:off x="7597267" y="4362957"/>
            <a:ext cx="119380" cy="116839"/>
          </a:xfrm>
          <a:prstGeom prst="rect">
            <a:avLst/>
          </a:prstGeom>
          <a:solidFill>
            <a:srgbClr val="22608F"/>
          </a:solidFill>
        </p:spPr>
        <p:txBody>
          <a:bodyPr vert="horz" wrap="square" lIns="0" tIns="12700" rIns="0" bIns="0" rtlCol="0">
            <a:spAutoFit/>
          </a:bodyPr>
          <a:lstStyle/>
          <a:p>
            <a:pPr marL="12700">
              <a:lnSpc>
                <a:spcPct val="100000"/>
              </a:lnSpc>
              <a:spcBef>
                <a:spcPts val="100"/>
              </a:spcBef>
            </a:pPr>
            <a:r>
              <a:rPr sz="600" b="1" spc="-25" dirty="0">
                <a:solidFill>
                  <a:srgbClr val="FFFFFF"/>
                </a:solidFill>
                <a:latin typeface="Calibri"/>
                <a:cs typeface="Calibri"/>
              </a:rPr>
              <a:t>OK</a:t>
            </a:r>
            <a:endParaRPr sz="600" dirty="0">
              <a:latin typeface="Calibri"/>
              <a:cs typeface="Calibri"/>
            </a:endParaRPr>
          </a:p>
        </p:txBody>
      </p:sp>
      <p:sp>
        <p:nvSpPr>
          <p:cNvPr id="28" name="object 28">
            <a:extLst>
              <a:ext uri="{C183D7F6-B498-43B3-948B-1728B52AA6E4}">
                <adec:decorative xmlns:adec="http://schemas.microsoft.com/office/drawing/2017/decorative" val="1"/>
              </a:ext>
            </a:extLst>
          </p:cNvPr>
          <p:cNvSpPr/>
          <p:nvPr/>
        </p:nvSpPr>
        <p:spPr>
          <a:xfrm>
            <a:off x="6812280" y="4276344"/>
            <a:ext cx="433070" cy="309880"/>
          </a:xfrm>
          <a:custGeom>
            <a:avLst/>
            <a:gdLst/>
            <a:ahLst/>
            <a:cxnLst/>
            <a:rect l="l" t="t" r="r" b="b"/>
            <a:pathLst>
              <a:path w="433070" h="309879">
                <a:moveTo>
                  <a:pt x="346201" y="0"/>
                </a:moveTo>
                <a:lnTo>
                  <a:pt x="0" y="0"/>
                </a:lnTo>
                <a:lnTo>
                  <a:pt x="0" y="309371"/>
                </a:lnTo>
                <a:lnTo>
                  <a:pt x="346201" y="309371"/>
                </a:lnTo>
                <a:lnTo>
                  <a:pt x="432816" y="154685"/>
                </a:lnTo>
                <a:lnTo>
                  <a:pt x="346201" y="0"/>
                </a:lnTo>
                <a:close/>
              </a:path>
            </a:pathLst>
          </a:custGeom>
          <a:solidFill>
            <a:srgbClr val="1A4685"/>
          </a:solidFill>
        </p:spPr>
        <p:txBody>
          <a:bodyPr wrap="square" lIns="0" tIns="0" rIns="0" bIns="0" rtlCol="0"/>
          <a:lstStyle/>
          <a:p>
            <a:endParaRPr dirty="0"/>
          </a:p>
        </p:txBody>
      </p:sp>
      <p:sp>
        <p:nvSpPr>
          <p:cNvPr id="29" name="object 29"/>
          <p:cNvSpPr txBox="1"/>
          <p:nvPr/>
        </p:nvSpPr>
        <p:spPr>
          <a:xfrm>
            <a:off x="6915150" y="4266692"/>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3</a:t>
            </a:r>
            <a:endParaRPr sz="1800" dirty="0">
              <a:latin typeface="Calibri"/>
              <a:cs typeface="Calibri"/>
            </a:endParaRPr>
          </a:p>
        </p:txBody>
      </p:sp>
      <p:sp>
        <p:nvSpPr>
          <p:cNvPr id="16" name="object 16">
            <a:extLst>
              <a:ext uri="{C183D7F6-B498-43B3-948B-1728B52AA6E4}">
                <adec:decorative xmlns:adec="http://schemas.microsoft.com/office/drawing/2017/decorative" val="1"/>
              </a:ext>
            </a:extLst>
          </p:cNvPr>
          <p:cNvSpPr/>
          <p:nvPr/>
        </p:nvSpPr>
        <p:spPr>
          <a:xfrm>
            <a:off x="9491471" y="4585715"/>
            <a:ext cx="431800" cy="307975"/>
          </a:xfrm>
          <a:custGeom>
            <a:avLst/>
            <a:gdLst/>
            <a:ahLst/>
            <a:cxnLst/>
            <a:rect l="l" t="t" r="r" b="b"/>
            <a:pathLst>
              <a:path w="431800" h="307975">
                <a:moveTo>
                  <a:pt x="345058" y="0"/>
                </a:moveTo>
                <a:lnTo>
                  <a:pt x="0" y="0"/>
                </a:lnTo>
                <a:lnTo>
                  <a:pt x="0" y="307847"/>
                </a:lnTo>
                <a:lnTo>
                  <a:pt x="345058" y="307847"/>
                </a:lnTo>
                <a:lnTo>
                  <a:pt x="431292" y="153923"/>
                </a:lnTo>
                <a:lnTo>
                  <a:pt x="345058" y="0"/>
                </a:lnTo>
                <a:close/>
              </a:path>
            </a:pathLst>
          </a:custGeom>
          <a:solidFill>
            <a:srgbClr val="1A4685"/>
          </a:solidFill>
        </p:spPr>
        <p:txBody>
          <a:bodyPr wrap="square" lIns="0" tIns="0" rIns="0" bIns="0" rtlCol="0"/>
          <a:lstStyle/>
          <a:p>
            <a:endParaRPr dirty="0"/>
          </a:p>
        </p:txBody>
      </p:sp>
      <p:sp>
        <p:nvSpPr>
          <p:cNvPr id="17" name="object 17"/>
          <p:cNvSpPr txBox="1"/>
          <p:nvPr/>
        </p:nvSpPr>
        <p:spPr>
          <a:xfrm>
            <a:off x="9593960" y="4575429"/>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3</a:t>
            </a:r>
            <a:endParaRPr sz="1800" dirty="0">
              <a:latin typeface="Calibri"/>
              <a:cs typeface="Calibri"/>
            </a:endParaRPr>
          </a:p>
        </p:txBody>
      </p:sp>
      <p:sp>
        <p:nvSpPr>
          <p:cNvPr id="18" name="object 18"/>
          <p:cNvSpPr txBox="1"/>
          <p:nvPr/>
        </p:nvSpPr>
        <p:spPr>
          <a:xfrm>
            <a:off x="10022205" y="4576394"/>
            <a:ext cx="127000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Cliquez</a:t>
            </a:r>
            <a:r>
              <a:rPr sz="1600" spc="-45" dirty="0">
                <a:latin typeface="Calibri"/>
                <a:cs typeface="Calibri"/>
              </a:rPr>
              <a:t> </a:t>
            </a:r>
            <a:r>
              <a:rPr sz="1600" dirty="0">
                <a:latin typeface="Calibri"/>
                <a:cs typeface="Calibri"/>
              </a:rPr>
              <a:t>sur</a:t>
            </a:r>
            <a:r>
              <a:rPr sz="1600" spc="-45" dirty="0">
                <a:latin typeface="Calibri"/>
                <a:cs typeface="Calibri"/>
              </a:rPr>
              <a:t> </a:t>
            </a:r>
            <a:r>
              <a:rPr sz="1600" b="1" spc="-25" dirty="0">
                <a:latin typeface="Calibri"/>
                <a:cs typeface="Calibri"/>
              </a:rPr>
              <a:t>OK.</a:t>
            </a:r>
            <a:endParaRPr sz="1600" dirty="0">
              <a:latin typeface="Calibri"/>
              <a:cs typeface="Calibri"/>
            </a:endParaRPr>
          </a:p>
        </p:txBody>
      </p:sp>
      <p:pic>
        <p:nvPicPr>
          <p:cNvPr id="8" name="object 8" descr="Capture d’écran de l’invite de réinitialisation du mot de passe."/>
          <p:cNvPicPr/>
          <p:nvPr/>
        </p:nvPicPr>
        <p:blipFill>
          <a:blip r:embed="rId6" cstate="print"/>
          <a:stretch>
            <a:fillRect/>
          </a:stretch>
        </p:blipFill>
        <p:spPr>
          <a:xfrm>
            <a:off x="5964936" y="4853940"/>
            <a:ext cx="3364991" cy="1414272"/>
          </a:xfrm>
          <a:prstGeom prst="rect">
            <a:avLst/>
          </a:prstGeom>
        </p:spPr>
      </p:pic>
      <p:sp>
        <p:nvSpPr>
          <p:cNvPr id="93" name="object 93"/>
          <p:cNvSpPr txBox="1"/>
          <p:nvPr/>
        </p:nvSpPr>
        <p:spPr>
          <a:xfrm>
            <a:off x="6904148" y="4902708"/>
            <a:ext cx="2160604" cy="188513"/>
          </a:xfrm>
          <a:prstGeom prst="rect">
            <a:avLst/>
          </a:prstGeom>
          <a:solidFill>
            <a:srgbClr val="F8F8F8"/>
          </a:solidFill>
        </p:spPr>
        <p:txBody>
          <a:bodyPr vert="horz" wrap="square" lIns="0" tIns="26670" rIns="0" bIns="0" rtlCol="0">
            <a:spAutoFit/>
          </a:bodyPr>
          <a:lstStyle/>
          <a:p>
            <a:pPr marL="105410" marR="172720">
              <a:lnSpc>
                <a:spcPct val="100000"/>
              </a:lnSpc>
              <a:spcBef>
                <a:spcPts val="210"/>
              </a:spcBef>
            </a:pPr>
            <a:r>
              <a:rPr sz="1050" dirty="0">
                <a:solidFill>
                  <a:srgbClr val="214681"/>
                </a:solidFill>
                <a:latin typeface="Calibri"/>
                <a:cs typeface="Calibri"/>
              </a:rPr>
              <a:t>Réinitialiser</a:t>
            </a:r>
            <a:r>
              <a:rPr sz="1050" spc="-45" dirty="0">
                <a:solidFill>
                  <a:srgbClr val="214681"/>
                </a:solidFill>
                <a:latin typeface="Calibri"/>
                <a:cs typeface="Calibri"/>
              </a:rPr>
              <a:t> </a:t>
            </a:r>
            <a:r>
              <a:rPr sz="1050" dirty="0">
                <a:solidFill>
                  <a:srgbClr val="214681"/>
                </a:solidFill>
                <a:latin typeface="Calibri"/>
                <a:cs typeface="Calibri"/>
              </a:rPr>
              <a:t>votre</a:t>
            </a:r>
            <a:r>
              <a:rPr sz="1050" spc="-20" dirty="0">
                <a:solidFill>
                  <a:srgbClr val="214681"/>
                </a:solidFill>
                <a:latin typeface="Calibri"/>
                <a:cs typeface="Calibri"/>
              </a:rPr>
              <a:t> </a:t>
            </a:r>
            <a:r>
              <a:rPr sz="1050" dirty="0">
                <a:solidFill>
                  <a:srgbClr val="214681"/>
                </a:solidFill>
                <a:latin typeface="Calibri"/>
                <a:cs typeface="Calibri"/>
              </a:rPr>
              <a:t>mot</a:t>
            </a:r>
            <a:r>
              <a:rPr sz="1050" spc="-25" dirty="0">
                <a:solidFill>
                  <a:srgbClr val="214681"/>
                </a:solidFill>
                <a:latin typeface="Calibri"/>
                <a:cs typeface="Calibri"/>
              </a:rPr>
              <a:t> de </a:t>
            </a:r>
            <a:r>
              <a:rPr sz="1050" spc="-10" dirty="0">
                <a:solidFill>
                  <a:srgbClr val="214681"/>
                </a:solidFill>
                <a:latin typeface="Calibri"/>
                <a:cs typeface="Calibri"/>
              </a:rPr>
              <a:t>passe</a:t>
            </a:r>
            <a:endParaRPr sz="1050" dirty="0">
              <a:latin typeface="Calibri"/>
              <a:cs typeface="Calibri"/>
            </a:endParaRPr>
          </a:p>
        </p:txBody>
      </p:sp>
      <p:sp>
        <p:nvSpPr>
          <p:cNvPr id="30" name="object 30">
            <a:extLst>
              <a:ext uri="{C183D7F6-B498-43B3-948B-1728B52AA6E4}">
                <adec:decorative xmlns:adec="http://schemas.microsoft.com/office/drawing/2017/decorative" val="1"/>
              </a:ext>
            </a:extLst>
          </p:cNvPr>
          <p:cNvSpPr/>
          <p:nvPr/>
        </p:nvSpPr>
        <p:spPr>
          <a:xfrm>
            <a:off x="6379464" y="4908803"/>
            <a:ext cx="433070" cy="309880"/>
          </a:xfrm>
          <a:custGeom>
            <a:avLst/>
            <a:gdLst/>
            <a:ahLst/>
            <a:cxnLst/>
            <a:rect l="l" t="t" r="r" b="b"/>
            <a:pathLst>
              <a:path w="433070" h="309879">
                <a:moveTo>
                  <a:pt x="346202" y="0"/>
                </a:moveTo>
                <a:lnTo>
                  <a:pt x="0" y="0"/>
                </a:lnTo>
                <a:lnTo>
                  <a:pt x="0" y="309372"/>
                </a:lnTo>
                <a:lnTo>
                  <a:pt x="346202" y="309372"/>
                </a:lnTo>
                <a:lnTo>
                  <a:pt x="432815" y="154686"/>
                </a:lnTo>
                <a:lnTo>
                  <a:pt x="346202" y="0"/>
                </a:lnTo>
                <a:close/>
              </a:path>
            </a:pathLst>
          </a:custGeom>
          <a:solidFill>
            <a:srgbClr val="1A4685"/>
          </a:solidFill>
        </p:spPr>
        <p:txBody>
          <a:bodyPr wrap="square" lIns="0" tIns="0" rIns="0" bIns="0" rtlCol="0"/>
          <a:lstStyle/>
          <a:p>
            <a:endParaRPr dirty="0"/>
          </a:p>
        </p:txBody>
      </p:sp>
      <p:sp>
        <p:nvSpPr>
          <p:cNvPr id="31" name="object 31"/>
          <p:cNvSpPr txBox="1"/>
          <p:nvPr/>
        </p:nvSpPr>
        <p:spPr>
          <a:xfrm>
            <a:off x="6482588" y="4899736"/>
            <a:ext cx="141605" cy="300355"/>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4</a:t>
            </a:r>
            <a:endParaRPr sz="1800" dirty="0">
              <a:latin typeface="Calibri"/>
              <a:cs typeface="Calibri"/>
            </a:endParaRPr>
          </a:p>
        </p:txBody>
      </p:sp>
      <p:sp>
        <p:nvSpPr>
          <p:cNvPr id="94" name="object 94"/>
          <p:cNvSpPr txBox="1"/>
          <p:nvPr/>
        </p:nvSpPr>
        <p:spPr>
          <a:xfrm>
            <a:off x="5971032" y="5249417"/>
            <a:ext cx="730250" cy="179070"/>
          </a:xfrm>
          <a:prstGeom prst="rect">
            <a:avLst/>
          </a:prstGeom>
          <a:solidFill>
            <a:srgbClr val="F8F8F8"/>
          </a:solidFill>
          <a:ln w="9525">
            <a:solidFill>
              <a:srgbClr val="F8F8F8"/>
            </a:solidFill>
          </a:ln>
        </p:spPr>
        <p:txBody>
          <a:bodyPr vert="horz" wrap="square" lIns="0" tIns="36830" rIns="0" bIns="0" rtlCol="0">
            <a:spAutoFit/>
          </a:bodyPr>
          <a:lstStyle/>
          <a:p>
            <a:pPr marL="92075">
              <a:lnSpc>
                <a:spcPct val="100000"/>
              </a:lnSpc>
              <a:spcBef>
                <a:spcPts val="290"/>
              </a:spcBef>
            </a:pPr>
            <a:r>
              <a:rPr sz="600" b="1" dirty="0">
                <a:solidFill>
                  <a:srgbClr val="3A3838"/>
                </a:solidFill>
                <a:latin typeface="Calibri"/>
                <a:cs typeface="Calibri"/>
              </a:rPr>
              <a:t>Mot</a:t>
            </a:r>
            <a:r>
              <a:rPr sz="600" b="1" spc="-15" dirty="0">
                <a:solidFill>
                  <a:srgbClr val="3A3838"/>
                </a:solidFill>
                <a:latin typeface="Calibri"/>
                <a:cs typeface="Calibri"/>
              </a:rPr>
              <a:t> </a:t>
            </a:r>
            <a:r>
              <a:rPr sz="600" b="1" dirty="0">
                <a:solidFill>
                  <a:srgbClr val="3A3838"/>
                </a:solidFill>
                <a:latin typeface="Calibri"/>
                <a:cs typeface="Calibri"/>
              </a:rPr>
              <a:t>de</a:t>
            </a:r>
            <a:r>
              <a:rPr sz="600" b="1" spc="-10" dirty="0">
                <a:solidFill>
                  <a:srgbClr val="3A3838"/>
                </a:solidFill>
                <a:latin typeface="Calibri"/>
                <a:cs typeface="Calibri"/>
              </a:rPr>
              <a:t> </a:t>
            </a:r>
            <a:r>
              <a:rPr sz="600" b="1" dirty="0">
                <a:solidFill>
                  <a:srgbClr val="3A3838"/>
                </a:solidFill>
                <a:latin typeface="Calibri"/>
                <a:cs typeface="Calibri"/>
              </a:rPr>
              <a:t>passe</a:t>
            </a:r>
            <a:r>
              <a:rPr sz="600" b="1" spc="-15" dirty="0">
                <a:solidFill>
                  <a:srgbClr val="3A3838"/>
                </a:solidFill>
                <a:latin typeface="Calibri"/>
                <a:cs typeface="Calibri"/>
              </a:rPr>
              <a:t> </a:t>
            </a:r>
            <a:r>
              <a:rPr sz="600" b="1" spc="-50" dirty="0">
                <a:solidFill>
                  <a:srgbClr val="3A3838"/>
                </a:solidFill>
                <a:latin typeface="Calibri"/>
                <a:cs typeface="Calibri"/>
              </a:rPr>
              <a:t>:</a:t>
            </a:r>
            <a:endParaRPr sz="600" dirty="0">
              <a:latin typeface="Calibri"/>
              <a:cs typeface="Calibri"/>
            </a:endParaRPr>
          </a:p>
        </p:txBody>
      </p:sp>
      <p:sp>
        <p:nvSpPr>
          <p:cNvPr id="98" name="object 98"/>
          <p:cNvSpPr txBox="1"/>
          <p:nvPr/>
        </p:nvSpPr>
        <p:spPr>
          <a:xfrm>
            <a:off x="6904148" y="5318759"/>
            <a:ext cx="1279525" cy="109855"/>
          </a:xfrm>
          <a:prstGeom prst="rect">
            <a:avLst/>
          </a:prstGeom>
          <a:solidFill>
            <a:srgbClr val="FFFFFF"/>
          </a:solidFill>
        </p:spPr>
        <p:txBody>
          <a:bodyPr vert="horz" wrap="square" lIns="0" tIns="0" rIns="0" bIns="0" rtlCol="0">
            <a:spAutoFit/>
          </a:bodyPr>
          <a:lstStyle/>
          <a:p>
            <a:pPr marL="85090">
              <a:lnSpc>
                <a:spcPts val="434"/>
              </a:lnSpc>
            </a:pPr>
            <a:r>
              <a:rPr sz="500" spc="-10" dirty="0">
                <a:solidFill>
                  <a:srgbClr val="3A3838"/>
                </a:solidFill>
                <a:latin typeface="Calibri"/>
                <a:cs typeface="Calibri"/>
              </a:rPr>
              <a:t>Saisissez</a:t>
            </a:r>
            <a:r>
              <a:rPr sz="500" spc="10" dirty="0">
                <a:solidFill>
                  <a:srgbClr val="3A3838"/>
                </a:solidFill>
                <a:latin typeface="Calibri"/>
                <a:cs typeface="Calibri"/>
              </a:rPr>
              <a:t> </a:t>
            </a:r>
            <a:r>
              <a:rPr sz="500" dirty="0">
                <a:solidFill>
                  <a:srgbClr val="3A3838"/>
                </a:solidFill>
                <a:latin typeface="Calibri"/>
                <a:cs typeface="Calibri"/>
              </a:rPr>
              <a:t>votre</a:t>
            </a:r>
            <a:r>
              <a:rPr sz="500" spc="-5" dirty="0">
                <a:solidFill>
                  <a:srgbClr val="3A3838"/>
                </a:solidFill>
                <a:latin typeface="Calibri"/>
                <a:cs typeface="Calibri"/>
              </a:rPr>
              <a:t> </a:t>
            </a:r>
            <a:r>
              <a:rPr sz="500" dirty="0">
                <a:solidFill>
                  <a:srgbClr val="3A3838"/>
                </a:solidFill>
                <a:latin typeface="Calibri"/>
                <a:cs typeface="Calibri"/>
              </a:rPr>
              <a:t>mot</a:t>
            </a:r>
            <a:r>
              <a:rPr sz="500" spc="-5" dirty="0">
                <a:solidFill>
                  <a:srgbClr val="3A3838"/>
                </a:solidFill>
                <a:latin typeface="Calibri"/>
                <a:cs typeface="Calibri"/>
              </a:rPr>
              <a:t> </a:t>
            </a:r>
            <a:r>
              <a:rPr sz="500" dirty="0">
                <a:solidFill>
                  <a:srgbClr val="3A3838"/>
                </a:solidFill>
                <a:latin typeface="Calibri"/>
                <a:cs typeface="Calibri"/>
              </a:rPr>
              <a:t>de</a:t>
            </a:r>
            <a:r>
              <a:rPr sz="500" spc="10" dirty="0">
                <a:solidFill>
                  <a:srgbClr val="3A3838"/>
                </a:solidFill>
                <a:latin typeface="Calibri"/>
                <a:cs typeface="Calibri"/>
              </a:rPr>
              <a:t> </a:t>
            </a:r>
            <a:r>
              <a:rPr sz="500" spc="-10" dirty="0">
                <a:solidFill>
                  <a:srgbClr val="3A3838"/>
                </a:solidFill>
                <a:latin typeface="Calibri"/>
                <a:cs typeface="Calibri"/>
              </a:rPr>
              <a:t>passe</a:t>
            </a:r>
            <a:endParaRPr sz="500" dirty="0">
              <a:latin typeface="Calibri"/>
              <a:cs typeface="Calibri"/>
            </a:endParaRPr>
          </a:p>
        </p:txBody>
      </p:sp>
      <p:sp>
        <p:nvSpPr>
          <p:cNvPr id="103" name="object 103"/>
          <p:cNvSpPr txBox="1"/>
          <p:nvPr/>
        </p:nvSpPr>
        <p:spPr>
          <a:xfrm>
            <a:off x="5972555" y="5439155"/>
            <a:ext cx="3352800" cy="169545"/>
          </a:xfrm>
          <a:prstGeom prst="rect">
            <a:avLst/>
          </a:prstGeom>
          <a:solidFill>
            <a:srgbClr val="F8F8F8"/>
          </a:solidFill>
        </p:spPr>
        <p:txBody>
          <a:bodyPr vert="horz" wrap="square" lIns="0" tIns="42544" rIns="0" bIns="0" rtlCol="0">
            <a:spAutoFit/>
          </a:bodyPr>
          <a:lstStyle/>
          <a:p>
            <a:pPr marL="92075">
              <a:lnSpc>
                <a:spcPct val="100000"/>
              </a:lnSpc>
              <a:spcBef>
                <a:spcPts val="334"/>
              </a:spcBef>
            </a:pPr>
            <a:r>
              <a:rPr sz="500" b="1" dirty="0">
                <a:solidFill>
                  <a:srgbClr val="767070"/>
                </a:solidFill>
                <a:latin typeface="Calibri"/>
                <a:cs typeface="Calibri"/>
              </a:rPr>
              <a:t>Doit</a:t>
            </a:r>
            <a:r>
              <a:rPr sz="500" b="1" spc="5" dirty="0">
                <a:solidFill>
                  <a:srgbClr val="767070"/>
                </a:solidFill>
                <a:latin typeface="Calibri"/>
                <a:cs typeface="Calibri"/>
              </a:rPr>
              <a:t> </a:t>
            </a:r>
            <a:r>
              <a:rPr sz="500" b="1" dirty="0">
                <a:solidFill>
                  <a:srgbClr val="767070"/>
                </a:solidFill>
                <a:latin typeface="Calibri"/>
                <a:cs typeface="Calibri"/>
              </a:rPr>
              <a:t>comporter</a:t>
            </a:r>
            <a:r>
              <a:rPr sz="500" b="1" spc="-20" dirty="0">
                <a:solidFill>
                  <a:srgbClr val="767070"/>
                </a:solidFill>
                <a:latin typeface="Calibri"/>
                <a:cs typeface="Calibri"/>
              </a:rPr>
              <a:t> </a:t>
            </a:r>
            <a:r>
              <a:rPr sz="500" b="1" dirty="0">
                <a:solidFill>
                  <a:srgbClr val="767070"/>
                </a:solidFill>
                <a:latin typeface="Calibri"/>
                <a:cs typeface="Calibri"/>
              </a:rPr>
              <a:t>au</a:t>
            </a:r>
            <a:r>
              <a:rPr sz="500" b="1" spc="-5" dirty="0">
                <a:solidFill>
                  <a:srgbClr val="767070"/>
                </a:solidFill>
                <a:latin typeface="Calibri"/>
                <a:cs typeface="Calibri"/>
              </a:rPr>
              <a:t> </a:t>
            </a:r>
            <a:r>
              <a:rPr sz="500" b="1" dirty="0">
                <a:solidFill>
                  <a:srgbClr val="767070"/>
                </a:solidFill>
                <a:latin typeface="Calibri"/>
                <a:cs typeface="Calibri"/>
              </a:rPr>
              <a:t>moins</a:t>
            </a:r>
            <a:r>
              <a:rPr sz="500" b="1" spc="10" dirty="0">
                <a:solidFill>
                  <a:srgbClr val="767070"/>
                </a:solidFill>
                <a:latin typeface="Calibri"/>
                <a:cs typeface="Calibri"/>
              </a:rPr>
              <a:t> </a:t>
            </a:r>
            <a:r>
              <a:rPr sz="500" b="1" dirty="0">
                <a:solidFill>
                  <a:srgbClr val="767070"/>
                </a:solidFill>
                <a:latin typeface="Calibri"/>
                <a:cs typeface="Calibri"/>
              </a:rPr>
              <a:t>8 </a:t>
            </a:r>
            <a:r>
              <a:rPr sz="500" b="1" spc="-10" dirty="0">
                <a:solidFill>
                  <a:srgbClr val="767070"/>
                </a:solidFill>
                <a:latin typeface="Calibri"/>
                <a:cs typeface="Calibri"/>
              </a:rPr>
              <a:t>caractères</a:t>
            </a:r>
            <a:r>
              <a:rPr sz="500" b="1" spc="-20" dirty="0">
                <a:solidFill>
                  <a:srgbClr val="767070"/>
                </a:solidFill>
                <a:latin typeface="Calibri"/>
                <a:cs typeface="Calibri"/>
              </a:rPr>
              <a:t> </a:t>
            </a:r>
            <a:r>
              <a:rPr sz="500" b="1" dirty="0">
                <a:solidFill>
                  <a:srgbClr val="767070"/>
                </a:solidFill>
                <a:latin typeface="Calibri"/>
                <a:cs typeface="Calibri"/>
              </a:rPr>
              <a:t>et inclure</a:t>
            </a:r>
            <a:r>
              <a:rPr sz="500" b="1" spc="-10" dirty="0">
                <a:solidFill>
                  <a:srgbClr val="767070"/>
                </a:solidFill>
                <a:latin typeface="Calibri"/>
                <a:cs typeface="Calibri"/>
              </a:rPr>
              <a:t> </a:t>
            </a:r>
            <a:r>
              <a:rPr sz="500" b="1" dirty="0">
                <a:solidFill>
                  <a:srgbClr val="767070"/>
                </a:solidFill>
                <a:latin typeface="Calibri"/>
                <a:cs typeface="Calibri"/>
              </a:rPr>
              <a:t>:</a:t>
            </a:r>
            <a:r>
              <a:rPr sz="500" b="1" spc="5" dirty="0">
                <a:solidFill>
                  <a:srgbClr val="767070"/>
                </a:solidFill>
                <a:latin typeface="Calibri"/>
                <a:cs typeface="Calibri"/>
              </a:rPr>
              <a:t> </a:t>
            </a:r>
            <a:r>
              <a:rPr sz="500" b="1" dirty="0">
                <a:solidFill>
                  <a:srgbClr val="767070"/>
                </a:solidFill>
                <a:latin typeface="Calibri"/>
                <a:cs typeface="Calibri"/>
              </a:rPr>
              <a:t>1</a:t>
            </a:r>
            <a:r>
              <a:rPr sz="500" b="1" spc="5" dirty="0">
                <a:solidFill>
                  <a:srgbClr val="767070"/>
                </a:solidFill>
                <a:latin typeface="Calibri"/>
                <a:cs typeface="Calibri"/>
              </a:rPr>
              <a:t> </a:t>
            </a:r>
            <a:r>
              <a:rPr sz="500" b="1" dirty="0">
                <a:solidFill>
                  <a:srgbClr val="767070"/>
                </a:solidFill>
                <a:latin typeface="Calibri"/>
                <a:cs typeface="Calibri"/>
              </a:rPr>
              <a:t>majuscule,</a:t>
            </a:r>
            <a:r>
              <a:rPr sz="500" b="1" spc="-35" dirty="0">
                <a:solidFill>
                  <a:srgbClr val="767070"/>
                </a:solidFill>
                <a:latin typeface="Calibri"/>
                <a:cs typeface="Calibri"/>
              </a:rPr>
              <a:t> </a:t>
            </a:r>
            <a:r>
              <a:rPr sz="500" b="1" dirty="0">
                <a:solidFill>
                  <a:srgbClr val="767070"/>
                </a:solidFill>
                <a:latin typeface="Calibri"/>
                <a:cs typeface="Calibri"/>
              </a:rPr>
              <a:t>1</a:t>
            </a:r>
            <a:r>
              <a:rPr sz="500" b="1" spc="5" dirty="0">
                <a:solidFill>
                  <a:srgbClr val="767070"/>
                </a:solidFill>
                <a:latin typeface="Calibri"/>
                <a:cs typeface="Calibri"/>
              </a:rPr>
              <a:t> </a:t>
            </a:r>
            <a:r>
              <a:rPr sz="500" b="1" dirty="0">
                <a:solidFill>
                  <a:srgbClr val="767070"/>
                </a:solidFill>
                <a:latin typeface="Calibri"/>
                <a:cs typeface="Calibri"/>
              </a:rPr>
              <a:t>chiffre,</a:t>
            </a:r>
            <a:r>
              <a:rPr sz="500" b="1" spc="5" dirty="0">
                <a:solidFill>
                  <a:srgbClr val="767070"/>
                </a:solidFill>
                <a:latin typeface="Calibri"/>
                <a:cs typeface="Calibri"/>
              </a:rPr>
              <a:t> </a:t>
            </a:r>
            <a:r>
              <a:rPr sz="500" b="1" dirty="0">
                <a:solidFill>
                  <a:srgbClr val="767070"/>
                </a:solidFill>
                <a:latin typeface="Calibri"/>
                <a:cs typeface="Calibri"/>
              </a:rPr>
              <a:t>1</a:t>
            </a:r>
            <a:r>
              <a:rPr sz="500" b="1" spc="5" dirty="0">
                <a:solidFill>
                  <a:srgbClr val="767070"/>
                </a:solidFill>
                <a:latin typeface="Calibri"/>
                <a:cs typeface="Calibri"/>
              </a:rPr>
              <a:t> </a:t>
            </a:r>
            <a:r>
              <a:rPr sz="500" b="1" dirty="0">
                <a:solidFill>
                  <a:srgbClr val="767070"/>
                </a:solidFill>
                <a:latin typeface="Calibri"/>
                <a:cs typeface="Calibri"/>
              </a:rPr>
              <a:t>minuscule</a:t>
            </a:r>
            <a:r>
              <a:rPr sz="500" b="1" spc="-35" dirty="0">
                <a:solidFill>
                  <a:srgbClr val="767070"/>
                </a:solidFill>
                <a:latin typeface="Calibri"/>
                <a:cs typeface="Calibri"/>
              </a:rPr>
              <a:t> </a:t>
            </a:r>
            <a:r>
              <a:rPr sz="500" b="1" dirty="0">
                <a:solidFill>
                  <a:srgbClr val="767070"/>
                </a:solidFill>
                <a:latin typeface="Calibri"/>
                <a:cs typeface="Calibri"/>
              </a:rPr>
              <a:t>et</a:t>
            </a:r>
            <a:r>
              <a:rPr sz="500" b="1" spc="5" dirty="0">
                <a:solidFill>
                  <a:srgbClr val="767070"/>
                </a:solidFill>
                <a:latin typeface="Calibri"/>
                <a:cs typeface="Calibri"/>
              </a:rPr>
              <a:t> </a:t>
            </a:r>
            <a:r>
              <a:rPr sz="500" b="1" dirty="0">
                <a:solidFill>
                  <a:srgbClr val="767070"/>
                </a:solidFill>
                <a:latin typeface="Calibri"/>
                <a:cs typeface="Calibri"/>
              </a:rPr>
              <a:t>1</a:t>
            </a:r>
            <a:r>
              <a:rPr sz="500" b="1" spc="5" dirty="0">
                <a:solidFill>
                  <a:srgbClr val="767070"/>
                </a:solidFill>
                <a:latin typeface="Calibri"/>
                <a:cs typeface="Calibri"/>
              </a:rPr>
              <a:t> </a:t>
            </a:r>
            <a:r>
              <a:rPr sz="500" b="1" spc="-10" dirty="0">
                <a:solidFill>
                  <a:srgbClr val="767070"/>
                </a:solidFill>
                <a:latin typeface="Calibri"/>
                <a:cs typeface="Calibri"/>
              </a:rPr>
              <a:t>caractère</a:t>
            </a:r>
            <a:r>
              <a:rPr sz="500" b="1" spc="-25" dirty="0">
                <a:solidFill>
                  <a:srgbClr val="767070"/>
                </a:solidFill>
                <a:latin typeface="Calibri"/>
                <a:cs typeface="Calibri"/>
              </a:rPr>
              <a:t> </a:t>
            </a:r>
            <a:r>
              <a:rPr sz="500" b="1" spc="-10" dirty="0">
                <a:solidFill>
                  <a:srgbClr val="767070"/>
                </a:solidFill>
                <a:latin typeface="Calibri"/>
                <a:cs typeface="Calibri"/>
              </a:rPr>
              <a:t>spécial.</a:t>
            </a:r>
            <a:endParaRPr sz="500" dirty="0">
              <a:latin typeface="Calibri"/>
              <a:cs typeface="Calibri"/>
            </a:endParaRPr>
          </a:p>
        </p:txBody>
      </p:sp>
      <p:sp>
        <p:nvSpPr>
          <p:cNvPr id="96" name="object 96"/>
          <p:cNvSpPr txBox="1"/>
          <p:nvPr/>
        </p:nvSpPr>
        <p:spPr>
          <a:xfrm>
            <a:off x="5975794" y="5652515"/>
            <a:ext cx="903605" cy="273050"/>
          </a:xfrm>
          <a:prstGeom prst="rect">
            <a:avLst/>
          </a:prstGeom>
          <a:solidFill>
            <a:srgbClr val="F8F8F8"/>
          </a:solidFill>
        </p:spPr>
        <p:txBody>
          <a:bodyPr vert="horz" wrap="square" lIns="0" tIns="33020" rIns="0" bIns="0" rtlCol="0">
            <a:spAutoFit/>
          </a:bodyPr>
          <a:lstStyle/>
          <a:p>
            <a:pPr marL="93345">
              <a:lnSpc>
                <a:spcPct val="100000"/>
              </a:lnSpc>
              <a:spcBef>
                <a:spcPts val="260"/>
              </a:spcBef>
            </a:pPr>
            <a:r>
              <a:rPr sz="600" b="1" dirty="0">
                <a:solidFill>
                  <a:srgbClr val="3A3838"/>
                </a:solidFill>
                <a:latin typeface="Calibri"/>
                <a:cs typeface="Calibri"/>
              </a:rPr>
              <a:t>Confirmez</a:t>
            </a:r>
            <a:r>
              <a:rPr sz="600" b="1" spc="-20" dirty="0">
                <a:solidFill>
                  <a:srgbClr val="3A3838"/>
                </a:solidFill>
                <a:latin typeface="Calibri"/>
                <a:cs typeface="Calibri"/>
              </a:rPr>
              <a:t> </a:t>
            </a:r>
            <a:r>
              <a:rPr sz="600" b="1" dirty="0">
                <a:solidFill>
                  <a:srgbClr val="3A3838"/>
                </a:solidFill>
                <a:latin typeface="Calibri"/>
                <a:cs typeface="Calibri"/>
              </a:rPr>
              <a:t>le</a:t>
            </a:r>
            <a:r>
              <a:rPr sz="600" b="1" spc="-10" dirty="0">
                <a:solidFill>
                  <a:srgbClr val="3A3838"/>
                </a:solidFill>
                <a:latin typeface="Calibri"/>
                <a:cs typeface="Calibri"/>
              </a:rPr>
              <a:t> </a:t>
            </a:r>
            <a:r>
              <a:rPr sz="600" b="1" dirty="0">
                <a:solidFill>
                  <a:srgbClr val="3A3838"/>
                </a:solidFill>
                <a:latin typeface="Calibri"/>
                <a:cs typeface="Calibri"/>
              </a:rPr>
              <a:t>mot</a:t>
            </a:r>
            <a:r>
              <a:rPr sz="600" b="1" spc="-10" dirty="0">
                <a:solidFill>
                  <a:srgbClr val="3A3838"/>
                </a:solidFill>
                <a:latin typeface="Calibri"/>
                <a:cs typeface="Calibri"/>
              </a:rPr>
              <a:t> </a:t>
            </a:r>
            <a:r>
              <a:rPr sz="600" b="1" spc="-25" dirty="0">
                <a:solidFill>
                  <a:srgbClr val="3A3838"/>
                </a:solidFill>
                <a:latin typeface="Calibri"/>
                <a:cs typeface="Calibri"/>
              </a:rPr>
              <a:t>de</a:t>
            </a:r>
            <a:endParaRPr sz="600" dirty="0">
              <a:latin typeface="Calibri"/>
              <a:cs typeface="Calibri"/>
            </a:endParaRPr>
          </a:p>
          <a:p>
            <a:pPr marL="93345">
              <a:lnSpc>
                <a:spcPct val="100000"/>
              </a:lnSpc>
            </a:pPr>
            <a:r>
              <a:rPr sz="600" b="1" dirty="0">
                <a:solidFill>
                  <a:srgbClr val="3A3838"/>
                </a:solidFill>
                <a:latin typeface="Calibri"/>
                <a:cs typeface="Calibri"/>
              </a:rPr>
              <a:t>passe</a:t>
            </a:r>
            <a:r>
              <a:rPr sz="600" b="1" spc="-25" dirty="0">
                <a:solidFill>
                  <a:srgbClr val="3A3838"/>
                </a:solidFill>
                <a:latin typeface="Calibri"/>
                <a:cs typeface="Calibri"/>
              </a:rPr>
              <a:t> </a:t>
            </a:r>
            <a:r>
              <a:rPr sz="600" b="1" spc="-50" dirty="0">
                <a:solidFill>
                  <a:srgbClr val="3A3838"/>
                </a:solidFill>
                <a:latin typeface="Calibri"/>
                <a:cs typeface="Calibri"/>
              </a:rPr>
              <a:t>:</a:t>
            </a:r>
            <a:endParaRPr sz="600" dirty="0">
              <a:latin typeface="Calibri"/>
              <a:cs typeface="Calibri"/>
            </a:endParaRPr>
          </a:p>
        </p:txBody>
      </p:sp>
      <p:sp>
        <p:nvSpPr>
          <p:cNvPr id="99" name="object 99"/>
          <p:cNvSpPr txBox="1"/>
          <p:nvPr/>
        </p:nvSpPr>
        <p:spPr>
          <a:xfrm>
            <a:off x="6915911" y="5652515"/>
            <a:ext cx="1277620" cy="169545"/>
          </a:xfrm>
          <a:prstGeom prst="rect">
            <a:avLst/>
          </a:prstGeom>
          <a:solidFill>
            <a:srgbClr val="FFFFFF"/>
          </a:solidFill>
        </p:spPr>
        <p:txBody>
          <a:bodyPr vert="horz" wrap="square" lIns="0" tIns="43180" rIns="0" bIns="0" rtlCol="0">
            <a:spAutoFit/>
          </a:bodyPr>
          <a:lstStyle/>
          <a:p>
            <a:pPr marL="92710">
              <a:lnSpc>
                <a:spcPct val="100000"/>
              </a:lnSpc>
              <a:spcBef>
                <a:spcPts val="340"/>
              </a:spcBef>
            </a:pPr>
            <a:r>
              <a:rPr sz="500" spc="-10" dirty="0">
                <a:solidFill>
                  <a:srgbClr val="3A3838"/>
                </a:solidFill>
                <a:latin typeface="Calibri"/>
                <a:cs typeface="Calibri"/>
              </a:rPr>
              <a:t>Confirmez</a:t>
            </a:r>
            <a:r>
              <a:rPr sz="500" spc="-25" dirty="0">
                <a:solidFill>
                  <a:srgbClr val="3A3838"/>
                </a:solidFill>
                <a:latin typeface="Calibri"/>
                <a:cs typeface="Calibri"/>
              </a:rPr>
              <a:t> </a:t>
            </a:r>
            <a:r>
              <a:rPr sz="500" dirty="0">
                <a:solidFill>
                  <a:srgbClr val="3A3838"/>
                </a:solidFill>
                <a:latin typeface="Calibri"/>
                <a:cs typeface="Calibri"/>
              </a:rPr>
              <a:t>votre</a:t>
            </a:r>
            <a:r>
              <a:rPr sz="500" spc="5" dirty="0">
                <a:solidFill>
                  <a:srgbClr val="3A3838"/>
                </a:solidFill>
                <a:latin typeface="Calibri"/>
                <a:cs typeface="Calibri"/>
              </a:rPr>
              <a:t> </a:t>
            </a:r>
            <a:r>
              <a:rPr sz="500" dirty="0">
                <a:solidFill>
                  <a:srgbClr val="3A3838"/>
                </a:solidFill>
                <a:latin typeface="Calibri"/>
                <a:cs typeface="Calibri"/>
              </a:rPr>
              <a:t>mot</a:t>
            </a:r>
            <a:r>
              <a:rPr sz="500" spc="5" dirty="0">
                <a:solidFill>
                  <a:srgbClr val="3A3838"/>
                </a:solidFill>
                <a:latin typeface="Calibri"/>
                <a:cs typeface="Calibri"/>
              </a:rPr>
              <a:t> </a:t>
            </a:r>
            <a:r>
              <a:rPr sz="500" dirty="0">
                <a:solidFill>
                  <a:srgbClr val="3A3838"/>
                </a:solidFill>
                <a:latin typeface="Calibri"/>
                <a:cs typeface="Calibri"/>
              </a:rPr>
              <a:t>de</a:t>
            </a:r>
            <a:r>
              <a:rPr sz="500" spc="25" dirty="0">
                <a:solidFill>
                  <a:srgbClr val="3A3838"/>
                </a:solidFill>
                <a:latin typeface="Calibri"/>
                <a:cs typeface="Calibri"/>
              </a:rPr>
              <a:t> </a:t>
            </a:r>
            <a:r>
              <a:rPr sz="500" spc="-10" dirty="0">
                <a:solidFill>
                  <a:srgbClr val="3A3838"/>
                </a:solidFill>
                <a:latin typeface="Calibri"/>
                <a:cs typeface="Calibri"/>
              </a:rPr>
              <a:t>passe</a:t>
            </a:r>
            <a:endParaRPr sz="500" dirty="0">
              <a:latin typeface="Calibri"/>
              <a:cs typeface="Calibri"/>
            </a:endParaRPr>
          </a:p>
        </p:txBody>
      </p:sp>
      <p:sp>
        <p:nvSpPr>
          <p:cNvPr id="102" name="object 102"/>
          <p:cNvSpPr txBox="1"/>
          <p:nvPr/>
        </p:nvSpPr>
        <p:spPr>
          <a:xfrm>
            <a:off x="7476743" y="5990844"/>
            <a:ext cx="410209" cy="169545"/>
          </a:xfrm>
          <a:prstGeom prst="rect">
            <a:avLst/>
          </a:prstGeom>
          <a:solidFill>
            <a:srgbClr val="757575"/>
          </a:solidFill>
        </p:spPr>
        <p:txBody>
          <a:bodyPr vert="horz" wrap="square" lIns="0" tIns="43180" rIns="0" bIns="0" rtlCol="0">
            <a:spAutoFit/>
          </a:bodyPr>
          <a:lstStyle/>
          <a:p>
            <a:pPr marL="72390">
              <a:lnSpc>
                <a:spcPct val="100000"/>
              </a:lnSpc>
              <a:spcBef>
                <a:spcPts val="340"/>
              </a:spcBef>
            </a:pPr>
            <a:r>
              <a:rPr sz="500" spc="-10" dirty="0">
                <a:solidFill>
                  <a:srgbClr val="FFFFFF"/>
                </a:solidFill>
                <a:latin typeface="Calibri"/>
                <a:cs typeface="Calibri"/>
              </a:rPr>
              <a:t>Confirmer</a:t>
            </a:r>
            <a:endParaRPr sz="500" dirty="0">
              <a:latin typeface="Calibri"/>
              <a:cs typeface="Calibri"/>
            </a:endParaRPr>
          </a:p>
        </p:txBody>
      </p:sp>
      <p:sp>
        <p:nvSpPr>
          <p:cNvPr id="19" name="object 19">
            <a:extLst>
              <a:ext uri="{C183D7F6-B498-43B3-948B-1728B52AA6E4}">
                <adec:decorative xmlns:adec="http://schemas.microsoft.com/office/drawing/2017/decorative" val="1"/>
              </a:ext>
            </a:extLst>
          </p:cNvPr>
          <p:cNvSpPr/>
          <p:nvPr/>
        </p:nvSpPr>
        <p:spPr>
          <a:xfrm>
            <a:off x="9491471" y="5077967"/>
            <a:ext cx="431800" cy="307975"/>
          </a:xfrm>
          <a:custGeom>
            <a:avLst/>
            <a:gdLst/>
            <a:ahLst/>
            <a:cxnLst/>
            <a:rect l="l" t="t" r="r" b="b"/>
            <a:pathLst>
              <a:path w="431800" h="307975">
                <a:moveTo>
                  <a:pt x="345058" y="0"/>
                </a:moveTo>
                <a:lnTo>
                  <a:pt x="0" y="0"/>
                </a:lnTo>
                <a:lnTo>
                  <a:pt x="0" y="307847"/>
                </a:lnTo>
                <a:lnTo>
                  <a:pt x="345058" y="307847"/>
                </a:lnTo>
                <a:lnTo>
                  <a:pt x="431292" y="153923"/>
                </a:lnTo>
                <a:lnTo>
                  <a:pt x="345058" y="0"/>
                </a:lnTo>
                <a:close/>
              </a:path>
            </a:pathLst>
          </a:custGeom>
          <a:solidFill>
            <a:srgbClr val="1A4685"/>
          </a:solidFill>
        </p:spPr>
        <p:txBody>
          <a:bodyPr wrap="square" lIns="0" tIns="0" rIns="0" bIns="0" rtlCol="0"/>
          <a:lstStyle/>
          <a:p>
            <a:endParaRPr dirty="0"/>
          </a:p>
        </p:txBody>
      </p:sp>
      <p:sp>
        <p:nvSpPr>
          <p:cNvPr id="20" name="object 20"/>
          <p:cNvSpPr txBox="1"/>
          <p:nvPr/>
        </p:nvSpPr>
        <p:spPr>
          <a:xfrm>
            <a:off x="9593960" y="5068316"/>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Calibri"/>
                <a:cs typeface="Calibri"/>
              </a:rPr>
              <a:t>4</a:t>
            </a:r>
            <a:endParaRPr sz="1800" dirty="0">
              <a:latin typeface="Calibri"/>
              <a:cs typeface="Calibri"/>
            </a:endParaRPr>
          </a:p>
        </p:txBody>
      </p:sp>
      <p:sp>
        <p:nvSpPr>
          <p:cNvPr id="21" name="object 21"/>
          <p:cNvSpPr txBox="1"/>
          <p:nvPr/>
        </p:nvSpPr>
        <p:spPr>
          <a:xfrm>
            <a:off x="10003281" y="5017719"/>
            <a:ext cx="1998980" cy="1147445"/>
          </a:xfrm>
          <a:prstGeom prst="rect">
            <a:avLst/>
          </a:prstGeom>
        </p:spPr>
        <p:txBody>
          <a:bodyPr vert="horz" wrap="square" lIns="0" tIns="36830" rIns="0" bIns="0" rtlCol="0">
            <a:spAutoFit/>
          </a:bodyPr>
          <a:lstStyle/>
          <a:p>
            <a:pPr marL="12700" marR="5080">
              <a:lnSpc>
                <a:spcPct val="90000"/>
              </a:lnSpc>
              <a:spcBef>
                <a:spcPts val="290"/>
              </a:spcBef>
            </a:pPr>
            <a:r>
              <a:rPr sz="1600" spc="-10" dirty="0">
                <a:latin typeface="Calibri"/>
                <a:cs typeface="Calibri"/>
              </a:rPr>
              <a:t>Consultez</a:t>
            </a:r>
            <a:r>
              <a:rPr sz="1600" spc="-45" dirty="0">
                <a:latin typeface="Calibri"/>
                <a:cs typeface="Calibri"/>
              </a:rPr>
              <a:t> </a:t>
            </a:r>
            <a:r>
              <a:rPr sz="1600" dirty="0">
                <a:latin typeface="Calibri"/>
                <a:cs typeface="Calibri"/>
              </a:rPr>
              <a:t>votre</a:t>
            </a:r>
            <a:r>
              <a:rPr sz="1600" spc="-25" dirty="0">
                <a:latin typeface="Calibri"/>
                <a:cs typeface="Calibri"/>
              </a:rPr>
              <a:t> </a:t>
            </a:r>
            <a:r>
              <a:rPr sz="1600" spc="-10" dirty="0">
                <a:latin typeface="Calibri"/>
                <a:cs typeface="Calibri"/>
              </a:rPr>
              <a:t>boîte </a:t>
            </a:r>
            <a:r>
              <a:rPr sz="1600" dirty="0">
                <a:latin typeface="Calibri"/>
                <a:cs typeface="Calibri"/>
              </a:rPr>
              <a:t>mail</a:t>
            </a:r>
            <a:r>
              <a:rPr sz="1600" spc="-50" dirty="0">
                <a:latin typeface="Calibri"/>
                <a:cs typeface="Calibri"/>
              </a:rPr>
              <a:t> </a:t>
            </a:r>
            <a:r>
              <a:rPr sz="1600" dirty="0">
                <a:latin typeface="Calibri"/>
                <a:cs typeface="Calibri"/>
              </a:rPr>
              <a:t>et</a:t>
            </a:r>
            <a:r>
              <a:rPr sz="1600" spc="-10" dirty="0">
                <a:latin typeface="Calibri"/>
                <a:cs typeface="Calibri"/>
              </a:rPr>
              <a:t> </a:t>
            </a:r>
            <a:r>
              <a:rPr sz="1600" dirty="0">
                <a:latin typeface="Calibri"/>
                <a:cs typeface="Calibri"/>
              </a:rPr>
              <a:t>suivez</a:t>
            </a:r>
            <a:r>
              <a:rPr sz="1600" spc="-25" dirty="0">
                <a:latin typeface="Calibri"/>
                <a:cs typeface="Calibri"/>
              </a:rPr>
              <a:t> </a:t>
            </a:r>
            <a:r>
              <a:rPr sz="1600" dirty="0">
                <a:latin typeface="Calibri"/>
                <a:cs typeface="Calibri"/>
              </a:rPr>
              <a:t>le</a:t>
            </a:r>
            <a:r>
              <a:rPr sz="1600" spc="-25" dirty="0">
                <a:latin typeface="Calibri"/>
                <a:cs typeface="Calibri"/>
              </a:rPr>
              <a:t> </a:t>
            </a:r>
            <a:r>
              <a:rPr sz="1600" spc="-20" dirty="0">
                <a:latin typeface="Calibri"/>
                <a:cs typeface="Calibri"/>
              </a:rPr>
              <a:t>lien </a:t>
            </a:r>
            <a:r>
              <a:rPr sz="1600" spc="-10" dirty="0">
                <a:latin typeface="Calibri"/>
                <a:cs typeface="Calibri"/>
              </a:rPr>
              <a:t>fourni.</a:t>
            </a:r>
            <a:r>
              <a:rPr sz="1600" spc="-65" dirty="0">
                <a:latin typeface="Calibri"/>
                <a:cs typeface="Calibri"/>
              </a:rPr>
              <a:t> </a:t>
            </a:r>
            <a:r>
              <a:rPr sz="1600" spc="-10" dirty="0">
                <a:latin typeface="Calibri"/>
                <a:cs typeface="Calibri"/>
              </a:rPr>
              <a:t>Vous</a:t>
            </a:r>
            <a:r>
              <a:rPr sz="1600" spc="-45" dirty="0">
                <a:latin typeface="Calibri"/>
                <a:cs typeface="Calibri"/>
              </a:rPr>
              <a:t> </a:t>
            </a:r>
            <a:r>
              <a:rPr sz="1600" dirty="0">
                <a:latin typeface="Calibri"/>
                <a:cs typeface="Calibri"/>
              </a:rPr>
              <a:t>serez</a:t>
            </a:r>
            <a:r>
              <a:rPr sz="1600" spc="-40" dirty="0">
                <a:latin typeface="Calibri"/>
                <a:cs typeface="Calibri"/>
              </a:rPr>
              <a:t> </a:t>
            </a:r>
            <a:r>
              <a:rPr sz="1600" spc="-10" dirty="0">
                <a:latin typeface="Calibri"/>
                <a:cs typeface="Calibri"/>
              </a:rPr>
              <a:t>invité </a:t>
            </a:r>
            <a:r>
              <a:rPr sz="1600" dirty="0">
                <a:latin typeface="Calibri"/>
                <a:cs typeface="Calibri"/>
              </a:rPr>
              <a:t>à</a:t>
            </a:r>
            <a:r>
              <a:rPr sz="1600" spc="-45" dirty="0">
                <a:latin typeface="Calibri"/>
                <a:cs typeface="Calibri"/>
              </a:rPr>
              <a:t> </a:t>
            </a:r>
            <a:r>
              <a:rPr sz="1600" dirty="0">
                <a:latin typeface="Calibri"/>
                <a:cs typeface="Calibri"/>
              </a:rPr>
              <a:t>réinitialiser</a:t>
            </a:r>
            <a:r>
              <a:rPr sz="1600" spc="-65" dirty="0">
                <a:latin typeface="Calibri"/>
                <a:cs typeface="Calibri"/>
              </a:rPr>
              <a:t> </a:t>
            </a:r>
            <a:r>
              <a:rPr sz="1600" dirty="0">
                <a:latin typeface="Calibri"/>
                <a:cs typeface="Calibri"/>
              </a:rPr>
              <a:t>votre</a:t>
            </a:r>
            <a:r>
              <a:rPr sz="1600" spc="-25" dirty="0">
                <a:latin typeface="Calibri"/>
                <a:cs typeface="Calibri"/>
              </a:rPr>
              <a:t> mot </a:t>
            </a:r>
            <a:r>
              <a:rPr sz="1600" dirty="0">
                <a:latin typeface="Calibri"/>
                <a:cs typeface="Calibri"/>
              </a:rPr>
              <a:t>de</a:t>
            </a:r>
            <a:r>
              <a:rPr sz="1600" spc="-15" dirty="0">
                <a:latin typeface="Calibri"/>
                <a:cs typeface="Calibri"/>
              </a:rPr>
              <a:t> </a:t>
            </a:r>
            <a:r>
              <a:rPr sz="1600" dirty="0">
                <a:latin typeface="Calibri"/>
                <a:cs typeface="Calibri"/>
              </a:rPr>
              <a:t>passe</a:t>
            </a:r>
            <a:r>
              <a:rPr sz="1600" spc="-20" dirty="0">
                <a:latin typeface="Calibri"/>
                <a:cs typeface="Calibri"/>
              </a:rPr>
              <a:t> </a:t>
            </a:r>
            <a:r>
              <a:rPr sz="1600" dirty="0">
                <a:latin typeface="Calibri"/>
                <a:cs typeface="Calibri"/>
              </a:rPr>
              <a:t>sur</a:t>
            </a:r>
            <a:r>
              <a:rPr sz="1600" spc="-15" dirty="0">
                <a:latin typeface="Calibri"/>
                <a:cs typeface="Calibri"/>
              </a:rPr>
              <a:t> </a:t>
            </a:r>
            <a:r>
              <a:rPr sz="1600" dirty="0">
                <a:latin typeface="Calibri"/>
                <a:cs typeface="Calibri"/>
              </a:rPr>
              <a:t>le</a:t>
            </a:r>
            <a:r>
              <a:rPr sz="1600" spc="-20" dirty="0">
                <a:latin typeface="Calibri"/>
                <a:cs typeface="Calibri"/>
              </a:rPr>
              <a:t> </a:t>
            </a:r>
            <a:r>
              <a:rPr sz="1600" spc="-10" dirty="0">
                <a:latin typeface="Calibri"/>
                <a:cs typeface="Calibri"/>
              </a:rPr>
              <a:t>portail.</a:t>
            </a:r>
            <a:endParaRPr sz="1600" dirty="0">
              <a:latin typeface="Calibri"/>
              <a:cs typeface="Calibri"/>
            </a:endParaRPr>
          </a:p>
        </p:txBody>
      </p:sp>
      <p:grpSp>
        <p:nvGrpSpPr>
          <p:cNvPr id="22" name="object 22">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23" name="object 23"/>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24" name="object 24"/>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04" name="object 104"/>
          <p:cNvSpPr txBox="1">
            <a:spLocks noGrp="1"/>
          </p:cNvSpPr>
          <p:nvPr>
            <p:ph type="sldNum" sz="quarter" idx="7"/>
          </p:nvPr>
        </p:nvSpPr>
        <p:spPr>
          <a:prstGeom prst="rect">
            <a:avLst/>
          </a:prstGeom>
        </p:spPr>
        <p:txBody>
          <a:bodyPr vert="horz" wrap="square" lIns="0" tIns="0" rIns="0" bIns="0" rtlCol="0">
            <a:spAutoFit/>
          </a:bodyPr>
          <a:lstStyle/>
          <a:p>
            <a:pPr marL="149225">
              <a:lnSpc>
                <a:spcPts val="2760"/>
              </a:lnSpc>
            </a:pPr>
            <a:fld id="{81D60167-4931-47E6-BA6A-407CBD079E47}" type="slidenum">
              <a:rPr spc="-50" dirty="0"/>
              <a:t>6</a:t>
            </a:fld>
            <a:endParaRPr spc="-50" dirty="0"/>
          </a:p>
        </p:txBody>
      </p:sp>
      <p:sp>
        <p:nvSpPr>
          <p:cNvPr id="75" name="object 75">
            <a:extLst>
              <a:ext uri="{C183D7F6-B498-43B3-948B-1728B52AA6E4}">
                <adec:decorative xmlns:adec="http://schemas.microsoft.com/office/drawing/2017/decorative" val="1"/>
              </a:ext>
            </a:extLst>
          </p:cNvPr>
          <p:cNvSpPr/>
          <p:nvPr/>
        </p:nvSpPr>
        <p:spPr>
          <a:xfrm>
            <a:off x="4311269" y="2397252"/>
            <a:ext cx="2021205" cy="1776095"/>
          </a:xfrm>
          <a:custGeom>
            <a:avLst/>
            <a:gdLst/>
            <a:ahLst/>
            <a:cxnLst/>
            <a:rect l="l" t="t" r="r" b="b"/>
            <a:pathLst>
              <a:path w="2021204" h="1776095">
                <a:moveTo>
                  <a:pt x="1865026" y="96598"/>
                </a:moveTo>
                <a:lnTo>
                  <a:pt x="0" y="1730756"/>
                </a:lnTo>
                <a:lnTo>
                  <a:pt x="39877" y="1776095"/>
                </a:lnTo>
                <a:lnTo>
                  <a:pt x="1904757" y="141957"/>
                </a:lnTo>
                <a:lnTo>
                  <a:pt x="1865026" y="96598"/>
                </a:lnTo>
                <a:close/>
              </a:path>
              <a:path w="2021204" h="1776095">
                <a:moveTo>
                  <a:pt x="1989643" y="76708"/>
                </a:moveTo>
                <a:lnTo>
                  <a:pt x="1887727" y="76708"/>
                </a:lnTo>
                <a:lnTo>
                  <a:pt x="1927478" y="122047"/>
                </a:lnTo>
                <a:lnTo>
                  <a:pt x="1904757" y="141957"/>
                </a:lnTo>
                <a:lnTo>
                  <a:pt x="1944496" y="187325"/>
                </a:lnTo>
                <a:lnTo>
                  <a:pt x="1989643" y="76708"/>
                </a:lnTo>
                <a:close/>
              </a:path>
              <a:path w="2021204" h="1776095">
                <a:moveTo>
                  <a:pt x="1887727" y="76708"/>
                </a:moveTo>
                <a:lnTo>
                  <a:pt x="1865026" y="96598"/>
                </a:lnTo>
                <a:lnTo>
                  <a:pt x="1904757" y="141957"/>
                </a:lnTo>
                <a:lnTo>
                  <a:pt x="1927478" y="122047"/>
                </a:lnTo>
                <a:lnTo>
                  <a:pt x="1887727" y="76708"/>
                </a:lnTo>
                <a:close/>
              </a:path>
              <a:path w="2021204" h="1776095">
                <a:moveTo>
                  <a:pt x="2020951" y="0"/>
                </a:moveTo>
                <a:lnTo>
                  <a:pt x="1825243" y="51181"/>
                </a:lnTo>
                <a:lnTo>
                  <a:pt x="1865026" y="96598"/>
                </a:lnTo>
                <a:lnTo>
                  <a:pt x="1887727" y="76708"/>
                </a:lnTo>
                <a:lnTo>
                  <a:pt x="1989643" y="76708"/>
                </a:lnTo>
                <a:lnTo>
                  <a:pt x="2020951" y="0"/>
                </a:lnTo>
                <a:close/>
              </a:path>
            </a:pathLst>
          </a:custGeom>
          <a:solidFill>
            <a:srgbClr val="1A4685"/>
          </a:solidFill>
        </p:spPr>
        <p:txBody>
          <a:bodyPr wrap="square" lIns="0" tIns="0" rIns="0" bIns="0" rtlCol="0"/>
          <a:lstStyle/>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Ajout</a:t>
            </a:r>
            <a:r>
              <a:rPr spc="-110" dirty="0"/>
              <a:t> </a:t>
            </a:r>
            <a:r>
              <a:rPr spc="-10" dirty="0"/>
              <a:t>d'élèves</a:t>
            </a:r>
          </a:p>
        </p:txBody>
      </p:sp>
      <p:sp>
        <p:nvSpPr>
          <p:cNvPr id="3" name="object 3">
            <a:extLst>
              <a:ext uri="{C183D7F6-B498-43B3-948B-1728B52AA6E4}">
                <adec:decorative xmlns:adec="http://schemas.microsoft.com/office/drawing/2017/decorative" val="1"/>
              </a:ext>
            </a:extLst>
          </p:cNvPr>
          <p:cNvSpPr/>
          <p:nvPr/>
        </p:nvSpPr>
        <p:spPr>
          <a:xfrm>
            <a:off x="132587" y="1252727"/>
            <a:ext cx="2708275" cy="2810510"/>
          </a:xfrm>
          <a:custGeom>
            <a:avLst/>
            <a:gdLst/>
            <a:ahLst/>
            <a:cxnLst/>
            <a:rect l="l" t="t" r="r" b="b"/>
            <a:pathLst>
              <a:path w="2708275" h="2810510">
                <a:moveTo>
                  <a:pt x="2256790" y="0"/>
                </a:moveTo>
                <a:lnTo>
                  <a:pt x="451370" y="0"/>
                </a:lnTo>
                <a:lnTo>
                  <a:pt x="402188" y="2648"/>
                </a:lnTo>
                <a:lnTo>
                  <a:pt x="354540" y="10409"/>
                </a:lnTo>
                <a:lnTo>
                  <a:pt x="308701" y="23008"/>
                </a:lnTo>
                <a:lnTo>
                  <a:pt x="264947" y="40169"/>
                </a:lnTo>
                <a:lnTo>
                  <a:pt x="223553" y="61618"/>
                </a:lnTo>
                <a:lnTo>
                  <a:pt x="184795" y="87079"/>
                </a:lnTo>
                <a:lnTo>
                  <a:pt x="148948" y="116276"/>
                </a:lnTo>
                <a:lnTo>
                  <a:pt x="116287" y="148936"/>
                </a:lnTo>
                <a:lnTo>
                  <a:pt x="87087" y="184781"/>
                </a:lnTo>
                <a:lnTo>
                  <a:pt x="61624" y="223538"/>
                </a:lnTo>
                <a:lnTo>
                  <a:pt x="40173" y="264931"/>
                </a:lnTo>
                <a:lnTo>
                  <a:pt x="23010" y="308685"/>
                </a:lnTo>
                <a:lnTo>
                  <a:pt x="10410" y="354524"/>
                </a:lnTo>
                <a:lnTo>
                  <a:pt x="2648" y="402173"/>
                </a:lnTo>
                <a:lnTo>
                  <a:pt x="0" y="451358"/>
                </a:lnTo>
                <a:lnTo>
                  <a:pt x="0" y="2358898"/>
                </a:lnTo>
                <a:lnTo>
                  <a:pt x="2648" y="2408082"/>
                </a:lnTo>
                <a:lnTo>
                  <a:pt x="10410" y="2455731"/>
                </a:lnTo>
                <a:lnTo>
                  <a:pt x="23010" y="2501570"/>
                </a:lnTo>
                <a:lnTo>
                  <a:pt x="40173" y="2545324"/>
                </a:lnTo>
                <a:lnTo>
                  <a:pt x="61624" y="2586717"/>
                </a:lnTo>
                <a:lnTo>
                  <a:pt x="87087" y="2625474"/>
                </a:lnTo>
                <a:lnTo>
                  <a:pt x="116287" y="2661319"/>
                </a:lnTo>
                <a:lnTo>
                  <a:pt x="148948" y="2693979"/>
                </a:lnTo>
                <a:lnTo>
                  <a:pt x="184795" y="2723176"/>
                </a:lnTo>
                <a:lnTo>
                  <a:pt x="223553" y="2748637"/>
                </a:lnTo>
                <a:lnTo>
                  <a:pt x="264947" y="2770086"/>
                </a:lnTo>
                <a:lnTo>
                  <a:pt x="308701" y="2787247"/>
                </a:lnTo>
                <a:lnTo>
                  <a:pt x="354540" y="2799846"/>
                </a:lnTo>
                <a:lnTo>
                  <a:pt x="402188" y="2807607"/>
                </a:lnTo>
                <a:lnTo>
                  <a:pt x="451370" y="2810256"/>
                </a:lnTo>
                <a:lnTo>
                  <a:pt x="2256790" y="2810256"/>
                </a:lnTo>
                <a:lnTo>
                  <a:pt x="2305974" y="2807607"/>
                </a:lnTo>
                <a:lnTo>
                  <a:pt x="2353623" y="2799846"/>
                </a:lnTo>
                <a:lnTo>
                  <a:pt x="2399462" y="2787247"/>
                </a:lnTo>
                <a:lnTo>
                  <a:pt x="2443216" y="2770086"/>
                </a:lnTo>
                <a:lnTo>
                  <a:pt x="2484609" y="2748637"/>
                </a:lnTo>
                <a:lnTo>
                  <a:pt x="2523366" y="2723176"/>
                </a:lnTo>
                <a:lnTo>
                  <a:pt x="2559211" y="2693979"/>
                </a:lnTo>
                <a:lnTo>
                  <a:pt x="2591871" y="2661319"/>
                </a:lnTo>
                <a:lnTo>
                  <a:pt x="2621068" y="2625474"/>
                </a:lnTo>
                <a:lnTo>
                  <a:pt x="2646529" y="2586717"/>
                </a:lnTo>
                <a:lnTo>
                  <a:pt x="2667978" y="2545324"/>
                </a:lnTo>
                <a:lnTo>
                  <a:pt x="2685139" y="2501570"/>
                </a:lnTo>
                <a:lnTo>
                  <a:pt x="2697738" y="2455731"/>
                </a:lnTo>
                <a:lnTo>
                  <a:pt x="2705499" y="2408082"/>
                </a:lnTo>
                <a:lnTo>
                  <a:pt x="2708148" y="2358898"/>
                </a:lnTo>
                <a:lnTo>
                  <a:pt x="2708148" y="451358"/>
                </a:lnTo>
                <a:lnTo>
                  <a:pt x="2705499" y="402173"/>
                </a:lnTo>
                <a:lnTo>
                  <a:pt x="2697738" y="354524"/>
                </a:lnTo>
                <a:lnTo>
                  <a:pt x="2685139" y="308685"/>
                </a:lnTo>
                <a:lnTo>
                  <a:pt x="2667978" y="264931"/>
                </a:lnTo>
                <a:lnTo>
                  <a:pt x="2646529" y="223538"/>
                </a:lnTo>
                <a:lnTo>
                  <a:pt x="2621068" y="184781"/>
                </a:lnTo>
                <a:lnTo>
                  <a:pt x="2591871" y="148936"/>
                </a:lnTo>
                <a:lnTo>
                  <a:pt x="2559211" y="116276"/>
                </a:lnTo>
                <a:lnTo>
                  <a:pt x="2523366" y="87079"/>
                </a:lnTo>
                <a:lnTo>
                  <a:pt x="2484609" y="61618"/>
                </a:lnTo>
                <a:lnTo>
                  <a:pt x="2443216" y="40169"/>
                </a:lnTo>
                <a:lnTo>
                  <a:pt x="2399462" y="23008"/>
                </a:lnTo>
                <a:lnTo>
                  <a:pt x="2353623" y="10409"/>
                </a:lnTo>
                <a:lnTo>
                  <a:pt x="2305974" y="2648"/>
                </a:lnTo>
                <a:lnTo>
                  <a:pt x="2256790" y="0"/>
                </a:lnTo>
                <a:close/>
              </a:path>
            </a:pathLst>
          </a:custGeom>
          <a:solidFill>
            <a:srgbClr val="1A4685"/>
          </a:solidFill>
        </p:spPr>
        <p:txBody>
          <a:bodyPr wrap="square" lIns="0" tIns="0" rIns="0" bIns="0" rtlCol="0"/>
          <a:lstStyle/>
          <a:p>
            <a:endParaRPr dirty="0"/>
          </a:p>
        </p:txBody>
      </p:sp>
      <p:sp>
        <p:nvSpPr>
          <p:cNvPr id="4" name="object 4"/>
          <p:cNvSpPr txBox="1"/>
          <p:nvPr/>
        </p:nvSpPr>
        <p:spPr>
          <a:xfrm>
            <a:off x="356717" y="1258951"/>
            <a:ext cx="2258695" cy="2769235"/>
          </a:xfrm>
          <a:prstGeom prst="rect">
            <a:avLst/>
          </a:prstGeom>
        </p:spPr>
        <p:txBody>
          <a:bodyPr vert="horz" wrap="square" lIns="0" tIns="12700" rIns="0" bIns="0" rtlCol="0">
            <a:spAutoFit/>
          </a:bodyPr>
          <a:lstStyle/>
          <a:p>
            <a:pPr marL="12065" marR="5080" indent="635" algn="ctr">
              <a:lnSpc>
                <a:spcPct val="100000"/>
              </a:lnSpc>
              <a:spcBef>
                <a:spcPts val="100"/>
              </a:spcBef>
            </a:pPr>
            <a:r>
              <a:rPr sz="1800" dirty="0">
                <a:solidFill>
                  <a:srgbClr val="FFFFFF"/>
                </a:solidFill>
                <a:latin typeface="Calibri"/>
                <a:cs typeface="Calibri"/>
              </a:rPr>
              <a:t>Chaque</a:t>
            </a:r>
            <a:r>
              <a:rPr sz="1800" spc="-50" dirty="0">
                <a:solidFill>
                  <a:srgbClr val="FFFFFF"/>
                </a:solidFill>
                <a:latin typeface="Calibri"/>
                <a:cs typeface="Calibri"/>
              </a:rPr>
              <a:t> </a:t>
            </a:r>
            <a:r>
              <a:rPr sz="1800" spc="-10" dirty="0">
                <a:solidFill>
                  <a:srgbClr val="FFFFFF"/>
                </a:solidFill>
                <a:latin typeface="Calibri"/>
                <a:cs typeface="Calibri"/>
              </a:rPr>
              <a:t>parent/tuteur </a:t>
            </a:r>
            <a:r>
              <a:rPr sz="1800" dirty="0">
                <a:solidFill>
                  <a:srgbClr val="FFFFFF"/>
                </a:solidFill>
                <a:latin typeface="Calibri"/>
                <a:cs typeface="Calibri"/>
              </a:rPr>
              <a:t>peut</a:t>
            </a:r>
            <a:r>
              <a:rPr sz="1800" spc="-35" dirty="0">
                <a:solidFill>
                  <a:srgbClr val="FFFFFF"/>
                </a:solidFill>
                <a:latin typeface="Calibri"/>
                <a:cs typeface="Calibri"/>
              </a:rPr>
              <a:t> </a:t>
            </a:r>
            <a:r>
              <a:rPr sz="1800" dirty="0">
                <a:solidFill>
                  <a:srgbClr val="FFFFFF"/>
                </a:solidFill>
                <a:latin typeface="Calibri"/>
                <a:cs typeface="Calibri"/>
              </a:rPr>
              <a:t>créer</a:t>
            </a:r>
            <a:r>
              <a:rPr sz="1800" spc="-35" dirty="0">
                <a:solidFill>
                  <a:srgbClr val="FFFFFF"/>
                </a:solidFill>
                <a:latin typeface="Calibri"/>
                <a:cs typeface="Calibri"/>
              </a:rPr>
              <a:t> </a:t>
            </a:r>
            <a:r>
              <a:rPr sz="1800" dirty="0">
                <a:solidFill>
                  <a:srgbClr val="FFFFFF"/>
                </a:solidFill>
                <a:latin typeface="Calibri"/>
                <a:cs typeface="Calibri"/>
              </a:rPr>
              <a:t>son</a:t>
            </a:r>
            <a:r>
              <a:rPr sz="1800" spc="-45" dirty="0">
                <a:solidFill>
                  <a:srgbClr val="FFFFFF"/>
                </a:solidFill>
                <a:latin typeface="Calibri"/>
                <a:cs typeface="Calibri"/>
              </a:rPr>
              <a:t> </a:t>
            </a:r>
            <a:r>
              <a:rPr sz="1800" spc="-10" dirty="0">
                <a:solidFill>
                  <a:srgbClr val="FFFFFF"/>
                </a:solidFill>
                <a:latin typeface="Calibri"/>
                <a:cs typeface="Calibri"/>
              </a:rPr>
              <a:t>propre </a:t>
            </a:r>
            <a:r>
              <a:rPr sz="1800" dirty="0">
                <a:solidFill>
                  <a:srgbClr val="FFFFFF"/>
                </a:solidFill>
                <a:latin typeface="Calibri"/>
                <a:cs typeface="Calibri"/>
              </a:rPr>
              <a:t>compte</a:t>
            </a:r>
            <a:r>
              <a:rPr sz="1800" spc="-35" dirty="0">
                <a:solidFill>
                  <a:srgbClr val="FFFFFF"/>
                </a:solidFill>
                <a:latin typeface="Calibri"/>
                <a:cs typeface="Calibri"/>
              </a:rPr>
              <a:t> </a:t>
            </a:r>
            <a:r>
              <a:rPr sz="1800" dirty="0">
                <a:solidFill>
                  <a:srgbClr val="FFFFFF"/>
                </a:solidFill>
                <a:latin typeface="Calibri"/>
                <a:cs typeface="Calibri"/>
              </a:rPr>
              <a:t>et</a:t>
            </a:r>
            <a:r>
              <a:rPr sz="1800" spc="-40" dirty="0">
                <a:solidFill>
                  <a:srgbClr val="FFFFFF"/>
                </a:solidFill>
                <a:latin typeface="Calibri"/>
                <a:cs typeface="Calibri"/>
              </a:rPr>
              <a:t> </a:t>
            </a:r>
            <a:r>
              <a:rPr sz="1800" spc="-10" dirty="0">
                <a:solidFill>
                  <a:srgbClr val="FFFFFF"/>
                </a:solidFill>
                <a:latin typeface="Calibri"/>
                <a:cs typeface="Calibri"/>
              </a:rPr>
              <a:t>ajouter </a:t>
            </a:r>
            <a:r>
              <a:rPr sz="1800" dirty="0">
                <a:solidFill>
                  <a:srgbClr val="FFFFFF"/>
                </a:solidFill>
                <a:latin typeface="Calibri"/>
                <a:cs typeface="Calibri"/>
              </a:rPr>
              <a:t>jusqu'à</a:t>
            </a:r>
            <a:r>
              <a:rPr sz="1800" spc="-45" dirty="0">
                <a:solidFill>
                  <a:srgbClr val="FFFFFF"/>
                </a:solidFill>
                <a:latin typeface="Calibri"/>
                <a:cs typeface="Calibri"/>
              </a:rPr>
              <a:t> </a:t>
            </a:r>
            <a:r>
              <a:rPr sz="1800" dirty="0">
                <a:solidFill>
                  <a:srgbClr val="FFFFFF"/>
                </a:solidFill>
                <a:latin typeface="Calibri"/>
                <a:cs typeface="Calibri"/>
              </a:rPr>
              <a:t>10</a:t>
            </a:r>
            <a:r>
              <a:rPr sz="1800" spc="-40" dirty="0">
                <a:solidFill>
                  <a:srgbClr val="FFFFFF"/>
                </a:solidFill>
                <a:latin typeface="Calibri"/>
                <a:cs typeface="Calibri"/>
              </a:rPr>
              <a:t> </a:t>
            </a:r>
            <a:r>
              <a:rPr sz="1800" dirty="0">
                <a:solidFill>
                  <a:srgbClr val="FFFFFF"/>
                </a:solidFill>
                <a:latin typeface="Calibri"/>
                <a:cs typeface="Calibri"/>
              </a:rPr>
              <a:t>élèves.</a:t>
            </a:r>
            <a:r>
              <a:rPr sz="1800" spc="-50" dirty="0">
                <a:solidFill>
                  <a:srgbClr val="FFFFFF"/>
                </a:solidFill>
                <a:latin typeface="Calibri"/>
                <a:cs typeface="Calibri"/>
              </a:rPr>
              <a:t> </a:t>
            </a:r>
            <a:r>
              <a:rPr sz="1800" spc="-25" dirty="0">
                <a:solidFill>
                  <a:srgbClr val="FFFFFF"/>
                </a:solidFill>
                <a:latin typeface="Calibri"/>
                <a:cs typeface="Calibri"/>
              </a:rPr>
              <a:t>Un </a:t>
            </a:r>
            <a:r>
              <a:rPr sz="1800" dirty="0">
                <a:solidFill>
                  <a:srgbClr val="FFFFFF"/>
                </a:solidFill>
                <a:latin typeface="Calibri"/>
                <a:cs typeface="Calibri"/>
              </a:rPr>
              <a:t>même</a:t>
            </a:r>
            <a:r>
              <a:rPr sz="1800" spc="-45" dirty="0">
                <a:solidFill>
                  <a:srgbClr val="FFFFFF"/>
                </a:solidFill>
                <a:latin typeface="Calibri"/>
                <a:cs typeface="Calibri"/>
              </a:rPr>
              <a:t> </a:t>
            </a:r>
            <a:r>
              <a:rPr sz="1800" dirty="0">
                <a:solidFill>
                  <a:srgbClr val="FFFFFF"/>
                </a:solidFill>
                <a:latin typeface="Calibri"/>
                <a:cs typeface="Calibri"/>
              </a:rPr>
              <a:t>élève</a:t>
            </a:r>
            <a:r>
              <a:rPr sz="1800" spc="-40" dirty="0">
                <a:solidFill>
                  <a:srgbClr val="FFFFFF"/>
                </a:solidFill>
                <a:latin typeface="Calibri"/>
                <a:cs typeface="Calibri"/>
              </a:rPr>
              <a:t> </a:t>
            </a:r>
            <a:r>
              <a:rPr sz="1800" dirty="0">
                <a:solidFill>
                  <a:srgbClr val="FFFFFF"/>
                </a:solidFill>
                <a:latin typeface="Calibri"/>
                <a:cs typeface="Calibri"/>
              </a:rPr>
              <a:t>peut</a:t>
            </a:r>
            <a:r>
              <a:rPr sz="1800" spc="-35" dirty="0">
                <a:solidFill>
                  <a:srgbClr val="FFFFFF"/>
                </a:solidFill>
                <a:latin typeface="Calibri"/>
                <a:cs typeface="Calibri"/>
              </a:rPr>
              <a:t> </a:t>
            </a:r>
            <a:r>
              <a:rPr sz="1800" spc="-20" dirty="0">
                <a:solidFill>
                  <a:srgbClr val="FFFFFF"/>
                </a:solidFill>
                <a:latin typeface="Calibri"/>
                <a:cs typeface="Calibri"/>
              </a:rPr>
              <a:t>être </a:t>
            </a:r>
            <a:r>
              <a:rPr sz="1800" dirty="0">
                <a:solidFill>
                  <a:srgbClr val="FFFFFF"/>
                </a:solidFill>
                <a:latin typeface="Calibri"/>
                <a:cs typeface="Calibri"/>
              </a:rPr>
              <a:t>associé</a:t>
            </a:r>
            <a:r>
              <a:rPr sz="1800" spc="-20" dirty="0">
                <a:solidFill>
                  <a:srgbClr val="FFFFFF"/>
                </a:solidFill>
                <a:latin typeface="Calibri"/>
                <a:cs typeface="Calibri"/>
              </a:rPr>
              <a:t> </a:t>
            </a:r>
            <a:r>
              <a:rPr sz="1800" dirty="0">
                <a:solidFill>
                  <a:srgbClr val="FFFFFF"/>
                </a:solidFill>
                <a:latin typeface="Calibri"/>
                <a:cs typeface="Calibri"/>
              </a:rPr>
              <a:t>à</a:t>
            </a:r>
            <a:r>
              <a:rPr sz="1800" spc="-15" dirty="0">
                <a:solidFill>
                  <a:srgbClr val="FFFFFF"/>
                </a:solidFill>
                <a:latin typeface="Calibri"/>
                <a:cs typeface="Calibri"/>
              </a:rPr>
              <a:t> </a:t>
            </a:r>
            <a:r>
              <a:rPr sz="1800" dirty="0">
                <a:solidFill>
                  <a:srgbClr val="FFFFFF"/>
                </a:solidFill>
                <a:latin typeface="Calibri"/>
                <a:cs typeface="Calibri"/>
              </a:rPr>
              <a:t>un</a:t>
            </a:r>
            <a:r>
              <a:rPr sz="1800" spc="-5" dirty="0">
                <a:solidFill>
                  <a:srgbClr val="FFFFFF"/>
                </a:solidFill>
                <a:latin typeface="Calibri"/>
                <a:cs typeface="Calibri"/>
              </a:rPr>
              <a:t> </a:t>
            </a:r>
            <a:r>
              <a:rPr sz="1800" spc="-10" dirty="0">
                <a:solidFill>
                  <a:srgbClr val="FFFFFF"/>
                </a:solidFill>
                <a:latin typeface="Calibri"/>
                <a:cs typeface="Calibri"/>
              </a:rPr>
              <a:t>maximum </a:t>
            </a:r>
            <a:r>
              <a:rPr sz="1800" dirty="0">
                <a:solidFill>
                  <a:srgbClr val="FFFFFF"/>
                </a:solidFill>
                <a:latin typeface="Calibri"/>
                <a:cs typeface="Calibri"/>
              </a:rPr>
              <a:t>de</a:t>
            </a:r>
            <a:r>
              <a:rPr sz="1800" spc="-30" dirty="0">
                <a:solidFill>
                  <a:srgbClr val="FFFFFF"/>
                </a:solidFill>
                <a:latin typeface="Calibri"/>
                <a:cs typeface="Calibri"/>
              </a:rPr>
              <a:t> </a:t>
            </a:r>
            <a:r>
              <a:rPr sz="1800" dirty="0">
                <a:solidFill>
                  <a:srgbClr val="FFFFFF"/>
                </a:solidFill>
                <a:latin typeface="Calibri"/>
                <a:cs typeface="Calibri"/>
              </a:rPr>
              <a:t>trois</a:t>
            </a:r>
            <a:r>
              <a:rPr sz="1800" spc="-45" dirty="0">
                <a:solidFill>
                  <a:srgbClr val="FFFFFF"/>
                </a:solidFill>
                <a:latin typeface="Calibri"/>
                <a:cs typeface="Calibri"/>
              </a:rPr>
              <a:t> </a:t>
            </a:r>
            <a:r>
              <a:rPr sz="1800" spc="-10" dirty="0">
                <a:solidFill>
                  <a:srgbClr val="FFFFFF"/>
                </a:solidFill>
                <a:latin typeface="Calibri"/>
                <a:cs typeface="Calibri"/>
              </a:rPr>
              <a:t>comptes.</a:t>
            </a:r>
            <a:r>
              <a:rPr sz="1800" spc="-30" dirty="0">
                <a:solidFill>
                  <a:srgbClr val="FFFFFF"/>
                </a:solidFill>
                <a:latin typeface="Calibri"/>
                <a:cs typeface="Calibri"/>
              </a:rPr>
              <a:t> </a:t>
            </a:r>
            <a:r>
              <a:rPr sz="1800" spc="-20" dirty="0">
                <a:solidFill>
                  <a:srgbClr val="FFFFFF"/>
                </a:solidFill>
                <a:latin typeface="Calibri"/>
                <a:cs typeface="Calibri"/>
              </a:rPr>
              <a:t>Vous </a:t>
            </a:r>
            <a:r>
              <a:rPr sz="1800" dirty="0">
                <a:solidFill>
                  <a:srgbClr val="FFFFFF"/>
                </a:solidFill>
                <a:latin typeface="Calibri"/>
                <a:cs typeface="Calibri"/>
              </a:rPr>
              <a:t>devez</a:t>
            </a:r>
            <a:r>
              <a:rPr sz="1800" spc="-50" dirty="0">
                <a:solidFill>
                  <a:srgbClr val="FFFFFF"/>
                </a:solidFill>
                <a:latin typeface="Calibri"/>
                <a:cs typeface="Calibri"/>
              </a:rPr>
              <a:t> </a:t>
            </a:r>
            <a:r>
              <a:rPr sz="1800" dirty="0">
                <a:solidFill>
                  <a:srgbClr val="FFFFFF"/>
                </a:solidFill>
                <a:latin typeface="Calibri"/>
                <a:cs typeface="Calibri"/>
              </a:rPr>
              <a:t>avoir</a:t>
            </a:r>
            <a:r>
              <a:rPr sz="1800" spc="-40" dirty="0">
                <a:solidFill>
                  <a:srgbClr val="FFFFFF"/>
                </a:solidFill>
                <a:latin typeface="Calibri"/>
                <a:cs typeface="Calibri"/>
              </a:rPr>
              <a:t> </a:t>
            </a:r>
            <a:r>
              <a:rPr sz="1800" dirty="0">
                <a:solidFill>
                  <a:srgbClr val="FFFFFF"/>
                </a:solidFill>
                <a:latin typeface="Calibri"/>
                <a:cs typeface="Calibri"/>
              </a:rPr>
              <a:t>au</a:t>
            </a:r>
            <a:r>
              <a:rPr sz="1800" spc="-50" dirty="0">
                <a:solidFill>
                  <a:srgbClr val="FFFFFF"/>
                </a:solidFill>
                <a:latin typeface="Calibri"/>
                <a:cs typeface="Calibri"/>
              </a:rPr>
              <a:t> </a:t>
            </a:r>
            <a:r>
              <a:rPr sz="1800" dirty="0">
                <a:solidFill>
                  <a:srgbClr val="FFFFFF"/>
                </a:solidFill>
                <a:latin typeface="Calibri"/>
                <a:cs typeface="Calibri"/>
              </a:rPr>
              <a:t>moins</a:t>
            </a:r>
            <a:r>
              <a:rPr sz="1800" spc="-35" dirty="0">
                <a:solidFill>
                  <a:srgbClr val="FFFFFF"/>
                </a:solidFill>
                <a:latin typeface="Calibri"/>
                <a:cs typeface="Calibri"/>
              </a:rPr>
              <a:t> </a:t>
            </a:r>
            <a:r>
              <a:rPr sz="1800" spc="-25" dirty="0">
                <a:solidFill>
                  <a:srgbClr val="FFFFFF"/>
                </a:solidFill>
                <a:latin typeface="Calibri"/>
                <a:cs typeface="Calibri"/>
              </a:rPr>
              <a:t>14 </a:t>
            </a:r>
            <a:r>
              <a:rPr sz="1800" dirty="0">
                <a:solidFill>
                  <a:srgbClr val="FFFFFF"/>
                </a:solidFill>
                <a:latin typeface="Calibri"/>
                <a:cs typeface="Calibri"/>
              </a:rPr>
              <a:t>ans</a:t>
            </a:r>
            <a:r>
              <a:rPr sz="1800" spc="-30" dirty="0">
                <a:solidFill>
                  <a:srgbClr val="FFFFFF"/>
                </a:solidFill>
                <a:latin typeface="Calibri"/>
                <a:cs typeface="Calibri"/>
              </a:rPr>
              <a:t> </a:t>
            </a:r>
            <a:r>
              <a:rPr sz="1800" dirty="0">
                <a:solidFill>
                  <a:srgbClr val="FFFFFF"/>
                </a:solidFill>
                <a:latin typeface="Calibri"/>
                <a:cs typeface="Calibri"/>
              </a:rPr>
              <a:t>pour</a:t>
            </a:r>
            <a:r>
              <a:rPr sz="1800" spc="-30" dirty="0">
                <a:solidFill>
                  <a:srgbClr val="FFFFFF"/>
                </a:solidFill>
                <a:latin typeface="Calibri"/>
                <a:cs typeface="Calibri"/>
              </a:rPr>
              <a:t> </a:t>
            </a:r>
            <a:r>
              <a:rPr sz="1800" dirty="0">
                <a:solidFill>
                  <a:srgbClr val="FFFFFF"/>
                </a:solidFill>
                <a:latin typeface="Calibri"/>
                <a:cs typeface="Calibri"/>
              </a:rPr>
              <a:t>créer</a:t>
            </a:r>
            <a:r>
              <a:rPr sz="1800" spc="-25" dirty="0">
                <a:solidFill>
                  <a:srgbClr val="FFFFFF"/>
                </a:solidFill>
                <a:latin typeface="Calibri"/>
                <a:cs typeface="Calibri"/>
              </a:rPr>
              <a:t> </a:t>
            </a:r>
            <a:r>
              <a:rPr sz="1800" spc="-35" dirty="0">
                <a:solidFill>
                  <a:srgbClr val="FFFFFF"/>
                </a:solidFill>
                <a:latin typeface="Calibri"/>
                <a:cs typeface="Calibri"/>
              </a:rPr>
              <a:t>un </a:t>
            </a:r>
            <a:r>
              <a:rPr sz="1800" spc="-10" dirty="0">
                <a:solidFill>
                  <a:srgbClr val="FFFFFF"/>
                </a:solidFill>
                <a:latin typeface="Calibri"/>
                <a:cs typeface="Calibri"/>
              </a:rPr>
              <a:t>compte.</a:t>
            </a:r>
            <a:endParaRPr sz="1800" dirty="0">
              <a:latin typeface="Calibri"/>
              <a:cs typeface="Calibri"/>
            </a:endParaRPr>
          </a:p>
        </p:txBody>
      </p:sp>
      <p:pic>
        <p:nvPicPr>
          <p:cNvPr id="6" name="object 6" descr="Capture d’écran de l’invite de réinitialisation du mot de passe."/>
          <p:cNvPicPr/>
          <p:nvPr/>
        </p:nvPicPr>
        <p:blipFill>
          <a:blip r:embed="rId2" cstate="print"/>
          <a:stretch>
            <a:fillRect/>
          </a:stretch>
        </p:blipFill>
        <p:spPr>
          <a:xfrm>
            <a:off x="3054096" y="938783"/>
            <a:ext cx="6065520" cy="2977896"/>
          </a:xfrm>
          <a:prstGeom prst="rect">
            <a:avLst/>
          </a:prstGeom>
        </p:spPr>
      </p:pic>
      <p:sp>
        <p:nvSpPr>
          <p:cNvPr id="7" name="object 7">
            <a:extLst>
              <a:ext uri="{C183D7F6-B498-43B3-948B-1728B52AA6E4}">
                <adec:decorative xmlns:adec="http://schemas.microsoft.com/office/drawing/2017/decorative" val="1"/>
              </a:ext>
            </a:extLst>
          </p:cNvPr>
          <p:cNvSpPr/>
          <p:nvPr/>
        </p:nvSpPr>
        <p:spPr>
          <a:xfrm>
            <a:off x="2708148" y="3620261"/>
            <a:ext cx="3098800" cy="2840355"/>
          </a:xfrm>
          <a:custGeom>
            <a:avLst/>
            <a:gdLst/>
            <a:ahLst/>
            <a:cxnLst/>
            <a:rect l="l" t="t" r="r" b="b"/>
            <a:pathLst>
              <a:path w="3098800" h="2840354">
                <a:moveTo>
                  <a:pt x="2758440" y="800862"/>
                </a:moveTo>
                <a:lnTo>
                  <a:pt x="339851" y="800862"/>
                </a:lnTo>
                <a:lnTo>
                  <a:pt x="293733" y="803964"/>
                </a:lnTo>
                <a:lnTo>
                  <a:pt x="249502" y="813001"/>
                </a:lnTo>
                <a:lnTo>
                  <a:pt x="207561" y="827567"/>
                </a:lnTo>
                <a:lnTo>
                  <a:pt x="168317" y="847259"/>
                </a:lnTo>
                <a:lnTo>
                  <a:pt x="132173" y="871671"/>
                </a:lnTo>
                <a:lnTo>
                  <a:pt x="99536" y="900398"/>
                </a:lnTo>
                <a:lnTo>
                  <a:pt x="70809" y="933035"/>
                </a:lnTo>
                <a:lnTo>
                  <a:pt x="46397" y="969179"/>
                </a:lnTo>
                <a:lnTo>
                  <a:pt x="26705" y="1008423"/>
                </a:lnTo>
                <a:lnTo>
                  <a:pt x="12139" y="1050364"/>
                </a:lnTo>
                <a:lnTo>
                  <a:pt x="3102" y="1094595"/>
                </a:lnTo>
                <a:lnTo>
                  <a:pt x="0" y="1140714"/>
                </a:lnTo>
                <a:lnTo>
                  <a:pt x="0" y="2500109"/>
                </a:lnTo>
                <a:lnTo>
                  <a:pt x="3102" y="2546227"/>
                </a:lnTo>
                <a:lnTo>
                  <a:pt x="12139" y="2590460"/>
                </a:lnTo>
                <a:lnTo>
                  <a:pt x="26705" y="2632401"/>
                </a:lnTo>
                <a:lnTo>
                  <a:pt x="46397" y="2671647"/>
                </a:lnTo>
                <a:lnTo>
                  <a:pt x="70809" y="2707792"/>
                </a:lnTo>
                <a:lnTo>
                  <a:pt x="99536" y="2740431"/>
                </a:lnTo>
                <a:lnTo>
                  <a:pt x="132173" y="2769160"/>
                </a:lnTo>
                <a:lnTo>
                  <a:pt x="168317" y="2793573"/>
                </a:lnTo>
                <a:lnTo>
                  <a:pt x="207561" y="2813266"/>
                </a:lnTo>
                <a:lnTo>
                  <a:pt x="249502" y="2827833"/>
                </a:lnTo>
                <a:lnTo>
                  <a:pt x="293733" y="2836871"/>
                </a:lnTo>
                <a:lnTo>
                  <a:pt x="339851" y="2839974"/>
                </a:lnTo>
                <a:lnTo>
                  <a:pt x="2758440" y="2839974"/>
                </a:lnTo>
                <a:lnTo>
                  <a:pt x="2804558" y="2836871"/>
                </a:lnTo>
                <a:lnTo>
                  <a:pt x="2848789" y="2827833"/>
                </a:lnTo>
                <a:lnTo>
                  <a:pt x="2890730" y="2813266"/>
                </a:lnTo>
                <a:lnTo>
                  <a:pt x="2929974" y="2793573"/>
                </a:lnTo>
                <a:lnTo>
                  <a:pt x="2966118" y="2769160"/>
                </a:lnTo>
                <a:lnTo>
                  <a:pt x="2998755" y="2740431"/>
                </a:lnTo>
                <a:lnTo>
                  <a:pt x="3027482" y="2707792"/>
                </a:lnTo>
                <a:lnTo>
                  <a:pt x="3051894" y="2671647"/>
                </a:lnTo>
                <a:lnTo>
                  <a:pt x="3071586" y="2632401"/>
                </a:lnTo>
                <a:lnTo>
                  <a:pt x="3086152" y="2590460"/>
                </a:lnTo>
                <a:lnTo>
                  <a:pt x="3095189" y="2546227"/>
                </a:lnTo>
                <a:lnTo>
                  <a:pt x="3098291" y="2500109"/>
                </a:lnTo>
                <a:lnTo>
                  <a:pt x="3098291" y="1140714"/>
                </a:lnTo>
                <a:lnTo>
                  <a:pt x="3095189" y="1094595"/>
                </a:lnTo>
                <a:lnTo>
                  <a:pt x="3086152" y="1050364"/>
                </a:lnTo>
                <a:lnTo>
                  <a:pt x="3071586" y="1008423"/>
                </a:lnTo>
                <a:lnTo>
                  <a:pt x="3051894" y="969179"/>
                </a:lnTo>
                <a:lnTo>
                  <a:pt x="3027482" y="933035"/>
                </a:lnTo>
                <a:lnTo>
                  <a:pt x="2998755" y="900398"/>
                </a:lnTo>
                <a:lnTo>
                  <a:pt x="2966118" y="871671"/>
                </a:lnTo>
                <a:lnTo>
                  <a:pt x="2929974" y="847259"/>
                </a:lnTo>
                <a:lnTo>
                  <a:pt x="2890730" y="827567"/>
                </a:lnTo>
                <a:lnTo>
                  <a:pt x="2848789" y="813001"/>
                </a:lnTo>
                <a:lnTo>
                  <a:pt x="2804558" y="803964"/>
                </a:lnTo>
                <a:lnTo>
                  <a:pt x="2758440" y="800862"/>
                </a:lnTo>
                <a:close/>
              </a:path>
              <a:path w="3098800" h="2840354">
                <a:moveTo>
                  <a:pt x="1398269" y="0"/>
                </a:moveTo>
                <a:lnTo>
                  <a:pt x="516381" y="800862"/>
                </a:lnTo>
                <a:lnTo>
                  <a:pt x="1290954" y="800862"/>
                </a:lnTo>
                <a:lnTo>
                  <a:pt x="1398269" y="0"/>
                </a:lnTo>
                <a:close/>
              </a:path>
            </a:pathLst>
          </a:custGeom>
          <a:solidFill>
            <a:srgbClr val="1A4685"/>
          </a:solidFill>
        </p:spPr>
        <p:txBody>
          <a:bodyPr wrap="square" lIns="0" tIns="0" rIns="0" bIns="0" rtlCol="0"/>
          <a:lstStyle/>
          <a:p>
            <a:endParaRPr dirty="0"/>
          </a:p>
        </p:txBody>
      </p:sp>
      <p:sp>
        <p:nvSpPr>
          <p:cNvPr id="12" name="object 12">
            <a:extLst>
              <a:ext uri="{C183D7F6-B498-43B3-948B-1728B52AA6E4}">
                <adec:decorative xmlns:adec="http://schemas.microsoft.com/office/drawing/2017/decorative" val="1"/>
              </a:ext>
            </a:extLst>
          </p:cNvPr>
          <p:cNvSpPr/>
          <p:nvPr/>
        </p:nvSpPr>
        <p:spPr>
          <a:xfrm>
            <a:off x="4762500" y="1217675"/>
            <a:ext cx="1594485" cy="303530"/>
          </a:xfrm>
          <a:custGeom>
            <a:avLst/>
            <a:gdLst/>
            <a:ahLst/>
            <a:cxnLst/>
            <a:rect l="l" t="t" r="r" b="b"/>
            <a:pathLst>
              <a:path w="1594485" h="303530">
                <a:moveTo>
                  <a:pt x="1594103" y="0"/>
                </a:moveTo>
                <a:lnTo>
                  <a:pt x="0" y="0"/>
                </a:lnTo>
                <a:lnTo>
                  <a:pt x="0" y="303275"/>
                </a:lnTo>
                <a:lnTo>
                  <a:pt x="1594103" y="303275"/>
                </a:lnTo>
                <a:lnTo>
                  <a:pt x="1594103" y="0"/>
                </a:lnTo>
                <a:close/>
              </a:path>
            </a:pathLst>
          </a:custGeom>
          <a:solidFill>
            <a:srgbClr val="FFFFFF"/>
          </a:solidFill>
        </p:spPr>
        <p:txBody>
          <a:bodyPr wrap="square" lIns="0" tIns="0" rIns="0" bIns="0" rtlCol="0"/>
          <a:lstStyle/>
          <a:p>
            <a:endParaRPr dirty="0"/>
          </a:p>
        </p:txBody>
      </p:sp>
      <p:sp>
        <p:nvSpPr>
          <p:cNvPr id="17" name="object 17"/>
          <p:cNvSpPr txBox="1"/>
          <p:nvPr/>
        </p:nvSpPr>
        <p:spPr>
          <a:xfrm>
            <a:off x="4771771" y="1201038"/>
            <a:ext cx="169291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Département</a:t>
            </a:r>
            <a:r>
              <a:rPr sz="1000" spc="-20" dirty="0">
                <a:latin typeface="Calibri"/>
                <a:cs typeface="Calibri"/>
              </a:rPr>
              <a:t> </a:t>
            </a:r>
            <a:r>
              <a:rPr sz="1000" dirty="0">
                <a:latin typeface="Calibri"/>
                <a:cs typeface="Calibri"/>
              </a:rPr>
              <a:t>de</a:t>
            </a:r>
            <a:r>
              <a:rPr sz="1000" spc="-45" dirty="0">
                <a:latin typeface="Calibri"/>
                <a:cs typeface="Calibri"/>
              </a:rPr>
              <a:t> </a:t>
            </a:r>
            <a:r>
              <a:rPr sz="1000" spc="-10" dirty="0">
                <a:latin typeface="Calibri"/>
                <a:cs typeface="Calibri"/>
              </a:rPr>
              <a:t>l'Enseignement</a:t>
            </a:r>
            <a:endParaRPr sz="1000" dirty="0">
              <a:latin typeface="Calibri"/>
              <a:cs typeface="Calibri"/>
            </a:endParaRPr>
          </a:p>
        </p:txBody>
      </p:sp>
      <p:sp>
        <p:nvSpPr>
          <p:cNvPr id="18" name="object 18"/>
          <p:cNvSpPr txBox="1"/>
          <p:nvPr/>
        </p:nvSpPr>
        <p:spPr>
          <a:xfrm>
            <a:off x="4771771" y="1353438"/>
            <a:ext cx="1386205"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Élémentaire</a:t>
            </a:r>
            <a:r>
              <a:rPr sz="1000" spc="15" dirty="0">
                <a:latin typeface="Calibri"/>
                <a:cs typeface="Calibri"/>
              </a:rPr>
              <a:t> </a:t>
            </a:r>
            <a:r>
              <a:rPr sz="1000" dirty="0">
                <a:latin typeface="Calibri"/>
                <a:cs typeface="Calibri"/>
              </a:rPr>
              <a:t>et</a:t>
            </a:r>
            <a:r>
              <a:rPr sz="1000" spc="30" dirty="0">
                <a:latin typeface="Calibri"/>
                <a:cs typeface="Calibri"/>
              </a:rPr>
              <a:t> </a:t>
            </a:r>
            <a:r>
              <a:rPr sz="1000" spc="-10" dirty="0">
                <a:latin typeface="Calibri"/>
                <a:cs typeface="Calibri"/>
              </a:rPr>
              <a:t>Secondaire</a:t>
            </a:r>
            <a:endParaRPr sz="1000" dirty="0">
              <a:latin typeface="Calibri"/>
              <a:cs typeface="Calibri"/>
            </a:endParaRPr>
          </a:p>
        </p:txBody>
      </p:sp>
      <p:sp>
        <p:nvSpPr>
          <p:cNvPr id="23" name="object 23"/>
          <p:cNvSpPr txBox="1"/>
          <p:nvPr/>
        </p:nvSpPr>
        <p:spPr>
          <a:xfrm>
            <a:off x="7877556" y="1723644"/>
            <a:ext cx="767080" cy="215265"/>
          </a:xfrm>
          <a:prstGeom prst="rect">
            <a:avLst/>
          </a:prstGeom>
          <a:solidFill>
            <a:srgbClr val="F8F8F8"/>
          </a:solidFill>
        </p:spPr>
        <p:txBody>
          <a:bodyPr vert="horz" wrap="square" lIns="0" tIns="38735" rIns="0" bIns="0" rtlCol="0">
            <a:spAutoFit/>
          </a:bodyPr>
          <a:lstStyle/>
          <a:p>
            <a:pPr marL="92075">
              <a:lnSpc>
                <a:spcPct val="100000"/>
              </a:lnSpc>
              <a:spcBef>
                <a:spcPts val="305"/>
              </a:spcBef>
            </a:pPr>
            <a:r>
              <a:rPr sz="800" b="1" dirty="0">
                <a:solidFill>
                  <a:srgbClr val="214681"/>
                </a:solidFill>
                <a:latin typeface="Calibri"/>
                <a:cs typeface="Calibri"/>
              </a:rPr>
              <a:t>En</a:t>
            </a:r>
            <a:r>
              <a:rPr sz="800" b="1" spc="-20" dirty="0">
                <a:solidFill>
                  <a:srgbClr val="214681"/>
                </a:solidFill>
                <a:latin typeface="Calibri"/>
                <a:cs typeface="Calibri"/>
              </a:rPr>
              <a:t> </a:t>
            </a:r>
            <a:r>
              <a:rPr sz="800" b="1" spc="-10" dirty="0">
                <a:solidFill>
                  <a:srgbClr val="214681"/>
                </a:solidFill>
                <a:latin typeface="Calibri"/>
                <a:cs typeface="Calibri"/>
              </a:rPr>
              <a:t>Español</a:t>
            </a:r>
            <a:endParaRPr sz="800" dirty="0">
              <a:latin typeface="Calibri"/>
              <a:cs typeface="Calibri"/>
            </a:endParaRPr>
          </a:p>
        </p:txBody>
      </p:sp>
      <p:sp>
        <p:nvSpPr>
          <p:cNvPr id="22" name="object 22"/>
          <p:cNvSpPr txBox="1"/>
          <p:nvPr/>
        </p:nvSpPr>
        <p:spPr>
          <a:xfrm>
            <a:off x="3421189" y="2243137"/>
            <a:ext cx="2157095" cy="316230"/>
          </a:xfrm>
          <a:prstGeom prst="rect">
            <a:avLst/>
          </a:prstGeom>
          <a:solidFill>
            <a:srgbClr val="F8F8F8"/>
          </a:solidFill>
          <a:ln w="3175">
            <a:solidFill>
              <a:srgbClr val="F8F8F8"/>
            </a:solidFill>
          </a:ln>
        </p:spPr>
        <p:txBody>
          <a:bodyPr vert="horz" wrap="square" lIns="0" tIns="38735" rIns="0" bIns="0" rtlCol="0">
            <a:spAutoFit/>
          </a:bodyPr>
          <a:lstStyle/>
          <a:p>
            <a:pPr marL="95885">
              <a:lnSpc>
                <a:spcPct val="100000"/>
              </a:lnSpc>
              <a:spcBef>
                <a:spcPts val="305"/>
              </a:spcBef>
            </a:pPr>
            <a:r>
              <a:rPr sz="1400" spc="-10" dirty="0">
                <a:solidFill>
                  <a:srgbClr val="3A3838"/>
                </a:solidFill>
                <a:latin typeface="Calibri"/>
                <a:cs typeface="Calibri"/>
              </a:rPr>
              <a:t>Votre/vos</a:t>
            </a:r>
            <a:r>
              <a:rPr sz="1400" spc="-70" dirty="0">
                <a:solidFill>
                  <a:srgbClr val="3A3838"/>
                </a:solidFill>
                <a:latin typeface="Calibri"/>
                <a:cs typeface="Calibri"/>
              </a:rPr>
              <a:t> </a:t>
            </a:r>
            <a:r>
              <a:rPr sz="1400" dirty="0">
                <a:solidFill>
                  <a:srgbClr val="3A3838"/>
                </a:solidFill>
                <a:latin typeface="Calibri"/>
                <a:cs typeface="Calibri"/>
              </a:rPr>
              <a:t>élève(s)</a:t>
            </a:r>
            <a:r>
              <a:rPr sz="1400" spc="-55" dirty="0">
                <a:solidFill>
                  <a:srgbClr val="3A3838"/>
                </a:solidFill>
                <a:latin typeface="Calibri"/>
                <a:cs typeface="Calibri"/>
              </a:rPr>
              <a:t> </a:t>
            </a:r>
            <a:r>
              <a:rPr sz="1400" spc="-50" dirty="0">
                <a:solidFill>
                  <a:srgbClr val="3A3838"/>
                </a:solidFill>
                <a:latin typeface="Calibri"/>
                <a:cs typeface="Calibri"/>
              </a:rPr>
              <a:t>:</a:t>
            </a:r>
            <a:endParaRPr sz="1400" dirty="0">
              <a:latin typeface="Calibri"/>
              <a:cs typeface="Calibri"/>
            </a:endParaRPr>
          </a:p>
        </p:txBody>
      </p:sp>
      <p:sp>
        <p:nvSpPr>
          <p:cNvPr id="24" name="object 24"/>
          <p:cNvSpPr txBox="1"/>
          <p:nvPr/>
        </p:nvSpPr>
        <p:spPr>
          <a:xfrm>
            <a:off x="3373945" y="2761297"/>
            <a:ext cx="2204085" cy="317500"/>
          </a:xfrm>
          <a:prstGeom prst="rect">
            <a:avLst/>
          </a:prstGeom>
          <a:solidFill>
            <a:srgbClr val="F8F8F8"/>
          </a:solidFill>
          <a:ln w="3175">
            <a:solidFill>
              <a:srgbClr val="F8F8F8"/>
            </a:solidFill>
          </a:ln>
        </p:spPr>
        <p:txBody>
          <a:bodyPr vert="horz" wrap="square" lIns="0" tIns="38735" rIns="0" bIns="0" rtlCol="0">
            <a:spAutoFit/>
          </a:bodyPr>
          <a:lstStyle/>
          <a:p>
            <a:pPr marL="95885">
              <a:lnSpc>
                <a:spcPct val="100000"/>
              </a:lnSpc>
              <a:spcBef>
                <a:spcPts val="305"/>
              </a:spcBef>
            </a:pPr>
            <a:r>
              <a:rPr sz="1400" b="1" dirty="0">
                <a:solidFill>
                  <a:srgbClr val="215F8F"/>
                </a:solidFill>
                <a:latin typeface="Calibri"/>
                <a:cs typeface="Calibri"/>
              </a:rPr>
              <a:t>Élève</a:t>
            </a:r>
            <a:r>
              <a:rPr sz="1400" b="1" spc="-35" dirty="0">
                <a:solidFill>
                  <a:srgbClr val="215F8F"/>
                </a:solidFill>
                <a:latin typeface="Calibri"/>
                <a:cs typeface="Calibri"/>
              </a:rPr>
              <a:t> </a:t>
            </a:r>
            <a:r>
              <a:rPr sz="1400" b="1" dirty="0">
                <a:solidFill>
                  <a:srgbClr val="215F8F"/>
                </a:solidFill>
                <a:latin typeface="Calibri"/>
                <a:cs typeface="Calibri"/>
              </a:rPr>
              <a:t>de</a:t>
            </a:r>
            <a:r>
              <a:rPr sz="1400" b="1" spc="-50" dirty="0">
                <a:solidFill>
                  <a:srgbClr val="215F8F"/>
                </a:solidFill>
                <a:latin typeface="Calibri"/>
                <a:cs typeface="Calibri"/>
              </a:rPr>
              <a:t> </a:t>
            </a:r>
            <a:r>
              <a:rPr sz="1400" b="1" spc="-10" dirty="0">
                <a:solidFill>
                  <a:srgbClr val="215F8F"/>
                </a:solidFill>
                <a:latin typeface="Calibri"/>
                <a:cs typeface="Calibri"/>
              </a:rPr>
              <a:t>démonstration</a:t>
            </a:r>
            <a:endParaRPr sz="1400" dirty="0">
              <a:latin typeface="Calibri"/>
              <a:cs typeface="Calibri"/>
            </a:endParaRPr>
          </a:p>
        </p:txBody>
      </p:sp>
      <p:sp>
        <p:nvSpPr>
          <p:cNvPr id="25" name="object 25">
            <a:extLst>
              <a:ext uri="{C183D7F6-B498-43B3-948B-1728B52AA6E4}">
                <adec:decorative xmlns:adec="http://schemas.microsoft.com/office/drawing/2017/decorative" val="1"/>
              </a:ext>
            </a:extLst>
          </p:cNvPr>
          <p:cNvSpPr/>
          <p:nvPr/>
        </p:nvSpPr>
        <p:spPr>
          <a:xfrm>
            <a:off x="3515867" y="3364991"/>
            <a:ext cx="1260475" cy="195580"/>
          </a:xfrm>
          <a:custGeom>
            <a:avLst/>
            <a:gdLst/>
            <a:ahLst/>
            <a:cxnLst/>
            <a:rect l="l" t="t" r="r" b="b"/>
            <a:pathLst>
              <a:path w="1260475" h="195579">
                <a:moveTo>
                  <a:pt x="1227836" y="0"/>
                </a:moveTo>
                <a:lnTo>
                  <a:pt x="32512" y="0"/>
                </a:lnTo>
                <a:lnTo>
                  <a:pt x="19877" y="2561"/>
                </a:lnTo>
                <a:lnTo>
                  <a:pt x="9540" y="9540"/>
                </a:lnTo>
                <a:lnTo>
                  <a:pt x="2561" y="19877"/>
                </a:lnTo>
                <a:lnTo>
                  <a:pt x="0" y="32512"/>
                </a:lnTo>
                <a:lnTo>
                  <a:pt x="0" y="162560"/>
                </a:lnTo>
                <a:lnTo>
                  <a:pt x="2561" y="175194"/>
                </a:lnTo>
                <a:lnTo>
                  <a:pt x="9540" y="185531"/>
                </a:lnTo>
                <a:lnTo>
                  <a:pt x="19877" y="192510"/>
                </a:lnTo>
                <a:lnTo>
                  <a:pt x="32512" y="195072"/>
                </a:lnTo>
                <a:lnTo>
                  <a:pt x="1227836" y="195072"/>
                </a:lnTo>
                <a:lnTo>
                  <a:pt x="1240470" y="192510"/>
                </a:lnTo>
                <a:lnTo>
                  <a:pt x="1250807" y="185531"/>
                </a:lnTo>
                <a:lnTo>
                  <a:pt x="1257786" y="175194"/>
                </a:lnTo>
                <a:lnTo>
                  <a:pt x="1260348" y="162560"/>
                </a:lnTo>
                <a:lnTo>
                  <a:pt x="1260348" y="32512"/>
                </a:lnTo>
                <a:lnTo>
                  <a:pt x="1257786" y="19877"/>
                </a:lnTo>
                <a:lnTo>
                  <a:pt x="1250807" y="9540"/>
                </a:lnTo>
                <a:lnTo>
                  <a:pt x="1240470" y="2561"/>
                </a:lnTo>
                <a:lnTo>
                  <a:pt x="1227836" y="0"/>
                </a:lnTo>
                <a:close/>
              </a:path>
            </a:pathLst>
          </a:custGeom>
          <a:solidFill>
            <a:srgbClr val="FAFAFA"/>
          </a:solidFill>
        </p:spPr>
        <p:txBody>
          <a:bodyPr wrap="square" lIns="0" tIns="0" rIns="0" bIns="0" rtlCol="0"/>
          <a:lstStyle/>
          <a:p>
            <a:endParaRPr dirty="0"/>
          </a:p>
        </p:txBody>
      </p:sp>
      <p:sp>
        <p:nvSpPr>
          <p:cNvPr id="26" name="object 26"/>
          <p:cNvSpPr txBox="1"/>
          <p:nvPr/>
        </p:nvSpPr>
        <p:spPr>
          <a:xfrm>
            <a:off x="3461130" y="3375405"/>
            <a:ext cx="138366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215F8F"/>
                </a:solidFill>
                <a:latin typeface="Calibri"/>
                <a:cs typeface="Calibri"/>
              </a:rPr>
              <a:t>Ajouter</a:t>
            </a:r>
            <a:r>
              <a:rPr sz="1100" spc="-30" dirty="0">
                <a:solidFill>
                  <a:srgbClr val="215F8F"/>
                </a:solidFill>
                <a:latin typeface="Calibri"/>
                <a:cs typeface="Calibri"/>
              </a:rPr>
              <a:t> </a:t>
            </a:r>
            <a:r>
              <a:rPr sz="1100" dirty="0">
                <a:solidFill>
                  <a:srgbClr val="215F8F"/>
                </a:solidFill>
                <a:latin typeface="Calibri"/>
                <a:cs typeface="Calibri"/>
              </a:rPr>
              <a:t>un</a:t>
            </a:r>
            <a:r>
              <a:rPr sz="1100" spc="-10" dirty="0">
                <a:solidFill>
                  <a:srgbClr val="215F8F"/>
                </a:solidFill>
                <a:latin typeface="Calibri"/>
                <a:cs typeface="Calibri"/>
              </a:rPr>
              <a:t> </a:t>
            </a:r>
            <a:r>
              <a:rPr sz="1100" dirty="0">
                <a:solidFill>
                  <a:srgbClr val="215F8F"/>
                </a:solidFill>
                <a:latin typeface="Calibri"/>
                <a:cs typeface="Calibri"/>
              </a:rPr>
              <a:t>nouvel</a:t>
            </a:r>
            <a:r>
              <a:rPr sz="1100" spc="-25" dirty="0">
                <a:solidFill>
                  <a:srgbClr val="215F8F"/>
                </a:solidFill>
                <a:latin typeface="Calibri"/>
                <a:cs typeface="Calibri"/>
              </a:rPr>
              <a:t> </a:t>
            </a:r>
            <a:r>
              <a:rPr sz="1100" spc="-20" dirty="0">
                <a:solidFill>
                  <a:srgbClr val="215F8F"/>
                </a:solidFill>
                <a:latin typeface="Calibri"/>
                <a:cs typeface="Calibri"/>
              </a:rPr>
              <a:t>élève</a:t>
            </a:r>
            <a:endParaRPr sz="1100" dirty="0">
              <a:latin typeface="Calibri"/>
              <a:cs typeface="Calibri"/>
            </a:endParaRPr>
          </a:p>
        </p:txBody>
      </p:sp>
      <p:sp>
        <p:nvSpPr>
          <p:cNvPr id="8" name="object 8"/>
          <p:cNvSpPr txBox="1"/>
          <p:nvPr/>
        </p:nvSpPr>
        <p:spPr>
          <a:xfrm>
            <a:off x="2896870" y="4453890"/>
            <a:ext cx="2719705" cy="1946275"/>
          </a:xfrm>
          <a:prstGeom prst="rect">
            <a:avLst/>
          </a:prstGeom>
        </p:spPr>
        <p:txBody>
          <a:bodyPr vert="horz" wrap="square" lIns="0" tIns="12700" rIns="0" bIns="0" rtlCol="0">
            <a:spAutoFit/>
          </a:bodyPr>
          <a:lstStyle/>
          <a:p>
            <a:pPr marL="12065" marR="5080" indent="-1905" algn="ctr">
              <a:lnSpc>
                <a:spcPct val="100000"/>
              </a:lnSpc>
              <a:spcBef>
                <a:spcPts val="100"/>
              </a:spcBef>
            </a:pPr>
            <a:r>
              <a:rPr sz="1800" dirty="0">
                <a:solidFill>
                  <a:srgbClr val="FFFFFF"/>
                </a:solidFill>
                <a:latin typeface="Calibri"/>
                <a:cs typeface="Calibri"/>
              </a:rPr>
              <a:t>Pour</a:t>
            </a:r>
            <a:r>
              <a:rPr sz="1800" spc="-75" dirty="0">
                <a:solidFill>
                  <a:srgbClr val="FFFFFF"/>
                </a:solidFill>
                <a:latin typeface="Calibri"/>
                <a:cs typeface="Calibri"/>
              </a:rPr>
              <a:t> </a:t>
            </a:r>
            <a:r>
              <a:rPr sz="1800" dirty="0">
                <a:solidFill>
                  <a:srgbClr val="FFFFFF"/>
                </a:solidFill>
                <a:latin typeface="Calibri"/>
                <a:cs typeface="Calibri"/>
              </a:rPr>
              <a:t>ajouter</a:t>
            </a:r>
            <a:r>
              <a:rPr sz="1800" spc="-75" dirty="0">
                <a:solidFill>
                  <a:srgbClr val="FFFFFF"/>
                </a:solidFill>
                <a:latin typeface="Calibri"/>
                <a:cs typeface="Calibri"/>
              </a:rPr>
              <a:t> </a:t>
            </a:r>
            <a:r>
              <a:rPr sz="1800" dirty="0">
                <a:solidFill>
                  <a:srgbClr val="FFFFFF"/>
                </a:solidFill>
                <a:latin typeface="Calibri"/>
                <a:cs typeface="Calibri"/>
              </a:rPr>
              <a:t>d'autres</a:t>
            </a:r>
            <a:r>
              <a:rPr sz="1800" spc="-60" dirty="0">
                <a:solidFill>
                  <a:srgbClr val="FFFFFF"/>
                </a:solidFill>
                <a:latin typeface="Calibri"/>
                <a:cs typeface="Calibri"/>
              </a:rPr>
              <a:t> </a:t>
            </a:r>
            <a:r>
              <a:rPr sz="1800" spc="-10" dirty="0">
                <a:solidFill>
                  <a:srgbClr val="FFFFFF"/>
                </a:solidFill>
                <a:latin typeface="Calibri"/>
                <a:cs typeface="Calibri"/>
              </a:rPr>
              <a:t>élèves </a:t>
            </a:r>
            <a:r>
              <a:rPr sz="1800" dirty="0">
                <a:solidFill>
                  <a:srgbClr val="FFFFFF"/>
                </a:solidFill>
                <a:latin typeface="Calibri"/>
                <a:cs typeface="Calibri"/>
              </a:rPr>
              <a:t>à</a:t>
            </a:r>
            <a:r>
              <a:rPr sz="1800" spc="-70" dirty="0">
                <a:solidFill>
                  <a:srgbClr val="FFFFFF"/>
                </a:solidFill>
                <a:latin typeface="Calibri"/>
                <a:cs typeface="Calibri"/>
              </a:rPr>
              <a:t> </a:t>
            </a:r>
            <a:r>
              <a:rPr sz="1800" dirty="0">
                <a:solidFill>
                  <a:srgbClr val="FFFFFF"/>
                </a:solidFill>
                <a:latin typeface="Calibri"/>
                <a:cs typeface="Calibri"/>
              </a:rPr>
              <a:t>votre</a:t>
            </a:r>
            <a:r>
              <a:rPr sz="1800" spc="-65" dirty="0">
                <a:solidFill>
                  <a:srgbClr val="FFFFFF"/>
                </a:solidFill>
                <a:latin typeface="Calibri"/>
                <a:cs typeface="Calibri"/>
              </a:rPr>
              <a:t> </a:t>
            </a:r>
            <a:r>
              <a:rPr sz="1800" dirty="0">
                <a:solidFill>
                  <a:srgbClr val="FFFFFF"/>
                </a:solidFill>
                <a:latin typeface="Calibri"/>
                <a:cs typeface="Calibri"/>
              </a:rPr>
              <a:t>compte,</a:t>
            </a:r>
            <a:r>
              <a:rPr sz="1800" spc="-45" dirty="0">
                <a:solidFill>
                  <a:srgbClr val="FFFFFF"/>
                </a:solidFill>
                <a:latin typeface="Calibri"/>
                <a:cs typeface="Calibri"/>
              </a:rPr>
              <a:t> </a:t>
            </a:r>
            <a:r>
              <a:rPr sz="1800" dirty="0">
                <a:solidFill>
                  <a:srgbClr val="FFFFFF"/>
                </a:solidFill>
                <a:latin typeface="Calibri"/>
                <a:cs typeface="Calibri"/>
              </a:rPr>
              <a:t>cliquez</a:t>
            </a:r>
            <a:r>
              <a:rPr sz="1800" spc="-50" dirty="0">
                <a:solidFill>
                  <a:srgbClr val="FFFFFF"/>
                </a:solidFill>
                <a:latin typeface="Calibri"/>
                <a:cs typeface="Calibri"/>
              </a:rPr>
              <a:t> </a:t>
            </a:r>
            <a:r>
              <a:rPr sz="1800" spc="-25" dirty="0">
                <a:solidFill>
                  <a:srgbClr val="FFFFFF"/>
                </a:solidFill>
                <a:latin typeface="Calibri"/>
                <a:cs typeface="Calibri"/>
              </a:rPr>
              <a:t>sur </a:t>
            </a:r>
            <a:r>
              <a:rPr sz="1800" b="1" dirty="0">
                <a:solidFill>
                  <a:srgbClr val="FFFFFF"/>
                </a:solidFill>
                <a:latin typeface="Calibri"/>
                <a:cs typeface="Calibri"/>
              </a:rPr>
              <a:t>Ajouter</a:t>
            </a:r>
            <a:r>
              <a:rPr sz="1800" b="1" spc="-45" dirty="0">
                <a:solidFill>
                  <a:srgbClr val="FFFFFF"/>
                </a:solidFill>
                <a:latin typeface="Calibri"/>
                <a:cs typeface="Calibri"/>
              </a:rPr>
              <a:t> </a:t>
            </a:r>
            <a:r>
              <a:rPr sz="1800" b="1" dirty="0">
                <a:solidFill>
                  <a:srgbClr val="FFFFFF"/>
                </a:solidFill>
                <a:latin typeface="Calibri"/>
                <a:cs typeface="Calibri"/>
              </a:rPr>
              <a:t>un</a:t>
            </a:r>
            <a:r>
              <a:rPr sz="1800" b="1" spc="-25" dirty="0">
                <a:solidFill>
                  <a:srgbClr val="FFFFFF"/>
                </a:solidFill>
                <a:latin typeface="Calibri"/>
                <a:cs typeface="Calibri"/>
              </a:rPr>
              <a:t> </a:t>
            </a:r>
            <a:r>
              <a:rPr sz="1800" b="1" dirty="0">
                <a:solidFill>
                  <a:srgbClr val="FFFFFF"/>
                </a:solidFill>
                <a:latin typeface="Calibri"/>
                <a:cs typeface="Calibri"/>
              </a:rPr>
              <a:t>nouvel</a:t>
            </a:r>
            <a:r>
              <a:rPr sz="1800" b="1" spc="-50" dirty="0">
                <a:solidFill>
                  <a:srgbClr val="FFFFFF"/>
                </a:solidFill>
                <a:latin typeface="Calibri"/>
                <a:cs typeface="Calibri"/>
              </a:rPr>
              <a:t> </a:t>
            </a:r>
            <a:r>
              <a:rPr sz="1800" b="1" spc="-10" dirty="0">
                <a:solidFill>
                  <a:srgbClr val="FFFFFF"/>
                </a:solidFill>
                <a:latin typeface="Calibri"/>
                <a:cs typeface="Calibri"/>
              </a:rPr>
              <a:t>élève</a:t>
            </a:r>
            <a:r>
              <a:rPr sz="1800" spc="-10" dirty="0">
                <a:solidFill>
                  <a:srgbClr val="FFFFFF"/>
                </a:solidFill>
                <a:latin typeface="Calibri"/>
                <a:cs typeface="Calibri"/>
              </a:rPr>
              <a:t>, </a:t>
            </a:r>
            <a:r>
              <a:rPr sz="1800" dirty="0">
                <a:solidFill>
                  <a:srgbClr val="FFFFFF"/>
                </a:solidFill>
                <a:latin typeface="Calibri"/>
                <a:cs typeface="Calibri"/>
              </a:rPr>
              <a:t>saisissez</a:t>
            </a:r>
            <a:r>
              <a:rPr sz="1800" spc="-65" dirty="0">
                <a:solidFill>
                  <a:srgbClr val="FFFFFF"/>
                </a:solidFill>
                <a:latin typeface="Calibri"/>
                <a:cs typeface="Calibri"/>
              </a:rPr>
              <a:t> </a:t>
            </a:r>
            <a:r>
              <a:rPr sz="1800" dirty="0">
                <a:solidFill>
                  <a:srgbClr val="FFFFFF"/>
                </a:solidFill>
                <a:latin typeface="Calibri"/>
                <a:cs typeface="Calibri"/>
              </a:rPr>
              <a:t>le</a:t>
            </a:r>
            <a:r>
              <a:rPr sz="1800" spc="-25" dirty="0">
                <a:solidFill>
                  <a:srgbClr val="FFFFFF"/>
                </a:solidFill>
                <a:latin typeface="Calibri"/>
                <a:cs typeface="Calibri"/>
              </a:rPr>
              <a:t> </a:t>
            </a:r>
            <a:r>
              <a:rPr sz="1800" dirty="0">
                <a:solidFill>
                  <a:srgbClr val="FFFFFF"/>
                </a:solidFill>
                <a:latin typeface="Calibri"/>
                <a:cs typeface="Calibri"/>
              </a:rPr>
              <a:t>code</a:t>
            </a:r>
            <a:r>
              <a:rPr sz="1800" spc="-25" dirty="0">
                <a:solidFill>
                  <a:srgbClr val="FFFFFF"/>
                </a:solidFill>
                <a:latin typeface="Calibri"/>
                <a:cs typeface="Calibri"/>
              </a:rPr>
              <a:t> </a:t>
            </a:r>
            <a:r>
              <a:rPr sz="1800" spc="-10" dirty="0">
                <a:solidFill>
                  <a:srgbClr val="FFFFFF"/>
                </a:solidFill>
                <a:latin typeface="Calibri"/>
                <a:cs typeface="Calibri"/>
              </a:rPr>
              <a:t>d'inscription </a:t>
            </a:r>
            <a:r>
              <a:rPr sz="1800" dirty="0">
                <a:solidFill>
                  <a:srgbClr val="FFFFFF"/>
                </a:solidFill>
                <a:latin typeface="Calibri"/>
                <a:cs typeface="Calibri"/>
              </a:rPr>
              <a:t>et</a:t>
            </a:r>
            <a:r>
              <a:rPr sz="1800" spc="-35" dirty="0">
                <a:solidFill>
                  <a:srgbClr val="FFFFFF"/>
                </a:solidFill>
                <a:latin typeface="Calibri"/>
                <a:cs typeface="Calibri"/>
              </a:rPr>
              <a:t> </a:t>
            </a:r>
            <a:r>
              <a:rPr sz="1800" dirty="0">
                <a:solidFill>
                  <a:srgbClr val="FFFFFF"/>
                </a:solidFill>
                <a:latin typeface="Calibri"/>
                <a:cs typeface="Calibri"/>
              </a:rPr>
              <a:t>la</a:t>
            </a:r>
            <a:r>
              <a:rPr sz="1800" spc="-40" dirty="0">
                <a:solidFill>
                  <a:srgbClr val="FFFFFF"/>
                </a:solidFill>
                <a:latin typeface="Calibri"/>
                <a:cs typeface="Calibri"/>
              </a:rPr>
              <a:t> </a:t>
            </a:r>
            <a:r>
              <a:rPr sz="1800" dirty="0">
                <a:solidFill>
                  <a:srgbClr val="FFFFFF"/>
                </a:solidFill>
                <a:latin typeface="Calibri"/>
                <a:cs typeface="Calibri"/>
              </a:rPr>
              <a:t>date</a:t>
            </a:r>
            <a:r>
              <a:rPr sz="1800" spc="-20" dirty="0">
                <a:solidFill>
                  <a:srgbClr val="FFFFFF"/>
                </a:solidFill>
                <a:latin typeface="Calibri"/>
                <a:cs typeface="Calibri"/>
              </a:rPr>
              <a:t> </a:t>
            </a:r>
            <a:r>
              <a:rPr sz="1800" dirty="0">
                <a:solidFill>
                  <a:srgbClr val="FFFFFF"/>
                </a:solidFill>
                <a:latin typeface="Calibri"/>
                <a:cs typeface="Calibri"/>
              </a:rPr>
              <a:t>de</a:t>
            </a:r>
            <a:r>
              <a:rPr sz="1800" spc="-35" dirty="0">
                <a:solidFill>
                  <a:srgbClr val="FFFFFF"/>
                </a:solidFill>
                <a:latin typeface="Calibri"/>
                <a:cs typeface="Calibri"/>
              </a:rPr>
              <a:t> </a:t>
            </a:r>
            <a:r>
              <a:rPr sz="1800" dirty="0">
                <a:solidFill>
                  <a:srgbClr val="FFFFFF"/>
                </a:solidFill>
                <a:latin typeface="Calibri"/>
                <a:cs typeface="Calibri"/>
              </a:rPr>
              <a:t>naissance</a:t>
            </a:r>
            <a:r>
              <a:rPr sz="1800" spc="-35" dirty="0">
                <a:solidFill>
                  <a:srgbClr val="FFFFFF"/>
                </a:solidFill>
                <a:latin typeface="Calibri"/>
                <a:cs typeface="Calibri"/>
              </a:rPr>
              <a:t> </a:t>
            </a:r>
            <a:r>
              <a:rPr sz="1800" spc="-25" dirty="0">
                <a:solidFill>
                  <a:srgbClr val="FFFFFF"/>
                </a:solidFill>
                <a:latin typeface="Calibri"/>
                <a:cs typeface="Calibri"/>
              </a:rPr>
              <a:t>de </a:t>
            </a:r>
            <a:r>
              <a:rPr sz="1800" dirty="0">
                <a:solidFill>
                  <a:srgbClr val="FFFFFF"/>
                </a:solidFill>
                <a:latin typeface="Calibri"/>
                <a:cs typeface="Calibri"/>
              </a:rPr>
              <a:t>l'élève,</a:t>
            </a:r>
            <a:r>
              <a:rPr sz="1800" spc="-55" dirty="0">
                <a:solidFill>
                  <a:srgbClr val="FFFFFF"/>
                </a:solidFill>
                <a:latin typeface="Calibri"/>
                <a:cs typeface="Calibri"/>
              </a:rPr>
              <a:t> </a:t>
            </a:r>
            <a:r>
              <a:rPr sz="1800" dirty="0">
                <a:solidFill>
                  <a:srgbClr val="FFFFFF"/>
                </a:solidFill>
                <a:latin typeface="Calibri"/>
                <a:cs typeface="Calibri"/>
              </a:rPr>
              <a:t>puis</a:t>
            </a:r>
            <a:r>
              <a:rPr sz="1800" spc="-45" dirty="0">
                <a:solidFill>
                  <a:srgbClr val="FFFFFF"/>
                </a:solidFill>
                <a:latin typeface="Calibri"/>
                <a:cs typeface="Calibri"/>
              </a:rPr>
              <a:t> </a:t>
            </a:r>
            <a:r>
              <a:rPr sz="1800" dirty="0">
                <a:solidFill>
                  <a:srgbClr val="FFFFFF"/>
                </a:solidFill>
                <a:latin typeface="Calibri"/>
                <a:cs typeface="Calibri"/>
              </a:rPr>
              <a:t>cliquez</a:t>
            </a:r>
            <a:r>
              <a:rPr sz="1800" spc="-45" dirty="0">
                <a:solidFill>
                  <a:srgbClr val="FFFFFF"/>
                </a:solidFill>
                <a:latin typeface="Calibri"/>
                <a:cs typeface="Calibri"/>
              </a:rPr>
              <a:t> </a:t>
            </a:r>
            <a:r>
              <a:rPr sz="1800" spc="-25" dirty="0">
                <a:solidFill>
                  <a:srgbClr val="FFFFFF"/>
                </a:solidFill>
                <a:latin typeface="Calibri"/>
                <a:cs typeface="Calibri"/>
              </a:rPr>
              <a:t>sur </a:t>
            </a:r>
            <a:r>
              <a:rPr sz="1800" b="1" spc="-10" dirty="0">
                <a:solidFill>
                  <a:srgbClr val="FFFFFF"/>
                </a:solidFill>
                <a:latin typeface="Calibri"/>
                <a:cs typeface="Calibri"/>
              </a:rPr>
              <a:t>Ajouter</a:t>
            </a:r>
            <a:r>
              <a:rPr sz="1800" spc="-10" dirty="0">
                <a:solidFill>
                  <a:srgbClr val="FFFFFF"/>
                </a:solidFill>
                <a:latin typeface="Calibri"/>
                <a:cs typeface="Calibri"/>
              </a:rPr>
              <a:t>.</a:t>
            </a:r>
            <a:endParaRPr sz="1800" dirty="0">
              <a:latin typeface="Calibri"/>
              <a:cs typeface="Calibri"/>
            </a:endParaRPr>
          </a:p>
        </p:txBody>
      </p:sp>
      <p:pic>
        <p:nvPicPr>
          <p:cNvPr id="10" name="object 10" descr="Capture d’écran montrant le processus d’ajout d’élèves supplémentaires à un compte après avoir cliqué sur le bouton « Ajouter un nouvel élève », où l’utilisateur saisit le code d’inscription de l’élève ainsi que sa date de naissance."/>
          <p:cNvPicPr/>
          <p:nvPr/>
        </p:nvPicPr>
        <p:blipFill>
          <a:blip r:embed="rId3" cstate="print"/>
          <a:stretch>
            <a:fillRect/>
          </a:stretch>
        </p:blipFill>
        <p:spPr>
          <a:xfrm>
            <a:off x="5954267" y="2136647"/>
            <a:ext cx="5379720" cy="4450080"/>
          </a:xfrm>
          <a:prstGeom prst="rect">
            <a:avLst/>
          </a:prstGeom>
        </p:spPr>
      </p:pic>
      <p:sp>
        <p:nvSpPr>
          <p:cNvPr id="19" name="object 19">
            <a:extLst>
              <a:ext uri="{C183D7F6-B498-43B3-948B-1728B52AA6E4}">
                <adec:decorative xmlns:adec="http://schemas.microsoft.com/office/drawing/2017/decorative" val="1"/>
              </a:ext>
            </a:extLst>
          </p:cNvPr>
          <p:cNvSpPr/>
          <p:nvPr/>
        </p:nvSpPr>
        <p:spPr>
          <a:xfrm>
            <a:off x="7415783" y="2356104"/>
            <a:ext cx="1499870" cy="302260"/>
          </a:xfrm>
          <a:custGeom>
            <a:avLst/>
            <a:gdLst/>
            <a:ahLst/>
            <a:cxnLst/>
            <a:rect l="l" t="t" r="r" b="b"/>
            <a:pathLst>
              <a:path w="1499870" h="302260">
                <a:moveTo>
                  <a:pt x="1499616" y="0"/>
                </a:moveTo>
                <a:lnTo>
                  <a:pt x="0" y="0"/>
                </a:lnTo>
                <a:lnTo>
                  <a:pt x="0" y="301751"/>
                </a:lnTo>
                <a:lnTo>
                  <a:pt x="1499616" y="301751"/>
                </a:lnTo>
                <a:lnTo>
                  <a:pt x="1499616" y="0"/>
                </a:lnTo>
                <a:close/>
              </a:path>
            </a:pathLst>
          </a:custGeom>
          <a:solidFill>
            <a:srgbClr val="FFFFFF"/>
          </a:solidFill>
        </p:spPr>
        <p:txBody>
          <a:bodyPr wrap="square" lIns="0" tIns="0" rIns="0" bIns="0" rtlCol="0"/>
          <a:lstStyle/>
          <a:p>
            <a:endParaRPr dirty="0"/>
          </a:p>
        </p:txBody>
      </p:sp>
      <p:sp>
        <p:nvSpPr>
          <p:cNvPr id="20" name="object 20"/>
          <p:cNvSpPr txBox="1"/>
          <p:nvPr/>
        </p:nvSpPr>
        <p:spPr>
          <a:xfrm>
            <a:off x="7457313" y="2362327"/>
            <a:ext cx="152654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Calibri"/>
                <a:cs typeface="Calibri"/>
              </a:rPr>
              <a:t>Département</a:t>
            </a:r>
            <a:r>
              <a:rPr sz="900" spc="-20" dirty="0">
                <a:latin typeface="Calibri"/>
                <a:cs typeface="Calibri"/>
              </a:rPr>
              <a:t> </a:t>
            </a:r>
            <a:r>
              <a:rPr sz="900" dirty="0">
                <a:latin typeface="Calibri"/>
                <a:cs typeface="Calibri"/>
              </a:rPr>
              <a:t>de</a:t>
            </a:r>
            <a:r>
              <a:rPr sz="900" spc="-25" dirty="0">
                <a:latin typeface="Calibri"/>
                <a:cs typeface="Calibri"/>
              </a:rPr>
              <a:t> </a:t>
            </a:r>
            <a:r>
              <a:rPr sz="900" spc="-10" dirty="0">
                <a:latin typeface="Calibri"/>
                <a:cs typeface="Calibri"/>
              </a:rPr>
              <a:t>l'Enseignement</a:t>
            </a:r>
            <a:endParaRPr sz="900" dirty="0">
              <a:latin typeface="Calibri"/>
              <a:cs typeface="Calibri"/>
            </a:endParaRPr>
          </a:p>
        </p:txBody>
      </p:sp>
      <p:sp>
        <p:nvSpPr>
          <p:cNvPr id="21" name="object 21"/>
          <p:cNvSpPr txBox="1"/>
          <p:nvPr/>
        </p:nvSpPr>
        <p:spPr>
          <a:xfrm>
            <a:off x="7457313" y="2499486"/>
            <a:ext cx="12509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Calibri"/>
                <a:cs typeface="Calibri"/>
              </a:rPr>
              <a:t>Élémentaire</a:t>
            </a:r>
            <a:r>
              <a:rPr sz="900" spc="-25" dirty="0">
                <a:latin typeface="Calibri"/>
                <a:cs typeface="Calibri"/>
              </a:rPr>
              <a:t> </a:t>
            </a:r>
            <a:r>
              <a:rPr sz="900" dirty="0">
                <a:latin typeface="Calibri"/>
                <a:cs typeface="Calibri"/>
              </a:rPr>
              <a:t>et</a:t>
            </a:r>
            <a:r>
              <a:rPr sz="900" spc="-25" dirty="0">
                <a:latin typeface="Calibri"/>
                <a:cs typeface="Calibri"/>
              </a:rPr>
              <a:t> </a:t>
            </a:r>
            <a:r>
              <a:rPr sz="900" spc="-10" dirty="0">
                <a:latin typeface="Calibri"/>
                <a:cs typeface="Calibri"/>
              </a:rPr>
              <a:t>Secondaire</a:t>
            </a:r>
            <a:endParaRPr sz="900" dirty="0">
              <a:latin typeface="Calibri"/>
              <a:cs typeface="Calibri"/>
            </a:endParaRPr>
          </a:p>
        </p:txBody>
      </p:sp>
      <p:sp>
        <p:nvSpPr>
          <p:cNvPr id="11" name="object 11">
            <a:extLst>
              <a:ext uri="{C183D7F6-B498-43B3-948B-1728B52AA6E4}">
                <adec:decorative xmlns:adec="http://schemas.microsoft.com/office/drawing/2017/decorative" val="1"/>
              </a:ext>
            </a:extLst>
          </p:cNvPr>
          <p:cNvSpPr/>
          <p:nvPr/>
        </p:nvSpPr>
        <p:spPr>
          <a:xfrm>
            <a:off x="4904231" y="3576955"/>
            <a:ext cx="1294130" cy="1132840"/>
          </a:xfrm>
          <a:custGeom>
            <a:avLst/>
            <a:gdLst/>
            <a:ahLst/>
            <a:cxnLst/>
            <a:rect l="l" t="t" r="r" b="b"/>
            <a:pathLst>
              <a:path w="1294129" h="1132839">
                <a:moveTo>
                  <a:pt x="1137406" y="1036198"/>
                </a:moveTo>
                <a:lnTo>
                  <a:pt x="1097788" y="1081659"/>
                </a:lnTo>
                <a:lnTo>
                  <a:pt x="1293748" y="1132332"/>
                </a:lnTo>
                <a:lnTo>
                  <a:pt x="1262295" y="1056005"/>
                </a:lnTo>
                <a:lnTo>
                  <a:pt x="1160144" y="1056005"/>
                </a:lnTo>
                <a:lnTo>
                  <a:pt x="1137406" y="1036198"/>
                </a:lnTo>
                <a:close/>
              </a:path>
              <a:path w="1294129" h="1132839">
                <a:moveTo>
                  <a:pt x="1177030" y="990732"/>
                </a:moveTo>
                <a:lnTo>
                  <a:pt x="1137406" y="1036198"/>
                </a:lnTo>
                <a:lnTo>
                  <a:pt x="1160144" y="1056005"/>
                </a:lnTo>
                <a:lnTo>
                  <a:pt x="1199768" y="1010539"/>
                </a:lnTo>
                <a:lnTo>
                  <a:pt x="1177030" y="990732"/>
                </a:lnTo>
                <a:close/>
              </a:path>
              <a:path w="1294129" h="1132839">
                <a:moveTo>
                  <a:pt x="1216659" y="945261"/>
                </a:moveTo>
                <a:lnTo>
                  <a:pt x="1177030" y="990732"/>
                </a:lnTo>
                <a:lnTo>
                  <a:pt x="1199768" y="1010539"/>
                </a:lnTo>
                <a:lnTo>
                  <a:pt x="1160144" y="1056005"/>
                </a:lnTo>
                <a:lnTo>
                  <a:pt x="1262295" y="1056005"/>
                </a:lnTo>
                <a:lnTo>
                  <a:pt x="1216659" y="945261"/>
                </a:lnTo>
                <a:close/>
              </a:path>
              <a:path w="1294129" h="1132839">
                <a:moveTo>
                  <a:pt x="39623" y="0"/>
                </a:moveTo>
                <a:lnTo>
                  <a:pt x="0" y="45466"/>
                </a:lnTo>
                <a:lnTo>
                  <a:pt x="1137406" y="1036198"/>
                </a:lnTo>
                <a:lnTo>
                  <a:pt x="1177030" y="990732"/>
                </a:lnTo>
                <a:lnTo>
                  <a:pt x="39623" y="0"/>
                </a:lnTo>
                <a:close/>
              </a:path>
            </a:pathLst>
          </a:custGeom>
          <a:solidFill>
            <a:srgbClr val="1A4685"/>
          </a:solidFill>
        </p:spPr>
        <p:txBody>
          <a:bodyPr wrap="square" lIns="0" tIns="0" rIns="0" bIns="0" rtlCol="0"/>
          <a:lstStyle/>
          <a:p>
            <a:endParaRPr dirty="0"/>
          </a:p>
        </p:txBody>
      </p:sp>
      <p:sp>
        <p:nvSpPr>
          <p:cNvPr id="13" name="object 13"/>
          <p:cNvSpPr txBox="1"/>
          <p:nvPr/>
        </p:nvSpPr>
        <p:spPr>
          <a:xfrm>
            <a:off x="251256" y="6246367"/>
            <a:ext cx="205740" cy="452120"/>
          </a:xfrm>
          <a:prstGeom prst="rect">
            <a:avLst/>
          </a:prstGeom>
        </p:spPr>
        <p:txBody>
          <a:bodyPr vert="horz" wrap="square" lIns="0" tIns="12065" rIns="0" bIns="0" rtlCol="0">
            <a:spAutoFit/>
          </a:bodyPr>
          <a:lstStyle/>
          <a:p>
            <a:pPr marL="12700">
              <a:lnSpc>
                <a:spcPct val="100000"/>
              </a:lnSpc>
              <a:spcBef>
                <a:spcPts val="95"/>
              </a:spcBef>
            </a:pPr>
            <a:r>
              <a:rPr sz="2800" spc="-50" dirty="0">
                <a:solidFill>
                  <a:srgbClr val="1A4685"/>
                </a:solidFill>
                <a:latin typeface="Calibri"/>
                <a:cs typeface="Calibri"/>
              </a:rPr>
              <a:t>7</a:t>
            </a:r>
            <a:endParaRPr sz="2800" dirty="0">
              <a:latin typeface="Calibri"/>
              <a:cs typeface="Calibri"/>
            </a:endParaRPr>
          </a:p>
        </p:txBody>
      </p:sp>
      <p:sp>
        <p:nvSpPr>
          <p:cNvPr id="30" name="object 30"/>
          <p:cNvSpPr txBox="1"/>
          <p:nvPr/>
        </p:nvSpPr>
        <p:spPr>
          <a:xfrm>
            <a:off x="10049256" y="2804160"/>
            <a:ext cx="767080" cy="215265"/>
          </a:xfrm>
          <a:prstGeom prst="rect">
            <a:avLst/>
          </a:prstGeom>
          <a:solidFill>
            <a:srgbClr val="F8F8F8"/>
          </a:solidFill>
        </p:spPr>
        <p:txBody>
          <a:bodyPr vert="horz" wrap="square" lIns="0" tIns="38100" rIns="0" bIns="0" rtlCol="0">
            <a:spAutoFit/>
          </a:bodyPr>
          <a:lstStyle/>
          <a:p>
            <a:pPr marL="92075">
              <a:lnSpc>
                <a:spcPct val="100000"/>
              </a:lnSpc>
              <a:spcBef>
                <a:spcPts val="300"/>
              </a:spcBef>
            </a:pPr>
            <a:r>
              <a:rPr sz="800" b="1" dirty="0">
                <a:solidFill>
                  <a:srgbClr val="214681"/>
                </a:solidFill>
                <a:latin typeface="Calibri"/>
                <a:cs typeface="Calibri"/>
              </a:rPr>
              <a:t>En</a:t>
            </a:r>
            <a:r>
              <a:rPr sz="800" b="1" spc="-20" dirty="0">
                <a:solidFill>
                  <a:srgbClr val="214681"/>
                </a:solidFill>
                <a:latin typeface="Calibri"/>
                <a:cs typeface="Calibri"/>
              </a:rPr>
              <a:t> </a:t>
            </a:r>
            <a:r>
              <a:rPr sz="800" b="1" spc="-10" dirty="0">
                <a:solidFill>
                  <a:srgbClr val="214681"/>
                </a:solidFill>
                <a:latin typeface="Calibri"/>
                <a:cs typeface="Calibri"/>
              </a:rPr>
              <a:t>Español</a:t>
            </a:r>
            <a:endParaRPr sz="800" dirty="0">
              <a:latin typeface="Calibri"/>
              <a:cs typeface="Calibri"/>
            </a:endParaRPr>
          </a:p>
        </p:txBody>
      </p:sp>
      <p:grpSp>
        <p:nvGrpSpPr>
          <p:cNvPr id="14" name="object 14">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5" name="object 15"/>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6" name="object 16"/>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27" name="object 27"/>
          <p:cNvSpPr txBox="1"/>
          <p:nvPr/>
        </p:nvSpPr>
        <p:spPr>
          <a:xfrm>
            <a:off x="6263449" y="3261169"/>
            <a:ext cx="3074670" cy="316230"/>
          </a:xfrm>
          <a:prstGeom prst="rect">
            <a:avLst/>
          </a:prstGeom>
          <a:solidFill>
            <a:srgbClr val="F8F8F8"/>
          </a:solidFill>
          <a:ln w="3175">
            <a:solidFill>
              <a:srgbClr val="F8F8F8"/>
            </a:solidFill>
          </a:ln>
        </p:spPr>
        <p:txBody>
          <a:bodyPr vert="horz" wrap="square" lIns="0" tIns="38735" rIns="0" bIns="0" rtlCol="0">
            <a:spAutoFit/>
          </a:bodyPr>
          <a:lstStyle/>
          <a:p>
            <a:pPr marL="96520">
              <a:lnSpc>
                <a:spcPct val="100000"/>
              </a:lnSpc>
              <a:spcBef>
                <a:spcPts val="305"/>
              </a:spcBef>
            </a:pPr>
            <a:r>
              <a:rPr sz="1400" spc="-10" dirty="0">
                <a:solidFill>
                  <a:srgbClr val="3A3838"/>
                </a:solidFill>
                <a:latin typeface="Calibri"/>
                <a:cs typeface="Calibri"/>
              </a:rPr>
              <a:t>Votre/vos</a:t>
            </a:r>
            <a:r>
              <a:rPr sz="1400" spc="-60" dirty="0">
                <a:solidFill>
                  <a:srgbClr val="3A3838"/>
                </a:solidFill>
                <a:latin typeface="Calibri"/>
                <a:cs typeface="Calibri"/>
              </a:rPr>
              <a:t> </a:t>
            </a:r>
            <a:r>
              <a:rPr sz="1400" dirty="0">
                <a:solidFill>
                  <a:srgbClr val="3A3838"/>
                </a:solidFill>
                <a:latin typeface="Calibri"/>
                <a:cs typeface="Calibri"/>
              </a:rPr>
              <a:t>élève(s)</a:t>
            </a:r>
            <a:r>
              <a:rPr sz="1400" spc="-35" dirty="0">
                <a:solidFill>
                  <a:srgbClr val="3A3838"/>
                </a:solidFill>
                <a:latin typeface="Calibri"/>
                <a:cs typeface="Calibri"/>
              </a:rPr>
              <a:t> </a:t>
            </a:r>
            <a:r>
              <a:rPr sz="1400" spc="-50" dirty="0">
                <a:solidFill>
                  <a:srgbClr val="3A3838"/>
                </a:solidFill>
                <a:latin typeface="Calibri"/>
                <a:cs typeface="Calibri"/>
              </a:rPr>
              <a:t>:</a:t>
            </a:r>
            <a:endParaRPr sz="1400" dirty="0">
              <a:latin typeface="Calibri"/>
              <a:cs typeface="Calibri"/>
            </a:endParaRPr>
          </a:p>
        </p:txBody>
      </p:sp>
      <p:sp>
        <p:nvSpPr>
          <p:cNvPr id="28" name="object 28"/>
          <p:cNvSpPr txBox="1"/>
          <p:nvPr/>
        </p:nvSpPr>
        <p:spPr>
          <a:xfrm>
            <a:off x="6216205" y="3779329"/>
            <a:ext cx="3691890" cy="317500"/>
          </a:xfrm>
          <a:prstGeom prst="rect">
            <a:avLst/>
          </a:prstGeom>
          <a:solidFill>
            <a:srgbClr val="F8F8F8"/>
          </a:solidFill>
          <a:ln w="3175">
            <a:solidFill>
              <a:srgbClr val="F8F8F8"/>
            </a:solidFill>
          </a:ln>
        </p:spPr>
        <p:txBody>
          <a:bodyPr vert="horz" wrap="square" lIns="0" tIns="38735" rIns="0" bIns="0" rtlCol="0">
            <a:spAutoFit/>
          </a:bodyPr>
          <a:lstStyle/>
          <a:p>
            <a:pPr marL="96520">
              <a:lnSpc>
                <a:spcPct val="100000"/>
              </a:lnSpc>
              <a:spcBef>
                <a:spcPts val="305"/>
              </a:spcBef>
            </a:pPr>
            <a:r>
              <a:rPr sz="1400" b="1" dirty="0">
                <a:solidFill>
                  <a:srgbClr val="215F8F"/>
                </a:solidFill>
                <a:latin typeface="Calibri"/>
                <a:cs typeface="Calibri"/>
              </a:rPr>
              <a:t>Élève</a:t>
            </a:r>
            <a:r>
              <a:rPr sz="1400" b="1" spc="-35" dirty="0">
                <a:solidFill>
                  <a:srgbClr val="215F8F"/>
                </a:solidFill>
                <a:latin typeface="Calibri"/>
                <a:cs typeface="Calibri"/>
              </a:rPr>
              <a:t> </a:t>
            </a:r>
            <a:r>
              <a:rPr sz="1400" b="1" dirty="0">
                <a:solidFill>
                  <a:srgbClr val="215F8F"/>
                </a:solidFill>
                <a:latin typeface="Calibri"/>
                <a:cs typeface="Calibri"/>
              </a:rPr>
              <a:t>de</a:t>
            </a:r>
            <a:r>
              <a:rPr sz="1400" b="1" spc="-50" dirty="0">
                <a:solidFill>
                  <a:srgbClr val="215F8F"/>
                </a:solidFill>
                <a:latin typeface="Calibri"/>
                <a:cs typeface="Calibri"/>
              </a:rPr>
              <a:t> </a:t>
            </a:r>
            <a:r>
              <a:rPr sz="1400" b="1" spc="-10" dirty="0">
                <a:solidFill>
                  <a:srgbClr val="215F8F"/>
                </a:solidFill>
                <a:latin typeface="Calibri"/>
                <a:cs typeface="Calibri"/>
              </a:rPr>
              <a:t>démonstration</a:t>
            </a:r>
            <a:endParaRPr sz="1400" dirty="0">
              <a:latin typeface="Calibri"/>
              <a:cs typeface="Calibri"/>
            </a:endParaRPr>
          </a:p>
        </p:txBody>
      </p:sp>
      <p:sp>
        <p:nvSpPr>
          <p:cNvPr id="41" name="object 41">
            <a:extLst>
              <a:ext uri="{C183D7F6-B498-43B3-948B-1728B52AA6E4}">
                <adec:decorative xmlns:adec="http://schemas.microsoft.com/office/drawing/2017/decorative" val="1"/>
              </a:ext>
            </a:extLst>
          </p:cNvPr>
          <p:cNvSpPr/>
          <p:nvPr/>
        </p:nvSpPr>
        <p:spPr>
          <a:xfrm>
            <a:off x="6356603" y="4264152"/>
            <a:ext cx="451484" cy="134620"/>
          </a:xfrm>
          <a:custGeom>
            <a:avLst/>
            <a:gdLst/>
            <a:ahLst/>
            <a:cxnLst/>
            <a:rect l="l" t="t" r="r" b="b"/>
            <a:pathLst>
              <a:path w="451484" h="134620">
                <a:moveTo>
                  <a:pt x="451103" y="0"/>
                </a:moveTo>
                <a:lnTo>
                  <a:pt x="0" y="0"/>
                </a:lnTo>
                <a:lnTo>
                  <a:pt x="0" y="134112"/>
                </a:lnTo>
                <a:lnTo>
                  <a:pt x="451103" y="134112"/>
                </a:lnTo>
                <a:lnTo>
                  <a:pt x="451103" y="0"/>
                </a:lnTo>
                <a:close/>
              </a:path>
            </a:pathLst>
          </a:custGeom>
          <a:solidFill>
            <a:srgbClr val="F7F7F7"/>
          </a:solidFill>
        </p:spPr>
        <p:txBody>
          <a:bodyPr wrap="square" lIns="0" tIns="0" rIns="0" bIns="0" rtlCol="0"/>
          <a:lstStyle/>
          <a:p>
            <a:endParaRPr dirty="0"/>
          </a:p>
        </p:txBody>
      </p:sp>
      <p:sp>
        <p:nvSpPr>
          <p:cNvPr id="42" name="object 42"/>
          <p:cNvSpPr txBox="1"/>
          <p:nvPr/>
        </p:nvSpPr>
        <p:spPr>
          <a:xfrm>
            <a:off x="6279641" y="4233417"/>
            <a:ext cx="457834"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215F8F"/>
                </a:solidFill>
                <a:latin typeface="Calibri"/>
                <a:cs typeface="Calibri"/>
              </a:rPr>
              <a:t>Annuler</a:t>
            </a:r>
            <a:endParaRPr sz="1050" dirty="0">
              <a:latin typeface="Calibri"/>
              <a:cs typeface="Calibri"/>
            </a:endParaRPr>
          </a:p>
        </p:txBody>
      </p:sp>
      <p:sp>
        <p:nvSpPr>
          <p:cNvPr id="29" name="object 29"/>
          <p:cNvSpPr txBox="1"/>
          <p:nvPr/>
        </p:nvSpPr>
        <p:spPr>
          <a:xfrm>
            <a:off x="6216205" y="4765357"/>
            <a:ext cx="3121660" cy="224790"/>
          </a:xfrm>
          <a:prstGeom prst="rect">
            <a:avLst/>
          </a:prstGeom>
          <a:solidFill>
            <a:srgbClr val="F8F8F8"/>
          </a:solidFill>
          <a:ln w="3175">
            <a:solidFill>
              <a:srgbClr val="F8F8F8"/>
            </a:solidFill>
          </a:ln>
        </p:spPr>
        <p:txBody>
          <a:bodyPr vert="horz" wrap="square" lIns="0" tIns="43815" rIns="0" bIns="0" rtlCol="0">
            <a:spAutoFit/>
          </a:bodyPr>
          <a:lstStyle/>
          <a:p>
            <a:pPr marL="96520">
              <a:lnSpc>
                <a:spcPct val="100000"/>
              </a:lnSpc>
              <a:spcBef>
                <a:spcPts val="345"/>
              </a:spcBef>
            </a:pPr>
            <a:r>
              <a:rPr sz="800" dirty="0">
                <a:solidFill>
                  <a:srgbClr val="3A3838"/>
                </a:solidFill>
                <a:latin typeface="Calibri"/>
                <a:cs typeface="Calibri"/>
              </a:rPr>
              <a:t>Saisissez</a:t>
            </a:r>
            <a:r>
              <a:rPr sz="800" spc="-15" dirty="0">
                <a:solidFill>
                  <a:srgbClr val="3A3838"/>
                </a:solidFill>
                <a:latin typeface="Calibri"/>
                <a:cs typeface="Calibri"/>
              </a:rPr>
              <a:t> </a:t>
            </a:r>
            <a:r>
              <a:rPr sz="800" dirty="0">
                <a:solidFill>
                  <a:srgbClr val="3A3838"/>
                </a:solidFill>
                <a:latin typeface="Calibri"/>
                <a:cs typeface="Calibri"/>
              </a:rPr>
              <a:t>le</a:t>
            </a:r>
            <a:r>
              <a:rPr sz="800" spc="-20" dirty="0">
                <a:solidFill>
                  <a:srgbClr val="3A3838"/>
                </a:solidFill>
                <a:latin typeface="Calibri"/>
                <a:cs typeface="Calibri"/>
              </a:rPr>
              <a:t> </a:t>
            </a:r>
            <a:r>
              <a:rPr sz="800" dirty="0">
                <a:solidFill>
                  <a:srgbClr val="3A3838"/>
                </a:solidFill>
                <a:latin typeface="Calibri"/>
                <a:cs typeface="Calibri"/>
              </a:rPr>
              <a:t>code</a:t>
            </a:r>
            <a:r>
              <a:rPr sz="800" spc="-15" dirty="0">
                <a:solidFill>
                  <a:srgbClr val="3A3838"/>
                </a:solidFill>
                <a:latin typeface="Calibri"/>
                <a:cs typeface="Calibri"/>
              </a:rPr>
              <a:t> </a:t>
            </a:r>
            <a:r>
              <a:rPr sz="800" spc="-10" dirty="0">
                <a:solidFill>
                  <a:srgbClr val="3A3838"/>
                </a:solidFill>
                <a:latin typeface="Calibri"/>
                <a:cs typeface="Calibri"/>
              </a:rPr>
              <a:t>d'inscription</a:t>
            </a:r>
            <a:r>
              <a:rPr sz="800" spc="15" dirty="0">
                <a:solidFill>
                  <a:srgbClr val="3A3838"/>
                </a:solidFill>
                <a:latin typeface="Calibri"/>
                <a:cs typeface="Calibri"/>
              </a:rPr>
              <a:t> </a:t>
            </a:r>
            <a:r>
              <a:rPr sz="800" dirty="0">
                <a:solidFill>
                  <a:srgbClr val="3A3838"/>
                </a:solidFill>
                <a:latin typeface="Calibri"/>
                <a:cs typeface="Calibri"/>
              </a:rPr>
              <a:t>et</a:t>
            </a:r>
            <a:r>
              <a:rPr sz="800" spc="-20" dirty="0">
                <a:solidFill>
                  <a:srgbClr val="3A3838"/>
                </a:solidFill>
                <a:latin typeface="Calibri"/>
                <a:cs typeface="Calibri"/>
              </a:rPr>
              <a:t> </a:t>
            </a:r>
            <a:r>
              <a:rPr sz="800" dirty="0">
                <a:solidFill>
                  <a:srgbClr val="3A3838"/>
                </a:solidFill>
                <a:latin typeface="Calibri"/>
                <a:cs typeface="Calibri"/>
              </a:rPr>
              <a:t>la</a:t>
            </a:r>
            <a:r>
              <a:rPr sz="800" spc="-10" dirty="0">
                <a:solidFill>
                  <a:srgbClr val="3A3838"/>
                </a:solidFill>
                <a:latin typeface="Calibri"/>
                <a:cs typeface="Calibri"/>
              </a:rPr>
              <a:t> </a:t>
            </a:r>
            <a:r>
              <a:rPr sz="800" dirty="0">
                <a:solidFill>
                  <a:srgbClr val="3A3838"/>
                </a:solidFill>
                <a:latin typeface="Calibri"/>
                <a:cs typeface="Calibri"/>
              </a:rPr>
              <a:t>date</a:t>
            </a:r>
            <a:r>
              <a:rPr sz="800" spc="-15" dirty="0">
                <a:solidFill>
                  <a:srgbClr val="3A3838"/>
                </a:solidFill>
                <a:latin typeface="Calibri"/>
                <a:cs typeface="Calibri"/>
              </a:rPr>
              <a:t> </a:t>
            </a:r>
            <a:r>
              <a:rPr sz="800" dirty="0">
                <a:solidFill>
                  <a:srgbClr val="3A3838"/>
                </a:solidFill>
                <a:latin typeface="Calibri"/>
                <a:cs typeface="Calibri"/>
              </a:rPr>
              <a:t>de</a:t>
            </a:r>
            <a:r>
              <a:rPr sz="800" spc="-20" dirty="0">
                <a:solidFill>
                  <a:srgbClr val="3A3838"/>
                </a:solidFill>
                <a:latin typeface="Calibri"/>
                <a:cs typeface="Calibri"/>
              </a:rPr>
              <a:t> </a:t>
            </a:r>
            <a:r>
              <a:rPr sz="800" dirty="0">
                <a:solidFill>
                  <a:srgbClr val="3A3838"/>
                </a:solidFill>
                <a:latin typeface="Calibri"/>
                <a:cs typeface="Calibri"/>
              </a:rPr>
              <a:t>naissance</a:t>
            </a:r>
            <a:r>
              <a:rPr sz="800" spc="15" dirty="0">
                <a:solidFill>
                  <a:srgbClr val="3A3838"/>
                </a:solidFill>
                <a:latin typeface="Calibri"/>
                <a:cs typeface="Calibri"/>
              </a:rPr>
              <a:t> </a:t>
            </a:r>
            <a:r>
              <a:rPr sz="800" dirty="0">
                <a:solidFill>
                  <a:srgbClr val="3A3838"/>
                </a:solidFill>
                <a:latin typeface="Calibri"/>
                <a:cs typeface="Calibri"/>
              </a:rPr>
              <a:t>de</a:t>
            </a:r>
            <a:r>
              <a:rPr sz="800" spc="-25" dirty="0">
                <a:solidFill>
                  <a:srgbClr val="3A3838"/>
                </a:solidFill>
                <a:latin typeface="Calibri"/>
                <a:cs typeface="Calibri"/>
              </a:rPr>
              <a:t> </a:t>
            </a:r>
            <a:r>
              <a:rPr sz="800" dirty="0">
                <a:solidFill>
                  <a:srgbClr val="3A3838"/>
                </a:solidFill>
                <a:latin typeface="Calibri"/>
                <a:cs typeface="Calibri"/>
              </a:rPr>
              <a:t>votre</a:t>
            </a:r>
            <a:r>
              <a:rPr sz="800" spc="-20" dirty="0">
                <a:solidFill>
                  <a:srgbClr val="3A3838"/>
                </a:solidFill>
                <a:latin typeface="Calibri"/>
                <a:cs typeface="Calibri"/>
              </a:rPr>
              <a:t> </a:t>
            </a:r>
            <a:r>
              <a:rPr sz="800" spc="-10" dirty="0">
                <a:solidFill>
                  <a:srgbClr val="3A3838"/>
                </a:solidFill>
                <a:latin typeface="Calibri"/>
                <a:cs typeface="Calibri"/>
              </a:rPr>
              <a:t>élève.</a:t>
            </a:r>
            <a:endParaRPr sz="800" dirty="0">
              <a:latin typeface="Calibri"/>
              <a:cs typeface="Calibri"/>
            </a:endParaRPr>
          </a:p>
        </p:txBody>
      </p:sp>
      <p:sp>
        <p:nvSpPr>
          <p:cNvPr id="31" name="object 31">
            <a:extLst>
              <a:ext uri="{C183D7F6-B498-43B3-948B-1728B52AA6E4}">
                <adec:decorative xmlns:adec="http://schemas.microsoft.com/office/drawing/2017/decorative" val="1"/>
              </a:ext>
            </a:extLst>
          </p:cNvPr>
          <p:cNvSpPr/>
          <p:nvPr/>
        </p:nvSpPr>
        <p:spPr>
          <a:xfrm>
            <a:off x="6236208" y="5187696"/>
            <a:ext cx="2786380" cy="200025"/>
          </a:xfrm>
          <a:custGeom>
            <a:avLst/>
            <a:gdLst/>
            <a:ahLst/>
            <a:cxnLst/>
            <a:rect l="l" t="t" r="r" b="b"/>
            <a:pathLst>
              <a:path w="2786379" h="200025">
                <a:moveTo>
                  <a:pt x="0" y="199643"/>
                </a:moveTo>
                <a:lnTo>
                  <a:pt x="2785872" y="199643"/>
                </a:lnTo>
                <a:lnTo>
                  <a:pt x="2785872" y="0"/>
                </a:lnTo>
                <a:lnTo>
                  <a:pt x="0" y="0"/>
                </a:lnTo>
                <a:lnTo>
                  <a:pt x="0" y="199643"/>
                </a:lnTo>
                <a:close/>
              </a:path>
            </a:pathLst>
          </a:custGeom>
          <a:ln w="9525">
            <a:solidFill>
              <a:srgbClr val="F8F8F8"/>
            </a:solidFill>
          </a:ln>
        </p:spPr>
        <p:txBody>
          <a:bodyPr wrap="square" lIns="0" tIns="0" rIns="0" bIns="0" rtlCol="0"/>
          <a:lstStyle/>
          <a:p>
            <a:endParaRPr dirty="0"/>
          </a:p>
        </p:txBody>
      </p:sp>
      <p:sp>
        <p:nvSpPr>
          <p:cNvPr id="32" name="object 32"/>
          <p:cNvSpPr txBox="1"/>
          <p:nvPr/>
        </p:nvSpPr>
        <p:spPr>
          <a:xfrm>
            <a:off x="6231445" y="5182933"/>
            <a:ext cx="2795905" cy="209550"/>
          </a:xfrm>
          <a:prstGeom prst="rect">
            <a:avLst/>
          </a:prstGeom>
          <a:solidFill>
            <a:srgbClr val="F8F8F8"/>
          </a:solidFill>
        </p:spPr>
        <p:txBody>
          <a:bodyPr vert="horz" wrap="square" lIns="0" tIns="46990" rIns="0" bIns="0" rtlCol="0">
            <a:spAutoFit/>
          </a:bodyPr>
          <a:lstStyle/>
          <a:p>
            <a:pPr marL="95885">
              <a:lnSpc>
                <a:spcPct val="100000"/>
              </a:lnSpc>
              <a:spcBef>
                <a:spcPts val="370"/>
              </a:spcBef>
            </a:pPr>
            <a:r>
              <a:rPr sz="700" b="1" dirty="0">
                <a:solidFill>
                  <a:srgbClr val="3A3838"/>
                </a:solidFill>
                <a:latin typeface="Calibri"/>
                <a:cs typeface="Calibri"/>
              </a:rPr>
              <a:t>Code</a:t>
            </a:r>
            <a:r>
              <a:rPr sz="700" b="1" spc="10" dirty="0">
                <a:solidFill>
                  <a:srgbClr val="3A3838"/>
                </a:solidFill>
                <a:latin typeface="Calibri"/>
                <a:cs typeface="Calibri"/>
              </a:rPr>
              <a:t> </a:t>
            </a:r>
            <a:r>
              <a:rPr sz="700" b="1" spc="-10" dirty="0">
                <a:solidFill>
                  <a:srgbClr val="3A3838"/>
                </a:solidFill>
                <a:latin typeface="Calibri"/>
                <a:cs typeface="Calibri"/>
              </a:rPr>
              <a:t>d'inscription</a:t>
            </a:r>
            <a:r>
              <a:rPr sz="700" b="1" spc="55" dirty="0">
                <a:solidFill>
                  <a:srgbClr val="3A3838"/>
                </a:solidFill>
                <a:latin typeface="Calibri"/>
                <a:cs typeface="Calibri"/>
              </a:rPr>
              <a:t> </a:t>
            </a:r>
            <a:r>
              <a:rPr sz="700" b="1" spc="-50" dirty="0">
                <a:solidFill>
                  <a:srgbClr val="3A3838"/>
                </a:solidFill>
                <a:latin typeface="Calibri"/>
                <a:cs typeface="Calibri"/>
              </a:rPr>
              <a:t>:</a:t>
            </a:r>
            <a:endParaRPr sz="700" dirty="0">
              <a:latin typeface="Calibri"/>
              <a:cs typeface="Calibri"/>
            </a:endParaRPr>
          </a:p>
        </p:txBody>
      </p:sp>
      <p:sp>
        <p:nvSpPr>
          <p:cNvPr id="33" name="object 33"/>
          <p:cNvSpPr txBox="1"/>
          <p:nvPr/>
        </p:nvSpPr>
        <p:spPr>
          <a:xfrm>
            <a:off x="6323076" y="5410200"/>
            <a:ext cx="2383790" cy="216535"/>
          </a:xfrm>
          <a:prstGeom prst="rect">
            <a:avLst/>
          </a:prstGeom>
          <a:solidFill>
            <a:srgbClr val="FFFFFF"/>
          </a:solidFill>
        </p:spPr>
        <p:txBody>
          <a:bodyPr vert="horz" wrap="square" lIns="0" tIns="40640" rIns="0" bIns="0" rtlCol="0">
            <a:spAutoFit/>
          </a:bodyPr>
          <a:lstStyle/>
          <a:p>
            <a:pPr marL="92710">
              <a:lnSpc>
                <a:spcPct val="100000"/>
              </a:lnSpc>
              <a:spcBef>
                <a:spcPts val="320"/>
              </a:spcBef>
            </a:pPr>
            <a:r>
              <a:rPr sz="800" dirty="0">
                <a:solidFill>
                  <a:srgbClr val="3A3838"/>
                </a:solidFill>
                <a:latin typeface="Calibri"/>
                <a:cs typeface="Calibri"/>
              </a:rPr>
              <a:t>Code</a:t>
            </a:r>
            <a:r>
              <a:rPr sz="800" spc="10" dirty="0">
                <a:solidFill>
                  <a:srgbClr val="3A3838"/>
                </a:solidFill>
                <a:latin typeface="Calibri"/>
                <a:cs typeface="Calibri"/>
              </a:rPr>
              <a:t> </a:t>
            </a:r>
            <a:r>
              <a:rPr sz="800" spc="-10" dirty="0">
                <a:solidFill>
                  <a:srgbClr val="3A3838"/>
                </a:solidFill>
                <a:latin typeface="Calibri"/>
                <a:cs typeface="Calibri"/>
              </a:rPr>
              <a:t>d'enregistrement</a:t>
            </a:r>
            <a:r>
              <a:rPr sz="800" spc="25" dirty="0">
                <a:solidFill>
                  <a:srgbClr val="3A3838"/>
                </a:solidFill>
                <a:latin typeface="Calibri"/>
                <a:cs typeface="Calibri"/>
              </a:rPr>
              <a:t> </a:t>
            </a:r>
            <a:r>
              <a:rPr sz="800" dirty="0">
                <a:solidFill>
                  <a:srgbClr val="3A3838"/>
                </a:solidFill>
                <a:latin typeface="Calibri"/>
                <a:cs typeface="Calibri"/>
              </a:rPr>
              <a:t>à</a:t>
            </a:r>
            <a:r>
              <a:rPr sz="800" spc="5" dirty="0">
                <a:solidFill>
                  <a:srgbClr val="3A3838"/>
                </a:solidFill>
                <a:latin typeface="Calibri"/>
                <a:cs typeface="Calibri"/>
              </a:rPr>
              <a:t> </a:t>
            </a:r>
            <a:r>
              <a:rPr sz="800" dirty="0">
                <a:solidFill>
                  <a:srgbClr val="3A3838"/>
                </a:solidFill>
                <a:latin typeface="Calibri"/>
                <a:cs typeface="Calibri"/>
              </a:rPr>
              <a:t>12</a:t>
            </a:r>
            <a:r>
              <a:rPr sz="800" spc="5" dirty="0">
                <a:solidFill>
                  <a:srgbClr val="3A3838"/>
                </a:solidFill>
                <a:latin typeface="Calibri"/>
                <a:cs typeface="Calibri"/>
              </a:rPr>
              <a:t> </a:t>
            </a:r>
            <a:r>
              <a:rPr sz="800" spc="-10" dirty="0">
                <a:solidFill>
                  <a:srgbClr val="3A3838"/>
                </a:solidFill>
                <a:latin typeface="Calibri"/>
                <a:cs typeface="Calibri"/>
              </a:rPr>
              <a:t>caractères</a:t>
            </a:r>
            <a:endParaRPr sz="800" dirty="0">
              <a:latin typeface="Calibri"/>
              <a:cs typeface="Calibri"/>
            </a:endParaRPr>
          </a:p>
        </p:txBody>
      </p:sp>
      <p:sp>
        <p:nvSpPr>
          <p:cNvPr id="34" name="object 34">
            <a:extLst>
              <a:ext uri="{C183D7F6-B498-43B3-948B-1728B52AA6E4}">
                <adec:decorative xmlns:adec="http://schemas.microsoft.com/office/drawing/2017/decorative" val="1"/>
              </a:ext>
            </a:extLst>
          </p:cNvPr>
          <p:cNvSpPr/>
          <p:nvPr/>
        </p:nvSpPr>
        <p:spPr>
          <a:xfrm>
            <a:off x="7321295" y="5896355"/>
            <a:ext cx="169545" cy="131445"/>
          </a:xfrm>
          <a:custGeom>
            <a:avLst/>
            <a:gdLst/>
            <a:ahLst/>
            <a:cxnLst/>
            <a:rect l="l" t="t" r="r" b="b"/>
            <a:pathLst>
              <a:path w="169545" h="131445">
                <a:moveTo>
                  <a:pt x="169164" y="0"/>
                </a:moveTo>
                <a:lnTo>
                  <a:pt x="0" y="0"/>
                </a:lnTo>
                <a:lnTo>
                  <a:pt x="0" y="131064"/>
                </a:lnTo>
                <a:lnTo>
                  <a:pt x="169164" y="131064"/>
                </a:lnTo>
                <a:lnTo>
                  <a:pt x="169164" y="0"/>
                </a:lnTo>
                <a:close/>
              </a:path>
            </a:pathLst>
          </a:custGeom>
          <a:solidFill>
            <a:srgbClr val="FFFFFF"/>
          </a:solidFill>
        </p:spPr>
        <p:txBody>
          <a:bodyPr wrap="square" lIns="0" tIns="0" rIns="0" bIns="0" rtlCol="0"/>
          <a:lstStyle/>
          <a:p>
            <a:endParaRPr dirty="0"/>
          </a:p>
        </p:txBody>
      </p:sp>
      <p:sp>
        <p:nvSpPr>
          <p:cNvPr id="35" name="object 35">
            <a:extLst>
              <a:ext uri="{C183D7F6-B498-43B3-948B-1728B52AA6E4}">
                <adec:decorative xmlns:adec="http://schemas.microsoft.com/office/drawing/2017/decorative" val="1"/>
              </a:ext>
            </a:extLst>
          </p:cNvPr>
          <p:cNvSpPr/>
          <p:nvPr/>
        </p:nvSpPr>
        <p:spPr>
          <a:xfrm>
            <a:off x="6268211" y="5839967"/>
            <a:ext cx="939165" cy="231775"/>
          </a:xfrm>
          <a:custGeom>
            <a:avLst/>
            <a:gdLst/>
            <a:ahLst/>
            <a:cxnLst/>
            <a:rect l="l" t="t" r="r" b="b"/>
            <a:pathLst>
              <a:path w="939165" h="231775">
                <a:moveTo>
                  <a:pt x="0" y="231647"/>
                </a:moveTo>
                <a:lnTo>
                  <a:pt x="938784" y="231647"/>
                </a:lnTo>
                <a:lnTo>
                  <a:pt x="938784" y="0"/>
                </a:lnTo>
                <a:lnTo>
                  <a:pt x="0" y="0"/>
                </a:lnTo>
                <a:lnTo>
                  <a:pt x="0" y="231647"/>
                </a:lnTo>
                <a:close/>
              </a:path>
            </a:pathLst>
          </a:custGeom>
          <a:ln w="9525">
            <a:solidFill>
              <a:srgbClr val="F8F8F8"/>
            </a:solidFill>
          </a:ln>
        </p:spPr>
        <p:txBody>
          <a:bodyPr wrap="square" lIns="0" tIns="0" rIns="0" bIns="0" rtlCol="0"/>
          <a:lstStyle/>
          <a:p>
            <a:endParaRPr dirty="0"/>
          </a:p>
        </p:txBody>
      </p:sp>
      <p:sp>
        <p:nvSpPr>
          <p:cNvPr id="36" name="object 36"/>
          <p:cNvSpPr txBox="1"/>
          <p:nvPr/>
        </p:nvSpPr>
        <p:spPr>
          <a:xfrm>
            <a:off x="6263449" y="5835205"/>
            <a:ext cx="948690" cy="241300"/>
          </a:xfrm>
          <a:prstGeom prst="rect">
            <a:avLst/>
          </a:prstGeom>
          <a:solidFill>
            <a:srgbClr val="F8F8F8"/>
          </a:solidFill>
        </p:spPr>
        <p:txBody>
          <a:bodyPr vert="horz" wrap="square" lIns="0" tIns="44450" rIns="0" bIns="0" rtlCol="0">
            <a:spAutoFit/>
          </a:bodyPr>
          <a:lstStyle/>
          <a:p>
            <a:pPr marL="5080">
              <a:lnSpc>
                <a:spcPct val="100000"/>
              </a:lnSpc>
              <a:spcBef>
                <a:spcPts val="350"/>
              </a:spcBef>
            </a:pPr>
            <a:r>
              <a:rPr sz="900" b="1" dirty="0">
                <a:solidFill>
                  <a:srgbClr val="3A3838"/>
                </a:solidFill>
                <a:latin typeface="Calibri"/>
                <a:cs typeface="Calibri"/>
              </a:rPr>
              <a:t>Date</a:t>
            </a:r>
            <a:r>
              <a:rPr sz="900" b="1" spc="-10" dirty="0">
                <a:solidFill>
                  <a:srgbClr val="3A3838"/>
                </a:solidFill>
                <a:latin typeface="Calibri"/>
                <a:cs typeface="Calibri"/>
              </a:rPr>
              <a:t> </a:t>
            </a:r>
            <a:r>
              <a:rPr sz="900" b="1" dirty="0">
                <a:solidFill>
                  <a:srgbClr val="3A3838"/>
                </a:solidFill>
                <a:latin typeface="Calibri"/>
                <a:cs typeface="Calibri"/>
              </a:rPr>
              <a:t>de</a:t>
            </a:r>
            <a:r>
              <a:rPr sz="900" b="1" spc="-20" dirty="0">
                <a:solidFill>
                  <a:srgbClr val="3A3838"/>
                </a:solidFill>
                <a:latin typeface="Calibri"/>
                <a:cs typeface="Calibri"/>
              </a:rPr>
              <a:t> </a:t>
            </a:r>
            <a:r>
              <a:rPr sz="900" b="1" spc="-10" dirty="0">
                <a:solidFill>
                  <a:srgbClr val="3A3838"/>
                </a:solidFill>
                <a:latin typeface="Calibri"/>
                <a:cs typeface="Calibri"/>
              </a:rPr>
              <a:t>naissance</a:t>
            </a:r>
            <a:r>
              <a:rPr sz="900" b="1" spc="20" dirty="0">
                <a:solidFill>
                  <a:srgbClr val="3A3838"/>
                </a:solidFill>
                <a:latin typeface="Calibri"/>
                <a:cs typeface="Calibri"/>
              </a:rPr>
              <a:t> </a:t>
            </a:r>
            <a:r>
              <a:rPr sz="900" b="1" spc="-50" dirty="0">
                <a:solidFill>
                  <a:srgbClr val="3A3838"/>
                </a:solidFill>
                <a:latin typeface="Calibri"/>
                <a:cs typeface="Calibri"/>
              </a:rPr>
              <a:t>:</a:t>
            </a:r>
            <a:endParaRPr sz="900" dirty="0">
              <a:latin typeface="Calibri"/>
              <a:cs typeface="Calibri"/>
            </a:endParaRPr>
          </a:p>
        </p:txBody>
      </p:sp>
      <p:sp>
        <p:nvSpPr>
          <p:cNvPr id="37" name="object 37"/>
          <p:cNvSpPr txBox="1"/>
          <p:nvPr/>
        </p:nvSpPr>
        <p:spPr>
          <a:xfrm>
            <a:off x="7322566" y="5876035"/>
            <a:ext cx="177800"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3A3838"/>
                </a:solidFill>
                <a:latin typeface="Calibri"/>
                <a:cs typeface="Calibri"/>
              </a:rPr>
              <a:t>MM</a:t>
            </a:r>
            <a:endParaRPr sz="700" dirty="0">
              <a:latin typeface="Calibri"/>
              <a:cs typeface="Calibri"/>
            </a:endParaRPr>
          </a:p>
        </p:txBody>
      </p:sp>
      <p:sp>
        <p:nvSpPr>
          <p:cNvPr id="38" name="object 38">
            <a:extLst>
              <a:ext uri="{C183D7F6-B498-43B3-948B-1728B52AA6E4}">
                <adec:decorative xmlns:adec="http://schemas.microsoft.com/office/drawing/2017/decorative" val="1"/>
              </a:ext>
            </a:extLst>
          </p:cNvPr>
          <p:cNvSpPr/>
          <p:nvPr/>
        </p:nvSpPr>
        <p:spPr>
          <a:xfrm>
            <a:off x="7807452" y="5878067"/>
            <a:ext cx="170815" cy="129539"/>
          </a:xfrm>
          <a:custGeom>
            <a:avLst/>
            <a:gdLst/>
            <a:ahLst/>
            <a:cxnLst/>
            <a:rect l="l" t="t" r="r" b="b"/>
            <a:pathLst>
              <a:path w="170815" h="129539">
                <a:moveTo>
                  <a:pt x="170688" y="0"/>
                </a:moveTo>
                <a:lnTo>
                  <a:pt x="0" y="0"/>
                </a:lnTo>
                <a:lnTo>
                  <a:pt x="0" y="129539"/>
                </a:lnTo>
                <a:lnTo>
                  <a:pt x="170688" y="129539"/>
                </a:lnTo>
                <a:lnTo>
                  <a:pt x="170688" y="0"/>
                </a:lnTo>
                <a:close/>
              </a:path>
            </a:pathLst>
          </a:custGeom>
          <a:solidFill>
            <a:srgbClr val="FFFFFF"/>
          </a:solidFill>
        </p:spPr>
        <p:txBody>
          <a:bodyPr wrap="square" lIns="0" tIns="0" rIns="0" bIns="0" rtlCol="0"/>
          <a:lstStyle/>
          <a:p>
            <a:endParaRPr dirty="0"/>
          </a:p>
        </p:txBody>
      </p:sp>
      <p:sp>
        <p:nvSpPr>
          <p:cNvPr id="39" name="object 39"/>
          <p:cNvSpPr txBox="1"/>
          <p:nvPr/>
        </p:nvSpPr>
        <p:spPr>
          <a:xfrm>
            <a:off x="7813293" y="5885484"/>
            <a:ext cx="13525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3A3838"/>
                </a:solidFill>
                <a:latin typeface="Calibri"/>
                <a:cs typeface="Calibri"/>
              </a:rPr>
              <a:t>DD</a:t>
            </a:r>
            <a:endParaRPr sz="700" dirty="0">
              <a:latin typeface="Calibri"/>
              <a:cs typeface="Calibri"/>
            </a:endParaRPr>
          </a:p>
        </p:txBody>
      </p:sp>
      <p:sp>
        <p:nvSpPr>
          <p:cNvPr id="40" name="object 40"/>
          <p:cNvSpPr txBox="1"/>
          <p:nvPr/>
        </p:nvSpPr>
        <p:spPr>
          <a:xfrm>
            <a:off x="8343900" y="5887211"/>
            <a:ext cx="170815" cy="129539"/>
          </a:xfrm>
          <a:prstGeom prst="rect">
            <a:avLst/>
          </a:prstGeom>
          <a:solidFill>
            <a:srgbClr val="FFFFFF"/>
          </a:solidFill>
        </p:spPr>
        <p:txBody>
          <a:bodyPr vert="horz" wrap="square" lIns="0" tIns="10160" rIns="0" bIns="0" rtlCol="0">
            <a:spAutoFit/>
          </a:bodyPr>
          <a:lstStyle/>
          <a:p>
            <a:pPr marL="13335">
              <a:lnSpc>
                <a:spcPct val="100000"/>
              </a:lnSpc>
              <a:spcBef>
                <a:spcPts val="80"/>
              </a:spcBef>
            </a:pPr>
            <a:r>
              <a:rPr sz="700" spc="-25" dirty="0">
                <a:solidFill>
                  <a:srgbClr val="3A3838"/>
                </a:solidFill>
                <a:latin typeface="Calibri"/>
                <a:cs typeface="Calibri"/>
              </a:rPr>
              <a:t>AA</a:t>
            </a:r>
            <a:endParaRPr sz="700" dirty="0">
              <a:latin typeface="Calibri"/>
              <a:cs typeface="Calibri"/>
            </a:endParaRPr>
          </a:p>
        </p:txBody>
      </p:sp>
      <p:sp>
        <p:nvSpPr>
          <p:cNvPr id="43" name="object 43"/>
          <p:cNvSpPr txBox="1"/>
          <p:nvPr/>
        </p:nvSpPr>
        <p:spPr>
          <a:xfrm>
            <a:off x="6198108" y="6284976"/>
            <a:ext cx="1780539" cy="215265"/>
          </a:xfrm>
          <a:prstGeom prst="rect">
            <a:avLst/>
          </a:prstGeom>
          <a:solidFill>
            <a:srgbClr val="F8F8F8"/>
          </a:solidFill>
        </p:spPr>
        <p:txBody>
          <a:bodyPr vert="horz" wrap="square" lIns="0" tIns="40005" rIns="0" bIns="0" rtlCol="0">
            <a:spAutoFit/>
          </a:bodyPr>
          <a:lstStyle/>
          <a:p>
            <a:pPr marL="91440">
              <a:lnSpc>
                <a:spcPct val="100000"/>
              </a:lnSpc>
              <a:spcBef>
                <a:spcPts val="315"/>
              </a:spcBef>
            </a:pPr>
            <a:r>
              <a:rPr sz="800" dirty="0">
                <a:solidFill>
                  <a:srgbClr val="215F8F"/>
                </a:solidFill>
                <a:latin typeface="Calibri"/>
                <a:cs typeface="Calibri"/>
              </a:rPr>
              <a:t>Où</a:t>
            </a:r>
            <a:r>
              <a:rPr sz="800" spc="-10" dirty="0">
                <a:solidFill>
                  <a:srgbClr val="215F8F"/>
                </a:solidFill>
                <a:latin typeface="Calibri"/>
                <a:cs typeface="Calibri"/>
              </a:rPr>
              <a:t> </a:t>
            </a:r>
            <a:r>
              <a:rPr sz="800" dirty="0">
                <a:solidFill>
                  <a:srgbClr val="215F8F"/>
                </a:solidFill>
                <a:latin typeface="Calibri"/>
                <a:cs typeface="Calibri"/>
              </a:rPr>
              <a:t>se</a:t>
            </a:r>
            <a:r>
              <a:rPr sz="800" spc="-15" dirty="0">
                <a:solidFill>
                  <a:srgbClr val="215F8F"/>
                </a:solidFill>
                <a:latin typeface="Calibri"/>
                <a:cs typeface="Calibri"/>
              </a:rPr>
              <a:t> </a:t>
            </a:r>
            <a:r>
              <a:rPr sz="800" dirty="0">
                <a:solidFill>
                  <a:srgbClr val="215F8F"/>
                </a:solidFill>
                <a:latin typeface="Calibri"/>
                <a:cs typeface="Calibri"/>
              </a:rPr>
              <a:t>trouve</a:t>
            </a:r>
            <a:r>
              <a:rPr sz="800" spc="-10" dirty="0">
                <a:solidFill>
                  <a:srgbClr val="215F8F"/>
                </a:solidFill>
                <a:latin typeface="Calibri"/>
                <a:cs typeface="Calibri"/>
              </a:rPr>
              <a:t> </a:t>
            </a:r>
            <a:r>
              <a:rPr sz="800" dirty="0">
                <a:solidFill>
                  <a:srgbClr val="215F8F"/>
                </a:solidFill>
                <a:latin typeface="Calibri"/>
                <a:cs typeface="Calibri"/>
              </a:rPr>
              <a:t>mon</a:t>
            </a:r>
            <a:r>
              <a:rPr sz="800" spc="-5" dirty="0">
                <a:solidFill>
                  <a:srgbClr val="215F8F"/>
                </a:solidFill>
                <a:latin typeface="Calibri"/>
                <a:cs typeface="Calibri"/>
              </a:rPr>
              <a:t> </a:t>
            </a:r>
            <a:r>
              <a:rPr sz="800" dirty="0">
                <a:solidFill>
                  <a:srgbClr val="215F8F"/>
                </a:solidFill>
                <a:latin typeface="Calibri"/>
                <a:cs typeface="Calibri"/>
              </a:rPr>
              <a:t>code</a:t>
            </a:r>
            <a:r>
              <a:rPr sz="800" spc="-5" dirty="0">
                <a:solidFill>
                  <a:srgbClr val="215F8F"/>
                </a:solidFill>
                <a:latin typeface="Calibri"/>
                <a:cs typeface="Calibri"/>
              </a:rPr>
              <a:t> </a:t>
            </a:r>
            <a:r>
              <a:rPr sz="800" spc="-10" dirty="0">
                <a:solidFill>
                  <a:srgbClr val="215F8F"/>
                </a:solidFill>
                <a:latin typeface="Calibri"/>
                <a:cs typeface="Calibri"/>
              </a:rPr>
              <a:t>d'inscription</a:t>
            </a:r>
            <a:r>
              <a:rPr sz="800" spc="30" dirty="0">
                <a:solidFill>
                  <a:srgbClr val="215F8F"/>
                </a:solidFill>
                <a:latin typeface="Calibri"/>
                <a:cs typeface="Calibri"/>
              </a:rPr>
              <a:t> </a:t>
            </a:r>
            <a:r>
              <a:rPr sz="800" spc="-50" dirty="0">
                <a:solidFill>
                  <a:srgbClr val="215F8F"/>
                </a:solidFill>
                <a:latin typeface="Calibri"/>
                <a:cs typeface="Calibri"/>
              </a:rPr>
              <a:t>?</a:t>
            </a:r>
            <a:endParaRPr sz="800" dirty="0">
              <a:latin typeface="Calibri"/>
              <a:cs typeface="Calibri"/>
            </a:endParaRPr>
          </a:p>
        </p:txBody>
      </p:sp>
      <p:sp>
        <p:nvSpPr>
          <p:cNvPr id="44" name="object 44"/>
          <p:cNvSpPr txBox="1"/>
          <p:nvPr/>
        </p:nvSpPr>
        <p:spPr>
          <a:xfrm>
            <a:off x="8343900" y="6309359"/>
            <a:ext cx="440690" cy="201295"/>
          </a:xfrm>
          <a:prstGeom prst="rect">
            <a:avLst/>
          </a:prstGeom>
          <a:solidFill>
            <a:srgbClr val="757575"/>
          </a:solidFill>
        </p:spPr>
        <p:txBody>
          <a:bodyPr vert="horz" wrap="square" lIns="0" tIns="42545" rIns="0" bIns="0" rtlCol="0">
            <a:spAutoFit/>
          </a:bodyPr>
          <a:lstStyle/>
          <a:p>
            <a:pPr marL="82550">
              <a:lnSpc>
                <a:spcPct val="100000"/>
              </a:lnSpc>
              <a:spcBef>
                <a:spcPts val="335"/>
              </a:spcBef>
            </a:pPr>
            <a:r>
              <a:rPr sz="700" b="1" spc="-10" dirty="0">
                <a:solidFill>
                  <a:srgbClr val="FFFFFF"/>
                </a:solidFill>
                <a:latin typeface="Calibri"/>
                <a:cs typeface="Calibri"/>
              </a:rPr>
              <a:t>Ajouter</a:t>
            </a:r>
            <a:endParaRPr sz="7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Suppression</a:t>
            </a:r>
            <a:r>
              <a:rPr spc="-150" dirty="0"/>
              <a:t> </a:t>
            </a:r>
            <a:r>
              <a:rPr spc="-40" dirty="0"/>
              <a:t>d’élèves</a:t>
            </a:r>
          </a:p>
        </p:txBody>
      </p:sp>
      <p:sp>
        <p:nvSpPr>
          <p:cNvPr id="3" name="object 3">
            <a:extLst>
              <a:ext uri="{C183D7F6-B498-43B3-948B-1728B52AA6E4}">
                <adec:decorative xmlns:adec="http://schemas.microsoft.com/office/drawing/2017/decorative" val="1"/>
              </a:ext>
            </a:extLst>
          </p:cNvPr>
          <p:cNvSpPr/>
          <p:nvPr/>
        </p:nvSpPr>
        <p:spPr>
          <a:xfrm>
            <a:off x="429768" y="1310639"/>
            <a:ext cx="2775585" cy="1979930"/>
          </a:xfrm>
          <a:custGeom>
            <a:avLst/>
            <a:gdLst/>
            <a:ahLst/>
            <a:cxnLst/>
            <a:rect l="l" t="t" r="r" b="b"/>
            <a:pathLst>
              <a:path w="2775585" h="1979929">
                <a:moveTo>
                  <a:pt x="2445258" y="0"/>
                </a:moveTo>
                <a:lnTo>
                  <a:pt x="329958" y="0"/>
                </a:lnTo>
                <a:lnTo>
                  <a:pt x="281199" y="3576"/>
                </a:lnTo>
                <a:lnTo>
                  <a:pt x="234661" y="13967"/>
                </a:lnTo>
                <a:lnTo>
                  <a:pt x="190855" y="30662"/>
                </a:lnTo>
                <a:lnTo>
                  <a:pt x="150292" y="53151"/>
                </a:lnTo>
                <a:lnTo>
                  <a:pt x="113481" y="80923"/>
                </a:lnTo>
                <a:lnTo>
                  <a:pt x="80932" y="113468"/>
                </a:lnTo>
                <a:lnTo>
                  <a:pt x="53158" y="150277"/>
                </a:lnTo>
                <a:lnTo>
                  <a:pt x="30667" y="190840"/>
                </a:lnTo>
                <a:lnTo>
                  <a:pt x="13970" y="234645"/>
                </a:lnTo>
                <a:lnTo>
                  <a:pt x="3577" y="281184"/>
                </a:lnTo>
                <a:lnTo>
                  <a:pt x="0" y="329946"/>
                </a:lnTo>
                <a:lnTo>
                  <a:pt x="0" y="1649730"/>
                </a:lnTo>
                <a:lnTo>
                  <a:pt x="3577" y="1698491"/>
                </a:lnTo>
                <a:lnTo>
                  <a:pt x="13970" y="1745030"/>
                </a:lnTo>
                <a:lnTo>
                  <a:pt x="30667" y="1788835"/>
                </a:lnTo>
                <a:lnTo>
                  <a:pt x="53158" y="1829398"/>
                </a:lnTo>
                <a:lnTo>
                  <a:pt x="80932" y="1866207"/>
                </a:lnTo>
                <a:lnTo>
                  <a:pt x="113481" y="1898752"/>
                </a:lnTo>
                <a:lnTo>
                  <a:pt x="150292" y="1926524"/>
                </a:lnTo>
                <a:lnTo>
                  <a:pt x="190855" y="1949013"/>
                </a:lnTo>
                <a:lnTo>
                  <a:pt x="234661" y="1965708"/>
                </a:lnTo>
                <a:lnTo>
                  <a:pt x="281199" y="1976099"/>
                </a:lnTo>
                <a:lnTo>
                  <a:pt x="329958" y="1979676"/>
                </a:lnTo>
                <a:lnTo>
                  <a:pt x="2445258" y="1979676"/>
                </a:lnTo>
                <a:lnTo>
                  <a:pt x="2494019" y="1976099"/>
                </a:lnTo>
                <a:lnTo>
                  <a:pt x="2540558" y="1965708"/>
                </a:lnTo>
                <a:lnTo>
                  <a:pt x="2584363" y="1949013"/>
                </a:lnTo>
                <a:lnTo>
                  <a:pt x="2624926" y="1926524"/>
                </a:lnTo>
                <a:lnTo>
                  <a:pt x="2661735" y="1898752"/>
                </a:lnTo>
                <a:lnTo>
                  <a:pt x="2694280" y="1866207"/>
                </a:lnTo>
                <a:lnTo>
                  <a:pt x="2722052" y="1829398"/>
                </a:lnTo>
                <a:lnTo>
                  <a:pt x="2744541" y="1788835"/>
                </a:lnTo>
                <a:lnTo>
                  <a:pt x="2761236" y="1745030"/>
                </a:lnTo>
                <a:lnTo>
                  <a:pt x="2771627" y="1698491"/>
                </a:lnTo>
                <a:lnTo>
                  <a:pt x="2775204" y="1649730"/>
                </a:lnTo>
                <a:lnTo>
                  <a:pt x="2775204" y="329946"/>
                </a:lnTo>
                <a:lnTo>
                  <a:pt x="2771627" y="281184"/>
                </a:lnTo>
                <a:lnTo>
                  <a:pt x="2761236" y="234645"/>
                </a:lnTo>
                <a:lnTo>
                  <a:pt x="2744541" y="190840"/>
                </a:lnTo>
                <a:lnTo>
                  <a:pt x="2722052" y="150277"/>
                </a:lnTo>
                <a:lnTo>
                  <a:pt x="2694280" y="113468"/>
                </a:lnTo>
                <a:lnTo>
                  <a:pt x="2661735" y="80923"/>
                </a:lnTo>
                <a:lnTo>
                  <a:pt x="2624926" y="53151"/>
                </a:lnTo>
                <a:lnTo>
                  <a:pt x="2584363" y="30662"/>
                </a:lnTo>
                <a:lnTo>
                  <a:pt x="2540558" y="13967"/>
                </a:lnTo>
                <a:lnTo>
                  <a:pt x="2494019" y="3576"/>
                </a:lnTo>
                <a:lnTo>
                  <a:pt x="2445258" y="0"/>
                </a:lnTo>
                <a:close/>
              </a:path>
            </a:pathLst>
          </a:custGeom>
          <a:solidFill>
            <a:srgbClr val="1A4685"/>
          </a:solidFill>
        </p:spPr>
        <p:txBody>
          <a:bodyPr wrap="square" lIns="0" tIns="0" rIns="0" bIns="0" rtlCol="0"/>
          <a:lstStyle/>
          <a:p>
            <a:endParaRPr dirty="0"/>
          </a:p>
        </p:txBody>
      </p:sp>
      <p:sp>
        <p:nvSpPr>
          <p:cNvPr id="4" name="object 4"/>
          <p:cNvSpPr txBox="1"/>
          <p:nvPr/>
        </p:nvSpPr>
        <p:spPr>
          <a:xfrm>
            <a:off x="660908" y="1312926"/>
            <a:ext cx="2312035" cy="1946275"/>
          </a:xfrm>
          <a:prstGeom prst="rect">
            <a:avLst/>
          </a:prstGeom>
        </p:spPr>
        <p:txBody>
          <a:bodyPr vert="horz" wrap="square" lIns="0" tIns="12700" rIns="0" bIns="0" rtlCol="0">
            <a:spAutoFit/>
          </a:bodyPr>
          <a:lstStyle/>
          <a:p>
            <a:pPr marL="12065" marR="5080" indent="1905" algn="ctr">
              <a:lnSpc>
                <a:spcPct val="100000"/>
              </a:lnSpc>
              <a:spcBef>
                <a:spcPts val="100"/>
              </a:spcBef>
            </a:pPr>
            <a:r>
              <a:rPr sz="1800" dirty="0">
                <a:solidFill>
                  <a:srgbClr val="FFFFFF"/>
                </a:solidFill>
                <a:latin typeface="Calibri"/>
                <a:cs typeface="Calibri"/>
              </a:rPr>
              <a:t>Pour</a:t>
            </a:r>
            <a:r>
              <a:rPr sz="1800" spc="-65" dirty="0">
                <a:solidFill>
                  <a:srgbClr val="FFFFFF"/>
                </a:solidFill>
                <a:latin typeface="Calibri"/>
                <a:cs typeface="Calibri"/>
              </a:rPr>
              <a:t> </a:t>
            </a:r>
            <a:r>
              <a:rPr sz="1800" dirty="0">
                <a:solidFill>
                  <a:srgbClr val="FFFFFF"/>
                </a:solidFill>
                <a:latin typeface="Calibri"/>
                <a:cs typeface="Calibri"/>
              </a:rPr>
              <a:t>retirer</a:t>
            </a:r>
            <a:r>
              <a:rPr sz="1800" spc="-55" dirty="0">
                <a:solidFill>
                  <a:srgbClr val="FFFFFF"/>
                </a:solidFill>
                <a:latin typeface="Calibri"/>
                <a:cs typeface="Calibri"/>
              </a:rPr>
              <a:t> </a:t>
            </a:r>
            <a:r>
              <a:rPr sz="1800" dirty="0">
                <a:solidFill>
                  <a:srgbClr val="FFFFFF"/>
                </a:solidFill>
                <a:latin typeface="Calibri"/>
                <a:cs typeface="Calibri"/>
              </a:rPr>
              <a:t>un</a:t>
            </a:r>
            <a:r>
              <a:rPr sz="1800" spc="-55" dirty="0">
                <a:solidFill>
                  <a:srgbClr val="FFFFFF"/>
                </a:solidFill>
                <a:latin typeface="Calibri"/>
                <a:cs typeface="Calibri"/>
              </a:rPr>
              <a:t> </a:t>
            </a:r>
            <a:r>
              <a:rPr sz="1800" spc="-10" dirty="0">
                <a:solidFill>
                  <a:srgbClr val="FFFFFF"/>
                </a:solidFill>
                <a:latin typeface="Calibri"/>
                <a:cs typeface="Calibri"/>
              </a:rPr>
              <a:t>élève, </a:t>
            </a:r>
            <a:r>
              <a:rPr sz="1800" dirty="0">
                <a:solidFill>
                  <a:srgbClr val="FFFFFF"/>
                </a:solidFill>
                <a:latin typeface="Calibri"/>
                <a:cs typeface="Calibri"/>
              </a:rPr>
              <a:t>cliquez</a:t>
            </a:r>
            <a:r>
              <a:rPr sz="1800" spc="-30" dirty="0">
                <a:solidFill>
                  <a:srgbClr val="FFFFFF"/>
                </a:solidFill>
                <a:latin typeface="Calibri"/>
                <a:cs typeface="Calibri"/>
              </a:rPr>
              <a:t> </a:t>
            </a:r>
            <a:r>
              <a:rPr sz="1800" dirty="0">
                <a:solidFill>
                  <a:srgbClr val="FFFFFF"/>
                </a:solidFill>
                <a:latin typeface="Calibri"/>
                <a:cs typeface="Calibri"/>
              </a:rPr>
              <a:t>sur</a:t>
            </a:r>
            <a:r>
              <a:rPr sz="1800" spc="-45" dirty="0">
                <a:solidFill>
                  <a:srgbClr val="FFFFFF"/>
                </a:solidFill>
                <a:latin typeface="Calibri"/>
                <a:cs typeface="Calibri"/>
              </a:rPr>
              <a:t> </a:t>
            </a:r>
            <a:r>
              <a:rPr sz="1800" dirty="0">
                <a:solidFill>
                  <a:srgbClr val="FFFFFF"/>
                </a:solidFill>
                <a:latin typeface="Calibri"/>
                <a:cs typeface="Calibri"/>
              </a:rPr>
              <a:t>la</a:t>
            </a:r>
            <a:r>
              <a:rPr sz="1800" spc="-45" dirty="0">
                <a:solidFill>
                  <a:srgbClr val="FFFFFF"/>
                </a:solidFill>
                <a:latin typeface="Calibri"/>
                <a:cs typeface="Calibri"/>
              </a:rPr>
              <a:t> </a:t>
            </a:r>
            <a:r>
              <a:rPr sz="1800" dirty="0">
                <a:solidFill>
                  <a:srgbClr val="FFFFFF"/>
                </a:solidFill>
                <a:latin typeface="Calibri"/>
                <a:cs typeface="Calibri"/>
              </a:rPr>
              <a:t>croix</a:t>
            </a:r>
            <a:r>
              <a:rPr sz="1800" spc="-35" dirty="0">
                <a:solidFill>
                  <a:srgbClr val="FFFFFF"/>
                </a:solidFill>
                <a:latin typeface="Calibri"/>
                <a:cs typeface="Calibri"/>
              </a:rPr>
              <a:t> </a:t>
            </a:r>
            <a:r>
              <a:rPr sz="1800" spc="-20" dirty="0">
                <a:solidFill>
                  <a:srgbClr val="FFFFFF"/>
                </a:solidFill>
                <a:latin typeface="Calibri"/>
                <a:cs typeface="Calibri"/>
              </a:rPr>
              <a:t>rouge</a:t>
            </a:r>
            <a:endParaRPr sz="1800" dirty="0">
              <a:latin typeface="Calibri"/>
              <a:cs typeface="Calibri"/>
            </a:endParaRPr>
          </a:p>
          <a:p>
            <a:pPr algn="ctr">
              <a:lnSpc>
                <a:spcPct val="100000"/>
              </a:lnSpc>
            </a:pPr>
            <a:r>
              <a:rPr sz="1800" dirty="0">
                <a:solidFill>
                  <a:srgbClr val="FFFFFF"/>
                </a:solidFill>
                <a:latin typeface="Calibri"/>
                <a:cs typeface="Calibri"/>
              </a:rPr>
              <a:t>(X)</a:t>
            </a:r>
            <a:r>
              <a:rPr sz="1800" spc="-20" dirty="0">
                <a:solidFill>
                  <a:srgbClr val="FFFFFF"/>
                </a:solidFill>
                <a:latin typeface="Calibri"/>
                <a:cs typeface="Calibri"/>
              </a:rPr>
              <a:t> </a:t>
            </a:r>
            <a:r>
              <a:rPr sz="1800" dirty="0">
                <a:solidFill>
                  <a:srgbClr val="FFFFFF"/>
                </a:solidFill>
                <a:latin typeface="Calibri"/>
                <a:cs typeface="Calibri"/>
              </a:rPr>
              <a:t>située</a:t>
            </a:r>
            <a:r>
              <a:rPr sz="1800" spc="-25" dirty="0">
                <a:solidFill>
                  <a:srgbClr val="FFFFFF"/>
                </a:solidFill>
                <a:latin typeface="Calibri"/>
                <a:cs typeface="Calibri"/>
              </a:rPr>
              <a:t> </a:t>
            </a:r>
            <a:r>
              <a:rPr sz="1800" dirty="0">
                <a:solidFill>
                  <a:srgbClr val="FFFFFF"/>
                </a:solidFill>
                <a:latin typeface="Calibri"/>
                <a:cs typeface="Calibri"/>
              </a:rPr>
              <a:t>à</a:t>
            </a:r>
            <a:r>
              <a:rPr sz="1800" spc="-25" dirty="0">
                <a:solidFill>
                  <a:srgbClr val="FFFFFF"/>
                </a:solidFill>
                <a:latin typeface="Calibri"/>
                <a:cs typeface="Calibri"/>
              </a:rPr>
              <a:t> </a:t>
            </a:r>
            <a:r>
              <a:rPr sz="1800" dirty="0">
                <a:solidFill>
                  <a:srgbClr val="FFFFFF"/>
                </a:solidFill>
                <a:latin typeface="Calibri"/>
                <a:cs typeface="Calibri"/>
              </a:rPr>
              <a:t>côté</a:t>
            </a:r>
            <a:r>
              <a:rPr sz="1800" spc="-20" dirty="0">
                <a:solidFill>
                  <a:srgbClr val="FFFFFF"/>
                </a:solidFill>
                <a:latin typeface="Calibri"/>
                <a:cs typeface="Calibri"/>
              </a:rPr>
              <a:t> </a:t>
            </a:r>
            <a:r>
              <a:rPr sz="1800" dirty="0">
                <a:solidFill>
                  <a:srgbClr val="FFFFFF"/>
                </a:solidFill>
                <a:latin typeface="Calibri"/>
                <a:cs typeface="Calibri"/>
              </a:rPr>
              <a:t>de</a:t>
            </a:r>
            <a:r>
              <a:rPr sz="1800" spc="-30" dirty="0">
                <a:solidFill>
                  <a:srgbClr val="FFFFFF"/>
                </a:solidFill>
                <a:latin typeface="Calibri"/>
                <a:cs typeface="Calibri"/>
              </a:rPr>
              <a:t> </a:t>
            </a:r>
            <a:r>
              <a:rPr sz="1800" spc="-25" dirty="0">
                <a:solidFill>
                  <a:srgbClr val="FFFFFF"/>
                </a:solidFill>
                <a:latin typeface="Calibri"/>
                <a:cs typeface="Calibri"/>
              </a:rPr>
              <a:t>son</a:t>
            </a:r>
            <a:endParaRPr sz="1800" dirty="0">
              <a:latin typeface="Calibri"/>
              <a:cs typeface="Calibri"/>
            </a:endParaRPr>
          </a:p>
          <a:p>
            <a:pPr marL="161925" marR="151765" indent="-2540" algn="ctr">
              <a:lnSpc>
                <a:spcPct val="100000"/>
              </a:lnSpc>
            </a:pPr>
            <a:r>
              <a:rPr sz="1800" dirty="0">
                <a:solidFill>
                  <a:srgbClr val="FFFFFF"/>
                </a:solidFill>
                <a:latin typeface="Calibri"/>
                <a:cs typeface="Calibri"/>
              </a:rPr>
              <a:t>nom.</a:t>
            </a:r>
            <a:r>
              <a:rPr sz="1800" spc="-35" dirty="0">
                <a:solidFill>
                  <a:srgbClr val="FFFFFF"/>
                </a:solidFill>
                <a:latin typeface="Calibri"/>
                <a:cs typeface="Calibri"/>
              </a:rPr>
              <a:t> </a:t>
            </a:r>
            <a:r>
              <a:rPr sz="1800" dirty="0">
                <a:solidFill>
                  <a:srgbClr val="FFFFFF"/>
                </a:solidFill>
                <a:latin typeface="Calibri"/>
                <a:cs typeface="Calibri"/>
              </a:rPr>
              <a:t>Un</a:t>
            </a:r>
            <a:r>
              <a:rPr sz="1800" spc="-35" dirty="0">
                <a:solidFill>
                  <a:srgbClr val="FFFFFF"/>
                </a:solidFill>
                <a:latin typeface="Calibri"/>
                <a:cs typeface="Calibri"/>
              </a:rPr>
              <a:t> </a:t>
            </a:r>
            <a:r>
              <a:rPr sz="1800" spc="-10" dirty="0">
                <a:solidFill>
                  <a:srgbClr val="FFFFFF"/>
                </a:solidFill>
                <a:latin typeface="Calibri"/>
                <a:cs typeface="Calibri"/>
              </a:rPr>
              <a:t>message contextuel</a:t>
            </a:r>
            <a:r>
              <a:rPr sz="1800" spc="-55" dirty="0">
                <a:solidFill>
                  <a:srgbClr val="FFFFFF"/>
                </a:solidFill>
                <a:latin typeface="Calibri"/>
                <a:cs typeface="Calibri"/>
              </a:rPr>
              <a:t> </a:t>
            </a:r>
            <a:r>
              <a:rPr sz="1800" spc="-10" dirty="0">
                <a:solidFill>
                  <a:srgbClr val="FFFFFF"/>
                </a:solidFill>
                <a:latin typeface="Calibri"/>
                <a:cs typeface="Calibri"/>
              </a:rPr>
              <a:t>apparaîtra </a:t>
            </a:r>
            <a:r>
              <a:rPr sz="1800" dirty="0">
                <a:solidFill>
                  <a:srgbClr val="FFFFFF"/>
                </a:solidFill>
                <a:latin typeface="Calibri"/>
                <a:cs typeface="Calibri"/>
              </a:rPr>
              <a:t>pour</a:t>
            </a:r>
            <a:r>
              <a:rPr sz="1800" spc="-60" dirty="0">
                <a:solidFill>
                  <a:srgbClr val="FFFFFF"/>
                </a:solidFill>
                <a:latin typeface="Calibri"/>
                <a:cs typeface="Calibri"/>
              </a:rPr>
              <a:t> </a:t>
            </a:r>
            <a:r>
              <a:rPr sz="1800" dirty="0">
                <a:solidFill>
                  <a:srgbClr val="FFFFFF"/>
                </a:solidFill>
                <a:latin typeface="Calibri"/>
                <a:cs typeface="Calibri"/>
              </a:rPr>
              <a:t>confirmer</a:t>
            </a:r>
            <a:r>
              <a:rPr sz="1800" spc="-60" dirty="0">
                <a:solidFill>
                  <a:srgbClr val="FFFFFF"/>
                </a:solidFill>
                <a:latin typeface="Calibri"/>
                <a:cs typeface="Calibri"/>
              </a:rPr>
              <a:t> </a:t>
            </a:r>
            <a:r>
              <a:rPr sz="1800" spc="-25" dirty="0">
                <a:solidFill>
                  <a:srgbClr val="FFFFFF"/>
                </a:solidFill>
                <a:latin typeface="Calibri"/>
                <a:cs typeface="Calibri"/>
              </a:rPr>
              <a:t>la </a:t>
            </a:r>
            <a:r>
              <a:rPr sz="1800" spc="-10" dirty="0">
                <a:solidFill>
                  <a:srgbClr val="FFFFFF"/>
                </a:solidFill>
                <a:latin typeface="Calibri"/>
                <a:cs typeface="Calibri"/>
              </a:rPr>
              <a:t>suppression.</a:t>
            </a:r>
            <a:endParaRPr sz="1800" dirty="0">
              <a:latin typeface="Calibri"/>
              <a:cs typeface="Calibri"/>
            </a:endParaRPr>
          </a:p>
        </p:txBody>
      </p:sp>
      <p:pic>
        <p:nvPicPr>
          <p:cNvPr id="6" name="object 6" descr="Capture d’écran de la page de liste des élèves, avec un encadré autour du X rouge associé à un élève."/>
          <p:cNvPicPr/>
          <p:nvPr/>
        </p:nvPicPr>
        <p:blipFill>
          <a:blip r:embed="rId2" cstate="print"/>
          <a:stretch>
            <a:fillRect/>
          </a:stretch>
        </p:blipFill>
        <p:spPr>
          <a:xfrm>
            <a:off x="3515867" y="798576"/>
            <a:ext cx="6858000" cy="3761231"/>
          </a:xfrm>
          <a:prstGeom prst="rect">
            <a:avLst/>
          </a:prstGeom>
        </p:spPr>
      </p:pic>
      <p:sp>
        <p:nvSpPr>
          <p:cNvPr id="18" name="object 18">
            <a:extLst>
              <a:ext uri="{C183D7F6-B498-43B3-948B-1728B52AA6E4}">
                <adec:decorative xmlns:adec="http://schemas.microsoft.com/office/drawing/2017/decorative" val="1"/>
              </a:ext>
            </a:extLst>
          </p:cNvPr>
          <p:cNvSpPr/>
          <p:nvPr/>
        </p:nvSpPr>
        <p:spPr>
          <a:xfrm>
            <a:off x="5350763" y="1118616"/>
            <a:ext cx="1914525" cy="358140"/>
          </a:xfrm>
          <a:custGeom>
            <a:avLst/>
            <a:gdLst/>
            <a:ahLst/>
            <a:cxnLst/>
            <a:rect l="l" t="t" r="r" b="b"/>
            <a:pathLst>
              <a:path w="1914525" h="358140">
                <a:moveTo>
                  <a:pt x="1914143" y="0"/>
                </a:moveTo>
                <a:lnTo>
                  <a:pt x="0" y="0"/>
                </a:lnTo>
                <a:lnTo>
                  <a:pt x="0" y="358139"/>
                </a:lnTo>
                <a:lnTo>
                  <a:pt x="1914143" y="358139"/>
                </a:lnTo>
                <a:lnTo>
                  <a:pt x="1914143" y="0"/>
                </a:lnTo>
                <a:close/>
              </a:path>
            </a:pathLst>
          </a:custGeom>
          <a:solidFill>
            <a:srgbClr val="FFFFFF"/>
          </a:solidFill>
        </p:spPr>
        <p:txBody>
          <a:bodyPr wrap="square" lIns="0" tIns="0" rIns="0" bIns="0" rtlCol="0"/>
          <a:lstStyle/>
          <a:p>
            <a:endParaRPr dirty="0"/>
          </a:p>
        </p:txBody>
      </p:sp>
      <p:sp>
        <p:nvSpPr>
          <p:cNvPr id="20" name="object 20"/>
          <p:cNvSpPr txBox="1"/>
          <p:nvPr/>
        </p:nvSpPr>
        <p:spPr>
          <a:xfrm>
            <a:off x="5414517" y="1075690"/>
            <a:ext cx="202882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Département</a:t>
            </a:r>
            <a:r>
              <a:rPr sz="1200" spc="-5" dirty="0">
                <a:latin typeface="Calibri"/>
                <a:cs typeface="Calibri"/>
              </a:rPr>
              <a:t> </a:t>
            </a:r>
            <a:r>
              <a:rPr sz="1200" dirty="0">
                <a:latin typeface="Calibri"/>
                <a:cs typeface="Calibri"/>
              </a:rPr>
              <a:t>de</a:t>
            </a:r>
            <a:r>
              <a:rPr sz="1200" spc="30" dirty="0">
                <a:latin typeface="Calibri"/>
                <a:cs typeface="Calibri"/>
              </a:rPr>
              <a:t> </a:t>
            </a:r>
            <a:r>
              <a:rPr sz="1200" spc="-10" dirty="0">
                <a:latin typeface="Calibri"/>
                <a:cs typeface="Calibri"/>
              </a:rPr>
              <a:t>l'Enseignement</a:t>
            </a:r>
            <a:endParaRPr sz="1200" dirty="0">
              <a:latin typeface="Calibri"/>
              <a:cs typeface="Calibri"/>
            </a:endParaRPr>
          </a:p>
        </p:txBody>
      </p:sp>
      <p:sp>
        <p:nvSpPr>
          <p:cNvPr id="21" name="object 21"/>
          <p:cNvSpPr txBox="1"/>
          <p:nvPr/>
        </p:nvSpPr>
        <p:spPr>
          <a:xfrm>
            <a:off x="5414517" y="1258570"/>
            <a:ext cx="165417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Élémentaire </a:t>
            </a:r>
            <a:r>
              <a:rPr sz="1200" dirty="0">
                <a:latin typeface="Calibri"/>
                <a:cs typeface="Calibri"/>
              </a:rPr>
              <a:t>et</a:t>
            </a:r>
            <a:r>
              <a:rPr sz="1200" spc="35" dirty="0">
                <a:latin typeface="Calibri"/>
                <a:cs typeface="Calibri"/>
              </a:rPr>
              <a:t> </a:t>
            </a:r>
            <a:r>
              <a:rPr sz="1200" spc="-10" dirty="0">
                <a:latin typeface="Calibri"/>
                <a:cs typeface="Calibri"/>
              </a:rPr>
              <a:t>Secondaire</a:t>
            </a:r>
            <a:endParaRPr sz="1200" dirty="0">
              <a:latin typeface="Calibri"/>
              <a:cs typeface="Calibri"/>
            </a:endParaRPr>
          </a:p>
        </p:txBody>
      </p:sp>
      <p:sp>
        <p:nvSpPr>
          <p:cNvPr id="14" name="object 14"/>
          <p:cNvSpPr txBox="1"/>
          <p:nvPr/>
        </p:nvSpPr>
        <p:spPr>
          <a:xfrm>
            <a:off x="8927592" y="1680972"/>
            <a:ext cx="883919" cy="247015"/>
          </a:xfrm>
          <a:prstGeom prst="rect">
            <a:avLst/>
          </a:prstGeom>
          <a:solidFill>
            <a:srgbClr val="F8F8F8"/>
          </a:solidFill>
        </p:spPr>
        <p:txBody>
          <a:bodyPr vert="horz" wrap="square" lIns="0" tIns="37465" rIns="0" bIns="0" rtlCol="0">
            <a:spAutoFit/>
          </a:bodyPr>
          <a:lstStyle/>
          <a:p>
            <a:pPr marL="92075">
              <a:lnSpc>
                <a:spcPct val="100000"/>
              </a:lnSpc>
              <a:spcBef>
                <a:spcPts val="295"/>
              </a:spcBef>
            </a:pPr>
            <a:r>
              <a:rPr sz="1000" b="1" dirty="0">
                <a:solidFill>
                  <a:srgbClr val="214681"/>
                </a:solidFill>
                <a:latin typeface="Calibri"/>
                <a:cs typeface="Calibri"/>
              </a:rPr>
              <a:t>En</a:t>
            </a:r>
            <a:r>
              <a:rPr sz="1000" b="1" spc="-25" dirty="0">
                <a:solidFill>
                  <a:srgbClr val="214681"/>
                </a:solidFill>
                <a:latin typeface="Calibri"/>
                <a:cs typeface="Calibri"/>
              </a:rPr>
              <a:t> </a:t>
            </a:r>
            <a:r>
              <a:rPr sz="1000" b="1" spc="-10" dirty="0">
                <a:solidFill>
                  <a:srgbClr val="214681"/>
                </a:solidFill>
                <a:latin typeface="Calibri"/>
                <a:cs typeface="Calibri"/>
              </a:rPr>
              <a:t>Español</a:t>
            </a:r>
            <a:endParaRPr sz="1000" dirty="0">
              <a:latin typeface="Calibri"/>
              <a:cs typeface="Calibri"/>
            </a:endParaRPr>
          </a:p>
        </p:txBody>
      </p:sp>
      <p:grpSp>
        <p:nvGrpSpPr>
          <p:cNvPr id="10" name="object 10">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1" name="object 11"/>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2" name="object 12"/>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13" name="object 13"/>
          <p:cNvSpPr txBox="1"/>
          <p:nvPr/>
        </p:nvSpPr>
        <p:spPr>
          <a:xfrm>
            <a:off x="3908869" y="2308669"/>
            <a:ext cx="1885950" cy="347980"/>
          </a:xfrm>
          <a:prstGeom prst="rect">
            <a:avLst/>
          </a:prstGeom>
          <a:solidFill>
            <a:srgbClr val="F8F8F8"/>
          </a:solidFill>
          <a:ln w="3175">
            <a:solidFill>
              <a:srgbClr val="F8F8F8"/>
            </a:solidFill>
          </a:ln>
        </p:spPr>
        <p:txBody>
          <a:bodyPr vert="horz" wrap="square" lIns="0" tIns="38100" rIns="0" bIns="0" rtlCol="0">
            <a:spAutoFit/>
          </a:bodyPr>
          <a:lstStyle/>
          <a:p>
            <a:pPr marL="95885">
              <a:lnSpc>
                <a:spcPct val="100000"/>
              </a:lnSpc>
              <a:spcBef>
                <a:spcPts val="300"/>
              </a:spcBef>
            </a:pPr>
            <a:r>
              <a:rPr sz="1600" spc="-10" dirty="0">
                <a:solidFill>
                  <a:srgbClr val="3A3838"/>
                </a:solidFill>
                <a:latin typeface="Calibri"/>
                <a:cs typeface="Calibri"/>
              </a:rPr>
              <a:t>Votre/vos</a:t>
            </a:r>
            <a:r>
              <a:rPr sz="1600" spc="-65" dirty="0">
                <a:solidFill>
                  <a:srgbClr val="3A3838"/>
                </a:solidFill>
                <a:latin typeface="Calibri"/>
                <a:cs typeface="Calibri"/>
              </a:rPr>
              <a:t> </a:t>
            </a:r>
            <a:r>
              <a:rPr sz="1600" dirty="0">
                <a:solidFill>
                  <a:srgbClr val="3A3838"/>
                </a:solidFill>
                <a:latin typeface="Calibri"/>
                <a:cs typeface="Calibri"/>
              </a:rPr>
              <a:t>élève(s)</a:t>
            </a:r>
            <a:r>
              <a:rPr sz="1600" spc="-80" dirty="0">
                <a:solidFill>
                  <a:srgbClr val="3A3838"/>
                </a:solidFill>
                <a:latin typeface="Calibri"/>
                <a:cs typeface="Calibri"/>
              </a:rPr>
              <a:t> </a:t>
            </a:r>
            <a:r>
              <a:rPr sz="1600" spc="-50" dirty="0">
                <a:solidFill>
                  <a:srgbClr val="3A3838"/>
                </a:solidFill>
                <a:latin typeface="Calibri"/>
                <a:cs typeface="Calibri"/>
              </a:rPr>
              <a:t>:</a:t>
            </a:r>
            <a:endParaRPr sz="1600" dirty="0">
              <a:latin typeface="Calibri"/>
              <a:cs typeface="Calibri"/>
            </a:endParaRPr>
          </a:p>
        </p:txBody>
      </p:sp>
      <p:sp>
        <p:nvSpPr>
          <p:cNvPr id="15" name="object 15"/>
          <p:cNvSpPr txBox="1"/>
          <p:nvPr/>
        </p:nvSpPr>
        <p:spPr>
          <a:xfrm>
            <a:off x="3908869" y="2860357"/>
            <a:ext cx="3615690" cy="347980"/>
          </a:xfrm>
          <a:prstGeom prst="rect">
            <a:avLst/>
          </a:prstGeom>
          <a:solidFill>
            <a:srgbClr val="F8F8F8"/>
          </a:solidFill>
          <a:ln w="3175">
            <a:solidFill>
              <a:srgbClr val="F8F8F8"/>
            </a:solidFill>
          </a:ln>
        </p:spPr>
        <p:txBody>
          <a:bodyPr vert="horz" wrap="square" lIns="0" tIns="38100" rIns="0" bIns="0" rtlCol="0">
            <a:spAutoFit/>
          </a:bodyPr>
          <a:lstStyle/>
          <a:p>
            <a:pPr marL="95885">
              <a:lnSpc>
                <a:spcPct val="100000"/>
              </a:lnSpc>
              <a:spcBef>
                <a:spcPts val="300"/>
              </a:spcBef>
            </a:pPr>
            <a:r>
              <a:rPr sz="1600" b="1" dirty="0">
                <a:solidFill>
                  <a:srgbClr val="215F8F"/>
                </a:solidFill>
                <a:latin typeface="Calibri"/>
                <a:cs typeface="Calibri"/>
              </a:rPr>
              <a:t>Élève</a:t>
            </a:r>
            <a:r>
              <a:rPr sz="1600" b="1" spc="-45" dirty="0">
                <a:solidFill>
                  <a:srgbClr val="215F8F"/>
                </a:solidFill>
                <a:latin typeface="Calibri"/>
                <a:cs typeface="Calibri"/>
              </a:rPr>
              <a:t> </a:t>
            </a:r>
            <a:r>
              <a:rPr sz="1600" b="1" dirty="0">
                <a:solidFill>
                  <a:srgbClr val="215F8F"/>
                </a:solidFill>
                <a:latin typeface="Calibri"/>
                <a:cs typeface="Calibri"/>
              </a:rPr>
              <a:t>de</a:t>
            </a:r>
            <a:r>
              <a:rPr sz="1600" b="1" spc="-20" dirty="0">
                <a:solidFill>
                  <a:srgbClr val="215F8F"/>
                </a:solidFill>
                <a:latin typeface="Calibri"/>
                <a:cs typeface="Calibri"/>
              </a:rPr>
              <a:t> </a:t>
            </a:r>
            <a:r>
              <a:rPr sz="1600" b="1" spc="-10" dirty="0">
                <a:solidFill>
                  <a:srgbClr val="215F8F"/>
                </a:solidFill>
                <a:latin typeface="Calibri"/>
                <a:cs typeface="Calibri"/>
              </a:rPr>
              <a:t>démonstration</a:t>
            </a:r>
            <a:r>
              <a:rPr sz="1600" b="1" spc="-25" dirty="0">
                <a:solidFill>
                  <a:srgbClr val="215F8F"/>
                </a:solidFill>
                <a:latin typeface="Calibri"/>
                <a:cs typeface="Calibri"/>
              </a:rPr>
              <a:t> </a:t>
            </a:r>
            <a:r>
              <a:rPr sz="1600" b="1" spc="-50" dirty="0">
                <a:solidFill>
                  <a:srgbClr val="215F8F"/>
                </a:solidFill>
                <a:latin typeface="Calibri"/>
                <a:cs typeface="Calibri"/>
              </a:rPr>
              <a:t>1</a:t>
            </a:r>
            <a:endParaRPr sz="1600" dirty="0">
              <a:latin typeface="Calibri"/>
              <a:cs typeface="Calibri"/>
            </a:endParaRPr>
          </a:p>
        </p:txBody>
      </p:sp>
      <p:sp>
        <p:nvSpPr>
          <p:cNvPr id="22" name="object 22"/>
          <p:cNvSpPr txBox="1"/>
          <p:nvPr/>
        </p:nvSpPr>
        <p:spPr>
          <a:xfrm>
            <a:off x="3934777" y="3491293"/>
            <a:ext cx="2888615" cy="347980"/>
          </a:xfrm>
          <a:prstGeom prst="rect">
            <a:avLst/>
          </a:prstGeom>
          <a:solidFill>
            <a:srgbClr val="F8F8F8"/>
          </a:solidFill>
          <a:ln w="3175">
            <a:solidFill>
              <a:srgbClr val="F8F8F8"/>
            </a:solidFill>
          </a:ln>
        </p:spPr>
        <p:txBody>
          <a:bodyPr vert="horz" wrap="square" lIns="0" tIns="38100" rIns="0" bIns="0" rtlCol="0">
            <a:spAutoFit/>
          </a:bodyPr>
          <a:lstStyle/>
          <a:p>
            <a:pPr marL="96520">
              <a:lnSpc>
                <a:spcPct val="100000"/>
              </a:lnSpc>
              <a:spcBef>
                <a:spcPts val="300"/>
              </a:spcBef>
            </a:pPr>
            <a:r>
              <a:rPr sz="1600" b="1" dirty="0">
                <a:solidFill>
                  <a:srgbClr val="215F8F"/>
                </a:solidFill>
                <a:latin typeface="Calibri"/>
                <a:cs typeface="Calibri"/>
              </a:rPr>
              <a:t>Élève</a:t>
            </a:r>
            <a:r>
              <a:rPr sz="1600" b="1" spc="-45" dirty="0">
                <a:solidFill>
                  <a:srgbClr val="215F8F"/>
                </a:solidFill>
                <a:latin typeface="Calibri"/>
                <a:cs typeface="Calibri"/>
              </a:rPr>
              <a:t> </a:t>
            </a:r>
            <a:r>
              <a:rPr sz="1600" b="1" dirty="0">
                <a:solidFill>
                  <a:srgbClr val="215F8F"/>
                </a:solidFill>
                <a:latin typeface="Calibri"/>
                <a:cs typeface="Calibri"/>
              </a:rPr>
              <a:t>de</a:t>
            </a:r>
            <a:r>
              <a:rPr sz="1600" b="1" spc="-20" dirty="0">
                <a:solidFill>
                  <a:srgbClr val="215F8F"/>
                </a:solidFill>
                <a:latin typeface="Calibri"/>
                <a:cs typeface="Calibri"/>
              </a:rPr>
              <a:t> </a:t>
            </a:r>
            <a:r>
              <a:rPr sz="1600" b="1" spc="-10" dirty="0">
                <a:solidFill>
                  <a:srgbClr val="215F8F"/>
                </a:solidFill>
                <a:latin typeface="Calibri"/>
                <a:cs typeface="Calibri"/>
              </a:rPr>
              <a:t>démonstration</a:t>
            </a:r>
            <a:r>
              <a:rPr sz="1600" b="1" spc="-25" dirty="0">
                <a:solidFill>
                  <a:srgbClr val="215F8F"/>
                </a:solidFill>
                <a:latin typeface="Calibri"/>
                <a:cs typeface="Calibri"/>
              </a:rPr>
              <a:t> </a:t>
            </a:r>
            <a:r>
              <a:rPr sz="1600" b="1" spc="-50" dirty="0">
                <a:solidFill>
                  <a:srgbClr val="215F8F"/>
                </a:solidFill>
                <a:latin typeface="Calibri"/>
                <a:cs typeface="Calibri"/>
              </a:rPr>
              <a:t>2</a:t>
            </a:r>
            <a:endParaRPr sz="1600" dirty="0">
              <a:latin typeface="Calibri"/>
              <a:cs typeface="Calibri"/>
            </a:endParaRPr>
          </a:p>
        </p:txBody>
      </p:sp>
      <p:sp>
        <p:nvSpPr>
          <p:cNvPr id="17" name="object 17">
            <a:extLst>
              <a:ext uri="{C183D7F6-B498-43B3-948B-1728B52AA6E4}">
                <adec:decorative xmlns:adec="http://schemas.microsoft.com/office/drawing/2017/decorative" val="1"/>
              </a:ext>
            </a:extLst>
          </p:cNvPr>
          <p:cNvSpPr/>
          <p:nvPr/>
        </p:nvSpPr>
        <p:spPr>
          <a:xfrm>
            <a:off x="4067555" y="4149851"/>
            <a:ext cx="1393190" cy="195580"/>
          </a:xfrm>
          <a:custGeom>
            <a:avLst/>
            <a:gdLst/>
            <a:ahLst/>
            <a:cxnLst/>
            <a:rect l="l" t="t" r="r" b="b"/>
            <a:pathLst>
              <a:path w="1393189" h="195579">
                <a:moveTo>
                  <a:pt x="1360424" y="0"/>
                </a:moveTo>
                <a:lnTo>
                  <a:pt x="32512" y="0"/>
                </a:lnTo>
                <a:lnTo>
                  <a:pt x="19877" y="2561"/>
                </a:lnTo>
                <a:lnTo>
                  <a:pt x="9540" y="9540"/>
                </a:lnTo>
                <a:lnTo>
                  <a:pt x="2561" y="19877"/>
                </a:lnTo>
                <a:lnTo>
                  <a:pt x="0" y="32512"/>
                </a:lnTo>
                <a:lnTo>
                  <a:pt x="0" y="162560"/>
                </a:lnTo>
                <a:lnTo>
                  <a:pt x="2561" y="175194"/>
                </a:lnTo>
                <a:lnTo>
                  <a:pt x="9540" y="185531"/>
                </a:lnTo>
                <a:lnTo>
                  <a:pt x="19877" y="192510"/>
                </a:lnTo>
                <a:lnTo>
                  <a:pt x="32512" y="195072"/>
                </a:lnTo>
                <a:lnTo>
                  <a:pt x="1360424" y="195072"/>
                </a:lnTo>
                <a:lnTo>
                  <a:pt x="1373058" y="192510"/>
                </a:lnTo>
                <a:lnTo>
                  <a:pt x="1383395" y="185531"/>
                </a:lnTo>
                <a:lnTo>
                  <a:pt x="1390374" y="175194"/>
                </a:lnTo>
                <a:lnTo>
                  <a:pt x="1392936" y="162560"/>
                </a:lnTo>
                <a:lnTo>
                  <a:pt x="1392936" y="32512"/>
                </a:lnTo>
                <a:lnTo>
                  <a:pt x="1390374" y="19877"/>
                </a:lnTo>
                <a:lnTo>
                  <a:pt x="1383395" y="9540"/>
                </a:lnTo>
                <a:lnTo>
                  <a:pt x="1373058" y="2561"/>
                </a:lnTo>
                <a:lnTo>
                  <a:pt x="1360424" y="0"/>
                </a:lnTo>
                <a:close/>
              </a:path>
            </a:pathLst>
          </a:custGeom>
          <a:solidFill>
            <a:srgbClr val="FDFDFD"/>
          </a:solidFill>
        </p:spPr>
        <p:txBody>
          <a:bodyPr wrap="square" lIns="0" tIns="0" rIns="0" bIns="0" rtlCol="0"/>
          <a:lstStyle/>
          <a:p>
            <a:endParaRPr dirty="0"/>
          </a:p>
        </p:txBody>
      </p:sp>
      <p:sp>
        <p:nvSpPr>
          <p:cNvPr id="19" name="object 19"/>
          <p:cNvSpPr txBox="1"/>
          <p:nvPr/>
        </p:nvSpPr>
        <p:spPr>
          <a:xfrm>
            <a:off x="3964304" y="4098417"/>
            <a:ext cx="14992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15F8F"/>
                </a:solidFill>
                <a:latin typeface="Calibri"/>
                <a:cs typeface="Calibri"/>
              </a:rPr>
              <a:t>Ajouter</a:t>
            </a:r>
            <a:r>
              <a:rPr sz="1200" spc="-50" dirty="0">
                <a:solidFill>
                  <a:srgbClr val="215F8F"/>
                </a:solidFill>
                <a:latin typeface="Calibri"/>
                <a:cs typeface="Calibri"/>
              </a:rPr>
              <a:t> </a:t>
            </a:r>
            <a:r>
              <a:rPr sz="1200" dirty="0">
                <a:solidFill>
                  <a:srgbClr val="215F8F"/>
                </a:solidFill>
                <a:latin typeface="Calibri"/>
                <a:cs typeface="Calibri"/>
              </a:rPr>
              <a:t>un</a:t>
            </a:r>
            <a:r>
              <a:rPr sz="1200" spc="-40" dirty="0">
                <a:solidFill>
                  <a:srgbClr val="215F8F"/>
                </a:solidFill>
                <a:latin typeface="Calibri"/>
                <a:cs typeface="Calibri"/>
              </a:rPr>
              <a:t> </a:t>
            </a:r>
            <a:r>
              <a:rPr sz="1200" dirty="0">
                <a:solidFill>
                  <a:srgbClr val="215F8F"/>
                </a:solidFill>
                <a:latin typeface="Calibri"/>
                <a:cs typeface="Calibri"/>
              </a:rPr>
              <a:t>nouvel</a:t>
            </a:r>
            <a:r>
              <a:rPr sz="1200" spc="-35" dirty="0">
                <a:solidFill>
                  <a:srgbClr val="215F8F"/>
                </a:solidFill>
                <a:latin typeface="Calibri"/>
                <a:cs typeface="Calibri"/>
              </a:rPr>
              <a:t> </a:t>
            </a:r>
            <a:r>
              <a:rPr sz="1200" spc="-20" dirty="0">
                <a:solidFill>
                  <a:srgbClr val="215F8F"/>
                </a:solidFill>
                <a:latin typeface="Calibri"/>
                <a:cs typeface="Calibri"/>
              </a:rPr>
              <a:t>élève</a:t>
            </a:r>
            <a:endParaRPr sz="1200" dirty="0">
              <a:latin typeface="Calibri"/>
              <a:cs typeface="Calibri"/>
            </a:endParaRPr>
          </a:p>
        </p:txBody>
      </p:sp>
      <p:pic>
        <p:nvPicPr>
          <p:cNvPr id="7" name="object 7" descr="Capture d’écran de la fenêtre contextuelle confirmant la suppression d’un élève de votre compte."/>
          <p:cNvPicPr/>
          <p:nvPr/>
        </p:nvPicPr>
        <p:blipFill>
          <a:blip r:embed="rId3" cstate="print"/>
          <a:stretch>
            <a:fillRect/>
          </a:stretch>
        </p:blipFill>
        <p:spPr>
          <a:xfrm>
            <a:off x="4776215" y="4604004"/>
            <a:ext cx="4660392" cy="1784604"/>
          </a:xfrm>
          <a:prstGeom prst="rect">
            <a:avLst/>
          </a:prstGeom>
        </p:spPr>
      </p:pic>
      <p:sp>
        <p:nvSpPr>
          <p:cNvPr id="23" name="object 23"/>
          <p:cNvSpPr txBox="1"/>
          <p:nvPr/>
        </p:nvSpPr>
        <p:spPr>
          <a:xfrm>
            <a:off x="4802123" y="4677155"/>
            <a:ext cx="965200" cy="307975"/>
          </a:xfrm>
          <a:prstGeom prst="rect">
            <a:avLst/>
          </a:prstGeom>
          <a:solidFill>
            <a:srgbClr val="FFFFFF"/>
          </a:solidFill>
          <a:ln w="9525">
            <a:solidFill>
              <a:srgbClr val="F8F8F8"/>
            </a:solidFill>
          </a:ln>
        </p:spPr>
        <p:txBody>
          <a:bodyPr vert="horz" wrap="square" lIns="0" tIns="35560" rIns="0" bIns="0" rtlCol="0">
            <a:spAutoFit/>
          </a:bodyPr>
          <a:lstStyle/>
          <a:p>
            <a:pPr marL="90805">
              <a:lnSpc>
                <a:spcPct val="100000"/>
              </a:lnSpc>
              <a:spcBef>
                <a:spcPts val="280"/>
              </a:spcBef>
            </a:pPr>
            <a:r>
              <a:rPr sz="1400" b="1" spc="-10" dirty="0">
                <a:latin typeface="Calibri"/>
                <a:cs typeface="Calibri"/>
              </a:rPr>
              <a:t>Confirmer</a:t>
            </a:r>
            <a:endParaRPr sz="1400" dirty="0">
              <a:latin typeface="Calibri"/>
              <a:cs typeface="Calibri"/>
            </a:endParaRPr>
          </a:p>
        </p:txBody>
      </p:sp>
      <p:sp>
        <p:nvSpPr>
          <p:cNvPr id="24" name="object 24"/>
          <p:cNvSpPr txBox="1"/>
          <p:nvPr/>
        </p:nvSpPr>
        <p:spPr>
          <a:xfrm>
            <a:off x="4980432" y="5324855"/>
            <a:ext cx="3929379" cy="431800"/>
          </a:xfrm>
          <a:prstGeom prst="rect">
            <a:avLst/>
          </a:prstGeom>
          <a:solidFill>
            <a:srgbClr val="FFFFFF"/>
          </a:solidFill>
        </p:spPr>
        <p:txBody>
          <a:bodyPr vert="horz" wrap="square" lIns="0" tIns="38100" rIns="0" bIns="0" rtlCol="0">
            <a:spAutoFit/>
          </a:bodyPr>
          <a:lstStyle/>
          <a:p>
            <a:pPr marL="92075" marR="310515">
              <a:lnSpc>
                <a:spcPct val="100000"/>
              </a:lnSpc>
              <a:spcBef>
                <a:spcPts val="300"/>
              </a:spcBef>
            </a:pPr>
            <a:r>
              <a:rPr sz="1100" spc="-10" dirty="0">
                <a:solidFill>
                  <a:srgbClr val="3A3838"/>
                </a:solidFill>
                <a:latin typeface="Calibri"/>
                <a:cs typeface="Calibri"/>
              </a:rPr>
              <a:t>Êtes-</a:t>
            </a:r>
            <a:r>
              <a:rPr sz="1100" dirty="0">
                <a:solidFill>
                  <a:srgbClr val="3A3838"/>
                </a:solidFill>
                <a:latin typeface="Calibri"/>
                <a:cs typeface="Calibri"/>
              </a:rPr>
              <a:t>vous</a:t>
            </a:r>
            <a:r>
              <a:rPr sz="1100" spc="-45" dirty="0">
                <a:solidFill>
                  <a:srgbClr val="3A3838"/>
                </a:solidFill>
                <a:latin typeface="Calibri"/>
                <a:cs typeface="Calibri"/>
              </a:rPr>
              <a:t> </a:t>
            </a:r>
            <a:r>
              <a:rPr sz="1100" dirty="0">
                <a:solidFill>
                  <a:srgbClr val="3A3838"/>
                </a:solidFill>
                <a:latin typeface="Calibri"/>
                <a:cs typeface="Calibri"/>
              </a:rPr>
              <a:t>sûr</a:t>
            </a:r>
            <a:r>
              <a:rPr sz="1100" spc="-5" dirty="0">
                <a:solidFill>
                  <a:srgbClr val="3A3838"/>
                </a:solidFill>
                <a:latin typeface="Calibri"/>
                <a:cs typeface="Calibri"/>
              </a:rPr>
              <a:t> </a:t>
            </a:r>
            <a:r>
              <a:rPr sz="1100" dirty="0">
                <a:solidFill>
                  <a:srgbClr val="3A3838"/>
                </a:solidFill>
                <a:latin typeface="Calibri"/>
                <a:cs typeface="Calibri"/>
              </a:rPr>
              <a:t>de</a:t>
            </a:r>
            <a:r>
              <a:rPr sz="1100" spc="-10" dirty="0">
                <a:solidFill>
                  <a:srgbClr val="3A3838"/>
                </a:solidFill>
                <a:latin typeface="Calibri"/>
                <a:cs typeface="Calibri"/>
              </a:rPr>
              <a:t> </a:t>
            </a:r>
            <a:r>
              <a:rPr sz="1100" dirty="0">
                <a:solidFill>
                  <a:srgbClr val="3A3838"/>
                </a:solidFill>
                <a:latin typeface="Calibri"/>
                <a:cs typeface="Calibri"/>
              </a:rPr>
              <a:t>vouloir</a:t>
            </a:r>
            <a:r>
              <a:rPr sz="1100" spc="-35" dirty="0">
                <a:solidFill>
                  <a:srgbClr val="3A3838"/>
                </a:solidFill>
                <a:latin typeface="Calibri"/>
                <a:cs typeface="Calibri"/>
              </a:rPr>
              <a:t> </a:t>
            </a:r>
            <a:r>
              <a:rPr sz="1100" dirty="0">
                <a:solidFill>
                  <a:srgbClr val="3A3838"/>
                </a:solidFill>
                <a:latin typeface="Calibri"/>
                <a:cs typeface="Calibri"/>
              </a:rPr>
              <a:t>supprimer</a:t>
            </a:r>
            <a:r>
              <a:rPr sz="1100" spc="-10" dirty="0">
                <a:solidFill>
                  <a:srgbClr val="3A3838"/>
                </a:solidFill>
                <a:latin typeface="Calibri"/>
                <a:cs typeface="Calibri"/>
              </a:rPr>
              <a:t> </a:t>
            </a:r>
            <a:r>
              <a:rPr sz="1100" dirty="0">
                <a:solidFill>
                  <a:srgbClr val="3A3838"/>
                </a:solidFill>
                <a:latin typeface="Calibri"/>
                <a:cs typeface="Calibri"/>
              </a:rPr>
              <a:t>l'élève</a:t>
            </a:r>
            <a:r>
              <a:rPr sz="1100" spc="-20" dirty="0">
                <a:solidFill>
                  <a:srgbClr val="3A3838"/>
                </a:solidFill>
                <a:latin typeface="Calibri"/>
                <a:cs typeface="Calibri"/>
              </a:rPr>
              <a:t> </a:t>
            </a:r>
            <a:r>
              <a:rPr sz="1100" dirty="0">
                <a:solidFill>
                  <a:srgbClr val="3A3838"/>
                </a:solidFill>
                <a:latin typeface="Calibri"/>
                <a:cs typeface="Calibri"/>
              </a:rPr>
              <a:t>démonstration</a:t>
            </a:r>
            <a:r>
              <a:rPr sz="1100" spc="-40" dirty="0">
                <a:solidFill>
                  <a:srgbClr val="3A3838"/>
                </a:solidFill>
                <a:latin typeface="Calibri"/>
                <a:cs typeface="Calibri"/>
              </a:rPr>
              <a:t> </a:t>
            </a:r>
            <a:r>
              <a:rPr sz="1100" dirty="0">
                <a:solidFill>
                  <a:srgbClr val="3A3838"/>
                </a:solidFill>
                <a:latin typeface="Calibri"/>
                <a:cs typeface="Calibri"/>
              </a:rPr>
              <a:t>1</a:t>
            </a:r>
            <a:r>
              <a:rPr sz="1100" spc="5" dirty="0">
                <a:solidFill>
                  <a:srgbClr val="3A3838"/>
                </a:solidFill>
                <a:latin typeface="Calibri"/>
                <a:cs typeface="Calibri"/>
              </a:rPr>
              <a:t> </a:t>
            </a:r>
            <a:r>
              <a:rPr sz="1100" spc="-25" dirty="0">
                <a:solidFill>
                  <a:srgbClr val="3A3838"/>
                </a:solidFill>
                <a:latin typeface="Calibri"/>
                <a:cs typeface="Calibri"/>
              </a:rPr>
              <a:t>de </a:t>
            </a:r>
            <a:r>
              <a:rPr sz="1100" dirty="0">
                <a:solidFill>
                  <a:srgbClr val="3A3838"/>
                </a:solidFill>
                <a:latin typeface="Calibri"/>
                <a:cs typeface="Calibri"/>
              </a:rPr>
              <a:t>votre</a:t>
            </a:r>
            <a:r>
              <a:rPr sz="1100" spc="-20" dirty="0">
                <a:solidFill>
                  <a:srgbClr val="3A3838"/>
                </a:solidFill>
                <a:latin typeface="Calibri"/>
                <a:cs typeface="Calibri"/>
              </a:rPr>
              <a:t> </a:t>
            </a:r>
            <a:r>
              <a:rPr sz="1100" dirty="0">
                <a:solidFill>
                  <a:srgbClr val="3A3838"/>
                </a:solidFill>
                <a:latin typeface="Calibri"/>
                <a:cs typeface="Calibri"/>
              </a:rPr>
              <a:t>compte</a:t>
            </a:r>
            <a:r>
              <a:rPr sz="1100" spc="-25" dirty="0">
                <a:solidFill>
                  <a:srgbClr val="3A3838"/>
                </a:solidFill>
                <a:latin typeface="Calibri"/>
                <a:cs typeface="Calibri"/>
              </a:rPr>
              <a:t> </a:t>
            </a:r>
            <a:r>
              <a:rPr sz="1100" spc="-50" dirty="0">
                <a:solidFill>
                  <a:srgbClr val="3A3838"/>
                </a:solidFill>
                <a:latin typeface="Calibri"/>
                <a:cs typeface="Calibri"/>
              </a:rPr>
              <a:t>?</a:t>
            </a:r>
            <a:endParaRPr sz="1100" dirty="0">
              <a:latin typeface="Calibri"/>
              <a:cs typeface="Calibri"/>
            </a:endParaRPr>
          </a:p>
        </p:txBody>
      </p:sp>
      <p:sp>
        <p:nvSpPr>
          <p:cNvPr id="25" name="object 25"/>
          <p:cNvSpPr txBox="1"/>
          <p:nvPr/>
        </p:nvSpPr>
        <p:spPr>
          <a:xfrm>
            <a:off x="8261604" y="6045708"/>
            <a:ext cx="368935" cy="230504"/>
          </a:xfrm>
          <a:prstGeom prst="rect">
            <a:avLst/>
          </a:prstGeom>
          <a:solidFill>
            <a:srgbClr val="215F8F"/>
          </a:solidFill>
        </p:spPr>
        <p:txBody>
          <a:bodyPr vert="horz" wrap="square" lIns="0" tIns="39370" rIns="0" bIns="0" rtlCol="0">
            <a:spAutoFit/>
          </a:bodyPr>
          <a:lstStyle/>
          <a:p>
            <a:pPr marL="117475">
              <a:lnSpc>
                <a:spcPct val="100000"/>
              </a:lnSpc>
              <a:spcBef>
                <a:spcPts val="310"/>
              </a:spcBef>
            </a:pPr>
            <a:r>
              <a:rPr sz="900" spc="-25" dirty="0">
                <a:solidFill>
                  <a:srgbClr val="FFFFFF"/>
                </a:solidFill>
                <a:latin typeface="Calibri"/>
                <a:cs typeface="Calibri"/>
              </a:rPr>
              <a:t>OK</a:t>
            </a:r>
            <a:endParaRPr sz="900" dirty="0">
              <a:latin typeface="Calibri"/>
              <a:cs typeface="Calibri"/>
            </a:endParaRPr>
          </a:p>
        </p:txBody>
      </p:sp>
      <p:sp>
        <p:nvSpPr>
          <p:cNvPr id="26" name="object 26"/>
          <p:cNvSpPr txBox="1"/>
          <p:nvPr/>
        </p:nvSpPr>
        <p:spPr>
          <a:xfrm>
            <a:off x="8737092" y="6045708"/>
            <a:ext cx="601980" cy="230504"/>
          </a:xfrm>
          <a:prstGeom prst="rect">
            <a:avLst/>
          </a:prstGeom>
          <a:solidFill>
            <a:srgbClr val="215F8F"/>
          </a:solidFill>
        </p:spPr>
        <p:txBody>
          <a:bodyPr vert="horz" wrap="square" lIns="0" tIns="39370" rIns="0" bIns="0" rtlCol="0">
            <a:spAutoFit/>
          </a:bodyPr>
          <a:lstStyle/>
          <a:p>
            <a:pPr marL="118745">
              <a:lnSpc>
                <a:spcPct val="100000"/>
              </a:lnSpc>
              <a:spcBef>
                <a:spcPts val="310"/>
              </a:spcBef>
            </a:pPr>
            <a:r>
              <a:rPr sz="900" spc="-10" dirty="0">
                <a:solidFill>
                  <a:srgbClr val="FFFFFF"/>
                </a:solidFill>
                <a:latin typeface="Calibri"/>
                <a:cs typeface="Calibri"/>
              </a:rPr>
              <a:t>Annuler</a:t>
            </a:r>
            <a:endParaRPr sz="900" dirty="0">
              <a:latin typeface="Calibri"/>
              <a:cs typeface="Calibri"/>
            </a:endParaRPr>
          </a:p>
        </p:txBody>
      </p:sp>
      <p:sp>
        <p:nvSpPr>
          <p:cNvPr id="8" name="object 8">
            <a:extLst>
              <a:ext uri="{C183D7F6-B498-43B3-948B-1728B52AA6E4}">
                <adec:decorative xmlns:adec="http://schemas.microsoft.com/office/drawing/2017/decorative" val="1"/>
              </a:ext>
            </a:extLst>
          </p:cNvPr>
          <p:cNvSpPr/>
          <p:nvPr/>
        </p:nvSpPr>
        <p:spPr>
          <a:xfrm>
            <a:off x="8400288" y="3272155"/>
            <a:ext cx="1359535" cy="1783080"/>
          </a:xfrm>
          <a:custGeom>
            <a:avLst/>
            <a:gdLst/>
            <a:ahLst/>
            <a:cxnLst/>
            <a:rect l="l" t="t" r="r" b="b"/>
            <a:pathLst>
              <a:path w="1359534" h="1783079">
                <a:moveTo>
                  <a:pt x="37083" y="1583817"/>
                </a:moveTo>
                <a:lnTo>
                  <a:pt x="0" y="1782699"/>
                </a:lnTo>
                <a:lnTo>
                  <a:pt x="181355" y="1693037"/>
                </a:lnTo>
                <a:lnTo>
                  <a:pt x="164915" y="1680591"/>
                </a:lnTo>
                <a:lnTo>
                  <a:pt x="115061" y="1680591"/>
                </a:lnTo>
                <a:lnTo>
                  <a:pt x="66928" y="1644269"/>
                </a:lnTo>
                <a:lnTo>
                  <a:pt x="85144" y="1620201"/>
                </a:lnTo>
                <a:lnTo>
                  <a:pt x="37083" y="1583817"/>
                </a:lnTo>
                <a:close/>
              </a:path>
              <a:path w="1359534" h="1783079">
                <a:moveTo>
                  <a:pt x="85144" y="1620201"/>
                </a:moveTo>
                <a:lnTo>
                  <a:pt x="66928" y="1644269"/>
                </a:lnTo>
                <a:lnTo>
                  <a:pt x="115061" y="1680591"/>
                </a:lnTo>
                <a:lnTo>
                  <a:pt x="133221" y="1656597"/>
                </a:lnTo>
                <a:lnTo>
                  <a:pt x="85144" y="1620201"/>
                </a:lnTo>
                <a:close/>
              </a:path>
              <a:path w="1359534" h="1783079">
                <a:moveTo>
                  <a:pt x="133221" y="1656597"/>
                </a:moveTo>
                <a:lnTo>
                  <a:pt x="115061" y="1680591"/>
                </a:lnTo>
                <a:lnTo>
                  <a:pt x="164915" y="1680591"/>
                </a:lnTo>
                <a:lnTo>
                  <a:pt x="133221" y="1656597"/>
                </a:lnTo>
                <a:close/>
              </a:path>
              <a:path w="1359534" h="1783079">
                <a:moveTo>
                  <a:pt x="1311402" y="0"/>
                </a:moveTo>
                <a:lnTo>
                  <a:pt x="85144" y="1620201"/>
                </a:lnTo>
                <a:lnTo>
                  <a:pt x="133221" y="1656597"/>
                </a:lnTo>
                <a:lnTo>
                  <a:pt x="1359534" y="36322"/>
                </a:lnTo>
                <a:lnTo>
                  <a:pt x="1311402" y="0"/>
                </a:lnTo>
                <a:close/>
              </a:path>
            </a:pathLst>
          </a:custGeom>
          <a:solidFill>
            <a:srgbClr val="1A4685"/>
          </a:solidFill>
        </p:spPr>
        <p:txBody>
          <a:bodyPr wrap="square" lIns="0" tIns="0" rIns="0" bIns="0" rtlCol="0"/>
          <a:lstStyle/>
          <a:p>
            <a:endParaRPr dirty="0"/>
          </a:p>
        </p:txBody>
      </p:sp>
      <p:sp>
        <p:nvSpPr>
          <p:cNvPr id="9" name="object 9">
            <a:extLst>
              <a:ext uri="{C183D7F6-B498-43B3-948B-1728B52AA6E4}">
                <adec:decorative xmlns:adec="http://schemas.microsoft.com/office/drawing/2017/decorative" val="1"/>
              </a:ext>
            </a:extLst>
          </p:cNvPr>
          <p:cNvSpPr/>
          <p:nvPr/>
        </p:nvSpPr>
        <p:spPr>
          <a:xfrm>
            <a:off x="9697973" y="2830830"/>
            <a:ext cx="530860" cy="460375"/>
          </a:xfrm>
          <a:custGeom>
            <a:avLst/>
            <a:gdLst/>
            <a:ahLst/>
            <a:cxnLst/>
            <a:rect l="l" t="t" r="r" b="b"/>
            <a:pathLst>
              <a:path w="530859" h="460375">
                <a:moveTo>
                  <a:pt x="0" y="460248"/>
                </a:moveTo>
                <a:lnTo>
                  <a:pt x="530351" y="460248"/>
                </a:lnTo>
                <a:lnTo>
                  <a:pt x="530351" y="0"/>
                </a:lnTo>
                <a:lnTo>
                  <a:pt x="0" y="0"/>
                </a:lnTo>
                <a:lnTo>
                  <a:pt x="0" y="460248"/>
                </a:lnTo>
                <a:close/>
              </a:path>
            </a:pathLst>
          </a:custGeom>
          <a:ln w="50800">
            <a:solidFill>
              <a:srgbClr val="1A4685"/>
            </a:solidFill>
          </a:ln>
        </p:spPr>
        <p:txBody>
          <a:bodyPr wrap="square" lIns="0" tIns="0" rIns="0" bIns="0" rtlCol="0"/>
          <a:lstStyle/>
          <a:p>
            <a:endParaRPr dirty="0"/>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149225">
              <a:lnSpc>
                <a:spcPts val="276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Sélection</a:t>
            </a:r>
            <a:r>
              <a:rPr spc="-85" dirty="0"/>
              <a:t> </a:t>
            </a:r>
            <a:r>
              <a:rPr dirty="0"/>
              <a:t>d'un</a:t>
            </a:r>
            <a:r>
              <a:rPr spc="-65" dirty="0"/>
              <a:t> </a:t>
            </a:r>
            <a:r>
              <a:rPr spc="-10" dirty="0"/>
              <a:t>élève</a:t>
            </a:r>
          </a:p>
        </p:txBody>
      </p:sp>
      <p:pic>
        <p:nvPicPr>
          <p:cNvPr id="4" name="object 4" descr="Capture d’écran de la page de liste des élèves affichant trois élèves de démonstration. Un encadré met également en évidence une icône de menu permettant de modifier votre adresse e-mail ou de vous déconnecter du portail."/>
          <p:cNvPicPr/>
          <p:nvPr/>
        </p:nvPicPr>
        <p:blipFill>
          <a:blip r:embed="rId2" cstate="print"/>
          <a:stretch>
            <a:fillRect/>
          </a:stretch>
        </p:blipFill>
        <p:spPr>
          <a:xfrm>
            <a:off x="2528315" y="1077467"/>
            <a:ext cx="7135368" cy="4517136"/>
          </a:xfrm>
          <a:prstGeom prst="rect">
            <a:avLst/>
          </a:prstGeom>
        </p:spPr>
      </p:pic>
      <p:sp>
        <p:nvSpPr>
          <p:cNvPr id="21" name="object 21">
            <a:extLst>
              <a:ext uri="{C183D7F6-B498-43B3-948B-1728B52AA6E4}">
                <adec:decorative xmlns:adec="http://schemas.microsoft.com/office/drawing/2017/decorative" val="1"/>
              </a:ext>
            </a:extLst>
          </p:cNvPr>
          <p:cNvSpPr/>
          <p:nvPr/>
        </p:nvSpPr>
        <p:spPr>
          <a:xfrm>
            <a:off x="4503419" y="1438655"/>
            <a:ext cx="1914525" cy="358140"/>
          </a:xfrm>
          <a:custGeom>
            <a:avLst/>
            <a:gdLst/>
            <a:ahLst/>
            <a:cxnLst/>
            <a:rect l="l" t="t" r="r" b="b"/>
            <a:pathLst>
              <a:path w="1914525" h="358139">
                <a:moveTo>
                  <a:pt x="1914144" y="0"/>
                </a:moveTo>
                <a:lnTo>
                  <a:pt x="0" y="0"/>
                </a:lnTo>
                <a:lnTo>
                  <a:pt x="0" y="358139"/>
                </a:lnTo>
                <a:lnTo>
                  <a:pt x="1914144" y="358139"/>
                </a:lnTo>
                <a:lnTo>
                  <a:pt x="1914144" y="0"/>
                </a:lnTo>
                <a:close/>
              </a:path>
            </a:pathLst>
          </a:custGeom>
          <a:solidFill>
            <a:srgbClr val="FFFFFF"/>
          </a:solidFill>
        </p:spPr>
        <p:txBody>
          <a:bodyPr wrap="square" lIns="0" tIns="0" rIns="0" bIns="0" rtlCol="0"/>
          <a:lstStyle/>
          <a:p>
            <a:endParaRPr dirty="0"/>
          </a:p>
        </p:txBody>
      </p:sp>
      <p:sp>
        <p:nvSpPr>
          <p:cNvPr id="22" name="object 22"/>
          <p:cNvSpPr txBox="1"/>
          <p:nvPr/>
        </p:nvSpPr>
        <p:spPr>
          <a:xfrm>
            <a:off x="4537352" y="1410558"/>
            <a:ext cx="202882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Département</a:t>
            </a:r>
            <a:r>
              <a:rPr sz="1200" spc="-5" dirty="0">
                <a:latin typeface="Calibri"/>
                <a:cs typeface="Calibri"/>
              </a:rPr>
              <a:t> </a:t>
            </a:r>
            <a:r>
              <a:rPr sz="1200" dirty="0">
                <a:latin typeface="Calibri"/>
                <a:cs typeface="Calibri"/>
              </a:rPr>
              <a:t>de</a:t>
            </a:r>
            <a:r>
              <a:rPr sz="1200" spc="30" dirty="0">
                <a:latin typeface="Calibri"/>
                <a:cs typeface="Calibri"/>
              </a:rPr>
              <a:t> </a:t>
            </a:r>
            <a:r>
              <a:rPr sz="1200" spc="-10" dirty="0">
                <a:latin typeface="Calibri"/>
                <a:cs typeface="Calibri"/>
              </a:rPr>
              <a:t>l'Enseignement</a:t>
            </a:r>
            <a:endParaRPr sz="1200" dirty="0">
              <a:latin typeface="Calibri"/>
              <a:cs typeface="Calibri"/>
            </a:endParaRPr>
          </a:p>
        </p:txBody>
      </p:sp>
      <p:sp>
        <p:nvSpPr>
          <p:cNvPr id="23" name="object 23"/>
          <p:cNvSpPr txBox="1"/>
          <p:nvPr/>
        </p:nvSpPr>
        <p:spPr>
          <a:xfrm>
            <a:off x="4537352" y="1593438"/>
            <a:ext cx="1654175" cy="208279"/>
          </a:xfrm>
          <a:prstGeom prst="rect">
            <a:avLst/>
          </a:prstGeom>
        </p:spPr>
        <p:txBody>
          <a:bodyPr vert="horz" wrap="square" lIns="0" tIns="12700" rIns="0" bIns="0" rtlCol="0">
            <a:spAutoFit/>
          </a:bodyPr>
          <a:lstStyle/>
          <a:p>
            <a:pPr marL="12700">
              <a:lnSpc>
                <a:spcPct val="100000"/>
              </a:lnSpc>
              <a:spcBef>
                <a:spcPts val="100"/>
              </a:spcBef>
            </a:pPr>
            <a:r>
              <a:rPr sz="1200" spc="-10" dirty="0" err="1">
                <a:latin typeface="Calibri"/>
                <a:cs typeface="Calibri"/>
              </a:rPr>
              <a:t>Élém</a:t>
            </a:r>
            <a:r>
              <a:rPr lang="pt-BR" sz="1200" spc="-10" dirty="0">
                <a:latin typeface="Calibri"/>
                <a:cs typeface="Calibri"/>
              </a:rPr>
              <a:t>enta</a:t>
            </a:r>
            <a:r>
              <a:rPr sz="1200" spc="-10" dirty="0">
                <a:latin typeface="Calibri"/>
                <a:cs typeface="Calibri"/>
              </a:rPr>
              <a:t>ire </a:t>
            </a:r>
            <a:r>
              <a:rPr sz="1200" dirty="0">
                <a:latin typeface="Calibri"/>
                <a:cs typeface="Calibri"/>
              </a:rPr>
              <a:t>et</a:t>
            </a:r>
            <a:r>
              <a:rPr sz="1200" spc="35" dirty="0">
                <a:latin typeface="Calibri"/>
                <a:cs typeface="Calibri"/>
              </a:rPr>
              <a:t> </a:t>
            </a:r>
            <a:r>
              <a:rPr sz="1200" spc="-10" dirty="0">
                <a:latin typeface="Calibri"/>
                <a:cs typeface="Calibri"/>
              </a:rPr>
              <a:t>Secondaire</a:t>
            </a:r>
            <a:endParaRPr sz="1200" dirty="0">
              <a:latin typeface="Calibri"/>
              <a:cs typeface="Calibri"/>
            </a:endParaRPr>
          </a:p>
        </p:txBody>
      </p:sp>
      <p:sp>
        <p:nvSpPr>
          <p:cNvPr id="16" name="object 16"/>
          <p:cNvSpPr txBox="1"/>
          <p:nvPr/>
        </p:nvSpPr>
        <p:spPr>
          <a:xfrm>
            <a:off x="8007095" y="1965960"/>
            <a:ext cx="882650" cy="247015"/>
          </a:xfrm>
          <a:prstGeom prst="rect">
            <a:avLst/>
          </a:prstGeom>
          <a:solidFill>
            <a:srgbClr val="F8F8F8"/>
          </a:solidFill>
        </p:spPr>
        <p:txBody>
          <a:bodyPr vert="horz" wrap="square" lIns="0" tIns="38735" rIns="0" bIns="0" rtlCol="0">
            <a:spAutoFit/>
          </a:bodyPr>
          <a:lstStyle/>
          <a:p>
            <a:pPr marL="92075">
              <a:lnSpc>
                <a:spcPct val="100000"/>
              </a:lnSpc>
              <a:spcBef>
                <a:spcPts val="305"/>
              </a:spcBef>
            </a:pPr>
            <a:r>
              <a:rPr sz="1000" b="1" dirty="0">
                <a:solidFill>
                  <a:srgbClr val="215F8F"/>
                </a:solidFill>
                <a:latin typeface="Calibri"/>
                <a:cs typeface="Calibri"/>
              </a:rPr>
              <a:t>En</a:t>
            </a:r>
            <a:r>
              <a:rPr sz="1000" b="1" spc="-25" dirty="0">
                <a:solidFill>
                  <a:srgbClr val="215F8F"/>
                </a:solidFill>
                <a:latin typeface="Calibri"/>
                <a:cs typeface="Calibri"/>
              </a:rPr>
              <a:t> </a:t>
            </a:r>
            <a:r>
              <a:rPr sz="1000" b="1" spc="-10" dirty="0">
                <a:solidFill>
                  <a:srgbClr val="215F8F"/>
                </a:solidFill>
                <a:latin typeface="Calibri"/>
                <a:cs typeface="Calibri"/>
              </a:rPr>
              <a:t>Español</a:t>
            </a:r>
            <a:endParaRPr sz="1000" dirty="0">
              <a:latin typeface="Calibri"/>
              <a:cs typeface="Calibri"/>
            </a:endParaRPr>
          </a:p>
        </p:txBody>
      </p:sp>
      <p:sp>
        <p:nvSpPr>
          <p:cNvPr id="27" name="object 27"/>
          <p:cNvSpPr txBox="1"/>
          <p:nvPr/>
        </p:nvSpPr>
        <p:spPr>
          <a:xfrm>
            <a:off x="8697468" y="2391155"/>
            <a:ext cx="688975" cy="184785"/>
          </a:xfrm>
          <a:prstGeom prst="rect">
            <a:avLst/>
          </a:prstGeom>
          <a:solidFill>
            <a:srgbClr val="E9EBEE"/>
          </a:solidFill>
        </p:spPr>
        <p:txBody>
          <a:bodyPr vert="horz" wrap="square" lIns="0" tIns="0" rIns="0" bIns="0" rtlCol="0">
            <a:spAutoFit/>
          </a:bodyPr>
          <a:lstStyle/>
          <a:p>
            <a:pPr marL="412750">
              <a:lnSpc>
                <a:spcPts val="1065"/>
              </a:lnSpc>
            </a:pPr>
            <a:r>
              <a:rPr sz="1000" b="1" spc="-20" dirty="0">
                <a:solidFill>
                  <a:srgbClr val="215F8F"/>
                </a:solidFill>
                <a:latin typeface="Calibri"/>
                <a:cs typeface="Calibri"/>
              </a:rPr>
              <a:t>Aide</a:t>
            </a:r>
            <a:endParaRPr sz="1000" dirty="0">
              <a:latin typeface="Calibri"/>
              <a:cs typeface="Calibri"/>
            </a:endParaRPr>
          </a:p>
        </p:txBody>
      </p:sp>
      <p:sp>
        <p:nvSpPr>
          <p:cNvPr id="28" name="object 28"/>
          <p:cNvSpPr txBox="1"/>
          <p:nvPr/>
        </p:nvSpPr>
        <p:spPr>
          <a:xfrm>
            <a:off x="8112252" y="2638044"/>
            <a:ext cx="1511935" cy="247015"/>
          </a:xfrm>
          <a:prstGeom prst="rect">
            <a:avLst/>
          </a:prstGeom>
          <a:solidFill>
            <a:srgbClr val="E9EBEE"/>
          </a:solidFill>
        </p:spPr>
        <p:txBody>
          <a:bodyPr vert="horz" wrap="square" lIns="0" tIns="38735" rIns="0" bIns="0" rtlCol="0">
            <a:spAutoFit/>
          </a:bodyPr>
          <a:lstStyle/>
          <a:p>
            <a:pPr marL="337820">
              <a:lnSpc>
                <a:spcPct val="100000"/>
              </a:lnSpc>
              <a:spcBef>
                <a:spcPts val="305"/>
              </a:spcBef>
            </a:pPr>
            <a:r>
              <a:rPr sz="1000" b="1" dirty="0">
                <a:solidFill>
                  <a:srgbClr val="215F8F"/>
                </a:solidFill>
                <a:latin typeface="Calibri"/>
                <a:cs typeface="Calibri"/>
              </a:rPr>
              <a:t>Mettre</a:t>
            </a:r>
            <a:r>
              <a:rPr sz="1000" b="1" spc="-35" dirty="0">
                <a:solidFill>
                  <a:srgbClr val="215F8F"/>
                </a:solidFill>
                <a:latin typeface="Calibri"/>
                <a:cs typeface="Calibri"/>
              </a:rPr>
              <a:t> </a:t>
            </a:r>
            <a:r>
              <a:rPr sz="1000" b="1" dirty="0">
                <a:solidFill>
                  <a:srgbClr val="215F8F"/>
                </a:solidFill>
                <a:latin typeface="Calibri"/>
                <a:cs typeface="Calibri"/>
              </a:rPr>
              <a:t>à</a:t>
            </a:r>
            <a:r>
              <a:rPr sz="1000" b="1" spc="-10" dirty="0">
                <a:solidFill>
                  <a:srgbClr val="215F8F"/>
                </a:solidFill>
                <a:latin typeface="Calibri"/>
                <a:cs typeface="Calibri"/>
              </a:rPr>
              <a:t> </a:t>
            </a:r>
            <a:r>
              <a:rPr sz="1000" b="1" dirty="0">
                <a:solidFill>
                  <a:srgbClr val="215F8F"/>
                </a:solidFill>
                <a:latin typeface="Calibri"/>
                <a:cs typeface="Calibri"/>
              </a:rPr>
              <a:t>jour</a:t>
            </a:r>
            <a:r>
              <a:rPr sz="1000" b="1" spc="-25" dirty="0">
                <a:solidFill>
                  <a:srgbClr val="215F8F"/>
                </a:solidFill>
                <a:latin typeface="Calibri"/>
                <a:cs typeface="Calibri"/>
              </a:rPr>
              <a:t> </a:t>
            </a:r>
            <a:r>
              <a:rPr sz="1000" b="1" spc="-10" dirty="0">
                <a:solidFill>
                  <a:srgbClr val="215F8F"/>
                </a:solidFill>
                <a:latin typeface="Calibri"/>
                <a:cs typeface="Calibri"/>
              </a:rPr>
              <a:t>l'email</a:t>
            </a:r>
            <a:endParaRPr sz="1000" dirty="0">
              <a:latin typeface="Calibri"/>
              <a:cs typeface="Calibri"/>
            </a:endParaRPr>
          </a:p>
        </p:txBody>
      </p:sp>
      <p:sp>
        <p:nvSpPr>
          <p:cNvPr id="29" name="object 29"/>
          <p:cNvSpPr txBox="1"/>
          <p:nvPr/>
        </p:nvSpPr>
        <p:spPr>
          <a:xfrm>
            <a:off x="8548116" y="2932176"/>
            <a:ext cx="1076325" cy="245745"/>
          </a:xfrm>
          <a:prstGeom prst="rect">
            <a:avLst/>
          </a:prstGeom>
          <a:solidFill>
            <a:srgbClr val="E9EBEE"/>
          </a:solidFill>
        </p:spPr>
        <p:txBody>
          <a:bodyPr vert="horz" wrap="square" lIns="0" tIns="38100" rIns="0" bIns="0" rtlCol="0">
            <a:spAutoFit/>
          </a:bodyPr>
          <a:lstStyle/>
          <a:p>
            <a:pPr marL="168910">
              <a:lnSpc>
                <a:spcPct val="100000"/>
              </a:lnSpc>
              <a:spcBef>
                <a:spcPts val="300"/>
              </a:spcBef>
            </a:pPr>
            <a:r>
              <a:rPr sz="1000" b="1" dirty="0">
                <a:solidFill>
                  <a:srgbClr val="215F8F"/>
                </a:solidFill>
                <a:latin typeface="Calibri"/>
                <a:cs typeface="Calibri"/>
              </a:rPr>
              <a:t>Se</a:t>
            </a:r>
            <a:r>
              <a:rPr sz="1000" b="1" spc="-10" dirty="0">
                <a:solidFill>
                  <a:srgbClr val="215F8F"/>
                </a:solidFill>
                <a:latin typeface="Calibri"/>
                <a:cs typeface="Calibri"/>
              </a:rPr>
              <a:t> déconnecter</a:t>
            </a:r>
            <a:endParaRPr sz="1000" dirty="0">
              <a:latin typeface="Calibri"/>
              <a:cs typeface="Calibri"/>
            </a:endParaRPr>
          </a:p>
        </p:txBody>
      </p:sp>
      <p:sp>
        <p:nvSpPr>
          <p:cNvPr id="17" name="object 17">
            <a:extLst>
              <a:ext uri="{C183D7F6-B498-43B3-948B-1728B52AA6E4}">
                <adec:decorative xmlns:adec="http://schemas.microsoft.com/office/drawing/2017/decorative" val="1"/>
              </a:ext>
            </a:extLst>
          </p:cNvPr>
          <p:cNvSpPr/>
          <p:nvPr/>
        </p:nvSpPr>
        <p:spPr>
          <a:xfrm>
            <a:off x="2898648" y="3246120"/>
            <a:ext cx="3197860" cy="368935"/>
          </a:xfrm>
          <a:custGeom>
            <a:avLst/>
            <a:gdLst/>
            <a:ahLst/>
            <a:cxnLst/>
            <a:rect l="l" t="t" r="r" b="b"/>
            <a:pathLst>
              <a:path w="3197860" h="368935">
                <a:moveTo>
                  <a:pt x="0" y="368808"/>
                </a:moveTo>
                <a:lnTo>
                  <a:pt x="3197352" y="368808"/>
                </a:lnTo>
                <a:lnTo>
                  <a:pt x="3197352" y="0"/>
                </a:lnTo>
                <a:lnTo>
                  <a:pt x="0" y="0"/>
                </a:lnTo>
                <a:lnTo>
                  <a:pt x="0" y="368808"/>
                </a:lnTo>
                <a:close/>
              </a:path>
            </a:pathLst>
          </a:custGeom>
          <a:ln w="9524">
            <a:solidFill>
              <a:srgbClr val="F8F8F8"/>
            </a:solidFill>
          </a:ln>
        </p:spPr>
        <p:txBody>
          <a:bodyPr wrap="square" lIns="0" tIns="0" rIns="0" bIns="0" rtlCol="0"/>
          <a:lstStyle/>
          <a:p>
            <a:endParaRPr dirty="0"/>
          </a:p>
        </p:txBody>
      </p:sp>
      <p:grpSp>
        <p:nvGrpSpPr>
          <p:cNvPr id="8" name="object 8">
            <a:extLst>
              <a:ext uri="{C183D7F6-B498-43B3-948B-1728B52AA6E4}">
                <adec:decorative xmlns:adec="http://schemas.microsoft.com/office/drawing/2017/decorative" val="1"/>
              </a:ext>
            </a:extLst>
          </p:cNvPr>
          <p:cNvGrpSpPr/>
          <p:nvPr/>
        </p:nvGrpSpPr>
        <p:grpSpPr>
          <a:xfrm>
            <a:off x="9476358" y="1968754"/>
            <a:ext cx="2539365" cy="2713355"/>
            <a:chOff x="9476358" y="1968754"/>
            <a:chExt cx="2539365" cy="2713355"/>
          </a:xfrm>
        </p:grpSpPr>
        <p:sp>
          <p:nvSpPr>
            <p:cNvPr id="9" name="object 9"/>
            <p:cNvSpPr/>
            <p:nvPr/>
          </p:nvSpPr>
          <p:spPr>
            <a:xfrm>
              <a:off x="9482708" y="1975104"/>
              <a:ext cx="2526665" cy="2700655"/>
            </a:xfrm>
            <a:custGeom>
              <a:avLst/>
              <a:gdLst/>
              <a:ahLst/>
              <a:cxnLst/>
              <a:rect l="l" t="t" r="r" b="b"/>
              <a:pathLst>
                <a:path w="2526665" h="2700654">
                  <a:moveTo>
                    <a:pt x="0" y="0"/>
                  </a:moveTo>
                  <a:lnTo>
                    <a:pt x="783971" y="486156"/>
                  </a:lnTo>
                  <a:lnTo>
                    <a:pt x="736695" y="489338"/>
                  </a:lnTo>
                  <a:lnTo>
                    <a:pt x="691349" y="498608"/>
                  </a:lnTo>
                  <a:lnTo>
                    <a:pt x="648348" y="513550"/>
                  </a:lnTo>
                  <a:lnTo>
                    <a:pt x="608108" y="533748"/>
                  </a:lnTo>
                  <a:lnTo>
                    <a:pt x="571045" y="558785"/>
                  </a:lnTo>
                  <a:lnTo>
                    <a:pt x="537575" y="588248"/>
                  </a:lnTo>
                  <a:lnTo>
                    <a:pt x="508112" y="621718"/>
                  </a:lnTo>
                  <a:lnTo>
                    <a:pt x="483075" y="658781"/>
                  </a:lnTo>
                  <a:lnTo>
                    <a:pt x="462877" y="699021"/>
                  </a:lnTo>
                  <a:lnTo>
                    <a:pt x="447935" y="742022"/>
                  </a:lnTo>
                  <a:lnTo>
                    <a:pt x="438665" y="787368"/>
                  </a:lnTo>
                  <a:lnTo>
                    <a:pt x="435483" y="834644"/>
                  </a:lnTo>
                  <a:lnTo>
                    <a:pt x="435483" y="2352040"/>
                  </a:lnTo>
                  <a:lnTo>
                    <a:pt x="438665" y="2399315"/>
                  </a:lnTo>
                  <a:lnTo>
                    <a:pt x="447935" y="2444661"/>
                  </a:lnTo>
                  <a:lnTo>
                    <a:pt x="462877" y="2487662"/>
                  </a:lnTo>
                  <a:lnTo>
                    <a:pt x="483075" y="2527902"/>
                  </a:lnTo>
                  <a:lnTo>
                    <a:pt x="508112" y="2564965"/>
                  </a:lnTo>
                  <a:lnTo>
                    <a:pt x="537575" y="2598435"/>
                  </a:lnTo>
                  <a:lnTo>
                    <a:pt x="571045" y="2627898"/>
                  </a:lnTo>
                  <a:lnTo>
                    <a:pt x="608108" y="2652935"/>
                  </a:lnTo>
                  <a:lnTo>
                    <a:pt x="648348" y="2673133"/>
                  </a:lnTo>
                  <a:lnTo>
                    <a:pt x="691349" y="2688075"/>
                  </a:lnTo>
                  <a:lnTo>
                    <a:pt x="736695" y="2697345"/>
                  </a:lnTo>
                  <a:lnTo>
                    <a:pt x="783971" y="2700528"/>
                  </a:lnTo>
                  <a:lnTo>
                    <a:pt x="2177923" y="2700528"/>
                  </a:lnTo>
                  <a:lnTo>
                    <a:pt x="2225198" y="2697345"/>
                  </a:lnTo>
                  <a:lnTo>
                    <a:pt x="2270544" y="2688075"/>
                  </a:lnTo>
                  <a:lnTo>
                    <a:pt x="2313545" y="2673133"/>
                  </a:lnTo>
                  <a:lnTo>
                    <a:pt x="2353785" y="2652935"/>
                  </a:lnTo>
                  <a:lnTo>
                    <a:pt x="2390848" y="2627898"/>
                  </a:lnTo>
                  <a:lnTo>
                    <a:pt x="2424318" y="2598435"/>
                  </a:lnTo>
                  <a:lnTo>
                    <a:pt x="2453781" y="2564965"/>
                  </a:lnTo>
                  <a:lnTo>
                    <a:pt x="2478818" y="2527902"/>
                  </a:lnTo>
                  <a:lnTo>
                    <a:pt x="2499016" y="2487662"/>
                  </a:lnTo>
                  <a:lnTo>
                    <a:pt x="2513958" y="2444661"/>
                  </a:lnTo>
                  <a:lnTo>
                    <a:pt x="2523228" y="2399315"/>
                  </a:lnTo>
                  <a:lnTo>
                    <a:pt x="2526411" y="2352040"/>
                  </a:lnTo>
                  <a:lnTo>
                    <a:pt x="2526411" y="834644"/>
                  </a:lnTo>
                  <a:lnTo>
                    <a:pt x="2523228" y="787368"/>
                  </a:lnTo>
                  <a:lnTo>
                    <a:pt x="2513958" y="742022"/>
                  </a:lnTo>
                  <a:lnTo>
                    <a:pt x="2499016" y="699021"/>
                  </a:lnTo>
                  <a:lnTo>
                    <a:pt x="2478818" y="658781"/>
                  </a:lnTo>
                  <a:lnTo>
                    <a:pt x="2453781" y="621718"/>
                  </a:lnTo>
                  <a:lnTo>
                    <a:pt x="2424318" y="588248"/>
                  </a:lnTo>
                  <a:lnTo>
                    <a:pt x="2390848" y="558785"/>
                  </a:lnTo>
                  <a:lnTo>
                    <a:pt x="2353785" y="533748"/>
                  </a:lnTo>
                  <a:lnTo>
                    <a:pt x="2313545" y="513550"/>
                  </a:lnTo>
                  <a:lnTo>
                    <a:pt x="2270544" y="498608"/>
                  </a:lnTo>
                  <a:lnTo>
                    <a:pt x="2225198" y="489338"/>
                  </a:lnTo>
                  <a:lnTo>
                    <a:pt x="2177923" y="486156"/>
                  </a:lnTo>
                  <a:lnTo>
                    <a:pt x="1306702" y="486156"/>
                  </a:lnTo>
                  <a:lnTo>
                    <a:pt x="0" y="0"/>
                  </a:lnTo>
                  <a:close/>
                </a:path>
              </a:pathLst>
            </a:custGeom>
            <a:solidFill>
              <a:srgbClr val="1A4685"/>
            </a:solidFill>
          </p:spPr>
          <p:txBody>
            <a:bodyPr wrap="square" lIns="0" tIns="0" rIns="0" bIns="0" rtlCol="0"/>
            <a:lstStyle/>
            <a:p>
              <a:endParaRPr dirty="0"/>
            </a:p>
          </p:txBody>
        </p:sp>
        <p:sp>
          <p:nvSpPr>
            <p:cNvPr id="10" name="object 10"/>
            <p:cNvSpPr/>
            <p:nvPr/>
          </p:nvSpPr>
          <p:spPr>
            <a:xfrm>
              <a:off x="9482708" y="1975104"/>
              <a:ext cx="2526665" cy="2700655"/>
            </a:xfrm>
            <a:custGeom>
              <a:avLst/>
              <a:gdLst/>
              <a:ahLst/>
              <a:cxnLst/>
              <a:rect l="l" t="t" r="r" b="b"/>
              <a:pathLst>
                <a:path w="2526665" h="2700654">
                  <a:moveTo>
                    <a:pt x="435483" y="834644"/>
                  </a:moveTo>
                  <a:lnTo>
                    <a:pt x="438665" y="787368"/>
                  </a:lnTo>
                  <a:lnTo>
                    <a:pt x="447935" y="742022"/>
                  </a:lnTo>
                  <a:lnTo>
                    <a:pt x="462877" y="699021"/>
                  </a:lnTo>
                  <a:lnTo>
                    <a:pt x="483075" y="658781"/>
                  </a:lnTo>
                  <a:lnTo>
                    <a:pt x="508112" y="621718"/>
                  </a:lnTo>
                  <a:lnTo>
                    <a:pt x="537575" y="588248"/>
                  </a:lnTo>
                  <a:lnTo>
                    <a:pt x="571045" y="558785"/>
                  </a:lnTo>
                  <a:lnTo>
                    <a:pt x="608108" y="533748"/>
                  </a:lnTo>
                  <a:lnTo>
                    <a:pt x="648348" y="513550"/>
                  </a:lnTo>
                  <a:lnTo>
                    <a:pt x="691349" y="498608"/>
                  </a:lnTo>
                  <a:lnTo>
                    <a:pt x="736695" y="489338"/>
                  </a:lnTo>
                  <a:lnTo>
                    <a:pt x="783971" y="486156"/>
                  </a:lnTo>
                  <a:lnTo>
                    <a:pt x="0" y="0"/>
                  </a:lnTo>
                  <a:lnTo>
                    <a:pt x="1306702" y="486156"/>
                  </a:lnTo>
                  <a:lnTo>
                    <a:pt x="2177923" y="486156"/>
                  </a:lnTo>
                  <a:lnTo>
                    <a:pt x="2225198" y="489338"/>
                  </a:lnTo>
                  <a:lnTo>
                    <a:pt x="2270544" y="498608"/>
                  </a:lnTo>
                  <a:lnTo>
                    <a:pt x="2313545" y="513550"/>
                  </a:lnTo>
                  <a:lnTo>
                    <a:pt x="2353785" y="533748"/>
                  </a:lnTo>
                  <a:lnTo>
                    <a:pt x="2390848" y="558785"/>
                  </a:lnTo>
                  <a:lnTo>
                    <a:pt x="2424318" y="588248"/>
                  </a:lnTo>
                  <a:lnTo>
                    <a:pt x="2453781" y="621718"/>
                  </a:lnTo>
                  <a:lnTo>
                    <a:pt x="2478818" y="658781"/>
                  </a:lnTo>
                  <a:lnTo>
                    <a:pt x="2499016" y="699021"/>
                  </a:lnTo>
                  <a:lnTo>
                    <a:pt x="2513958" y="742022"/>
                  </a:lnTo>
                  <a:lnTo>
                    <a:pt x="2523228" y="787368"/>
                  </a:lnTo>
                  <a:lnTo>
                    <a:pt x="2526411" y="834644"/>
                  </a:lnTo>
                  <a:lnTo>
                    <a:pt x="2526411" y="855218"/>
                  </a:lnTo>
                  <a:lnTo>
                    <a:pt x="2526411" y="1408811"/>
                  </a:lnTo>
                  <a:lnTo>
                    <a:pt x="2526411" y="2352040"/>
                  </a:lnTo>
                  <a:lnTo>
                    <a:pt x="2523228" y="2399315"/>
                  </a:lnTo>
                  <a:lnTo>
                    <a:pt x="2513958" y="2444661"/>
                  </a:lnTo>
                  <a:lnTo>
                    <a:pt x="2499016" y="2487662"/>
                  </a:lnTo>
                  <a:lnTo>
                    <a:pt x="2478818" y="2527902"/>
                  </a:lnTo>
                  <a:lnTo>
                    <a:pt x="2453781" y="2564965"/>
                  </a:lnTo>
                  <a:lnTo>
                    <a:pt x="2424318" y="2598435"/>
                  </a:lnTo>
                  <a:lnTo>
                    <a:pt x="2390848" y="2627898"/>
                  </a:lnTo>
                  <a:lnTo>
                    <a:pt x="2353785" y="2652935"/>
                  </a:lnTo>
                  <a:lnTo>
                    <a:pt x="2313545" y="2673133"/>
                  </a:lnTo>
                  <a:lnTo>
                    <a:pt x="2270544" y="2688075"/>
                  </a:lnTo>
                  <a:lnTo>
                    <a:pt x="2225198" y="2697345"/>
                  </a:lnTo>
                  <a:lnTo>
                    <a:pt x="2177923" y="2700528"/>
                  </a:lnTo>
                  <a:lnTo>
                    <a:pt x="1306702" y="2700528"/>
                  </a:lnTo>
                  <a:lnTo>
                    <a:pt x="783971" y="2700528"/>
                  </a:lnTo>
                  <a:lnTo>
                    <a:pt x="736695" y="2697345"/>
                  </a:lnTo>
                  <a:lnTo>
                    <a:pt x="691349" y="2688075"/>
                  </a:lnTo>
                  <a:lnTo>
                    <a:pt x="648348" y="2673133"/>
                  </a:lnTo>
                  <a:lnTo>
                    <a:pt x="608108" y="2652935"/>
                  </a:lnTo>
                  <a:lnTo>
                    <a:pt x="571045" y="2627898"/>
                  </a:lnTo>
                  <a:lnTo>
                    <a:pt x="537575" y="2598435"/>
                  </a:lnTo>
                  <a:lnTo>
                    <a:pt x="508112" y="2564965"/>
                  </a:lnTo>
                  <a:lnTo>
                    <a:pt x="483075" y="2527902"/>
                  </a:lnTo>
                  <a:lnTo>
                    <a:pt x="462877" y="2487662"/>
                  </a:lnTo>
                  <a:lnTo>
                    <a:pt x="447935" y="2444661"/>
                  </a:lnTo>
                  <a:lnTo>
                    <a:pt x="438665" y="2399315"/>
                  </a:lnTo>
                  <a:lnTo>
                    <a:pt x="435483" y="2352040"/>
                  </a:lnTo>
                  <a:lnTo>
                    <a:pt x="435483" y="1408811"/>
                  </a:lnTo>
                  <a:lnTo>
                    <a:pt x="435483" y="855218"/>
                  </a:lnTo>
                  <a:lnTo>
                    <a:pt x="435483" y="834644"/>
                  </a:lnTo>
                  <a:close/>
                </a:path>
              </a:pathLst>
            </a:custGeom>
            <a:ln w="12699">
              <a:solidFill>
                <a:srgbClr val="215F8F"/>
              </a:solidFill>
            </a:ln>
          </p:spPr>
          <p:txBody>
            <a:bodyPr wrap="square" lIns="0" tIns="0" rIns="0" bIns="0" rtlCol="0"/>
            <a:lstStyle/>
            <a:p>
              <a:endParaRPr dirty="0"/>
            </a:p>
          </p:txBody>
        </p:sp>
      </p:grpSp>
      <p:sp>
        <p:nvSpPr>
          <p:cNvPr id="11" name="object 11"/>
          <p:cNvSpPr txBox="1"/>
          <p:nvPr/>
        </p:nvSpPr>
        <p:spPr>
          <a:xfrm>
            <a:off x="10117073" y="2443429"/>
            <a:ext cx="1695450" cy="2221230"/>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FFFFFF"/>
                </a:solidFill>
                <a:latin typeface="Calibri"/>
                <a:cs typeface="Calibri"/>
              </a:rPr>
              <a:t>Cliquez</a:t>
            </a:r>
            <a:r>
              <a:rPr sz="1800" spc="-25" dirty="0">
                <a:solidFill>
                  <a:srgbClr val="FFFFFF"/>
                </a:solidFill>
                <a:latin typeface="Calibri"/>
                <a:cs typeface="Calibri"/>
              </a:rPr>
              <a:t> </a:t>
            </a:r>
            <a:r>
              <a:rPr sz="1800" dirty="0">
                <a:solidFill>
                  <a:srgbClr val="FFFFFF"/>
                </a:solidFill>
                <a:latin typeface="Calibri"/>
                <a:cs typeface="Calibri"/>
              </a:rPr>
              <a:t>sur</a:t>
            </a:r>
            <a:r>
              <a:rPr sz="1800" spc="-35" dirty="0">
                <a:solidFill>
                  <a:srgbClr val="FFFFFF"/>
                </a:solidFill>
                <a:latin typeface="Calibri"/>
                <a:cs typeface="Calibri"/>
              </a:rPr>
              <a:t> </a:t>
            </a:r>
            <a:r>
              <a:rPr sz="1800" spc="-10" dirty="0">
                <a:solidFill>
                  <a:srgbClr val="FFFFFF"/>
                </a:solidFill>
                <a:latin typeface="Calibri"/>
                <a:cs typeface="Calibri"/>
              </a:rPr>
              <a:t>l'icône </a:t>
            </a:r>
            <a:r>
              <a:rPr sz="1800" dirty="0">
                <a:solidFill>
                  <a:srgbClr val="FFFFFF"/>
                </a:solidFill>
                <a:latin typeface="Calibri"/>
                <a:cs typeface="Calibri"/>
              </a:rPr>
              <a:t>de</a:t>
            </a:r>
            <a:r>
              <a:rPr sz="1800" spc="-20" dirty="0">
                <a:solidFill>
                  <a:srgbClr val="FFFFFF"/>
                </a:solidFill>
                <a:latin typeface="Calibri"/>
                <a:cs typeface="Calibri"/>
              </a:rPr>
              <a:t> </a:t>
            </a:r>
            <a:r>
              <a:rPr sz="1800" dirty="0">
                <a:solidFill>
                  <a:srgbClr val="FFFFFF"/>
                </a:solidFill>
                <a:latin typeface="Calibri"/>
                <a:cs typeface="Calibri"/>
              </a:rPr>
              <a:t>menu</a:t>
            </a:r>
            <a:r>
              <a:rPr sz="1800" spc="-40" dirty="0">
                <a:solidFill>
                  <a:srgbClr val="FFFFFF"/>
                </a:solidFill>
                <a:latin typeface="Calibri"/>
                <a:cs typeface="Calibri"/>
              </a:rPr>
              <a:t> </a:t>
            </a:r>
            <a:r>
              <a:rPr sz="1800" spc="-20" dirty="0">
                <a:solidFill>
                  <a:srgbClr val="FFFFFF"/>
                </a:solidFill>
                <a:latin typeface="Calibri"/>
                <a:cs typeface="Calibri"/>
              </a:rPr>
              <a:t>pour </a:t>
            </a:r>
            <a:r>
              <a:rPr sz="1800" dirty="0">
                <a:solidFill>
                  <a:srgbClr val="FFFFFF"/>
                </a:solidFill>
                <a:latin typeface="Calibri"/>
                <a:cs typeface="Calibri"/>
              </a:rPr>
              <a:t>mettre</a:t>
            </a:r>
            <a:r>
              <a:rPr sz="1800" spc="-55" dirty="0">
                <a:solidFill>
                  <a:srgbClr val="FFFFFF"/>
                </a:solidFill>
                <a:latin typeface="Calibri"/>
                <a:cs typeface="Calibri"/>
              </a:rPr>
              <a:t> </a:t>
            </a:r>
            <a:r>
              <a:rPr sz="1800" dirty="0">
                <a:solidFill>
                  <a:srgbClr val="FFFFFF"/>
                </a:solidFill>
                <a:latin typeface="Calibri"/>
                <a:cs typeface="Calibri"/>
              </a:rPr>
              <a:t>à</a:t>
            </a:r>
            <a:r>
              <a:rPr sz="1800" spc="-45" dirty="0">
                <a:solidFill>
                  <a:srgbClr val="FFFFFF"/>
                </a:solidFill>
                <a:latin typeface="Calibri"/>
                <a:cs typeface="Calibri"/>
              </a:rPr>
              <a:t> </a:t>
            </a:r>
            <a:r>
              <a:rPr sz="1800" spc="-20" dirty="0">
                <a:solidFill>
                  <a:srgbClr val="FFFFFF"/>
                </a:solidFill>
                <a:latin typeface="Calibri"/>
                <a:cs typeface="Calibri"/>
              </a:rPr>
              <a:t>jour </a:t>
            </a:r>
            <a:r>
              <a:rPr sz="1800" dirty="0">
                <a:solidFill>
                  <a:srgbClr val="FFFFFF"/>
                </a:solidFill>
                <a:latin typeface="Calibri"/>
                <a:cs typeface="Calibri"/>
              </a:rPr>
              <a:t>votre</a:t>
            </a:r>
            <a:r>
              <a:rPr sz="1800" spc="-70" dirty="0">
                <a:solidFill>
                  <a:srgbClr val="FFFFFF"/>
                </a:solidFill>
                <a:latin typeface="Calibri"/>
                <a:cs typeface="Calibri"/>
              </a:rPr>
              <a:t> </a:t>
            </a:r>
            <a:r>
              <a:rPr sz="1800" dirty="0">
                <a:solidFill>
                  <a:srgbClr val="FFFFFF"/>
                </a:solidFill>
                <a:latin typeface="Calibri"/>
                <a:cs typeface="Calibri"/>
              </a:rPr>
              <a:t>adresse</a:t>
            </a:r>
            <a:r>
              <a:rPr sz="1800" spc="-75" dirty="0">
                <a:solidFill>
                  <a:srgbClr val="FFFFFF"/>
                </a:solidFill>
                <a:latin typeface="Calibri"/>
                <a:cs typeface="Calibri"/>
              </a:rPr>
              <a:t> </a:t>
            </a:r>
            <a:r>
              <a:rPr sz="1800" spc="-25" dirty="0">
                <a:solidFill>
                  <a:srgbClr val="FFFFFF"/>
                </a:solidFill>
                <a:latin typeface="Calibri"/>
                <a:cs typeface="Calibri"/>
              </a:rPr>
              <a:t>e-</a:t>
            </a:r>
            <a:r>
              <a:rPr sz="1800" dirty="0">
                <a:solidFill>
                  <a:srgbClr val="FFFFFF"/>
                </a:solidFill>
                <a:latin typeface="Calibri"/>
                <a:cs typeface="Calibri"/>
              </a:rPr>
              <a:t>mail</a:t>
            </a:r>
            <a:r>
              <a:rPr sz="1800" spc="-15" dirty="0">
                <a:solidFill>
                  <a:srgbClr val="FFFFFF"/>
                </a:solidFill>
                <a:latin typeface="Calibri"/>
                <a:cs typeface="Calibri"/>
              </a:rPr>
              <a:t> </a:t>
            </a:r>
            <a:r>
              <a:rPr sz="1800" dirty="0">
                <a:solidFill>
                  <a:srgbClr val="FFFFFF"/>
                </a:solidFill>
                <a:latin typeface="Calibri"/>
                <a:cs typeface="Calibri"/>
              </a:rPr>
              <a:t>ou</a:t>
            </a:r>
            <a:r>
              <a:rPr sz="1800" spc="-20" dirty="0">
                <a:solidFill>
                  <a:srgbClr val="FFFFFF"/>
                </a:solidFill>
                <a:latin typeface="Calibri"/>
                <a:cs typeface="Calibri"/>
              </a:rPr>
              <a:t> vous </a:t>
            </a:r>
            <a:r>
              <a:rPr sz="1800" spc="-10" dirty="0">
                <a:solidFill>
                  <a:srgbClr val="FFFFFF"/>
                </a:solidFill>
                <a:latin typeface="Calibri"/>
                <a:cs typeface="Calibri"/>
              </a:rPr>
              <a:t>déconnecter </a:t>
            </a:r>
            <a:r>
              <a:rPr sz="1800" spc="-25" dirty="0">
                <a:solidFill>
                  <a:srgbClr val="FFFFFF"/>
                </a:solidFill>
                <a:latin typeface="Calibri"/>
                <a:cs typeface="Calibri"/>
              </a:rPr>
              <a:t>du </a:t>
            </a:r>
            <a:r>
              <a:rPr sz="1800" dirty="0">
                <a:solidFill>
                  <a:srgbClr val="FFFFFF"/>
                </a:solidFill>
                <a:latin typeface="Calibri"/>
                <a:cs typeface="Calibri"/>
              </a:rPr>
              <a:t>portail</a:t>
            </a:r>
            <a:r>
              <a:rPr sz="1800" spc="-20" dirty="0">
                <a:solidFill>
                  <a:srgbClr val="FFFFFF"/>
                </a:solidFill>
                <a:latin typeface="Calibri"/>
                <a:cs typeface="Calibri"/>
              </a:rPr>
              <a:t> </a:t>
            </a:r>
            <a:r>
              <a:rPr sz="1800" spc="-10" dirty="0">
                <a:solidFill>
                  <a:srgbClr val="FFFFFF"/>
                </a:solidFill>
                <a:latin typeface="Calibri"/>
                <a:cs typeface="Calibri"/>
              </a:rPr>
              <a:t>familial MCAS.</a:t>
            </a:r>
            <a:endParaRPr sz="1800" dirty="0">
              <a:latin typeface="Calibri"/>
              <a:cs typeface="Calibri"/>
            </a:endParaRPr>
          </a:p>
        </p:txBody>
      </p:sp>
      <p:sp>
        <p:nvSpPr>
          <p:cNvPr id="15" name="object 15"/>
          <p:cNvSpPr txBox="1"/>
          <p:nvPr/>
        </p:nvSpPr>
        <p:spPr>
          <a:xfrm>
            <a:off x="2913697" y="2643949"/>
            <a:ext cx="1887220" cy="347980"/>
          </a:xfrm>
          <a:prstGeom prst="rect">
            <a:avLst/>
          </a:prstGeom>
          <a:solidFill>
            <a:srgbClr val="F8F8F8"/>
          </a:solidFill>
          <a:ln w="3175">
            <a:solidFill>
              <a:srgbClr val="F8F8F8"/>
            </a:solidFill>
          </a:ln>
        </p:spPr>
        <p:txBody>
          <a:bodyPr vert="horz" wrap="square" lIns="0" tIns="37465" rIns="0" bIns="0" rtlCol="0">
            <a:spAutoFit/>
          </a:bodyPr>
          <a:lstStyle/>
          <a:p>
            <a:pPr marL="96520">
              <a:lnSpc>
                <a:spcPct val="100000"/>
              </a:lnSpc>
              <a:spcBef>
                <a:spcPts val="295"/>
              </a:spcBef>
            </a:pPr>
            <a:r>
              <a:rPr sz="1600" spc="-10" dirty="0">
                <a:solidFill>
                  <a:srgbClr val="3A3838"/>
                </a:solidFill>
                <a:latin typeface="Calibri"/>
                <a:cs typeface="Calibri"/>
              </a:rPr>
              <a:t>Votre/vos</a:t>
            </a:r>
            <a:r>
              <a:rPr sz="1600" spc="-65" dirty="0">
                <a:solidFill>
                  <a:srgbClr val="3A3838"/>
                </a:solidFill>
                <a:latin typeface="Calibri"/>
                <a:cs typeface="Calibri"/>
              </a:rPr>
              <a:t> </a:t>
            </a:r>
            <a:r>
              <a:rPr sz="1600" dirty="0">
                <a:solidFill>
                  <a:srgbClr val="3A3838"/>
                </a:solidFill>
                <a:latin typeface="Calibri"/>
                <a:cs typeface="Calibri"/>
              </a:rPr>
              <a:t>élève(s)</a:t>
            </a:r>
            <a:r>
              <a:rPr sz="1600" spc="-80" dirty="0">
                <a:solidFill>
                  <a:srgbClr val="3A3838"/>
                </a:solidFill>
                <a:latin typeface="Calibri"/>
                <a:cs typeface="Calibri"/>
              </a:rPr>
              <a:t> </a:t>
            </a:r>
            <a:r>
              <a:rPr sz="1600" spc="-50" dirty="0">
                <a:solidFill>
                  <a:srgbClr val="3A3838"/>
                </a:solidFill>
                <a:latin typeface="Calibri"/>
                <a:cs typeface="Calibri"/>
              </a:rPr>
              <a:t>:</a:t>
            </a:r>
            <a:endParaRPr sz="1600" dirty="0">
              <a:latin typeface="Calibri"/>
              <a:cs typeface="Calibri"/>
            </a:endParaRPr>
          </a:p>
        </p:txBody>
      </p:sp>
      <p:sp>
        <p:nvSpPr>
          <p:cNvPr id="18" name="object 18"/>
          <p:cNvSpPr txBox="1"/>
          <p:nvPr/>
        </p:nvSpPr>
        <p:spPr>
          <a:xfrm>
            <a:off x="2893885" y="3241357"/>
            <a:ext cx="3207385" cy="378460"/>
          </a:xfrm>
          <a:prstGeom prst="rect">
            <a:avLst/>
          </a:prstGeom>
          <a:solidFill>
            <a:srgbClr val="F8F8F8"/>
          </a:solidFill>
        </p:spPr>
        <p:txBody>
          <a:bodyPr vert="horz" wrap="square" lIns="0" tIns="35560" rIns="0" bIns="0" rtlCol="0">
            <a:spAutoFit/>
          </a:bodyPr>
          <a:lstStyle/>
          <a:p>
            <a:pPr marL="96520">
              <a:lnSpc>
                <a:spcPct val="100000"/>
              </a:lnSpc>
              <a:spcBef>
                <a:spcPts val="280"/>
              </a:spcBef>
            </a:pPr>
            <a:r>
              <a:rPr sz="1800" b="1" dirty="0">
                <a:solidFill>
                  <a:srgbClr val="215F8F"/>
                </a:solidFill>
                <a:latin typeface="Calibri"/>
                <a:cs typeface="Calibri"/>
              </a:rPr>
              <a:t>Élève</a:t>
            </a:r>
            <a:r>
              <a:rPr sz="1800" b="1" spc="-45" dirty="0">
                <a:solidFill>
                  <a:srgbClr val="215F8F"/>
                </a:solidFill>
                <a:latin typeface="Calibri"/>
                <a:cs typeface="Calibri"/>
              </a:rPr>
              <a:t> </a:t>
            </a:r>
            <a:r>
              <a:rPr sz="1800" b="1" dirty="0">
                <a:solidFill>
                  <a:srgbClr val="215F8F"/>
                </a:solidFill>
                <a:latin typeface="Calibri"/>
                <a:cs typeface="Calibri"/>
              </a:rPr>
              <a:t>de</a:t>
            </a:r>
            <a:r>
              <a:rPr sz="1800" b="1" spc="-20" dirty="0">
                <a:solidFill>
                  <a:srgbClr val="215F8F"/>
                </a:solidFill>
                <a:latin typeface="Calibri"/>
                <a:cs typeface="Calibri"/>
              </a:rPr>
              <a:t> </a:t>
            </a:r>
            <a:r>
              <a:rPr sz="1800" b="1" spc="-10" dirty="0">
                <a:solidFill>
                  <a:srgbClr val="215F8F"/>
                </a:solidFill>
                <a:latin typeface="Calibri"/>
                <a:cs typeface="Calibri"/>
              </a:rPr>
              <a:t>démonstration</a:t>
            </a:r>
            <a:r>
              <a:rPr sz="1800" b="1" spc="-40" dirty="0">
                <a:solidFill>
                  <a:srgbClr val="215F8F"/>
                </a:solidFill>
                <a:latin typeface="Calibri"/>
                <a:cs typeface="Calibri"/>
              </a:rPr>
              <a:t> </a:t>
            </a:r>
            <a:r>
              <a:rPr sz="1800" b="1" spc="-50" dirty="0">
                <a:solidFill>
                  <a:srgbClr val="215F8F"/>
                </a:solidFill>
                <a:latin typeface="Calibri"/>
                <a:cs typeface="Calibri"/>
              </a:rPr>
              <a:t>1</a:t>
            </a:r>
            <a:endParaRPr sz="18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182879" y="1610867"/>
            <a:ext cx="2543810" cy="1860550"/>
          </a:xfrm>
          <a:custGeom>
            <a:avLst/>
            <a:gdLst/>
            <a:ahLst/>
            <a:cxnLst/>
            <a:rect l="l" t="t" r="r" b="b"/>
            <a:pathLst>
              <a:path w="2543810" h="1860550">
                <a:moveTo>
                  <a:pt x="1664970" y="1443228"/>
                </a:moveTo>
                <a:lnTo>
                  <a:pt x="1165479" y="1443228"/>
                </a:lnTo>
                <a:lnTo>
                  <a:pt x="2543810" y="1860296"/>
                </a:lnTo>
                <a:lnTo>
                  <a:pt x="1664970" y="1443228"/>
                </a:lnTo>
                <a:close/>
              </a:path>
              <a:path w="2543810" h="1860550">
                <a:moveTo>
                  <a:pt x="1757426" y="0"/>
                </a:moveTo>
                <a:lnTo>
                  <a:pt x="240538" y="0"/>
                </a:lnTo>
                <a:lnTo>
                  <a:pt x="192062" y="4887"/>
                </a:lnTo>
                <a:lnTo>
                  <a:pt x="146911" y="18903"/>
                </a:lnTo>
                <a:lnTo>
                  <a:pt x="106052" y="41081"/>
                </a:lnTo>
                <a:lnTo>
                  <a:pt x="70453" y="70453"/>
                </a:lnTo>
                <a:lnTo>
                  <a:pt x="41081" y="106052"/>
                </a:lnTo>
                <a:lnTo>
                  <a:pt x="18903" y="146911"/>
                </a:lnTo>
                <a:lnTo>
                  <a:pt x="4887" y="192062"/>
                </a:lnTo>
                <a:lnTo>
                  <a:pt x="0" y="240537"/>
                </a:lnTo>
                <a:lnTo>
                  <a:pt x="0" y="1202690"/>
                </a:lnTo>
                <a:lnTo>
                  <a:pt x="4887" y="1251165"/>
                </a:lnTo>
                <a:lnTo>
                  <a:pt x="18903" y="1296316"/>
                </a:lnTo>
                <a:lnTo>
                  <a:pt x="41081" y="1337175"/>
                </a:lnTo>
                <a:lnTo>
                  <a:pt x="70453" y="1372774"/>
                </a:lnTo>
                <a:lnTo>
                  <a:pt x="106052" y="1402146"/>
                </a:lnTo>
                <a:lnTo>
                  <a:pt x="146911" y="1424324"/>
                </a:lnTo>
                <a:lnTo>
                  <a:pt x="192062" y="1438340"/>
                </a:lnTo>
                <a:lnTo>
                  <a:pt x="240538" y="1443228"/>
                </a:lnTo>
                <a:lnTo>
                  <a:pt x="1757426" y="1443228"/>
                </a:lnTo>
                <a:lnTo>
                  <a:pt x="1805901" y="1438340"/>
                </a:lnTo>
                <a:lnTo>
                  <a:pt x="1851052" y="1424324"/>
                </a:lnTo>
                <a:lnTo>
                  <a:pt x="1891911" y="1402146"/>
                </a:lnTo>
                <a:lnTo>
                  <a:pt x="1927510" y="1372774"/>
                </a:lnTo>
                <a:lnTo>
                  <a:pt x="1956882" y="1337175"/>
                </a:lnTo>
                <a:lnTo>
                  <a:pt x="1979060" y="1296316"/>
                </a:lnTo>
                <a:lnTo>
                  <a:pt x="1993076" y="1251165"/>
                </a:lnTo>
                <a:lnTo>
                  <a:pt x="1997964" y="1202690"/>
                </a:lnTo>
                <a:lnTo>
                  <a:pt x="1997964" y="240537"/>
                </a:lnTo>
                <a:lnTo>
                  <a:pt x="1993076" y="192062"/>
                </a:lnTo>
                <a:lnTo>
                  <a:pt x="1979060" y="146911"/>
                </a:lnTo>
                <a:lnTo>
                  <a:pt x="1956882" y="106052"/>
                </a:lnTo>
                <a:lnTo>
                  <a:pt x="1927510" y="70453"/>
                </a:lnTo>
                <a:lnTo>
                  <a:pt x="1891911" y="41081"/>
                </a:lnTo>
                <a:lnTo>
                  <a:pt x="1851052" y="18903"/>
                </a:lnTo>
                <a:lnTo>
                  <a:pt x="1805901" y="4887"/>
                </a:lnTo>
                <a:lnTo>
                  <a:pt x="1757426" y="0"/>
                </a:lnTo>
                <a:close/>
              </a:path>
            </a:pathLst>
          </a:custGeom>
          <a:solidFill>
            <a:srgbClr val="1A4685"/>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182879" y="1610867"/>
            <a:ext cx="2543810" cy="1860550"/>
          </a:xfrm>
          <a:custGeom>
            <a:avLst/>
            <a:gdLst/>
            <a:ahLst/>
            <a:cxnLst/>
            <a:rect l="l" t="t" r="r" b="b"/>
            <a:pathLst>
              <a:path w="2543810" h="1860550">
                <a:moveTo>
                  <a:pt x="0" y="240537"/>
                </a:moveTo>
                <a:lnTo>
                  <a:pt x="4887" y="192062"/>
                </a:lnTo>
                <a:lnTo>
                  <a:pt x="18903" y="146911"/>
                </a:lnTo>
                <a:lnTo>
                  <a:pt x="41081" y="106052"/>
                </a:lnTo>
                <a:lnTo>
                  <a:pt x="70453" y="70453"/>
                </a:lnTo>
                <a:lnTo>
                  <a:pt x="106052" y="41081"/>
                </a:lnTo>
                <a:lnTo>
                  <a:pt x="146911" y="18903"/>
                </a:lnTo>
                <a:lnTo>
                  <a:pt x="192062" y="4887"/>
                </a:lnTo>
                <a:lnTo>
                  <a:pt x="240538" y="0"/>
                </a:lnTo>
                <a:lnTo>
                  <a:pt x="1165479" y="0"/>
                </a:lnTo>
                <a:lnTo>
                  <a:pt x="1664970" y="0"/>
                </a:lnTo>
                <a:lnTo>
                  <a:pt x="1757426" y="0"/>
                </a:lnTo>
                <a:lnTo>
                  <a:pt x="1805901" y="4887"/>
                </a:lnTo>
                <a:lnTo>
                  <a:pt x="1851052" y="18903"/>
                </a:lnTo>
                <a:lnTo>
                  <a:pt x="1891911" y="41081"/>
                </a:lnTo>
                <a:lnTo>
                  <a:pt x="1927510" y="70453"/>
                </a:lnTo>
                <a:lnTo>
                  <a:pt x="1956882" y="106052"/>
                </a:lnTo>
                <a:lnTo>
                  <a:pt x="1979060" y="146911"/>
                </a:lnTo>
                <a:lnTo>
                  <a:pt x="1993076" y="192062"/>
                </a:lnTo>
                <a:lnTo>
                  <a:pt x="1997964" y="240537"/>
                </a:lnTo>
                <a:lnTo>
                  <a:pt x="1997964" y="841883"/>
                </a:lnTo>
                <a:lnTo>
                  <a:pt x="1997964" y="1202690"/>
                </a:lnTo>
                <a:lnTo>
                  <a:pt x="1993076" y="1251165"/>
                </a:lnTo>
                <a:lnTo>
                  <a:pt x="1979060" y="1296316"/>
                </a:lnTo>
                <a:lnTo>
                  <a:pt x="1956882" y="1337175"/>
                </a:lnTo>
                <a:lnTo>
                  <a:pt x="1927510" y="1372774"/>
                </a:lnTo>
                <a:lnTo>
                  <a:pt x="1891911" y="1402146"/>
                </a:lnTo>
                <a:lnTo>
                  <a:pt x="1851052" y="1424324"/>
                </a:lnTo>
                <a:lnTo>
                  <a:pt x="1805901" y="1438340"/>
                </a:lnTo>
                <a:lnTo>
                  <a:pt x="1757426" y="1443228"/>
                </a:lnTo>
                <a:lnTo>
                  <a:pt x="1664970" y="1443228"/>
                </a:lnTo>
                <a:lnTo>
                  <a:pt x="2543810" y="1860296"/>
                </a:lnTo>
                <a:lnTo>
                  <a:pt x="1165479" y="1443228"/>
                </a:lnTo>
                <a:lnTo>
                  <a:pt x="240538" y="1443228"/>
                </a:lnTo>
                <a:lnTo>
                  <a:pt x="192062" y="1438340"/>
                </a:lnTo>
                <a:lnTo>
                  <a:pt x="146911" y="1424324"/>
                </a:lnTo>
                <a:lnTo>
                  <a:pt x="106052" y="1402146"/>
                </a:lnTo>
                <a:lnTo>
                  <a:pt x="70453" y="1372774"/>
                </a:lnTo>
                <a:lnTo>
                  <a:pt x="41081" y="1337175"/>
                </a:lnTo>
                <a:lnTo>
                  <a:pt x="18903" y="1296316"/>
                </a:lnTo>
                <a:lnTo>
                  <a:pt x="4887" y="1251165"/>
                </a:lnTo>
                <a:lnTo>
                  <a:pt x="0" y="1202690"/>
                </a:lnTo>
                <a:lnTo>
                  <a:pt x="0" y="841883"/>
                </a:lnTo>
                <a:lnTo>
                  <a:pt x="0" y="240537"/>
                </a:lnTo>
                <a:close/>
              </a:path>
            </a:pathLst>
          </a:custGeom>
          <a:ln w="12700">
            <a:solidFill>
              <a:srgbClr val="215F8F"/>
            </a:solidFill>
          </a:ln>
        </p:spPr>
        <p:txBody>
          <a:bodyPr wrap="square" lIns="0" tIns="0" rIns="0" bIns="0" rtlCol="0"/>
          <a:lstStyle/>
          <a:p>
            <a:endParaRPr dirty="0"/>
          </a:p>
        </p:txBody>
      </p:sp>
      <p:sp>
        <p:nvSpPr>
          <p:cNvPr id="7" name="object 7"/>
          <p:cNvSpPr txBox="1"/>
          <p:nvPr/>
        </p:nvSpPr>
        <p:spPr>
          <a:xfrm>
            <a:off x="398170" y="1619503"/>
            <a:ext cx="1567815" cy="1397635"/>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FFFFFF"/>
                </a:solidFill>
                <a:latin typeface="Calibri"/>
                <a:cs typeface="Calibri"/>
              </a:rPr>
              <a:t>Pour</a:t>
            </a:r>
            <a:r>
              <a:rPr sz="1800" spc="-70" dirty="0">
                <a:solidFill>
                  <a:srgbClr val="FFFFFF"/>
                </a:solidFill>
                <a:latin typeface="Calibri"/>
                <a:cs typeface="Calibri"/>
              </a:rPr>
              <a:t> </a:t>
            </a:r>
            <a:r>
              <a:rPr sz="1800" spc="-10" dirty="0">
                <a:solidFill>
                  <a:srgbClr val="FFFFFF"/>
                </a:solidFill>
                <a:latin typeface="Calibri"/>
                <a:cs typeface="Calibri"/>
              </a:rPr>
              <a:t>consulter l'historique</a:t>
            </a:r>
            <a:r>
              <a:rPr sz="1800" spc="10" dirty="0">
                <a:solidFill>
                  <a:srgbClr val="FFFFFF"/>
                </a:solidFill>
                <a:latin typeface="Calibri"/>
                <a:cs typeface="Calibri"/>
              </a:rPr>
              <a:t> </a:t>
            </a:r>
            <a:r>
              <a:rPr sz="1800" spc="-25" dirty="0">
                <a:solidFill>
                  <a:srgbClr val="FFFFFF"/>
                </a:solidFill>
                <a:latin typeface="Calibri"/>
                <a:cs typeface="Calibri"/>
              </a:rPr>
              <a:t>des </a:t>
            </a:r>
            <a:r>
              <a:rPr sz="1800" dirty="0">
                <a:solidFill>
                  <a:srgbClr val="FFFFFF"/>
                </a:solidFill>
                <a:latin typeface="Calibri"/>
                <a:cs typeface="Calibri"/>
              </a:rPr>
              <a:t>tests</a:t>
            </a:r>
            <a:r>
              <a:rPr sz="1800" spc="-65" dirty="0">
                <a:solidFill>
                  <a:srgbClr val="FFFFFF"/>
                </a:solidFill>
                <a:latin typeface="Calibri"/>
                <a:cs typeface="Calibri"/>
              </a:rPr>
              <a:t> </a:t>
            </a:r>
            <a:r>
              <a:rPr sz="1800" dirty="0">
                <a:solidFill>
                  <a:srgbClr val="FFFFFF"/>
                </a:solidFill>
                <a:latin typeface="Calibri"/>
                <a:cs typeface="Calibri"/>
              </a:rPr>
              <a:t>d'un</a:t>
            </a:r>
            <a:r>
              <a:rPr sz="1800" spc="-45" dirty="0">
                <a:solidFill>
                  <a:srgbClr val="FFFFFF"/>
                </a:solidFill>
                <a:latin typeface="Calibri"/>
                <a:cs typeface="Calibri"/>
              </a:rPr>
              <a:t> </a:t>
            </a:r>
            <a:r>
              <a:rPr sz="1800" spc="-10" dirty="0">
                <a:solidFill>
                  <a:srgbClr val="FFFFFF"/>
                </a:solidFill>
                <a:latin typeface="Calibri"/>
                <a:cs typeface="Calibri"/>
              </a:rPr>
              <a:t>élève, </a:t>
            </a:r>
            <a:r>
              <a:rPr sz="1800" dirty="0">
                <a:solidFill>
                  <a:srgbClr val="FFFFFF"/>
                </a:solidFill>
                <a:latin typeface="Calibri"/>
                <a:cs typeface="Calibri"/>
              </a:rPr>
              <a:t>sélectionnez</a:t>
            </a:r>
            <a:r>
              <a:rPr sz="1800" spc="-80" dirty="0">
                <a:solidFill>
                  <a:srgbClr val="FFFFFF"/>
                </a:solidFill>
                <a:latin typeface="Calibri"/>
                <a:cs typeface="Calibri"/>
              </a:rPr>
              <a:t> </a:t>
            </a:r>
            <a:r>
              <a:rPr sz="1800" spc="-25" dirty="0">
                <a:solidFill>
                  <a:srgbClr val="FFFFFF"/>
                </a:solidFill>
                <a:latin typeface="Calibri"/>
                <a:cs typeface="Calibri"/>
              </a:rPr>
              <a:t>son </a:t>
            </a:r>
            <a:r>
              <a:rPr sz="1800" spc="-20" dirty="0">
                <a:solidFill>
                  <a:srgbClr val="FFFFFF"/>
                </a:solidFill>
                <a:latin typeface="Calibri"/>
                <a:cs typeface="Calibri"/>
              </a:rPr>
              <a:t>nom.</a:t>
            </a:r>
            <a:endParaRPr sz="1800" dirty="0">
              <a:latin typeface="Calibri"/>
              <a:cs typeface="Calibri"/>
            </a:endParaRPr>
          </a:p>
        </p:txBody>
      </p:sp>
      <p:sp>
        <p:nvSpPr>
          <p:cNvPr id="20" name="object 20">
            <a:extLst>
              <a:ext uri="{C183D7F6-B498-43B3-948B-1728B52AA6E4}">
                <adec:decorative xmlns:adec="http://schemas.microsoft.com/office/drawing/2017/decorative" val="1"/>
              </a:ext>
            </a:extLst>
          </p:cNvPr>
          <p:cNvSpPr/>
          <p:nvPr/>
        </p:nvSpPr>
        <p:spPr>
          <a:xfrm>
            <a:off x="3029711" y="5088635"/>
            <a:ext cx="1473835" cy="195580"/>
          </a:xfrm>
          <a:custGeom>
            <a:avLst/>
            <a:gdLst/>
            <a:ahLst/>
            <a:cxnLst/>
            <a:rect l="l" t="t" r="r" b="b"/>
            <a:pathLst>
              <a:path w="1473835" h="195579">
                <a:moveTo>
                  <a:pt x="1441196" y="0"/>
                </a:moveTo>
                <a:lnTo>
                  <a:pt x="32512" y="0"/>
                </a:lnTo>
                <a:lnTo>
                  <a:pt x="19877" y="2561"/>
                </a:lnTo>
                <a:lnTo>
                  <a:pt x="9540" y="9540"/>
                </a:lnTo>
                <a:lnTo>
                  <a:pt x="2561" y="19877"/>
                </a:lnTo>
                <a:lnTo>
                  <a:pt x="0" y="32512"/>
                </a:lnTo>
                <a:lnTo>
                  <a:pt x="0" y="162559"/>
                </a:lnTo>
                <a:lnTo>
                  <a:pt x="2561" y="175194"/>
                </a:lnTo>
                <a:lnTo>
                  <a:pt x="9540" y="185531"/>
                </a:lnTo>
                <a:lnTo>
                  <a:pt x="19877" y="192510"/>
                </a:lnTo>
                <a:lnTo>
                  <a:pt x="32512" y="195072"/>
                </a:lnTo>
                <a:lnTo>
                  <a:pt x="1441196" y="195072"/>
                </a:lnTo>
                <a:lnTo>
                  <a:pt x="1453830" y="192510"/>
                </a:lnTo>
                <a:lnTo>
                  <a:pt x="1464167" y="185531"/>
                </a:lnTo>
                <a:lnTo>
                  <a:pt x="1471146" y="175194"/>
                </a:lnTo>
                <a:lnTo>
                  <a:pt x="1473708" y="162559"/>
                </a:lnTo>
                <a:lnTo>
                  <a:pt x="1473708" y="32512"/>
                </a:lnTo>
                <a:lnTo>
                  <a:pt x="1471146" y="19877"/>
                </a:lnTo>
                <a:lnTo>
                  <a:pt x="1464167" y="9540"/>
                </a:lnTo>
                <a:lnTo>
                  <a:pt x="1453830" y="2561"/>
                </a:lnTo>
                <a:lnTo>
                  <a:pt x="1441196" y="0"/>
                </a:lnTo>
                <a:close/>
              </a:path>
            </a:pathLst>
          </a:custGeom>
          <a:solidFill>
            <a:srgbClr val="F8F8F8"/>
          </a:solidFill>
        </p:spPr>
        <p:txBody>
          <a:bodyPr wrap="square" lIns="0" tIns="0" rIns="0" bIns="0" rtlCol="0"/>
          <a:lstStyle/>
          <a:p>
            <a:endParaRPr dirty="0"/>
          </a:p>
        </p:txBody>
      </p:sp>
      <p:sp>
        <p:nvSpPr>
          <p:cNvPr id="24" name="object 24"/>
          <p:cNvSpPr txBox="1"/>
          <p:nvPr/>
        </p:nvSpPr>
        <p:spPr>
          <a:xfrm>
            <a:off x="2893885" y="3811333"/>
            <a:ext cx="4192904" cy="378460"/>
          </a:xfrm>
          <a:prstGeom prst="rect">
            <a:avLst/>
          </a:prstGeom>
          <a:solidFill>
            <a:srgbClr val="F8F8F8"/>
          </a:solidFill>
          <a:ln w="3175">
            <a:solidFill>
              <a:srgbClr val="F8F8F8"/>
            </a:solidFill>
          </a:ln>
        </p:spPr>
        <p:txBody>
          <a:bodyPr vert="horz" wrap="square" lIns="0" tIns="35560" rIns="0" bIns="0" rtlCol="0">
            <a:spAutoFit/>
          </a:bodyPr>
          <a:lstStyle/>
          <a:p>
            <a:pPr marL="96520">
              <a:lnSpc>
                <a:spcPct val="100000"/>
              </a:lnSpc>
              <a:spcBef>
                <a:spcPts val="280"/>
              </a:spcBef>
            </a:pPr>
            <a:r>
              <a:rPr sz="1800" b="1" dirty="0">
                <a:solidFill>
                  <a:srgbClr val="215F8F"/>
                </a:solidFill>
                <a:latin typeface="Calibri"/>
                <a:cs typeface="Calibri"/>
              </a:rPr>
              <a:t>Élève</a:t>
            </a:r>
            <a:r>
              <a:rPr sz="1800" b="1" spc="-45" dirty="0">
                <a:solidFill>
                  <a:srgbClr val="215F8F"/>
                </a:solidFill>
                <a:latin typeface="Calibri"/>
                <a:cs typeface="Calibri"/>
              </a:rPr>
              <a:t> </a:t>
            </a:r>
            <a:r>
              <a:rPr sz="1800" b="1" dirty="0">
                <a:solidFill>
                  <a:srgbClr val="215F8F"/>
                </a:solidFill>
                <a:latin typeface="Calibri"/>
                <a:cs typeface="Calibri"/>
              </a:rPr>
              <a:t>de</a:t>
            </a:r>
            <a:r>
              <a:rPr sz="1800" b="1" spc="-20" dirty="0">
                <a:solidFill>
                  <a:srgbClr val="215F8F"/>
                </a:solidFill>
                <a:latin typeface="Calibri"/>
                <a:cs typeface="Calibri"/>
              </a:rPr>
              <a:t> </a:t>
            </a:r>
            <a:r>
              <a:rPr sz="1800" b="1" spc="-10" dirty="0">
                <a:solidFill>
                  <a:srgbClr val="215F8F"/>
                </a:solidFill>
                <a:latin typeface="Calibri"/>
                <a:cs typeface="Calibri"/>
              </a:rPr>
              <a:t>démonstration</a:t>
            </a:r>
            <a:r>
              <a:rPr sz="1800" b="1" spc="-40" dirty="0">
                <a:solidFill>
                  <a:srgbClr val="215F8F"/>
                </a:solidFill>
                <a:latin typeface="Calibri"/>
                <a:cs typeface="Calibri"/>
              </a:rPr>
              <a:t> </a:t>
            </a:r>
            <a:r>
              <a:rPr sz="1800" b="1" spc="-50" dirty="0">
                <a:solidFill>
                  <a:srgbClr val="215F8F"/>
                </a:solidFill>
                <a:latin typeface="Calibri"/>
                <a:cs typeface="Calibri"/>
              </a:rPr>
              <a:t>2</a:t>
            </a:r>
            <a:endParaRPr sz="1800" dirty="0">
              <a:latin typeface="Calibri"/>
              <a:cs typeface="Calibri"/>
            </a:endParaRPr>
          </a:p>
        </p:txBody>
      </p:sp>
      <p:sp>
        <p:nvSpPr>
          <p:cNvPr id="25" name="object 25"/>
          <p:cNvSpPr txBox="1"/>
          <p:nvPr/>
        </p:nvSpPr>
        <p:spPr>
          <a:xfrm>
            <a:off x="2893885" y="4382833"/>
            <a:ext cx="4068445" cy="378460"/>
          </a:xfrm>
          <a:prstGeom prst="rect">
            <a:avLst/>
          </a:prstGeom>
          <a:solidFill>
            <a:srgbClr val="F8F8F8"/>
          </a:solidFill>
          <a:ln w="3175">
            <a:solidFill>
              <a:srgbClr val="F8F8F8"/>
            </a:solidFill>
          </a:ln>
        </p:spPr>
        <p:txBody>
          <a:bodyPr vert="horz" wrap="square" lIns="0" tIns="35560" rIns="0" bIns="0" rtlCol="0">
            <a:spAutoFit/>
          </a:bodyPr>
          <a:lstStyle/>
          <a:p>
            <a:pPr marL="96520">
              <a:lnSpc>
                <a:spcPct val="100000"/>
              </a:lnSpc>
              <a:spcBef>
                <a:spcPts val="280"/>
              </a:spcBef>
            </a:pPr>
            <a:r>
              <a:rPr sz="1800" b="1" dirty="0">
                <a:solidFill>
                  <a:srgbClr val="215F8F"/>
                </a:solidFill>
                <a:latin typeface="Calibri"/>
                <a:cs typeface="Calibri"/>
              </a:rPr>
              <a:t>Élève</a:t>
            </a:r>
            <a:r>
              <a:rPr sz="1800" b="1" spc="-45" dirty="0">
                <a:solidFill>
                  <a:srgbClr val="215F8F"/>
                </a:solidFill>
                <a:latin typeface="Calibri"/>
                <a:cs typeface="Calibri"/>
              </a:rPr>
              <a:t> </a:t>
            </a:r>
            <a:r>
              <a:rPr sz="1800" b="1" dirty="0">
                <a:solidFill>
                  <a:srgbClr val="215F8F"/>
                </a:solidFill>
                <a:latin typeface="Calibri"/>
                <a:cs typeface="Calibri"/>
              </a:rPr>
              <a:t>de</a:t>
            </a:r>
            <a:r>
              <a:rPr sz="1800" b="1" spc="-15" dirty="0">
                <a:solidFill>
                  <a:srgbClr val="215F8F"/>
                </a:solidFill>
                <a:latin typeface="Calibri"/>
                <a:cs typeface="Calibri"/>
              </a:rPr>
              <a:t> </a:t>
            </a:r>
            <a:r>
              <a:rPr sz="1800" b="1" spc="-10" dirty="0">
                <a:solidFill>
                  <a:srgbClr val="215F8F"/>
                </a:solidFill>
                <a:latin typeface="Calibri"/>
                <a:cs typeface="Calibri"/>
              </a:rPr>
              <a:t>démonstration</a:t>
            </a:r>
            <a:r>
              <a:rPr sz="1800" b="1" spc="-50" dirty="0">
                <a:solidFill>
                  <a:srgbClr val="215F8F"/>
                </a:solidFill>
                <a:latin typeface="Calibri"/>
                <a:cs typeface="Calibri"/>
              </a:rPr>
              <a:t> 3</a:t>
            </a:r>
            <a:endParaRPr sz="1800" dirty="0">
              <a:latin typeface="Calibri"/>
              <a:cs typeface="Calibri"/>
            </a:endParaRPr>
          </a:p>
        </p:txBody>
      </p:sp>
      <p:sp>
        <p:nvSpPr>
          <p:cNvPr id="26" name="object 26"/>
          <p:cNvSpPr txBox="1"/>
          <p:nvPr/>
        </p:nvSpPr>
        <p:spPr>
          <a:xfrm>
            <a:off x="3016123" y="5057013"/>
            <a:ext cx="1501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15F8F"/>
                </a:solidFill>
                <a:latin typeface="Calibri"/>
                <a:cs typeface="Calibri"/>
              </a:rPr>
              <a:t>Ajouter</a:t>
            </a:r>
            <a:r>
              <a:rPr sz="1200" spc="-35" dirty="0">
                <a:solidFill>
                  <a:srgbClr val="215F8F"/>
                </a:solidFill>
                <a:latin typeface="Calibri"/>
                <a:cs typeface="Calibri"/>
              </a:rPr>
              <a:t> </a:t>
            </a:r>
            <a:r>
              <a:rPr sz="1200" dirty="0">
                <a:solidFill>
                  <a:srgbClr val="215F8F"/>
                </a:solidFill>
                <a:latin typeface="Calibri"/>
                <a:cs typeface="Calibri"/>
              </a:rPr>
              <a:t>un</a:t>
            </a:r>
            <a:r>
              <a:rPr sz="1200" spc="-25" dirty="0">
                <a:solidFill>
                  <a:srgbClr val="215F8F"/>
                </a:solidFill>
                <a:latin typeface="Calibri"/>
                <a:cs typeface="Calibri"/>
              </a:rPr>
              <a:t> </a:t>
            </a:r>
            <a:r>
              <a:rPr sz="1200" dirty="0">
                <a:solidFill>
                  <a:srgbClr val="215F8F"/>
                </a:solidFill>
                <a:latin typeface="Calibri"/>
                <a:cs typeface="Calibri"/>
              </a:rPr>
              <a:t>nouvel</a:t>
            </a:r>
            <a:r>
              <a:rPr sz="1200" spc="-35" dirty="0">
                <a:solidFill>
                  <a:srgbClr val="215F8F"/>
                </a:solidFill>
                <a:latin typeface="Calibri"/>
                <a:cs typeface="Calibri"/>
              </a:rPr>
              <a:t> </a:t>
            </a:r>
            <a:r>
              <a:rPr sz="1200" spc="-20" dirty="0">
                <a:solidFill>
                  <a:srgbClr val="215F8F"/>
                </a:solidFill>
                <a:latin typeface="Calibri"/>
                <a:cs typeface="Calibri"/>
              </a:rPr>
              <a:t>élève</a:t>
            </a:r>
            <a:endParaRPr sz="1200" dirty="0">
              <a:latin typeface="Calibri"/>
              <a:cs typeface="Calibri"/>
            </a:endParaRPr>
          </a:p>
        </p:txBody>
      </p:sp>
      <p:grpSp>
        <p:nvGrpSpPr>
          <p:cNvPr id="12" name="object 12">
            <a:extLst>
              <a:ext uri="{C183D7F6-B498-43B3-948B-1728B52AA6E4}">
                <adec:decorative xmlns:adec="http://schemas.microsoft.com/office/drawing/2017/decorative" val="1"/>
              </a:ext>
            </a:extLst>
          </p:cNvPr>
          <p:cNvGrpSpPr/>
          <p:nvPr/>
        </p:nvGrpSpPr>
        <p:grpSpPr>
          <a:xfrm>
            <a:off x="0" y="6711695"/>
            <a:ext cx="12192000" cy="146685"/>
            <a:chOff x="0" y="6711695"/>
            <a:chExt cx="12192000" cy="146685"/>
          </a:xfrm>
        </p:grpSpPr>
        <p:sp>
          <p:nvSpPr>
            <p:cNvPr id="13" name="object 13"/>
            <p:cNvSpPr/>
            <p:nvPr/>
          </p:nvSpPr>
          <p:spPr>
            <a:xfrm>
              <a:off x="0" y="6795514"/>
              <a:ext cx="12192000" cy="62865"/>
            </a:xfrm>
            <a:custGeom>
              <a:avLst/>
              <a:gdLst/>
              <a:ahLst/>
              <a:cxnLst/>
              <a:rect l="l" t="t" r="r" b="b"/>
              <a:pathLst>
                <a:path w="12192000" h="62865">
                  <a:moveTo>
                    <a:pt x="12192000" y="0"/>
                  </a:moveTo>
                  <a:lnTo>
                    <a:pt x="0" y="0"/>
                  </a:lnTo>
                  <a:lnTo>
                    <a:pt x="0" y="62484"/>
                  </a:lnTo>
                  <a:lnTo>
                    <a:pt x="12192000" y="62484"/>
                  </a:lnTo>
                  <a:lnTo>
                    <a:pt x="12192000" y="0"/>
                  </a:lnTo>
                  <a:close/>
                </a:path>
              </a:pathLst>
            </a:custGeom>
            <a:solidFill>
              <a:srgbClr val="1A4685"/>
            </a:solidFill>
          </p:spPr>
          <p:txBody>
            <a:bodyPr wrap="square" lIns="0" tIns="0" rIns="0" bIns="0" rtlCol="0"/>
            <a:lstStyle/>
            <a:p>
              <a:endParaRPr dirty="0"/>
            </a:p>
          </p:txBody>
        </p:sp>
        <p:sp>
          <p:nvSpPr>
            <p:cNvPr id="14" name="object 14"/>
            <p:cNvSpPr/>
            <p:nvPr/>
          </p:nvSpPr>
          <p:spPr>
            <a:xfrm>
              <a:off x="0" y="6711695"/>
              <a:ext cx="12192000" cy="83820"/>
            </a:xfrm>
            <a:custGeom>
              <a:avLst/>
              <a:gdLst/>
              <a:ahLst/>
              <a:cxnLst/>
              <a:rect l="l" t="t" r="r" b="b"/>
              <a:pathLst>
                <a:path w="12192000" h="83820">
                  <a:moveTo>
                    <a:pt x="12192000" y="0"/>
                  </a:moveTo>
                  <a:lnTo>
                    <a:pt x="0" y="0"/>
                  </a:lnTo>
                  <a:lnTo>
                    <a:pt x="0" y="83819"/>
                  </a:lnTo>
                  <a:lnTo>
                    <a:pt x="12192000" y="83819"/>
                  </a:lnTo>
                  <a:lnTo>
                    <a:pt x="12192000" y="0"/>
                  </a:lnTo>
                  <a:close/>
                </a:path>
              </a:pathLst>
            </a:custGeom>
            <a:solidFill>
              <a:srgbClr val="FFC107"/>
            </a:solidFill>
          </p:spPr>
          <p:txBody>
            <a:bodyPr wrap="square" lIns="0" tIns="0" rIns="0" bIns="0" rtlCol="0"/>
            <a:lstStyle/>
            <a:p>
              <a:endParaRPr dirty="0"/>
            </a:p>
          </p:txBody>
        </p:sp>
      </p:gr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149225">
              <a:lnSpc>
                <a:spcPts val="2760"/>
              </a:lnSpc>
            </a:pPr>
            <a:fld id="{81D60167-4931-47E6-BA6A-407CBD079E47}" type="slidenum">
              <a:rPr spc="-50" dirty="0"/>
              <a:t>9</a:t>
            </a:fld>
            <a:endParaRPr spc="-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FAFC8D6D-D445-4942-96C3-9FEE9EFD5F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615319-21B2-43EF-AB72-9408EFAA0B63}">
  <ds:schemaRefs>
    <ds:schemaRef ds:uri="http://schemas.microsoft.com/sharepoint/v3/contenttype/forms"/>
  </ds:schemaRefs>
</ds:datastoreItem>
</file>

<file path=customXml/itemProps3.xml><?xml version="1.0" encoding="utf-8"?>
<ds:datastoreItem xmlns:ds="http://schemas.openxmlformats.org/officeDocument/2006/customXml" ds:itemID="{7B659E92-9394-4987-9FC3-23C73174E0D9}">
  <ds:schemaRef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fdcd57df-05e8-4749-9cc8-5afe3dcd00a5"/>
    <ds:schemaRef ds:uri="http://purl.org/dc/elements/1.1/"/>
    <ds:schemaRef ds:uri="http://purl.org/dc/terms/"/>
    <ds:schemaRef ds:uri="http://schemas.microsoft.com/office/2006/metadata/properties"/>
    <ds:schemaRef ds:uri="b906d55b-a694-4ee1-a926-b6d0b5dbfc30"/>
  </ds:schemaRefs>
</ds:datastoreItem>
</file>

<file path=docProps/app.xml><?xml version="1.0" encoding="utf-8"?>
<Properties xmlns="http://schemas.openxmlformats.org/officeDocument/2006/extended-properties" xmlns:vt="http://schemas.openxmlformats.org/officeDocument/2006/docPropsVTypes">
  <Template/>
  <TotalTime>213</TotalTime>
  <Words>4826</Words>
  <Application>Microsoft Office PowerPoint</Application>
  <PresentationFormat>Widescreen</PresentationFormat>
  <Paragraphs>622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Guide d'aide du portail familial</vt:lpstr>
      <vt:lpstr>Premiers pas : Nouveaux utilisateurs</vt:lpstr>
      <vt:lpstr>Premiers pas : Nouveaux utilisateurs (suite)</vt:lpstr>
      <vt:lpstr>Premiers pas : Utilisateurs enregistrés</vt:lpstr>
      <vt:lpstr>Premiers pas : Affichage en espagnol</vt:lpstr>
      <vt:lpstr>Réinitialisation de votre mot de passe</vt:lpstr>
      <vt:lpstr>Ajout d'élèves</vt:lpstr>
      <vt:lpstr>Suppression d’élèves</vt:lpstr>
      <vt:lpstr>Sélection d'un élève</vt:lpstr>
      <vt:lpstr>Consultation des résultats MCAS</vt:lpstr>
      <vt:lpstr>Affichage de l'historique des tests : MCAS</vt:lpstr>
      <vt:lpstr>Consultation des résultats du test : MCAS</vt:lpstr>
      <vt:lpstr>Consultation des résultats du test : Niveau de Rendement</vt:lpstr>
      <vt:lpstr>Consultation des résultats du test : Comparaison des données</vt:lpstr>
      <vt:lpstr>Consultation des résultats du test : Croissance des élèves</vt:lpstr>
      <vt:lpstr>Consultation des résultats du test : Catégorie de rapport</vt:lpstr>
      <vt:lpstr>Consultation des résultats détaillés</vt:lpstr>
      <vt:lpstr>Affichage des résultats détaillés (suite)</vt:lpstr>
      <vt:lpstr>Consultation des résultats MCAS-Alt</vt:lpstr>
      <vt:lpstr>Affichage de l'historique des tests : MCAS-Alt</vt:lpstr>
      <vt:lpstr>Consultation des résultats du test : MCAS-Alt</vt:lpstr>
      <vt:lpstr>Consultation des résultats du test MCAS-Alt : Niveau de Rendement</vt:lpstr>
      <vt:lpstr>Consultation des résultats du test MCAS-Alt : Catégorie de rapport</vt:lpstr>
      <vt:lpstr>Consultation des résultats du test MCAS-Alt : Domaines de notation</vt:lpstr>
      <vt:lpstr>Ressources supplémentaires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French</dc:title>
  <dc:creator>DESE</dc:creator>
  <cp:lastModifiedBy>Zou, Dong (EOE)</cp:lastModifiedBy>
  <cp:revision>40</cp:revision>
  <dcterms:created xsi:type="dcterms:W3CDTF">2026-06-23T19:22:25Z</dcterms:created>
  <dcterms:modified xsi:type="dcterms:W3CDTF">2026-07-15T20:35:34Z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