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81" r:id="rId6"/>
    <p:sldId id="282" r:id="rId7"/>
    <p:sldId id="283" r:id="rId8"/>
    <p:sldId id="296" r:id="rId9"/>
    <p:sldId id="284" r:id="rId10"/>
    <p:sldId id="285" r:id="rId11"/>
    <p:sldId id="286" r:id="rId12"/>
    <p:sldId id="287" r:id="rId13"/>
    <p:sldId id="298" r:id="rId14"/>
    <p:sldId id="288" r:id="rId15"/>
    <p:sldId id="289" r:id="rId16"/>
    <p:sldId id="293" r:id="rId17"/>
    <p:sldId id="294" r:id="rId18"/>
    <p:sldId id="297" r:id="rId19"/>
    <p:sldId id="295" r:id="rId20"/>
    <p:sldId id="290" r:id="rId21"/>
    <p:sldId id="292" r:id="rId22"/>
    <p:sldId id="299" r:id="rId23"/>
    <p:sldId id="300" r:id="rId24"/>
    <p:sldId id="301" r:id="rId25"/>
    <p:sldId id="302" r:id="rId26"/>
    <p:sldId id="305" r:id="rId27"/>
    <p:sldId id="309" r:id="rId28"/>
    <p:sldId id="29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230A2A-7EE9-54C1-B9BB-C961D671D4B2}" name="Kaelee Harper" initials="KH" userId="S::kharper@emetric.net::551bc754-dc5b-4321-85c7-faed821a67fa" providerId="AD"/>
  <p188:author id="{4279A833-70C7-6EAF-FABE-96111D4DE5B5}" name="Sohrabie, Sadeq (DESE)" initials="SS" userId="S::sadeq.sohrabie@mass.gov::7b1bfc5c-0466-48b2-9a4a-f8f7c3cb6002" providerId="AD"/>
  <p188:author id="{CD201857-0226-EC5D-C27F-5E8B7A79CF9A}" name="Zalk, Jodie (DESE)" initials="ZJ" userId="S::jodie.l.zalk@mass.gov::e1452584-4588-4fe8-8e76-c634323654f0" providerId="AD"/>
  <p188:author id="{BF065B60-68B2-033C-0531-4C24429BD042}" name="Cullen, Shannon (DESE)" initials="SC" userId="S::Shannon.Cullen@mass.gov::6b1ad6a8-5818-44b3-9274-ccefbf22d13d" providerId="AD"/>
  <p188:author id="{D4DE6262-7396-61FC-CEB8-9E7B81DCD686}" name="Yang, Yi (DESE)" initials="YY" userId="S::yi.yang@mass.gov::327729dd-7713-4acb-a99e-bb545f1a037c" providerId="AD"/>
  <p188:author id="{2DDAB86A-D521-A4F8-DC3C-FF0AD3E217C3}" name="Zalk, Jodie (DESE)" initials="JZ" userId="S::Jodie.L.Zalk@mass.gov::e1452584-4588-4fe8-8e76-c634323654f0" providerId="AD"/>
  <p188:author id="{D893ED6B-2774-A2DA-8CC8-44DF1A20EC89}" name="Stapel, Michol (DESE)" initials="MS" userId="S::Michol.Stapel@mass.gov::d1044f1d-e774-462e-aad2-87ada66cdb3f" providerId="AD"/>
  <p188:author id="{CFD5C9A3-BF3C-C5A8-9134-52A3F899AE62}" name="Goldberg, Rachel (DESE)" initials="GR" userId="S::rachel.goldberg@mass.gov::bc9b277d-2f7c-46d8-ac91-df6eeb817de1" providerId="AD"/>
  <p188:author id="{52CBF4AC-2F2A-CAC0-FF80-696C1D5B8F72}" name="Abbie Currier" initials="AC" userId="S::acurrier@emetric.net::abe16f36-c232-4a49-81f6-0ff344f1a17d" providerId="AD"/>
  <p188:author id="{D83C60B2-B235-AE56-81C4-978CEBCC7853}" name="Goldberg, Rachel (DESE)" initials="" userId="S::Rachel.Goldberg@mass.gov::bc9b277d-2f7c-46d8-ac91-df6eeb817de1" providerId="AD"/>
  <p188:author id="{101D57BA-25DC-A1AE-B18C-09A4FDEC08D3}" name="Trystan Moss" initials="TM" userId="S::tmoss@emetric.net::fa4fba35-729c-4dcc-8c0e-3191789c7a44" providerId="AD"/>
  <p188:author id="{7C2715CB-A9B9-83CC-FE59-A1373292E352}" name="Cullen, Shannon (DESE)" initials="CS" userId="S::shannon.cullen@mass.gov::6b1ad6a8-5818-44b3-9274-ccefbf22d13d" providerId="AD"/>
  <p188:author id="{C99C54CB-8FFB-40E3-07A6-9A1EF74BB571}" name="Sara Hanlon" initials="SH" userId="S::Sara.Hanlon@cognia.org::8fc26b1e-d852-448e-8fdd-9116e7769d43" providerId="AD"/>
  <p188:author id="{4E3817DD-5D08-DFEA-F2A6-48B834252315}" name="Lauren Chiuminatto" initials="LC" userId="S::lchiuminatto@emetric.net::79b30329-98cf-4eee-bf2f-ed35cd303ec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hilip Villarreal" initials="PV" lastIdx="1" clrIdx="0">
    <p:extLst>
      <p:ext uri="{19B8F6BF-5375-455C-9EA6-DF929625EA0E}">
        <p15:presenceInfo xmlns:p15="http://schemas.microsoft.com/office/powerpoint/2012/main" userId="S::pvillarreal@emetric.net::67af8d11-9201-447a-ba4e-16768352caba" providerId="AD"/>
      </p:ext>
    </p:extLst>
  </p:cmAuthor>
  <p:cmAuthor id="2" name="Kaelee Harper" initials="KH" lastIdx="1" clrIdx="1">
    <p:extLst>
      <p:ext uri="{19B8F6BF-5375-455C-9EA6-DF929625EA0E}">
        <p15:presenceInfo xmlns:p15="http://schemas.microsoft.com/office/powerpoint/2012/main" userId="S::kharper@emetric.net::551bc754-dc5b-4321-85c7-faed821a67fa" providerId="AD"/>
      </p:ext>
    </p:extLst>
  </p:cmAuthor>
  <p:cmAuthor id="3" name="Trystan Moss" initials="TM" lastIdx="2" clrIdx="2">
    <p:extLst>
      <p:ext uri="{19B8F6BF-5375-455C-9EA6-DF929625EA0E}">
        <p15:presenceInfo xmlns:p15="http://schemas.microsoft.com/office/powerpoint/2012/main" userId="Trystan Mos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608F"/>
    <a:srgbClr val="6B6B6B"/>
    <a:srgbClr val="F9F9F9"/>
    <a:srgbClr val="EEEEEE"/>
    <a:srgbClr val="FCFCFC"/>
    <a:srgbClr val="FBFBFB"/>
    <a:srgbClr val="FDFDFD"/>
    <a:srgbClr val="DDDDDD"/>
    <a:srgbClr val="F3F3F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29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ldberg, Rachel (DESE)" userId="bc9b277d-2f7c-46d8-ac91-df6eeb817de1" providerId="ADAL" clId="{4C129E66-92CA-4CD9-A561-AC23989792E0}"/>
    <pc:docChg chg="undo custSel modSld">
      <pc:chgData name="Goldberg, Rachel (DESE)" userId="bc9b277d-2f7c-46d8-ac91-df6eeb817de1" providerId="ADAL" clId="{4C129E66-92CA-4CD9-A561-AC23989792E0}" dt="2026-07-13T14:22:28.486" v="42" actId="113"/>
      <pc:docMkLst>
        <pc:docMk/>
      </pc:docMkLst>
      <pc:sldChg chg="modSp mod">
        <pc:chgData name="Goldberg, Rachel (DESE)" userId="bc9b277d-2f7c-46d8-ac91-df6eeb817de1" providerId="ADAL" clId="{4C129E66-92CA-4CD9-A561-AC23989792E0}" dt="2026-07-13T14:12:27.825" v="2" actId="13244"/>
        <pc:sldMkLst>
          <pc:docMk/>
          <pc:sldMk cId="3847903710" sldId="281"/>
        </pc:sldMkLst>
        <pc:spChg chg="ord">
          <ac:chgData name="Goldberg, Rachel (DESE)" userId="bc9b277d-2f7c-46d8-ac91-df6eeb817de1" providerId="ADAL" clId="{4C129E66-92CA-4CD9-A561-AC23989792E0}" dt="2026-07-13T14:12:12.321" v="1" actId="13244"/>
          <ac:spMkLst>
            <pc:docMk/>
            <pc:sldMk cId="3847903710" sldId="281"/>
            <ac:spMk id="3" creationId="{6B395BE4-A72D-FB3F-AC20-710F9266AFCE}"/>
          </ac:spMkLst>
        </pc:spChg>
        <pc:spChg chg="mod">
          <ac:chgData name="Goldberg, Rachel (DESE)" userId="bc9b277d-2f7c-46d8-ac91-df6eeb817de1" providerId="ADAL" clId="{4C129E66-92CA-4CD9-A561-AC23989792E0}" dt="2026-07-13T14:12:03.466" v="0" actId="1036"/>
          <ac:spMkLst>
            <pc:docMk/>
            <pc:sldMk cId="3847903710" sldId="281"/>
            <ac:spMk id="4" creationId="{4FF31EC0-7E03-8257-76E4-429677EF8746}"/>
          </ac:spMkLst>
        </pc:spChg>
        <pc:spChg chg="ord">
          <ac:chgData name="Goldberg, Rachel (DESE)" userId="bc9b277d-2f7c-46d8-ac91-df6eeb817de1" providerId="ADAL" clId="{4C129E66-92CA-4CD9-A561-AC23989792E0}" dt="2026-07-13T14:12:27.825" v="2" actId="13244"/>
          <ac:spMkLst>
            <pc:docMk/>
            <pc:sldMk cId="3847903710" sldId="281"/>
            <ac:spMk id="40" creationId="{1EB31EC0-0567-67EA-A084-E03D6C3D7852}"/>
          </ac:spMkLst>
        </pc:spChg>
      </pc:sldChg>
      <pc:sldChg chg="modSp mod">
        <pc:chgData name="Goldberg, Rachel (DESE)" userId="bc9b277d-2f7c-46d8-ac91-df6eeb817de1" providerId="ADAL" clId="{4C129E66-92CA-4CD9-A561-AC23989792E0}" dt="2026-07-13T14:13:35.413" v="3" actId="13244"/>
        <pc:sldMkLst>
          <pc:docMk/>
          <pc:sldMk cId="3452625513" sldId="282"/>
        </pc:sldMkLst>
        <pc:spChg chg="ord">
          <ac:chgData name="Goldberg, Rachel (DESE)" userId="bc9b277d-2f7c-46d8-ac91-df6eeb817de1" providerId="ADAL" clId="{4C129E66-92CA-4CD9-A561-AC23989792E0}" dt="2026-07-13T14:13:35.413" v="3" actId="13244"/>
          <ac:spMkLst>
            <pc:docMk/>
            <pc:sldMk cId="3452625513" sldId="282"/>
            <ac:spMk id="15" creationId="{F3C9E1F3-6BFA-8BCC-4EAB-112AFAC1273B}"/>
          </ac:spMkLst>
        </pc:spChg>
      </pc:sldChg>
      <pc:sldChg chg="modSp mod">
        <pc:chgData name="Goldberg, Rachel (DESE)" userId="bc9b277d-2f7c-46d8-ac91-df6eeb817de1" providerId="ADAL" clId="{4C129E66-92CA-4CD9-A561-AC23989792E0}" dt="2026-07-13T14:14:10.495" v="6" actId="13244"/>
        <pc:sldMkLst>
          <pc:docMk/>
          <pc:sldMk cId="2495616852" sldId="283"/>
        </pc:sldMkLst>
        <pc:spChg chg="ord">
          <ac:chgData name="Goldberg, Rachel (DESE)" userId="bc9b277d-2f7c-46d8-ac91-df6eeb817de1" providerId="ADAL" clId="{4C129E66-92CA-4CD9-A561-AC23989792E0}" dt="2026-07-13T14:14:10.495" v="6" actId="13244"/>
          <ac:spMkLst>
            <pc:docMk/>
            <pc:sldMk cId="2495616852" sldId="283"/>
            <ac:spMk id="10" creationId="{0C567141-9CCC-C8B4-F1EC-FA005A8B9DBA}"/>
          </ac:spMkLst>
        </pc:spChg>
        <pc:spChg chg="ord">
          <ac:chgData name="Goldberg, Rachel (DESE)" userId="bc9b277d-2f7c-46d8-ac91-df6eeb817de1" providerId="ADAL" clId="{4C129E66-92CA-4CD9-A561-AC23989792E0}" dt="2026-07-13T14:14:01.101" v="4" actId="13244"/>
          <ac:spMkLst>
            <pc:docMk/>
            <pc:sldMk cId="2495616852" sldId="283"/>
            <ac:spMk id="14" creationId="{D4863883-2F20-7001-E9BB-832F5AF28611}"/>
          </ac:spMkLst>
        </pc:spChg>
        <pc:spChg chg="ord">
          <ac:chgData name="Goldberg, Rachel (DESE)" userId="bc9b277d-2f7c-46d8-ac91-df6eeb817de1" providerId="ADAL" clId="{4C129E66-92CA-4CD9-A561-AC23989792E0}" dt="2026-07-13T14:14:04.214" v="5" actId="13244"/>
          <ac:spMkLst>
            <pc:docMk/>
            <pc:sldMk cId="2495616852" sldId="283"/>
            <ac:spMk id="41" creationId="{D0816ED6-0743-0D7A-6592-5E6BBAE315CF}"/>
          </ac:spMkLst>
        </pc:spChg>
      </pc:sldChg>
      <pc:sldChg chg="modSp mod">
        <pc:chgData name="Goldberg, Rachel (DESE)" userId="bc9b277d-2f7c-46d8-ac91-df6eeb817de1" providerId="ADAL" clId="{4C129E66-92CA-4CD9-A561-AC23989792E0}" dt="2026-07-13T14:17:30.177" v="32" actId="166"/>
        <pc:sldMkLst>
          <pc:docMk/>
          <pc:sldMk cId="3989879702" sldId="284"/>
        </pc:sldMkLst>
        <pc:spChg chg="ord">
          <ac:chgData name="Goldberg, Rachel (DESE)" userId="bc9b277d-2f7c-46d8-ac91-df6eeb817de1" providerId="ADAL" clId="{4C129E66-92CA-4CD9-A561-AC23989792E0}" dt="2026-07-13T14:17:30.177" v="32" actId="166"/>
          <ac:spMkLst>
            <pc:docMk/>
            <pc:sldMk cId="3989879702" sldId="284"/>
            <ac:spMk id="57" creationId="{5B185846-33DF-BA35-7878-A1DF7E662854}"/>
          </ac:spMkLst>
        </pc:spChg>
      </pc:sldChg>
      <pc:sldChg chg="modSp mod">
        <pc:chgData name="Goldberg, Rachel (DESE)" userId="bc9b277d-2f7c-46d8-ac91-df6eeb817de1" providerId="ADAL" clId="{4C129E66-92CA-4CD9-A561-AC23989792E0}" dt="2026-07-13T14:19:05.943" v="34" actId="13244"/>
        <pc:sldMkLst>
          <pc:docMk/>
          <pc:sldMk cId="2621257514" sldId="285"/>
        </pc:sldMkLst>
        <pc:spChg chg="ord">
          <ac:chgData name="Goldberg, Rachel (DESE)" userId="bc9b277d-2f7c-46d8-ac91-df6eeb817de1" providerId="ADAL" clId="{4C129E66-92CA-4CD9-A561-AC23989792E0}" dt="2026-07-13T14:18:54.674" v="33" actId="13244"/>
          <ac:spMkLst>
            <pc:docMk/>
            <pc:sldMk cId="2621257514" sldId="285"/>
            <ac:spMk id="18" creationId="{5ED952D8-9ECD-5368-E091-921899019525}"/>
          </ac:spMkLst>
        </pc:spChg>
        <pc:spChg chg="ord">
          <ac:chgData name="Goldberg, Rachel (DESE)" userId="bc9b277d-2f7c-46d8-ac91-df6eeb817de1" providerId="ADAL" clId="{4C129E66-92CA-4CD9-A561-AC23989792E0}" dt="2026-07-13T14:19:05.943" v="34" actId="13244"/>
          <ac:spMkLst>
            <pc:docMk/>
            <pc:sldMk cId="2621257514" sldId="285"/>
            <ac:spMk id="25" creationId="{0890CFA8-70A6-1E5F-402F-8E4D8E5E2F16}"/>
          </ac:spMkLst>
        </pc:spChg>
      </pc:sldChg>
      <pc:sldChg chg="modSp mod">
        <pc:chgData name="Goldberg, Rachel (DESE)" userId="bc9b277d-2f7c-46d8-ac91-df6eeb817de1" providerId="ADAL" clId="{4C129E66-92CA-4CD9-A561-AC23989792E0}" dt="2026-07-13T14:19:25.981" v="35" actId="13244"/>
        <pc:sldMkLst>
          <pc:docMk/>
          <pc:sldMk cId="3875473262" sldId="286"/>
        </pc:sldMkLst>
        <pc:spChg chg="ord">
          <ac:chgData name="Goldberg, Rachel (DESE)" userId="bc9b277d-2f7c-46d8-ac91-df6eeb817de1" providerId="ADAL" clId="{4C129E66-92CA-4CD9-A561-AC23989792E0}" dt="2026-07-13T14:19:25.981" v="35" actId="13244"/>
          <ac:spMkLst>
            <pc:docMk/>
            <pc:sldMk cId="3875473262" sldId="286"/>
            <ac:spMk id="9" creationId="{84EE8090-1534-8530-0F51-85FC9CEF08FB}"/>
          </ac:spMkLst>
        </pc:spChg>
      </pc:sldChg>
      <pc:sldChg chg="modSp mod">
        <pc:chgData name="Goldberg, Rachel (DESE)" userId="bc9b277d-2f7c-46d8-ac91-df6eeb817de1" providerId="ADAL" clId="{4C129E66-92CA-4CD9-A561-AC23989792E0}" dt="2026-07-13T14:19:47.967" v="37" actId="13244"/>
        <pc:sldMkLst>
          <pc:docMk/>
          <pc:sldMk cId="3056664210" sldId="287"/>
        </pc:sldMkLst>
        <pc:spChg chg="ord">
          <ac:chgData name="Goldberg, Rachel (DESE)" userId="bc9b277d-2f7c-46d8-ac91-df6eeb817de1" providerId="ADAL" clId="{4C129E66-92CA-4CD9-A561-AC23989792E0}" dt="2026-07-13T14:19:47.967" v="37" actId="13244"/>
          <ac:spMkLst>
            <pc:docMk/>
            <pc:sldMk cId="3056664210" sldId="287"/>
            <ac:spMk id="11" creationId="{FA778A3C-454A-6083-F63C-649DBE520B39}"/>
          </ac:spMkLst>
        </pc:spChg>
      </pc:sldChg>
      <pc:sldChg chg="modSp mod">
        <pc:chgData name="Goldberg, Rachel (DESE)" userId="bc9b277d-2f7c-46d8-ac91-df6eeb817de1" providerId="ADAL" clId="{4C129E66-92CA-4CD9-A561-AC23989792E0}" dt="2026-07-13T14:20:11.967" v="39" actId="13244"/>
        <pc:sldMkLst>
          <pc:docMk/>
          <pc:sldMk cId="2135317052" sldId="288"/>
        </pc:sldMkLst>
        <pc:spChg chg="ord">
          <ac:chgData name="Goldberg, Rachel (DESE)" userId="bc9b277d-2f7c-46d8-ac91-df6eeb817de1" providerId="ADAL" clId="{4C129E66-92CA-4CD9-A561-AC23989792E0}" dt="2026-07-13T14:20:11.967" v="39" actId="13244"/>
          <ac:spMkLst>
            <pc:docMk/>
            <pc:sldMk cId="2135317052" sldId="288"/>
            <ac:spMk id="2" creationId="{CFE25EA1-03E9-789C-C17B-DF9D5A68ACCC}"/>
          </ac:spMkLst>
        </pc:spChg>
      </pc:sldChg>
      <pc:sldChg chg="modSp mod">
        <pc:chgData name="Goldberg, Rachel (DESE)" userId="bc9b277d-2f7c-46d8-ac91-df6eeb817de1" providerId="ADAL" clId="{4C129E66-92CA-4CD9-A561-AC23989792E0}" dt="2026-07-13T14:20:24.101" v="40" actId="13244"/>
        <pc:sldMkLst>
          <pc:docMk/>
          <pc:sldMk cId="1713826509" sldId="289"/>
        </pc:sldMkLst>
        <pc:spChg chg="ord">
          <ac:chgData name="Goldberg, Rachel (DESE)" userId="bc9b277d-2f7c-46d8-ac91-df6eeb817de1" providerId="ADAL" clId="{4C129E66-92CA-4CD9-A561-AC23989792E0}" dt="2026-07-13T14:20:24.101" v="40" actId="13244"/>
          <ac:spMkLst>
            <pc:docMk/>
            <pc:sldMk cId="1713826509" sldId="289"/>
            <ac:spMk id="4" creationId="{BAB07EF7-52EE-FE71-8373-FB1EF71AD147}"/>
          </ac:spMkLst>
        </pc:spChg>
      </pc:sldChg>
      <pc:sldChg chg="modSp mod">
        <pc:chgData name="Goldberg, Rachel (DESE)" userId="bc9b277d-2f7c-46d8-ac91-df6eeb817de1" providerId="ADAL" clId="{4C129E66-92CA-4CD9-A561-AC23989792E0}" dt="2026-07-13T14:22:28.486" v="42" actId="113"/>
        <pc:sldMkLst>
          <pc:docMk/>
          <pc:sldMk cId="720410327" sldId="293"/>
        </pc:sldMkLst>
        <pc:spChg chg="mod">
          <ac:chgData name="Goldberg, Rachel (DESE)" userId="bc9b277d-2f7c-46d8-ac91-df6eeb817de1" providerId="ADAL" clId="{4C129E66-92CA-4CD9-A561-AC23989792E0}" dt="2026-07-13T14:22:28.486" v="42" actId="113"/>
          <ac:spMkLst>
            <pc:docMk/>
            <pc:sldMk cId="720410327" sldId="293"/>
            <ac:spMk id="28" creationId="{A5EEBC2C-6D6D-6992-B122-4A7FC57DD5DC}"/>
          </ac:spMkLst>
        </pc:spChg>
      </pc:sldChg>
      <pc:sldChg chg="modSp mod">
        <pc:chgData name="Goldberg, Rachel (DESE)" userId="bc9b277d-2f7c-46d8-ac91-df6eeb817de1" providerId="ADAL" clId="{4C129E66-92CA-4CD9-A561-AC23989792E0}" dt="2026-07-13T14:16:31.061" v="29" actId="167"/>
        <pc:sldMkLst>
          <pc:docMk/>
          <pc:sldMk cId="3438775664" sldId="296"/>
        </pc:sldMkLst>
        <pc:spChg chg="ord">
          <ac:chgData name="Goldberg, Rachel (DESE)" userId="bc9b277d-2f7c-46d8-ac91-df6eeb817de1" providerId="ADAL" clId="{4C129E66-92CA-4CD9-A561-AC23989792E0}" dt="2026-07-13T14:16:12.972" v="26" actId="167"/>
          <ac:spMkLst>
            <pc:docMk/>
            <pc:sldMk cId="3438775664" sldId="296"/>
            <ac:spMk id="15" creationId="{F635359F-BE63-142E-A86F-6334398613D1}"/>
          </ac:spMkLst>
        </pc:spChg>
        <pc:spChg chg="ord">
          <ac:chgData name="Goldberg, Rachel (DESE)" userId="bc9b277d-2f7c-46d8-ac91-df6eeb817de1" providerId="ADAL" clId="{4C129E66-92CA-4CD9-A561-AC23989792E0}" dt="2026-07-13T14:16:02.384" v="22" actId="166"/>
          <ac:spMkLst>
            <pc:docMk/>
            <pc:sldMk cId="3438775664" sldId="296"/>
            <ac:spMk id="40" creationId="{9A7F4A5C-0B64-F20C-B96F-3D6F67DE59E0}"/>
          </ac:spMkLst>
        </pc:spChg>
        <pc:picChg chg="mod ord">
          <ac:chgData name="Goldberg, Rachel (DESE)" userId="bc9b277d-2f7c-46d8-ac91-df6eeb817de1" providerId="ADAL" clId="{4C129E66-92CA-4CD9-A561-AC23989792E0}" dt="2026-07-13T14:16:31.061" v="29" actId="167"/>
          <ac:picMkLst>
            <pc:docMk/>
            <pc:sldMk cId="3438775664" sldId="296"/>
            <ac:picMk id="9" creationId="{7B4A7884-F361-C4D1-F628-A6728A6C08F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7B701-482D-433E-BB18-6DEA0ABE2A14}" type="datetimeFigureOut">
              <a:rPr lang="en-US" smtClean="0"/>
              <a:t>7/15/2026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4F87B-62A1-4E24-BE94-827E7A2AA507}" type="slidenum">
              <a:rPr lang="en-US" smtClean="0"/>
              <a:t>‹#›</a:t>
            </a:fld>
            <a:endParaRPr lang="en-US"/>
          </a:p>
        </p:txBody>
      </p:sp>
    </p:spTree>
    <p:extLst>
      <p:ext uri="{BB962C8B-B14F-4D97-AF65-F5344CB8AC3E}">
        <p14:creationId xmlns:p14="http://schemas.microsoft.com/office/powerpoint/2010/main" val="1336199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E4F87B-62A1-4E24-BE94-827E7A2AA507}" type="slidenum">
              <a:rPr lang="en-US" smtClean="0"/>
              <a:t>1</a:t>
            </a:fld>
            <a:endParaRPr lang="en-US"/>
          </a:p>
        </p:txBody>
      </p:sp>
    </p:spTree>
    <p:extLst>
      <p:ext uri="{BB962C8B-B14F-4D97-AF65-F5344CB8AC3E}">
        <p14:creationId xmlns:p14="http://schemas.microsoft.com/office/powerpoint/2010/main" val="844433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E4F87B-62A1-4E24-BE94-827E7A2AA507}" type="slidenum">
              <a:rPr lang="en-US" smtClean="0"/>
              <a:t>2</a:t>
            </a:fld>
            <a:endParaRPr lang="en-US"/>
          </a:p>
        </p:txBody>
      </p:sp>
    </p:spTree>
    <p:extLst>
      <p:ext uri="{BB962C8B-B14F-4D97-AF65-F5344CB8AC3E}">
        <p14:creationId xmlns:p14="http://schemas.microsoft.com/office/powerpoint/2010/main" val="1200354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EEE4F87B-62A1-4E24-BE94-827E7A2AA507}" type="slidenum">
              <a:rPr lang="en-US" smtClean="0"/>
              <a:t>5</a:t>
            </a:fld>
            <a:endParaRPr lang="en-US"/>
          </a:p>
        </p:txBody>
      </p:sp>
    </p:spTree>
    <p:extLst>
      <p:ext uri="{BB962C8B-B14F-4D97-AF65-F5344CB8AC3E}">
        <p14:creationId xmlns:p14="http://schemas.microsoft.com/office/powerpoint/2010/main" val="3531262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E4F87B-62A1-4E24-BE94-827E7A2AA507}" type="slidenum">
              <a:rPr lang="en-US" smtClean="0"/>
              <a:t>22</a:t>
            </a:fld>
            <a:endParaRPr lang="en-US"/>
          </a:p>
        </p:txBody>
      </p:sp>
    </p:spTree>
    <p:extLst>
      <p:ext uri="{BB962C8B-B14F-4D97-AF65-F5344CB8AC3E}">
        <p14:creationId xmlns:p14="http://schemas.microsoft.com/office/powerpoint/2010/main" val="1911666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05B9-6C8D-44AD-A02F-23B98BB92F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674D14-46AB-466F-BD52-191743D0D1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1C72DB-AE54-4116-98B1-95D13BCEDB81}"/>
              </a:ext>
            </a:extLst>
          </p:cNvPr>
          <p:cNvSpPr>
            <a:spLocks noGrp="1"/>
          </p:cNvSpPr>
          <p:nvPr>
            <p:ph type="dt" sz="half" idx="10"/>
          </p:nvPr>
        </p:nvSpPr>
        <p:spPr/>
        <p:txBody>
          <a:bodyPr/>
          <a:lstStyle/>
          <a:p>
            <a:fld id="{8C7C7111-873C-40CD-AD53-74A4C0DA12A9}" type="datetime1">
              <a:rPr lang="en-US" smtClean="0"/>
              <a:t>7/15/2026</a:t>
            </a:fld>
            <a:endParaRPr lang="en-US"/>
          </a:p>
        </p:txBody>
      </p:sp>
      <p:sp>
        <p:nvSpPr>
          <p:cNvPr id="5" name="Footer Placeholder 4">
            <a:extLst>
              <a:ext uri="{FF2B5EF4-FFF2-40B4-BE49-F238E27FC236}">
                <a16:creationId xmlns:a16="http://schemas.microsoft.com/office/drawing/2014/main" id="{1D1405D1-36F8-4B91-B9DF-5951625FD4E1}"/>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Tree>
    <p:extLst>
      <p:ext uri="{BB962C8B-B14F-4D97-AF65-F5344CB8AC3E}">
        <p14:creationId xmlns:p14="http://schemas.microsoft.com/office/powerpoint/2010/main" val="2090120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DB6EE-6A2E-441F-8442-59E7263F5B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2E3AE8-5FF4-428A-9F84-A05862D372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E2F712-1EF2-45A4-B833-ACA3B675A4DC}"/>
              </a:ext>
            </a:extLst>
          </p:cNvPr>
          <p:cNvSpPr>
            <a:spLocks noGrp="1"/>
          </p:cNvSpPr>
          <p:nvPr>
            <p:ph type="dt" sz="half" idx="10"/>
          </p:nvPr>
        </p:nvSpPr>
        <p:spPr/>
        <p:txBody>
          <a:bodyPr/>
          <a:lstStyle/>
          <a:p>
            <a:fld id="{04955A81-45B9-4065-B6E7-217380333EE6}" type="datetime1">
              <a:rPr lang="en-US" smtClean="0"/>
              <a:t>7/15/2026</a:t>
            </a:fld>
            <a:endParaRPr lang="en-US"/>
          </a:p>
        </p:txBody>
      </p:sp>
      <p:sp>
        <p:nvSpPr>
          <p:cNvPr id="5" name="Footer Placeholder 4">
            <a:extLst>
              <a:ext uri="{FF2B5EF4-FFF2-40B4-BE49-F238E27FC236}">
                <a16:creationId xmlns:a16="http://schemas.microsoft.com/office/drawing/2014/main" id="{4D6B856E-A1DD-4489-8E0B-DF0CE3042622}"/>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DC04338B-C3F3-46A7-820C-1372B6F507D2}"/>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515922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2195A0-9BC3-4424-B7BD-4382AB93BF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326079-BE20-4165-BEC4-7EB2CA2D51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1821C5-6CFB-44CC-91D6-DA1807F7D4C6}"/>
              </a:ext>
            </a:extLst>
          </p:cNvPr>
          <p:cNvSpPr>
            <a:spLocks noGrp="1"/>
          </p:cNvSpPr>
          <p:nvPr>
            <p:ph type="dt" sz="half" idx="10"/>
          </p:nvPr>
        </p:nvSpPr>
        <p:spPr/>
        <p:txBody>
          <a:bodyPr/>
          <a:lstStyle/>
          <a:p>
            <a:fld id="{0CEB42BB-ACC5-4227-A8C6-BEDFC24A3D17}" type="datetime1">
              <a:rPr lang="en-US" smtClean="0"/>
              <a:t>7/15/2026</a:t>
            </a:fld>
            <a:endParaRPr lang="en-US"/>
          </a:p>
        </p:txBody>
      </p:sp>
      <p:sp>
        <p:nvSpPr>
          <p:cNvPr id="5" name="Footer Placeholder 4">
            <a:extLst>
              <a:ext uri="{FF2B5EF4-FFF2-40B4-BE49-F238E27FC236}">
                <a16:creationId xmlns:a16="http://schemas.microsoft.com/office/drawing/2014/main" id="{76FCE58D-55C3-4584-B6D6-48101A99CA08}"/>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8765ED91-6F8D-4649-9C8B-99FA38099B36}"/>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243417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C6339-7478-429B-8BFD-6C6E570F32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048832-E033-4C91-BB77-7DE90DFFEC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9A0594-5768-4789-BD6E-612B53E2BF58}"/>
              </a:ext>
            </a:extLst>
          </p:cNvPr>
          <p:cNvSpPr>
            <a:spLocks noGrp="1"/>
          </p:cNvSpPr>
          <p:nvPr>
            <p:ph type="dt" sz="half" idx="10"/>
          </p:nvPr>
        </p:nvSpPr>
        <p:spPr/>
        <p:txBody>
          <a:bodyPr/>
          <a:lstStyle/>
          <a:p>
            <a:fld id="{58EA8861-BBCB-48AB-96BA-4589530CC098}" type="datetime1">
              <a:rPr lang="en-US" smtClean="0"/>
              <a:t>7/15/2026</a:t>
            </a:fld>
            <a:endParaRPr lang="en-US"/>
          </a:p>
        </p:txBody>
      </p:sp>
      <p:sp>
        <p:nvSpPr>
          <p:cNvPr id="5" name="Footer Placeholder 4">
            <a:extLst>
              <a:ext uri="{FF2B5EF4-FFF2-40B4-BE49-F238E27FC236}">
                <a16:creationId xmlns:a16="http://schemas.microsoft.com/office/drawing/2014/main" id="{C1305C7B-521B-4347-AAA4-A1170DB8F7C8}"/>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52B7D5A1-9497-4E23-B3FE-B39110ADC78B}"/>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55173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307BD-6AD0-4167-9D04-26E4994BF0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ABF493-F33C-4267-A572-CD963856D4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EAE667-F454-4A17-9514-F7CB6BBB772A}"/>
              </a:ext>
            </a:extLst>
          </p:cNvPr>
          <p:cNvSpPr>
            <a:spLocks noGrp="1"/>
          </p:cNvSpPr>
          <p:nvPr>
            <p:ph type="dt" sz="half" idx="10"/>
          </p:nvPr>
        </p:nvSpPr>
        <p:spPr/>
        <p:txBody>
          <a:bodyPr/>
          <a:lstStyle/>
          <a:p>
            <a:fld id="{35AEAB64-48CE-421A-AB02-1AA3B2012A02}" type="datetime1">
              <a:rPr lang="en-US" smtClean="0"/>
              <a:t>7/15/2026</a:t>
            </a:fld>
            <a:endParaRPr lang="en-US"/>
          </a:p>
        </p:txBody>
      </p:sp>
      <p:sp>
        <p:nvSpPr>
          <p:cNvPr id="5" name="Footer Placeholder 4">
            <a:extLst>
              <a:ext uri="{FF2B5EF4-FFF2-40B4-BE49-F238E27FC236}">
                <a16:creationId xmlns:a16="http://schemas.microsoft.com/office/drawing/2014/main" id="{A2B5F136-6A48-4A11-9700-B5A233385549}"/>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451F42BC-D2F1-4615-8288-346C69CB7DE3}"/>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1902115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37552-6814-40D8-8C13-CC6B55EA67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2BC283-DA05-40F6-9FAB-08428D0DD6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B96841-39C4-4631-8234-D34A674163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F495B6-48E5-4870-8BC8-9DDED6F5BC1F}"/>
              </a:ext>
            </a:extLst>
          </p:cNvPr>
          <p:cNvSpPr>
            <a:spLocks noGrp="1"/>
          </p:cNvSpPr>
          <p:nvPr>
            <p:ph type="dt" sz="half" idx="10"/>
          </p:nvPr>
        </p:nvSpPr>
        <p:spPr/>
        <p:txBody>
          <a:bodyPr/>
          <a:lstStyle/>
          <a:p>
            <a:fld id="{2D28192E-D5AC-4B9B-AF3C-DFEE20E47F7D}" type="datetime1">
              <a:rPr lang="en-US" smtClean="0"/>
              <a:t>7/15/2026</a:t>
            </a:fld>
            <a:endParaRPr lang="en-US"/>
          </a:p>
        </p:txBody>
      </p:sp>
      <p:sp>
        <p:nvSpPr>
          <p:cNvPr id="6" name="Footer Placeholder 5">
            <a:extLst>
              <a:ext uri="{FF2B5EF4-FFF2-40B4-BE49-F238E27FC236}">
                <a16:creationId xmlns:a16="http://schemas.microsoft.com/office/drawing/2014/main" id="{5B975A16-6933-4550-B12A-07347F76D866}"/>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a:extLst>
              <a:ext uri="{FF2B5EF4-FFF2-40B4-BE49-F238E27FC236}">
                <a16:creationId xmlns:a16="http://schemas.microsoft.com/office/drawing/2014/main" id="{F4DB9C6E-FEAF-49B9-B58F-342FE6E9C523}"/>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433848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4D9A9-F342-4319-8CE1-B47041690E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90D662-E619-4162-A10B-D92FB857D7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E87583-F337-497D-BE52-84DEE7CA4A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CE04BF-F79C-44AB-BB11-8F7F4E72D2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72E0EE-A853-45EF-9E81-38362E64DD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DE2F47-D9A9-4B83-B3B1-94C483697CFA}"/>
              </a:ext>
            </a:extLst>
          </p:cNvPr>
          <p:cNvSpPr>
            <a:spLocks noGrp="1"/>
          </p:cNvSpPr>
          <p:nvPr>
            <p:ph type="dt" sz="half" idx="10"/>
          </p:nvPr>
        </p:nvSpPr>
        <p:spPr/>
        <p:txBody>
          <a:bodyPr/>
          <a:lstStyle/>
          <a:p>
            <a:fld id="{CEDBF882-D761-4AF7-A20C-BF4EB28D1C2C}" type="datetime1">
              <a:rPr lang="en-US" smtClean="0"/>
              <a:t>7/15/2026</a:t>
            </a:fld>
            <a:endParaRPr lang="en-US"/>
          </a:p>
        </p:txBody>
      </p:sp>
      <p:sp>
        <p:nvSpPr>
          <p:cNvPr id="8" name="Footer Placeholder 7">
            <a:extLst>
              <a:ext uri="{FF2B5EF4-FFF2-40B4-BE49-F238E27FC236}">
                <a16:creationId xmlns:a16="http://schemas.microsoft.com/office/drawing/2014/main" id="{4414B0F8-E082-4BC6-90EF-C022C76A05FE}"/>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9" name="Slide Number Placeholder 8">
            <a:extLst>
              <a:ext uri="{FF2B5EF4-FFF2-40B4-BE49-F238E27FC236}">
                <a16:creationId xmlns:a16="http://schemas.microsoft.com/office/drawing/2014/main" id="{B166620F-D4C6-4D82-BDA4-C1B7002798FF}"/>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946237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52EB6-F3F1-4008-8B2D-AE0548B966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D93836-CCB2-43AE-A63D-FACF462BF0F5}"/>
              </a:ext>
            </a:extLst>
          </p:cNvPr>
          <p:cNvSpPr>
            <a:spLocks noGrp="1"/>
          </p:cNvSpPr>
          <p:nvPr>
            <p:ph type="dt" sz="half" idx="10"/>
          </p:nvPr>
        </p:nvSpPr>
        <p:spPr/>
        <p:txBody>
          <a:bodyPr/>
          <a:lstStyle/>
          <a:p>
            <a:fld id="{EEA21964-3FC2-4F50-A321-2B9C7E0B5C6E}" type="datetime1">
              <a:rPr lang="en-US" smtClean="0"/>
              <a:t>7/15/2026</a:t>
            </a:fld>
            <a:endParaRPr lang="en-US"/>
          </a:p>
        </p:txBody>
      </p:sp>
      <p:sp>
        <p:nvSpPr>
          <p:cNvPr id="4" name="Footer Placeholder 3">
            <a:extLst>
              <a:ext uri="{FF2B5EF4-FFF2-40B4-BE49-F238E27FC236}">
                <a16:creationId xmlns:a16="http://schemas.microsoft.com/office/drawing/2014/main" id="{1C01A219-7136-4017-A65B-A4EE86EB0730}"/>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5" name="Slide Number Placeholder 4">
            <a:extLst>
              <a:ext uri="{FF2B5EF4-FFF2-40B4-BE49-F238E27FC236}">
                <a16:creationId xmlns:a16="http://schemas.microsoft.com/office/drawing/2014/main" id="{E0229A43-1801-43EC-80D4-E146C544117F}"/>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184460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4A037C-5590-4A73-8AAE-F2E50537D74C}"/>
              </a:ext>
            </a:extLst>
          </p:cNvPr>
          <p:cNvSpPr>
            <a:spLocks noGrp="1"/>
          </p:cNvSpPr>
          <p:nvPr>
            <p:ph type="dt" sz="half" idx="10"/>
          </p:nvPr>
        </p:nvSpPr>
        <p:spPr/>
        <p:txBody>
          <a:bodyPr/>
          <a:lstStyle/>
          <a:p>
            <a:fld id="{DF7FD746-4CE8-4625-A6BF-B089EF8A298E}" type="datetime1">
              <a:rPr lang="en-US" smtClean="0"/>
              <a:t>7/15/2026</a:t>
            </a:fld>
            <a:endParaRPr lang="en-US"/>
          </a:p>
        </p:txBody>
      </p:sp>
      <p:sp>
        <p:nvSpPr>
          <p:cNvPr id="3" name="Footer Placeholder 2">
            <a:extLst>
              <a:ext uri="{FF2B5EF4-FFF2-40B4-BE49-F238E27FC236}">
                <a16:creationId xmlns:a16="http://schemas.microsoft.com/office/drawing/2014/main" id="{06E2758C-9412-472D-BA6B-C5A6AB168139}"/>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4" name="Slide Number Placeholder 3">
            <a:extLst>
              <a:ext uri="{FF2B5EF4-FFF2-40B4-BE49-F238E27FC236}">
                <a16:creationId xmlns:a16="http://schemas.microsoft.com/office/drawing/2014/main" id="{A6E6D280-782C-4AE0-BE29-8D684352C859}"/>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1856059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108DD-78FC-4CF7-8FB9-5396B95BE7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42B990-6AB0-497A-AB49-052A0AE366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D70A7D-1D29-4443-94EA-B8D11FA40D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4EF24A-0494-45D2-AEAD-FEA2763C9168}"/>
              </a:ext>
            </a:extLst>
          </p:cNvPr>
          <p:cNvSpPr>
            <a:spLocks noGrp="1"/>
          </p:cNvSpPr>
          <p:nvPr>
            <p:ph type="dt" sz="half" idx="10"/>
          </p:nvPr>
        </p:nvSpPr>
        <p:spPr/>
        <p:txBody>
          <a:bodyPr/>
          <a:lstStyle/>
          <a:p>
            <a:fld id="{591128AC-0767-4BC7-90C9-C049C977EAB1}" type="datetime1">
              <a:rPr lang="en-US" smtClean="0"/>
              <a:t>7/15/2026</a:t>
            </a:fld>
            <a:endParaRPr lang="en-US"/>
          </a:p>
        </p:txBody>
      </p:sp>
      <p:sp>
        <p:nvSpPr>
          <p:cNvPr id="6" name="Footer Placeholder 5">
            <a:extLst>
              <a:ext uri="{FF2B5EF4-FFF2-40B4-BE49-F238E27FC236}">
                <a16:creationId xmlns:a16="http://schemas.microsoft.com/office/drawing/2014/main" id="{93584093-5C97-4C46-8709-0B7E66CB239F}"/>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a:extLst>
              <a:ext uri="{FF2B5EF4-FFF2-40B4-BE49-F238E27FC236}">
                <a16:creationId xmlns:a16="http://schemas.microsoft.com/office/drawing/2014/main" id="{C39D4D48-2394-4174-9D04-D616BD1D2847}"/>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983846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ADA26-FC93-4E0D-A8E7-553E8B7A2E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19967C-65D3-4936-91CF-1A72ED7E3A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06089D-7DEE-4E58-986E-2C467763AB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30C3D1-CD58-459F-9906-E4A93C721180}"/>
              </a:ext>
            </a:extLst>
          </p:cNvPr>
          <p:cNvSpPr>
            <a:spLocks noGrp="1"/>
          </p:cNvSpPr>
          <p:nvPr>
            <p:ph type="dt" sz="half" idx="10"/>
          </p:nvPr>
        </p:nvSpPr>
        <p:spPr/>
        <p:txBody>
          <a:bodyPr/>
          <a:lstStyle/>
          <a:p>
            <a:fld id="{B11FC513-D0B8-4EAF-A0A8-44B492E8AC03}" type="datetime1">
              <a:rPr lang="en-US" smtClean="0"/>
              <a:t>7/15/2026</a:t>
            </a:fld>
            <a:endParaRPr lang="en-US"/>
          </a:p>
        </p:txBody>
      </p:sp>
      <p:sp>
        <p:nvSpPr>
          <p:cNvPr id="6" name="Footer Placeholder 5">
            <a:extLst>
              <a:ext uri="{FF2B5EF4-FFF2-40B4-BE49-F238E27FC236}">
                <a16:creationId xmlns:a16="http://schemas.microsoft.com/office/drawing/2014/main" id="{003F8A19-7987-4B9F-91EB-39505424F37F}"/>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a:extLst>
              <a:ext uri="{FF2B5EF4-FFF2-40B4-BE49-F238E27FC236}">
                <a16:creationId xmlns:a16="http://schemas.microsoft.com/office/drawing/2014/main" id="{9B85F7F2-9BF8-4ECB-A0FF-1F6788A29287}"/>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66684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9AB66A-20DE-4CCE-8F77-E6ABE2081A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E66C4E-E298-4DD6-8D22-FC8281AA2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29FECE-A41C-4C8C-AD88-7EA18CA4FC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A4324-0E90-4C07-9AEE-2F9D45066DF8}" type="datetime1">
              <a:rPr lang="en-US" smtClean="0"/>
              <a:t>7/15/2026</a:t>
            </a:fld>
            <a:endParaRPr lang="en-US"/>
          </a:p>
        </p:txBody>
      </p:sp>
      <p:sp>
        <p:nvSpPr>
          <p:cNvPr id="5" name="Footer Placeholder 4">
            <a:extLst>
              <a:ext uri="{FF2B5EF4-FFF2-40B4-BE49-F238E27FC236}">
                <a16:creationId xmlns:a16="http://schemas.microsoft.com/office/drawing/2014/main" id="{2BA028E5-7B71-4C9B-9EB3-7D3F91D1B7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ADC2F165-ABEA-4CC6-A634-97EC3052D8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A4083-C157-40BE-919B-D8790BE1AD5A}" type="slidenum">
              <a:rPr lang="en-US" smtClean="0"/>
              <a:t>‹#›</a:t>
            </a:fld>
            <a:endParaRPr lang="en-US"/>
          </a:p>
        </p:txBody>
      </p:sp>
      <p:sp>
        <p:nvSpPr>
          <p:cNvPr id="8" name="TextBox 7">
            <a:extLst>
              <a:ext uri="{FF2B5EF4-FFF2-40B4-BE49-F238E27FC236}">
                <a16:creationId xmlns:a16="http://schemas.microsoft.com/office/drawing/2014/main" id="{0138D114-EFCF-4ACC-A14E-D3347F8547DB}"/>
              </a:ext>
            </a:extLst>
          </p:cNvPr>
          <p:cNvSpPr txBox="1"/>
          <p:nvPr userDrawn="1">
            <p:extLst>
              <p:ext uri="{1162E1C5-73C7-4A58-AE30-91384D911F3F}">
                <p184:classification xmlns:p184="http://schemas.microsoft.com/office/powerpoint/2018/4/main" val="ftr"/>
              </p:ext>
            </p:extLst>
          </p:nvPr>
        </p:nvSpPr>
        <p:spPr>
          <a:xfrm>
            <a:off x="0" y="6705600"/>
            <a:ext cx="1235075"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Copyright - eMetric LLC</a:t>
            </a:r>
          </a:p>
        </p:txBody>
      </p:sp>
    </p:spTree>
    <p:extLst>
      <p:ext uri="{BB962C8B-B14F-4D97-AF65-F5344CB8AC3E}">
        <p14:creationId xmlns:p14="http://schemas.microsoft.com/office/powerpoint/2010/main" val="2847256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0.xml"/><Relationship Id="rId3" Type="http://schemas.openxmlformats.org/officeDocument/2006/relationships/image" Target="../media/image1.png"/><Relationship Id="rId7" Type="http://schemas.openxmlformats.org/officeDocument/2006/relationships/slide" Target="slide6.xml"/><Relationship Id="rId12" Type="http://schemas.openxmlformats.org/officeDocument/2006/relationships/slide" Target="slide19.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3.xml"/><Relationship Id="rId5" Type="http://schemas.openxmlformats.org/officeDocument/2006/relationships/slide" Target="slide2.xml"/><Relationship Id="rId15" Type="http://schemas.openxmlformats.org/officeDocument/2006/relationships/slide" Target="slide25.xml"/><Relationship Id="rId10" Type="http://schemas.openxmlformats.org/officeDocument/2006/relationships/slide" Target="slide12.xml"/><Relationship Id="rId4" Type="http://schemas.openxmlformats.org/officeDocument/2006/relationships/hyperlink" Target="https://mcasfamilyportal.emetric.net/" TargetMode="External"/><Relationship Id="rId9" Type="http://schemas.openxmlformats.org/officeDocument/2006/relationships/slide" Target="slide11.xml"/><Relationship Id="rId14" Type="http://schemas.openxmlformats.org/officeDocument/2006/relationships/slide" Target="slide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Yon imaj logo Depatman Edikasyon Elemantè ak Segondè Massachusetts la.">
            <a:extLst>
              <a:ext uri="{FF2B5EF4-FFF2-40B4-BE49-F238E27FC236}">
                <a16:creationId xmlns:a16="http://schemas.microsoft.com/office/drawing/2014/main" id="{B7CC7BB7-9C0B-78A8-610A-096CB1BAB5E4}"/>
              </a:ext>
            </a:extLst>
          </p:cNvPr>
          <p:cNvPicPr>
            <a:picLocks noChangeAspect="1"/>
          </p:cNvPicPr>
          <p:nvPr/>
        </p:nvPicPr>
        <p:blipFill>
          <a:blip r:embed="rId3"/>
          <a:stretch>
            <a:fillRect/>
          </a:stretch>
        </p:blipFill>
        <p:spPr>
          <a:xfrm>
            <a:off x="12359" y="20854"/>
            <a:ext cx="3592078" cy="1025946"/>
          </a:xfrm>
          <a:prstGeom prst="rect">
            <a:avLst/>
          </a:prstGeom>
        </p:spPr>
      </p:pic>
      <p:sp>
        <p:nvSpPr>
          <p:cNvPr id="8" name="Title 7">
            <a:extLst>
              <a:ext uri="{FF2B5EF4-FFF2-40B4-BE49-F238E27FC236}">
                <a16:creationId xmlns:a16="http://schemas.microsoft.com/office/drawing/2014/main" id="{6E5F9759-3CE0-44DD-A54A-AC1E7F4DE320}"/>
              </a:ext>
            </a:extLst>
          </p:cNvPr>
          <p:cNvSpPr txBox="1">
            <a:spLocks noGrp="1"/>
          </p:cNvSpPr>
          <p:nvPr>
            <p:ph type="title" idx="4294967295"/>
          </p:nvPr>
        </p:nvSpPr>
        <p:spPr>
          <a:xfrm>
            <a:off x="12359" y="20854"/>
            <a:ext cx="12157343"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1A4785"/>
                </a:solidFill>
                <a:effectLst/>
                <a:uLnTx/>
                <a:uFillTx/>
                <a:latin typeface="Aptos" panose="020B0004020202020204" pitchFamily="34" charset="0"/>
                <a:ea typeface="Open Sans Light" pitchFamily="2" charset="0"/>
                <a:cs typeface="Open Sans Light" pitchFamily="2" charset="0"/>
              </a:rPr>
              <a:t>Gid </a:t>
            </a:r>
            <a:r>
              <a:rPr kumimoji="0" lang="en-US" sz="5400" b="0" i="0" u="none" strike="noStrike" kern="1200" cap="none" spc="0" normalizeH="0" baseline="0" noProof="0" dirty="0" err="1">
                <a:ln>
                  <a:noFill/>
                </a:ln>
                <a:solidFill>
                  <a:srgbClr val="1A4785"/>
                </a:solidFill>
                <a:effectLst/>
                <a:uLnTx/>
                <a:uFillTx/>
                <a:latin typeface="Aptos" panose="020B0004020202020204" pitchFamily="34" charset="0"/>
                <a:ea typeface="Open Sans Light" pitchFamily="2" charset="0"/>
                <a:cs typeface="Open Sans Light" pitchFamily="2" charset="0"/>
              </a:rPr>
              <a:t>Èd</a:t>
            </a:r>
            <a:r>
              <a:rPr kumimoji="0" lang="en-US" sz="5400" b="0" i="0" u="none" strike="noStrike" kern="1200" cap="none" spc="0" normalizeH="0" baseline="0" noProof="0" dirty="0">
                <a:ln>
                  <a:noFill/>
                </a:ln>
                <a:solidFill>
                  <a:srgbClr val="1A4785"/>
                </a:solidFill>
                <a:effectLst/>
                <a:uLnTx/>
                <a:uFillTx/>
                <a:latin typeface="Aptos" panose="020B0004020202020204" pitchFamily="34" charset="0"/>
                <a:ea typeface="Open Sans Light" pitchFamily="2" charset="0"/>
                <a:cs typeface="Open Sans Light" pitchFamily="2" charset="0"/>
              </a:rPr>
              <a:t> </a:t>
            </a:r>
            <a:r>
              <a:rPr kumimoji="0" lang="en-US" sz="5400" b="0" i="0" u="none" strike="noStrike" kern="1200" cap="none" spc="0" normalizeH="0" baseline="0" noProof="0" dirty="0" err="1">
                <a:ln>
                  <a:noFill/>
                </a:ln>
                <a:solidFill>
                  <a:srgbClr val="1A4785"/>
                </a:solidFill>
                <a:effectLst/>
                <a:uLnTx/>
                <a:uFillTx/>
                <a:latin typeface="Aptos" panose="020B0004020202020204" pitchFamily="34" charset="0"/>
                <a:ea typeface="Open Sans Light" pitchFamily="2" charset="0"/>
                <a:cs typeface="Open Sans Light" pitchFamily="2" charset="0"/>
              </a:rPr>
              <a:t>pou</a:t>
            </a:r>
            <a:r>
              <a:rPr kumimoji="0" lang="en-US" sz="5400" b="0" i="0" u="none" strike="noStrike" kern="1200" cap="none" spc="0" normalizeH="0" baseline="0" noProof="0" dirty="0">
                <a:ln>
                  <a:noFill/>
                </a:ln>
                <a:solidFill>
                  <a:srgbClr val="1A4785"/>
                </a:solidFill>
                <a:effectLst/>
                <a:uLnTx/>
                <a:uFillTx/>
                <a:latin typeface="Aptos" panose="020B0004020202020204" pitchFamily="34" charset="0"/>
                <a:ea typeface="Open Sans Light" pitchFamily="2" charset="0"/>
                <a:cs typeface="Open Sans Light" pitchFamily="2" charset="0"/>
              </a:rPr>
              <a:t> </a:t>
            </a:r>
            <a:r>
              <a:rPr kumimoji="0" lang="en-US" sz="5400" b="0" i="0" u="none" strike="noStrike" kern="1200" cap="none" spc="0" normalizeH="0" baseline="0" noProof="0" dirty="0" err="1">
                <a:ln>
                  <a:noFill/>
                </a:ln>
                <a:solidFill>
                  <a:srgbClr val="1A4785"/>
                </a:solidFill>
                <a:effectLst/>
                <a:uLnTx/>
                <a:uFillTx/>
                <a:latin typeface="Aptos" panose="020B0004020202020204" pitchFamily="34" charset="0"/>
                <a:ea typeface="Open Sans Light" pitchFamily="2" charset="0"/>
                <a:cs typeface="Open Sans Light" pitchFamily="2" charset="0"/>
              </a:rPr>
              <a:t>Pòtay</a:t>
            </a:r>
            <a:r>
              <a:rPr kumimoji="0" lang="en-US" sz="5400" b="0" i="0" u="none" strike="noStrike" kern="1200" cap="none" spc="0" normalizeH="0" baseline="0" noProof="0" dirty="0">
                <a:ln>
                  <a:noFill/>
                </a:ln>
                <a:solidFill>
                  <a:srgbClr val="1A4785"/>
                </a:solidFill>
                <a:effectLst/>
                <a:uLnTx/>
                <a:uFillTx/>
                <a:latin typeface="Aptos" panose="020B0004020202020204" pitchFamily="34" charset="0"/>
                <a:ea typeface="Open Sans Light" pitchFamily="2" charset="0"/>
                <a:cs typeface="Open Sans Light" pitchFamily="2" charset="0"/>
              </a:rPr>
              <a:t> Fanmi</a:t>
            </a:r>
          </a:p>
        </p:txBody>
      </p:sp>
      <p:sp>
        <p:nvSpPr>
          <p:cNvPr id="11" name="Rounded Rectangle 10">
            <a:extLst>
              <a:ext uri="{FF2B5EF4-FFF2-40B4-BE49-F238E27FC236}">
                <a16:creationId xmlns:a16="http://schemas.microsoft.com/office/drawing/2014/main" id="{6D963CE4-8E9A-41B0-BB48-6E2280EF814C}"/>
              </a:ext>
            </a:extLst>
          </p:cNvPr>
          <p:cNvSpPr/>
          <p:nvPr/>
        </p:nvSpPr>
        <p:spPr>
          <a:xfrm>
            <a:off x="1037294" y="1027864"/>
            <a:ext cx="10107472" cy="2505465"/>
          </a:xfrm>
          <a:prstGeom prst="roundRect">
            <a:avLst/>
          </a:prstGeom>
          <a:solidFill>
            <a:srgbClr val="1A4785"/>
          </a:solidFill>
          <a:ln>
            <a:solidFill>
              <a:srgbClr val="5E7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2000" dirty="0" err="1">
                <a:solidFill>
                  <a:schemeClr val="bg1"/>
                </a:solidFill>
                <a:latin typeface="Aptos" panose="020B0004020202020204" pitchFamily="34" charset="0"/>
              </a:rPr>
              <a:t>Konsilte</a:t>
            </a:r>
            <a:r>
              <a:rPr lang="en-US" sz="2000" dirty="0">
                <a:solidFill>
                  <a:schemeClr val="bg1"/>
                </a:solidFill>
                <a:latin typeface="Aptos" panose="020B0004020202020204" pitchFamily="34" charset="0"/>
              </a:rPr>
              <a:t> </a:t>
            </a:r>
            <a:r>
              <a:rPr lang="en-US" sz="2000" dirty="0" err="1">
                <a:solidFill>
                  <a:schemeClr val="bg1"/>
                </a:solidFill>
                <a:latin typeface="Aptos" panose="020B0004020202020204" pitchFamily="34" charset="0"/>
              </a:rPr>
              <a:t>rezilta</a:t>
            </a:r>
            <a:r>
              <a:rPr lang="en-US" sz="2000" dirty="0">
                <a:solidFill>
                  <a:schemeClr val="bg1"/>
                </a:solidFill>
                <a:latin typeface="Aptos" panose="020B0004020202020204" pitchFamily="34" charset="0"/>
              </a:rPr>
              <a:t> </a:t>
            </a:r>
            <a:r>
              <a:rPr lang="en-US" sz="2000" dirty="0" err="1">
                <a:solidFill>
                  <a:schemeClr val="bg1"/>
                </a:solidFill>
                <a:latin typeface="Aptos" panose="020B0004020202020204" pitchFamily="34" charset="0"/>
              </a:rPr>
              <a:t>tès</a:t>
            </a:r>
            <a:r>
              <a:rPr lang="en-US" sz="2000" dirty="0">
                <a:solidFill>
                  <a:schemeClr val="bg1"/>
                </a:solidFill>
                <a:latin typeface="Aptos" panose="020B0004020202020204" pitchFamily="34" charset="0"/>
              </a:rPr>
              <a:t> MCAS </a:t>
            </a:r>
            <a:r>
              <a:rPr lang="en-US" sz="2000" dirty="0" err="1">
                <a:solidFill>
                  <a:schemeClr val="bg1"/>
                </a:solidFill>
                <a:latin typeface="Aptos" panose="020B0004020202020204" pitchFamily="34" charset="0"/>
              </a:rPr>
              <a:t>elèv</a:t>
            </a:r>
            <a:r>
              <a:rPr lang="en-US" sz="2000" dirty="0">
                <a:solidFill>
                  <a:schemeClr val="bg1"/>
                </a:solidFill>
                <a:latin typeface="Aptos" panose="020B0004020202020204" pitchFamily="34" charset="0"/>
              </a:rPr>
              <a:t> </a:t>
            </a:r>
            <a:r>
              <a:rPr lang="en-US" sz="2000" dirty="0" err="1">
                <a:solidFill>
                  <a:schemeClr val="bg1"/>
                </a:solidFill>
                <a:latin typeface="Aptos" panose="020B0004020202020204" pitchFamily="34" charset="0"/>
              </a:rPr>
              <a:t>ou</a:t>
            </a:r>
            <a:r>
              <a:rPr lang="en-US" sz="2000" dirty="0">
                <a:solidFill>
                  <a:schemeClr val="bg1"/>
                </a:solidFill>
                <a:latin typeface="Aptos" panose="020B0004020202020204" pitchFamily="34" charset="0"/>
              </a:rPr>
              <a:t> a sou </a:t>
            </a:r>
            <a:r>
              <a:rPr lang="en-US" sz="2000" dirty="0" err="1">
                <a:solidFill>
                  <a:schemeClr val="bg1"/>
                </a:solidFill>
                <a:latin typeface="Aptos" panose="020B0004020202020204" pitchFamily="34" charset="0"/>
              </a:rPr>
              <a:t>Pòtay</a:t>
            </a:r>
            <a:r>
              <a:rPr lang="en-US" sz="2000" dirty="0">
                <a:solidFill>
                  <a:schemeClr val="bg1"/>
                </a:solidFill>
                <a:latin typeface="Aptos" panose="020B0004020202020204" pitchFamily="34" charset="0"/>
              </a:rPr>
              <a:t> Fanmi MCAS la (MCAS Family Portal). Itilize</a:t>
            </a:r>
          </a:p>
          <a:p>
            <a:pPr algn="ctr">
              <a:spcAft>
                <a:spcPts val="1200"/>
              </a:spcAft>
            </a:pPr>
            <a:r>
              <a:rPr lang="en-US" sz="2000" dirty="0">
                <a:solidFill>
                  <a:schemeClr val="bg1"/>
                </a:solidFill>
                <a:latin typeface="Aptos" panose="020B0004020202020204" pitchFamily="34" charset="0"/>
              </a:rPr>
              <a:t>done </a:t>
            </a:r>
            <a:r>
              <a:rPr lang="en-US" sz="2000" dirty="0" err="1">
                <a:solidFill>
                  <a:schemeClr val="bg1"/>
                </a:solidFill>
                <a:latin typeface="Aptos" panose="020B0004020202020204" pitchFamily="34" charset="0"/>
              </a:rPr>
              <a:t>sa</a:t>
            </a:r>
            <a:r>
              <a:rPr lang="en-US" sz="2000" dirty="0">
                <a:solidFill>
                  <a:schemeClr val="bg1"/>
                </a:solidFill>
                <a:latin typeface="Aptos" panose="020B0004020202020204" pitchFamily="34" charset="0"/>
              </a:rPr>
              <a:t> </a:t>
            </a:r>
            <a:r>
              <a:rPr lang="en-US" sz="2000" dirty="0" err="1">
                <a:solidFill>
                  <a:schemeClr val="bg1"/>
                </a:solidFill>
                <a:latin typeface="Aptos" panose="020B0004020202020204" pitchFamily="34" charset="0"/>
              </a:rPr>
              <a:t>yo</a:t>
            </a:r>
            <a:r>
              <a:rPr lang="en-US" sz="2000" dirty="0">
                <a:solidFill>
                  <a:schemeClr val="bg1"/>
                </a:solidFill>
                <a:latin typeface="Aptos" panose="020B0004020202020204" pitchFamily="34" charset="0"/>
              </a:rPr>
              <a:t> </a:t>
            </a:r>
            <a:r>
              <a:rPr lang="en-US" sz="2000" dirty="0" err="1">
                <a:solidFill>
                  <a:schemeClr val="bg1"/>
                </a:solidFill>
                <a:latin typeface="Aptos" panose="020B0004020202020204" pitchFamily="34" charset="0"/>
              </a:rPr>
              <a:t>pou</a:t>
            </a:r>
            <a:r>
              <a:rPr lang="en-US" sz="2000" dirty="0">
                <a:solidFill>
                  <a:schemeClr val="bg1"/>
                </a:solidFill>
                <a:latin typeface="Aptos" panose="020B0004020202020204" pitchFamily="34" charset="0"/>
              </a:rPr>
              <a:t> w </a:t>
            </a:r>
            <a:r>
              <a:rPr lang="en-US" sz="2000" dirty="0" err="1">
                <a:solidFill>
                  <a:schemeClr val="bg1"/>
                </a:solidFill>
                <a:latin typeface="Aptos" panose="020B0004020202020204" pitchFamily="34" charset="0"/>
              </a:rPr>
              <a:t>swiv</a:t>
            </a:r>
            <a:r>
              <a:rPr lang="en-US" sz="2000" dirty="0">
                <a:solidFill>
                  <a:schemeClr val="bg1"/>
                </a:solidFill>
                <a:latin typeface="Aptos" panose="020B0004020202020204" pitchFamily="34" charset="0"/>
              </a:rPr>
              <a:t> </a:t>
            </a:r>
            <a:r>
              <a:rPr lang="en-US" sz="2000" dirty="0" err="1">
                <a:solidFill>
                  <a:schemeClr val="bg1"/>
                </a:solidFill>
                <a:latin typeface="Aptos" panose="020B0004020202020204" pitchFamily="34" charset="0"/>
              </a:rPr>
              <a:t>pèfòmans</a:t>
            </a:r>
            <a:r>
              <a:rPr lang="en-US" sz="2000" dirty="0">
                <a:solidFill>
                  <a:schemeClr val="bg1"/>
                </a:solidFill>
                <a:latin typeface="Aptos" panose="020B0004020202020204" pitchFamily="34" charset="0"/>
              </a:rPr>
              <a:t> </a:t>
            </a:r>
            <a:r>
              <a:rPr lang="en-US" sz="2000" dirty="0" err="1">
                <a:solidFill>
                  <a:schemeClr val="bg1"/>
                </a:solidFill>
                <a:latin typeface="Aptos" panose="020B0004020202020204" pitchFamily="34" charset="0"/>
              </a:rPr>
              <a:t>elèv</a:t>
            </a:r>
            <a:r>
              <a:rPr lang="en-US" sz="2000" dirty="0">
                <a:solidFill>
                  <a:schemeClr val="bg1"/>
                </a:solidFill>
                <a:latin typeface="Aptos" panose="020B0004020202020204" pitchFamily="34" charset="0"/>
              </a:rPr>
              <a:t> </a:t>
            </a:r>
            <a:r>
              <a:rPr lang="en-US" sz="2000" dirty="0" err="1">
                <a:solidFill>
                  <a:schemeClr val="bg1"/>
                </a:solidFill>
                <a:latin typeface="Aptos" panose="020B0004020202020204" pitchFamily="34" charset="0"/>
              </a:rPr>
              <a:t>ou</a:t>
            </a:r>
            <a:r>
              <a:rPr lang="en-US" sz="2000" dirty="0">
                <a:solidFill>
                  <a:schemeClr val="bg1"/>
                </a:solidFill>
                <a:latin typeface="Aptos" panose="020B0004020202020204" pitchFamily="34" charset="0"/>
              </a:rPr>
              <a:t> a chak </a:t>
            </a:r>
            <a:r>
              <a:rPr lang="en-US" sz="2000" dirty="0" err="1">
                <a:solidFill>
                  <a:schemeClr val="bg1"/>
                </a:solidFill>
                <a:latin typeface="Aptos" panose="020B0004020202020204" pitchFamily="34" charset="0"/>
              </a:rPr>
              <a:t>ane</a:t>
            </a:r>
            <a:r>
              <a:rPr lang="en-US" sz="2000" dirty="0">
                <a:solidFill>
                  <a:schemeClr val="bg1"/>
                </a:solidFill>
                <a:latin typeface="Aptos" panose="020B0004020202020204" pitchFamily="34" charset="0"/>
              </a:rPr>
              <a:t>. </a:t>
            </a:r>
          </a:p>
          <a:p>
            <a:pPr algn="ctr">
              <a:spcAft>
                <a:spcPts val="1200"/>
              </a:spcAft>
            </a:pPr>
            <a:r>
              <a:rPr lang="en-US" sz="2000" dirty="0">
                <a:solidFill>
                  <a:schemeClr val="bg1"/>
                </a:solidFill>
                <a:latin typeface="Aptos" panose="020B0004020202020204" pitchFamily="34" charset="0"/>
              </a:rPr>
              <a:t>Ale sou </a:t>
            </a:r>
            <a:r>
              <a:rPr lang="en-US" sz="2000" dirty="0">
                <a:solidFill>
                  <a:schemeClr val="bg1"/>
                </a:solidFill>
                <a:latin typeface="Aptos" panose="020B0004020202020204" pitchFamily="34" charset="0"/>
                <a:hlinkClick r:id="rId4">
                  <a:extLst>
                    <a:ext uri="{A12FA001-AC4F-418D-AE19-62706E023703}">
                      <ahyp:hlinkClr xmlns:ahyp="http://schemas.microsoft.com/office/drawing/2018/hyperlinkcolor" val="tx"/>
                    </a:ext>
                  </a:extLst>
                </a:hlinkClick>
              </a:rPr>
              <a:t>https://mcasfamilyportal.emetric.net</a:t>
            </a:r>
            <a:r>
              <a:rPr lang="en-US" sz="2000" dirty="0">
                <a:solidFill>
                  <a:schemeClr val="bg1"/>
                </a:solidFill>
                <a:latin typeface="Aptos" panose="020B0004020202020204" pitchFamily="34" charset="0"/>
              </a:rPr>
              <a:t> </a:t>
            </a:r>
            <a:r>
              <a:rPr lang="en-US" sz="2000" dirty="0" err="1">
                <a:solidFill>
                  <a:schemeClr val="bg1"/>
                </a:solidFill>
                <a:latin typeface="Aptos" panose="020B0004020202020204" pitchFamily="34" charset="0"/>
              </a:rPr>
              <a:t>pou</a:t>
            </a:r>
            <a:r>
              <a:rPr lang="en-US" sz="2000" dirty="0">
                <a:solidFill>
                  <a:schemeClr val="bg1"/>
                </a:solidFill>
                <a:latin typeface="Aptos" panose="020B0004020202020204" pitchFamily="34" charset="0"/>
              </a:rPr>
              <a:t> w </a:t>
            </a:r>
            <a:r>
              <a:rPr lang="en-US" sz="2000" dirty="0" err="1">
                <a:solidFill>
                  <a:schemeClr val="bg1"/>
                </a:solidFill>
                <a:latin typeface="Aptos" panose="020B0004020202020204" pitchFamily="34" charset="0"/>
              </a:rPr>
              <a:t>konsilte</a:t>
            </a:r>
            <a:r>
              <a:rPr lang="en-US" sz="2000" dirty="0">
                <a:solidFill>
                  <a:schemeClr val="bg1"/>
                </a:solidFill>
                <a:latin typeface="Aptos" panose="020B0004020202020204" pitchFamily="34" charset="0"/>
              </a:rPr>
              <a:t> </a:t>
            </a:r>
            <a:r>
              <a:rPr lang="en-US" sz="2000" dirty="0" err="1">
                <a:solidFill>
                  <a:schemeClr val="bg1"/>
                </a:solidFill>
                <a:latin typeface="Aptos" panose="020B0004020202020204" pitchFamily="34" charset="0"/>
              </a:rPr>
              <a:t>Pòtay</a:t>
            </a:r>
            <a:r>
              <a:rPr lang="en-US" sz="2000" dirty="0">
                <a:solidFill>
                  <a:schemeClr val="bg1"/>
                </a:solidFill>
                <a:latin typeface="Aptos" panose="020B0004020202020204" pitchFamily="34" charset="0"/>
              </a:rPr>
              <a:t> Fanmi MCAS la sou yon </a:t>
            </a:r>
            <a:r>
              <a:rPr lang="en-US" sz="2000" dirty="0" err="1">
                <a:solidFill>
                  <a:schemeClr val="bg1"/>
                </a:solidFill>
                <a:latin typeface="Aptos" panose="020B0004020202020204" pitchFamily="34" charset="0"/>
              </a:rPr>
              <a:t>òdinatè</a:t>
            </a:r>
            <a:r>
              <a:rPr lang="en-US" sz="2000" dirty="0">
                <a:solidFill>
                  <a:schemeClr val="bg1"/>
                </a:solidFill>
                <a:latin typeface="Aptos" panose="020B0004020202020204" pitchFamily="34" charset="0"/>
              </a:rPr>
              <a:t> </a:t>
            </a:r>
            <a:r>
              <a:rPr lang="en-US" sz="2000" dirty="0" err="1">
                <a:solidFill>
                  <a:schemeClr val="bg1"/>
                </a:solidFill>
                <a:latin typeface="Aptos" panose="020B0004020202020204" pitchFamily="34" charset="0"/>
              </a:rPr>
              <a:t>oswa</a:t>
            </a:r>
            <a:r>
              <a:rPr lang="en-US" sz="2000" dirty="0">
                <a:solidFill>
                  <a:schemeClr val="bg1"/>
                </a:solidFill>
                <a:latin typeface="Aptos" panose="020B0004020202020204" pitchFamily="34" charset="0"/>
              </a:rPr>
              <a:t> yon </a:t>
            </a:r>
            <a:r>
              <a:rPr lang="en-US" sz="2000" dirty="0" err="1">
                <a:solidFill>
                  <a:schemeClr val="bg1"/>
                </a:solidFill>
                <a:latin typeface="Aptos" panose="020B0004020202020204" pitchFamily="34" charset="0"/>
              </a:rPr>
              <a:t>aparèy</a:t>
            </a:r>
            <a:r>
              <a:rPr lang="en-US" sz="2000" dirty="0">
                <a:solidFill>
                  <a:schemeClr val="bg1"/>
                </a:solidFill>
                <a:latin typeface="Aptos" panose="020B0004020202020204" pitchFamily="34" charset="0"/>
              </a:rPr>
              <a:t> </a:t>
            </a:r>
            <a:r>
              <a:rPr lang="en-US" sz="2000" dirty="0" err="1">
                <a:solidFill>
                  <a:schemeClr val="bg1"/>
                </a:solidFill>
                <a:latin typeface="Aptos" panose="020B0004020202020204" pitchFamily="34" charset="0"/>
              </a:rPr>
              <a:t>mobil</a:t>
            </a:r>
            <a:r>
              <a:rPr lang="en-US" sz="2000" dirty="0">
                <a:solidFill>
                  <a:schemeClr val="bg1"/>
                </a:solidFill>
                <a:latin typeface="Aptos" panose="020B0004020202020204" pitchFamily="34" charset="0"/>
              </a:rPr>
              <a:t>.</a:t>
            </a:r>
          </a:p>
          <a:p>
            <a:pPr algn="ctr">
              <a:spcAft>
                <a:spcPts val="1200"/>
              </a:spcAft>
            </a:pPr>
            <a:r>
              <a:rPr lang="en-US" sz="2000" dirty="0" err="1">
                <a:solidFill>
                  <a:schemeClr val="bg1"/>
                </a:solidFill>
                <a:latin typeface="Aptos" panose="020B0004020202020204" pitchFamily="34" charset="0"/>
              </a:rPr>
              <a:t>Chwazi</a:t>
            </a:r>
            <a:r>
              <a:rPr lang="en-US" sz="2000" dirty="0">
                <a:solidFill>
                  <a:schemeClr val="bg1"/>
                </a:solidFill>
                <a:latin typeface="Aptos" panose="020B0004020202020204" pitchFamily="34" charset="0"/>
              </a:rPr>
              <a:t> yon </a:t>
            </a:r>
            <a:r>
              <a:rPr lang="en-US" sz="2000" dirty="0" err="1">
                <a:solidFill>
                  <a:schemeClr val="bg1"/>
                </a:solidFill>
                <a:latin typeface="Aptos" panose="020B0004020202020204" pitchFamily="34" charset="0"/>
              </a:rPr>
              <a:t>seksyon</a:t>
            </a:r>
            <a:r>
              <a:rPr lang="en-US" sz="2000" dirty="0">
                <a:solidFill>
                  <a:schemeClr val="bg1"/>
                </a:solidFill>
                <a:latin typeface="Aptos" panose="020B0004020202020204" pitchFamily="34" charset="0"/>
              </a:rPr>
              <a:t> anba a </a:t>
            </a:r>
            <a:r>
              <a:rPr lang="en-US" sz="2000" dirty="0" err="1">
                <a:solidFill>
                  <a:schemeClr val="bg1"/>
                </a:solidFill>
                <a:latin typeface="Aptos" panose="020B0004020202020204" pitchFamily="34" charset="0"/>
              </a:rPr>
              <a:t>oubyen</a:t>
            </a:r>
            <a:r>
              <a:rPr lang="en-US" sz="2000" dirty="0">
                <a:solidFill>
                  <a:schemeClr val="bg1"/>
                </a:solidFill>
                <a:latin typeface="Aptos" panose="020B0004020202020204" pitchFamily="34" charset="0"/>
              </a:rPr>
              <a:t> defile gid </a:t>
            </a:r>
            <a:r>
              <a:rPr lang="en-US" sz="2000" dirty="0" err="1">
                <a:solidFill>
                  <a:schemeClr val="bg1"/>
                </a:solidFill>
                <a:latin typeface="Aptos" panose="020B0004020202020204" pitchFamily="34" charset="0"/>
              </a:rPr>
              <a:t>sa</a:t>
            </a:r>
            <a:r>
              <a:rPr lang="en-US" sz="2000" dirty="0">
                <a:solidFill>
                  <a:schemeClr val="bg1"/>
                </a:solidFill>
                <a:latin typeface="Aptos" panose="020B0004020202020204" pitchFamily="34" charset="0"/>
              </a:rPr>
              <a:t> a </a:t>
            </a:r>
            <a:r>
              <a:rPr lang="en-US" sz="2000" dirty="0" err="1">
                <a:solidFill>
                  <a:schemeClr val="bg1"/>
                </a:solidFill>
                <a:latin typeface="Aptos" panose="020B0004020202020204" pitchFamily="34" charset="0"/>
              </a:rPr>
              <a:t>pou</a:t>
            </a:r>
            <a:r>
              <a:rPr lang="en-US" sz="2000" dirty="0">
                <a:solidFill>
                  <a:schemeClr val="bg1"/>
                </a:solidFill>
                <a:latin typeface="Aptos" panose="020B0004020202020204" pitchFamily="34" charset="0"/>
              </a:rPr>
              <a:t> w </a:t>
            </a:r>
            <a:r>
              <a:rPr lang="en-US" sz="2000" dirty="0" err="1">
                <a:solidFill>
                  <a:schemeClr val="bg1"/>
                </a:solidFill>
                <a:latin typeface="Aptos" panose="020B0004020202020204" pitchFamily="34" charset="0"/>
              </a:rPr>
              <a:t>aprann</a:t>
            </a:r>
            <a:r>
              <a:rPr lang="en-US" sz="2000" dirty="0">
                <a:solidFill>
                  <a:schemeClr val="bg1"/>
                </a:solidFill>
                <a:latin typeface="Aptos" panose="020B0004020202020204" pitchFamily="34" charset="0"/>
              </a:rPr>
              <a:t> </a:t>
            </a:r>
            <a:r>
              <a:rPr lang="en-US" sz="2000" dirty="0" err="1">
                <a:solidFill>
                  <a:schemeClr val="bg1"/>
                </a:solidFill>
                <a:latin typeface="Aptos" panose="020B0004020202020204" pitchFamily="34" charset="0"/>
              </a:rPr>
              <a:t>plis</a:t>
            </a:r>
            <a:endParaRPr lang="en-US" sz="2000" dirty="0">
              <a:latin typeface="Aptos" panose="020B0004020202020204" pitchFamily="34" charset="0"/>
            </a:endParaRPr>
          </a:p>
        </p:txBody>
      </p:sp>
      <p:sp>
        <p:nvSpPr>
          <p:cNvPr id="6" name="Rectangle 5">
            <a:extLst>
              <a:ext uri="{FF2B5EF4-FFF2-40B4-BE49-F238E27FC236}">
                <a16:creationId xmlns:a16="http://schemas.microsoft.com/office/drawing/2014/main" id="{019E03CF-9831-B31A-1781-D3B4E64CD2B7}"/>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A9FEABC-3606-BA39-E29F-12BB6B90E592}"/>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DFBD408-EF72-D4AB-6B3F-2390B072FE82}"/>
              </a:ext>
            </a:extLst>
          </p:cNvPr>
          <p:cNvSpPr txBox="1"/>
          <p:nvPr/>
        </p:nvSpPr>
        <p:spPr>
          <a:xfrm>
            <a:off x="1808101" y="477688"/>
            <a:ext cx="2151322" cy="461665"/>
          </a:xfrm>
          <a:prstGeom prst="rect">
            <a:avLst/>
          </a:prstGeom>
          <a:solidFill>
            <a:schemeClr val="bg1"/>
          </a:solidFill>
          <a:ln>
            <a:noFill/>
          </a:ln>
        </p:spPr>
        <p:txBody>
          <a:bodyPr wrap="square" rtlCol="0">
            <a:spAutoFit/>
          </a:bodyPr>
          <a:lstStyle/>
          <a:p>
            <a:r>
              <a:rPr lang="es-AR" sz="1200" dirty="0" err="1">
                <a:latin typeface="Aptos Slab Light" panose="020F05020202040A0204" pitchFamily="34" charset="0"/>
                <a:cs typeface="Arial" panose="020B0604020202020204" pitchFamily="34" charset="0"/>
              </a:rPr>
              <a:t>Depatman</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Edikasyon</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Primè</a:t>
            </a:r>
            <a:r>
              <a:rPr lang="es-AR" sz="1200" dirty="0">
                <a:latin typeface="Aptos Slab Light" panose="020F05020202040A0204" pitchFamily="34" charset="0"/>
                <a:cs typeface="Arial" panose="020B0604020202020204" pitchFamily="34" charset="0"/>
              </a:rPr>
              <a:t> ak </a:t>
            </a:r>
            <a:r>
              <a:rPr lang="es-AR" sz="1200" dirty="0" err="1">
                <a:latin typeface="Aptos Slab Light" panose="020F05020202040A0204" pitchFamily="34" charset="0"/>
                <a:cs typeface="Arial" panose="020B0604020202020204" pitchFamily="34" charset="0"/>
              </a:rPr>
              <a:t>Segondè</a:t>
            </a:r>
            <a:endParaRPr lang="es-AR" sz="1200" dirty="0">
              <a:latin typeface="Aptos Slab Light" panose="020F05020202040A0204" pitchFamily="34" charset="0"/>
              <a:cs typeface="Arial" panose="020B0604020202020204" pitchFamily="34" charset="0"/>
            </a:endParaRPr>
          </a:p>
        </p:txBody>
      </p:sp>
      <p:sp>
        <p:nvSpPr>
          <p:cNvPr id="18" name="TextBox 13" descr="Tab Matyè">
            <a:extLst>
              <a:ext uri="{FF2B5EF4-FFF2-40B4-BE49-F238E27FC236}">
                <a16:creationId xmlns:a16="http://schemas.microsoft.com/office/drawing/2014/main" id="{BB1A0504-0471-F742-B06C-95FDC72677C2}"/>
              </a:ext>
              <a:ext uri="{C183D7F6-B498-43B3-948B-1728B52AA6E4}">
                <adec:decorative xmlns:adec="http://schemas.microsoft.com/office/drawing/2017/decorative" val="0"/>
              </a:ext>
            </a:extLst>
          </p:cNvPr>
          <p:cNvSpPr txBox="1"/>
          <p:nvPr/>
        </p:nvSpPr>
        <p:spPr>
          <a:xfrm>
            <a:off x="1037294" y="3599198"/>
            <a:ext cx="10316506" cy="3046988"/>
          </a:xfrm>
          <a:prstGeom prst="rect">
            <a:avLst/>
          </a:prstGeom>
          <a:noFill/>
          <a:ln>
            <a:noFill/>
          </a:ln>
        </p:spPr>
        <p:txBody>
          <a:bodyPr wrap="square" numCol="2" rtlCol="0">
            <a:spAutoFit/>
          </a:bodyPr>
          <a:lstStyle/>
          <a:p>
            <a:r>
              <a:rPr lang="en-US" sz="2400" dirty="0" err="1">
                <a:solidFill>
                  <a:srgbClr val="1A4785"/>
                </a:solidFill>
                <a:latin typeface="Aptos" panose="020B0004020202020204" pitchFamily="34" charset="0"/>
              </a:rPr>
              <a:t>Kòmanse</a:t>
            </a:r>
            <a:r>
              <a:rPr lang="en-US" sz="2400" dirty="0">
                <a:solidFill>
                  <a:srgbClr val="1A4785"/>
                </a:solidFill>
                <a:latin typeface="Aptos" panose="020B0004020202020204" pitchFamily="34" charset="0"/>
              </a:rPr>
              <a:t>  			</a:t>
            </a:r>
          </a:p>
          <a:p>
            <a:pPr marL="800100" lvl="1" indent="-342900">
              <a:buFont typeface="Arial" panose="020B0604020202020204" pitchFamily="34" charset="0"/>
              <a:buChar char="•"/>
              <a:tabLst>
                <a:tab pos="461963" algn="l"/>
                <a:tab pos="4572000" algn="l"/>
              </a:tabLst>
            </a:pPr>
            <a:r>
              <a:rPr lang="en-US" sz="2400" dirty="0" err="1">
                <a:solidFill>
                  <a:srgbClr val="1A4785"/>
                </a:solidFill>
                <a:latin typeface="Aptos" panose="020B0004020202020204" pitchFamily="34" charset="0"/>
              </a:rPr>
              <a:t>Afiche</a:t>
            </a:r>
            <a:r>
              <a:rPr lang="en-US" sz="2400" dirty="0">
                <a:solidFill>
                  <a:srgbClr val="1A4785"/>
                </a:solidFill>
                <a:latin typeface="Aptos" panose="020B0004020202020204" pitchFamily="34" charset="0"/>
              </a:rPr>
              <a:t> </a:t>
            </a:r>
            <a:r>
              <a:rPr lang="en-US" sz="2400" dirty="0" err="1">
                <a:solidFill>
                  <a:srgbClr val="1A4785"/>
                </a:solidFill>
                <a:latin typeface="Aptos" panose="020B0004020202020204" pitchFamily="34" charset="0"/>
              </a:rPr>
              <a:t>paj</a:t>
            </a:r>
            <a:r>
              <a:rPr lang="en-US" sz="2400" dirty="0">
                <a:solidFill>
                  <a:srgbClr val="1A4785"/>
                </a:solidFill>
                <a:latin typeface="Aptos" panose="020B0004020202020204" pitchFamily="34" charset="0"/>
              </a:rPr>
              <a:t> la an </a:t>
            </a:r>
            <a:r>
              <a:rPr lang="en-US" sz="2400" dirty="0" err="1">
                <a:solidFill>
                  <a:srgbClr val="1A4785"/>
                </a:solidFill>
                <a:latin typeface="Aptos" panose="020B0004020202020204" pitchFamily="34" charset="0"/>
              </a:rPr>
              <a:t>Espanyòl</a:t>
            </a:r>
            <a:endParaRPr lang="en-US" sz="2400" dirty="0">
              <a:solidFill>
                <a:srgbClr val="1A4785"/>
              </a:solidFill>
              <a:latin typeface="Aptos" panose="020B0004020202020204" pitchFamily="34" charset="0"/>
            </a:endParaRPr>
          </a:p>
          <a:p>
            <a:pPr marL="800100" lvl="1" indent="-342900">
              <a:buFont typeface="Arial" panose="020B0604020202020204" pitchFamily="34" charset="0"/>
              <a:buChar char="•"/>
              <a:tabLst>
                <a:tab pos="461963" algn="l"/>
                <a:tab pos="4572000" algn="l"/>
              </a:tabLst>
            </a:pPr>
            <a:r>
              <a:rPr lang="en-US" sz="2400" dirty="0" err="1">
                <a:solidFill>
                  <a:srgbClr val="1A4785"/>
                </a:solidFill>
                <a:latin typeface="Aptos" panose="020B0004020202020204" pitchFamily="34" charset="0"/>
              </a:rPr>
              <a:t>Risèt</a:t>
            </a:r>
            <a:r>
              <a:rPr lang="en-US" sz="2400" dirty="0">
                <a:solidFill>
                  <a:srgbClr val="1A4785"/>
                </a:solidFill>
                <a:latin typeface="Aptos" panose="020B0004020202020204" pitchFamily="34" charset="0"/>
              </a:rPr>
              <a:t> </a:t>
            </a:r>
            <a:r>
              <a:rPr lang="en-US" sz="2400" dirty="0" err="1">
                <a:solidFill>
                  <a:srgbClr val="1A4785"/>
                </a:solidFill>
                <a:latin typeface="Aptos" panose="020B0004020202020204" pitchFamily="34" charset="0"/>
              </a:rPr>
              <a:t>Modpas</a:t>
            </a:r>
            <a:r>
              <a:rPr lang="en-US" sz="2400" dirty="0">
                <a:solidFill>
                  <a:srgbClr val="1A4785"/>
                </a:solidFill>
                <a:latin typeface="Aptos" panose="020B0004020202020204" pitchFamily="34" charset="0"/>
              </a:rPr>
              <a:t> </a:t>
            </a:r>
            <a:r>
              <a:rPr lang="en-US" sz="2400" dirty="0" err="1">
                <a:solidFill>
                  <a:srgbClr val="1A4785"/>
                </a:solidFill>
                <a:latin typeface="Aptos" panose="020B0004020202020204" pitchFamily="34" charset="0"/>
              </a:rPr>
              <a:t>ou</a:t>
            </a:r>
            <a:r>
              <a:rPr lang="en-US" sz="2400" dirty="0">
                <a:solidFill>
                  <a:srgbClr val="1A4785"/>
                </a:solidFill>
                <a:latin typeface="Aptos" panose="020B0004020202020204" pitchFamily="34" charset="0"/>
              </a:rPr>
              <a:t> a 	</a:t>
            </a:r>
          </a:p>
          <a:p>
            <a:pPr marL="800100" lvl="1" indent="-342900">
              <a:buFont typeface="Arial" panose="020B0604020202020204" pitchFamily="34" charset="0"/>
              <a:buChar char="•"/>
              <a:tabLst>
                <a:tab pos="461963" algn="l"/>
                <a:tab pos="4572000" algn="l"/>
              </a:tabLst>
            </a:pPr>
            <a:r>
              <a:rPr lang="en-US" sz="2400" dirty="0" err="1">
                <a:solidFill>
                  <a:srgbClr val="1A4785"/>
                </a:solidFill>
                <a:latin typeface="Aptos" panose="020B0004020202020204" pitchFamily="34" charset="0"/>
              </a:rPr>
              <a:t>Ajoute</a:t>
            </a:r>
            <a:r>
              <a:rPr lang="en-US" sz="2400" dirty="0">
                <a:solidFill>
                  <a:srgbClr val="1A4785"/>
                </a:solidFill>
                <a:latin typeface="Aptos" panose="020B0004020202020204" pitchFamily="34" charset="0"/>
              </a:rPr>
              <a:t> </a:t>
            </a:r>
            <a:r>
              <a:rPr lang="en-US" sz="2400" dirty="0" err="1">
                <a:solidFill>
                  <a:srgbClr val="1A4785"/>
                </a:solidFill>
                <a:latin typeface="Aptos" panose="020B0004020202020204" pitchFamily="34" charset="0"/>
              </a:rPr>
              <a:t>Elèv</a:t>
            </a:r>
            <a:r>
              <a:rPr lang="en-US" sz="2400" dirty="0">
                <a:solidFill>
                  <a:srgbClr val="1A4785"/>
                </a:solidFill>
                <a:latin typeface="Aptos" panose="020B0004020202020204" pitchFamily="34" charset="0"/>
              </a:rPr>
              <a:t> 	</a:t>
            </a:r>
          </a:p>
          <a:p>
            <a:pPr marL="800100" lvl="1" indent="-342900">
              <a:buFont typeface="Arial" panose="020B0604020202020204" pitchFamily="34" charset="0"/>
              <a:buChar char="•"/>
              <a:tabLst>
                <a:tab pos="461963" algn="l"/>
              </a:tabLst>
            </a:pPr>
            <a:r>
              <a:rPr lang="en-US" sz="2400" dirty="0">
                <a:solidFill>
                  <a:srgbClr val="1A4785"/>
                </a:solidFill>
                <a:latin typeface="Aptos" panose="020B0004020202020204" pitchFamily="34" charset="0"/>
              </a:rPr>
              <a:t>Retire </a:t>
            </a:r>
            <a:r>
              <a:rPr lang="en-US" sz="2400" dirty="0" err="1">
                <a:solidFill>
                  <a:srgbClr val="1A4785"/>
                </a:solidFill>
                <a:latin typeface="Aptos" panose="020B0004020202020204" pitchFamily="34" charset="0"/>
              </a:rPr>
              <a:t>Elèv</a:t>
            </a:r>
            <a:r>
              <a:rPr lang="en-US" sz="2400" dirty="0">
                <a:solidFill>
                  <a:srgbClr val="1A4785"/>
                </a:solidFill>
                <a:latin typeface="Aptos" panose="020B0004020202020204" pitchFamily="34" charset="0"/>
              </a:rPr>
              <a:t> </a:t>
            </a:r>
            <a:r>
              <a:rPr lang="en-US" sz="2400" dirty="0" err="1">
                <a:solidFill>
                  <a:srgbClr val="1A4785"/>
                </a:solidFill>
                <a:latin typeface="Aptos" panose="020B0004020202020204" pitchFamily="34" charset="0"/>
              </a:rPr>
              <a:t>yo</a:t>
            </a:r>
            <a:endParaRPr lang="en-US" sz="2400" dirty="0">
              <a:solidFill>
                <a:srgbClr val="1A4785"/>
              </a:solidFill>
              <a:latin typeface="Aptos" panose="020B0004020202020204" pitchFamily="34" charset="0"/>
            </a:endParaRPr>
          </a:p>
          <a:p>
            <a:pPr marL="800100" lvl="1" indent="-342900">
              <a:buFont typeface="Arial" panose="020B0604020202020204" pitchFamily="34" charset="0"/>
              <a:buChar char="•"/>
              <a:tabLst>
                <a:tab pos="461963" algn="l"/>
              </a:tabLst>
            </a:pPr>
            <a:r>
              <a:rPr lang="en-US" sz="2400" dirty="0" err="1">
                <a:solidFill>
                  <a:srgbClr val="1A4785"/>
                </a:solidFill>
                <a:latin typeface="Aptos" panose="020B0004020202020204" pitchFamily="34" charset="0"/>
              </a:rPr>
              <a:t>Chwazi</a:t>
            </a:r>
            <a:r>
              <a:rPr lang="en-US" sz="2400" dirty="0">
                <a:solidFill>
                  <a:srgbClr val="1A4785"/>
                </a:solidFill>
                <a:latin typeface="Aptos" panose="020B0004020202020204" pitchFamily="34" charset="0"/>
              </a:rPr>
              <a:t> yon </a:t>
            </a:r>
            <a:r>
              <a:rPr lang="en-US" sz="2400" dirty="0" err="1">
                <a:solidFill>
                  <a:srgbClr val="1A4785"/>
                </a:solidFill>
                <a:latin typeface="Aptos" panose="020B0004020202020204" pitchFamily="34" charset="0"/>
              </a:rPr>
              <a:t>Elèv</a:t>
            </a:r>
            <a:endParaRPr lang="en-US" sz="2400" dirty="0">
              <a:solidFill>
                <a:srgbClr val="1A4785"/>
              </a:solidFill>
              <a:latin typeface="Aptos" panose="020B0004020202020204" pitchFamily="34" charset="0"/>
            </a:endParaRPr>
          </a:p>
          <a:p>
            <a:pPr>
              <a:tabLst>
                <a:tab pos="461963" algn="l"/>
              </a:tabLst>
            </a:pPr>
            <a:r>
              <a:rPr lang="en-US" sz="2400" dirty="0" err="1">
                <a:solidFill>
                  <a:srgbClr val="1A4785"/>
                </a:solidFill>
                <a:latin typeface="Aptos" panose="020B0004020202020204" pitchFamily="34" charset="0"/>
              </a:rPr>
              <a:t>Afiche</a:t>
            </a:r>
            <a:r>
              <a:rPr lang="en-US" sz="2400" dirty="0">
                <a:solidFill>
                  <a:srgbClr val="1A4785"/>
                </a:solidFill>
                <a:latin typeface="Aptos" panose="020B0004020202020204" pitchFamily="34" charset="0"/>
              </a:rPr>
              <a:t> </a:t>
            </a:r>
            <a:r>
              <a:rPr lang="en-US" sz="2400" dirty="0" err="1">
                <a:solidFill>
                  <a:srgbClr val="1A4785"/>
                </a:solidFill>
                <a:latin typeface="Aptos" panose="020B0004020202020204" pitchFamily="34" charset="0"/>
              </a:rPr>
              <a:t>Rezilta</a:t>
            </a:r>
            <a:r>
              <a:rPr lang="en-US" sz="2400" dirty="0">
                <a:solidFill>
                  <a:srgbClr val="1A4785"/>
                </a:solidFill>
                <a:latin typeface="Aptos" panose="020B0004020202020204" pitchFamily="34" charset="0"/>
              </a:rPr>
              <a:t> MCAS </a:t>
            </a:r>
            <a:r>
              <a:rPr lang="en-US" sz="2400" dirty="0" err="1">
                <a:solidFill>
                  <a:srgbClr val="1A4785"/>
                </a:solidFill>
                <a:latin typeface="Aptos" panose="020B0004020202020204" pitchFamily="34" charset="0"/>
              </a:rPr>
              <a:t>yo</a:t>
            </a:r>
            <a:endParaRPr lang="en-US" sz="2400" dirty="0">
              <a:solidFill>
                <a:srgbClr val="1A4785"/>
              </a:solidFill>
              <a:latin typeface="Aptos" panose="020B0004020202020204" pitchFamily="34" charset="0"/>
            </a:endParaRPr>
          </a:p>
          <a:p>
            <a:pPr marL="800100" lvl="1" indent="-342900">
              <a:buFont typeface="Arial" panose="020B0604020202020204" pitchFamily="34" charset="0"/>
              <a:buChar char="•"/>
              <a:tabLst>
                <a:tab pos="461963" algn="l"/>
              </a:tabLst>
            </a:pPr>
            <a:r>
              <a:rPr lang="en-US" sz="2400" dirty="0" err="1">
                <a:solidFill>
                  <a:srgbClr val="1A4785"/>
                </a:solidFill>
                <a:latin typeface="Aptos" panose="020B0004020202020204" pitchFamily="34" charset="0"/>
              </a:rPr>
              <a:t>Afiche</a:t>
            </a:r>
            <a:r>
              <a:rPr lang="en-US" sz="2400" dirty="0">
                <a:solidFill>
                  <a:srgbClr val="1A4785"/>
                </a:solidFill>
                <a:latin typeface="Aptos" panose="020B0004020202020204" pitchFamily="34" charset="0"/>
              </a:rPr>
              <a:t> </a:t>
            </a:r>
            <a:r>
              <a:rPr lang="en-US" sz="2400" dirty="0" err="1">
                <a:solidFill>
                  <a:srgbClr val="1A4785"/>
                </a:solidFill>
                <a:latin typeface="Aptos" panose="020B0004020202020204" pitchFamily="34" charset="0"/>
              </a:rPr>
              <a:t>Istorik</a:t>
            </a:r>
            <a:r>
              <a:rPr lang="en-US" sz="2400" dirty="0">
                <a:solidFill>
                  <a:srgbClr val="1A4785"/>
                </a:solidFill>
                <a:latin typeface="Aptos" panose="020B0004020202020204" pitchFamily="34" charset="0"/>
              </a:rPr>
              <a:t> </a:t>
            </a:r>
            <a:r>
              <a:rPr lang="en-US" sz="2400" dirty="0" err="1">
                <a:solidFill>
                  <a:srgbClr val="1A4785"/>
                </a:solidFill>
                <a:latin typeface="Aptos" panose="020B0004020202020204" pitchFamily="34" charset="0"/>
              </a:rPr>
              <a:t>Tès</a:t>
            </a:r>
            <a:r>
              <a:rPr lang="en-US" sz="2400" dirty="0">
                <a:solidFill>
                  <a:srgbClr val="1A4785"/>
                </a:solidFill>
                <a:latin typeface="Aptos" panose="020B0004020202020204" pitchFamily="34" charset="0"/>
              </a:rPr>
              <a:t> la</a:t>
            </a:r>
          </a:p>
          <a:p>
            <a:pPr marL="800100" lvl="1" indent="-342900">
              <a:buFont typeface="Arial" panose="020B0604020202020204" pitchFamily="34" charset="0"/>
              <a:buChar char="•"/>
              <a:tabLst>
                <a:tab pos="461963" algn="l"/>
              </a:tabLst>
            </a:pPr>
            <a:endParaRPr lang="en-US" sz="2400" dirty="0">
              <a:solidFill>
                <a:srgbClr val="1A4785"/>
              </a:solidFill>
              <a:latin typeface="Aptos" panose="020B0004020202020204" pitchFamily="34" charset="0"/>
            </a:endParaRPr>
          </a:p>
          <a:p>
            <a:pPr marL="800100" lvl="1" indent="-342900">
              <a:buFont typeface="Arial" panose="020B0604020202020204" pitchFamily="34" charset="0"/>
              <a:buChar char="•"/>
              <a:tabLst>
                <a:tab pos="461963" algn="l"/>
              </a:tabLst>
            </a:pPr>
            <a:r>
              <a:rPr lang="en-US" sz="2400" dirty="0" err="1">
                <a:solidFill>
                  <a:srgbClr val="1A4785"/>
                </a:solidFill>
                <a:latin typeface="Aptos" panose="020B0004020202020204" pitchFamily="34" charset="0"/>
              </a:rPr>
              <a:t>Afiche</a:t>
            </a:r>
            <a:r>
              <a:rPr lang="en-US" sz="2400" dirty="0">
                <a:solidFill>
                  <a:srgbClr val="1A4785"/>
                </a:solidFill>
                <a:latin typeface="Aptos" panose="020B0004020202020204" pitchFamily="34" charset="0"/>
              </a:rPr>
              <a:t> </a:t>
            </a:r>
            <a:r>
              <a:rPr lang="en-US" sz="2400" dirty="0" err="1">
                <a:solidFill>
                  <a:srgbClr val="1A4785"/>
                </a:solidFill>
                <a:latin typeface="Aptos" panose="020B0004020202020204" pitchFamily="34" charset="0"/>
              </a:rPr>
              <a:t>Rezilta</a:t>
            </a:r>
            <a:r>
              <a:rPr lang="en-US" sz="2400" dirty="0">
                <a:solidFill>
                  <a:srgbClr val="1A4785"/>
                </a:solidFill>
                <a:latin typeface="Aptos" panose="020B0004020202020204" pitchFamily="34" charset="0"/>
              </a:rPr>
              <a:t> </a:t>
            </a:r>
            <a:r>
              <a:rPr lang="en-US" sz="2400" dirty="0" err="1">
                <a:solidFill>
                  <a:srgbClr val="1A4785"/>
                </a:solidFill>
                <a:latin typeface="Aptos" panose="020B0004020202020204" pitchFamily="34" charset="0"/>
              </a:rPr>
              <a:t>Tès</a:t>
            </a:r>
            <a:r>
              <a:rPr lang="en-US" sz="2400" dirty="0">
                <a:solidFill>
                  <a:srgbClr val="1A4785"/>
                </a:solidFill>
                <a:latin typeface="Aptos" panose="020B0004020202020204" pitchFamily="34" charset="0"/>
              </a:rPr>
              <a:t> </a:t>
            </a:r>
            <a:r>
              <a:rPr lang="en-US" sz="2400" dirty="0" err="1">
                <a:solidFill>
                  <a:srgbClr val="1A4785"/>
                </a:solidFill>
                <a:latin typeface="Aptos" panose="020B0004020202020204" pitchFamily="34" charset="0"/>
              </a:rPr>
              <a:t>yo</a:t>
            </a:r>
            <a:endParaRPr lang="en-US" sz="2400" dirty="0">
              <a:solidFill>
                <a:srgbClr val="1A4785"/>
              </a:solidFill>
              <a:latin typeface="Aptos" panose="020B0004020202020204" pitchFamily="34" charset="0"/>
            </a:endParaRPr>
          </a:p>
          <a:p>
            <a:pPr marL="800100" lvl="1" indent="-342900">
              <a:buFont typeface="Arial" panose="020B0604020202020204" pitchFamily="34" charset="0"/>
              <a:buChar char="•"/>
              <a:tabLst>
                <a:tab pos="461963" algn="l"/>
              </a:tabLst>
            </a:pPr>
            <a:r>
              <a:rPr lang="en-US" sz="2400" dirty="0" err="1">
                <a:solidFill>
                  <a:srgbClr val="1A4785"/>
                </a:solidFill>
                <a:latin typeface="Aptos" panose="020B0004020202020204" pitchFamily="34" charset="0"/>
              </a:rPr>
              <a:t>Afiche</a:t>
            </a:r>
            <a:r>
              <a:rPr lang="en-US" sz="2400" dirty="0">
                <a:solidFill>
                  <a:srgbClr val="1A4785"/>
                </a:solidFill>
                <a:latin typeface="Aptos" panose="020B0004020202020204" pitchFamily="34" charset="0"/>
              </a:rPr>
              <a:t> </a:t>
            </a:r>
            <a:r>
              <a:rPr lang="en-US" sz="2400" dirty="0" err="1">
                <a:solidFill>
                  <a:srgbClr val="1A4785"/>
                </a:solidFill>
                <a:latin typeface="Aptos" panose="020B0004020202020204" pitchFamily="34" charset="0"/>
              </a:rPr>
              <a:t>Rezilta</a:t>
            </a:r>
            <a:r>
              <a:rPr lang="en-US" sz="2400" dirty="0">
                <a:solidFill>
                  <a:srgbClr val="1A4785"/>
                </a:solidFill>
                <a:latin typeface="Aptos" panose="020B0004020202020204" pitchFamily="34" charset="0"/>
              </a:rPr>
              <a:t> </a:t>
            </a:r>
            <a:r>
              <a:rPr lang="en-US" sz="2400" dirty="0" err="1">
                <a:solidFill>
                  <a:srgbClr val="1A4785"/>
                </a:solidFill>
                <a:latin typeface="Aptos" panose="020B0004020202020204" pitchFamily="34" charset="0"/>
              </a:rPr>
              <a:t>Detaye</a:t>
            </a:r>
            <a:r>
              <a:rPr lang="en-US" sz="2400" dirty="0">
                <a:solidFill>
                  <a:srgbClr val="1A4785"/>
                </a:solidFill>
                <a:latin typeface="Aptos" panose="020B0004020202020204" pitchFamily="34" charset="0"/>
              </a:rPr>
              <a:t> </a:t>
            </a:r>
            <a:r>
              <a:rPr lang="en-US" sz="2400" dirty="0" err="1">
                <a:solidFill>
                  <a:srgbClr val="1A4785"/>
                </a:solidFill>
                <a:latin typeface="Aptos" panose="020B0004020202020204" pitchFamily="34" charset="0"/>
              </a:rPr>
              <a:t>yo</a:t>
            </a:r>
            <a:endParaRPr lang="en-US" sz="2400" dirty="0">
              <a:solidFill>
                <a:srgbClr val="1A4785"/>
              </a:solidFill>
              <a:latin typeface="Aptos" panose="020B0004020202020204" pitchFamily="34" charset="0"/>
            </a:endParaRPr>
          </a:p>
          <a:p>
            <a:pPr>
              <a:tabLst>
                <a:tab pos="461963" algn="l"/>
              </a:tabLst>
            </a:pPr>
            <a:r>
              <a:rPr lang="en-US" sz="2400" dirty="0" err="1">
                <a:solidFill>
                  <a:srgbClr val="1A4785"/>
                </a:solidFill>
                <a:latin typeface="Aptos" panose="020B0004020202020204" pitchFamily="34" charset="0"/>
              </a:rPr>
              <a:t>Afiche</a:t>
            </a:r>
            <a:r>
              <a:rPr lang="en-US" sz="2400" dirty="0">
                <a:solidFill>
                  <a:srgbClr val="1A4785"/>
                </a:solidFill>
                <a:latin typeface="Aptos" panose="020B0004020202020204" pitchFamily="34" charset="0"/>
              </a:rPr>
              <a:t> </a:t>
            </a:r>
            <a:r>
              <a:rPr lang="en-US" sz="2400" dirty="0" err="1">
                <a:solidFill>
                  <a:srgbClr val="1A4785"/>
                </a:solidFill>
                <a:latin typeface="Aptos" panose="020B0004020202020204" pitchFamily="34" charset="0"/>
              </a:rPr>
              <a:t>Rezilta</a:t>
            </a:r>
            <a:r>
              <a:rPr lang="en-US" sz="2400" dirty="0">
                <a:solidFill>
                  <a:srgbClr val="1A4785"/>
                </a:solidFill>
                <a:latin typeface="Aptos" panose="020B0004020202020204" pitchFamily="34" charset="0"/>
              </a:rPr>
              <a:t> MCAS-Alt </a:t>
            </a:r>
            <a:r>
              <a:rPr lang="en-US" sz="2400" dirty="0" err="1">
                <a:solidFill>
                  <a:srgbClr val="1A4785"/>
                </a:solidFill>
                <a:latin typeface="Aptos" panose="020B0004020202020204" pitchFamily="34" charset="0"/>
              </a:rPr>
              <a:t>yo</a:t>
            </a:r>
            <a:endParaRPr lang="en-US" sz="2400" dirty="0">
              <a:solidFill>
                <a:srgbClr val="1A4785"/>
              </a:solidFill>
              <a:latin typeface="Aptos" panose="020B0004020202020204" pitchFamily="34" charset="0"/>
            </a:endParaRPr>
          </a:p>
          <a:p>
            <a:pPr marL="800100" lvl="1" indent="-342900">
              <a:buFont typeface="Arial" panose="020B0604020202020204" pitchFamily="34" charset="0"/>
              <a:buChar char="•"/>
              <a:tabLst>
                <a:tab pos="461963" algn="l"/>
              </a:tabLst>
            </a:pPr>
            <a:r>
              <a:rPr lang="en-US" sz="2400" dirty="0" err="1">
                <a:solidFill>
                  <a:srgbClr val="1A4785"/>
                </a:solidFill>
                <a:latin typeface="Aptos" panose="020B0004020202020204" pitchFamily="34" charset="0"/>
              </a:rPr>
              <a:t>Afiche</a:t>
            </a:r>
            <a:r>
              <a:rPr lang="en-US" sz="2400" dirty="0">
                <a:solidFill>
                  <a:srgbClr val="1A4785"/>
                </a:solidFill>
                <a:latin typeface="Aptos" panose="020B0004020202020204" pitchFamily="34" charset="0"/>
              </a:rPr>
              <a:t> </a:t>
            </a:r>
            <a:r>
              <a:rPr lang="en-US" sz="2400" dirty="0" err="1">
                <a:solidFill>
                  <a:srgbClr val="1A4785"/>
                </a:solidFill>
                <a:latin typeface="Aptos" panose="020B0004020202020204" pitchFamily="34" charset="0"/>
              </a:rPr>
              <a:t>Istorik</a:t>
            </a:r>
            <a:r>
              <a:rPr lang="en-US" sz="2400" dirty="0">
                <a:solidFill>
                  <a:srgbClr val="1A4785"/>
                </a:solidFill>
                <a:latin typeface="Aptos" panose="020B0004020202020204" pitchFamily="34" charset="0"/>
              </a:rPr>
              <a:t> </a:t>
            </a:r>
            <a:r>
              <a:rPr lang="en-US" sz="2400" dirty="0" err="1">
                <a:solidFill>
                  <a:srgbClr val="1A4785"/>
                </a:solidFill>
                <a:latin typeface="Aptos" panose="020B0004020202020204" pitchFamily="34" charset="0"/>
              </a:rPr>
              <a:t>Tès</a:t>
            </a:r>
            <a:r>
              <a:rPr lang="en-US" sz="2400" dirty="0">
                <a:solidFill>
                  <a:srgbClr val="1A4785"/>
                </a:solidFill>
                <a:latin typeface="Aptos" panose="020B0004020202020204" pitchFamily="34" charset="0"/>
              </a:rPr>
              <a:t> la</a:t>
            </a:r>
          </a:p>
          <a:p>
            <a:pPr marL="800100" lvl="1" indent="-342900">
              <a:buFont typeface="Arial" panose="020B0604020202020204" pitchFamily="34" charset="0"/>
              <a:buChar char="•"/>
              <a:tabLst>
                <a:tab pos="461963" algn="l"/>
              </a:tabLst>
            </a:pPr>
            <a:r>
              <a:rPr lang="en-US" sz="2400" dirty="0" err="1">
                <a:solidFill>
                  <a:srgbClr val="1A4785"/>
                </a:solidFill>
                <a:latin typeface="Aptos" panose="020B0004020202020204" pitchFamily="34" charset="0"/>
              </a:rPr>
              <a:t>Afiche</a:t>
            </a:r>
            <a:r>
              <a:rPr lang="en-US" sz="2400" dirty="0">
                <a:solidFill>
                  <a:srgbClr val="1A4785"/>
                </a:solidFill>
                <a:latin typeface="Aptos" panose="020B0004020202020204" pitchFamily="34" charset="0"/>
              </a:rPr>
              <a:t> </a:t>
            </a:r>
            <a:r>
              <a:rPr lang="en-US" sz="2400" dirty="0" err="1">
                <a:solidFill>
                  <a:srgbClr val="1A4785"/>
                </a:solidFill>
                <a:latin typeface="Aptos" panose="020B0004020202020204" pitchFamily="34" charset="0"/>
              </a:rPr>
              <a:t>Rezilta</a:t>
            </a:r>
            <a:r>
              <a:rPr lang="en-US" sz="2400" dirty="0">
                <a:solidFill>
                  <a:srgbClr val="1A4785"/>
                </a:solidFill>
                <a:latin typeface="Aptos" panose="020B0004020202020204" pitchFamily="34" charset="0"/>
              </a:rPr>
              <a:t> </a:t>
            </a:r>
            <a:r>
              <a:rPr lang="en-US" sz="2400" dirty="0" err="1">
                <a:solidFill>
                  <a:srgbClr val="1A4785"/>
                </a:solidFill>
                <a:latin typeface="Aptos" panose="020B0004020202020204" pitchFamily="34" charset="0"/>
              </a:rPr>
              <a:t>Tès</a:t>
            </a:r>
            <a:r>
              <a:rPr lang="en-US" sz="2400" dirty="0">
                <a:solidFill>
                  <a:srgbClr val="1A4785"/>
                </a:solidFill>
                <a:latin typeface="Aptos" panose="020B0004020202020204" pitchFamily="34" charset="0"/>
              </a:rPr>
              <a:t> </a:t>
            </a:r>
            <a:r>
              <a:rPr lang="en-US" sz="2400" dirty="0" err="1">
                <a:solidFill>
                  <a:srgbClr val="1A4785"/>
                </a:solidFill>
                <a:latin typeface="Aptos" panose="020B0004020202020204" pitchFamily="34" charset="0"/>
              </a:rPr>
              <a:t>yo</a:t>
            </a:r>
            <a:endParaRPr lang="en-US" sz="2400" dirty="0">
              <a:solidFill>
                <a:srgbClr val="1A4785"/>
              </a:solidFill>
              <a:latin typeface="Aptos" panose="020B0004020202020204" pitchFamily="34" charset="0"/>
            </a:endParaRPr>
          </a:p>
          <a:p>
            <a:pPr>
              <a:tabLst>
                <a:tab pos="461963" algn="l"/>
              </a:tabLst>
            </a:pPr>
            <a:r>
              <a:rPr lang="en-US" sz="2400" dirty="0" err="1">
                <a:solidFill>
                  <a:srgbClr val="1A4785"/>
                </a:solidFill>
                <a:latin typeface="Aptos" panose="020B0004020202020204" pitchFamily="34" charset="0"/>
              </a:rPr>
              <a:t>Resous</a:t>
            </a:r>
            <a:r>
              <a:rPr lang="en-US" sz="2400" dirty="0">
                <a:solidFill>
                  <a:srgbClr val="1A4785"/>
                </a:solidFill>
                <a:latin typeface="Aptos" panose="020B0004020202020204" pitchFamily="34" charset="0"/>
              </a:rPr>
              <a:t> </a:t>
            </a:r>
            <a:r>
              <a:rPr lang="en-US" sz="2400" dirty="0" err="1">
                <a:solidFill>
                  <a:srgbClr val="1A4785"/>
                </a:solidFill>
                <a:latin typeface="Aptos" panose="020B0004020202020204" pitchFamily="34" charset="0"/>
              </a:rPr>
              <a:t>Siplemantè</a:t>
            </a:r>
            <a:endParaRPr lang="en-US" sz="2400" dirty="0">
              <a:solidFill>
                <a:srgbClr val="1A4785"/>
              </a:solidFill>
              <a:latin typeface="Aptos" panose="020B0004020202020204" pitchFamily="34" charset="0"/>
            </a:endParaRPr>
          </a:p>
        </p:txBody>
      </p:sp>
      <p:sp>
        <p:nvSpPr>
          <p:cNvPr id="19" name="TextBox 1" descr="Kòmanse">
            <a:hlinkClick r:id="rId5" action="ppaction://hlinksldjump"/>
            <a:extLst>
              <a:ext uri="{FF2B5EF4-FFF2-40B4-BE49-F238E27FC236}">
                <a16:creationId xmlns:a16="http://schemas.microsoft.com/office/drawing/2014/main" id="{5E952F1F-81B0-B683-ECB6-5E1F730084A0}"/>
              </a:ext>
            </a:extLst>
          </p:cNvPr>
          <p:cNvSpPr txBox="1"/>
          <p:nvPr/>
        </p:nvSpPr>
        <p:spPr>
          <a:xfrm>
            <a:off x="988525" y="3617009"/>
            <a:ext cx="2271850" cy="369332"/>
          </a:xfrm>
          <a:prstGeom prst="rect">
            <a:avLst/>
          </a:prstGeom>
          <a:noFill/>
          <a:ln>
            <a:noFill/>
          </a:ln>
        </p:spPr>
        <p:txBody>
          <a:bodyPr wrap="square" rtlCol="0">
            <a:spAutoFit/>
          </a:bodyPr>
          <a:lstStyle/>
          <a:p>
            <a:r>
              <a:rPr lang="en-US"/>
              <a:t> </a:t>
            </a:r>
          </a:p>
        </p:txBody>
      </p:sp>
      <p:sp>
        <p:nvSpPr>
          <p:cNvPr id="20" name="TextBox 11" descr="Afiche paj la an Espanyòl">
            <a:hlinkClick r:id="rId6" action="ppaction://hlinksldjump"/>
            <a:extLst>
              <a:ext uri="{FF2B5EF4-FFF2-40B4-BE49-F238E27FC236}">
                <a16:creationId xmlns:a16="http://schemas.microsoft.com/office/drawing/2014/main" id="{577D6F6D-923F-392B-1005-EEC150BF2E07}"/>
              </a:ext>
            </a:extLst>
          </p:cNvPr>
          <p:cNvSpPr txBox="1"/>
          <p:nvPr/>
        </p:nvSpPr>
        <p:spPr>
          <a:xfrm>
            <a:off x="1800559" y="3982118"/>
            <a:ext cx="3724782" cy="369332"/>
          </a:xfrm>
          <a:prstGeom prst="rect">
            <a:avLst/>
          </a:prstGeom>
          <a:noFill/>
          <a:ln>
            <a:noFill/>
          </a:ln>
        </p:spPr>
        <p:txBody>
          <a:bodyPr wrap="square" rtlCol="0">
            <a:spAutoFit/>
          </a:bodyPr>
          <a:lstStyle/>
          <a:p>
            <a:endParaRPr lang="en-US"/>
          </a:p>
        </p:txBody>
      </p:sp>
      <p:sp>
        <p:nvSpPr>
          <p:cNvPr id="21" name="TextBox 2" descr="Risèt Modpas ou a">
            <a:hlinkClick r:id="rId7" action="ppaction://hlinksldjump"/>
            <a:extLst>
              <a:ext uri="{FF2B5EF4-FFF2-40B4-BE49-F238E27FC236}">
                <a16:creationId xmlns:a16="http://schemas.microsoft.com/office/drawing/2014/main" id="{A05D6D6C-C732-5DFC-D908-D2D8454BEA5C}"/>
              </a:ext>
            </a:extLst>
          </p:cNvPr>
          <p:cNvSpPr txBox="1"/>
          <p:nvPr/>
        </p:nvSpPr>
        <p:spPr>
          <a:xfrm>
            <a:off x="1786255" y="4367744"/>
            <a:ext cx="3835953" cy="369332"/>
          </a:xfrm>
          <a:prstGeom prst="rect">
            <a:avLst/>
          </a:prstGeom>
          <a:noFill/>
          <a:ln>
            <a:noFill/>
          </a:ln>
        </p:spPr>
        <p:txBody>
          <a:bodyPr wrap="square" rtlCol="0">
            <a:spAutoFit/>
          </a:bodyPr>
          <a:lstStyle/>
          <a:p>
            <a:endParaRPr lang="en-US"/>
          </a:p>
        </p:txBody>
      </p:sp>
      <p:sp>
        <p:nvSpPr>
          <p:cNvPr id="22" name="TextBox 8" descr="Chwazi yon Elèv&#10;">
            <a:hlinkClick r:id="rId8" action="ppaction://hlinksldjump"/>
            <a:extLst>
              <a:ext uri="{FF2B5EF4-FFF2-40B4-BE49-F238E27FC236}">
                <a16:creationId xmlns:a16="http://schemas.microsoft.com/office/drawing/2014/main" id="{E349A7F3-7E09-36F0-6A6E-692AFEF80F11}"/>
              </a:ext>
            </a:extLst>
          </p:cNvPr>
          <p:cNvSpPr txBox="1"/>
          <p:nvPr/>
        </p:nvSpPr>
        <p:spPr>
          <a:xfrm>
            <a:off x="1800559" y="5447198"/>
            <a:ext cx="2658881" cy="369332"/>
          </a:xfrm>
          <a:prstGeom prst="rect">
            <a:avLst/>
          </a:prstGeom>
          <a:noFill/>
          <a:ln>
            <a:noFill/>
          </a:ln>
        </p:spPr>
        <p:txBody>
          <a:bodyPr wrap="square" rtlCol="0">
            <a:spAutoFit/>
          </a:bodyPr>
          <a:lstStyle/>
          <a:p>
            <a:endParaRPr lang="en-US"/>
          </a:p>
        </p:txBody>
      </p:sp>
      <p:sp>
        <p:nvSpPr>
          <p:cNvPr id="23" name="TextBox 52" descr="Afiche Istorik Tès la">
            <a:hlinkClick r:id="rId9" action="ppaction://hlinksldjump"/>
            <a:extLst>
              <a:ext uri="{FF2B5EF4-FFF2-40B4-BE49-F238E27FC236}">
                <a16:creationId xmlns:a16="http://schemas.microsoft.com/office/drawing/2014/main" id="{B26EFF63-2002-3763-31CA-E11D136F25CA}"/>
              </a:ext>
            </a:extLst>
          </p:cNvPr>
          <p:cNvSpPr txBox="1"/>
          <p:nvPr/>
        </p:nvSpPr>
        <p:spPr>
          <a:xfrm>
            <a:off x="1759332" y="6229615"/>
            <a:ext cx="2832226" cy="369332"/>
          </a:xfrm>
          <a:prstGeom prst="rect">
            <a:avLst/>
          </a:prstGeom>
          <a:noFill/>
          <a:ln>
            <a:noFill/>
          </a:ln>
        </p:spPr>
        <p:txBody>
          <a:bodyPr wrap="square" rtlCol="0">
            <a:spAutoFit/>
          </a:bodyPr>
          <a:lstStyle/>
          <a:p>
            <a:endParaRPr lang="en-US"/>
          </a:p>
        </p:txBody>
      </p:sp>
      <p:sp>
        <p:nvSpPr>
          <p:cNvPr id="24" name="TextBox 53" descr="Afiche Rezilta Tès yo">
            <a:hlinkClick r:id="rId10" action="ppaction://hlinksldjump"/>
            <a:extLst>
              <a:ext uri="{FF2B5EF4-FFF2-40B4-BE49-F238E27FC236}">
                <a16:creationId xmlns:a16="http://schemas.microsoft.com/office/drawing/2014/main" id="{97C25A3E-EB93-B972-554C-8128CB6CD5ED}"/>
              </a:ext>
            </a:extLst>
          </p:cNvPr>
          <p:cNvSpPr txBox="1"/>
          <p:nvPr/>
        </p:nvSpPr>
        <p:spPr>
          <a:xfrm>
            <a:off x="6666660" y="4024502"/>
            <a:ext cx="3264338" cy="369332"/>
          </a:xfrm>
          <a:prstGeom prst="rect">
            <a:avLst/>
          </a:prstGeom>
          <a:noFill/>
          <a:ln>
            <a:noFill/>
          </a:ln>
        </p:spPr>
        <p:txBody>
          <a:bodyPr wrap="square" rtlCol="0">
            <a:spAutoFit/>
          </a:bodyPr>
          <a:lstStyle/>
          <a:p>
            <a:endParaRPr lang="en-US"/>
          </a:p>
        </p:txBody>
      </p:sp>
      <p:sp>
        <p:nvSpPr>
          <p:cNvPr id="25" name="TextBox 12" descr="Afiche Rezilta Detaye yo">
            <a:hlinkClick r:id="rId11" action="ppaction://hlinksldjump"/>
            <a:extLst>
              <a:ext uri="{FF2B5EF4-FFF2-40B4-BE49-F238E27FC236}">
                <a16:creationId xmlns:a16="http://schemas.microsoft.com/office/drawing/2014/main" id="{19410B1E-1691-680A-BF4C-FE3501FA6360}"/>
              </a:ext>
            </a:extLst>
          </p:cNvPr>
          <p:cNvSpPr txBox="1"/>
          <p:nvPr/>
        </p:nvSpPr>
        <p:spPr>
          <a:xfrm>
            <a:off x="7014489" y="4351450"/>
            <a:ext cx="3461197" cy="369332"/>
          </a:xfrm>
          <a:prstGeom prst="rect">
            <a:avLst/>
          </a:prstGeom>
          <a:noFill/>
          <a:ln>
            <a:noFill/>
          </a:ln>
        </p:spPr>
        <p:txBody>
          <a:bodyPr wrap="square" rtlCol="0">
            <a:spAutoFit/>
          </a:bodyPr>
          <a:lstStyle/>
          <a:p>
            <a:endParaRPr lang="en-US"/>
          </a:p>
        </p:txBody>
      </p:sp>
      <p:sp>
        <p:nvSpPr>
          <p:cNvPr id="26" name="TextBox 15" descr="Afiche Rezilta MCAS-Alt yo">
            <a:hlinkClick r:id="rId12" action="ppaction://hlinksldjump"/>
            <a:extLst>
              <a:ext uri="{FF2B5EF4-FFF2-40B4-BE49-F238E27FC236}">
                <a16:creationId xmlns:a16="http://schemas.microsoft.com/office/drawing/2014/main" id="{5B432953-B298-ADCD-03FE-B7A0A2D6C514}"/>
              </a:ext>
            </a:extLst>
          </p:cNvPr>
          <p:cNvSpPr txBox="1"/>
          <p:nvPr/>
        </p:nvSpPr>
        <p:spPr>
          <a:xfrm>
            <a:off x="6096000" y="4743328"/>
            <a:ext cx="3735274" cy="369332"/>
          </a:xfrm>
          <a:prstGeom prst="rect">
            <a:avLst/>
          </a:prstGeom>
          <a:noFill/>
          <a:ln>
            <a:noFill/>
          </a:ln>
        </p:spPr>
        <p:txBody>
          <a:bodyPr wrap="square" rtlCol="0">
            <a:spAutoFit/>
          </a:bodyPr>
          <a:lstStyle/>
          <a:p>
            <a:endParaRPr lang="en-US"/>
          </a:p>
        </p:txBody>
      </p:sp>
      <p:sp>
        <p:nvSpPr>
          <p:cNvPr id="27" name="TextBox 16" descr="Afiche Istorik Tès la">
            <a:hlinkClick r:id="rId13" action="ppaction://hlinksldjump"/>
            <a:extLst>
              <a:ext uri="{FF2B5EF4-FFF2-40B4-BE49-F238E27FC236}">
                <a16:creationId xmlns:a16="http://schemas.microsoft.com/office/drawing/2014/main" id="{11FB7603-9EAA-9ABB-F296-D259BC69E9EF}"/>
              </a:ext>
            </a:extLst>
          </p:cNvPr>
          <p:cNvSpPr txBox="1"/>
          <p:nvPr/>
        </p:nvSpPr>
        <p:spPr>
          <a:xfrm>
            <a:off x="6666660" y="5112660"/>
            <a:ext cx="3342148" cy="369332"/>
          </a:xfrm>
          <a:prstGeom prst="rect">
            <a:avLst/>
          </a:prstGeom>
          <a:noFill/>
          <a:ln>
            <a:noFill/>
          </a:ln>
        </p:spPr>
        <p:txBody>
          <a:bodyPr wrap="square" rtlCol="0">
            <a:spAutoFit/>
          </a:bodyPr>
          <a:lstStyle/>
          <a:p>
            <a:endParaRPr lang="en-US"/>
          </a:p>
        </p:txBody>
      </p:sp>
      <p:sp>
        <p:nvSpPr>
          <p:cNvPr id="28" name="TextBox 14" descr="Afiche Rezilta Tès yo">
            <a:hlinkClick r:id="rId14" action="ppaction://hlinksldjump"/>
            <a:extLst>
              <a:ext uri="{FF2B5EF4-FFF2-40B4-BE49-F238E27FC236}">
                <a16:creationId xmlns:a16="http://schemas.microsoft.com/office/drawing/2014/main" id="{005A46B0-99DA-398A-E89F-98501433E75D}"/>
              </a:ext>
            </a:extLst>
          </p:cNvPr>
          <p:cNvSpPr txBox="1"/>
          <p:nvPr/>
        </p:nvSpPr>
        <p:spPr>
          <a:xfrm>
            <a:off x="6666660" y="5498912"/>
            <a:ext cx="3164614" cy="369332"/>
          </a:xfrm>
          <a:prstGeom prst="rect">
            <a:avLst/>
          </a:prstGeom>
          <a:noFill/>
          <a:ln>
            <a:noFill/>
          </a:ln>
        </p:spPr>
        <p:txBody>
          <a:bodyPr wrap="square" rtlCol="0">
            <a:spAutoFit/>
          </a:bodyPr>
          <a:lstStyle/>
          <a:p>
            <a:endParaRPr lang="en-US"/>
          </a:p>
        </p:txBody>
      </p:sp>
      <p:sp>
        <p:nvSpPr>
          <p:cNvPr id="29" name="TextBox 54" descr="Resous Siplemantè">
            <a:hlinkClick r:id="rId15" action="ppaction://hlinksldjump"/>
            <a:extLst>
              <a:ext uri="{FF2B5EF4-FFF2-40B4-BE49-F238E27FC236}">
                <a16:creationId xmlns:a16="http://schemas.microsoft.com/office/drawing/2014/main" id="{27667616-0188-AF37-2175-98FDAEF3E248}"/>
              </a:ext>
            </a:extLst>
          </p:cNvPr>
          <p:cNvSpPr txBox="1"/>
          <p:nvPr/>
        </p:nvSpPr>
        <p:spPr>
          <a:xfrm>
            <a:off x="6194988" y="5869560"/>
            <a:ext cx="3480646" cy="369332"/>
          </a:xfrm>
          <a:prstGeom prst="rect">
            <a:avLst/>
          </a:prstGeom>
          <a:noFill/>
          <a:ln>
            <a:noFill/>
          </a:ln>
        </p:spPr>
        <p:txBody>
          <a:bodyPr wrap="square" rtlCol="0">
            <a:spAutoFit/>
          </a:bodyPr>
          <a:lstStyle/>
          <a:p>
            <a:endParaRPr lang="en-US"/>
          </a:p>
        </p:txBody>
      </p:sp>
    </p:spTree>
    <p:extLst>
      <p:ext uri="{BB962C8B-B14F-4D97-AF65-F5344CB8AC3E}">
        <p14:creationId xmlns:p14="http://schemas.microsoft.com/office/powerpoint/2010/main" val="2818306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2810A-69C7-F93F-FCF5-6A703D5A1848}"/>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5A7686E1-9F37-2D33-C50D-DBC030AA0532}"/>
              </a:ext>
            </a:extLst>
          </p:cNvPr>
          <p:cNvSpPr>
            <a:spLocks noGrp="1"/>
          </p:cNvSpPr>
          <p:nvPr>
            <p:ph type="title"/>
          </p:nvPr>
        </p:nvSpPr>
        <p:spPr>
          <a:xfrm>
            <a:off x="1687572" y="2804266"/>
            <a:ext cx="8816854" cy="624734"/>
          </a:xfrm>
        </p:spPr>
        <p:txBody>
          <a:bodyPr>
            <a:noAutofit/>
          </a:bodyPr>
          <a:lstStyle/>
          <a:p>
            <a:pPr algn="ctr"/>
            <a:r>
              <a:rPr lang="en-US" sz="6600" dirty="0" err="1">
                <a:solidFill>
                  <a:srgbClr val="1A4785"/>
                </a:solidFill>
                <a:latin typeface="Aptos" panose="020B0004020202020204" pitchFamily="34" charset="0"/>
                <a:ea typeface="Open Sans Light" pitchFamily="2" charset="0"/>
                <a:cs typeface="Open Sans Light" pitchFamily="2" charset="0"/>
              </a:rPr>
              <a:t>Afiche</a:t>
            </a:r>
            <a:r>
              <a:rPr lang="en-US" sz="6600" dirty="0">
                <a:solidFill>
                  <a:srgbClr val="1A4785"/>
                </a:solidFill>
                <a:latin typeface="Aptos" panose="020B0004020202020204" pitchFamily="34" charset="0"/>
                <a:ea typeface="Open Sans Light" pitchFamily="2" charset="0"/>
                <a:cs typeface="Open Sans Light" pitchFamily="2" charset="0"/>
              </a:rPr>
              <a:t> </a:t>
            </a:r>
            <a:r>
              <a:rPr lang="en-US" sz="6600" dirty="0" err="1">
                <a:solidFill>
                  <a:srgbClr val="1A4785"/>
                </a:solidFill>
                <a:latin typeface="Aptos" panose="020B0004020202020204" pitchFamily="34" charset="0"/>
                <a:ea typeface="Open Sans Light" pitchFamily="2" charset="0"/>
                <a:cs typeface="Open Sans Light" pitchFamily="2" charset="0"/>
              </a:rPr>
              <a:t>Rezilta</a:t>
            </a:r>
            <a:r>
              <a:rPr lang="en-US" sz="6600" dirty="0">
                <a:solidFill>
                  <a:srgbClr val="1A4785"/>
                </a:solidFill>
                <a:latin typeface="Aptos" panose="020B0004020202020204" pitchFamily="34" charset="0"/>
                <a:ea typeface="Open Sans Light" pitchFamily="2" charset="0"/>
                <a:cs typeface="Open Sans Light" pitchFamily="2" charset="0"/>
              </a:rPr>
              <a:t> MCAS </a:t>
            </a:r>
            <a:r>
              <a:rPr lang="en-US" sz="6600" dirty="0" err="1">
                <a:solidFill>
                  <a:srgbClr val="1A4785"/>
                </a:solidFill>
                <a:latin typeface="Aptos" panose="020B0004020202020204" pitchFamily="34" charset="0"/>
                <a:ea typeface="Open Sans Light" pitchFamily="2" charset="0"/>
                <a:cs typeface="Open Sans Light" pitchFamily="2" charset="0"/>
              </a:rPr>
              <a:t>yo</a:t>
            </a:r>
            <a:endParaRPr lang="en-US" sz="5400" dirty="0"/>
          </a:p>
        </p:txBody>
      </p:sp>
      <p:sp>
        <p:nvSpPr>
          <p:cNvPr id="10" name="Slide Number Placeholder 6">
            <a:extLst>
              <a:ext uri="{FF2B5EF4-FFF2-40B4-BE49-F238E27FC236}">
                <a16:creationId xmlns:a16="http://schemas.microsoft.com/office/drawing/2014/main" id="{9E8CAE4B-529B-F54A-A81B-D379D90C7DE7}"/>
              </a:ext>
            </a:extLst>
          </p:cNvPr>
          <p:cNvSpPr>
            <a:spLocks noGrp="1"/>
          </p:cNvSpPr>
          <p:nvPr>
            <p:ph type="sldNum" sz="quarter" idx="12"/>
          </p:nvPr>
        </p:nvSpPr>
        <p:spPr>
          <a:xfrm>
            <a:off x="12359" y="6280009"/>
            <a:ext cx="684758" cy="428041"/>
          </a:xfrm>
        </p:spPr>
        <p:txBody>
          <a:bodyPr/>
          <a:lstStyle/>
          <a:p>
            <a:fld id="{C27A4083-C157-40BE-919B-D8790BE1AD5A}" type="slidenum">
              <a:rPr lang="en-US" sz="2800" smtClean="0">
                <a:solidFill>
                  <a:srgbClr val="1A4785"/>
                </a:solidFill>
                <a:latin typeface="Aptos" panose="020B0004020202020204" pitchFamily="34" charset="0"/>
              </a:rPr>
              <a:t>10</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10DC5A48-43F5-6CF0-C8AD-8DC34BF820D7}"/>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BFC02BF-76B1-2453-8FF6-B88712258717}"/>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3520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B9F6F-F83E-8E68-FE71-CE179A2E1B1D}"/>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CF3BA974-1398-58F5-A523-9209478CBC29}"/>
              </a:ext>
            </a:extLst>
          </p:cNvPr>
          <p:cNvSpPr>
            <a:spLocks noGrp="1"/>
          </p:cNvSpPr>
          <p:nvPr>
            <p:ph type="title"/>
          </p:nvPr>
        </p:nvSpPr>
        <p:spPr>
          <a:xfrm>
            <a:off x="12359" y="149294"/>
            <a:ext cx="10515600" cy="624734"/>
          </a:xfrm>
        </p:spPr>
        <p:txBody>
          <a:bodyPr>
            <a:normAutofit fontScale="90000"/>
          </a:bodyPr>
          <a:lstStyle/>
          <a:p>
            <a:r>
              <a:rPr lang="en-US" sz="5300" dirty="0" err="1">
                <a:solidFill>
                  <a:srgbClr val="1A4785"/>
                </a:solidFill>
                <a:latin typeface="Aptos" panose="020B0004020202020204" pitchFamily="34" charset="0"/>
                <a:ea typeface="Open Sans Light" pitchFamily="2" charset="0"/>
                <a:cs typeface="Open Sans Light" pitchFamily="2" charset="0"/>
              </a:rPr>
              <a:t>Afiche</a:t>
            </a:r>
            <a:r>
              <a:rPr lang="en-US" sz="5300" dirty="0">
                <a:solidFill>
                  <a:srgbClr val="1A4785"/>
                </a:solidFill>
                <a:latin typeface="Aptos" panose="020B0004020202020204" pitchFamily="34" charset="0"/>
                <a:ea typeface="Open Sans Light" pitchFamily="2" charset="0"/>
                <a:cs typeface="Open Sans Light" pitchFamily="2" charset="0"/>
              </a:rPr>
              <a:t> </a:t>
            </a:r>
            <a:r>
              <a:rPr lang="en-US" sz="5300" dirty="0" err="1">
                <a:solidFill>
                  <a:srgbClr val="1A4785"/>
                </a:solidFill>
                <a:latin typeface="Aptos" panose="020B0004020202020204" pitchFamily="34" charset="0"/>
                <a:ea typeface="Open Sans Light" pitchFamily="2" charset="0"/>
                <a:cs typeface="Open Sans Light" pitchFamily="2" charset="0"/>
              </a:rPr>
              <a:t>Istorik</a:t>
            </a:r>
            <a:r>
              <a:rPr lang="en-US" sz="5300" dirty="0">
                <a:solidFill>
                  <a:srgbClr val="1A4785"/>
                </a:solidFill>
                <a:latin typeface="Aptos" panose="020B0004020202020204" pitchFamily="34" charset="0"/>
                <a:ea typeface="Open Sans Light" pitchFamily="2" charset="0"/>
                <a:cs typeface="Open Sans Light" pitchFamily="2" charset="0"/>
              </a:rPr>
              <a:t> </a:t>
            </a:r>
            <a:r>
              <a:rPr lang="en-US" sz="5300" dirty="0" err="1">
                <a:solidFill>
                  <a:srgbClr val="1A4785"/>
                </a:solidFill>
                <a:latin typeface="Aptos" panose="020B0004020202020204" pitchFamily="34" charset="0"/>
                <a:ea typeface="Open Sans Light" pitchFamily="2" charset="0"/>
                <a:cs typeface="Open Sans Light" pitchFamily="2" charset="0"/>
              </a:rPr>
              <a:t>Tès</a:t>
            </a:r>
            <a:r>
              <a:rPr lang="en-US" sz="5300" dirty="0">
                <a:solidFill>
                  <a:srgbClr val="1A4785"/>
                </a:solidFill>
                <a:latin typeface="Aptos" panose="020B0004020202020204" pitchFamily="34" charset="0"/>
                <a:ea typeface="Open Sans Light" pitchFamily="2" charset="0"/>
                <a:cs typeface="Open Sans Light" pitchFamily="2" charset="0"/>
              </a:rPr>
              <a:t> la: MCAS</a:t>
            </a:r>
            <a:endParaRPr lang="en-US" dirty="0"/>
          </a:p>
        </p:txBody>
      </p:sp>
      <p:sp>
        <p:nvSpPr>
          <p:cNvPr id="3" name="Rounded Rectangular Callout 9">
            <a:extLst>
              <a:ext uri="{FF2B5EF4-FFF2-40B4-BE49-F238E27FC236}">
                <a16:creationId xmlns:a16="http://schemas.microsoft.com/office/drawing/2014/main" id="{A9892D78-DB87-9496-07F5-ECF3B969AA18}"/>
              </a:ext>
            </a:extLst>
          </p:cNvPr>
          <p:cNvSpPr/>
          <p:nvPr/>
        </p:nvSpPr>
        <p:spPr>
          <a:xfrm>
            <a:off x="59109" y="1387483"/>
            <a:ext cx="2504659" cy="1901600"/>
          </a:xfrm>
          <a:prstGeom prst="wedgeRoundRectCallout">
            <a:avLst>
              <a:gd name="adj1" fmla="val 44101"/>
              <a:gd name="adj2" fmla="val 1349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latin typeface="Aptos" panose="020B0004020202020204" pitchFamily="34" charset="0"/>
              </a:rPr>
              <a:t>Paj </a:t>
            </a:r>
            <a:r>
              <a:rPr lang="en-US" b="1" dirty="0" err="1">
                <a:latin typeface="Aptos" panose="020B0004020202020204" pitchFamily="34" charset="0"/>
              </a:rPr>
              <a:t>Istorik</a:t>
            </a:r>
            <a:r>
              <a:rPr lang="en-US" b="1" dirty="0">
                <a:latin typeface="Aptos" panose="020B0004020202020204" pitchFamily="34" charset="0"/>
              </a:rPr>
              <a:t> </a:t>
            </a:r>
            <a:r>
              <a:rPr lang="en-US" b="1" dirty="0" err="1">
                <a:latin typeface="Aptos" panose="020B0004020202020204" pitchFamily="34" charset="0"/>
              </a:rPr>
              <a:t>Tès</a:t>
            </a:r>
            <a:r>
              <a:rPr lang="en-US" dirty="0">
                <a:latin typeface="Aptos" panose="020B0004020202020204" pitchFamily="34" charset="0"/>
              </a:rPr>
              <a:t> la bay yon </a:t>
            </a:r>
            <a:r>
              <a:rPr lang="en-US" dirty="0" err="1">
                <a:latin typeface="Aptos" panose="020B0004020202020204" pitchFamily="34" charset="0"/>
              </a:rPr>
              <a:t>apèsi</a:t>
            </a:r>
            <a:r>
              <a:rPr lang="en-US" dirty="0">
                <a:latin typeface="Aptos" panose="020B0004020202020204" pitchFamily="34" charset="0"/>
              </a:rPr>
              <a:t> sou </a:t>
            </a:r>
            <a:r>
              <a:rPr lang="en-US" dirty="0" err="1">
                <a:latin typeface="Aptos" panose="020B0004020202020204" pitchFamily="34" charset="0"/>
              </a:rPr>
              <a:t>rezilta</a:t>
            </a:r>
            <a:r>
              <a:rPr lang="en-US" dirty="0">
                <a:latin typeface="Aptos" panose="020B0004020202020204" pitchFamily="34" charset="0"/>
              </a:rPr>
              <a:t> yon </a:t>
            </a:r>
            <a:r>
              <a:rPr lang="en-US" dirty="0" err="1">
                <a:latin typeface="Aptos" panose="020B0004020202020204" pitchFamily="34" charset="0"/>
              </a:rPr>
              <a:t>elèv</a:t>
            </a:r>
            <a:r>
              <a:rPr lang="en-US" dirty="0">
                <a:latin typeface="Aptos" panose="020B0004020202020204" pitchFamily="34" charset="0"/>
              </a:rPr>
              <a:t> </a:t>
            </a:r>
            <a:r>
              <a:rPr lang="en-US" dirty="0" err="1">
                <a:latin typeface="Aptos" panose="020B0004020202020204" pitchFamily="34" charset="0"/>
              </a:rPr>
              <a:t>pou</a:t>
            </a:r>
            <a:r>
              <a:rPr lang="en-US" dirty="0">
                <a:latin typeface="Aptos" panose="020B0004020202020204" pitchFamily="34" charset="0"/>
              </a:rPr>
              <a:t> </a:t>
            </a:r>
            <a:r>
              <a:rPr lang="en-US" dirty="0" err="1">
                <a:latin typeface="Aptos" panose="020B0004020202020204" pitchFamily="34" charset="0"/>
              </a:rPr>
              <a:t>ane</a:t>
            </a:r>
            <a:r>
              <a:rPr lang="en-US" dirty="0">
                <a:latin typeface="Aptos" panose="020B0004020202020204" pitchFamily="34" charset="0"/>
              </a:rPr>
              <a:t> lekòl </a:t>
            </a:r>
            <a:r>
              <a:rPr lang="en-US" dirty="0" err="1">
                <a:latin typeface="Aptos" panose="020B0004020202020204" pitchFamily="34" charset="0"/>
              </a:rPr>
              <a:t>sa</a:t>
            </a:r>
            <a:r>
              <a:rPr lang="en-US" dirty="0">
                <a:latin typeface="Aptos" panose="020B0004020202020204" pitchFamily="34" charset="0"/>
              </a:rPr>
              <a:t>. </a:t>
            </a:r>
            <a:r>
              <a:rPr lang="en-US" dirty="0">
                <a:solidFill>
                  <a:schemeClr val="bg1"/>
                </a:solidFill>
                <a:latin typeface="Aptos" panose="020B0004020202020204" pitchFamily="34" charset="0"/>
              </a:rPr>
              <a:t> </a:t>
            </a:r>
          </a:p>
        </p:txBody>
      </p:sp>
      <p:pic>
        <p:nvPicPr>
          <p:cNvPr id="7" name="Picture 6" descr="Yon kapti ekran istwa demonstrasyon tès yon elèv pou ane lekòl ki te chwazi a.&#10;">
            <a:extLst>
              <a:ext uri="{FF2B5EF4-FFF2-40B4-BE49-F238E27FC236}">
                <a16:creationId xmlns:a16="http://schemas.microsoft.com/office/drawing/2014/main" id="{23321262-F7A6-39BC-8A04-EA3A974B5249}"/>
              </a:ext>
            </a:extLst>
          </p:cNvPr>
          <p:cNvPicPr>
            <a:picLocks noChangeAspect="1"/>
          </p:cNvPicPr>
          <p:nvPr/>
        </p:nvPicPr>
        <p:blipFill>
          <a:blip r:embed="rId2"/>
          <a:stretch>
            <a:fillRect/>
          </a:stretch>
        </p:blipFill>
        <p:spPr>
          <a:xfrm>
            <a:off x="2657357" y="948676"/>
            <a:ext cx="7091887" cy="4960647"/>
          </a:xfrm>
          <a:prstGeom prst="rect">
            <a:avLst/>
          </a:prstGeom>
        </p:spPr>
      </p:pic>
      <p:sp>
        <p:nvSpPr>
          <p:cNvPr id="9" name="Rectangle 8">
            <a:extLst>
              <a:ext uri="{FF2B5EF4-FFF2-40B4-BE49-F238E27FC236}">
                <a16:creationId xmlns:a16="http://schemas.microsoft.com/office/drawing/2014/main" id="{31A250B7-454B-519A-A475-A2E924D5FD1D}"/>
              </a:ext>
              <a:ext uri="{C183D7F6-B498-43B3-948B-1728B52AA6E4}">
                <adec:decorative xmlns:adec="http://schemas.microsoft.com/office/drawing/2017/decorative" val="1"/>
              </a:ext>
            </a:extLst>
          </p:cNvPr>
          <p:cNvSpPr/>
          <p:nvPr/>
        </p:nvSpPr>
        <p:spPr>
          <a:xfrm>
            <a:off x="4665757" y="1277104"/>
            <a:ext cx="1914335" cy="35813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10" name="TextBox 9">
            <a:extLst>
              <a:ext uri="{FF2B5EF4-FFF2-40B4-BE49-F238E27FC236}">
                <a16:creationId xmlns:a16="http://schemas.microsoft.com/office/drawing/2014/main" id="{C8108128-C737-75AE-14DD-5CDDA58EA118}"/>
              </a:ext>
            </a:extLst>
          </p:cNvPr>
          <p:cNvSpPr txBox="1"/>
          <p:nvPr/>
        </p:nvSpPr>
        <p:spPr>
          <a:xfrm>
            <a:off x="4585226" y="1241893"/>
            <a:ext cx="2183348" cy="430887"/>
          </a:xfrm>
          <a:prstGeom prst="rect">
            <a:avLst/>
          </a:prstGeom>
          <a:noFill/>
          <a:ln>
            <a:noFill/>
          </a:ln>
        </p:spPr>
        <p:txBody>
          <a:bodyPr wrap="square" rtlCol="0">
            <a:spAutoFit/>
          </a:bodyPr>
          <a:lstStyle/>
          <a:p>
            <a:r>
              <a:rPr lang="es-AR" sz="1050" dirty="0" err="1">
                <a:latin typeface="Aptos Slab Light" panose="020F05020202040A0204" pitchFamily="34" charset="0"/>
                <a:cs typeface="Arial" panose="020B0604020202020204" pitchFamily="34" charset="0"/>
              </a:rPr>
              <a:t>Depatman</a:t>
            </a:r>
            <a:r>
              <a:rPr lang="es-AR" sz="1050" dirty="0">
                <a:latin typeface="Aptos Slab Light" panose="020F05020202040A0204" pitchFamily="34" charset="0"/>
                <a:cs typeface="Arial" panose="020B0604020202020204" pitchFamily="34" charset="0"/>
              </a:rPr>
              <a:t> </a:t>
            </a:r>
            <a:r>
              <a:rPr lang="es-AR" sz="1050" dirty="0" err="1">
                <a:latin typeface="Aptos Slab Light" panose="020F05020202040A0204" pitchFamily="34" charset="0"/>
                <a:cs typeface="Arial" panose="020B0604020202020204" pitchFamily="34" charset="0"/>
              </a:rPr>
              <a:t>Edikasyon</a:t>
            </a:r>
            <a:r>
              <a:rPr lang="es-AR" sz="1050" dirty="0">
                <a:latin typeface="Aptos Slab Light" panose="020F05020202040A0204" pitchFamily="34" charset="0"/>
                <a:cs typeface="Arial" panose="020B0604020202020204" pitchFamily="34" charset="0"/>
              </a:rPr>
              <a:t> </a:t>
            </a:r>
            <a:r>
              <a:rPr lang="es-AR" sz="1050" dirty="0" err="1">
                <a:latin typeface="Aptos Slab Light" panose="020F05020202040A0204" pitchFamily="34" charset="0"/>
                <a:cs typeface="Arial" panose="020B0604020202020204" pitchFamily="34" charset="0"/>
              </a:rPr>
              <a:t>Primè</a:t>
            </a:r>
            <a:r>
              <a:rPr lang="es-AR" sz="1050" dirty="0">
                <a:latin typeface="Aptos Slab Light" panose="020F05020202040A0204" pitchFamily="34" charset="0"/>
                <a:cs typeface="Arial" panose="020B0604020202020204" pitchFamily="34" charset="0"/>
              </a:rPr>
              <a:t> ak </a:t>
            </a:r>
            <a:r>
              <a:rPr lang="es-AR" sz="1050" dirty="0" err="1">
                <a:latin typeface="Aptos Slab Light" panose="020F05020202040A0204" pitchFamily="34" charset="0"/>
                <a:cs typeface="Arial" panose="020B0604020202020204" pitchFamily="34" charset="0"/>
              </a:rPr>
              <a:t>Segondè</a:t>
            </a:r>
            <a:endParaRPr lang="es-AR" sz="1050" dirty="0">
              <a:latin typeface="Aptos Slab Light" panose="020F05020202040A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C7C2CF5-7DDE-A4BB-DBE0-7D570E521EAF}"/>
              </a:ext>
            </a:extLst>
          </p:cNvPr>
          <p:cNvSpPr txBox="1"/>
          <p:nvPr/>
        </p:nvSpPr>
        <p:spPr>
          <a:xfrm>
            <a:off x="3409022" y="1865052"/>
            <a:ext cx="889928" cy="215444"/>
          </a:xfrm>
          <a:prstGeom prst="rect">
            <a:avLst/>
          </a:prstGeom>
          <a:solidFill>
            <a:srgbClr val="EFEFEF"/>
          </a:solidFill>
          <a:ln>
            <a:noFill/>
          </a:ln>
        </p:spPr>
        <p:txBody>
          <a:bodyPr wrap="square" rtlCol="0">
            <a:spAutoFit/>
          </a:bodyPr>
          <a:lstStyle/>
          <a:p>
            <a:r>
              <a:rPr lang="es-AR" sz="800" dirty="0" err="1">
                <a:solidFill>
                  <a:schemeClr val="bg2">
                    <a:lumMod val="25000"/>
                  </a:schemeClr>
                </a:solidFill>
                <a:latin typeface="Arial" panose="020B0604020202020204" pitchFamily="34" charset="0"/>
                <a:cs typeface="Arial" panose="020B0604020202020204" pitchFamily="34" charset="0"/>
              </a:rPr>
              <a:t>Chanje</a:t>
            </a:r>
            <a:r>
              <a:rPr lang="es-AR" sz="800" dirty="0">
                <a:solidFill>
                  <a:schemeClr val="bg2">
                    <a:lumMod val="25000"/>
                  </a:schemeClr>
                </a:solidFill>
                <a:latin typeface="Arial" panose="020B0604020202020204" pitchFamily="34" charset="0"/>
                <a:cs typeface="Arial" panose="020B0604020202020204" pitchFamily="34" charset="0"/>
              </a:rPr>
              <a:t> Elèv</a:t>
            </a:r>
          </a:p>
        </p:txBody>
      </p:sp>
      <p:sp>
        <p:nvSpPr>
          <p:cNvPr id="11" name="Rounded Rectangular Callout 10">
            <a:extLst>
              <a:ext uri="{FF2B5EF4-FFF2-40B4-BE49-F238E27FC236}">
                <a16:creationId xmlns:a16="http://schemas.microsoft.com/office/drawing/2014/main" id="{DCFC62FE-8043-FF3E-9B29-5F093D01C7A2}"/>
              </a:ext>
            </a:extLst>
          </p:cNvPr>
          <p:cNvSpPr/>
          <p:nvPr/>
        </p:nvSpPr>
        <p:spPr>
          <a:xfrm>
            <a:off x="9842833" y="1290550"/>
            <a:ext cx="2169759" cy="1300688"/>
          </a:xfrm>
          <a:prstGeom prst="wedgeRoundRectCallout">
            <a:avLst>
              <a:gd name="adj1" fmla="val -291082"/>
              <a:gd name="adj2" fmla="val -893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Pou w kite </a:t>
            </a:r>
            <a:r>
              <a:rPr lang="en-US" dirty="0" err="1"/>
              <a:t>paj</a:t>
            </a:r>
            <a:r>
              <a:rPr lang="en-US" dirty="0"/>
              <a:t> yon </a:t>
            </a:r>
            <a:r>
              <a:rPr lang="en-US" dirty="0" err="1"/>
              <a:t>elèv</a:t>
            </a:r>
            <a:r>
              <a:rPr lang="en-US" dirty="0"/>
              <a:t> </a:t>
            </a:r>
            <a:r>
              <a:rPr lang="en-US" dirty="0" err="1"/>
              <a:t>pou</a:t>
            </a:r>
            <a:r>
              <a:rPr lang="en-US" dirty="0"/>
              <a:t> w ale nan </a:t>
            </a:r>
            <a:r>
              <a:rPr lang="en-US" dirty="0" err="1"/>
              <a:t>paj</a:t>
            </a:r>
            <a:r>
              <a:rPr lang="en-US" dirty="0"/>
              <a:t> yon </a:t>
            </a:r>
            <a:r>
              <a:rPr lang="en-US" dirty="0" err="1"/>
              <a:t>lòt</a:t>
            </a:r>
            <a:r>
              <a:rPr lang="en-US" dirty="0"/>
              <a:t> </a:t>
            </a:r>
            <a:r>
              <a:rPr lang="en-US" dirty="0" err="1"/>
              <a:t>elèv</a:t>
            </a:r>
            <a:r>
              <a:rPr lang="en-US" dirty="0"/>
              <a:t>, </a:t>
            </a:r>
            <a:r>
              <a:rPr lang="en-US" dirty="0" err="1"/>
              <a:t>chwazi</a:t>
            </a:r>
            <a:r>
              <a:rPr lang="en-US" dirty="0"/>
              <a:t> Bouton </a:t>
            </a:r>
            <a:r>
              <a:rPr lang="en-US" b="1" dirty="0" err="1"/>
              <a:t>Chanje</a:t>
            </a:r>
            <a:r>
              <a:rPr lang="en-US" b="1" dirty="0"/>
              <a:t> Elèv</a:t>
            </a:r>
            <a:r>
              <a:rPr lang="en-US" dirty="0"/>
              <a:t>.</a:t>
            </a:r>
            <a:endParaRPr lang="en-US" dirty="0">
              <a:solidFill>
                <a:schemeClr val="bg1"/>
              </a:solidFill>
              <a:latin typeface="Aptos" panose="020B0004020202020204" pitchFamily="34" charset="0"/>
            </a:endParaRPr>
          </a:p>
        </p:txBody>
      </p:sp>
      <p:sp>
        <p:nvSpPr>
          <p:cNvPr id="2" name="TextBox 1">
            <a:extLst>
              <a:ext uri="{FF2B5EF4-FFF2-40B4-BE49-F238E27FC236}">
                <a16:creationId xmlns:a16="http://schemas.microsoft.com/office/drawing/2014/main" id="{CFE25EA1-03E9-789C-C17B-DF9D5A68ACCC}"/>
              </a:ext>
            </a:extLst>
          </p:cNvPr>
          <p:cNvSpPr txBox="1"/>
          <p:nvPr/>
        </p:nvSpPr>
        <p:spPr>
          <a:xfrm>
            <a:off x="8128000" y="1846842"/>
            <a:ext cx="1016001" cy="246221"/>
          </a:xfrm>
          <a:prstGeom prst="rect">
            <a:avLst/>
          </a:prstGeom>
          <a:solidFill>
            <a:srgbClr val="F9F9F9"/>
          </a:solidFill>
          <a:ln>
            <a:noFill/>
          </a:ln>
        </p:spPr>
        <p:txBody>
          <a:bodyPr wrap="square" rtlCol="0">
            <a:spAutoFit/>
          </a:bodyPr>
          <a:lstStyle/>
          <a:p>
            <a:r>
              <a:rPr lang="en-US" sz="1000" b="1" dirty="0">
                <a:solidFill>
                  <a:srgbClr val="22608F"/>
                </a:solidFill>
                <a:latin typeface="Arial" panose="020B0604020202020204" pitchFamily="34" charset="0"/>
                <a:cs typeface="Arial" panose="020B0604020202020204" pitchFamily="34" charset="0"/>
              </a:rPr>
              <a:t>An </a:t>
            </a:r>
            <a:r>
              <a:rPr lang="en-US" sz="1000" b="1" dirty="0" err="1">
                <a:solidFill>
                  <a:srgbClr val="22608F"/>
                </a:solidFill>
                <a:latin typeface="Arial" panose="020B0604020202020204" pitchFamily="34" charset="0"/>
                <a:cs typeface="Arial" panose="020B0604020202020204" pitchFamily="34" charset="0"/>
              </a:rPr>
              <a:t>Espanyòl</a:t>
            </a:r>
            <a:endParaRPr lang="en-US" sz="1000" b="1" dirty="0">
              <a:solidFill>
                <a:srgbClr val="22608F"/>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8A07F311-0E58-4AC5-E33C-A2C7137BDA91}"/>
              </a:ext>
            </a:extLst>
          </p:cNvPr>
          <p:cNvSpPr txBox="1"/>
          <p:nvPr/>
        </p:nvSpPr>
        <p:spPr>
          <a:xfrm>
            <a:off x="2809487" y="2338283"/>
            <a:ext cx="6787625" cy="553998"/>
          </a:xfrm>
          <a:prstGeom prst="rect">
            <a:avLst/>
          </a:prstGeom>
          <a:solidFill>
            <a:srgbClr val="D8D8D8"/>
          </a:solidFill>
          <a:ln>
            <a:noFill/>
          </a:ln>
        </p:spPr>
        <p:txBody>
          <a:bodyPr wrap="square" rtlCol="0">
            <a:spAutoFit/>
          </a:bodyPr>
          <a:lstStyle/>
          <a:p>
            <a:r>
              <a:rPr lang="es-AR" sz="1000" dirty="0" err="1">
                <a:solidFill>
                  <a:schemeClr val="bg2">
                    <a:lumMod val="25000"/>
                  </a:schemeClr>
                </a:solidFill>
                <a:latin typeface="Arial" panose="020B0604020202020204" pitchFamily="34" charset="0"/>
                <a:cs typeface="Arial" panose="020B0604020202020204" pitchFamily="34" charset="0"/>
              </a:rPr>
              <a:t>Rezime</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tès</a:t>
            </a:r>
            <a:r>
              <a:rPr lang="es-AR" sz="1000" dirty="0">
                <a:solidFill>
                  <a:schemeClr val="bg2">
                    <a:lumMod val="25000"/>
                  </a:schemeClr>
                </a:solidFill>
                <a:latin typeface="Arial" panose="020B0604020202020204" pitchFamily="34" charset="0"/>
                <a:cs typeface="Arial" panose="020B0604020202020204" pitchFamily="34" charset="0"/>
              </a:rPr>
              <a:t> la </a:t>
            </a:r>
            <a:r>
              <a:rPr lang="es-AR" sz="1000" dirty="0" err="1">
                <a:solidFill>
                  <a:schemeClr val="bg2">
                    <a:lumMod val="25000"/>
                  </a:schemeClr>
                </a:solidFill>
                <a:latin typeface="Arial" panose="020B0604020202020204" pitchFamily="34" charset="0"/>
                <a:cs typeface="Arial" panose="020B0604020202020204" pitchFamily="34" charset="0"/>
              </a:rPr>
              <a:t>pèmèt</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ou</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wè</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nòt</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tès</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elèv</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ou</a:t>
            </a:r>
            <a:r>
              <a:rPr lang="es-AR" sz="1000" dirty="0">
                <a:solidFill>
                  <a:schemeClr val="bg2">
                    <a:lumMod val="25000"/>
                  </a:schemeClr>
                </a:solidFill>
                <a:latin typeface="Arial" panose="020B0604020202020204" pitchFamily="34" charset="0"/>
                <a:cs typeface="Arial" panose="020B0604020202020204" pitchFamily="34" charset="0"/>
              </a:rPr>
              <a:t> a </a:t>
            </a:r>
            <a:r>
              <a:rPr lang="es-AR" sz="1000" dirty="0" err="1">
                <a:solidFill>
                  <a:schemeClr val="bg2">
                    <a:lumMod val="25000"/>
                  </a:schemeClr>
                </a:solidFill>
                <a:latin typeface="Arial" panose="020B0604020202020204" pitchFamily="34" charset="0"/>
                <a:cs typeface="Arial" panose="020B0604020202020204" pitchFamily="34" charset="0"/>
              </a:rPr>
              <a:t>pou</a:t>
            </a:r>
            <a:r>
              <a:rPr lang="es-AR" sz="1000" dirty="0">
                <a:solidFill>
                  <a:schemeClr val="bg2">
                    <a:lumMod val="25000"/>
                  </a:schemeClr>
                </a:solidFill>
                <a:latin typeface="Arial" panose="020B0604020202020204" pitchFamily="34" charset="0"/>
                <a:cs typeface="Arial" panose="020B0604020202020204" pitchFamily="34" charset="0"/>
              </a:rPr>
              <a:t> chak </a:t>
            </a:r>
            <a:r>
              <a:rPr lang="es-AR" sz="1000" dirty="0" err="1">
                <a:solidFill>
                  <a:schemeClr val="bg2">
                    <a:lumMod val="25000"/>
                  </a:schemeClr>
                </a:solidFill>
                <a:latin typeface="Arial" panose="020B0604020202020204" pitchFamily="34" charset="0"/>
                <a:cs typeface="Arial" panose="020B0604020202020204" pitchFamily="34" charset="0"/>
              </a:rPr>
              <a:t>matyè</a:t>
            </a:r>
            <a:r>
              <a:rPr lang="es-AR" sz="1000" dirty="0">
                <a:solidFill>
                  <a:schemeClr val="bg2">
                    <a:lumMod val="25000"/>
                  </a:schemeClr>
                </a:solidFill>
                <a:latin typeface="Arial" panose="020B0604020202020204" pitchFamily="34" charset="0"/>
                <a:cs typeface="Arial" panose="020B0604020202020204" pitchFamily="34" charset="0"/>
              </a:rPr>
              <a:t> nan yon </a:t>
            </a:r>
            <a:r>
              <a:rPr lang="es-AR" sz="1000" dirty="0" err="1">
                <a:solidFill>
                  <a:schemeClr val="bg2">
                    <a:lumMod val="25000"/>
                  </a:schemeClr>
                </a:solidFill>
                <a:latin typeface="Arial" panose="020B0604020202020204" pitchFamily="34" charset="0"/>
                <a:cs typeface="Arial" panose="020B0604020202020204" pitchFamily="34" charset="0"/>
              </a:rPr>
              <a:t>kout</a:t>
            </a:r>
            <a:r>
              <a:rPr lang="es-AR" sz="1000" dirty="0">
                <a:solidFill>
                  <a:schemeClr val="bg2">
                    <a:lumMod val="25000"/>
                  </a:schemeClr>
                </a:solidFill>
                <a:latin typeface="Arial" panose="020B0604020202020204" pitchFamily="34" charset="0"/>
                <a:cs typeface="Arial" panose="020B0604020202020204" pitchFamily="34" charset="0"/>
              </a:rPr>
              <a:t> je. </a:t>
            </a:r>
            <a:r>
              <a:rPr lang="es-AR" sz="1000" dirty="0" err="1">
                <a:solidFill>
                  <a:schemeClr val="bg2">
                    <a:lumMod val="25000"/>
                  </a:schemeClr>
                </a:solidFill>
                <a:latin typeface="Arial" panose="020B0604020202020204" pitchFamily="34" charset="0"/>
                <a:cs typeface="Arial" panose="020B0604020202020204" pitchFamily="34" charset="0"/>
              </a:rPr>
              <a:t>Ou</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ka</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gade</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istorik</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tès</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elèv</a:t>
            </a:r>
            <a:r>
              <a:rPr lang="es-AR" sz="1000" dirty="0">
                <a:solidFill>
                  <a:schemeClr val="bg2">
                    <a:lumMod val="25000"/>
                  </a:schemeClr>
                </a:solidFill>
                <a:latin typeface="Arial" panose="020B0604020202020204" pitchFamily="34" charset="0"/>
                <a:cs typeface="Arial" panose="020B0604020202020204" pitchFamily="34" charset="0"/>
              </a:rPr>
              <a:t> la tou </a:t>
            </a:r>
            <a:r>
              <a:rPr lang="es-AR" sz="1000" dirty="0" err="1">
                <a:solidFill>
                  <a:schemeClr val="bg2">
                    <a:lumMod val="25000"/>
                  </a:schemeClr>
                </a:solidFill>
                <a:latin typeface="Arial" panose="020B0604020202020204" pitchFamily="34" charset="0"/>
                <a:cs typeface="Arial" panose="020B0604020202020204" pitchFamily="34" charset="0"/>
              </a:rPr>
              <a:t>pou</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diferan</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ane</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pou</a:t>
            </a:r>
            <a:r>
              <a:rPr lang="es-AR" sz="1000" dirty="0">
                <a:solidFill>
                  <a:schemeClr val="bg2">
                    <a:lumMod val="25000"/>
                  </a:schemeClr>
                </a:solidFill>
                <a:latin typeface="Arial" panose="020B0604020202020204" pitchFamily="34" charset="0"/>
                <a:cs typeface="Arial" panose="020B0604020202020204" pitchFamily="34" charset="0"/>
              </a:rPr>
              <a:t> w </a:t>
            </a:r>
            <a:r>
              <a:rPr lang="es-AR" sz="1000" dirty="0" err="1">
                <a:solidFill>
                  <a:schemeClr val="bg2">
                    <a:lumMod val="25000"/>
                  </a:schemeClr>
                </a:solidFill>
                <a:latin typeface="Arial" panose="020B0604020202020204" pitchFamily="34" charset="0"/>
                <a:cs typeface="Arial" panose="020B0604020202020204" pitchFamily="34" charset="0"/>
              </a:rPr>
              <a:t>wè</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kijan</a:t>
            </a:r>
            <a:r>
              <a:rPr lang="es-AR" sz="1000" dirty="0">
                <a:solidFill>
                  <a:schemeClr val="bg2">
                    <a:lumMod val="25000"/>
                  </a:schemeClr>
                </a:solidFill>
                <a:latin typeface="Arial" panose="020B0604020202020204" pitchFamily="34" charset="0"/>
                <a:cs typeface="Arial" panose="020B0604020202020204" pitchFamily="34" charset="0"/>
              </a:rPr>
              <a:t> l ap </a:t>
            </a:r>
            <a:r>
              <a:rPr lang="es-AR" sz="1000" dirty="0" err="1">
                <a:solidFill>
                  <a:schemeClr val="bg2">
                    <a:lumMod val="25000"/>
                  </a:schemeClr>
                </a:solidFill>
                <a:latin typeface="Arial" panose="020B0604020202020204" pitchFamily="34" charset="0"/>
                <a:cs typeface="Arial" panose="020B0604020202020204" pitchFamily="34" charset="0"/>
              </a:rPr>
              <a:t>pwogrese</a:t>
            </a:r>
            <a:r>
              <a:rPr lang="es-AR" sz="1000" dirty="0">
                <a:solidFill>
                  <a:schemeClr val="bg2">
                    <a:lumMod val="25000"/>
                  </a:schemeClr>
                </a:solidFill>
                <a:latin typeface="Arial" panose="020B0604020202020204" pitchFamily="34" charset="0"/>
                <a:cs typeface="Arial" panose="020B0604020202020204" pitchFamily="34" charset="0"/>
              </a:rPr>
              <a:t>. Pou w </a:t>
            </a:r>
            <a:r>
              <a:rPr lang="es-AR" sz="1000" dirty="0" err="1">
                <a:solidFill>
                  <a:schemeClr val="bg2">
                    <a:lumMod val="25000"/>
                  </a:schemeClr>
                </a:solidFill>
                <a:latin typeface="Arial" panose="020B0604020202020204" pitchFamily="34" charset="0"/>
                <a:cs typeface="Arial" panose="020B0604020202020204" pitchFamily="34" charset="0"/>
              </a:rPr>
              <a:t>ka</a:t>
            </a:r>
            <a:r>
              <a:rPr lang="es-AR" sz="1000" dirty="0">
                <a:solidFill>
                  <a:schemeClr val="bg2">
                    <a:lumMod val="25000"/>
                  </a:schemeClr>
                </a:solidFill>
                <a:latin typeface="Arial" panose="020B0604020202020204" pitchFamily="34" charset="0"/>
                <a:cs typeface="Arial" panose="020B0604020202020204" pitchFamily="34" charset="0"/>
              </a:rPr>
              <a:t> konnen plis </a:t>
            </a:r>
            <a:r>
              <a:rPr lang="es-AR" sz="1000" dirty="0" err="1">
                <a:solidFill>
                  <a:schemeClr val="bg2">
                    <a:lumMod val="25000"/>
                  </a:schemeClr>
                </a:solidFill>
                <a:latin typeface="Arial" panose="020B0604020202020204" pitchFamily="34" charset="0"/>
                <a:cs typeface="Arial" panose="020B0604020202020204" pitchFamily="34" charset="0"/>
              </a:rPr>
              <a:t>sou</a:t>
            </a:r>
            <a:r>
              <a:rPr lang="es-AR" sz="1000" dirty="0">
                <a:solidFill>
                  <a:schemeClr val="bg2">
                    <a:lumMod val="25000"/>
                  </a:schemeClr>
                </a:solidFill>
                <a:latin typeface="Arial" panose="020B0604020202020204" pitchFamily="34" charset="0"/>
                <a:cs typeface="Arial" panose="020B0604020202020204" pitchFamily="34" charset="0"/>
              </a:rPr>
              <a:t> yon </a:t>
            </a:r>
            <a:r>
              <a:rPr lang="es-AR" sz="1000" dirty="0" err="1">
                <a:solidFill>
                  <a:schemeClr val="bg2">
                    <a:lumMod val="25000"/>
                  </a:schemeClr>
                </a:solidFill>
                <a:latin typeface="Arial" panose="020B0604020202020204" pitchFamily="34" charset="0"/>
                <a:cs typeface="Arial" panose="020B0604020202020204" pitchFamily="34" charset="0"/>
              </a:rPr>
              <a:t>tès</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an</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patikilye</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tanpri</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klike</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sou</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tès</a:t>
            </a:r>
            <a:r>
              <a:rPr lang="es-AR" sz="1000" dirty="0">
                <a:solidFill>
                  <a:schemeClr val="bg2">
                    <a:lumMod val="25000"/>
                  </a:schemeClr>
                </a:solidFill>
                <a:latin typeface="Arial" panose="020B0604020202020204" pitchFamily="34" charset="0"/>
                <a:cs typeface="Arial" panose="020B0604020202020204" pitchFamily="34" charset="0"/>
              </a:rPr>
              <a:t> la.</a:t>
            </a:r>
          </a:p>
          <a:p>
            <a:endParaRPr lang="es-AR" sz="1000" dirty="0">
              <a:solidFill>
                <a:schemeClr val="bg2">
                  <a:lumMod val="25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0EB3353-8A6D-0220-2B41-D9EDC47DD7FE}"/>
              </a:ext>
            </a:extLst>
          </p:cNvPr>
          <p:cNvSpPr txBox="1"/>
          <p:nvPr/>
        </p:nvSpPr>
        <p:spPr>
          <a:xfrm>
            <a:off x="2810058" y="3126897"/>
            <a:ext cx="2087855" cy="430887"/>
          </a:xfrm>
          <a:prstGeom prst="rect">
            <a:avLst/>
          </a:prstGeom>
          <a:solidFill>
            <a:srgbClr val="F9F9F9"/>
          </a:solidFill>
          <a:ln>
            <a:noFill/>
          </a:ln>
        </p:spPr>
        <p:txBody>
          <a:bodyPr wrap="square" rtlCol="0">
            <a:spAutoFit/>
          </a:bodyPr>
          <a:lstStyle/>
          <a:p>
            <a:r>
              <a:rPr lang="es-AR" sz="1000" dirty="0" err="1">
                <a:solidFill>
                  <a:schemeClr val="bg2">
                    <a:lumMod val="25000"/>
                  </a:schemeClr>
                </a:solidFill>
                <a:latin typeface="Arial" panose="020B0604020202020204" pitchFamily="34" charset="0"/>
                <a:cs typeface="Arial" panose="020B0604020202020204" pitchFamily="34" charset="0"/>
              </a:rPr>
              <a:t>Istorik</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Tès</a:t>
            </a:r>
            <a:r>
              <a:rPr lang="es-AR" sz="1000" dirty="0">
                <a:solidFill>
                  <a:schemeClr val="bg2">
                    <a:lumMod val="25000"/>
                  </a:schemeClr>
                </a:solidFill>
                <a:latin typeface="Arial" panose="020B0604020202020204" pitchFamily="34" charset="0"/>
                <a:cs typeface="Arial" panose="020B0604020202020204" pitchFamily="34" charset="0"/>
              </a:rPr>
              <a:t> Elèv la </a:t>
            </a:r>
            <a:r>
              <a:rPr lang="es-AR" sz="1000" dirty="0" err="1">
                <a:solidFill>
                  <a:schemeClr val="bg2">
                    <a:lumMod val="25000"/>
                  </a:schemeClr>
                </a:solidFill>
                <a:latin typeface="Arial" panose="020B0604020202020204" pitchFamily="34" charset="0"/>
                <a:cs typeface="Arial" panose="020B0604020202020204" pitchFamily="34" charset="0"/>
              </a:rPr>
              <a:t>pou</a:t>
            </a:r>
            <a:endParaRPr lang="es-AR" sz="1000" dirty="0">
              <a:solidFill>
                <a:schemeClr val="bg2">
                  <a:lumMod val="25000"/>
                </a:schemeClr>
              </a:solidFill>
              <a:latin typeface="Arial" panose="020B0604020202020204" pitchFamily="34" charset="0"/>
              <a:cs typeface="Arial" panose="020B0604020202020204" pitchFamily="34" charset="0"/>
            </a:endParaRPr>
          </a:p>
          <a:p>
            <a:r>
              <a:rPr lang="es-AR" sz="1200" b="1" dirty="0">
                <a:solidFill>
                  <a:schemeClr val="bg2">
                    <a:lumMod val="25000"/>
                  </a:schemeClr>
                </a:solidFill>
                <a:latin typeface="Arial" panose="020B0604020202020204" pitchFamily="34" charset="0"/>
                <a:cs typeface="Arial" panose="020B0604020202020204" pitchFamily="34" charset="0"/>
              </a:rPr>
              <a:t>Elèv Demo/</a:t>
            </a:r>
            <a:r>
              <a:rPr lang="es-AR" sz="1200" b="1" dirty="0" err="1">
                <a:solidFill>
                  <a:schemeClr val="bg2">
                    <a:lumMod val="25000"/>
                  </a:schemeClr>
                </a:solidFill>
                <a:latin typeface="Arial" panose="020B0604020202020204" pitchFamily="34" charset="0"/>
                <a:cs typeface="Arial" panose="020B0604020202020204" pitchFamily="34" charset="0"/>
              </a:rPr>
              <a:t>Esè</a:t>
            </a:r>
            <a:endParaRPr lang="es-AR" sz="1200" b="1" dirty="0">
              <a:solidFill>
                <a:schemeClr val="bg2">
                  <a:lumMod val="25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4611761D-61C4-3216-5066-F52E364F3AAB}"/>
              </a:ext>
            </a:extLst>
          </p:cNvPr>
          <p:cNvSpPr txBox="1"/>
          <p:nvPr/>
        </p:nvSpPr>
        <p:spPr>
          <a:xfrm>
            <a:off x="7509257" y="3160075"/>
            <a:ext cx="2087855" cy="246221"/>
          </a:xfrm>
          <a:prstGeom prst="rect">
            <a:avLst/>
          </a:prstGeom>
          <a:solidFill>
            <a:srgbClr val="F9F9F9"/>
          </a:solidFill>
          <a:ln>
            <a:noFill/>
          </a:ln>
        </p:spPr>
        <p:txBody>
          <a:bodyPr wrap="square" rtlCol="0">
            <a:spAutoFit/>
          </a:bodyPr>
          <a:lstStyle/>
          <a:p>
            <a:pPr algn="r"/>
            <a:r>
              <a:rPr lang="es-AR" sz="1000" dirty="0">
                <a:solidFill>
                  <a:schemeClr val="bg2">
                    <a:lumMod val="25000"/>
                  </a:schemeClr>
                </a:solidFill>
                <a:latin typeface="Arial" panose="020B0604020202020204" pitchFamily="34" charset="0"/>
                <a:cs typeface="Arial" panose="020B0604020202020204" pitchFamily="34" charset="0"/>
              </a:rPr>
              <a:t>SASID: 9058143501</a:t>
            </a:r>
          </a:p>
        </p:txBody>
      </p:sp>
      <p:sp>
        <p:nvSpPr>
          <p:cNvPr id="19" name="TextBox 18">
            <a:extLst>
              <a:ext uri="{FF2B5EF4-FFF2-40B4-BE49-F238E27FC236}">
                <a16:creationId xmlns:a16="http://schemas.microsoft.com/office/drawing/2014/main" id="{60E9CBC6-12DD-A3C2-2A59-1540BB0774DA}"/>
              </a:ext>
            </a:extLst>
          </p:cNvPr>
          <p:cNvSpPr txBox="1"/>
          <p:nvPr/>
        </p:nvSpPr>
        <p:spPr>
          <a:xfrm>
            <a:off x="2809487" y="4056692"/>
            <a:ext cx="851260" cy="230832"/>
          </a:xfrm>
          <a:prstGeom prst="rect">
            <a:avLst/>
          </a:prstGeom>
          <a:solidFill>
            <a:srgbClr val="FFFFFF"/>
          </a:solidFill>
          <a:ln>
            <a:noFill/>
          </a:ln>
        </p:spPr>
        <p:txBody>
          <a:bodyPr wrap="square" rtlCol="0">
            <a:spAutoFit/>
          </a:bodyPr>
          <a:lstStyle/>
          <a:p>
            <a:r>
              <a:rPr lang="es-AR" sz="900" b="1" dirty="0">
                <a:solidFill>
                  <a:schemeClr val="bg2">
                    <a:lumMod val="50000"/>
                  </a:schemeClr>
                </a:solidFill>
                <a:latin typeface="Arial" panose="020B0604020202020204" pitchFamily="34" charset="0"/>
                <a:cs typeface="Arial" panose="020B0604020202020204" pitchFamily="34" charset="0"/>
              </a:rPr>
              <a:t>Ane Lekòl</a:t>
            </a:r>
          </a:p>
        </p:txBody>
      </p:sp>
      <p:sp>
        <p:nvSpPr>
          <p:cNvPr id="13" name="Rounded Rectangular Callout 11">
            <a:extLst>
              <a:ext uri="{FF2B5EF4-FFF2-40B4-BE49-F238E27FC236}">
                <a16:creationId xmlns:a16="http://schemas.microsoft.com/office/drawing/2014/main" id="{D921595E-3D24-0ECC-EFE2-F4D748682FB1}"/>
              </a:ext>
            </a:extLst>
          </p:cNvPr>
          <p:cNvSpPr/>
          <p:nvPr/>
        </p:nvSpPr>
        <p:spPr>
          <a:xfrm>
            <a:off x="59110" y="4355025"/>
            <a:ext cx="2504659" cy="1554298"/>
          </a:xfrm>
          <a:prstGeom prst="wedgeRoundRectCallout">
            <a:avLst>
              <a:gd name="adj1" fmla="val 61795"/>
              <a:gd name="adj2" fmla="val -72551"/>
              <a:gd name="adj3" fmla="val 16667"/>
            </a:avLst>
          </a:prstGeom>
          <a:solidFill>
            <a:srgbClr val="1A4785"/>
          </a:solidFill>
          <a:ln>
            <a:solidFill>
              <a:srgbClr val="1C5D8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chemeClr val="bg1"/>
              </a:solidFill>
              <a:latin typeface="Aptos" panose="020B0004020202020204" pitchFamily="34" charset="0"/>
            </a:endParaRPr>
          </a:p>
          <a:p>
            <a:pPr algn="ctr"/>
            <a:r>
              <a:rPr lang="en-US" dirty="0" err="1">
                <a:solidFill>
                  <a:schemeClr val="bg1"/>
                </a:solidFill>
                <a:latin typeface="Aptos" panose="020B0004020202020204" pitchFamily="34" charset="0"/>
              </a:rPr>
              <a:t>Sèvi</a:t>
            </a:r>
            <a:r>
              <a:rPr lang="en-US" dirty="0">
                <a:solidFill>
                  <a:schemeClr val="bg1"/>
                </a:solidFill>
                <a:latin typeface="Aptos" panose="020B0004020202020204" pitchFamily="34" charset="0"/>
              </a:rPr>
              <a:t> ak </a:t>
            </a:r>
            <a:r>
              <a:rPr lang="en-US" dirty="0" err="1">
                <a:solidFill>
                  <a:schemeClr val="bg1"/>
                </a:solidFill>
                <a:latin typeface="Aptos" panose="020B0004020202020204" pitchFamily="34" charset="0"/>
              </a:rPr>
              <a:t>meni</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kontekstyèl</a:t>
            </a:r>
            <a:r>
              <a:rPr lang="en-US" dirty="0">
                <a:solidFill>
                  <a:schemeClr val="bg1"/>
                </a:solidFill>
                <a:latin typeface="Aptos" panose="020B0004020202020204" pitchFamily="34" charset="0"/>
              </a:rPr>
              <a:t> </a:t>
            </a:r>
            <a:r>
              <a:rPr lang="en-US" b="1" dirty="0">
                <a:solidFill>
                  <a:schemeClr val="bg1"/>
                </a:solidFill>
                <a:latin typeface="Aptos" panose="020B0004020202020204" pitchFamily="34" charset="0"/>
              </a:rPr>
              <a:t>Ane Lekòl </a:t>
            </a:r>
            <a:r>
              <a:rPr lang="en-US" dirty="0">
                <a:solidFill>
                  <a:schemeClr val="bg1"/>
                </a:solidFill>
                <a:latin typeface="Aptos" panose="020B0004020202020204" pitchFamily="34" charset="0"/>
              </a:rPr>
              <a:t>la </a:t>
            </a:r>
            <a:r>
              <a:rPr lang="en-US" dirty="0" err="1">
                <a:solidFill>
                  <a:schemeClr val="bg1"/>
                </a:solidFill>
                <a:latin typeface="Aptos" panose="020B0004020202020204" pitchFamily="34" charset="0"/>
              </a:rPr>
              <a:t>pou</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konsilte</a:t>
            </a:r>
            <a:r>
              <a:rPr lang="en-US" dirty="0">
                <a:solidFill>
                  <a:schemeClr val="bg1"/>
                </a:solidFill>
                <a:latin typeface="Aptos" panose="020B0004020202020204" pitchFamily="34" charset="0"/>
              </a:rPr>
              <a:t> done </a:t>
            </a:r>
            <a:r>
              <a:rPr lang="en-US" dirty="0" err="1">
                <a:solidFill>
                  <a:schemeClr val="bg1"/>
                </a:solidFill>
                <a:latin typeface="Aptos" panose="020B0004020202020204" pitchFamily="34" charset="0"/>
              </a:rPr>
              <a:t>ane</a:t>
            </a:r>
            <a:r>
              <a:rPr lang="en-US" dirty="0">
                <a:solidFill>
                  <a:schemeClr val="bg1"/>
                </a:solidFill>
                <a:latin typeface="Aptos" panose="020B0004020202020204" pitchFamily="34" charset="0"/>
              </a:rPr>
              <a:t> ki sot pase </a:t>
            </a:r>
            <a:r>
              <a:rPr lang="en-US" dirty="0" err="1">
                <a:solidFill>
                  <a:schemeClr val="bg1"/>
                </a:solidFill>
                <a:latin typeface="Aptos" panose="020B0004020202020204" pitchFamily="34" charset="0"/>
              </a:rPr>
              <a:t>yo</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si</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yo</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disponib</a:t>
            </a:r>
            <a:r>
              <a:rPr lang="en-US" dirty="0">
                <a:solidFill>
                  <a:schemeClr val="bg1"/>
                </a:solidFill>
                <a:latin typeface="Aptos" panose="020B0004020202020204" pitchFamily="34" charset="0"/>
              </a:rPr>
              <a:t>.</a:t>
            </a:r>
          </a:p>
          <a:p>
            <a:pPr algn="ctr"/>
            <a:endParaRPr lang="en-US" dirty="0">
              <a:solidFill>
                <a:schemeClr val="bg1"/>
              </a:solidFill>
              <a:latin typeface="Aptos" panose="020B0004020202020204" pitchFamily="34" charset="0"/>
            </a:endParaRPr>
          </a:p>
        </p:txBody>
      </p:sp>
      <p:sp>
        <p:nvSpPr>
          <p:cNvPr id="20" name="TextBox 19">
            <a:extLst>
              <a:ext uri="{FF2B5EF4-FFF2-40B4-BE49-F238E27FC236}">
                <a16:creationId xmlns:a16="http://schemas.microsoft.com/office/drawing/2014/main" id="{8478A022-F946-3280-6B91-472E2D03F536}"/>
              </a:ext>
            </a:extLst>
          </p:cNvPr>
          <p:cNvSpPr txBox="1"/>
          <p:nvPr/>
        </p:nvSpPr>
        <p:spPr>
          <a:xfrm>
            <a:off x="6910051" y="4039412"/>
            <a:ext cx="2687061" cy="246221"/>
          </a:xfrm>
          <a:prstGeom prst="rect">
            <a:avLst/>
          </a:prstGeom>
          <a:solidFill>
            <a:srgbClr val="FFFFFF"/>
          </a:solidFill>
          <a:ln>
            <a:noFill/>
          </a:ln>
        </p:spPr>
        <p:txBody>
          <a:bodyPr wrap="square" rtlCol="0">
            <a:spAutoFit/>
          </a:bodyPr>
          <a:lstStyle/>
          <a:p>
            <a:pPr algn="r"/>
            <a:r>
              <a:rPr lang="es-AR" sz="1000" b="1" dirty="0" err="1">
                <a:solidFill>
                  <a:schemeClr val="bg2">
                    <a:lumMod val="50000"/>
                  </a:schemeClr>
                </a:solidFill>
                <a:latin typeface="Arial" panose="020B0604020202020204" pitchFamily="34" charset="0"/>
                <a:cs typeface="Arial" panose="020B0604020202020204" pitchFamily="34" charset="0"/>
              </a:rPr>
              <a:t>Echèl</a:t>
            </a:r>
            <a:r>
              <a:rPr lang="es-AR" sz="1000" b="1" dirty="0">
                <a:solidFill>
                  <a:schemeClr val="bg2">
                    <a:lumMod val="50000"/>
                  </a:schemeClr>
                </a:solidFill>
                <a:latin typeface="Arial" panose="020B0604020202020204" pitchFamily="34" charset="0"/>
                <a:cs typeface="Arial" panose="020B0604020202020204" pitchFamily="34" charset="0"/>
              </a:rPr>
              <a:t> </a:t>
            </a:r>
            <a:r>
              <a:rPr lang="es-AR" sz="1000" b="1" dirty="0" err="1">
                <a:solidFill>
                  <a:schemeClr val="bg2">
                    <a:lumMod val="50000"/>
                  </a:schemeClr>
                </a:solidFill>
                <a:latin typeface="Arial" panose="020B0604020202020204" pitchFamily="34" charset="0"/>
                <a:cs typeface="Arial" panose="020B0604020202020204" pitchFamily="34" charset="0"/>
              </a:rPr>
              <a:t>Nòt</a:t>
            </a:r>
            <a:r>
              <a:rPr lang="es-AR" sz="1000" b="1" dirty="0">
                <a:solidFill>
                  <a:schemeClr val="bg2">
                    <a:lumMod val="50000"/>
                  </a:schemeClr>
                </a:solidFill>
                <a:latin typeface="Arial" panose="020B0604020202020204" pitchFamily="34" charset="0"/>
                <a:cs typeface="Arial" panose="020B0604020202020204" pitchFamily="34" charset="0"/>
              </a:rPr>
              <a:t> / </a:t>
            </a:r>
            <a:r>
              <a:rPr lang="es-AR" sz="1000" b="1" dirty="0" err="1">
                <a:solidFill>
                  <a:schemeClr val="bg2">
                    <a:lumMod val="50000"/>
                  </a:schemeClr>
                </a:solidFill>
                <a:latin typeface="Arial" panose="020B0604020202020204" pitchFamily="34" charset="0"/>
                <a:cs typeface="Arial" panose="020B0604020202020204" pitchFamily="34" charset="0"/>
              </a:rPr>
              <a:t>Nivo</a:t>
            </a:r>
            <a:r>
              <a:rPr lang="es-AR" sz="1000" b="1" dirty="0">
                <a:solidFill>
                  <a:schemeClr val="bg2">
                    <a:lumMod val="50000"/>
                  </a:schemeClr>
                </a:solidFill>
                <a:latin typeface="Arial" panose="020B0604020202020204" pitchFamily="34" charset="0"/>
                <a:cs typeface="Arial" panose="020B0604020202020204" pitchFamily="34" charset="0"/>
              </a:rPr>
              <a:t> </a:t>
            </a:r>
            <a:r>
              <a:rPr lang="es-AR" sz="1000" b="1" dirty="0" err="1">
                <a:solidFill>
                  <a:schemeClr val="bg2">
                    <a:lumMod val="50000"/>
                  </a:schemeClr>
                </a:solidFill>
                <a:latin typeface="Arial" panose="020B0604020202020204" pitchFamily="34" charset="0"/>
                <a:cs typeface="Arial" panose="020B0604020202020204" pitchFamily="34" charset="0"/>
              </a:rPr>
              <a:t>Akonplisman</a:t>
            </a:r>
            <a:endParaRPr lang="es-AR" sz="1000" b="1" dirty="0">
              <a:solidFill>
                <a:schemeClr val="bg2">
                  <a:lumMod val="50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7AD279C-8D6D-4130-E60B-C9A97620212C}"/>
              </a:ext>
            </a:extLst>
          </p:cNvPr>
          <p:cNvSpPr txBox="1"/>
          <p:nvPr/>
        </p:nvSpPr>
        <p:spPr>
          <a:xfrm>
            <a:off x="2809487" y="4539424"/>
            <a:ext cx="3562130" cy="492443"/>
          </a:xfrm>
          <a:prstGeom prst="rect">
            <a:avLst/>
          </a:prstGeom>
          <a:solidFill>
            <a:srgbClr val="FDFDFD"/>
          </a:solidFill>
          <a:ln>
            <a:noFill/>
          </a:ln>
        </p:spPr>
        <p:txBody>
          <a:bodyPr wrap="square" rtlCol="0">
            <a:spAutoFit/>
          </a:bodyPr>
          <a:lstStyle/>
          <a:p>
            <a:r>
              <a:rPr lang="es-AR" sz="1600" b="1" dirty="0">
                <a:solidFill>
                  <a:srgbClr val="22608F"/>
                </a:solidFill>
                <a:latin typeface="Arial" panose="020B0604020202020204" pitchFamily="34" charset="0"/>
                <a:cs typeface="Arial" panose="020B0604020202020204" pitchFamily="34" charset="0"/>
              </a:rPr>
              <a:t>Lang </a:t>
            </a:r>
            <a:r>
              <a:rPr lang="es-AR" sz="1600" b="1" dirty="0" err="1">
                <a:solidFill>
                  <a:srgbClr val="22608F"/>
                </a:solidFill>
                <a:latin typeface="Arial" panose="020B0604020202020204" pitchFamily="34" charset="0"/>
                <a:cs typeface="Arial" panose="020B0604020202020204" pitchFamily="34" charset="0"/>
              </a:rPr>
              <a:t>Anglè</a:t>
            </a:r>
            <a:r>
              <a:rPr lang="es-AR" sz="1600" b="1" dirty="0">
                <a:solidFill>
                  <a:srgbClr val="22608F"/>
                </a:solidFill>
                <a:latin typeface="Arial" panose="020B0604020202020204" pitchFamily="34" charset="0"/>
                <a:cs typeface="Arial" panose="020B0604020202020204" pitchFamily="34" charset="0"/>
              </a:rPr>
              <a:t> ak Literati 4yèm Ane</a:t>
            </a:r>
          </a:p>
          <a:p>
            <a:r>
              <a:rPr lang="es-AR" sz="1000" dirty="0">
                <a:solidFill>
                  <a:schemeClr val="bg2">
                    <a:lumMod val="25000"/>
                  </a:schemeClr>
                </a:solidFill>
                <a:latin typeface="Arial" panose="020B0604020202020204" pitchFamily="34" charset="0"/>
                <a:cs typeface="Arial" panose="020B0604020202020204" pitchFamily="34" charset="0"/>
              </a:rPr>
              <a:t>MCAS </a:t>
            </a:r>
            <a:r>
              <a:rPr lang="es-AR" sz="1000" dirty="0" err="1">
                <a:solidFill>
                  <a:schemeClr val="bg2">
                    <a:lumMod val="25000"/>
                  </a:schemeClr>
                </a:solidFill>
                <a:latin typeface="Arial" panose="020B0604020202020204" pitchFamily="34" charset="0"/>
                <a:cs typeface="Arial" panose="020B0604020202020204" pitchFamily="34" charset="0"/>
              </a:rPr>
              <a:t>Prentan</a:t>
            </a:r>
            <a:r>
              <a:rPr lang="es-AR" sz="1000" dirty="0">
                <a:solidFill>
                  <a:schemeClr val="bg2">
                    <a:lumMod val="25000"/>
                  </a:schemeClr>
                </a:solidFill>
                <a:latin typeface="Arial" panose="020B0604020202020204" pitchFamily="34" charset="0"/>
                <a:cs typeface="Arial" panose="020B0604020202020204" pitchFamily="34" charset="0"/>
              </a:rPr>
              <a:t> 2025</a:t>
            </a:r>
          </a:p>
        </p:txBody>
      </p:sp>
      <p:sp>
        <p:nvSpPr>
          <p:cNvPr id="23" name="TextBox 22">
            <a:extLst>
              <a:ext uri="{FF2B5EF4-FFF2-40B4-BE49-F238E27FC236}">
                <a16:creationId xmlns:a16="http://schemas.microsoft.com/office/drawing/2014/main" id="{1E1E7FB7-58EF-DEAA-F8ED-F03F1A6DE0FC}"/>
              </a:ext>
            </a:extLst>
          </p:cNvPr>
          <p:cNvSpPr txBox="1"/>
          <p:nvPr/>
        </p:nvSpPr>
        <p:spPr>
          <a:xfrm>
            <a:off x="8128000" y="4612748"/>
            <a:ext cx="1406318" cy="246221"/>
          </a:xfrm>
          <a:prstGeom prst="rect">
            <a:avLst/>
          </a:prstGeom>
          <a:solidFill>
            <a:srgbClr val="F9F9F9"/>
          </a:solidFill>
          <a:ln>
            <a:noFill/>
          </a:ln>
        </p:spPr>
        <p:txBody>
          <a:bodyPr wrap="square" rtlCol="0">
            <a:spAutoFit/>
          </a:bodyPr>
          <a:lstStyle/>
          <a:p>
            <a:pPr algn="r"/>
            <a:r>
              <a:rPr lang="es-AR" sz="1000" dirty="0" err="1">
                <a:solidFill>
                  <a:schemeClr val="bg2">
                    <a:lumMod val="25000"/>
                  </a:schemeClr>
                </a:solidFill>
                <a:latin typeface="Arial" panose="020B0604020202020204" pitchFamily="34" charset="0"/>
                <a:cs typeface="Arial" panose="020B0604020202020204" pitchFamily="34" charset="0"/>
              </a:rPr>
              <a:t>Reponn</a:t>
            </a:r>
            <a:r>
              <a:rPr lang="es-AR" sz="1000" dirty="0">
                <a:solidFill>
                  <a:schemeClr val="bg2">
                    <a:lumMod val="25000"/>
                  </a:schemeClr>
                </a:solidFill>
                <a:latin typeface="Arial" panose="020B0604020202020204" pitchFamily="34" charset="0"/>
                <a:cs typeface="Arial" panose="020B0604020202020204" pitchFamily="34" charset="0"/>
              </a:rPr>
              <a:t> ak </a:t>
            </a:r>
            <a:r>
              <a:rPr lang="es-AR" sz="1000" dirty="0" err="1">
                <a:solidFill>
                  <a:schemeClr val="bg2">
                    <a:lumMod val="25000"/>
                  </a:schemeClr>
                </a:solidFill>
                <a:latin typeface="Arial" panose="020B0604020202020204" pitchFamily="34" charset="0"/>
                <a:cs typeface="Arial" panose="020B0604020202020204" pitchFamily="34" charset="0"/>
              </a:rPr>
              <a:t>Atant</a:t>
            </a:r>
            <a:r>
              <a:rPr lang="es-AR" sz="1000" dirty="0">
                <a:solidFill>
                  <a:schemeClr val="bg2">
                    <a:lumMod val="25000"/>
                  </a:schemeClr>
                </a:solidFill>
                <a:latin typeface="Arial" panose="020B0604020202020204" pitchFamily="34" charset="0"/>
                <a:cs typeface="Arial" panose="020B0604020202020204" pitchFamily="34" charset="0"/>
              </a:rPr>
              <a:t> yo</a:t>
            </a:r>
          </a:p>
        </p:txBody>
      </p:sp>
      <p:sp>
        <p:nvSpPr>
          <p:cNvPr id="4" name="Rounded Rectangular Callout 10">
            <a:extLst>
              <a:ext uri="{FF2B5EF4-FFF2-40B4-BE49-F238E27FC236}">
                <a16:creationId xmlns:a16="http://schemas.microsoft.com/office/drawing/2014/main" id="{882D32D8-3FA6-E5A3-0AEC-3307BE89C1F3}"/>
              </a:ext>
            </a:extLst>
          </p:cNvPr>
          <p:cNvSpPr/>
          <p:nvPr/>
        </p:nvSpPr>
        <p:spPr>
          <a:xfrm>
            <a:off x="9874004" y="3778100"/>
            <a:ext cx="2169759" cy="957759"/>
          </a:xfrm>
          <a:prstGeom prst="wedgeRoundRectCallout">
            <a:avLst>
              <a:gd name="adj1" fmla="val -66652"/>
              <a:gd name="adj2" fmla="val 32235"/>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Pou w jwenn </a:t>
            </a:r>
            <a:r>
              <a:rPr lang="en-US" dirty="0" err="1"/>
              <a:t>plis</a:t>
            </a:r>
            <a:r>
              <a:rPr lang="en-US" dirty="0"/>
              <a:t> </a:t>
            </a:r>
            <a:r>
              <a:rPr lang="en-US" dirty="0" err="1"/>
              <a:t>enfòmasyon</a:t>
            </a:r>
            <a:r>
              <a:rPr lang="en-US" dirty="0"/>
              <a:t> </a:t>
            </a:r>
            <a:r>
              <a:rPr lang="en-US" dirty="0" err="1"/>
              <a:t>detaye</a:t>
            </a:r>
            <a:r>
              <a:rPr lang="en-US" dirty="0"/>
              <a:t>, </a:t>
            </a:r>
            <a:r>
              <a:rPr lang="en-US" dirty="0" err="1"/>
              <a:t>chwazi</a:t>
            </a:r>
            <a:r>
              <a:rPr lang="en-US" dirty="0"/>
              <a:t> yon </a:t>
            </a:r>
            <a:r>
              <a:rPr lang="en-US" dirty="0" err="1"/>
              <a:t>tès</a:t>
            </a:r>
            <a:r>
              <a:rPr lang="en-US" dirty="0"/>
              <a:t>.</a:t>
            </a:r>
            <a:endParaRPr lang="en-US" dirty="0">
              <a:solidFill>
                <a:schemeClr val="bg1"/>
              </a:solidFill>
              <a:latin typeface="Aptos" panose="020B0004020202020204" pitchFamily="34" charset="0"/>
            </a:endParaRPr>
          </a:p>
        </p:txBody>
      </p:sp>
      <p:sp>
        <p:nvSpPr>
          <p:cNvPr id="22" name="TextBox 21">
            <a:extLst>
              <a:ext uri="{FF2B5EF4-FFF2-40B4-BE49-F238E27FC236}">
                <a16:creationId xmlns:a16="http://schemas.microsoft.com/office/drawing/2014/main" id="{3BFE4937-AD79-9FFC-E41C-6677A45CDB10}"/>
              </a:ext>
            </a:extLst>
          </p:cNvPr>
          <p:cNvSpPr txBox="1"/>
          <p:nvPr/>
        </p:nvSpPr>
        <p:spPr>
          <a:xfrm>
            <a:off x="2862247" y="5175944"/>
            <a:ext cx="2293953" cy="492443"/>
          </a:xfrm>
          <a:prstGeom prst="rect">
            <a:avLst/>
          </a:prstGeom>
          <a:solidFill>
            <a:srgbClr val="FEFEFE"/>
          </a:solidFill>
          <a:ln>
            <a:noFill/>
          </a:ln>
        </p:spPr>
        <p:txBody>
          <a:bodyPr wrap="square" rtlCol="0">
            <a:spAutoFit/>
          </a:bodyPr>
          <a:lstStyle/>
          <a:p>
            <a:r>
              <a:rPr lang="es-AR" sz="1600" b="1" dirty="0" err="1">
                <a:solidFill>
                  <a:srgbClr val="22608F"/>
                </a:solidFill>
                <a:latin typeface="Arial" panose="020B0604020202020204" pitchFamily="34" charset="0"/>
                <a:cs typeface="Arial" panose="020B0604020202020204" pitchFamily="34" charset="0"/>
              </a:rPr>
              <a:t>Matematik</a:t>
            </a:r>
            <a:r>
              <a:rPr lang="es-AR" sz="1600" b="1" dirty="0">
                <a:solidFill>
                  <a:srgbClr val="22608F"/>
                </a:solidFill>
                <a:latin typeface="Arial" panose="020B0604020202020204" pitchFamily="34" charset="0"/>
                <a:cs typeface="Arial" panose="020B0604020202020204" pitchFamily="34" charset="0"/>
              </a:rPr>
              <a:t> 4yèm Ane</a:t>
            </a:r>
          </a:p>
          <a:p>
            <a:r>
              <a:rPr lang="es-AR" sz="1000" dirty="0">
                <a:solidFill>
                  <a:schemeClr val="bg2">
                    <a:lumMod val="25000"/>
                  </a:schemeClr>
                </a:solidFill>
                <a:latin typeface="Arial" panose="020B0604020202020204" pitchFamily="34" charset="0"/>
                <a:cs typeface="Arial" panose="020B0604020202020204" pitchFamily="34" charset="0"/>
              </a:rPr>
              <a:t>MCAS </a:t>
            </a:r>
            <a:r>
              <a:rPr lang="es-AR" sz="1000" dirty="0" err="1">
                <a:solidFill>
                  <a:schemeClr val="bg2">
                    <a:lumMod val="25000"/>
                  </a:schemeClr>
                </a:solidFill>
                <a:latin typeface="Arial" panose="020B0604020202020204" pitchFamily="34" charset="0"/>
                <a:cs typeface="Arial" panose="020B0604020202020204" pitchFamily="34" charset="0"/>
              </a:rPr>
              <a:t>Prentan</a:t>
            </a:r>
            <a:r>
              <a:rPr lang="es-AR" sz="1000" dirty="0">
                <a:solidFill>
                  <a:schemeClr val="bg2">
                    <a:lumMod val="25000"/>
                  </a:schemeClr>
                </a:solidFill>
                <a:latin typeface="Arial" panose="020B0604020202020204" pitchFamily="34" charset="0"/>
                <a:cs typeface="Arial" panose="020B0604020202020204" pitchFamily="34" charset="0"/>
              </a:rPr>
              <a:t> 2025</a:t>
            </a:r>
          </a:p>
        </p:txBody>
      </p:sp>
      <p:sp>
        <p:nvSpPr>
          <p:cNvPr id="24" name="TextBox 23">
            <a:extLst>
              <a:ext uri="{FF2B5EF4-FFF2-40B4-BE49-F238E27FC236}">
                <a16:creationId xmlns:a16="http://schemas.microsoft.com/office/drawing/2014/main" id="{626FE1BF-F90F-FFD2-1515-546E1C862317}"/>
              </a:ext>
            </a:extLst>
          </p:cNvPr>
          <p:cNvSpPr txBox="1"/>
          <p:nvPr/>
        </p:nvSpPr>
        <p:spPr>
          <a:xfrm>
            <a:off x="8128000" y="5231513"/>
            <a:ext cx="1406318" cy="246221"/>
          </a:xfrm>
          <a:prstGeom prst="rect">
            <a:avLst/>
          </a:prstGeom>
          <a:solidFill>
            <a:srgbClr val="F9F9F9"/>
          </a:solidFill>
          <a:ln>
            <a:noFill/>
          </a:ln>
        </p:spPr>
        <p:txBody>
          <a:bodyPr wrap="square" rtlCol="0">
            <a:spAutoFit/>
          </a:bodyPr>
          <a:lstStyle/>
          <a:p>
            <a:pPr algn="r"/>
            <a:r>
              <a:rPr lang="es-AR" sz="1000" dirty="0" err="1">
                <a:solidFill>
                  <a:schemeClr val="bg2">
                    <a:lumMod val="25000"/>
                  </a:schemeClr>
                </a:solidFill>
                <a:latin typeface="Arial" panose="020B0604020202020204" pitchFamily="34" charset="0"/>
                <a:cs typeface="Arial" panose="020B0604020202020204" pitchFamily="34" charset="0"/>
              </a:rPr>
              <a:t>Reponn</a:t>
            </a:r>
            <a:r>
              <a:rPr lang="es-AR" sz="1000" dirty="0">
                <a:solidFill>
                  <a:schemeClr val="bg2">
                    <a:lumMod val="25000"/>
                  </a:schemeClr>
                </a:solidFill>
                <a:latin typeface="Arial" panose="020B0604020202020204" pitchFamily="34" charset="0"/>
                <a:cs typeface="Arial" panose="020B0604020202020204" pitchFamily="34" charset="0"/>
              </a:rPr>
              <a:t> ak </a:t>
            </a:r>
            <a:r>
              <a:rPr lang="es-AR" sz="1000" dirty="0" err="1">
                <a:solidFill>
                  <a:schemeClr val="bg2">
                    <a:lumMod val="25000"/>
                  </a:schemeClr>
                </a:solidFill>
                <a:latin typeface="Arial" panose="020B0604020202020204" pitchFamily="34" charset="0"/>
                <a:cs typeface="Arial" panose="020B0604020202020204" pitchFamily="34" charset="0"/>
              </a:rPr>
              <a:t>Atant</a:t>
            </a:r>
            <a:r>
              <a:rPr lang="es-AR" sz="1000" dirty="0">
                <a:solidFill>
                  <a:schemeClr val="bg2">
                    <a:lumMod val="25000"/>
                  </a:schemeClr>
                </a:solidFill>
                <a:latin typeface="Arial" panose="020B0604020202020204" pitchFamily="34" charset="0"/>
                <a:cs typeface="Arial" panose="020B0604020202020204" pitchFamily="34" charset="0"/>
              </a:rPr>
              <a:t> yo</a:t>
            </a:r>
          </a:p>
        </p:txBody>
      </p:sp>
      <p:sp>
        <p:nvSpPr>
          <p:cNvPr id="14" name="Slide Number Placeholder 6">
            <a:extLst>
              <a:ext uri="{FF2B5EF4-FFF2-40B4-BE49-F238E27FC236}">
                <a16:creationId xmlns:a16="http://schemas.microsoft.com/office/drawing/2014/main" id="{0E33080D-16AD-1FE5-FD37-DCADCEADD839}"/>
              </a:ext>
            </a:extLst>
          </p:cNvPr>
          <p:cNvSpPr>
            <a:spLocks noGrp="1"/>
          </p:cNvSpPr>
          <p:nvPr>
            <p:ph type="sldNum" sz="quarter" idx="12"/>
          </p:nvPr>
        </p:nvSpPr>
        <p:spPr>
          <a:xfrm>
            <a:off x="12359" y="6280009"/>
            <a:ext cx="729046" cy="428041"/>
          </a:xfrm>
        </p:spPr>
        <p:txBody>
          <a:bodyPr/>
          <a:lstStyle/>
          <a:p>
            <a:fld id="{C27A4083-C157-40BE-919B-D8790BE1AD5A}" type="slidenum">
              <a:rPr lang="en-US" sz="2800" smtClean="0">
                <a:solidFill>
                  <a:srgbClr val="1A4785"/>
                </a:solidFill>
                <a:latin typeface="Aptos" panose="020B0004020202020204" pitchFamily="34" charset="0"/>
              </a:rPr>
              <a:t>11</a:t>
            </a:fld>
            <a:endParaRPr lang="en-US" sz="2800">
              <a:solidFill>
                <a:srgbClr val="1A4785"/>
              </a:solidFill>
              <a:latin typeface="Aptos" panose="020B0004020202020204" pitchFamily="34" charset="0"/>
            </a:endParaRPr>
          </a:p>
        </p:txBody>
      </p:sp>
      <p:sp>
        <p:nvSpPr>
          <p:cNvPr id="16" name="Rectangle 15">
            <a:extLst>
              <a:ext uri="{FF2B5EF4-FFF2-40B4-BE49-F238E27FC236}">
                <a16:creationId xmlns:a16="http://schemas.microsoft.com/office/drawing/2014/main" id="{B03C02CE-2A99-6D27-9B55-079D8A0560AD}"/>
              </a:ext>
              <a:ext uri="{C183D7F6-B498-43B3-948B-1728B52AA6E4}">
                <adec:decorative xmlns:adec="http://schemas.microsoft.com/office/drawing/2017/decorative" val="1"/>
              </a:ext>
            </a:extLst>
          </p:cNvPr>
          <p:cNvSpPr/>
          <p:nvPr/>
        </p:nvSpPr>
        <p:spPr>
          <a:xfrm>
            <a:off x="2657682" y="4406806"/>
            <a:ext cx="7091561" cy="658106"/>
          </a:xfrm>
          <a:prstGeom prst="rect">
            <a:avLst/>
          </a:prstGeom>
          <a:noFill/>
          <a:ln w="31750">
            <a:solidFill>
              <a:srgbClr val="1A47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96A9D2D-73D6-CE2C-7AEB-3A84B76363BB}"/>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E5DD099-54EB-380C-71DF-0AF3ECAD3083}"/>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5317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DA9BA-58CA-1411-447E-05E96C865B3A}"/>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80F8BD0A-2A04-E635-9465-BD57429C0DC6}"/>
              </a:ext>
            </a:extLst>
          </p:cNvPr>
          <p:cNvSpPr>
            <a:spLocks noGrp="1"/>
          </p:cNvSpPr>
          <p:nvPr>
            <p:ph type="title"/>
          </p:nvPr>
        </p:nvSpPr>
        <p:spPr>
          <a:xfrm>
            <a:off x="12359" y="149294"/>
            <a:ext cx="10515600" cy="624734"/>
          </a:xfrm>
        </p:spPr>
        <p:txBody>
          <a:bodyPr>
            <a:normAutofit fontScale="90000"/>
          </a:bodyPr>
          <a:lstStyle/>
          <a:p>
            <a:r>
              <a:rPr lang="en-US" sz="5300" dirty="0" err="1">
                <a:solidFill>
                  <a:srgbClr val="1A4785"/>
                </a:solidFill>
                <a:latin typeface="Aptos" panose="020B0004020202020204" pitchFamily="34" charset="0"/>
                <a:ea typeface="Open Sans Light" pitchFamily="2" charset="0"/>
                <a:cs typeface="Open Sans Light" pitchFamily="2" charset="0"/>
              </a:rPr>
              <a:t>Afiche</a:t>
            </a:r>
            <a:r>
              <a:rPr lang="en-US" sz="5300" dirty="0">
                <a:solidFill>
                  <a:srgbClr val="1A4785"/>
                </a:solidFill>
                <a:latin typeface="Aptos" panose="020B0004020202020204" pitchFamily="34" charset="0"/>
                <a:ea typeface="Open Sans Light" pitchFamily="2" charset="0"/>
                <a:cs typeface="Open Sans Light" pitchFamily="2" charset="0"/>
              </a:rPr>
              <a:t> </a:t>
            </a:r>
            <a:r>
              <a:rPr lang="en-US" sz="5300" dirty="0" err="1">
                <a:solidFill>
                  <a:srgbClr val="1A4785"/>
                </a:solidFill>
                <a:latin typeface="Aptos" panose="020B0004020202020204" pitchFamily="34" charset="0"/>
                <a:ea typeface="Open Sans Light" pitchFamily="2" charset="0"/>
                <a:cs typeface="Open Sans Light" pitchFamily="2" charset="0"/>
              </a:rPr>
              <a:t>Rezilta</a:t>
            </a:r>
            <a:r>
              <a:rPr lang="en-US" sz="5300" dirty="0">
                <a:solidFill>
                  <a:srgbClr val="1A4785"/>
                </a:solidFill>
                <a:latin typeface="Aptos" panose="020B0004020202020204" pitchFamily="34" charset="0"/>
                <a:ea typeface="Open Sans Light" pitchFamily="2" charset="0"/>
                <a:cs typeface="Open Sans Light" pitchFamily="2" charset="0"/>
              </a:rPr>
              <a:t> </a:t>
            </a:r>
            <a:r>
              <a:rPr lang="en-US" sz="5300" dirty="0" err="1">
                <a:solidFill>
                  <a:srgbClr val="1A4785"/>
                </a:solidFill>
                <a:latin typeface="Aptos" panose="020B0004020202020204" pitchFamily="34" charset="0"/>
                <a:ea typeface="Open Sans Light" pitchFamily="2" charset="0"/>
                <a:cs typeface="Open Sans Light" pitchFamily="2" charset="0"/>
              </a:rPr>
              <a:t>Tès</a:t>
            </a:r>
            <a:r>
              <a:rPr lang="en-US" sz="5300" dirty="0">
                <a:solidFill>
                  <a:srgbClr val="1A4785"/>
                </a:solidFill>
                <a:latin typeface="Aptos" panose="020B0004020202020204" pitchFamily="34" charset="0"/>
                <a:ea typeface="Open Sans Light" pitchFamily="2" charset="0"/>
                <a:cs typeface="Open Sans Light" pitchFamily="2" charset="0"/>
              </a:rPr>
              <a:t> </a:t>
            </a:r>
            <a:r>
              <a:rPr lang="en-US" sz="5300" dirty="0" err="1">
                <a:solidFill>
                  <a:srgbClr val="1A4785"/>
                </a:solidFill>
                <a:latin typeface="Aptos" panose="020B0004020202020204" pitchFamily="34" charset="0"/>
                <a:ea typeface="Open Sans Light" pitchFamily="2" charset="0"/>
                <a:cs typeface="Open Sans Light" pitchFamily="2" charset="0"/>
              </a:rPr>
              <a:t>yo</a:t>
            </a:r>
            <a:r>
              <a:rPr lang="en-US" sz="5300" dirty="0">
                <a:solidFill>
                  <a:srgbClr val="1A4785"/>
                </a:solidFill>
                <a:latin typeface="Aptos" panose="020B0004020202020204" pitchFamily="34" charset="0"/>
                <a:ea typeface="Open Sans Light" pitchFamily="2" charset="0"/>
                <a:cs typeface="Open Sans Light" pitchFamily="2" charset="0"/>
              </a:rPr>
              <a:t>: MCAS</a:t>
            </a:r>
            <a:endParaRPr lang="en-US" dirty="0"/>
          </a:p>
        </p:txBody>
      </p:sp>
      <p:pic>
        <p:nvPicPr>
          <p:cNvPr id="9" name="Picture 8" descr="Yon kapti ekran pou gade rezilta tès elèv la chwazi a. Nan kapti ekran sa a, rezilta yo afiche a se pou kou Lang Anglè.&#10;&#10;">
            <a:extLst>
              <a:ext uri="{FF2B5EF4-FFF2-40B4-BE49-F238E27FC236}">
                <a16:creationId xmlns:a16="http://schemas.microsoft.com/office/drawing/2014/main" id="{5AFC44C3-C87C-AD5F-7A2F-7B1381527302}"/>
              </a:ext>
            </a:extLst>
          </p:cNvPr>
          <p:cNvPicPr>
            <a:picLocks noChangeAspect="1"/>
          </p:cNvPicPr>
          <p:nvPr/>
        </p:nvPicPr>
        <p:blipFill>
          <a:blip r:embed="rId2"/>
          <a:stretch>
            <a:fillRect/>
          </a:stretch>
        </p:blipFill>
        <p:spPr>
          <a:xfrm>
            <a:off x="3098703" y="774028"/>
            <a:ext cx="5994591" cy="5761640"/>
          </a:xfrm>
          <a:prstGeom prst="rect">
            <a:avLst/>
          </a:prstGeom>
        </p:spPr>
      </p:pic>
      <p:sp>
        <p:nvSpPr>
          <p:cNvPr id="2" name="Rectangle 1">
            <a:extLst>
              <a:ext uri="{FF2B5EF4-FFF2-40B4-BE49-F238E27FC236}">
                <a16:creationId xmlns:a16="http://schemas.microsoft.com/office/drawing/2014/main" id="{64707B5F-BFED-DF19-3EA3-AB000D0F0CBD}"/>
              </a:ext>
              <a:ext uri="{C183D7F6-B498-43B3-948B-1728B52AA6E4}">
                <adec:decorative xmlns:adec="http://schemas.microsoft.com/office/drawing/2017/decorative" val="1"/>
              </a:ext>
            </a:extLst>
          </p:cNvPr>
          <p:cNvSpPr/>
          <p:nvPr/>
        </p:nvSpPr>
        <p:spPr>
          <a:xfrm>
            <a:off x="4818157" y="1034549"/>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 name="TextBox 2">
            <a:extLst>
              <a:ext uri="{FF2B5EF4-FFF2-40B4-BE49-F238E27FC236}">
                <a16:creationId xmlns:a16="http://schemas.microsoft.com/office/drawing/2014/main" id="{33631A01-8435-B97C-E4C2-5963734BB717}"/>
              </a:ext>
            </a:extLst>
          </p:cNvPr>
          <p:cNvSpPr txBox="1"/>
          <p:nvPr/>
        </p:nvSpPr>
        <p:spPr>
          <a:xfrm>
            <a:off x="4737625" y="996450"/>
            <a:ext cx="1653649" cy="369332"/>
          </a:xfrm>
          <a:prstGeom prst="rect">
            <a:avLst/>
          </a:prstGeom>
          <a:noFill/>
          <a:ln>
            <a:noFill/>
          </a:ln>
        </p:spPr>
        <p:txBody>
          <a:bodyPr wrap="square" rtlCol="0">
            <a:spAutoFit/>
          </a:bodyPr>
          <a:lstStyle/>
          <a:p>
            <a:r>
              <a:rPr lang="es-AR" sz="900" dirty="0" err="1">
                <a:latin typeface="Aptos Slab Light" panose="020F05020202040A0204" pitchFamily="34" charset="0"/>
                <a:cs typeface="Arial" panose="020B0604020202020204" pitchFamily="34" charset="0"/>
              </a:rPr>
              <a:t>Depatman</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Edikasyon</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Primè</a:t>
            </a:r>
            <a:r>
              <a:rPr lang="es-AR" sz="900" dirty="0">
                <a:latin typeface="Aptos Slab Light" panose="020F05020202040A0204" pitchFamily="34" charset="0"/>
                <a:cs typeface="Arial" panose="020B0604020202020204" pitchFamily="34" charset="0"/>
              </a:rPr>
              <a:t> ak </a:t>
            </a:r>
            <a:r>
              <a:rPr lang="es-AR" sz="900" dirty="0" err="1">
                <a:latin typeface="Aptos Slab Light" panose="020F05020202040A0204" pitchFamily="34" charset="0"/>
                <a:cs typeface="Arial" panose="020B0604020202020204" pitchFamily="34" charset="0"/>
              </a:rPr>
              <a:t>Segondè</a:t>
            </a:r>
            <a:endParaRPr lang="es-AR" sz="900" dirty="0">
              <a:latin typeface="Aptos Slab Light" panose="020F05020202040A0204" pitchFamily="34" charset="0"/>
              <a:cs typeface="Arial" panose="020B0604020202020204" pitchFamily="34" charset="0"/>
            </a:endParaRPr>
          </a:p>
        </p:txBody>
      </p:sp>
      <p:sp>
        <p:nvSpPr>
          <p:cNvPr id="4" name="TextBox 3">
            <a:extLst>
              <a:ext uri="{FF2B5EF4-FFF2-40B4-BE49-F238E27FC236}">
                <a16:creationId xmlns:a16="http://schemas.microsoft.com/office/drawing/2014/main" id="{BAB07EF7-52EE-FE71-8373-FB1EF71AD147}"/>
              </a:ext>
            </a:extLst>
          </p:cNvPr>
          <p:cNvSpPr txBox="1"/>
          <p:nvPr/>
        </p:nvSpPr>
        <p:spPr>
          <a:xfrm>
            <a:off x="7737198" y="1535470"/>
            <a:ext cx="882928" cy="215444"/>
          </a:xfrm>
          <a:prstGeom prst="rect">
            <a:avLst/>
          </a:prstGeom>
          <a:solidFill>
            <a:srgbClr val="F9F9F9"/>
          </a:solidFill>
          <a:ln>
            <a:noFill/>
          </a:ln>
        </p:spPr>
        <p:txBody>
          <a:bodyPr wrap="square" rtlCol="0">
            <a:spAutoFit/>
          </a:bodyPr>
          <a:lstStyle/>
          <a:p>
            <a:pPr algn="r"/>
            <a:r>
              <a:rPr lang="en-US" sz="800" b="1" dirty="0">
                <a:solidFill>
                  <a:srgbClr val="22608F"/>
                </a:solidFill>
                <a:latin typeface="Arial" panose="020B0604020202020204" pitchFamily="34" charset="0"/>
                <a:cs typeface="Arial" panose="020B0604020202020204" pitchFamily="34" charset="0"/>
              </a:rPr>
              <a:t>An </a:t>
            </a:r>
            <a:r>
              <a:rPr lang="en-US" sz="800" b="1" dirty="0" err="1">
                <a:solidFill>
                  <a:srgbClr val="22608F"/>
                </a:solidFill>
                <a:latin typeface="Arial" panose="020B0604020202020204" pitchFamily="34" charset="0"/>
                <a:cs typeface="Arial" panose="020B0604020202020204" pitchFamily="34" charset="0"/>
              </a:rPr>
              <a:t>Espanyòl</a:t>
            </a:r>
            <a:endParaRPr lang="en-US" sz="800" b="1" dirty="0">
              <a:solidFill>
                <a:srgbClr val="22608F"/>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A20BA0F2-5494-40E5-89AE-38E6444A9E37}"/>
              </a:ext>
              <a:ext uri="{C183D7F6-B498-43B3-948B-1728B52AA6E4}">
                <adec:decorative xmlns:adec="http://schemas.microsoft.com/office/drawing/2017/decorative" val="1"/>
              </a:ext>
            </a:extLst>
          </p:cNvPr>
          <p:cNvSpPr/>
          <p:nvPr/>
        </p:nvSpPr>
        <p:spPr>
          <a:xfrm>
            <a:off x="3586163" y="2126456"/>
            <a:ext cx="666750" cy="9763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Rectangle 15">
            <a:extLst>
              <a:ext uri="{FF2B5EF4-FFF2-40B4-BE49-F238E27FC236}">
                <a16:creationId xmlns:a16="http://schemas.microsoft.com/office/drawing/2014/main" id="{5BF5EC83-50CE-BF8C-1C0D-0BD6CD44C9A5}"/>
              </a:ext>
              <a:ext uri="{C183D7F6-B498-43B3-948B-1728B52AA6E4}">
                <adec:decorative xmlns:adec="http://schemas.microsoft.com/office/drawing/2017/decorative" val="1"/>
              </a:ext>
            </a:extLst>
          </p:cNvPr>
          <p:cNvSpPr/>
          <p:nvPr/>
        </p:nvSpPr>
        <p:spPr>
          <a:xfrm>
            <a:off x="4109658" y="2201228"/>
            <a:ext cx="111918" cy="45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TextBox 13">
            <a:extLst>
              <a:ext uri="{FF2B5EF4-FFF2-40B4-BE49-F238E27FC236}">
                <a16:creationId xmlns:a16="http://schemas.microsoft.com/office/drawing/2014/main" id="{821B7977-D542-5B7A-0259-28C326AF88AA}"/>
              </a:ext>
            </a:extLst>
          </p:cNvPr>
          <p:cNvSpPr txBox="1"/>
          <p:nvPr/>
        </p:nvSpPr>
        <p:spPr>
          <a:xfrm>
            <a:off x="3504804" y="2068869"/>
            <a:ext cx="797352" cy="215444"/>
          </a:xfrm>
          <a:prstGeom prst="rect">
            <a:avLst/>
          </a:prstGeom>
          <a:noFill/>
          <a:ln>
            <a:noFill/>
          </a:ln>
        </p:spPr>
        <p:txBody>
          <a:bodyPr wrap="square" rtlCol="0">
            <a:spAutoFit/>
          </a:bodyPr>
          <a:lstStyle/>
          <a:p>
            <a:r>
              <a:rPr lang="es-AR" sz="800" b="1" dirty="0" err="1">
                <a:solidFill>
                  <a:srgbClr val="22608F"/>
                </a:solidFill>
                <a:latin typeface="Arial" panose="020B0604020202020204" pitchFamily="34" charset="0"/>
                <a:cs typeface="Arial" panose="020B0604020202020204" pitchFamily="34" charset="0"/>
              </a:rPr>
              <a:t>Istorik</a:t>
            </a:r>
            <a:r>
              <a:rPr lang="es-AR" sz="800" b="1" dirty="0">
                <a:solidFill>
                  <a:srgbClr val="22608F"/>
                </a:solidFill>
                <a:latin typeface="Arial" panose="020B0604020202020204" pitchFamily="34" charset="0"/>
                <a:cs typeface="Arial" panose="020B0604020202020204" pitchFamily="34" charset="0"/>
              </a:rPr>
              <a:t> </a:t>
            </a:r>
            <a:r>
              <a:rPr lang="es-AR" sz="800" b="1" dirty="0" err="1">
                <a:solidFill>
                  <a:srgbClr val="22608F"/>
                </a:solidFill>
                <a:latin typeface="Arial" panose="020B0604020202020204" pitchFamily="34" charset="0"/>
                <a:cs typeface="Arial" panose="020B0604020202020204" pitchFamily="34" charset="0"/>
              </a:rPr>
              <a:t>Tès</a:t>
            </a:r>
            <a:endParaRPr lang="es-AR" sz="800" b="1" dirty="0">
              <a:solidFill>
                <a:srgbClr val="22608F"/>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DFB64B96-997F-148B-907F-394886C7183D}"/>
              </a:ext>
              <a:ext uri="{C183D7F6-B498-43B3-948B-1728B52AA6E4}">
                <adec:decorative xmlns:adec="http://schemas.microsoft.com/office/drawing/2017/decorative" val="1"/>
              </a:ext>
            </a:extLst>
          </p:cNvPr>
          <p:cNvSpPr/>
          <p:nvPr/>
        </p:nvSpPr>
        <p:spPr>
          <a:xfrm>
            <a:off x="3328988" y="2555596"/>
            <a:ext cx="5576887" cy="1066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TextBox 12">
            <a:extLst>
              <a:ext uri="{FF2B5EF4-FFF2-40B4-BE49-F238E27FC236}">
                <a16:creationId xmlns:a16="http://schemas.microsoft.com/office/drawing/2014/main" id="{8F8C0EA4-B6DE-C00E-9B04-673E9DBFA240}"/>
              </a:ext>
            </a:extLst>
          </p:cNvPr>
          <p:cNvSpPr txBox="1"/>
          <p:nvPr/>
        </p:nvSpPr>
        <p:spPr>
          <a:xfrm>
            <a:off x="4737625" y="2073632"/>
            <a:ext cx="866006" cy="215444"/>
          </a:xfrm>
          <a:prstGeom prst="rect">
            <a:avLst/>
          </a:prstGeom>
          <a:solidFill>
            <a:srgbClr val="F9F9F9"/>
          </a:solidFill>
          <a:ln>
            <a:noFill/>
          </a:ln>
        </p:spPr>
        <p:txBody>
          <a:bodyPr wrap="square" rtlCol="0">
            <a:spAutoFit/>
          </a:bodyPr>
          <a:lstStyle/>
          <a:p>
            <a:r>
              <a:rPr lang="es-AR" sz="800" b="1" u="sng" dirty="0" err="1">
                <a:solidFill>
                  <a:schemeClr val="bg2">
                    <a:lumMod val="25000"/>
                  </a:schemeClr>
                </a:solidFill>
                <a:latin typeface="Arial" panose="020B0604020202020204" pitchFamily="34" charset="0"/>
                <a:cs typeface="Arial" panose="020B0604020202020204" pitchFamily="34" charset="0"/>
              </a:rPr>
              <a:t>Rezilta</a:t>
            </a:r>
            <a:r>
              <a:rPr lang="es-AR" sz="800" b="1" u="sng" dirty="0">
                <a:solidFill>
                  <a:schemeClr val="bg2">
                    <a:lumMod val="25000"/>
                  </a:schemeClr>
                </a:solidFill>
                <a:latin typeface="Arial" panose="020B0604020202020204" pitchFamily="34" charset="0"/>
                <a:cs typeface="Arial" panose="020B0604020202020204" pitchFamily="34" charset="0"/>
              </a:rPr>
              <a:t> </a:t>
            </a:r>
            <a:r>
              <a:rPr lang="es-AR" sz="800" b="1" u="sng" dirty="0" err="1">
                <a:solidFill>
                  <a:schemeClr val="bg2">
                    <a:lumMod val="25000"/>
                  </a:schemeClr>
                </a:solidFill>
                <a:latin typeface="Arial" panose="020B0604020202020204" pitchFamily="34" charset="0"/>
                <a:cs typeface="Arial" panose="020B0604020202020204" pitchFamily="34" charset="0"/>
              </a:rPr>
              <a:t>Tès</a:t>
            </a:r>
            <a:r>
              <a:rPr lang="es-AR" sz="800" b="1" u="sng" dirty="0">
                <a:solidFill>
                  <a:schemeClr val="bg2">
                    <a:lumMod val="25000"/>
                  </a:schemeClr>
                </a:solidFill>
                <a:latin typeface="Arial" panose="020B0604020202020204" pitchFamily="34" charset="0"/>
                <a:cs typeface="Arial" panose="020B0604020202020204" pitchFamily="34" charset="0"/>
              </a:rPr>
              <a:t> yo</a:t>
            </a:r>
          </a:p>
        </p:txBody>
      </p:sp>
      <p:sp>
        <p:nvSpPr>
          <p:cNvPr id="12" name="Rounded Rectangular Callout 11">
            <a:extLst>
              <a:ext uri="{FF2B5EF4-FFF2-40B4-BE49-F238E27FC236}">
                <a16:creationId xmlns:a16="http://schemas.microsoft.com/office/drawing/2014/main" id="{B9127235-64FA-107C-EF52-879C2FCFAD88}"/>
              </a:ext>
            </a:extLst>
          </p:cNvPr>
          <p:cNvSpPr/>
          <p:nvPr/>
        </p:nvSpPr>
        <p:spPr>
          <a:xfrm>
            <a:off x="167815" y="1760439"/>
            <a:ext cx="2524141" cy="2371807"/>
          </a:xfrm>
          <a:prstGeom prst="wedgeRoundRectCallout">
            <a:avLst>
              <a:gd name="adj1" fmla="val 125391"/>
              <a:gd name="adj2" fmla="val -25906"/>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Onglè</a:t>
            </a:r>
            <a:r>
              <a:rPr lang="en-US" dirty="0"/>
              <a:t> </a:t>
            </a:r>
            <a:r>
              <a:rPr lang="en-US" b="1" dirty="0" err="1"/>
              <a:t>Rezilta</a:t>
            </a:r>
            <a:r>
              <a:rPr lang="en-US" b="1" dirty="0"/>
              <a:t> </a:t>
            </a:r>
            <a:r>
              <a:rPr lang="en-US" b="1" dirty="0" err="1"/>
              <a:t>Tès</a:t>
            </a:r>
            <a:r>
              <a:rPr lang="en-US" dirty="0"/>
              <a:t> </a:t>
            </a:r>
            <a:r>
              <a:rPr lang="en-US" dirty="0" err="1"/>
              <a:t>yo</a:t>
            </a:r>
            <a:r>
              <a:rPr lang="en-US" dirty="0"/>
              <a:t> montre </a:t>
            </a:r>
            <a:r>
              <a:rPr lang="en-US" dirty="0" err="1"/>
              <a:t>nivo</a:t>
            </a:r>
            <a:r>
              <a:rPr lang="en-US" dirty="0"/>
              <a:t> </a:t>
            </a:r>
            <a:r>
              <a:rPr lang="en-US" dirty="0" err="1"/>
              <a:t>reyisit</a:t>
            </a:r>
            <a:r>
              <a:rPr lang="en-US" dirty="0"/>
              <a:t> ak </a:t>
            </a:r>
            <a:r>
              <a:rPr lang="en-US" dirty="0" err="1"/>
              <a:t>nòt</a:t>
            </a:r>
            <a:r>
              <a:rPr lang="en-US" dirty="0"/>
              <a:t> </a:t>
            </a:r>
            <a:r>
              <a:rPr lang="en-US" dirty="0" err="1"/>
              <a:t>elèv</a:t>
            </a:r>
            <a:r>
              <a:rPr lang="en-US" dirty="0"/>
              <a:t> </a:t>
            </a:r>
            <a:r>
              <a:rPr lang="en-US" dirty="0" err="1"/>
              <a:t>ou</a:t>
            </a:r>
            <a:r>
              <a:rPr lang="en-US" dirty="0"/>
              <a:t> a. Fè </a:t>
            </a:r>
            <a:r>
              <a:rPr lang="en-US" dirty="0" err="1"/>
              <a:t>rapò</a:t>
            </a:r>
            <a:r>
              <a:rPr lang="en-US" dirty="0"/>
              <a:t> a defile </a:t>
            </a:r>
            <a:r>
              <a:rPr lang="en-US" dirty="0" err="1"/>
              <a:t>pou</a:t>
            </a:r>
            <a:r>
              <a:rPr lang="en-US" dirty="0"/>
              <a:t> w jwenn </a:t>
            </a:r>
            <a:r>
              <a:rPr lang="en-US" dirty="0" err="1"/>
              <a:t>plis</a:t>
            </a:r>
            <a:r>
              <a:rPr lang="en-US" dirty="0"/>
              <a:t> </a:t>
            </a:r>
            <a:r>
              <a:rPr lang="en-US" dirty="0" err="1"/>
              <a:t>enfòmasyon</a:t>
            </a:r>
            <a:r>
              <a:rPr lang="en-US" dirty="0"/>
              <a:t> sou </a:t>
            </a:r>
            <a:r>
              <a:rPr lang="en-US" dirty="0" err="1"/>
              <a:t>pèfòmans</a:t>
            </a:r>
            <a:r>
              <a:rPr lang="en-US" dirty="0"/>
              <a:t> </a:t>
            </a:r>
            <a:r>
              <a:rPr lang="en-US" dirty="0" err="1"/>
              <a:t>elèv</a:t>
            </a:r>
            <a:r>
              <a:rPr lang="en-US" dirty="0"/>
              <a:t> </a:t>
            </a:r>
            <a:r>
              <a:rPr lang="en-US" dirty="0" err="1"/>
              <a:t>ou</a:t>
            </a:r>
            <a:r>
              <a:rPr lang="en-US" dirty="0"/>
              <a:t> a</a:t>
            </a:r>
            <a:endParaRPr lang="en-US" dirty="0">
              <a:latin typeface="Aptos" panose="020B0004020202020204" pitchFamily="34" charset="0"/>
            </a:endParaRPr>
          </a:p>
        </p:txBody>
      </p:sp>
      <p:sp>
        <p:nvSpPr>
          <p:cNvPr id="11" name="TextBox 10">
            <a:extLst>
              <a:ext uri="{FF2B5EF4-FFF2-40B4-BE49-F238E27FC236}">
                <a16:creationId xmlns:a16="http://schemas.microsoft.com/office/drawing/2014/main" id="{DB1AC4D7-5042-1300-83A2-3304482F63E2}"/>
              </a:ext>
            </a:extLst>
          </p:cNvPr>
          <p:cNvSpPr txBox="1"/>
          <p:nvPr/>
        </p:nvSpPr>
        <p:spPr>
          <a:xfrm>
            <a:off x="5922536" y="2012077"/>
            <a:ext cx="729079" cy="338554"/>
          </a:xfrm>
          <a:prstGeom prst="rect">
            <a:avLst/>
          </a:prstGeom>
          <a:solidFill>
            <a:srgbClr val="F9F9F9"/>
          </a:solidFill>
          <a:ln>
            <a:noFill/>
          </a:ln>
        </p:spPr>
        <p:txBody>
          <a:bodyPr wrap="square" rtlCol="0">
            <a:spAutoFit/>
          </a:bodyPr>
          <a:lstStyle/>
          <a:p>
            <a:r>
              <a:rPr lang="es-AR" sz="800" b="1" dirty="0" err="1">
                <a:solidFill>
                  <a:srgbClr val="22608F"/>
                </a:solidFill>
                <a:latin typeface="Arial" panose="020B0604020202020204" pitchFamily="34" charset="0"/>
                <a:cs typeface="Arial" panose="020B0604020202020204" pitchFamily="34" charset="0"/>
              </a:rPr>
              <a:t>Rezilta</a:t>
            </a:r>
            <a:r>
              <a:rPr lang="es-AR" sz="800" b="1" dirty="0">
                <a:solidFill>
                  <a:srgbClr val="22608F"/>
                </a:solidFill>
                <a:latin typeface="Arial" panose="020B0604020202020204" pitchFamily="34" charset="0"/>
                <a:cs typeface="Arial" panose="020B0604020202020204" pitchFamily="34" charset="0"/>
              </a:rPr>
              <a:t> </a:t>
            </a:r>
            <a:r>
              <a:rPr lang="es-AR" sz="800" b="1" dirty="0" err="1">
                <a:solidFill>
                  <a:srgbClr val="22608F"/>
                </a:solidFill>
                <a:latin typeface="Arial" panose="020B0604020202020204" pitchFamily="34" charset="0"/>
                <a:cs typeface="Arial" panose="020B0604020202020204" pitchFamily="34" charset="0"/>
              </a:rPr>
              <a:t>Detaye</a:t>
            </a:r>
            <a:r>
              <a:rPr lang="es-AR" sz="800" b="1" dirty="0">
                <a:solidFill>
                  <a:srgbClr val="22608F"/>
                </a:solidFill>
                <a:latin typeface="Arial" panose="020B0604020202020204" pitchFamily="34" charset="0"/>
                <a:cs typeface="Arial" panose="020B0604020202020204" pitchFamily="34" charset="0"/>
              </a:rPr>
              <a:t> yo</a:t>
            </a:r>
          </a:p>
        </p:txBody>
      </p:sp>
      <p:sp>
        <p:nvSpPr>
          <p:cNvPr id="7" name="TextBox 6">
            <a:extLst>
              <a:ext uri="{FF2B5EF4-FFF2-40B4-BE49-F238E27FC236}">
                <a16:creationId xmlns:a16="http://schemas.microsoft.com/office/drawing/2014/main" id="{BE73D963-0992-979C-D51D-7248AEF2D14A}"/>
              </a:ext>
            </a:extLst>
          </p:cNvPr>
          <p:cNvSpPr txBox="1"/>
          <p:nvPr/>
        </p:nvSpPr>
        <p:spPr>
          <a:xfrm>
            <a:off x="7276684" y="2073632"/>
            <a:ext cx="729079" cy="215444"/>
          </a:xfrm>
          <a:prstGeom prst="rect">
            <a:avLst/>
          </a:prstGeom>
          <a:solidFill>
            <a:srgbClr val="F9F9F9"/>
          </a:solidFill>
          <a:ln>
            <a:noFill/>
          </a:ln>
        </p:spPr>
        <p:txBody>
          <a:bodyPr wrap="square" rtlCol="0">
            <a:spAutoFit/>
          </a:bodyPr>
          <a:lstStyle/>
          <a:p>
            <a:r>
              <a:rPr lang="es-AR" sz="800" b="1" dirty="0" err="1">
                <a:solidFill>
                  <a:srgbClr val="22608F"/>
                </a:solidFill>
                <a:latin typeface="Arial" panose="020B0604020202020204" pitchFamily="34" charset="0"/>
                <a:cs typeface="Arial" panose="020B0604020202020204" pitchFamily="34" charset="0"/>
              </a:rPr>
              <a:t>Resous</a:t>
            </a:r>
            <a:r>
              <a:rPr lang="es-AR" sz="800" b="1" dirty="0">
                <a:solidFill>
                  <a:srgbClr val="22608F"/>
                </a:solidFill>
                <a:latin typeface="Arial" panose="020B0604020202020204" pitchFamily="34" charset="0"/>
                <a:cs typeface="Arial" panose="020B0604020202020204" pitchFamily="34" charset="0"/>
              </a:rPr>
              <a:t> yo</a:t>
            </a:r>
          </a:p>
        </p:txBody>
      </p:sp>
      <p:sp>
        <p:nvSpPr>
          <p:cNvPr id="17" name="TextBox 16">
            <a:extLst>
              <a:ext uri="{FF2B5EF4-FFF2-40B4-BE49-F238E27FC236}">
                <a16:creationId xmlns:a16="http://schemas.microsoft.com/office/drawing/2014/main" id="{189E1E4E-0259-3BB0-F0C1-3266F9CD93DA}"/>
              </a:ext>
            </a:extLst>
          </p:cNvPr>
          <p:cNvSpPr txBox="1"/>
          <p:nvPr/>
        </p:nvSpPr>
        <p:spPr>
          <a:xfrm>
            <a:off x="3254257" y="2494041"/>
            <a:ext cx="1904323" cy="230832"/>
          </a:xfrm>
          <a:prstGeom prst="rect">
            <a:avLst/>
          </a:prstGeom>
          <a:noFill/>
          <a:ln>
            <a:noFill/>
          </a:ln>
        </p:spPr>
        <p:txBody>
          <a:bodyPr wrap="square" rtlCol="0">
            <a:spAutoFit/>
          </a:bodyPr>
          <a:lstStyle/>
          <a:p>
            <a:r>
              <a:rPr lang="es-AR" sz="900" b="1" dirty="0">
                <a:solidFill>
                  <a:schemeClr val="bg2">
                    <a:lumMod val="25000"/>
                  </a:schemeClr>
                </a:solidFill>
                <a:latin typeface="Arial" panose="020B0604020202020204" pitchFamily="34" charset="0"/>
                <a:cs typeface="Arial" panose="020B0604020202020204" pitchFamily="34" charset="0"/>
              </a:rPr>
              <a:t>Non Elèv la: </a:t>
            </a:r>
            <a:r>
              <a:rPr lang="es-AR" sz="900" dirty="0">
                <a:solidFill>
                  <a:schemeClr val="bg2">
                    <a:lumMod val="25000"/>
                  </a:schemeClr>
                </a:solidFill>
                <a:latin typeface="Arial" panose="020B0604020202020204" pitchFamily="34" charset="0"/>
                <a:cs typeface="Arial" panose="020B0604020202020204" pitchFamily="34" charset="0"/>
              </a:rPr>
              <a:t>Elèv, Demo/</a:t>
            </a:r>
            <a:r>
              <a:rPr lang="es-AR" sz="900" dirty="0" err="1">
                <a:solidFill>
                  <a:schemeClr val="bg2">
                    <a:lumMod val="25000"/>
                  </a:schemeClr>
                </a:solidFill>
                <a:latin typeface="Arial" panose="020B0604020202020204" pitchFamily="34" charset="0"/>
                <a:cs typeface="Arial" panose="020B0604020202020204" pitchFamily="34" charset="0"/>
              </a:rPr>
              <a:t>Esè</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5AA3A840-5E2D-7ED8-662A-9EAFBB873BD7}"/>
              </a:ext>
            </a:extLst>
          </p:cNvPr>
          <p:cNvSpPr txBox="1"/>
          <p:nvPr/>
        </p:nvSpPr>
        <p:spPr>
          <a:xfrm>
            <a:off x="3241931" y="2706352"/>
            <a:ext cx="1904323" cy="369332"/>
          </a:xfrm>
          <a:prstGeom prst="rect">
            <a:avLst/>
          </a:prstGeom>
          <a:solidFill>
            <a:srgbClr val="F9F9F9"/>
          </a:solidFill>
          <a:ln>
            <a:noFill/>
          </a:ln>
        </p:spPr>
        <p:txBody>
          <a:bodyPr wrap="square" rtlCol="0">
            <a:spAutoFit/>
          </a:bodyPr>
          <a:lstStyle/>
          <a:p>
            <a:r>
              <a:rPr lang="es-AR" sz="900" b="1" dirty="0" err="1">
                <a:solidFill>
                  <a:schemeClr val="bg2">
                    <a:lumMod val="25000"/>
                  </a:schemeClr>
                </a:solidFill>
                <a:latin typeface="Arial" panose="020B0604020202020204" pitchFamily="34" charset="0"/>
                <a:cs typeface="Arial" panose="020B0604020202020204" pitchFamily="34" charset="0"/>
              </a:rPr>
              <a:t>Distri</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Cyber</a:t>
            </a:r>
            <a:r>
              <a:rPr lang="es-AR" sz="900" dirty="0">
                <a:solidFill>
                  <a:schemeClr val="bg2">
                    <a:lumMod val="25000"/>
                  </a:schemeClr>
                </a:solidFill>
                <a:latin typeface="Arial" panose="020B0604020202020204" pitchFamily="34" charset="0"/>
                <a:cs typeface="Arial" panose="020B0604020202020204" pitchFamily="34" charset="0"/>
              </a:rPr>
              <a:t> Valley</a:t>
            </a:r>
          </a:p>
          <a:p>
            <a:r>
              <a:rPr lang="es-AR" sz="900" b="1" dirty="0">
                <a:solidFill>
                  <a:schemeClr val="bg2">
                    <a:lumMod val="25000"/>
                  </a:schemeClr>
                </a:solidFill>
                <a:latin typeface="Arial" panose="020B0604020202020204" pitchFamily="34" charset="0"/>
                <a:cs typeface="Arial" panose="020B0604020202020204" pitchFamily="34" charset="0"/>
              </a:rPr>
              <a:t>Lekòl: </a:t>
            </a:r>
            <a:r>
              <a:rPr lang="es-AR" sz="900" dirty="0" err="1">
                <a:solidFill>
                  <a:schemeClr val="bg2">
                    <a:lumMod val="25000"/>
                  </a:schemeClr>
                </a:solidFill>
                <a:latin typeface="Arial" panose="020B0604020202020204" pitchFamily="34" charset="0"/>
                <a:cs typeface="Arial" panose="020B0604020202020204" pitchFamily="34" charset="0"/>
              </a:rPr>
              <a:t>Cyber</a:t>
            </a:r>
            <a:r>
              <a:rPr lang="es-AR" sz="900" dirty="0">
                <a:solidFill>
                  <a:schemeClr val="bg2">
                    <a:lumMod val="25000"/>
                  </a:schemeClr>
                </a:solidFill>
                <a:latin typeface="Arial" panose="020B0604020202020204" pitchFamily="34" charset="0"/>
                <a:cs typeface="Arial" panose="020B0604020202020204" pitchFamily="34" charset="0"/>
              </a:rPr>
              <a:t> Valley Sch1-002</a:t>
            </a:r>
          </a:p>
        </p:txBody>
      </p:sp>
      <p:sp>
        <p:nvSpPr>
          <p:cNvPr id="18" name="TextBox 17">
            <a:extLst>
              <a:ext uri="{FF2B5EF4-FFF2-40B4-BE49-F238E27FC236}">
                <a16:creationId xmlns:a16="http://schemas.microsoft.com/office/drawing/2014/main" id="{CBB3FE4D-0C14-0378-5A0A-01D2907D585D}"/>
              </a:ext>
            </a:extLst>
          </p:cNvPr>
          <p:cNvSpPr txBox="1"/>
          <p:nvPr/>
        </p:nvSpPr>
        <p:spPr>
          <a:xfrm>
            <a:off x="7346015" y="2494041"/>
            <a:ext cx="1653649" cy="230832"/>
          </a:xfrm>
          <a:prstGeom prst="rect">
            <a:avLst/>
          </a:prstGeom>
          <a:noFill/>
          <a:ln>
            <a:noFill/>
          </a:ln>
        </p:spPr>
        <p:txBody>
          <a:bodyPr wrap="square" rtlCol="0">
            <a:spAutoFit/>
          </a:bodyPr>
          <a:lstStyle/>
          <a:p>
            <a:pPr algn="r"/>
            <a:r>
              <a:rPr lang="es-AR" sz="900" b="1" dirty="0">
                <a:solidFill>
                  <a:schemeClr val="bg2">
                    <a:lumMod val="25000"/>
                  </a:schemeClr>
                </a:solidFill>
                <a:latin typeface="Arial" panose="020B0604020202020204" pitchFamily="34" charset="0"/>
                <a:cs typeface="Arial" panose="020B0604020202020204" pitchFamily="34" charset="0"/>
              </a:rPr>
              <a:t>Klas Elèv la : </a:t>
            </a:r>
            <a:r>
              <a:rPr lang="es-AR" sz="900" dirty="0">
                <a:solidFill>
                  <a:schemeClr val="bg2">
                    <a:lumMod val="25000"/>
                  </a:schemeClr>
                </a:solidFill>
                <a:latin typeface="Arial" panose="020B0604020202020204" pitchFamily="34" charset="0"/>
                <a:cs typeface="Arial" panose="020B0604020202020204" pitchFamily="34" charset="0"/>
              </a:rPr>
              <a:t>04</a:t>
            </a:r>
          </a:p>
        </p:txBody>
      </p:sp>
      <p:sp>
        <p:nvSpPr>
          <p:cNvPr id="20" name="TextBox 19">
            <a:extLst>
              <a:ext uri="{FF2B5EF4-FFF2-40B4-BE49-F238E27FC236}">
                <a16:creationId xmlns:a16="http://schemas.microsoft.com/office/drawing/2014/main" id="{9D4B5A9A-7E54-1EC6-3E7B-F10F3CF8FCC6}"/>
              </a:ext>
            </a:extLst>
          </p:cNvPr>
          <p:cNvSpPr txBox="1"/>
          <p:nvPr/>
        </p:nvSpPr>
        <p:spPr>
          <a:xfrm>
            <a:off x="7346015" y="2706352"/>
            <a:ext cx="1653649" cy="369332"/>
          </a:xfrm>
          <a:prstGeom prst="rect">
            <a:avLst/>
          </a:prstGeom>
          <a:solidFill>
            <a:srgbClr val="F9F9F9"/>
          </a:solidFill>
          <a:ln>
            <a:noFill/>
          </a:ln>
        </p:spPr>
        <p:txBody>
          <a:bodyPr wrap="square" rtlCol="0">
            <a:spAutoFit/>
          </a:bodyPr>
          <a:lstStyle/>
          <a:p>
            <a:pPr algn="r"/>
            <a:r>
              <a:rPr lang="es-AR" sz="900" b="1" dirty="0">
                <a:solidFill>
                  <a:schemeClr val="bg2">
                    <a:lumMod val="25000"/>
                  </a:schemeClr>
                </a:solidFill>
                <a:latin typeface="Arial" panose="020B0604020202020204" pitchFamily="34" charset="0"/>
                <a:cs typeface="Arial" panose="020B0604020202020204" pitchFamily="34" charset="0"/>
              </a:rPr>
              <a:t>SASID: </a:t>
            </a:r>
            <a:r>
              <a:rPr lang="es-AR" sz="900" dirty="0">
                <a:solidFill>
                  <a:schemeClr val="bg2">
                    <a:lumMod val="25000"/>
                  </a:schemeClr>
                </a:solidFill>
                <a:latin typeface="Arial" panose="020B0604020202020204" pitchFamily="34" charset="0"/>
                <a:cs typeface="Arial" panose="020B0604020202020204" pitchFamily="34" charset="0"/>
              </a:rPr>
              <a:t>9058143501</a:t>
            </a:r>
          </a:p>
          <a:p>
            <a:pPr algn="r"/>
            <a:r>
              <a:rPr lang="es-AR" sz="900" b="1" dirty="0">
                <a:solidFill>
                  <a:schemeClr val="bg2">
                    <a:lumMod val="25000"/>
                  </a:schemeClr>
                </a:solidFill>
                <a:latin typeface="Arial" panose="020B0604020202020204" pitchFamily="34" charset="0"/>
                <a:cs typeface="Arial" panose="020B0604020202020204" pitchFamily="34" charset="0"/>
              </a:rPr>
              <a:t>Dat </a:t>
            </a:r>
            <a:r>
              <a:rPr lang="es-AR" sz="900" b="1" dirty="0" err="1">
                <a:solidFill>
                  <a:schemeClr val="bg2">
                    <a:lumMod val="25000"/>
                  </a:schemeClr>
                </a:solidFill>
                <a:latin typeface="Arial" panose="020B0604020202020204" pitchFamily="34" charset="0"/>
                <a:cs typeface="Arial" panose="020B0604020202020204" pitchFamily="34" charset="0"/>
              </a:rPr>
              <a:t>Nesans</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dirty="0">
                <a:solidFill>
                  <a:schemeClr val="bg2">
                    <a:lumMod val="25000"/>
                  </a:schemeClr>
                </a:solidFill>
                <a:latin typeface="Arial" panose="020B0604020202020204" pitchFamily="34" charset="0"/>
                <a:cs typeface="Arial" panose="020B0604020202020204" pitchFamily="34" charset="0"/>
              </a:rPr>
              <a:t>12/18/2013</a:t>
            </a:r>
          </a:p>
        </p:txBody>
      </p:sp>
      <p:sp>
        <p:nvSpPr>
          <p:cNvPr id="23" name="Rectangle 22">
            <a:extLst>
              <a:ext uri="{FF2B5EF4-FFF2-40B4-BE49-F238E27FC236}">
                <a16:creationId xmlns:a16="http://schemas.microsoft.com/office/drawing/2014/main" id="{8E6CC170-F154-BECE-DD67-DF84B36EDDD9}"/>
              </a:ext>
              <a:ext uri="{C183D7F6-B498-43B3-948B-1728B52AA6E4}">
                <adec:decorative xmlns:adec="http://schemas.microsoft.com/office/drawing/2017/decorative" val="1"/>
              </a:ext>
            </a:extLst>
          </p:cNvPr>
          <p:cNvSpPr/>
          <p:nvPr/>
        </p:nvSpPr>
        <p:spPr>
          <a:xfrm>
            <a:off x="4905375" y="3084453"/>
            <a:ext cx="2440639" cy="172382"/>
          </a:xfrm>
          <a:prstGeom prst="rect">
            <a:avLst/>
          </a:prstGeom>
          <a:solidFill>
            <a:srgbClr val="226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TextBox 21">
            <a:extLst>
              <a:ext uri="{FF2B5EF4-FFF2-40B4-BE49-F238E27FC236}">
                <a16:creationId xmlns:a16="http://schemas.microsoft.com/office/drawing/2014/main" id="{2952D162-2EB1-5490-FF74-C46D2B7EC248}"/>
              </a:ext>
            </a:extLst>
          </p:cNvPr>
          <p:cNvSpPr txBox="1"/>
          <p:nvPr/>
        </p:nvSpPr>
        <p:spPr>
          <a:xfrm>
            <a:off x="4845986" y="3045650"/>
            <a:ext cx="2795467" cy="261610"/>
          </a:xfrm>
          <a:prstGeom prst="rect">
            <a:avLst/>
          </a:prstGeom>
          <a:noFill/>
          <a:ln>
            <a:noFill/>
          </a:ln>
        </p:spPr>
        <p:txBody>
          <a:bodyPr wrap="square" rtlCol="0">
            <a:spAutoFit/>
          </a:bodyPr>
          <a:lstStyle/>
          <a:p>
            <a:r>
              <a:rPr lang="es-AR" sz="1100" dirty="0">
                <a:solidFill>
                  <a:schemeClr val="bg1"/>
                </a:solidFill>
                <a:latin typeface="Arial" panose="020B0604020202020204" pitchFamily="34" charset="0"/>
                <a:cs typeface="Arial" panose="020B0604020202020204" pitchFamily="34" charset="0"/>
              </a:rPr>
              <a:t>Lang </a:t>
            </a:r>
            <a:r>
              <a:rPr lang="es-AR" sz="1100" dirty="0" err="1">
                <a:solidFill>
                  <a:schemeClr val="bg1"/>
                </a:solidFill>
                <a:latin typeface="Arial" panose="020B0604020202020204" pitchFamily="34" charset="0"/>
                <a:cs typeface="Arial" panose="020B0604020202020204" pitchFamily="34" charset="0"/>
              </a:rPr>
              <a:t>Anglè</a:t>
            </a:r>
            <a:r>
              <a:rPr lang="es-AR" sz="1100" dirty="0">
                <a:solidFill>
                  <a:schemeClr val="bg1"/>
                </a:solidFill>
                <a:latin typeface="Arial" panose="020B0604020202020204" pitchFamily="34" charset="0"/>
                <a:cs typeface="Arial" panose="020B0604020202020204" pitchFamily="34" charset="0"/>
              </a:rPr>
              <a:t> ak Literati – </a:t>
            </a:r>
            <a:r>
              <a:rPr lang="es-AR" sz="1100" dirty="0" err="1">
                <a:solidFill>
                  <a:schemeClr val="bg1"/>
                </a:solidFill>
                <a:latin typeface="Arial" panose="020B0604020202020204" pitchFamily="34" charset="0"/>
                <a:cs typeface="Arial" panose="020B0604020202020204" pitchFamily="34" charset="0"/>
              </a:rPr>
              <a:t>Prentan</a:t>
            </a:r>
            <a:r>
              <a:rPr lang="es-AR" sz="1100" dirty="0">
                <a:solidFill>
                  <a:schemeClr val="bg1"/>
                </a:solidFill>
                <a:latin typeface="Arial" panose="020B0604020202020204" pitchFamily="34" charset="0"/>
                <a:cs typeface="Arial" panose="020B0604020202020204" pitchFamily="34" charset="0"/>
              </a:rPr>
              <a:t> 2025</a:t>
            </a:r>
          </a:p>
        </p:txBody>
      </p:sp>
      <p:sp>
        <p:nvSpPr>
          <p:cNvPr id="24" name="TextBox 23">
            <a:extLst>
              <a:ext uri="{FF2B5EF4-FFF2-40B4-BE49-F238E27FC236}">
                <a16:creationId xmlns:a16="http://schemas.microsoft.com/office/drawing/2014/main" id="{ED518A92-2A79-77BB-B6F4-41002A837C94}"/>
              </a:ext>
            </a:extLst>
          </p:cNvPr>
          <p:cNvSpPr txBox="1"/>
          <p:nvPr/>
        </p:nvSpPr>
        <p:spPr>
          <a:xfrm>
            <a:off x="3196816" y="3368856"/>
            <a:ext cx="5802848" cy="3070071"/>
          </a:xfrm>
          <a:prstGeom prst="rect">
            <a:avLst/>
          </a:prstGeom>
          <a:solidFill>
            <a:srgbClr val="F9F9F9"/>
          </a:solidFill>
          <a:ln>
            <a:noFill/>
          </a:ln>
        </p:spPr>
        <p:txBody>
          <a:bodyPr wrap="square" rtlCol="0">
            <a:spAutoFit/>
          </a:bodyPr>
          <a:lstStyle/>
          <a:p>
            <a:r>
              <a:rPr lang="en-US" sz="900" dirty="0" err="1">
                <a:solidFill>
                  <a:schemeClr val="bg2">
                    <a:lumMod val="25000"/>
                  </a:schemeClr>
                </a:solidFill>
                <a:latin typeface="Arial" panose="020B0604020202020204" pitchFamily="34" charset="0"/>
                <a:cs typeface="Arial" panose="020B0604020202020204" pitchFamily="34" charset="0"/>
              </a:rPr>
              <a:t>Rapò</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sa</a:t>
            </a:r>
            <a:r>
              <a:rPr lang="en-US" sz="900" dirty="0">
                <a:solidFill>
                  <a:schemeClr val="bg2">
                    <a:lumMod val="25000"/>
                  </a:schemeClr>
                </a:solidFill>
                <a:latin typeface="Arial" panose="020B0604020202020204" pitchFamily="34" charset="0"/>
                <a:cs typeface="Arial" panose="020B0604020202020204" pitchFamily="34" charset="0"/>
              </a:rPr>
              <a:t> a bay </a:t>
            </a:r>
            <a:r>
              <a:rPr lang="en-US" sz="900" dirty="0" err="1">
                <a:solidFill>
                  <a:schemeClr val="bg2">
                    <a:lumMod val="25000"/>
                  </a:schemeClr>
                </a:solidFill>
                <a:latin typeface="Arial" panose="020B0604020202020204" pitchFamily="34" charset="0"/>
                <a:cs typeface="Arial" panose="020B0604020202020204" pitchFamily="34" charset="0"/>
              </a:rPr>
              <a:t>rezilta</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elèv</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ou</a:t>
            </a:r>
            <a:r>
              <a:rPr lang="en-US" sz="900" dirty="0">
                <a:solidFill>
                  <a:schemeClr val="bg2">
                    <a:lumMod val="25000"/>
                  </a:schemeClr>
                </a:solidFill>
                <a:latin typeface="Arial" panose="020B0604020202020204" pitchFamily="34" charset="0"/>
                <a:cs typeface="Arial" panose="020B0604020202020204" pitchFamily="34" charset="0"/>
              </a:rPr>
              <a:t> a </a:t>
            </a:r>
            <a:r>
              <a:rPr lang="en-US" sz="900" dirty="0" err="1">
                <a:solidFill>
                  <a:schemeClr val="bg2">
                    <a:lumMod val="25000"/>
                  </a:schemeClr>
                </a:solidFill>
                <a:latin typeface="Arial" panose="020B0604020202020204" pitchFamily="34" charset="0"/>
                <a:cs typeface="Arial" panose="020B0604020202020204" pitchFamily="34" charset="0"/>
              </a:rPr>
              <a:t>pou</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tès</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Sistèm</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Evalyasyon</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Konpreyansif</a:t>
            </a:r>
            <a:r>
              <a:rPr lang="en-US" sz="900" dirty="0">
                <a:solidFill>
                  <a:schemeClr val="bg2">
                    <a:lumMod val="25000"/>
                  </a:schemeClr>
                </a:solidFill>
                <a:latin typeface="Arial" panose="020B0604020202020204" pitchFamily="34" charset="0"/>
                <a:cs typeface="Arial" panose="020B0604020202020204" pitchFamily="34" charset="0"/>
              </a:rPr>
              <a:t> Massachusetts (MCAS) ki te fèt nan </a:t>
            </a:r>
            <a:r>
              <a:rPr lang="en-US" sz="900" dirty="0" err="1">
                <a:solidFill>
                  <a:schemeClr val="bg2">
                    <a:lumMod val="25000"/>
                  </a:schemeClr>
                </a:solidFill>
                <a:latin typeface="Arial" panose="020B0604020202020204" pitchFamily="34" charset="0"/>
                <a:cs typeface="Arial" panose="020B0604020202020204" pitchFamily="34" charset="0"/>
              </a:rPr>
              <a:t>prentan</a:t>
            </a:r>
            <a:r>
              <a:rPr lang="en-US" sz="900" dirty="0">
                <a:solidFill>
                  <a:schemeClr val="bg2">
                    <a:lumMod val="25000"/>
                  </a:schemeClr>
                </a:solidFill>
                <a:latin typeface="Arial" panose="020B0604020202020204" pitchFamily="34" charset="0"/>
                <a:cs typeface="Arial" panose="020B0604020202020204" pitchFamily="34" charset="0"/>
              </a:rPr>
              <a:t> 2025 lan. Pou chak </a:t>
            </a:r>
            <a:r>
              <a:rPr lang="en-US" sz="900" dirty="0" err="1">
                <a:solidFill>
                  <a:schemeClr val="bg2">
                    <a:lumMod val="25000"/>
                  </a:schemeClr>
                </a:solidFill>
                <a:latin typeface="Arial" panose="020B0604020202020204" pitchFamily="34" charset="0"/>
                <a:cs typeface="Arial" panose="020B0604020202020204" pitchFamily="34" charset="0"/>
              </a:rPr>
              <a:t>tès</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elèv</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ou</a:t>
            </a:r>
            <a:r>
              <a:rPr lang="en-US" sz="900" dirty="0">
                <a:solidFill>
                  <a:schemeClr val="bg2">
                    <a:lumMod val="25000"/>
                  </a:schemeClr>
                </a:solidFill>
                <a:latin typeface="Arial" panose="020B0604020202020204" pitchFamily="34" charset="0"/>
                <a:cs typeface="Arial" panose="020B0604020202020204" pitchFamily="34" charset="0"/>
              </a:rPr>
              <a:t> a te pran nan </a:t>
            </a:r>
            <a:r>
              <a:rPr lang="en-US" sz="900" dirty="0" err="1">
                <a:solidFill>
                  <a:schemeClr val="bg2">
                    <a:lumMod val="25000"/>
                  </a:schemeClr>
                </a:solidFill>
                <a:latin typeface="Arial" panose="020B0604020202020204" pitchFamily="34" charset="0"/>
                <a:cs typeface="Arial" panose="020B0604020202020204" pitchFamily="34" charset="0"/>
              </a:rPr>
              <a:t>prentan</a:t>
            </a:r>
            <a:r>
              <a:rPr lang="en-US" sz="900" dirty="0">
                <a:solidFill>
                  <a:schemeClr val="bg2">
                    <a:lumMod val="25000"/>
                  </a:schemeClr>
                </a:solidFill>
                <a:latin typeface="Arial" panose="020B0604020202020204" pitchFamily="34" charset="0"/>
                <a:cs typeface="Arial" panose="020B0604020202020204" pitchFamily="34" charset="0"/>
              </a:rPr>
              <a:t> 2025, </a:t>
            </a:r>
            <a:r>
              <a:rPr lang="en-US" sz="900" dirty="0" err="1">
                <a:solidFill>
                  <a:schemeClr val="bg2">
                    <a:lumMod val="25000"/>
                  </a:schemeClr>
                </a:solidFill>
                <a:latin typeface="Arial" panose="020B0604020202020204" pitchFamily="34" charset="0"/>
                <a:cs typeface="Arial" panose="020B0604020202020204" pitchFamily="34" charset="0"/>
              </a:rPr>
              <a:t>rapò</a:t>
            </a:r>
            <a:r>
              <a:rPr lang="en-US" sz="900" dirty="0">
                <a:solidFill>
                  <a:schemeClr val="bg2">
                    <a:lumMod val="25000"/>
                  </a:schemeClr>
                </a:solidFill>
                <a:latin typeface="Arial" panose="020B0604020202020204" pitchFamily="34" charset="0"/>
                <a:cs typeface="Arial" panose="020B0604020202020204" pitchFamily="34" charset="0"/>
              </a:rPr>
              <a:t> a montre </a:t>
            </a:r>
            <a:r>
              <a:rPr lang="en-US" sz="900" dirty="0" err="1">
                <a:solidFill>
                  <a:schemeClr val="bg2">
                    <a:lumMod val="25000"/>
                  </a:schemeClr>
                </a:solidFill>
                <a:latin typeface="Arial" panose="020B0604020202020204" pitchFamily="34" charset="0"/>
                <a:cs typeface="Arial" panose="020B0604020202020204" pitchFamily="34" charset="0"/>
              </a:rPr>
              <a:t>nòt</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elèv</a:t>
            </a:r>
            <a:r>
              <a:rPr lang="en-US" sz="900" dirty="0">
                <a:solidFill>
                  <a:schemeClr val="bg2">
                    <a:lumMod val="25000"/>
                  </a:schemeClr>
                </a:solidFill>
                <a:latin typeface="Arial" panose="020B0604020202020204" pitchFamily="34" charset="0"/>
                <a:cs typeface="Arial" panose="020B0604020202020204" pitchFamily="34" charset="0"/>
              </a:rPr>
              <a:t> la ak </a:t>
            </a:r>
            <a:r>
              <a:rPr lang="en-US" sz="900" dirty="0" err="1">
                <a:solidFill>
                  <a:schemeClr val="bg2">
                    <a:lumMod val="25000"/>
                  </a:schemeClr>
                </a:solidFill>
                <a:latin typeface="Arial" panose="020B0604020202020204" pitchFamily="34" charset="0"/>
                <a:cs typeface="Arial" panose="020B0604020202020204" pitchFamily="34" charset="0"/>
              </a:rPr>
              <a:t>nivo</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akonplisman</a:t>
            </a:r>
            <a:r>
              <a:rPr lang="en-US" sz="900" dirty="0">
                <a:solidFill>
                  <a:schemeClr val="bg2">
                    <a:lumMod val="25000"/>
                  </a:schemeClr>
                </a:solidFill>
                <a:latin typeface="Arial" panose="020B0604020202020204" pitchFamily="34" charset="0"/>
                <a:cs typeface="Arial" panose="020B0604020202020204" pitchFamily="34" charset="0"/>
              </a:rPr>
              <a:t> li. Pou </a:t>
            </a:r>
            <a:r>
              <a:rPr lang="en-US" sz="900" dirty="0" err="1">
                <a:solidFill>
                  <a:schemeClr val="bg2">
                    <a:lumMod val="25000"/>
                  </a:schemeClr>
                </a:solidFill>
                <a:latin typeface="Arial" panose="020B0604020202020204" pitchFamily="34" charset="0"/>
                <a:cs typeface="Arial" panose="020B0604020202020204" pitchFamily="34" charset="0"/>
              </a:rPr>
              <a:t>kèk</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tès</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rapò</a:t>
            </a:r>
            <a:r>
              <a:rPr lang="en-US" sz="900" dirty="0">
                <a:solidFill>
                  <a:schemeClr val="bg2">
                    <a:lumMod val="25000"/>
                  </a:schemeClr>
                </a:solidFill>
                <a:latin typeface="Arial" panose="020B0604020202020204" pitchFamily="34" charset="0"/>
                <a:cs typeface="Arial" panose="020B0604020202020204" pitchFamily="34" charset="0"/>
              </a:rPr>
              <a:t> a bay </a:t>
            </a:r>
            <a:r>
              <a:rPr lang="en-US" sz="900" dirty="0" err="1">
                <a:solidFill>
                  <a:schemeClr val="bg2">
                    <a:lumMod val="25000"/>
                  </a:schemeClr>
                </a:solidFill>
                <a:latin typeface="Arial" panose="020B0604020202020204" pitchFamily="34" charset="0"/>
                <a:cs typeface="Arial" panose="020B0604020202020204" pitchFamily="34" charset="0"/>
              </a:rPr>
              <a:t>enfòmasyon</a:t>
            </a:r>
            <a:r>
              <a:rPr lang="en-US" sz="900" dirty="0">
                <a:solidFill>
                  <a:schemeClr val="bg2">
                    <a:lumMod val="25000"/>
                  </a:schemeClr>
                </a:solidFill>
                <a:latin typeface="Arial" panose="020B0604020202020204" pitchFamily="34" charset="0"/>
                <a:cs typeface="Arial" panose="020B0604020202020204" pitchFamily="34" charset="0"/>
              </a:rPr>
              <a:t> tou sou </a:t>
            </a:r>
            <a:r>
              <a:rPr lang="en-US" sz="900" dirty="0" err="1">
                <a:solidFill>
                  <a:schemeClr val="bg2">
                    <a:lumMod val="25000"/>
                  </a:schemeClr>
                </a:solidFill>
                <a:latin typeface="Arial" panose="020B0604020202020204" pitchFamily="34" charset="0"/>
                <a:cs typeface="Arial" panose="020B0604020202020204" pitchFamily="34" charset="0"/>
              </a:rPr>
              <a:t>pwogrè</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akademik</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oswa</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kwasans</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elèv</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ou</a:t>
            </a:r>
            <a:r>
              <a:rPr lang="en-US" sz="900" dirty="0">
                <a:solidFill>
                  <a:schemeClr val="bg2">
                    <a:lumMod val="25000"/>
                  </a:schemeClr>
                </a:solidFill>
                <a:latin typeface="Arial" panose="020B0604020202020204" pitchFamily="34" charset="0"/>
                <a:cs typeface="Arial" panose="020B0604020202020204" pitchFamily="34" charset="0"/>
              </a:rPr>
              <a:t> a.</a:t>
            </a:r>
          </a:p>
          <a:p>
            <a:endParaRPr lang="en-US" sz="900" dirty="0">
              <a:solidFill>
                <a:schemeClr val="bg2">
                  <a:lumMod val="25000"/>
                </a:schemeClr>
              </a:solidFill>
              <a:latin typeface="Arial" panose="020B0604020202020204" pitchFamily="34" charset="0"/>
              <a:cs typeface="Arial" panose="020B0604020202020204" pitchFamily="34" charset="0"/>
            </a:endParaRPr>
          </a:p>
          <a:p>
            <a:r>
              <a:rPr lang="en-US" sz="900" dirty="0" err="1">
                <a:solidFill>
                  <a:schemeClr val="bg2">
                    <a:lumMod val="25000"/>
                  </a:schemeClr>
                </a:solidFill>
                <a:latin typeface="Arial" panose="020B0604020202020204" pitchFamily="34" charset="0"/>
                <a:cs typeface="Arial" panose="020B0604020202020204" pitchFamily="34" charset="0"/>
              </a:rPr>
              <a:t>Onglè</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Rezilta</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Tès</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yo</a:t>
            </a:r>
            <a:r>
              <a:rPr lang="en-US" sz="900" dirty="0">
                <a:solidFill>
                  <a:schemeClr val="bg2">
                    <a:lumMod val="25000"/>
                  </a:schemeClr>
                </a:solidFill>
                <a:latin typeface="Arial" panose="020B0604020202020204" pitchFamily="34" charset="0"/>
                <a:cs typeface="Arial" panose="020B0604020202020204" pitchFamily="34" charset="0"/>
              </a:rPr>
              <a:t> bay </a:t>
            </a:r>
            <a:r>
              <a:rPr lang="en-US" sz="900" dirty="0" err="1">
                <a:solidFill>
                  <a:schemeClr val="bg2">
                    <a:lumMod val="25000"/>
                  </a:schemeClr>
                </a:solidFill>
                <a:latin typeface="Arial" panose="020B0604020202020204" pitchFamily="34" charset="0"/>
                <a:cs typeface="Arial" panose="020B0604020202020204" pitchFamily="34" charset="0"/>
              </a:rPr>
              <a:t>lòt</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detay</a:t>
            </a:r>
            <a:r>
              <a:rPr lang="en-US" sz="900" dirty="0">
                <a:solidFill>
                  <a:schemeClr val="bg2">
                    <a:lumMod val="25000"/>
                  </a:schemeClr>
                </a:solidFill>
                <a:latin typeface="Arial" panose="020B0604020202020204" pitchFamily="34" charset="0"/>
                <a:cs typeface="Arial" panose="020B0604020202020204" pitchFamily="34" charset="0"/>
              </a:rPr>
              <a:t> sou </a:t>
            </a:r>
            <a:r>
              <a:rPr lang="en-US" sz="900" dirty="0" err="1">
                <a:solidFill>
                  <a:schemeClr val="bg2">
                    <a:lumMod val="25000"/>
                  </a:schemeClr>
                </a:solidFill>
                <a:latin typeface="Arial" panose="020B0604020202020204" pitchFamily="34" charset="0"/>
                <a:cs typeface="Arial" panose="020B0604020202020204" pitchFamily="34" charset="0"/>
              </a:rPr>
              <a:t>pèfòmans</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elèv</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ou</a:t>
            </a:r>
            <a:r>
              <a:rPr lang="en-US" sz="900" dirty="0">
                <a:solidFill>
                  <a:schemeClr val="bg2">
                    <a:lumMod val="25000"/>
                  </a:schemeClr>
                </a:solidFill>
                <a:latin typeface="Arial" panose="020B0604020202020204" pitchFamily="34" charset="0"/>
                <a:cs typeface="Arial" panose="020B0604020202020204" pitchFamily="34" charset="0"/>
              </a:rPr>
              <a:t> a nan chak </a:t>
            </a:r>
            <a:r>
              <a:rPr lang="en-US" sz="900" dirty="0" err="1">
                <a:solidFill>
                  <a:schemeClr val="bg2">
                    <a:lumMod val="25000"/>
                  </a:schemeClr>
                </a:solidFill>
                <a:latin typeface="Arial" panose="020B0604020202020204" pitchFamily="34" charset="0"/>
                <a:cs typeface="Arial" panose="020B0604020202020204" pitchFamily="34" charset="0"/>
              </a:rPr>
              <a:t>tès</a:t>
            </a:r>
            <a:r>
              <a:rPr lang="en-US" sz="900" dirty="0">
                <a:solidFill>
                  <a:schemeClr val="bg2">
                    <a:lumMod val="25000"/>
                  </a:schemeClr>
                </a:solidFill>
                <a:latin typeface="Arial" panose="020B0604020202020204" pitchFamily="34" charset="0"/>
                <a:cs typeface="Arial" panose="020B0604020202020204" pitchFamily="34" charset="0"/>
              </a:rPr>
              <a:t>, pandan </a:t>
            </a:r>
            <a:r>
              <a:rPr lang="en-US" sz="900" dirty="0" err="1">
                <a:solidFill>
                  <a:schemeClr val="bg2">
                    <a:lumMod val="25000"/>
                  </a:schemeClr>
                </a:solidFill>
                <a:latin typeface="Arial" panose="020B0604020202020204" pitchFamily="34" charset="0"/>
                <a:cs typeface="Arial" panose="020B0604020202020204" pitchFamily="34" charset="0"/>
              </a:rPr>
              <a:t>onglè</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Rezilta</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Detaye</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yo</a:t>
            </a:r>
            <a:r>
              <a:rPr lang="en-US" sz="900" dirty="0">
                <a:solidFill>
                  <a:schemeClr val="bg2">
                    <a:lumMod val="25000"/>
                  </a:schemeClr>
                </a:solidFill>
                <a:latin typeface="Arial" panose="020B0604020202020204" pitchFamily="34" charset="0"/>
                <a:cs typeface="Arial" panose="020B0604020202020204" pitchFamily="34" charset="0"/>
              </a:rPr>
              <a:t> bay </a:t>
            </a:r>
            <a:r>
              <a:rPr lang="en-US" sz="900" dirty="0" err="1">
                <a:solidFill>
                  <a:schemeClr val="bg2">
                    <a:lumMod val="25000"/>
                  </a:schemeClr>
                </a:solidFill>
                <a:latin typeface="Arial" panose="020B0604020202020204" pitchFamily="34" charset="0"/>
                <a:cs typeface="Arial" panose="020B0604020202020204" pitchFamily="34" charset="0"/>
              </a:rPr>
              <a:t>enfòmasyon</a:t>
            </a:r>
            <a:r>
              <a:rPr lang="en-US" sz="900" dirty="0">
                <a:solidFill>
                  <a:schemeClr val="bg2">
                    <a:lumMod val="25000"/>
                  </a:schemeClr>
                </a:solidFill>
                <a:latin typeface="Arial" panose="020B0604020202020204" pitchFamily="34" charset="0"/>
                <a:cs typeface="Arial" panose="020B0604020202020204" pitchFamily="34" charset="0"/>
              </a:rPr>
              <a:t> sou </a:t>
            </a:r>
            <a:r>
              <a:rPr lang="en-US" sz="900" dirty="0" err="1">
                <a:solidFill>
                  <a:schemeClr val="bg2">
                    <a:lumMod val="25000"/>
                  </a:schemeClr>
                </a:solidFill>
                <a:latin typeface="Arial" panose="020B0604020202020204" pitchFamily="34" charset="0"/>
                <a:cs typeface="Arial" panose="020B0604020202020204" pitchFamily="34" charset="0"/>
              </a:rPr>
              <a:t>fason</a:t>
            </a:r>
            <a:r>
              <a:rPr lang="en-US" sz="900" dirty="0">
                <a:solidFill>
                  <a:schemeClr val="bg2">
                    <a:lumMod val="25000"/>
                  </a:schemeClr>
                </a:solidFill>
                <a:latin typeface="Arial" panose="020B0604020202020204" pitchFamily="34" charset="0"/>
                <a:cs typeface="Arial" panose="020B0604020202020204" pitchFamily="34" charset="0"/>
              </a:rPr>
              <a:t> li te </a:t>
            </a:r>
            <a:r>
              <a:rPr lang="en-US" sz="900" dirty="0" err="1">
                <a:solidFill>
                  <a:schemeClr val="bg2">
                    <a:lumMod val="25000"/>
                  </a:schemeClr>
                </a:solidFill>
                <a:latin typeface="Arial" panose="020B0604020202020204" pitchFamily="34" charset="0"/>
                <a:cs typeface="Arial" panose="020B0604020202020204" pitchFamily="34" charset="0"/>
              </a:rPr>
              <a:t>reponn</a:t>
            </a:r>
            <a:r>
              <a:rPr lang="en-US" sz="900" dirty="0">
                <a:solidFill>
                  <a:schemeClr val="bg2">
                    <a:lumMod val="25000"/>
                  </a:schemeClr>
                </a:solidFill>
                <a:latin typeface="Arial" panose="020B0604020202020204" pitchFamily="34" charset="0"/>
                <a:cs typeface="Arial" panose="020B0604020202020204" pitchFamily="34" charset="0"/>
              </a:rPr>
              <a:t> chak </a:t>
            </a:r>
            <a:r>
              <a:rPr lang="en-US" sz="900" dirty="0" err="1">
                <a:solidFill>
                  <a:schemeClr val="bg2">
                    <a:lumMod val="25000"/>
                  </a:schemeClr>
                </a:solidFill>
                <a:latin typeface="Arial" panose="020B0604020202020204" pitchFamily="34" charset="0"/>
                <a:cs typeface="Arial" panose="020B0604020202020204" pitchFamily="34" charset="0"/>
              </a:rPr>
              <a:t>kesyon</a:t>
            </a:r>
            <a:r>
              <a:rPr lang="en-US" sz="900" dirty="0">
                <a:solidFill>
                  <a:schemeClr val="bg2">
                    <a:lumMod val="25000"/>
                  </a:schemeClr>
                </a:solidFill>
                <a:latin typeface="Arial" panose="020B0604020202020204" pitchFamily="34" charset="0"/>
                <a:cs typeface="Arial" panose="020B0604020202020204" pitchFamily="34" charset="0"/>
              </a:rPr>
              <a:t> nan </a:t>
            </a:r>
            <a:r>
              <a:rPr lang="en-US" sz="900" dirty="0" err="1">
                <a:solidFill>
                  <a:schemeClr val="bg2">
                    <a:lumMod val="25000"/>
                  </a:schemeClr>
                </a:solidFill>
                <a:latin typeface="Arial" panose="020B0604020202020204" pitchFamily="34" charset="0"/>
                <a:cs typeface="Arial" panose="020B0604020202020204" pitchFamily="34" charset="0"/>
              </a:rPr>
              <a:t>tès</a:t>
            </a:r>
            <a:r>
              <a:rPr lang="en-US" sz="900" dirty="0">
                <a:solidFill>
                  <a:schemeClr val="bg2">
                    <a:lumMod val="25000"/>
                  </a:schemeClr>
                </a:solidFill>
                <a:latin typeface="Arial" panose="020B0604020202020204" pitchFamily="34" charset="0"/>
                <a:cs typeface="Arial" panose="020B0604020202020204" pitchFamily="34" charset="0"/>
              </a:rPr>
              <a:t> la. </a:t>
            </a:r>
            <a:r>
              <a:rPr lang="en-US" sz="900" dirty="0" err="1">
                <a:solidFill>
                  <a:schemeClr val="bg2">
                    <a:lumMod val="25000"/>
                  </a:schemeClr>
                </a:solidFill>
                <a:latin typeface="Arial" panose="020B0604020202020204" pitchFamily="34" charset="0"/>
                <a:cs typeface="Arial" panose="020B0604020202020204" pitchFamily="34" charset="0"/>
              </a:rPr>
              <a:t>Onglè</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Rezilta</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Tès</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yo</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konpare</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pèfòmans</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elèv</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ou</a:t>
            </a:r>
            <a:r>
              <a:rPr lang="en-US" sz="900" dirty="0">
                <a:solidFill>
                  <a:schemeClr val="bg2">
                    <a:lumMod val="25000"/>
                  </a:schemeClr>
                </a:solidFill>
                <a:latin typeface="Arial" panose="020B0604020202020204" pitchFamily="34" charset="0"/>
                <a:cs typeface="Arial" panose="020B0604020202020204" pitchFamily="34" charset="0"/>
              </a:rPr>
              <a:t> a tou ak </a:t>
            </a:r>
            <a:r>
              <a:rPr lang="en-US" sz="900" dirty="0" err="1">
                <a:solidFill>
                  <a:schemeClr val="bg2">
                    <a:lumMod val="25000"/>
                  </a:schemeClr>
                </a:solidFill>
                <a:latin typeface="Arial" panose="020B0604020202020204" pitchFamily="34" charset="0"/>
                <a:cs typeface="Arial" panose="020B0604020202020204" pitchFamily="34" charset="0"/>
              </a:rPr>
              <a:t>pèfòmans</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lòt</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elèv</a:t>
            </a:r>
            <a:r>
              <a:rPr lang="en-US" sz="900" dirty="0">
                <a:solidFill>
                  <a:schemeClr val="bg2">
                    <a:lumMod val="25000"/>
                  </a:schemeClr>
                </a:solidFill>
                <a:latin typeface="Arial" panose="020B0604020202020204" pitchFamily="34" charset="0"/>
                <a:cs typeface="Arial" panose="020B0604020202020204" pitchFamily="34" charset="0"/>
              </a:rPr>
              <a:t> nan lekòl la, nan </a:t>
            </a:r>
            <a:r>
              <a:rPr lang="en-US" sz="900" dirty="0" err="1">
                <a:solidFill>
                  <a:schemeClr val="bg2">
                    <a:lumMod val="25000"/>
                  </a:schemeClr>
                </a:solidFill>
                <a:latin typeface="Arial" panose="020B0604020202020204" pitchFamily="34" charset="0"/>
                <a:cs typeface="Arial" panose="020B0604020202020204" pitchFamily="34" charset="0"/>
              </a:rPr>
              <a:t>distri</a:t>
            </a:r>
            <a:r>
              <a:rPr lang="en-US" sz="900" dirty="0">
                <a:solidFill>
                  <a:schemeClr val="bg2">
                    <a:lumMod val="25000"/>
                  </a:schemeClr>
                </a:solidFill>
                <a:latin typeface="Arial" panose="020B0604020202020204" pitchFamily="34" charset="0"/>
                <a:cs typeface="Arial" panose="020B0604020202020204" pitchFamily="34" charset="0"/>
              </a:rPr>
              <a:t> a, ak nan eta a.</a:t>
            </a:r>
          </a:p>
          <a:p>
            <a:endParaRPr lang="en-US" sz="900" dirty="0">
              <a:solidFill>
                <a:schemeClr val="bg2">
                  <a:lumMod val="25000"/>
                </a:schemeClr>
              </a:solidFill>
              <a:latin typeface="Arial" panose="020B0604020202020204" pitchFamily="34" charset="0"/>
              <a:cs typeface="Arial" panose="020B0604020202020204" pitchFamily="34" charset="0"/>
            </a:endParaRPr>
          </a:p>
          <a:p>
            <a:r>
              <a:rPr lang="en-US" sz="900" dirty="0" err="1">
                <a:solidFill>
                  <a:schemeClr val="bg2">
                    <a:lumMod val="25000"/>
                  </a:schemeClr>
                </a:solidFill>
                <a:latin typeface="Arial" panose="020B0604020202020204" pitchFamily="34" charset="0"/>
                <a:cs typeface="Arial" panose="020B0604020202020204" pitchFamily="34" charset="0"/>
              </a:rPr>
              <a:t>Yo</a:t>
            </a:r>
            <a:r>
              <a:rPr lang="en-US" sz="900" dirty="0">
                <a:solidFill>
                  <a:schemeClr val="bg2">
                    <a:lumMod val="25000"/>
                  </a:schemeClr>
                </a:solidFill>
                <a:latin typeface="Arial" panose="020B0604020202020204" pitchFamily="34" charset="0"/>
                <a:cs typeface="Arial" panose="020B0604020202020204" pitchFamily="34" charset="0"/>
              </a:rPr>
              <a:t> ta </a:t>
            </a:r>
            <a:r>
              <a:rPr lang="en-US" sz="900" dirty="0" err="1">
                <a:solidFill>
                  <a:schemeClr val="bg2">
                    <a:lumMod val="25000"/>
                  </a:schemeClr>
                </a:solidFill>
                <a:latin typeface="Arial" panose="020B0604020202020204" pitchFamily="34" charset="0"/>
                <a:cs typeface="Arial" panose="020B0604020202020204" pitchFamily="34" charset="0"/>
              </a:rPr>
              <a:t>dwe</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itilize</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enfòmasyon</a:t>
            </a:r>
            <a:r>
              <a:rPr lang="en-US" sz="900" dirty="0">
                <a:solidFill>
                  <a:schemeClr val="bg2">
                    <a:lumMod val="25000"/>
                  </a:schemeClr>
                </a:solidFill>
                <a:latin typeface="Arial" panose="020B0604020202020204" pitchFamily="34" charset="0"/>
                <a:cs typeface="Arial" panose="020B0604020202020204" pitchFamily="34" charset="0"/>
              </a:rPr>
              <a:t> ki nan </a:t>
            </a:r>
            <a:r>
              <a:rPr lang="en-US" sz="900" dirty="0" err="1">
                <a:solidFill>
                  <a:schemeClr val="bg2">
                    <a:lumMod val="25000"/>
                  </a:schemeClr>
                </a:solidFill>
                <a:latin typeface="Arial" panose="020B0604020202020204" pitchFamily="34" charset="0"/>
                <a:cs typeface="Arial" panose="020B0604020202020204" pitchFamily="34" charset="0"/>
              </a:rPr>
              <a:t>rapò</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sa</a:t>
            </a:r>
            <a:r>
              <a:rPr lang="en-US" sz="900" dirty="0">
                <a:solidFill>
                  <a:schemeClr val="bg2">
                    <a:lumMod val="25000"/>
                  </a:schemeClr>
                </a:solidFill>
                <a:latin typeface="Arial" panose="020B0604020202020204" pitchFamily="34" charset="0"/>
                <a:cs typeface="Arial" panose="020B0604020202020204" pitchFamily="34" charset="0"/>
              </a:rPr>
              <a:t> a sou </a:t>
            </a:r>
            <a:r>
              <a:rPr lang="en-US" sz="900" dirty="0" err="1">
                <a:solidFill>
                  <a:schemeClr val="bg2">
                    <a:lumMod val="25000"/>
                  </a:schemeClr>
                </a:solidFill>
                <a:latin typeface="Arial" panose="020B0604020202020204" pitchFamily="34" charset="0"/>
                <a:cs typeface="Arial" panose="020B0604020202020204" pitchFamily="34" charset="0"/>
              </a:rPr>
              <a:t>siksè</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elèv</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ou</a:t>
            </a:r>
            <a:r>
              <a:rPr lang="en-US" sz="900" dirty="0">
                <a:solidFill>
                  <a:schemeClr val="bg2">
                    <a:lumMod val="25000"/>
                  </a:schemeClr>
                </a:solidFill>
                <a:latin typeface="Arial" panose="020B0604020202020204" pitchFamily="34" charset="0"/>
                <a:cs typeface="Arial" panose="020B0604020202020204" pitchFamily="34" charset="0"/>
              </a:rPr>
              <a:t> a </a:t>
            </a:r>
            <a:r>
              <a:rPr lang="en-US" sz="900" dirty="0" err="1">
                <a:solidFill>
                  <a:schemeClr val="bg2">
                    <a:lumMod val="25000"/>
                  </a:schemeClr>
                </a:solidFill>
                <a:latin typeface="Arial" panose="020B0604020202020204" pitchFamily="34" charset="0"/>
                <a:cs typeface="Arial" panose="020B0604020202020204" pitchFamily="34" charset="0"/>
              </a:rPr>
              <a:t>ansanm</a:t>
            </a:r>
            <a:r>
              <a:rPr lang="en-US" sz="900" dirty="0">
                <a:solidFill>
                  <a:schemeClr val="bg2">
                    <a:lumMod val="25000"/>
                  </a:schemeClr>
                </a:solidFill>
                <a:latin typeface="Arial" panose="020B0604020202020204" pitchFamily="34" charset="0"/>
                <a:cs typeface="Arial" panose="020B0604020202020204" pitchFamily="34" charset="0"/>
              </a:rPr>
              <a:t> ak </a:t>
            </a:r>
            <a:r>
              <a:rPr lang="en-US" sz="900" dirty="0" err="1">
                <a:solidFill>
                  <a:schemeClr val="bg2">
                    <a:lumMod val="25000"/>
                  </a:schemeClr>
                </a:solidFill>
                <a:latin typeface="Arial" panose="020B0604020202020204" pitchFamily="34" charset="0"/>
                <a:cs typeface="Arial" panose="020B0604020202020204" pitchFamily="34" charset="0"/>
              </a:rPr>
              <a:t>lòt</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evalyasyon</a:t>
            </a:r>
            <a:r>
              <a:rPr lang="en-US" sz="900" dirty="0">
                <a:solidFill>
                  <a:schemeClr val="bg2">
                    <a:lumMod val="25000"/>
                  </a:schemeClr>
                </a:solidFill>
                <a:latin typeface="Arial" panose="020B0604020202020204" pitchFamily="34" charset="0"/>
                <a:cs typeface="Arial" panose="020B0604020202020204" pitchFamily="34" charset="0"/>
              </a:rPr>
              <a:t> ak </a:t>
            </a:r>
            <a:r>
              <a:rPr lang="en-US" sz="900" dirty="0" err="1">
                <a:solidFill>
                  <a:schemeClr val="bg2">
                    <a:lumMod val="25000"/>
                  </a:schemeClr>
                </a:solidFill>
                <a:latin typeface="Arial" panose="020B0604020202020204" pitchFamily="34" charset="0"/>
                <a:cs typeface="Arial" panose="020B0604020202020204" pitchFamily="34" charset="0"/>
              </a:rPr>
              <a:t>enfòmasyon</a:t>
            </a:r>
            <a:r>
              <a:rPr lang="en-US" sz="900" dirty="0">
                <a:solidFill>
                  <a:schemeClr val="bg2">
                    <a:lumMod val="25000"/>
                  </a:schemeClr>
                </a:solidFill>
                <a:latin typeface="Arial" panose="020B0604020202020204" pitchFamily="34" charset="0"/>
                <a:cs typeface="Arial" panose="020B0604020202020204" pitchFamily="34" charset="0"/>
              </a:rPr>
              <a:t>, tankou </a:t>
            </a:r>
            <a:r>
              <a:rPr lang="en-US" sz="900" dirty="0" err="1">
                <a:solidFill>
                  <a:schemeClr val="bg2">
                    <a:lumMod val="25000"/>
                  </a:schemeClr>
                </a:solidFill>
                <a:latin typeface="Arial" panose="020B0604020202020204" pitchFamily="34" charset="0"/>
                <a:cs typeface="Arial" panose="020B0604020202020204" pitchFamily="34" charset="0"/>
              </a:rPr>
              <a:t>tès</a:t>
            </a:r>
            <a:r>
              <a:rPr lang="en-US" sz="900" dirty="0">
                <a:solidFill>
                  <a:schemeClr val="bg2">
                    <a:lumMod val="25000"/>
                  </a:schemeClr>
                </a:solidFill>
                <a:latin typeface="Arial" panose="020B0604020202020204" pitchFamily="34" charset="0"/>
                <a:cs typeface="Arial" panose="020B0604020202020204" pitchFamily="34" charset="0"/>
              </a:rPr>
              <a:t> lekòl la ak </a:t>
            </a:r>
            <a:r>
              <a:rPr lang="en-US" sz="900" dirty="0" err="1">
                <a:solidFill>
                  <a:schemeClr val="bg2">
                    <a:lumMod val="25000"/>
                  </a:schemeClr>
                </a:solidFill>
                <a:latin typeface="Arial" panose="020B0604020202020204" pitchFamily="34" charset="0"/>
                <a:cs typeface="Arial" panose="020B0604020202020204" pitchFamily="34" charset="0"/>
              </a:rPr>
              <a:t>travay</a:t>
            </a:r>
            <a:r>
              <a:rPr lang="en-US" sz="900" dirty="0">
                <a:solidFill>
                  <a:schemeClr val="bg2">
                    <a:lumMod val="25000"/>
                  </a:schemeClr>
                </a:solidFill>
                <a:latin typeface="Arial" panose="020B0604020202020204" pitchFamily="34" charset="0"/>
                <a:cs typeface="Arial" panose="020B0604020202020204" pitchFamily="34" charset="0"/>
              </a:rPr>
              <a:t> li fè nan klas, </a:t>
            </a:r>
            <a:r>
              <a:rPr lang="en-US" sz="900" dirty="0" err="1">
                <a:solidFill>
                  <a:schemeClr val="bg2">
                    <a:lumMod val="25000"/>
                  </a:schemeClr>
                </a:solidFill>
                <a:latin typeface="Arial" panose="020B0604020202020204" pitchFamily="34" charset="0"/>
                <a:cs typeface="Arial" panose="020B0604020202020204" pitchFamily="34" charset="0"/>
              </a:rPr>
              <a:t>lè</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sa</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posib</a:t>
            </a:r>
            <a:r>
              <a:rPr lang="en-US" sz="900" dirty="0">
                <a:solidFill>
                  <a:schemeClr val="bg2">
                    <a:lumMod val="25000"/>
                  </a:schemeClr>
                </a:solidFill>
                <a:latin typeface="Arial" panose="020B0604020202020204" pitchFamily="34" charset="0"/>
                <a:cs typeface="Arial" panose="020B0604020202020204" pitchFamily="34" charset="0"/>
              </a:rPr>
              <a:t>.</a:t>
            </a:r>
          </a:p>
          <a:p>
            <a:endParaRPr lang="en-US" sz="900" dirty="0">
              <a:solidFill>
                <a:schemeClr val="bg2">
                  <a:lumMod val="25000"/>
                </a:schemeClr>
              </a:solidFill>
              <a:latin typeface="Arial" panose="020B0604020202020204" pitchFamily="34" charset="0"/>
              <a:cs typeface="Arial" panose="020B0604020202020204" pitchFamily="34" charset="0"/>
            </a:endParaRPr>
          </a:p>
          <a:p>
            <a:endParaRPr lang="en-US" sz="900" dirty="0">
              <a:solidFill>
                <a:schemeClr val="bg2">
                  <a:lumMod val="25000"/>
                </a:schemeClr>
              </a:solidFill>
              <a:latin typeface="Arial" panose="020B0604020202020204" pitchFamily="34" charset="0"/>
              <a:cs typeface="Arial" panose="020B0604020202020204" pitchFamily="34" charset="0"/>
            </a:endParaRPr>
          </a:p>
          <a:p>
            <a:pPr algn="ctr"/>
            <a:r>
              <a:rPr lang="en-US" sz="1000" dirty="0">
                <a:solidFill>
                  <a:schemeClr val="bg2">
                    <a:lumMod val="25000"/>
                  </a:schemeClr>
                </a:solidFill>
                <a:latin typeface="Arial" panose="020B0604020202020204" pitchFamily="34" charset="0"/>
                <a:cs typeface="Arial" panose="020B0604020202020204" pitchFamily="34" charset="0"/>
              </a:rPr>
              <a:t>Lang </a:t>
            </a:r>
            <a:r>
              <a:rPr lang="en-US" sz="1000" dirty="0" err="1">
                <a:solidFill>
                  <a:schemeClr val="bg2">
                    <a:lumMod val="25000"/>
                  </a:schemeClr>
                </a:solidFill>
                <a:latin typeface="Arial" panose="020B0604020202020204" pitchFamily="34" charset="0"/>
                <a:cs typeface="Arial" panose="020B0604020202020204" pitchFamily="34" charset="0"/>
              </a:rPr>
              <a:t>Anglè</a:t>
            </a:r>
            <a:r>
              <a:rPr lang="en-US" sz="1000" dirty="0">
                <a:solidFill>
                  <a:schemeClr val="bg2">
                    <a:lumMod val="25000"/>
                  </a:schemeClr>
                </a:solidFill>
                <a:latin typeface="Arial" panose="020B0604020202020204" pitchFamily="34" charset="0"/>
                <a:cs typeface="Arial" panose="020B0604020202020204" pitchFamily="34" charset="0"/>
              </a:rPr>
              <a:t> ak Literati</a:t>
            </a:r>
          </a:p>
          <a:p>
            <a:pPr algn="ctr"/>
            <a:r>
              <a:rPr lang="en-US" sz="900" dirty="0" err="1">
                <a:solidFill>
                  <a:schemeClr val="bg2">
                    <a:lumMod val="25000"/>
                  </a:schemeClr>
                </a:solidFill>
                <a:latin typeface="Arial" panose="020B0604020202020204" pitchFamily="34" charset="0"/>
                <a:cs typeface="Arial" panose="020B0604020202020204" pitchFamily="34" charset="0"/>
              </a:rPr>
              <a:t>Nivo</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Akonplisman</a:t>
            </a:r>
            <a:endParaRPr lang="en-US" sz="900" dirty="0">
              <a:solidFill>
                <a:schemeClr val="bg2">
                  <a:lumMod val="25000"/>
                </a:schemeClr>
              </a:solidFill>
              <a:latin typeface="Arial" panose="020B0604020202020204" pitchFamily="34" charset="0"/>
              <a:cs typeface="Arial" panose="020B0604020202020204" pitchFamily="34" charset="0"/>
            </a:endParaRPr>
          </a:p>
          <a:p>
            <a:pPr algn="ctr"/>
            <a:r>
              <a:rPr lang="en-US" sz="1400" dirty="0">
                <a:solidFill>
                  <a:schemeClr val="bg2">
                    <a:lumMod val="25000"/>
                  </a:schemeClr>
                </a:solidFill>
                <a:latin typeface="Arial" panose="020B0604020202020204" pitchFamily="34" charset="0"/>
                <a:cs typeface="Arial" panose="020B0604020202020204" pitchFamily="34" charset="0"/>
              </a:rPr>
              <a:t>Li </a:t>
            </a:r>
            <a:r>
              <a:rPr lang="en-US" sz="1400" dirty="0" err="1">
                <a:solidFill>
                  <a:schemeClr val="bg2">
                    <a:lumMod val="25000"/>
                  </a:schemeClr>
                </a:solidFill>
                <a:latin typeface="Arial" panose="020B0604020202020204" pitchFamily="34" charset="0"/>
                <a:cs typeface="Arial" panose="020B0604020202020204" pitchFamily="34" charset="0"/>
              </a:rPr>
              <a:t>Reponn</a:t>
            </a:r>
            <a:r>
              <a:rPr lang="en-US" sz="1400" dirty="0">
                <a:solidFill>
                  <a:schemeClr val="bg2">
                    <a:lumMod val="25000"/>
                  </a:schemeClr>
                </a:solidFill>
                <a:latin typeface="Arial" panose="020B0604020202020204" pitchFamily="34" charset="0"/>
                <a:cs typeface="Arial" panose="020B0604020202020204" pitchFamily="34" charset="0"/>
              </a:rPr>
              <a:t> ak </a:t>
            </a:r>
            <a:r>
              <a:rPr lang="en-US" sz="1400" dirty="0" err="1">
                <a:solidFill>
                  <a:schemeClr val="bg2">
                    <a:lumMod val="25000"/>
                  </a:schemeClr>
                </a:solidFill>
                <a:latin typeface="Arial" panose="020B0604020202020204" pitchFamily="34" charset="0"/>
                <a:cs typeface="Arial" panose="020B0604020202020204" pitchFamily="34" charset="0"/>
              </a:rPr>
              <a:t>Atant</a:t>
            </a:r>
            <a:r>
              <a:rPr lang="en-US" sz="1400" dirty="0">
                <a:solidFill>
                  <a:schemeClr val="bg2">
                    <a:lumMod val="25000"/>
                  </a:schemeClr>
                </a:solidFill>
                <a:latin typeface="Arial" panose="020B0604020202020204" pitchFamily="34" charset="0"/>
                <a:cs typeface="Arial" panose="020B0604020202020204" pitchFamily="34" charset="0"/>
              </a:rPr>
              <a:t> </a:t>
            </a:r>
            <a:r>
              <a:rPr lang="en-US" sz="1400" dirty="0" err="1">
                <a:solidFill>
                  <a:schemeClr val="bg2">
                    <a:lumMod val="25000"/>
                  </a:schemeClr>
                </a:solidFill>
                <a:latin typeface="Arial" panose="020B0604020202020204" pitchFamily="34" charset="0"/>
                <a:cs typeface="Arial" panose="020B0604020202020204" pitchFamily="34" charset="0"/>
              </a:rPr>
              <a:t>yo</a:t>
            </a:r>
            <a:endParaRPr lang="en-US" sz="1400" dirty="0">
              <a:solidFill>
                <a:schemeClr val="bg2">
                  <a:lumMod val="25000"/>
                </a:schemeClr>
              </a:solidFill>
              <a:latin typeface="Arial" panose="020B0604020202020204" pitchFamily="34" charset="0"/>
              <a:cs typeface="Arial" panose="020B0604020202020204" pitchFamily="34" charset="0"/>
            </a:endParaRPr>
          </a:p>
          <a:p>
            <a:pPr algn="ctr"/>
            <a:endParaRPr lang="en-US" sz="1400" dirty="0">
              <a:solidFill>
                <a:schemeClr val="bg2">
                  <a:lumMod val="25000"/>
                </a:schemeClr>
              </a:solidFill>
              <a:latin typeface="Arial" panose="020B0604020202020204" pitchFamily="34" charset="0"/>
              <a:cs typeface="Arial" panose="020B0604020202020204" pitchFamily="34" charset="0"/>
            </a:endParaRPr>
          </a:p>
          <a:p>
            <a:pPr algn="ctr"/>
            <a:endParaRPr lang="en-US" sz="900" dirty="0">
              <a:solidFill>
                <a:schemeClr val="bg2">
                  <a:lumMod val="25000"/>
                </a:schemeClr>
              </a:solidFill>
              <a:latin typeface="Arial" panose="020B0604020202020204" pitchFamily="34" charset="0"/>
              <a:cs typeface="Arial" panose="020B0604020202020204" pitchFamily="34" charset="0"/>
            </a:endParaRPr>
          </a:p>
          <a:p>
            <a:pPr algn="ctr"/>
            <a:r>
              <a:rPr lang="en-US" sz="1000" dirty="0" err="1">
                <a:solidFill>
                  <a:schemeClr val="bg2">
                    <a:lumMod val="25000"/>
                  </a:schemeClr>
                </a:solidFill>
                <a:latin typeface="Arial" panose="020B0604020202020204" pitchFamily="34" charset="0"/>
                <a:cs typeface="Arial" panose="020B0604020202020204" pitchFamily="34" charset="0"/>
              </a:rPr>
              <a:t>Nòt</a:t>
            </a:r>
            <a:endParaRPr lang="en-US" sz="1000" dirty="0">
              <a:solidFill>
                <a:schemeClr val="bg2">
                  <a:lumMod val="25000"/>
                </a:schemeClr>
              </a:solidFill>
              <a:latin typeface="Arial" panose="020B0604020202020204" pitchFamily="34" charset="0"/>
              <a:cs typeface="Arial" panose="020B0604020202020204" pitchFamily="34" charset="0"/>
            </a:endParaRPr>
          </a:p>
          <a:p>
            <a:pPr algn="ctr"/>
            <a:r>
              <a:rPr lang="en-US" sz="1050" dirty="0">
                <a:solidFill>
                  <a:schemeClr val="bg2">
                    <a:lumMod val="25000"/>
                  </a:schemeClr>
                </a:solidFill>
                <a:latin typeface="Arial" panose="020B0604020202020204" pitchFamily="34" charset="0"/>
                <a:cs typeface="Arial" panose="020B0604020202020204" pitchFamily="34" charset="0"/>
              </a:rPr>
              <a:t>524</a:t>
            </a:r>
            <a:endParaRPr lang="en-US" sz="900" dirty="0">
              <a:solidFill>
                <a:schemeClr val="bg2">
                  <a:lumMod val="25000"/>
                </a:schemeClr>
              </a:solidFill>
              <a:latin typeface="Arial" panose="020B0604020202020204" pitchFamily="34" charset="0"/>
              <a:cs typeface="Arial" panose="020B0604020202020204" pitchFamily="34" charset="0"/>
            </a:endParaRPr>
          </a:p>
          <a:p>
            <a:pPr algn="ctr"/>
            <a:r>
              <a:rPr lang="en-US" sz="900" dirty="0">
                <a:solidFill>
                  <a:schemeClr val="bg2">
                    <a:lumMod val="25000"/>
                  </a:schemeClr>
                </a:solidFill>
                <a:latin typeface="Arial" panose="020B0604020202020204" pitchFamily="34" charset="0"/>
                <a:cs typeface="Arial" panose="020B0604020202020204" pitchFamily="34" charset="0"/>
              </a:rPr>
              <a:t>(</a:t>
            </a:r>
            <a:r>
              <a:rPr lang="en-US" sz="900" dirty="0" err="1">
                <a:solidFill>
                  <a:schemeClr val="bg2">
                    <a:lumMod val="25000"/>
                  </a:schemeClr>
                </a:solidFill>
                <a:latin typeface="Arial" panose="020B0604020202020204" pitchFamily="34" charset="0"/>
                <a:cs typeface="Arial" panose="020B0604020202020204" pitchFamily="34" charset="0"/>
              </a:rPr>
              <a:t>Echèl</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Nòt</a:t>
            </a:r>
            <a:r>
              <a:rPr lang="en-US" sz="900" dirty="0">
                <a:solidFill>
                  <a:schemeClr val="bg2">
                    <a:lumMod val="25000"/>
                  </a:schemeClr>
                </a:solidFill>
                <a:latin typeface="Arial" panose="020B0604020202020204" pitchFamily="34" charset="0"/>
                <a:cs typeface="Arial" panose="020B0604020202020204" pitchFamily="34" charset="0"/>
              </a:rPr>
              <a:t>: 440-560)</a:t>
            </a:r>
          </a:p>
        </p:txBody>
      </p:sp>
      <p:sp>
        <p:nvSpPr>
          <p:cNvPr id="10" name="Slide Number Placeholder 6">
            <a:extLst>
              <a:ext uri="{FF2B5EF4-FFF2-40B4-BE49-F238E27FC236}">
                <a16:creationId xmlns:a16="http://schemas.microsoft.com/office/drawing/2014/main" id="{5EAC6BC3-0ED0-8B5D-262E-D1794A658885}"/>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12</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B22BCEDC-900C-8FDD-C47D-1633FBDB1DDF}"/>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1A8E58-7FF4-88AC-B041-5BBD82F732D8}"/>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4207C701-412E-2E23-F4BE-97418FEEACE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446719" y="3282683"/>
            <a:ext cx="1298561" cy="292633"/>
          </a:xfrm>
          <a:prstGeom prst="rect">
            <a:avLst/>
          </a:prstGeom>
        </p:spPr>
      </p:pic>
    </p:spTree>
    <p:extLst>
      <p:ext uri="{BB962C8B-B14F-4D97-AF65-F5344CB8AC3E}">
        <p14:creationId xmlns:p14="http://schemas.microsoft.com/office/powerpoint/2010/main" val="1713826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F3E16-EA04-FC83-7BAB-118875A97123}"/>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472CB789-A920-DB58-33F4-3B7E92518F79}"/>
              </a:ext>
            </a:extLst>
          </p:cNvPr>
          <p:cNvSpPr>
            <a:spLocks noGrp="1"/>
          </p:cNvSpPr>
          <p:nvPr>
            <p:ph type="title"/>
          </p:nvPr>
        </p:nvSpPr>
        <p:spPr>
          <a:xfrm>
            <a:off x="12358" y="149294"/>
            <a:ext cx="12179641" cy="624734"/>
          </a:xfrm>
        </p:spPr>
        <p:txBody>
          <a:bodyPr>
            <a:normAutofit fontScale="90000"/>
          </a:bodyPr>
          <a:lstStyle/>
          <a:p>
            <a:r>
              <a:rPr lang="en-US" sz="5300" dirty="0" err="1">
                <a:solidFill>
                  <a:srgbClr val="1A4785"/>
                </a:solidFill>
                <a:latin typeface="Aptos" panose="020B0004020202020204" pitchFamily="34" charset="0"/>
                <a:ea typeface="Open Sans Light" pitchFamily="2" charset="0"/>
                <a:cs typeface="Open Sans Light" pitchFamily="2" charset="0"/>
              </a:rPr>
              <a:t>Afiche</a:t>
            </a:r>
            <a:r>
              <a:rPr lang="en-US" sz="5300" dirty="0">
                <a:solidFill>
                  <a:srgbClr val="1A4785"/>
                </a:solidFill>
                <a:latin typeface="Aptos" panose="020B0004020202020204" pitchFamily="34" charset="0"/>
                <a:ea typeface="Open Sans Light" pitchFamily="2" charset="0"/>
                <a:cs typeface="Open Sans Light" pitchFamily="2" charset="0"/>
              </a:rPr>
              <a:t> </a:t>
            </a:r>
            <a:r>
              <a:rPr lang="en-US" sz="5300" dirty="0" err="1">
                <a:solidFill>
                  <a:srgbClr val="1A4785"/>
                </a:solidFill>
                <a:latin typeface="Aptos" panose="020B0004020202020204" pitchFamily="34" charset="0"/>
                <a:ea typeface="Open Sans Light" pitchFamily="2" charset="0"/>
                <a:cs typeface="Open Sans Light" pitchFamily="2" charset="0"/>
              </a:rPr>
              <a:t>Rezilta</a:t>
            </a:r>
            <a:r>
              <a:rPr lang="en-US" sz="5300" dirty="0">
                <a:solidFill>
                  <a:srgbClr val="1A4785"/>
                </a:solidFill>
                <a:latin typeface="Aptos" panose="020B0004020202020204" pitchFamily="34" charset="0"/>
                <a:ea typeface="Open Sans Light" pitchFamily="2" charset="0"/>
                <a:cs typeface="Open Sans Light" pitchFamily="2" charset="0"/>
              </a:rPr>
              <a:t> </a:t>
            </a:r>
            <a:r>
              <a:rPr lang="en-US" sz="5300" dirty="0" err="1">
                <a:solidFill>
                  <a:srgbClr val="1A4785"/>
                </a:solidFill>
                <a:latin typeface="Aptos" panose="020B0004020202020204" pitchFamily="34" charset="0"/>
                <a:ea typeface="Open Sans Light" pitchFamily="2" charset="0"/>
                <a:cs typeface="Open Sans Light" pitchFamily="2" charset="0"/>
              </a:rPr>
              <a:t>Tès</a:t>
            </a:r>
            <a:r>
              <a:rPr lang="en-US" sz="5300" dirty="0">
                <a:solidFill>
                  <a:srgbClr val="1A4785"/>
                </a:solidFill>
                <a:latin typeface="Aptos" panose="020B0004020202020204" pitchFamily="34" charset="0"/>
                <a:ea typeface="Open Sans Light" pitchFamily="2" charset="0"/>
                <a:cs typeface="Open Sans Light" pitchFamily="2" charset="0"/>
              </a:rPr>
              <a:t> </a:t>
            </a:r>
            <a:r>
              <a:rPr lang="en-US" sz="5300" dirty="0" err="1">
                <a:solidFill>
                  <a:srgbClr val="1A4785"/>
                </a:solidFill>
                <a:latin typeface="Aptos" panose="020B0004020202020204" pitchFamily="34" charset="0"/>
                <a:ea typeface="Open Sans Light" pitchFamily="2" charset="0"/>
                <a:cs typeface="Open Sans Light" pitchFamily="2" charset="0"/>
              </a:rPr>
              <a:t>yo</a:t>
            </a:r>
            <a:r>
              <a:rPr lang="en-US" sz="5300" dirty="0">
                <a:solidFill>
                  <a:srgbClr val="1A4785"/>
                </a:solidFill>
                <a:latin typeface="Aptos" panose="020B0004020202020204" pitchFamily="34" charset="0"/>
                <a:ea typeface="Open Sans Light" pitchFamily="2" charset="0"/>
                <a:cs typeface="Open Sans Light" pitchFamily="2" charset="0"/>
              </a:rPr>
              <a:t>: </a:t>
            </a:r>
            <a:r>
              <a:rPr lang="en-US" sz="5300" dirty="0" err="1">
                <a:solidFill>
                  <a:srgbClr val="1A4785"/>
                </a:solidFill>
                <a:latin typeface="Aptos" panose="020B0004020202020204" pitchFamily="34" charset="0"/>
                <a:ea typeface="Open Sans Light" pitchFamily="2" charset="0"/>
                <a:cs typeface="Open Sans Light" pitchFamily="2" charset="0"/>
              </a:rPr>
              <a:t>Nivo</a:t>
            </a:r>
            <a:r>
              <a:rPr lang="en-US" sz="5300" dirty="0">
                <a:solidFill>
                  <a:srgbClr val="1A4785"/>
                </a:solidFill>
                <a:latin typeface="Aptos" panose="020B0004020202020204" pitchFamily="34" charset="0"/>
                <a:ea typeface="Open Sans Light" pitchFamily="2" charset="0"/>
                <a:cs typeface="Open Sans Light" pitchFamily="2" charset="0"/>
              </a:rPr>
              <a:t> </a:t>
            </a:r>
            <a:r>
              <a:rPr lang="en-US" sz="5300" dirty="0" err="1">
                <a:solidFill>
                  <a:srgbClr val="1A4785"/>
                </a:solidFill>
                <a:latin typeface="Aptos" panose="020B0004020202020204" pitchFamily="34" charset="0"/>
                <a:ea typeface="Open Sans Light" pitchFamily="2" charset="0"/>
                <a:cs typeface="Open Sans Light" pitchFamily="2" charset="0"/>
              </a:rPr>
              <a:t>Akonplisman</a:t>
            </a:r>
            <a:endParaRPr lang="en-US" dirty="0"/>
          </a:p>
        </p:txBody>
      </p:sp>
      <p:pic>
        <p:nvPicPr>
          <p:cNvPr id="2" name="Picture 1" descr="Yon kapti ekran ki montre rezilta tès elèv modèl yo te chwazi a, avèk nòt echèl li, nivo pèfòmans li ak deskriptè korespondan yo.&#10;&#10;">
            <a:extLst>
              <a:ext uri="{FF2B5EF4-FFF2-40B4-BE49-F238E27FC236}">
                <a16:creationId xmlns:a16="http://schemas.microsoft.com/office/drawing/2014/main" id="{F58AAFE5-1862-1A9D-614A-39A1EDB38AEF}"/>
              </a:ext>
            </a:extLst>
          </p:cNvPr>
          <p:cNvPicPr>
            <a:picLocks noChangeAspect="1"/>
          </p:cNvPicPr>
          <p:nvPr/>
        </p:nvPicPr>
        <p:blipFill>
          <a:blip r:embed="rId2"/>
          <a:stretch>
            <a:fillRect/>
          </a:stretch>
        </p:blipFill>
        <p:spPr>
          <a:xfrm>
            <a:off x="3346744" y="774028"/>
            <a:ext cx="5498510" cy="5898922"/>
          </a:xfrm>
          <a:prstGeom prst="rect">
            <a:avLst/>
          </a:prstGeom>
        </p:spPr>
      </p:pic>
      <p:sp>
        <p:nvSpPr>
          <p:cNvPr id="13" name="Rounded Rectangular Callout 9">
            <a:extLst>
              <a:ext uri="{FF2B5EF4-FFF2-40B4-BE49-F238E27FC236}">
                <a16:creationId xmlns:a16="http://schemas.microsoft.com/office/drawing/2014/main" id="{96E9102F-FCA9-F65F-BE39-327AFB952EF3}"/>
              </a:ext>
            </a:extLst>
          </p:cNvPr>
          <p:cNvSpPr/>
          <p:nvPr/>
        </p:nvSpPr>
        <p:spPr>
          <a:xfrm>
            <a:off x="9175610" y="1328286"/>
            <a:ext cx="2504659" cy="1391870"/>
          </a:xfrm>
          <a:prstGeom prst="wedgeRoundRectCallout">
            <a:avLst>
              <a:gd name="adj1" fmla="val 44101"/>
              <a:gd name="adj2" fmla="val 1349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err="1"/>
              <a:t>Enprime</a:t>
            </a:r>
            <a:r>
              <a:rPr lang="en-US" dirty="0"/>
              <a:t> </a:t>
            </a:r>
            <a:r>
              <a:rPr lang="en-US" dirty="0" err="1"/>
              <a:t>paj</a:t>
            </a:r>
            <a:r>
              <a:rPr lang="en-US" dirty="0"/>
              <a:t> ki </a:t>
            </a:r>
            <a:r>
              <a:rPr lang="en-US" dirty="0" err="1"/>
              <a:t>soti</a:t>
            </a:r>
            <a:r>
              <a:rPr lang="en-US" dirty="0"/>
              <a:t> sou </a:t>
            </a:r>
            <a:r>
              <a:rPr lang="en-US" dirty="0" err="1"/>
              <a:t>Pòtay</a:t>
            </a:r>
            <a:r>
              <a:rPr lang="en-US" dirty="0"/>
              <a:t> Fanmi MCAS la </a:t>
            </a:r>
            <a:r>
              <a:rPr lang="en-US" dirty="0" err="1"/>
              <a:t>dirèkteman</a:t>
            </a:r>
            <a:r>
              <a:rPr lang="en-US" dirty="0"/>
              <a:t> sou </a:t>
            </a:r>
            <a:r>
              <a:rPr lang="en-US" dirty="0" err="1"/>
              <a:t>navigatè</a:t>
            </a:r>
            <a:r>
              <a:rPr lang="en-US" dirty="0"/>
              <a:t> w la.</a:t>
            </a:r>
            <a:endParaRPr lang="en-US" dirty="0">
              <a:latin typeface="Aptos" panose="020B0004020202020204" pitchFamily="34" charset="0"/>
            </a:endParaRPr>
          </a:p>
        </p:txBody>
      </p:sp>
      <p:sp>
        <p:nvSpPr>
          <p:cNvPr id="4" name="Rectangle 3">
            <a:extLst>
              <a:ext uri="{FF2B5EF4-FFF2-40B4-BE49-F238E27FC236}">
                <a16:creationId xmlns:a16="http://schemas.microsoft.com/office/drawing/2014/main" id="{B04F9141-2E23-B161-92A3-856E77BFF9FA}"/>
              </a:ext>
              <a:ext uri="{C183D7F6-B498-43B3-948B-1728B52AA6E4}">
                <adec:decorative xmlns:adec="http://schemas.microsoft.com/office/drawing/2017/decorative" val="1"/>
              </a:ext>
            </a:extLst>
          </p:cNvPr>
          <p:cNvSpPr/>
          <p:nvPr/>
        </p:nvSpPr>
        <p:spPr>
          <a:xfrm>
            <a:off x="4818157" y="996449"/>
            <a:ext cx="1914335"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7" name="TextBox 6">
            <a:extLst>
              <a:ext uri="{FF2B5EF4-FFF2-40B4-BE49-F238E27FC236}">
                <a16:creationId xmlns:a16="http://schemas.microsoft.com/office/drawing/2014/main" id="{EEAB9A12-B6A5-6E9E-5560-0EC71CEE3479}"/>
              </a:ext>
            </a:extLst>
          </p:cNvPr>
          <p:cNvSpPr txBox="1"/>
          <p:nvPr/>
        </p:nvSpPr>
        <p:spPr>
          <a:xfrm>
            <a:off x="4818157" y="996448"/>
            <a:ext cx="1653649" cy="369332"/>
          </a:xfrm>
          <a:prstGeom prst="rect">
            <a:avLst/>
          </a:prstGeom>
          <a:noFill/>
          <a:ln>
            <a:noFill/>
          </a:ln>
        </p:spPr>
        <p:txBody>
          <a:bodyPr wrap="square" rtlCol="0">
            <a:spAutoFit/>
          </a:bodyPr>
          <a:lstStyle/>
          <a:p>
            <a:r>
              <a:rPr lang="es-AR" sz="900" dirty="0" err="1">
                <a:latin typeface="Aptos Slab Light" panose="020F05020202040A0204" pitchFamily="34" charset="0"/>
                <a:cs typeface="Arial" panose="020B0604020202020204" pitchFamily="34" charset="0"/>
              </a:rPr>
              <a:t>Depatman</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Edikasyon</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Primè</a:t>
            </a:r>
            <a:r>
              <a:rPr lang="es-AR" sz="900" dirty="0">
                <a:latin typeface="Aptos Slab Light" panose="020F05020202040A0204" pitchFamily="34" charset="0"/>
                <a:cs typeface="Arial" panose="020B0604020202020204" pitchFamily="34" charset="0"/>
              </a:rPr>
              <a:t> ak </a:t>
            </a:r>
            <a:r>
              <a:rPr lang="es-AR" sz="900" dirty="0" err="1">
                <a:latin typeface="Aptos Slab Light" panose="020F05020202040A0204" pitchFamily="34" charset="0"/>
                <a:cs typeface="Arial" panose="020B0604020202020204" pitchFamily="34" charset="0"/>
              </a:rPr>
              <a:t>Segondè</a:t>
            </a:r>
            <a:endParaRPr lang="es-AR" sz="900" dirty="0">
              <a:latin typeface="Aptos Slab Light" panose="020F05020202040A0204" pitchFamily="34" charset="0"/>
              <a:cs typeface="Arial" panose="020B0604020202020204" pitchFamily="34" charset="0"/>
            </a:endParaRPr>
          </a:p>
        </p:txBody>
      </p:sp>
      <p:sp>
        <p:nvSpPr>
          <p:cNvPr id="9" name="TextBox 8">
            <a:extLst>
              <a:ext uri="{FF2B5EF4-FFF2-40B4-BE49-F238E27FC236}">
                <a16:creationId xmlns:a16="http://schemas.microsoft.com/office/drawing/2014/main" id="{CEF7B372-206E-DA47-8D80-6374A8A35F1C}"/>
              </a:ext>
            </a:extLst>
          </p:cNvPr>
          <p:cNvSpPr txBox="1"/>
          <p:nvPr/>
        </p:nvSpPr>
        <p:spPr>
          <a:xfrm>
            <a:off x="3540633" y="1427990"/>
            <a:ext cx="5212842" cy="484748"/>
          </a:xfrm>
          <a:prstGeom prst="rect">
            <a:avLst/>
          </a:prstGeom>
          <a:solidFill>
            <a:srgbClr val="F9F9F9"/>
          </a:solidFill>
          <a:ln>
            <a:noFill/>
          </a:ln>
        </p:spPr>
        <p:txBody>
          <a:bodyPr wrap="square" rtlCol="0">
            <a:spAutoFit/>
          </a:bodyPr>
          <a:lstStyle/>
          <a:p>
            <a:pPr>
              <a:lnSpc>
                <a:spcPct val="90000"/>
              </a:lnSpc>
            </a:pPr>
            <a:r>
              <a:rPr lang="en-US" sz="1700" baseline="-25000" dirty="0" err="1">
                <a:solidFill>
                  <a:srgbClr val="000000"/>
                </a:solidFill>
                <a:latin typeface="Arial" panose="020B0604020202020204" pitchFamily="34" charset="0"/>
              </a:rPr>
              <a:t>Kijan</a:t>
            </a:r>
            <a:r>
              <a:rPr lang="en-US" sz="1700" baseline="-25000" dirty="0">
                <a:solidFill>
                  <a:srgbClr val="000000"/>
                </a:solidFill>
                <a:latin typeface="Arial" panose="020B0604020202020204" pitchFamily="34" charset="0"/>
              </a:rPr>
              <a:t> </a:t>
            </a:r>
            <a:r>
              <a:rPr lang="en-US" sz="1700" baseline="-25000" dirty="0" err="1">
                <a:solidFill>
                  <a:srgbClr val="000000"/>
                </a:solidFill>
                <a:latin typeface="Arial" panose="020B0604020202020204" pitchFamily="34" charset="0"/>
              </a:rPr>
              <a:t>elèv</a:t>
            </a:r>
            <a:r>
              <a:rPr lang="en-US" sz="1700" baseline="-25000" dirty="0">
                <a:solidFill>
                  <a:srgbClr val="000000"/>
                </a:solidFill>
                <a:latin typeface="Arial" panose="020B0604020202020204" pitchFamily="34" charset="0"/>
              </a:rPr>
              <a:t> </a:t>
            </a:r>
            <a:r>
              <a:rPr lang="en-US" sz="1700" baseline="-25000" dirty="0" err="1">
                <a:solidFill>
                  <a:srgbClr val="000000"/>
                </a:solidFill>
                <a:latin typeface="Arial" panose="020B0604020202020204" pitchFamily="34" charset="0"/>
              </a:rPr>
              <a:t>ou</a:t>
            </a:r>
            <a:r>
              <a:rPr lang="en-US" sz="1700" baseline="-25000" dirty="0">
                <a:solidFill>
                  <a:srgbClr val="000000"/>
                </a:solidFill>
                <a:latin typeface="Arial" panose="020B0604020202020204" pitchFamily="34" charset="0"/>
              </a:rPr>
              <a:t> a </a:t>
            </a:r>
            <a:r>
              <a:rPr lang="en-US" sz="1700" baseline="-25000" dirty="0" err="1">
                <a:solidFill>
                  <a:srgbClr val="000000"/>
                </a:solidFill>
                <a:latin typeface="Arial" panose="020B0604020202020204" pitchFamily="34" charset="0"/>
              </a:rPr>
              <a:t>te</a:t>
            </a:r>
            <a:r>
              <a:rPr lang="en-US" sz="1700" baseline="-25000" dirty="0">
                <a:solidFill>
                  <a:srgbClr val="000000"/>
                </a:solidFill>
                <a:latin typeface="Arial" panose="020B0604020202020204" pitchFamily="34" charset="0"/>
              </a:rPr>
              <a:t> </a:t>
            </a:r>
            <a:r>
              <a:rPr lang="en-US" sz="1700" baseline="-25000" dirty="0" err="1">
                <a:solidFill>
                  <a:srgbClr val="000000"/>
                </a:solidFill>
                <a:latin typeface="Arial" panose="020B0604020202020204" pitchFamily="34" charset="0"/>
              </a:rPr>
              <a:t>pèfòme</a:t>
            </a:r>
            <a:r>
              <a:rPr lang="en-US" sz="1700" baseline="-25000" dirty="0">
                <a:solidFill>
                  <a:srgbClr val="000000"/>
                </a:solidFill>
                <a:latin typeface="Arial" panose="020B0604020202020204" pitchFamily="34" charset="0"/>
              </a:rPr>
              <a:t> nan </a:t>
            </a:r>
            <a:r>
              <a:rPr lang="en-US" sz="1700" baseline="-25000" dirty="0" err="1">
                <a:solidFill>
                  <a:srgbClr val="000000"/>
                </a:solidFill>
                <a:latin typeface="Arial" panose="020B0604020202020204" pitchFamily="34" charset="0"/>
              </a:rPr>
              <a:t>evalyasyon</a:t>
            </a:r>
            <a:r>
              <a:rPr lang="en-US" sz="1700" baseline="-25000" dirty="0">
                <a:solidFill>
                  <a:srgbClr val="000000"/>
                </a:solidFill>
                <a:latin typeface="Arial" panose="020B0604020202020204" pitchFamily="34" charset="0"/>
              </a:rPr>
              <a:t> Lang </a:t>
            </a:r>
            <a:r>
              <a:rPr lang="en-US" sz="1700" baseline="-25000" dirty="0" err="1">
                <a:solidFill>
                  <a:srgbClr val="000000"/>
                </a:solidFill>
                <a:latin typeface="Arial" panose="020B0604020202020204" pitchFamily="34" charset="0"/>
              </a:rPr>
              <a:t>Anglè</a:t>
            </a:r>
            <a:r>
              <a:rPr lang="en-US" sz="1700" baseline="-25000" dirty="0">
                <a:solidFill>
                  <a:srgbClr val="000000"/>
                </a:solidFill>
                <a:latin typeface="Arial" panose="020B0604020202020204" pitchFamily="34" charset="0"/>
              </a:rPr>
              <a:t> ak Literati </a:t>
            </a:r>
            <a:r>
              <a:rPr lang="en-US" sz="1700" baseline="-25000" dirty="0" err="1">
                <a:solidFill>
                  <a:srgbClr val="000000"/>
                </a:solidFill>
                <a:latin typeface="Arial" panose="020B0604020202020204" pitchFamily="34" charset="0"/>
              </a:rPr>
              <a:t>pou</a:t>
            </a:r>
            <a:r>
              <a:rPr lang="en-US" sz="1700" baseline="-25000" dirty="0">
                <a:solidFill>
                  <a:srgbClr val="000000"/>
                </a:solidFill>
                <a:latin typeface="Arial" panose="020B0604020202020204" pitchFamily="34" charset="0"/>
              </a:rPr>
              <a:t> </a:t>
            </a:r>
            <a:r>
              <a:rPr lang="en-US" sz="1700" baseline="-25000" dirty="0" err="1">
                <a:solidFill>
                  <a:srgbClr val="000000"/>
                </a:solidFill>
                <a:latin typeface="Arial" panose="020B0604020202020204" pitchFamily="34" charset="0"/>
              </a:rPr>
              <a:t>Sistèm</a:t>
            </a:r>
            <a:r>
              <a:rPr lang="en-US" sz="1700" baseline="-25000" dirty="0">
                <a:solidFill>
                  <a:srgbClr val="000000"/>
                </a:solidFill>
                <a:latin typeface="Arial" panose="020B0604020202020204" pitchFamily="34" charset="0"/>
              </a:rPr>
              <a:t> </a:t>
            </a:r>
            <a:r>
              <a:rPr lang="en-US" sz="1700" baseline="-25000" dirty="0" err="1">
                <a:solidFill>
                  <a:srgbClr val="000000"/>
                </a:solidFill>
                <a:latin typeface="Arial" panose="020B0604020202020204" pitchFamily="34" charset="0"/>
              </a:rPr>
              <a:t>Evalyasyon</a:t>
            </a:r>
            <a:r>
              <a:rPr lang="en-US" sz="1700" baseline="-25000" dirty="0">
                <a:solidFill>
                  <a:srgbClr val="000000"/>
                </a:solidFill>
                <a:latin typeface="Arial" panose="020B0604020202020204" pitchFamily="34" charset="0"/>
              </a:rPr>
              <a:t> </a:t>
            </a:r>
            <a:r>
              <a:rPr lang="en-US" sz="1700" baseline="-25000" dirty="0" err="1">
                <a:solidFill>
                  <a:srgbClr val="000000"/>
                </a:solidFill>
                <a:latin typeface="Arial" panose="020B0604020202020204" pitchFamily="34" charset="0"/>
              </a:rPr>
              <a:t>Konpreyansif</a:t>
            </a:r>
            <a:r>
              <a:rPr lang="en-US" sz="1700" baseline="-25000" dirty="0">
                <a:solidFill>
                  <a:srgbClr val="000000"/>
                </a:solidFill>
                <a:latin typeface="Arial" panose="020B0604020202020204" pitchFamily="34" charset="0"/>
              </a:rPr>
              <a:t> Massachusetts (MCAS) la?</a:t>
            </a:r>
            <a:endParaRPr lang="en-US" sz="1700" b="0" i="0" u="none" strike="noStrike" baseline="0" dirty="0">
              <a:solidFill>
                <a:srgbClr val="000000"/>
              </a:solidFill>
              <a:latin typeface="Times New Roman" panose="02020603050405020304" pitchFamily="18" charset="0"/>
            </a:endParaRPr>
          </a:p>
        </p:txBody>
      </p:sp>
      <p:sp>
        <p:nvSpPr>
          <p:cNvPr id="10" name="TextBox 9">
            <a:extLst>
              <a:ext uri="{FF2B5EF4-FFF2-40B4-BE49-F238E27FC236}">
                <a16:creationId xmlns:a16="http://schemas.microsoft.com/office/drawing/2014/main" id="{D4325E8E-DE4F-A515-5412-3866846093C2}"/>
              </a:ext>
            </a:extLst>
          </p:cNvPr>
          <p:cNvSpPr txBox="1"/>
          <p:nvPr/>
        </p:nvSpPr>
        <p:spPr>
          <a:xfrm>
            <a:off x="3448854" y="1912738"/>
            <a:ext cx="5212842" cy="523220"/>
          </a:xfrm>
          <a:prstGeom prst="rect">
            <a:avLst/>
          </a:prstGeom>
          <a:solidFill>
            <a:srgbClr val="F9F9F9"/>
          </a:solidFill>
          <a:ln>
            <a:noFill/>
          </a:ln>
        </p:spPr>
        <p:txBody>
          <a:bodyPr wrap="square" rtlCol="0">
            <a:spAutoFit/>
          </a:bodyPr>
          <a:lstStyle/>
          <a:p>
            <a:r>
              <a:rPr lang="en-US" sz="1200" baseline="-25000" dirty="0">
                <a:solidFill>
                  <a:schemeClr val="tx1">
                    <a:lumMod val="75000"/>
                    <a:lumOff val="25000"/>
                  </a:schemeClr>
                </a:solidFill>
                <a:latin typeface="Arial" panose="020B0604020202020204" pitchFamily="34" charset="0"/>
              </a:rPr>
              <a:t>Ou ka </a:t>
            </a:r>
            <a:r>
              <a:rPr lang="en-US" sz="1200" baseline="-25000" dirty="0" err="1">
                <a:solidFill>
                  <a:schemeClr val="tx1">
                    <a:lumMod val="75000"/>
                    <a:lumOff val="25000"/>
                  </a:schemeClr>
                </a:solidFill>
                <a:latin typeface="Arial" panose="020B0604020202020204" pitchFamily="34" charset="0"/>
              </a:rPr>
              <a:t>gade</a:t>
            </a:r>
            <a:r>
              <a:rPr lang="en-US" sz="1200" baseline="-25000" dirty="0">
                <a:solidFill>
                  <a:schemeClr val="tx1">
                    <a:lumMod val="75000"/>
                    <a:lumOff val="25000"/>
                  </a:schemeClr>
                </a:solidFill>
                <a:latin typeface="Arial" panose="020B0604020202020204" pitchFamily="34" charset="0"/>
              </a:rPr>
              <a:t> </a:t>
            </a:r>
            <a:r>
              <a:rPr lang="en-US" sz="1200" baseline="-25000" dirty="0" err="1">
                <a:solidFill>
                  <a:schemeClr val="tx1">
                    <a:lumMod val="75000"/>
                    <a:lumOff val="25000"/>
                  </a:schemeClr>
                </a:solidFill>
                <a:latin typeface="Arial" panose="020B0604020202020204" pitchFamily="34" charset="0"/>
              </a:rPr>
              <a:t>echèl</a:t>
            </a:r>
            <a:r>
              <a:rPr lang="en-US" sz="1200" baseline="-25000" dirty="0">
                <a:solidFill>
                  <a:schemeClr val="tx1">
                    <a:lumMod val="75000"/>
                    <a:lumOff val="25000"/>
                  </a:schemeClr>
                </a:solidFill>
                <a:latin typeface="Arial" panose="020B0604020202020204" pitchFamily="34" charset="0"/>
              </a:rPr>
              <a:t> </a:t>
            </a:r>
            <a:r>
              <a:rPr lang="en-US" sz="1200" baseline="-25000" dirty="0" err="1">
                <a:solidFill>
                  <a:schemeClr val="tx1">
                    <a:lumMod val="75000"/>
                    <a:lumOff val="25000"/>
                  </a:schemeClr>
                </a:solidFill>
                <a:latin typeface="Arial" panose="020B0604020202020204" pitchFamily="34" charset="0"/>
              </a:rPr>
              <a:t>nòt</a:t>
            </a:r>
            <a:r>
              <a:rPr lang="en-US" sz="1200" baseline="-25000" dirty="0">
                <a:solidFill>
                  <a:schemeClr val="tx1">
                    <a:lumMod val="75000"/>
                    <a:lumOff val="25000"/>
                  </a:schemeClr>
                </a:solidFill>
                <a:latin typeface="Arial" panose="020B0604020202020204" pitchFamily="34" charset="0"/>
              </a:rPr>
              <a:t> </a:t>
            </a:r>
            <a:r>
              <a:rPr lang="en-US" sz="1200" baseline="-25000" dirty="0" err="1">
                <a:solidFill>
                  <a:schemeClr val="tx1">
                    <a:lumMod val="75000"/>
                    <a:lumOff val="25000"/>
                  </a:schemeClr>
                </a:solidFill>
                <a:latin typeface="Arial" panose="020B0604020202020204" pitchFamily="34" charset="0"/>
              </a:rPr>
              <a:t>elèv</a:t>
            </a:r>
            <a:r>
              <a:rPr lang="en-US" sz="1200" baseline="-25000" dirty="0">
                <a:solidFill>
                  <a:schemeClr val="tx1">
                    <a:lumMod val="75000"/>
                    <a:lumOff val="25000"/>
                  </a:schemeClr>
                </a:solidFill>
                <a:latin typeface="Arial" panose="020B0604020202020204" pitchFamily="34" charset="0"/>
              </a:rPr>
              <a:t> </a:t>
            </a:r>
            <a:r>
              <a:rPr lang="en-US" sz="1200" baseline="-25000" dirty="0" err="1">
                <a:solidFill>
                  <a:schemeClr val="tx1">
                    <a:lumMod val="75000"/>
                    <a:lumOff val="25000"/>
                  </a:schemeClr>
                </a:solidFill>
                <a:latin typeface="Arial" panose="020B0604020202020204" pitchFamily="34" charset="0"/>
              </a:rPr>
              <a:t>ou</a:t>
            </a:r>
            <a:r>
              <a:rPr lang="en-US" sz="1200" baseline="-25000" dirty="0">
                <a:solidFill>
                  <a:schemeClr val="tx1">
                    <a:lumMod val="75000"/>
                    <a:lumOff val="25000"/>
                  </a:schemeClr>
                </a:solidFill>
                <a:latin typeface="Arial" panose="020B0604020202020204" pitchFamily="34" charset="0"/>
              </a:rPr>
              <a:t> a, </a:t>
            </a:r>
            <a:r>
              <a:rPr lang="en-US" sz="1200" baseline="-25000" dirty="0" err="1">
                <a:solidFill>
                  <a:schemeClr val="tx1">
                    <a:lumMod val="75000"/>
                    <a:lumOff val="25000"/>
                  </a:schemeClr>
                </a:solidFill>
                <a:latin typeface="Arial" panose="020B0604020202020204" pitchFamily="34" charset="0"/>
              </a:rPr>
              <a:t>nivo</a:t>
            </a:r>
            <a:r>
              <a:rPr lang="en-US" sz="1200" baseline="-25000" dirty="0">
                <a:solidFill>
                  <a:schemeClr val="tx1">
                    <a:lumMod val="75000"/>
                    <a:lumOff val="25000"/>
                  </a:schemeClr>
                </a:solidFill>
                <a:latin typeface="Arial" panose="020B0604020202020204" pitchFamily="34" charset="0"/>
              </a:rPr>
              <a:t> </a:t>
            </a:r>
            <a:r>
              <a:rPr lang="en-US" sz="1200" baseline="-25000" dirty="0" err="1">
                <a:solidFill>
                  <a:schemeClr val="tx1">
                    <a:lumMod val="75000"/>
                    <a:lumOff val="25000"/>
                  </a:schemeClr>
                </a:solidFill>
                <a:latin typeface="Arial" panose="020B0604020202020204" pitchFamily="34" charset="0"/>
              </a:rPr>
              <a:t>akonplisman</a:t>
            </a:r>
            <a:r>
              <a:rPr lang="en-US" sz="1200" baseline="-25000" dirty="0">
                <a:solidFill>
                  <a:schemeClr val="tx1">
                    <a:lumMod val="75000"/>
                    <a:lumOff val="25000"/>
                  </a:schemeClr>
                </a:solidFill>
                <a:latin typeface="Arial" panose="020B0604020202020204" pitchFamily="34" charset="0"/>
              </a:rPr>
              <a:t> li, ak </a:t>
            </a:r>
            <a:r>
              <a:rPr lang="en-US" sz="1200" baseline="-25000" dirty="0" err="1">
                <a:solidFill>
                  <a:schemeClr val="tx1">
                    <a:lumMod val="75000"/>
                    <a:lumOff val="25000"/>
                  </a:schemeClr>
                </a:solidFill>
                <a:latin typeface="Arial" panose="020B0604020202020204" pitchFamily="34" charset="0"/>
              </a:rPr>
              <a:t>deskripsyon</a:t>
            </a:r>
            <a:r>
              <a:rPr lang="en-US" sz="1200" baseline="-25000" dirty="0">
                <a:solidFill>
                  <a:schemeClr val="tx1">
                    <a:lumMod val="75000"/>
                    <a:lumOff val="25000"/>
                  </a:schemeClr>
                </a:solidFill>
                <a:latin typeface="Arial" panose="020B0604020202020204" pitchFamily="34" charset="0"/>
              </a:rPr>
              <a:t> </a:t>
            </a:r>
            <a:r>
              <a:rPr lang="en-US" sz="1200" baseline="-25000" dirty="0" err="1">
                <a:solidFill>
                  <a:schemeClr val="tx1">
                    <a:lumMod val="75000"/>
                    <a:lumOff val="25000"/>
                  </a:schemeClr>
                </a:solidFill>
                <a:latin typeface="Arial" panose="020B0604020202020204" pitchFamily="34" charset="0"/>
              </a:rPr>
              <a:t>yo</a:t>
            </a:r>
            <a:r>
              <a:rPr lang="en-US" sz="1200" baseline="-25000" dirty="0">
                <a:solidFill>
                  <a:schemeClr val="tx1">
                    <a:lumMod val="75000"/>
                    <a:lumOff val="25000"/>
                  </a:schemeClr>
                </a:solidFill>
                <a:latin typeface="Arial" panose="020B0604020202020204" pitchFamily="34" charset="0"/>
              </a:rPr>
              <a:t> </a:t>
            </a:r>
            <a:r>
              <a:rPr lang="en-US" sz="1200" baseline="-25000" dirty="0" err="1">
                <a:solidFill>
                  <a:schemeClr val="tx1">
                    <a:lumMod val="75000"/>
                    <a:lumOff val="25000"/>
                  </a:schemeClr>
                </a:solidFill>
                <a:latin typeface="Arial" panose="020B0604020202020204" pitchFamily="34" charset="0"/>
              </a:rPr>
              <a:t>pou</a:t>
            </a:r>
            <a:r>
              <a:rPr lang="en-US" sz="1200" baseline="-25000" dirty="0">
                <a:solidFill>
                  <a:schemeClr val="tx1">
                    <a:lumMod val="75000"/>
                    <a:lumOff val="25000"/>
                  </a:schemeClr>
                </a:solidFill>
                <a:latin typeface="Arial" panose="020B0604020202020204" pitchFamily="34" charset="0"/>
              </a:rPr>
              <a:t> w </a:t>
            </a:r>
            <a:r>
              <a:rPr lang="en-US" sz="1200" baseline="-25000" dirty="0" err="1">
                <a:solidFill>
                  <a:schemeClr val="tx1">
                    <a:lumMod val="75000"/>
                    <a:lumOff val="25000"/>
                  </a:schemeClr>
                </a:solidFill>
                <a:latin typeface="Arial" panose="020B0604020202020204" pitchFamily="34" charset="0"/>
              </a:rPr>
              <a:t>wè</a:t>
            </a:r>
            <a:r>
              <a:rPr lang="en-US" sz="1200" baseline="-25000" dirty="0">
                <a:solidFill>
                  <a:schemeClr val="tx1">
                    <a:lumMod val="75000"/>
                    <a:lumOff val="25000"/>
                  </a:schemeClr>
                </a:solidFill>
                <a:latin typeface="Arial" panose="020B0604020202020204" pitchFamily="34" charset="0"/>
              </a:rPr>
              <a:t> nan ki </a:t>
            </a:r>
            <a:r>
              <a:rPr lang="en-US" sz="1200" baseline="-25000" dirty="0" err="1">
                <a:solidFill>
                  <a:schemeClr val="tx1">
                    <a:lumMod val="75000"/>
                    <a:lumOff val="25000"/>
                  </a:schemeClr>
                </a:solidFill>
                <a:latin typeface="Arial" panose="020B0604020202020204" pitchFamily="34" charset="0"/>
              </a:rPr>
              <a:t>nivo</a:t>
            </a:r>
            <a:r>
              <a:rPr lang="en-US" sz="1200" baseline="-25000" dirty="0">
                <a:solidFill>
                  <a:schemeClr val="tx1">
                    <a:lumMod val="75000"/>
                    <a:lumOff val="25000"/>
                  </a:schemeClr>
                </a:solidFill>
                <a:latin typeface="Arial" panose="020B0604020202020204" pitchFamily="34" charset="0"/>
              </a:rPr>
              <a:t> li te </a:t>
            </a:r>
            <a:r>
              <a:rPr lang="en-US" sz="1200" baseline="-25000" dirty="0" err="1">
                <a:solidFill>
                  <a:schemeClr val="tx1">
                    <a:lumMod val="75000"/>
                    <a:lumOff val="25000"/>
                  </a:schemeClr>
                </a:solidFill>
                <a:latin typeface="Arial" panose="020B0604020202020204" pitchFamily="34" charset="0"/>
              </a:rPr>
              <a:t>byen</a:t>
            </a:r>
            <a:r>
              <a:rPr lang="en-US" sz="1200" baseline="-25000" dirty="0">
                <a:solidFill>
                  <a:schemeClr val="tx1">
                    <a:lumMod val="75000"/>
                    <a:lumOff val="25000"/>
                  </a:schemeClr>
                </a:solidFill>
                <a:latin typeface="Arial" panose="020B0604020202020204" pitchFamily="34" charset="0"/>
              </a:rPr>
              <a:t> </a:t>
            </a:r>
            <a:r>
              <a:rPr lang="en-US" sz="1200" baseline="-25000" dirty="0" err="1">
                <a:solidFill>
                  <a:schemeClr val="tx1">
                    <a:lumMod val="75000"/>
                    <a:lumOff val="25000"/>
                  </a:schemeClr>
                </a:solidFill>
                <a:latin typeface="Arial" panose="020B0604020202020204" pitchFamily="34" charset="0"/>
              </a:rPr>
              <a:t>travay</a:t>
            </a:r>
            <a:r>
              <a:rPr lang="en-US" sz="1200" baseline="-25000" dirty="0">
                <a:solidFill>
                  <a:schemeClr val="tx1">
                    <a:lumMod val="75000"/>
                    <a:lumOff val="25000"/>
                  </a:schemeClr>
                </a:solidFill>
                <a:latin typeface="Arial" panose="020B0604020202020204" pitchFamily="34" charset="0"/>
              </a:rPr>
              <a:t> epi </a:t>
            </a:r>
            <a:r>
              <a:rPr lang="en-US" sz="1200" baseline="-25000" dirty="0" err="1">
                <a:solidFill>
                  <a:schemeClr val="tx1">
                    <a:lumMod val="75000"/>
                    <a:lumOff val="25000"/>
                  </a:schemeClr>
                </a:solidFill>
                <a:latin typeface="Arial" panose="020B0604020202020204" pitchFamily="34" charset="0"/>
              </a:rPr>
              <a:t>si</a:t>
            </a:r>
            <a:r>
              <a:rPr lang="en-US" sz="1200" baseline="-25000" dirty="0">
                <a:solidFill>
                  <a:schemeClr val="tx1">
                    <a:lumMod val="75000"/>
                    <a:lumOff val="25000"/>
                  </a:schemeClr>
                </a:solidFill>
                <a:latin typeface="Arial" panose="020B0604020202020204" pitchFamily="34" charset="0"/>
              </a:rPr>
              <a:t> l ap </a:t>
            </a:r>
            <a:r>
              <a:rPr lang="en-US" sz="1200" baseline="-25000" dirty="0" err="1">
                <a:solidFill>
                  <a:schemeClr val="tx1">
                    <a:lumMod val="75000"/>
                    <a:lumOff val="25000"/>
                  </a:schemeClr>
                </a:solidFill>
                <a:latin typeface="Arial" panose="020B0604020202020204" pitchFamily="34" charset="0"/>
              </a:rPr>
              <a:t>bezwen</a:t>
            </a:r>
            <a:r>
              <a:rPr lang="en-US" sz="1200" baseline="-25000" dirty="0">
                <a:solidFill>
                  <a:schemeClr val="tx1">
                    <a:lumMod val="75000"/>
                    <a:lumOff val="25000"/>
                  </a:schemeClr>
                </a:solidFill>
                <a:latin typeface="Arial" panose="020B0604020202020204" pitchFamily="34" charset="0"/>
              </a:rPr>
              <a:t> </a:t>
            </a:r>
            <a:r>
              <a:rPr lang="en-US" sz="1200" baseline="-25000" dirty="0" err="1">
                <a:solidFill>
                  <a:schemeClr val="tx1">
                    <a:lumMod val="75000"/>
                    <a:lumOff val="25000"/>
                  </a:schemeClr>
                </a:solidFill>
                <a:latin typeface="Arial" panose="020B0604020202020204" pitchFamily="34" charset="0"/>
              </a:rPr>
              <a:t>sipò</a:t>
            </a:r>
            <a:r>
              <a:rPr lang="en-US" sz="1200" baseline="-25000" dirty="0">
                <a:solidFill>
                  <a:schemeClr val="tx1">
                    <a:lumMod val="75000"/>
                    <a:lumOff val="25000"/>
                  </a:schemeClr>
                </a:solidFill>
                <a:latin typeface="Arial" panose="020B0604020202020204" pitchFamily="34" charset="0"/>
              </a:rPr>
              <a:t> </a:t>
            </a:r>
            <a:r>
              <a:rPr lang="en-US" sz="1200" baseline="-25000" dirty="0" err="1">
                <a:solidFill>
                  <a:schemeClr val="tx1">
                    <a:lumMod val="75000"/>
                    <a:lumOff val="25000"/>
                  </a:schemeClr>
                </a:solidFill>
                <a:latin typeface="Arial" panose="020B0604020202020204" pitchFamily="34" charset="0"/>
              </a:rPr>
              <a:t>anplis</a:t>
            </a:r>
            <a:r>
              <a:rPr lang="en-US" sz="1200" baseline="-25000" dirty="0">
                <a:solidFill>
                  <a:schemeClr val="tx1">
                    <a:lumMod val="75000"/>
                    <a:lumOff val="25000"/>
                  </a:schemeClr>
                </a:solidFill>
                <a:latin typeface="Arial" panose="020B0604020202020204" pitchFamily="34" charset="0"/>
              </a:rPr>
              <a:t>. </a:t>
            </a:r>
            <a:r>
              <a:rPr lang="en-US" sz="1200" baseline="-25000" dirty="0" err="1">
                <a:solidFill>
                  <a:schemeClr val="tx1">
                    <a:lumMod val="75000"/>
                    <a:lumOff val="25000"/>
                  </a:schemeClr>
                </a:solidFill>
                <a:latin typeface="Arial" panose="020B0604020202020204" pitchFamily="34" charset="0"/>
              </a:rPr>
              <a:t>Pwofesè</a:t>
            </a:r>
            <a:r>
              <a:rPr lang="en-US" sz="1200" baseline="-25000" dirty="0">
                <a:solidFill>
                  <a:schemeClr val="tx1">
                    <a:lumMod val="75000"/>
                    <a:lumOff val="25000"/>
                  </a:schemeClr>
                </a:solidFill>
                <a:latin typeface="Arial" panose="020B0604020202020204" pitchFamily="34" charset="0"/>
              </a:rPr>
              <a:t> </a:t>
            </a:r>
            <a:r>
              <a:rPr lang="en-US" sz="1200" baseline="-25000" dirty="0" err="1">
                <a:solidFill>
                  <a:schemeClr val="tx1">
                    <a:lumMod val="75000"/>
                    <a:lumOff val="25000"/>
                  </a:schemeClr>
                </a:solidFill>
                <a:latin typeface="Arial" panose="020B0604020202020204" pitchFamily="34" charset="0"/>
              </a:rPr>
              <a:t>elèv</a:t>
            </a:r>
            <a:r>
              <a:rPr lang="en-US" sz="1200" baseline="-25000" dirty="0">
                <a:solidFill>
                  <a:schemeClr val="tx1">
                    <a:lumMod val="75000"/>
                    <a:lumOff val="25000"/>
                  </a:schemeClr>
                </a:solidFill>
                <a:latin typeface="Arial" panose="020B0604020202020204" pitchFamily="34" charset="0"/>
              </a:rPr>
              <a:t> </a:t>
            </a:r>
            <a:r>
              <a:rPr lang="en-US" sz="1200" baseline="-25000" dirty="0" err="1">
                <a:solidFill>
                  <a:schemeClr val="tx1">
                    <a:lumMod val="75000"/>
                    <a:lumOff val="25000"/>
                  </a:schemeClr>
                </a:solidFill>
                <a:latin typeface="Arial" panose="020B0604020202020204" pitchFamily="34" charset="0"/>
              </a:rPr>
              <a:t>ou</a:t>
            </a:r>
            <a:r>
              <a:rPr lang="en-US" sz="1200" baseline="-25000" dirty="0">
                <a:solidFill>
                  <a:schemeClr val="tx1">
                    <a:lumMod val="75000"/>
                    <a:lumOff val="25000"/>
                  </a:schemeClr>
                </a:solidFill>
                <a:latin typeface="Arial" panose="020B0604020202020204" pitchFamily="34" charset="0"/>
              </a:rPr>
              <a:t> a ka </a:t>
            </a:r>
            <a:r>
              <a:rPr lang="en-US" sz="1200" baseline="-25000" dirty="0" err="1">
                <a:solidFill>
                  <a:schemeClr val="tx1">
                    <a:lumMod val="75000"/>
                    <a:lumOff val="25000"/>
                  </a:schemeClr>
                </a:solidFill>
                <a:latin typeface="Arial" panose="020B0604020202020204" pitchFamily="34" charset="0"/>
              </a:rPr>
              <a:t>ede</a:t>
            </a:r>
            <a:r>
              <a:rPr lang="en-US" sz="1200" baseline="-25000" dirty="0">
                <a:solidFill>
                  <a:schemeClr val="tx1">
                    <a:lumMod val="75000"/>
                    <a:lumOff val="25000"/>
                  </a:schemeClr>
                </a:solidFill>
                <a:latin typeface="Arial" panose="020B0604020202020204" pitchFamily="34" charset="0"/>
              </a:rPr>
              <a:t> w </a:t>
            </a:r>
            <a:r>
              <a:rPr lang="en-US" sz="1200" baseline="-25000" dirty="0" err="1">
                <a:solidFill>
                  <a:schemeClr val="tx1">
                    <a:lumMod val="75000"/>
                    <a:lumOff val="25000"/>
                  </a:schemeClr>
                </a:solidFill>
                <a:latin typeface="Arial" panose="020B0604020202020204" pitchFamily="34" charset="0"/>
              </a:rPr>
              <a:t>konprann</a:t>
            </a:r>
            <a:r>
              <a:rPr lang="en-US" sz="1200" baseline="-25000" dirty="0">
                <a:solidFill>
                  <a:schemeClr val="tx1">
                    <a:lumMod val="75000"/>
                    <a:lumOff val="25000"/>
                  </a:schemeClr>
                </a:solidFill>
                <a:latin typeface="Arial" panose="020B0604020202020204" pitchFamily="34" charset="0"/>
              </a:rPr>
              <a:t> </a:t>
            </a:r>
            <a:r>
              <a:rPr lang="en-US" sz="1200" baseline="-25000" dirty="0" err="1">
                <a:solidFill>
                  <a:schemeClr val="tx1">
                    <a:lumMod val="75000"/>
                    <a:lumOff val="25000"/>
                  </a:schemeClr>
                </a:solidFill>
                <a:latin typeface="Arial" panose="020B0604020202020204" pitchFamily="34" charset="0"/>
              </a:rPr>
              <a:t>rapò</a:t>
            </a:r>
            <a:r>
              <a:rPr lang="en-US" sz="1200" baseline="-25000" dirty="0">
                <a:solidFill>
                  <a:schemeClr val="tx1">
                    <a:lumMod val="75000"/>
                    <a:lumOff val="25000"/>
                  </a:schemeClr>
                </a:solidFill>
                <a:latin typeface="Arial" panose="020B0604020202020204" pitchFamily="34" charset="0"/>
              </a:rPr>
              <a:t> </a:t>
            </a:r>
            <a:r>
              <a:rPr lang="en-US" sz="1200" baseline="-25000" dirty="0" err="1">
                <a:solidFill>
                  <a:schemeClr val="tx1">
                    <a:lumMod val="75000"/>
                    <a:lumOff val="25000"/>
                  </a:schemeClr>
                </a:solidFill>
                <a:latin typeface="Arial" panose="020B0604020202020204" pitchFamily="34" charset="0"/>
              </a:rPr>
              <a:t>sa</a:t>
            </a:r>
            <a:r>
              <a:rPr lang="en-US" sz="1200" baseline="-25000" dirty="0">
                <a:solidFill>
                  <a:schemeClr val="tx1">
                    <a:lumMod val="75000"/>
                    <a:lumOff val="25000"/>
                  </a:schemeClr>
                </a:solidFill>
                <a:latin typeface="Arial" panose="020B0604020202020204" pitchFamily="34" charset="0"/>
              </a:rPr>
              <a:t> a epi </a:t>
            </a:r>
            <a:r>
              <a:rPr lang="en-US" sz="1200" baseline="-25000" dirty="0" err="1">
                <a:solidFill>
                  <a:schemeClr val="tx1">
                    <a:lumMod val="75000"/>
                    <a:lumOff val="25000"/>
                  </a:schemeClr>
                </a:solidFill>
                <a:latin typeface="Arial" panose="020B0604020202020204" pitchFamily="34" charset="0"/>
              </a:rPr>
              <a:t>deside</a:t>
            </a:r>
            <a:r>
              <a:rPr lang="en-US" sz="1200" baseline="-25000" dirty="0">
                <a:solidFill>
                  <a:schemeClr val="tx1">
                    <a:lumMod val="75000"/>
                    <a:lumOff val="25000"/>
                  </a:schemeClr>
                </a:solidFill>
                <a:latin typeface="Arial" panose="020B0604020202020204" pitchFamily="34" charset="0"/>
              </a:rPr>
              <a:t> </a:t>
            </a:r>
            <a:r>
              <a:rPr lang="en-US" sz="1200" baseline="-25000" dirty="0" err="1">
                <a:solidFill>
                  <a:schemeClr val="tx1">
                    <a:lumMod val="75000"/>
                    <a:lumOff val="25000"/>
                  </a:schemeClr>
                </a:solidFill>
                <a:latin typeface="Arial" panose="020B0604020202020204" pitchFamily="34" charset="0"/>
              </a:rPr>
              <a:t>pwochen</a:t>
            </a:r>
            <a:r>
              <a:rPr lang="en-US" sz="1200" baseline="-25000" dirty="0">
                <a:solidFill>
                  <a:schemeClr val="tx1">
                    <a:lumMod val="75000"/>
                    <a:lumOff val="25000"/>
                  </a:schemeClr>
                </a:solidFill>
                <a:latin typeface="Arial" panose="020B0604020202020204" pitchFamily="34" charset="0"/>
              </a:rPr>
              <a:t> </a:t>
            </a:r>
            <a:r>
              <a:rPr lang="en-US" sz="1200" baseline="-25000" dirty="0" err="1">
                <a:solidFill>
                  <a:schemeClr val="tx1">
                    <a:lumMod val="75000"/>
                    <a:lumOff val="25000"/>
                  </a:schemeClr>
                </a:solidFill>
                <a:latin typeface="Arial" panose="020B0604020202020204" pitchFamily="34" charset="0"/>
              </a:rPr>
              <a:t>etap</a:t>
            </a:r>
            <a:r>
              <a:rPr lang="en-US" sz="1200" baseline="-25000" dirty="0">
                <a:solidFill>
                  <a:schemeClr val="tx1">
                    <a:lumMod val="75000"/>
                    <a:lumOff val="25000"/>
                  </a:schemeClr>
                </a:solidFill>
                <a:latin typeface="Arial" panose="020B0604020202020204" pitchFamily="34" charset="0"/>
              </a:rPr>
              <a:t> </a:t>
            </a:r>
            <a:r>
              <a:rPr lang="en-US" sz="1200" baseline="-25000" dirty="0" err="1">
                <a:solidFill>
                  <a:schemeClr val="tx1">
                    <a:lumMod val="75000"/>
                    <a:lumOff val="25000"/>
                  </a:schemeClr>
                </a:solidFill>
                <a:latin typeface="Arial" panose="020B0604020202020204" pitchFamily="34" charset="0"/>
              </a:rPr>
              <a:t>pou</a:t>
            </a:r>
            <a:r>
              <a:rPr lang="en-US" sz="1200" baseline="-25000" dirty="0">
                <a:solidFill>
                  <a:schemeClr val="tx1">
                    <a:lumMod val="75000"/>
                    <a:lumOff val="25000"/>
                  </a:schemeClr>
                </a:solidFill>
                <a:latin typeface="Arial" panose="020B0604020202020204" pitchFamily="34" charset="0"/>
              </a:rPr>
              <a:t> </a:t>
            </a:r>
            <a:r>
              <a:rPr lang="en-US" sz="1200" baseline="-25000" dirty="0" err="1">
                <a:solidFill>
                  <a:schemeClr val="tx1">
                    <a:lumMod val="75000"/>
                    <a:lumOff val="25000"/>
                  </a:schemeClr>
                </a:solidFill>
                <a:latin typeface="Arial" panose="020B0604020202020204" pitchFamily="34" charset="0"/>
              </a:rPr>
              <a:t>elèv</a:t>
            </a:r>
            <a:r>
              <a:rPr lang="en-US" sz="1200" baseline="-25000" dirty="0">
                <a:solidFill>
                  <a:schemeClr val="tx1">
                    <a:lumMod val="75000"/>
                    <a:lumOff val="25000"/>
                  </a:schemeClr>
                </a:solidFill>
                <a:latin typeface="Arial" panose="020B0604020202020204" pitchFamily="34" charset="0"/>
              </a:rPr>
              <a:t> </a:t>
            </a:r>
            <a:r>
              <a:rPr lang="en-US" sz="1200" baseline="-25000" dirty="0" err="1">
                <a:solidFill>
                  <a:schemeClr val="tx1">
                    <a:lumMod val="75000"/>
                    <a:lumOff val="25000"/>
                  </a:schemeClr>
                </a:solidFill>
                <a:latin typeface="Arial" panose="020B0604020202020204" pitchFamily="34" charset="0"/>
              </a:rPr>
              <a:t>ou</a:t>
            </a:r>
            <a:r>
              <a:rPr lang="en-US" sz="1200" baseline="-25000" dirty="0">
                <a:solidFill>
                  <a:schemeClr val="tx1">
                    <a:lumMod val="75000"/>
                    <a:lumOff val="25000"/>
                  </a:schemeClr>
                </a:solidFill>
                <a:latin typeface="Arial" panose="020B0604020202020204" pitchFamily="34" charset="0"/>
              </a:rPr>
              <a:t> a.</a:t>
            </a:r>
            <a:endParaRPr lang="es-AR"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Rounded Rectangular Callout 11">
            <a:extLst>
              <a:ext uri="{FF2B5EF4-FFF2-40B4-BE49-F238E27FC236}">
                <a16:creationId xmlns:a16="http://schemas.microsoft.com/office/drawing/2014/main" id="{6CC682F9-BD55-8B46-2161-DABEA59BA060}"/>
              </a:ext>
            </a:extLst>
          </p:cNvPr>
          <p:cNvSpPr/>
          <p:nvPr/>
        </p:nvSpPr>
        <p:spPr>
          <a:xfrm>
            <a:off x="422031" y="1328286"/>
            <a:ext cx="2594358" cy="3149121"/>
          </a:xfrm>
          <a:prstGeom prst="wedgeRoundRectCallout">
            <a:avLst>
              <a:gd name="adj1" fmla="val 66842"/>
              <a:gd name="adj2" fmla="val -5725"/>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Isit la </a:t>
            </a:r>
            <a:r>
              <a:rPr lang="en-US" dirty="0" err="1"/>
              <a:t>ou</a:t>
            </a:r>
            <a:r>
              <a:rPr lang="en-US" dirty="0"/>
              <a:t> ka </a:t>
            </a:r>
            <a:r>
              <a:rPr lang="en-US" dirty="0" err="1"/>
              <a:t>gade</a:t>
            </a:r>
            <a:r>
              <a:rPr lang="en-US" dirty="0"/>
              <a:t> </a:t>
            </a:r>
            <a:r>
              <a:rPr lang="en-US" dirty="0" err="1"/>
              <a:t>nòt</a:t>
            </a:r>
            <a:r>
              <a:rPr lang="en-US" dirty="0"/>
              <a:t> ak </a:t>
            </a:r>
            <a:r>
              <a:rPr lang="en-US" dirty="0" err="1"/>
              <a:t>nivo</a:t>
            </a:r>
            <a:r>
              <a:rPr lang="en-US" dirty="0"/>
              <a:t> </a:t>
            </a:r>
            <a:r>
              <a:rPr lang="en-US" dirty="0" err="1"/>
              <a:t>reyisit</a:t>
            </a:r>
            <a:r>
              <a:rPr lang="en-US" dirty="0"/>
              <a:t> </a:t>
            </a:r>
            <a:r>
              <a:rPr lang="en-US" dirty="0" err="1"/>
              <a:t>elèv</a:t>
            </a:r>
            <a:r>
              <a:rPr lang="en-US" dirty="0"/>
              <a:t> </a:t>
            </a:r>
            <a:r>
              <a:rPr lang="en-US" dirty="0" err="1"/>
              <a:t>ou</a:t>
            </a:r>
            <a:r>
              <a:rPr lang="en-US" dirty="0"/>
              <a:t> a, ki montre w </a:t>
            </a:r>
            <a:r>
              <a:rPr lang="en-US" dirty="0" err="1"/>
              <a:t>jan</a:t>
            </a:r>
            <a:r>
              <a:rPr lang="en-US" dirty="0"/>
              <a:t> l te </a:t>
            </a:r>
            <a:r>
              <a:rPr lang="en-US" dirty="0" err="1"/>
              <a:t>byen</a:t>
            </a:r>
            <a:r>
              <a:rPr lang="en-US" dirty="0"/>
              <a:t> </a:t>
            </a:r>
            <a:r>
              <a:rPr lang="en-US" dirty="0" err="1"/>
              <a:t>degaje</a:t>
            </a:r>
            <a:r>
              <a:rPr lang="en-US" dirty="0"/>
              <a:t> l nan </a:t>
            </a:r>
            <a:r>
              <a:rPr lang="en-US" dirty="0" err="1"/>
              <a:t>tès</a:t>
            </a:r>
            <a:r>
              <a:rPr lang="en-US" dirty="0"/>
              <a:t> la. Nan </a:t>
            </a:r>
            <a:r>
              <a:rPr lang="en-US" dirty="0" err="1"/>
              <a:t>egzanp</a:t>
            </a:r>
            <a:r>
              <a:rPr lang="en-US" dirty="0"/>
              <a:t> </a:t>
            </a:r>
            <a:r>
              <a:rPr lang="en-US" dirty="0" err="1"/>
              <a:t>sa</a:t>
            </a:r>
            <a:r>
              <a:rPr lang="en-US" dirty="0"/>
              <a:t> a, </a:t>
            </a:r>
            <a:r>
              <a:rPr lang="en-US" dirty="0" err="1"/>
              <a:t>nòt</a:t>
            </a:r>
            <a:r>
              <a:rPr lang="en-US" dirty="0"/>
              <a:t> </a:t>
            </a:r>
            <a:r>
              <a:rPr lang="en-US" dirty="0" err="1"/>
              <a:t>elèv</a:t>
            </a:r>
            <a:r>
              <a:rPr lang="en-US" dirty="0"/>
              <a:t> la te 524, ki nan </a:t>
            </a:r>
            <a:r>
              <a:rPr lang="en-US" dirty="0" err="1"/>
              <a:t>nivo</a:t>
            </a:r>
            <a:r>
              <a:rPr lang="en-US" dirty="0"/>
              <a:t> </a:t>
            </a:r>
            <a:r>
              <a:rPr lang="en-US" dirty="0" err="1"/>
              <a:t>pou</a:t>
            </a:r>
            <a:r>
              <a:rPr lang="en-US" dirty="0"/>
              <a:t> </a:t>
            </a:r>
            <a:r>
              <a:rPr lang="en-US" dirty="0" err="1"/>
              <a:t>Reponn</a:t>
            </a:r>
            <a:r>
              <a:rPr lang="en-US" dirty="0"/>
              <a:t> ak </a:t>
            </a:r>
            <a:r>
              <a:rPr lang="en-US" dirty="0" err="1"/>
              <a:t>Atant</a:t>
            </a:r>
            <a:r>
              <a:rPr lang="en-US" dirty="0"/>
              <a:t> </a:t>
            </a:r>
            <a:r>
              <a:rPr lang="en-US" dirty="0" err="1"/>
              <a:t>yo</a:t>
            </a:r>
            <a:r>
              <a:rPr lang="en-US" dirty="0"/>
              <a:t>.</a:t>
            </a:r>
            <a:endParaRPr lang="en-US" dirty="0">
              <a:solidFill>
                <a:schemeClr val="bg1"/>
              </a:solidFill>
              <a:latin typeface="Aptos" panose="020B0004020202020204" pitchFamily="34" charset="0"/>
            </a:endParaRPr>
          </a:p>
        </p:txBody>
      </p:sp>
      <p:sp>
        <p:nvSpPr>
          <p:cNvPr id="20" name="Rectangle 19">
            <a:extLst>
              <a:ext uri="{FF2B5EF4-FFF2-40B4-BE49-F238E27FC236}">
                <a16:creationId xmlns:a16="http://schemas.microsoft.com/office/drawing/2014/main" id="{69EB9CB1-F40F-5F30-0E62-1287C248D0D4}"/>
              </a:ext>
              <a:ext uri="{C183D7F6-B498-43B3-948B-1728B52AA6E4}">
                <adec:decorative xmlns:adec="http://schemas.microsoft.com/office/drawing/2017/decorative" val="1"/>
              </a:ext>
            </a:extLst>
          </p:cNvPr>
          <p:cNvSpPr/>
          <p:nvPr/>
        </p:nvSpPr>
        <p:spPr>
          <a:xfrm>
            <a:off x="3736992" y="3051447"/>
            <a:ext cx="949308" cy="8227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rgbClr val="F9F9F9"/>
              </a:solidFill>
            </a:endParaRPr>
          </a:p>
        </p:txBody>
      </p:sp>
      <p:sp>
        <p:nvSpPr>
          <p:cNvPr id="12" name="TextBox 11">
            <a:extLst>
              <a:ext uri="{FF2B5EF4-FFF2-40B4-BE49-F238E27FC236}">
                <a16:creationId xmlns:a16="http://schemas.microsoft.com/office/drawing/2014/main" id="{9D5C6481-F73C-5221-EEB6-6B9A40BE3182}"/>
              </a:ext>
            </a:extLst>
          </p:cNvPr>
          <p:cNvSpPr txBox="1"/>
          <p:nvPr/>
        </p:nvSpPr>
        <p:spPr>
          <a:xfrm>
            <a:off x="3588545" y="2945802"/>
            <a:ext cx="1257300" cy="203133"/>
          </a:xfrm>
          <a:prstGeom prst="rect">
            <a:avLst/>
          </a:prstGeom>
          <a:noFill/>
          <a:ln>
            <a:noFill/>
          </a:ln>
        </p:spPr>
        <p:txBody>
          <a:bodyPr wrap="square" rtlCol="0">
            <a:spAutoFit/>
          </a:bodyPr>
          <a:lstStyle/>
          <a:p>
            <a:pPr algn="ctr">
              <a:lnSpc>
                <a:spcPct val="90000"/>
              </a:lnSpc>
            </a:pPr>
            <a:r>
              <a:rPr lang="en-US" sz="800" b="1" i="0" u="none" strike="noStrike" baseline="-25000" dirty="0">
                <a:solidFill>
                  <a:srgbClr val="000000"/>
                </a:solidFill>
                <a:latin typeface="Arial" panose="020B0604020202020204" pitchFamily="34" charset="0"/>
              </a:rPr>
              <a:t>Li Pa </a:t>
            </a:r>
            <a:r>
              <a:rPr lang="en-US" sz="800" b="1" i="0" u="none" strike="noStrike" baseline="-25000" dirty="0" err="1">
                <a:solidFill>
                  <a:srgbClr val="000000"/>
                </a:solidFill>
                <a:latin typeface="Arial" panose="020B0604020202020204" pitchFamily="34" charset="0"/>
              </a:rPr>
              <a:t>Reponn</a:t>
            </a:r>
            <a:r>
              <a:rPr lang="en-US" sz="800" b="1" i="0" u="none" strike="noStrike" baseline="-25000" dirty="0">
                <a:solidFill>
                  <a:srgbClr val="000000"/>
                </a:solidFill>
                <a:latin typeface="Arial" panose="020B0604020202020204" pitchFamily="34" charset="0"/>
              </a:rPr>
              <a:t> ak </a:t>
            </a:r>
            <a:r>
              <a:rPr lang="en-US" sz="800" b="1" i="0" u="none" strike="noStrike" baseline="-25000" dirty="0" err="1">
                <a:solidFill>
                  <a:srgbClr val="000000"/>
                </a:solidFill>
                <a:latin typeface="Arial" panose="020B0604020202020204" pitchFamily="34" charset="0"/>
              </a:rPr>
              <a:t>Atant</a:t>
            </a:r>
            <a:r>
              <a:rPr lang="en-US" sz="800" b="1" i="0" u="none" strike="noStrike" baseline="-25000" dirty="0">
                <a:solidFill>
                  <a:srgbClr val="000000"/>
                </a:solidFill>
                <a:latin typeface="Arial" panose="020B0604020202020204" pitchFamily="34" charset="0"/>
              </a:rPr>
              <a:t> </a:t>
            </a:r>
            <a:r>
              <a:rPr lang="en-US" sz="800" b="1" i="0" u="none" strike="noStrike" baseline="-25000" dirty="0" err="1">
                <a:solidFill>
                  <a:srgbClr val="000000"/>
                </a:solidFill>
                <a:latin typeface="Arial" panose="020B0604020202020204" pitchFamily="34" charset="0"/>
              </a:rPr>
              <a:t>yo</a:t>
            </a:r>
            <a:r>
              <a:rPr lang="en-US" sz="800" b="1" i="0" u="none" strike="noStrike" baseline="-25000" dirty="0">
                <a:solidFill>
                  <a:srgbClr val="000000"/>
                </a:solidFill>
                <a:latin typeface="Arial" panose="020B0604020202020204" pitchFamily="34" charset="0"/>
              </a:rPr>
              <a:t> </a:t>
            </a:r>
            <a:endParaRPr lang="en-US" sz="800" b="1" i="0" u="none" strike="noStrike" baseline="0" dirty="0">
              <a:solidFill>
                <a:srgbClr val="000000"/>
              </a:solidFill>
              <a:latin typeface="Times New Roman" panose="02020603050405020304" pitchFamily="18" charset="0"/>
            </a:endParaRPr>
          </a:p>
        </p:txBody>
      </p:sp>
      <p:sp>
        <p:nvSpPr>
          <p:cNvPr id="19" name="Rectangle 18">
            <a:extLst>
              <a:ext uri="{FF2B5EF4-FFF2-40B4-BE49-F238E27FC236}">
                <a16:creationId xmlns:a16="http://schemas.microsoft.com/office/drawing/2014/main" id="{2B02AFD7-94AE-2118-07CB-FDBB8EA60D23}"/>
              </a:ext>
              <a:ext uri="{C183D7F6-B498-43B3-948B-1728B52AA6E4}">
                <adec:decorative xmlns:adec="http://schemas.microsoft.com/office/drawing/2017/decorative" val="1"/>
              </a:ext>
            </a:extLst>
          </p:cNvPr>
          <p:cNvSpPr/>
          <p:nvPr/>
        </p:nvSpPr>
        <p:spPr>
          <a:xfrm>
            <a:off x="4924598" y="3030718"/>
            <a:ext cx="1076152" cy="103007"/>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rgbClr val="F9F9F9"/>
              </a:solidFill>
            </a:endParaRPr>
          </a:p>
        </p:txBody>
      </p:sp>
      <p:sp>
        <p:nvSpPr>
          <p:cNvPr id="14" name="TextBox 13">
            <a:extLst>
              <a:ext uri="{FF2B5EF4-FFF2-40B4-BE49-F238E27FC236}">
                <a16:creationId xmlns:a16="http://schemas.microsoft.com/office/drawing/2014/main" id="{02F28719-D860-C2F0-7F5D-7A129FE41478}"/>
              </a:ext>
            </a:extLst>
          </p:cNvPr>
          <p:cNvSpPr txBox="1"/>
          <p:nvPr/>
        </p:nvSpPr>
        <p:spPr>
          <a:xfrm>
            <a:off x="4848225" y="2964849"/>
            <a:ext cx="1257300" cy="203133"/>
          </a:xfrm>
          <a:prstGeom prst="rect">
            <a:avLst/>
          </a:prstGeom>
          <a:noFill/>
          <a:ln>
            <a:noFill/>
          </a:ln>
        </p:spPr>
        <p:txBody>
          <a:bodyPr wrap="square" rtlCol="0">
            <a:spAutoFit/>
          </a:bodyPr>
          <a:lstStyle/>
          <a:p>
            <a:pPr algn="ctr">
              <a:lnSpc>
                <a:spcPct val="90000"/>
              </a:lnSpc>
            </a:pPr>
            <a:r>
              <a:rPr lang="it-IT" sz="800" b="1" baseline="-25000" dirty="0">
                <a:solidFill>
                  <a:srgbClr val="000000"/>
                </a:solidFill>
                <a:latin typeface="Arial" panose="020B0604020202020204" pitchFamily="34" charset="0"/>
              </a:rPr>
              <a:t>Li Reponn ak Atant Yo An Pati </a:t>
            </a:r>
            <a:endParaRPr lang="en-US" sz="800" b="1" i="0" u="none" strike="noStrike" baseline="0" dirty="0">
              <a:solidFill>
                <a:srgbClr val="000000"/>
              </a:solidFill>
              <a:latin typeface="Times New Roman" panose="02020603050405020304" pitchFamily="18" charset="0"/>
            </a:endParaRPr>
          </a:p>
        </p:txBody>
      </p:sp>
      <p:sp>
        <p:nvSpPr>
          <p:cNvPr id="18" name="Rectangle 17">
            <a:extLst>
              <a:ext uri="{FF2B5EF4-FFF2-40B4-BE49-F238E27FC236}">
                <a16:creationId xmlns:a16="http://schemas.microsoft.com/office/drawing/2014/main" id="{C31FCD92-CE4B-FC25-9993-BD3A0F157200}"/>
              </a:ext>
              <a:ext uri="{C183D7F6-B498-43B3-948B-1728B52AA6E4}">
                <adec:decorative xmlns:adec="http://schemas.microsoft.com/office/drawing/2017/decorative" val="1"/>
              </a:ext>
            </a:extLst>
          </p:cNvPr>
          <p:cNvSpPr/>
          <p:nvPr/>
        </p:nvSpPr>
        <p:spPr>
          <a:xfrm>
            <a:off x="6303867" y="3031332"/>
            <a:ext cx="857250" cy="102394"/>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rgbClr val="F9F9F9"/>
              </a:solidFill>
            </a:endParaRPr>
          </a:p>
        </p:txBody>
      </p:sp>
      <p:sp>
        <p:nvSpPr>
          <p:cNvPr id="15" name="TextBox 14">
            <a:extLst>
              <a:ext uri="{FF2B5EF4-FFF2-40B4-BE49-F238E27FC236}">
                <a16:creationId xmlns:a16="http://schemas.microsoft.com/office/drawing/2014/main" id="{E406F6F6-B68B-4404-BD0A-5CC8FFF195BE}"/>
              </a:ext>
            </a:extLst>
          </p:cNvPr>
          <p:cNvSpPr txBox="1"/>
          <p:nvPr/>
        </p:nvSpPr>
        <p:spPr>
          <a:xfrm>
            <a:off x="6113713" y="2951000"/>
            <a:ext cx="1257300" cy="203133"/>
          </a:xfrm>
          <a:prstGeom prst="rect">
            <a:avLst/>
          </a:prstGeom>
          <a:noFill/>
          <a:ln>
            <a:noFill/>
          </a:ln>
        </p:spPr>
        <p:txBody>
          <a:bodyPr wrap="square" rtlCol="0">
            <a:spAutoFit/>
          </a:bodyPr>
          <a:lstStyle/>
          <a:p>
            <a:pPr algn="ctr">
              <a:lnSpc>
                <a:spcPct val="90000"/>
              </a:lnSpc>
            </a:pPr>
            <a:r>
              <a:rPr lang="en-US" sz="800" b="1" baseline="-25000" dirty="0">
                <a:solidFill>
                  <a:srgbClr val="000000"/>
                </a:solidFill>
                <a:latin typeface="Arial" panose="020B0604020202020204" pitchFamily="34" charset="0"/>
              </a:rPr>
              <a:t>Li </a:t>
            </a:r>
            <a:r>
              <a:rPr lang="en-US" sz="800" b="1" baseline="-25000" dirty="0" err="1">
                <a:solidFill>
                  <a:srgbClr val="000000"/>
                </a:solidFill>
                <a:latin typeface="Arial" panose="020B0604020202020204" pitchFamily="34" charset="0"/>
              </a:rPr>
              <a:t>Reponn</a:t>
            </a:r>
            <a:r>
              <a:rPr lang="en-US" sz="800" b="1" baseline="-25000" dirty="0">
                <a:solidFill>
                  <a:srgbClr val="000000"/>
                </a:solidFill>
                <a:latin typeface="Arial" panose="020B0604020202020204" pitchFamily="34" charset="0"/>
              </a:rPr>
              <a:t> ak </a:t>
            </a:r>
            <a:r>
              <a:rPr lang="en-US" sz="800" b="1" baseline="-25000" dirty="0" err="1">
                <a:solidFill>
                  <a:srgbClr val="000000"/>
                </a:solidFill>
                <a:latin typeface="Arial" panose="020B0604020202020204" pitchFamily="34" charset="0"/>
              </a:rPr>
              <a:t>Atant</a:t>
            </a:r>
            <a:r>
              <a:rPr lang="en-US" sz="800" b="1" baseline="-25000" dirty="0">
                <a:solidFill>
                  <a:srgbClr val="000000"/>
                </a:solidFill>
                <a:latin typeface="Arial" panose="020B0604020202020204" pitchFamily="34" charset="0"/>
              </a:rPr>
              <a:t> </a:t>
            </a:r>
            <a:r>
              <a:rPr lang="en-US" sz="800" b="1" baseline="-25000" dirty="0" err="1">
                <a:solidFill>
                  <a:srgbClr val="000000"/>
                </a:solidFill>
                <a:latin typeface="Arial" panose="020B0604020202020204" pitchFamily="34" charset="0"/>
              </a:rPr>
              <a:t>yo</a:t>
            </a:r>
            <a:endParaRPr lang="en-US" sz="800" b="1" i="0" u="none" strike="noStrike" baseline="0" dirty="0">
              <a:solidFill>
                <a:srgbClr val="000000"/>
              </a:solidFill>
              <a:latin typeface="Times New Roman" panose="02020603050405020304" pitchFamily="18" charset="0"/>
            </a:endParaRPr>
          </a:p>
        </p:txBody>
      </p:sp>
      <p:sp>
        <p:nvSpPr>
          <p:cNvPr id="17" name="Rectangle 16">
            <a:extLst>
              <a:ext uri="{FF2B5EF4-FFF2-40B4-BE49-F238E27FC236}">
                <a16:creationId xmlns:a16="http://schemas.microsoft.com/office/drawing/2014/main" id="{A02347C3-A119-FFEE-A802-272BF13B3314}"/>
              </a:ext>
              <a:ext uri="{C183D7F6-B498-43B3-948B-1728B52AA6E4}">
                <adec:decorative xmlns:adec="http://schemas.microsoft.com/office/drawing/2017/decorative" val="1"/>
              </a:ext>
            </a:extLst>
          </p:cNvPr>
          <p:cNvSpPr/>
          <p:nvPr/>
        </p:nvSpPr>
        <p:spPr>
          <a:xfrm>
            <a:off x="7581900" y="3051448"/>
            <a:ext cx="857250" cy="82277"/>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rgbClr val="F9F9F9"/>
              </a:solidFill>
            </a:endParaRPr>
          </a:p>
        </p:txBody>
      </p:sp>
      <p:sp>
        <p:nvSpPr>
          <p:cNvPr id="16" name="TextBox 15">
            <a:extLst>
              <a:ext uri="{FF2B5EF4-FFF2-40B4-BE49-F238E27FC236}">
                <a16:creationId xmlns:a16="http://schemas.microsoft.com/office/drawing/2014/main" id="{EF8592C3-4139-50B4-8B57-596476266BE7}"/>
              </a:ext>
            </a:extLst>
          </p:cNvPr>
          <p:cNvSpPr txBox="1"/>
          <p:nvPr/>
        </p:nvSpPr>
        <p:spPr>
          <a:xfrm>
            <a:off x="7388727" y="2951000"/>
            <a:ext cx="1257300" cy="203133"/>
          </a:xfrm>
          <a:prstGeom prst="rect">
            <a:avLst/>
          </a:prstGeom>
          <a:noFill/>
          <a:ln>
            <a:noFill/>
          </a:ln>
        </p:spPr>
        <p:txBody>
          <a:bodyPr wrap="square" rtlCol="0">
            <a:spAutoFit/>
          </a:bodyPr>
          <a:lstStyle/>
          <a:p>
            <a:pPr algn="ctr">
              <a:lnSpc>
                <a:spcPct val="90000"/>
              </a:lnSpc>
            </a:pPr>
            <a:r>
              <a:rPr lang="en-US" sz="800" b="1" i="0" u="none" strike="noStrike" baseline="-25000" dirty="0">
                <a:solidFill>
                  <a:srgbClr val="000000"/>
                </a:solidFill>
                <a:latin typeface="Arial" panose="020B0604020202020204" pitchFamily="34" charset="0"/>
              </a:rPr>
              <a:t>Li </a:t>
            </a:r>
            <a:r>
              <a:rPr lang="en-US" sz="800" b="1" i="0" u="none" strike="noStrike" baseline="-25000" dirty="0" err="1">
                <a:solidFill>
                  <a:srgbClr val="000000"/>
                </a:solidFill>
                <a:latin typeface="Arial" panose="020B0604020202020204" pitchFamily="34" charset="0"/>
              </a:rPr>
              <a:t>Depase</a:t>
            </a:r>
            <a:r>
              <a:rPr lang="en-US" sz="800" b="1" i="0" u="none" strike="noStrike" baseline="-25000" dirty="0">
                <a:solidFill>
                  <a:srgbClr val="000000"/>
                </a:solidFill>
                <a:latin typeface="Arial" panose="020B0604020202020204" pitchFamily="34" charset="0"/>
              </a:rPr>
              <a:t> </a:t>
            </a:r>
            <a:r>
              <a:rPr lang="en-US" sz="800" b="1" i="0" u="none" strike="noStrike" baseline="-25000" dirty="0" err="1">
                <a:solidFill>
                  <a:srgbClr val="000000"/>
                </a:solidFill>
                <a:latin typeface="Arial" panose="020B0604020202020204" pitchFamily="34" charset="0"/>
              </a:rPr>
              <a:t>Atant</a:t>
            </a:r>
            <a:r>
              <a:rPr lang="en-US" sz="800" b="1" i="0" u="none" strike="noStrike" baseline="-25000" dirty="0">
                <a:solidFill>
                  <a:srgbClr val="000000"/>
                </a:solidFill>
                <a:latin typeface="Arial" panose="020B0604020202020204" pitchFamily="34" charset="0"/>
              </a:rPr>
              <a:t> </a:t>
            </a:r>
            <a:r>
              <a:rPr lang="en-US" sz="800" b="1" i="0" u="none" strike="noStrike" baseline="-25000" dirty="0" err="1">
                <a:solidFill>
                  <a:srgbClr val="000000"/>
                </a:solidFill>
                <a:latin typeface="Arial" panose="020B0604020202020204" pitchFamily="34" charset="0"/>
              </a:rPr>
              <a:t>yo</a:t>
            </a:r>
            <a:endParaRPr lang="en-US" sz="800" b="1" i="0" u="none" strike="noStrike" baseline="0" dirty="0">
              <a:solidFill>
                <a:srgbClr val="000000"/>
              </a:solidFill>
              <a:latin typeface="Times New Roman" panose="02020603050405020304" pitchFamily="18" charset="0"/>
            </a:endParaRPr>
          </a:p>
        </p:txBody>
      </p:sp>
      <p:sp>
        <p:nvSpPr>
          <p:cNvPr id="23" name="Rectangle 22">
            <a:extLst>
              <a:ext uri="{FF2B5EF4-FFF2-40B4-BE49-F238E27FC236}">
                <a16:creationId xmlns:a16="http://schemas.microsoft.com/office/drawing/2014/main" id="{EEB6666E-C507-4791-C52B-DF6A1F3A3F5D}"/>
              </a:ext>
              <a:ext uri="{C183D7F6-B498-43B3-948B-1728B52AA6E4}">
                <adec:decorative xmlns:adec="http://schemas.microsoft.com/office/drawing/2017/decorative" val="1"/>
              </a:ext>
            </a:extLst>
          </p:cNvPr>
          <p:cNvSpPr/>
          <p:nvPr/>
        </p:nvSpPr>
        <p:spPr>
          <a:xfrm>
            <a:off x="3448854" y="3302042"/>
            <a:ext cx="5304621" cy="387977"/>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TextBox 21">
            <a:extLst>
              <a:ext uri="{FF2B5EF4-FFF2-40B4-BE49-F238E27FC236}">
                <a16:creationId xmlns:a16="http://schemas.microsoft.com/office/drawing/2014/main" id="{F9277DBC-2A5E-4A65-E831-66AFE886CD51}"/>
              </a:ext>
            </a:extLst>
          </p:cNvPr>
          <p:cNvSpPr txBox="1"/>
          <p:nvPr/>
        </p:nvSpPr>
        <p:spPr>
          <a:xfrm>
            <a:off x="5759630" y="3175084"/>
            <a:ext cx="863727" cy="253916"/>
          </a:xfrm>
          <a:prstGeom prst="rect">
            <a:avLst/>
          </a:prstGeom>
          <a:noFill/>
          <a:ln>
            <a:noFill/>
          </a:ln>
        </p:spPr>
        <p:txBody>
          <a:bodyPr wrap="square" rtlCol="0">
            <a:spAutoFit/>
          </a:bodyPr>
          <a:lstStyle/>
          <a:p>
            <a:r>
              <a:rPr lang="en-US" sz="1050" b="1" i="0" u="none" strike="noStrike" baseline="-25000" dirty="0">
                <a:solidFill>
                  <a:schemeClr val="bg2">
                    <a:lumMod val="25000"/>
                  </a:schemeClr>
                </a:solidFill>
                <a:latin typeface="Arial" panose="020B0604020202020204" pitchFamily="34" charset="0"/>
              </a:rPr>
              <a:t>Scaled Score</a:t>
            </a:r>
            <a:endParaRPr lang="en-US" sz="2800" b="0" i="0" u="none" strike="noStrike" baseline="0" dirty="0">
              <a:solidFill>
                <a:schemeClr val="bg2">
                  <a:lumMod val="25000"/>
                </a:schemeClr>
              </a:solidFill>
              <a:latin typeface="Times New Roman" panose="02020603050405020304" pitchFamily="18" charset="0"/>
            </a:endParaRPr>
          </a:p>
        </p:txBody>
      </p:sp>
      <p:sp>
        <p:nvSpPr>
          <p:cNvPr id="21" name="TextBox 20">
            <a:extLst>
              <a:ext uri="{FF2B5EF4-FFF2-40B4-BE49-F238E27FC236}">
                <a16:creationId xmlns:a16="http://schemas.microsoft.com/office/drawing/2014/main" id="{A9F35D69-39B2-BC33-D357-E8C978F49149}"/>
              </a:ext>
            </a:extLst>
          </p:cNvPr>
          <p:cNvSpPr txBox="1"/>
          <p:nvPr/>
        </p:nvSpPr>
        <p:spPr>
          <a:xfrm>
            <a:off x="3525393" y="3335517"/>
            <a:ext cx="5120634" cy="230832"/>
          </a:xfrm>
          <a:prstGeom prst="rect">
            <a:avLst/>
          </a:prstGeom>
          <a:noFill/>
          <a:ln>
            <a:noFill/>
          </a:ln>
        </p:spPr>
        <p:txBody>
          <a:bodyPr wrap="square" rtlCol="0">
            <a:spAutoFit/>
          </a:bodyPr>
          <a:lstStyle/>
          <a:p>
            <a:r>
              <a:rPr lang="en-US" sz="900" b="1" i="0" u="none" strike="noStrike" baseline="-25000" dirty="0">
                <a:solidFill>
                  <a:schemeClr val="bg2">
                    <a:lumMod val="25000"/>
                  </a:schemeClr>
                </a:solidFill>
                <a:latin typeface="Arial" panose="020B0604020202020204" pitchFamily="34" charset="0"/>
              </a:rPr>
              <a:t>• Liy </a:t>
            </a:r>
            <a:r>
              <a:rPr lang="en-US" sz="900" b="1" i="0" u="none" strike="noStrike" baseline="-25000" dirty="0" err="1">
                <a:solidFill>
                  <a:schemeClr val="bg2">
                    <a:lumMod val="25000"/>
                  </a:schemeClr>
                </a:solidFill>
                <a:latin typeface="Arial" panose="020B0604020202020204" pitchFamily="34" charset="0"/>
              </a:rPr>
              <a:t>nwa</a:t>
            </a:r>
            <a:r>
              <a:rPr lang="en-US" sz="900" b="1" i="0" u="none" strike="noStrike" baseline="-25000" dirty="0">
                <a:solidFill>
                  <a:schemeClr val="bg2">
                    <a:lumMod val="25000"/>
                  </a:schemeClr>
                </a:solidFill>
                <a:latin typeface="Arial" panose="020B0604020202020204" pitchFamily="34" charset="0"/>
              </a:rPr>
              <a:t> </a:t>
            </a:r>
            <a:r>
              <a:rPr lang="en-US" sz="900" b="1" i="0" u="none" strike="noStrike" baseline="-25000" dirty="0" err="1">
                <a:solidFill>
                  <a:schemeClr val="bg2">
                    <a:lumMod val="25000"/>
                  </a:schemeClr>
                </a:solidFill>
                <a:latin typeface="Arial" panose="020B0604020202020204" pitchFamily="34" charset="0"/>
              </a:rPr>
              <a:t>orizontal</a:t>
            </a:r>
            <a:r>
              <a:rPr lang="en-US" sz="900" b="1" i="0" u="none" strike="noStrike" baseline="-25000" dirty="0">
                <a:solidFill>
                  <a:schemeClr val="bg2">
                    <a:lumMod val="25000"/>
                  </a:schemeClr>
                </a:solidFill>
                <a:latin typeface="Arial" panose="020B0604020202020204" pitchFamily="34" charset="0"/>
              </a:rPr>
              <a:t> ki nan </a:t>
            </a:r>
            <a:r>
              <a:rPr lang="en-US" sz="900" b="1" i="0" u="none" strike="noStrike" baseline="-25000" dirty="0" err="1">
                <a:solidFill>
                  <a:schemeClr val="bg2">
                    <a:lumMod val="25000"/>
                  </a:schemeClr>
                </a:solidFill>
                <a:latin typeface="Arial" panose="020B0604020202020204" pitchFamily="34" charset="0"/>
              </a:rPr>
              <a:t>grafik</a:t>
            </a:r>
            <a:r>
              <a:rPr lang="en-US" sz="900" b="1" i="0" u="none" strike="noStrike" baseline="-25000" dirty="0">
                <a:solidFill>
                  <a:schemeClr val="bg2">
                    <a:lumMod val="25000"/>
                  </a:schemeClr>
                </a:solidFill>
                <a:latin typeface="Arial" panose="020B0604020202020204" pitchFamily="34" charset="0"/>
              </a:rPr>
              <a:t> </a:t>
            </a:r>
            <a:r>
              <a:rPr lang="en-US" sz="900" b="1" i="0" u="none" strike="noStrike" baseline="-25000" dirty="0" err="1">
                <a:solidFill>
                  <a:schemeClr val="bg2">
                    <a:lumMod val="25000"/>
                  </a:schemeClr>
                </a:solidFill>
                <a:latin typeface="Arial" panose="020B0604020202020204" pitchFamily="34" charset="0"/>
              </a:rPr>
              <a:t>anlè</a:t>
            </a:r>
            <a:r>
              <a:rPr lang="en-US" sz="900" b="1" i="0" u="none" strike="noStrike" baseline="-25000" dirty="0">
                <a:solidFill>
                  <a:schemeClr val="bg2">
                    <a:lumMod val="25000"/>
                  </a:schemeClr>
                </a:solidFill>
                <a:latin typeface="Arial" panose="020B0604020202020204" pitchFamily="34" charset="0"/>
              </a:rPr>
              <a:t> a montre </a:t>
            </a:r>
            <a:r>
              <a:rPr lang="en-US" sz="900" b="1" i="0" u="none" strike="noStrike" baseline="-25000" dirty="0" err="1">
                <a:solidFill>
                  <a:schemeClr val="bg2">
                    <a:lumMod val="25000"/>
                  </a:schemeClr>
                </a:solidFill>
                <a:latin typeface="Arial" panose="020B0604020202020204" pitchFamily="34" charset="0"/>
              </a:rPr>
              <a:t>echèl</a:t>
            </a:r>
            <a:r>
              <a:rPr lang="en-US" sz="900" b="1" i="0" u="none" strike="noStrike" baseline="-25000" dirty="0">
                <a:solidFill>
                  <a:schemeClr val="bg2">
                    <a:lumMod val="25000"/>
                  </a:schemeClr>
                </a:solidFill>
                <a:latin typeface="Arial" panose="020B0604020202020204" pitchFamily="34" charset="0"/>
              </a:rPr>
              <a:t> </a:t>
            </a:r>
            <a:r>
              <a:rPr lang="en-US" sz="900" b="1" i="0" u="none" strike="noStrike" baseline="-25000" dirty="0" err="1">
                <a:solidFill>
                  <a:schemeClr val="bg2">
                    <a:lumMod val="25000"/>
                  </a:schemeClr>
                </a:solidFill>
                <a:latin typeface="Arial" panose="020B0604020202020204" pitchFamily="34" charset="0"/>
              </a:rPr>
              <a:t>nòt</a:t>
            </a:r>
            <a:r>
              <a:rPr lang="en-US" sz="900" b="1" i="0" u="none" strike="noStrike" baseline="-25000" dirty="0">
                <a:solidFill>
                  <a:schemeClr val="bg2">
                    <a:lumMod val="25000"/>
                  </a:schemeClr>
                </a:solidFill>
                <a:latin typeface="Arial" panose="020B0604020202020204" pitchFamily="34" charset="0"/>
              </a:rPr>
              <a:t> </a:t>
            </a:r>
            <a:r>
              <a:rPr lang="en-US" sz="900" b="1" i="0" u="none" strike="noStrike" baseline="-25000" dirty="0" err="1">
                <a:solidFill>
                  <a:schemeClr val="bg2">
                    <a:lumMod val="25000"/>
                  </a:schemeClr>
                </a:solidFill>
                <a:latin typeface="Arial" panose="020B0604020202020204" pitchFamily="34" charset="0"/>
              </a:rPr>
              <a:t>elèv</a:t>
            </a:r>
            <a:r>
              <a:rPr lang="en-US" sz="900" b="1" i="0" u="none" strike="noStrike" baseline="-25000" dirty="0">
                <a:solidFill>
                  <a:schemeClr val="bg2">
                    <a:lumMod val="25000"/>
                  </a:schemeClr>
                </a:solidFill>
                <a:latin typeface="Arial" panose="020B0604020202020204" pitchFamily="34" charset="0"/>
              </a:rPr>
              <a:t> </a:t>
            </a:r>
            <a:r>
              <a:rPr lang="en-US" sz="900" b="1" i="0" u="none" strike="noStrike" baseline="-25000" dirty="0" err="1">
                <a:solidFill>
                  <a:schemeClr val="bg2">
                    <a:lumMod val="25000"/>
                  </a:schemeClr>
                </a:solidFill>
                <a:latin typeface="Arial" panose="020B0604020202020204" pitchFamily="34" charset="0"/>
              </a:rPr>
              <a:t>ou</a:t>
            </a:r>
            <a:r>
              <a:rPr lang="en-US" sz="900" b="1" i="0" u="none" strike="noStrike" baseline="-25000" dirty="0">
                <a:solidFill>
                  <a:schemeClr val="bg2">
                    <a:lumMod val="25000"/>
                  </a:schemeClr>
                </a:solidFill>
                <a:latin typeface="Arial" panose="020B0604020202020204" pitchFamily="34" charset="0"/>
              </a:rPr>
              <a:t> a ta ka </a:t>
            </a:r>
            <a:r>
              <a:rPr lang="en-US" sz="900" b="1" i="0" u="none" strike="noStrike" baseline="-25000" dirty="0" err="1">
                <a:solidFill>
                  <a:schemeClr val="bg2">
                    <a:lumMod val="25000"/>
                  </a:schemeClr>
                </a:solidFill>
                <a:latin typeface="Arial" panose="020B0604020202020204" pitchFamily="34" charset="0"/>
              </a:rPr>
              <a:t>genyen</a:t>
            </a:r>
            <a:r>
              <a:rPr lang="en-US" sz="900" b="1" i="0" u="none" strike="noStrike" baseline="-25000" dirty="0">
                <a:solidFill>
                  <a:schemeClr val="bg2">
                    <a:lumMod val="25000"/>
                  </a:schemeClr>
                </a:solidFill>
                <a:latin typeface="Arial" panose="020B0604020202020204" pitchFamily="34" charset="0"/>
              </a:rPr>
              <a:t> </a:t>
            </a:r>
            <a:r>
              <a:rPr lang="en-US" sz="900" b="1" i="0" u="none" strike="noStrike" baseline="-25000" dirty="0" err="1">
                <a:solidFill>
                  <a:schemeClr val="bg2">
                    <a:lumMod val="25000"/>
                  </a:schemeClr>
                </a:solidFill>
                <a:latin typeface="Arial" panose="020B0604020202020204" pitchFamily="34" charset="0"/>
              </a:rPr>
              <a:t>si</a:t>
            </a:r>
            <a:r>
              <a:rPr lang="en-US" sz="900" b="1" i="0" u="none" strike="noStrike" baseline="-25000" dirty="0">
                <a:solidFill>
                  <a:schemeClr val="bg2">
                    <a:lumMod val="25000"/>
                  </a:schemeClr>
                </a:solidFill>
                <a:latin typeface="Arial" panose="020B0604020202020204" pitchFamily="34" charset="0"/>
              </a:rPr>
              <a:t> li te pran </a:t>
            </a:r>
            <a:r>
              <a:rPr lang="en-US" sz="900" b="1" i="0" u="none" strike="noStrike" baseline="-25000" dirty="0" err="1">
                <a:solidFill>
                  <a:schemeClr val="bg2">
                    <a:lumMod val="25000"/>
                  </a:schemeClr>
                </a:solidFill>
                <a:latin typeface="Arial" panose="020B0604020202020204" pitchFamily="34" charset="0"/>
              </a:rPr>
              <a:t>tès</a:t>
            </a:r>
            <a:r>
              <a:rPr lang="en-US" sz="900" b="1" i="0" u="none" strike="noStrike" baseline="-25000" dirty="0">
                <a:solidFill>
                  <a:schemeClr val="bg2">
                    <a:lumMod val="25000"/>
                  </a:schemeClr>
                </a:solidFill>
                <a:latin typeface="Arial" panose="020B0604020202020204" pitchFamily="34" charset="0"/>
              </a:rPr>
              <a:t> </a:t>
            </a:r>
            <a:r>
              <a:rPr lang="en-US" sz="900" b="1" i="0" u="none" strike="noStrike" baseline="-25000" dirty="0" err="1">
                <a:solidFill>
                  <a:schemeClr val="bg2">
                    <a:lumMod val="25000"/>
                  </a:schemeClr>
                </a:solidFill>
                <a:latin typeface="Arial" panose="020B0604020202020204" pitchFamily="34" charset="0"/>
              </a:rPr>
              <a:t>sa</a:t>
            </a:r>
            <a:r>
              <a:rPr lang="en-US" sz="900" b="1" i="0" u="none" strike="noStrike" baseline="-25000" dirty="0">
                <a:solidFill>
                  <a:schemeClr val="bg2">
                    <a:lumMod val="25000"/>
                  </a:schemeClr>
                </a:solidFill>
                <a:latin typeface="Arial" panose="020B0604020202020204" pitchFamily="34" charset="0"/>
              </a:rPr>
              <a:t> a </a:t>
            </a:r>
            <a:r>
              <a:rPr lang="en-US" sz="900" b="1" i="0" u="none" strike="noStrike" baseline="-25000" dirty="0" err="1">
                <a:solidFill>
                  <a:schemeClr val="bg2">
                    <a:lumMod val="25000"/>
                  </a:schemeClr>
                </a:solidFill>
                <a:latin typeface="Arial" panose="020B0604020202020204" pitchFamily="34" charset="0"/>
              </a:rPr>
              <a:t>plizyè</a:t>
            </a:r>
            <a:r>
              <a:rPr lang="en-US" sz="900" b="1" i="0" u="none" strike="noStrike" baseline="-25000" dirty="0">
                <a:solidFill>
                  <a:schemeClr val="bg2">
                    <a:lumMod val="25000"/>
                  </a:schemeClr>
                </a:solidFill>
                <a:latin typeface="Arial" panose="020B0604020202020204" pitchFamily="34" charset="0"/>
              </a:rPr>
              <a:t> </a:t>
            </a:r>
            <a:r>
              <a:rPr lang="en-US" sz="900" b="1" i="0" u="none" strike="noStrike" baseline="-25000" dirty="0" err="1">
                <a:solidFill>
                  <a:schemeClr val="bg2">
                    <a:lumMod val="25000"/>
                  </a:schemeClr>
                </a:solidFill>
                <a:latin typeface="Arial" panose="020B0604020202020204" pitchFamily="34" charset="0"/>
              </a:rPr>
              <a:t>fwa</a:t>
            </a:r>
            <a:r>
              <a:rPr lang="en-US" sz="900" b="1" i="0" u="none" strike="noStrike" baseline="-25000" dirty="0">
                <a:solidFill>
                  <a:schemeClr val="bg2">
                    <a:lumMod val="25000"/>
                  </a:schemeClr>
                </a:solidFill>
                <a:latin typeface="Arial" panose="020B0604020202020204" pitchFamily="34" charset="0"/>
              </a:rPr>
              <a:t>.</a:t>
            </a:r>
            <a:endParaRPr lang="en-US" sz="2000" b="0" i="0" u="none" strike="noStrike" baseline="0" dirty="0">
              <a:solidFill>
                <a:schemeClr val="bg2">
                  <a:lumMod val="25000"/>
                </a:schemeClr>
              </a:solidFill>
              <a:latin typeface="Times New Roman" panose="02020603050405020304" pitchFamily="18" charset="0"/>
            </a:endParaRPr>
          </a:p>
        </p:txBody>
      </p:sp>
      <p:sp>
        <p:nvSpPr>
          <p:cNvPr id="26" name="TextBox 25">
            <a:extLst>
              <a:ext uri="{FF2B5EF4-FFF2-40B4-BE49-F238E27FC236}">
                <a16:creationId xmlns:a16="http://schemas.microsoft.com/office/drawing/2014/main" id="{4A97D5EA-5403-5C44-F5A5-B5A01977DCAA}"/>
              </a:ext>
            </a:extLst>
          </p:cNvPr>
          <p:cNvSpPr txBox="1"/>
          <p:nvPr/>
        </p:nvSpPr>
        <p:spPr>
          <a:xfrm>
            <a:off x="3434082" y="3558091"/>
            <a:ext cx="1598605" cy="369332"/>
          </a:xfrm>
          <a:prstGeom prst="rect">
            <a:avLst/>
          </a:prstGeom>
          <a:solidFill>
            <a:srgbClr val="F9F9F9"/>
          </a:solidFill>
          <a:ln>
            <a:noFill/>
          </a:ln>
        </p:spPr>
        <p:txBody>
          <a:bodyPr wrap="square" rtlCol="0">
            <a:spAutoFit/>
          </a:bodyPr>
          <a:lstStyle/>
          <a:p>
            <a:r>
              <a:rPr lang="en-US" sz="1800" b="0" i="0" u="none" strike="noStrike" baseline="-25000" dirty="0" err="1">
                <a:solidFill>
                  <a:srgbClr val="000000"/>
                </a:solidFill>
                <a:latin typeface="Arial" panose="020B0604020202020204" pitchFamily="34" charset="0"/>
              </a:rPr>
              <a:t>Nivo</a:t>
            </a:r>
            <a:r>
              <a:rPr lang="en-US" sz="1800" b="0" i="0" u="none" strike="noStrike" baseline="-25000" dirty="0">
                <a:solidFill>
                  <a:srgbClr val="000000"/>
                </a:solidFill>
                <a:latin typeface="Arial" panose="020B0604020202020204" pitchFamily="34" charset="0"/>
              </a:rPr>
              <a:t> </a:t>
            </a:r>
            <a:r>
              <a:rPr lang="en-US" sz="1800" b="0" i="0" u="none" strike="noStrike" baseline="-25000" dirty="0" err="1">
                <a:solidFill>
                  <a:srgbClr val="000000"/>
                </a:solidFill>
                <a:latin typeface="Arial" panose="020B0604020202020204" pitchFamily="34" charset="0"/>
              </a:rPr>
              <a:t>Akonplisman</a:t>
            </a:r>
            <a:endParaRPr lang="en-US" sz="2800" b="0" i="0" u="none" strike="noStrike" baseline="0" dirty="0">
              <a:solidFill>
                <a:srgbClr val="000000"/>
              </a:solidFill>
              <a:latin typeface="Times New Roman" panose="02020603050405020304" pitchFamily="18" charset="0"/>
            </a:endParaRPr>
          </a:p>
        </p:txBody>
      </p:sp>
      <p:sp>
        <p:nvSpPr>
          <p:cNvPr id="25" name="TextBox 24">
            <a:extLst>
              <a:ext uri="{FF2B5EF4-FFF2-40B4-BE49-F238E27FC236}">
                <a16:creationId xmlns:a16="http://schemas.microsoft.com/office/drawing/2014/main" id="{143340A2-4E9A-C086-2792-C8C130F91EA8}"/>
              </a:ext>
            </a:extLst>
          </p:cNvPr>
          <p:cNvSpPr txBox="1"/>
          <p:nvPr/>
        </p:nvSpPr>
        <p:spPr>
          <a:xfrm>
            <a:off x="5477446" y="3594568"/>
            <a:ext cx="1046607" cy="327782"/>
          </a:xfrm>
          <a:prstGeom prst="rect">
            <a:avLst/>
          </a:prstGeom>
          <a:solidFill>
            <a:srgbClr val="F9F9F9"/>
          </a:solidFill>
          <a:ln>
            <a:noFill/>
          </a:ln>
        </p:spPr>
        <p:txBody>
          <a:bodyPr wrap="square" rtlCol="0">
            <a:spAutoFit/>
          </a:bodyPr>
          <a:lstStyle/>
          <a:p>
            <a:pPr>
              <a:lnSpc>
                <a:spcPct val="90000"/>
              </a:lnSpc>
            </a:pPr>
            <a:r>
              <a:rPr lang="en-US" sz="1700" b="0" i="0" u="none" strike="noStrike" baseline="-25000" dirty="0" err="1">
                <a:solidFill>
                  <a:srgbClr val="000000"/>
                </a:solidFill>
                <a:latin typeface="Arial" panose="020B0604020202020204" pitchFamily="34" charset="0"/>
              </a:rPr>
              <a:t>Deskripsyon</a:t>
            </a:r>
            <a:endParaRPr lang="en-US" sz="1700" b="0" i="0" u="none" strike="noStrike" baseline="0" dirty="0">
              <a:solidFill>
                <a:srgbClr val="000000"/>
              </a:solidFill>
              <a:latin typeface="Times New Roman" panose="02020603050405020304" pitchFamily="18" charset="0"/>
            </a:endParaRPr>
          </a:p>
        </p:txBody>
      </p:sp>
      <p:sp>
        <p:nvSpPr>
          <p:cNvPr id="27" name="TextBox 26">
            <a:extLst>
              <a:ext uri="{FF2B5EF4-FFF2-40B4-BE49-F238E27FC236}">
                <a16:creationId xmlns:a16="http://schemas.microsoft.com/office/drawing/2014/main" id="{B35E8A53-7BDD-EE33-6D3D-A07EE5D6F359}"/>
              </a:ext>
            </a:extLst>
          </p:cNvPr>
          <p:cNvSpPr txBox="1"/>
          <p:nvPr/>
        </p:nvSpPr>
        <p:spPr>
          <a:xfrm>
            <a:off x="3434082" y="4008441"/>
            <a:ext cx="1684495" cy="313932"/>
          </a:xfrm>
          <a:prstGeom prst="rect">
            <a:avLst/>
          </a:prstGeom>
          <a:solidFill>
            <a:srgbClr val="F9F9F9"/>
          </a:solidFill>
          <a:ln>
            <a:noFill/>
          </a:ln>
        </p:spPr>
        <p:txBody>
          <a:bodyPr wrap="square" rtlCol="0" anchor="ctr" anchorCtr="0">
            <a:spAutoFit/>
          </a:bodyPr>
          <a:lstStyle/>
          <a:p>
            <a:pPr>
              <a:lnSpc>
                <a:spcPct val="90000"/>
              </a:lnSpc>
            </a:pPr>
            <a:r>
              <a:rPr lang="en-US" sz="1600" baseline="-25000" dirty="0">
                <a:latin typeface="Arial" panose="020B0604020202020204" pitchFamily="34" charset="0"/>
                <a:cs typeface="Arial" panose="020B0604020202020204" pitchFamily="34" charset="0"/>
              </a:rPr>
              <a:t>Li </a:t>
            </a:r>
            <a:r>
              <a:rPr lang="en-US" sz="1600" baseline="-25000" dirty="0" err="1">
                <a:latin typeface="Arial" panose="020B0604020202020204" pitchFamily="34" charset="0"/>
                <a:cs typeface="Arial" panose="020B0604020202020204" pitchFamily="34" charset="0"/>
              </a:rPr>
              <a:t>Depase</a:t>
            </a:r>
            <a:r>
              <a:rPr lang="en-US" sz="1600" baseline="-25000" dirty="0">
                <a:latin typeface="Arial" panose="020B0604020202020204" pitchFamily="34" charset="0"/>
                <a:cs typeface="Arial" panose="020B0604020202020204" pitchFamily="34" charset="0"/>
              </a:rPr>
              <a:t> </a:t>
            </a:r>
            <a:r>
              <a:rPr lang="en-US" sz="1600" baseline="-25000" dirty="0" err="1">
                <a:latin typeface="Arial" panose="020B0604020202020204" pitchFamily="34" charset="0"/>
                <a:cs typeface="Arial" panose="020B0604020202020204" pitchFamily="34" charset="0"/>
              </a:rPr>
              <a:t>Atant</a:t>
            </a:r>
            <a:r>
              <a:rPr lang="en-US" sz="1600" baseline="-25000" dirty="0">
                <a:latin typeface="Arial" panose="020B0604020202020204" pitchFamily="34" charset="0"/>
                <a:cs typeface="Arial" panose="020B0604020202020204" pitchFamily="34" charset="0"/>
              </a:rPr>
              <a:t> </a:t>
            </a:r>
            <a:r>
              <a:rPr lang="en-US" sz="1600" baseline="-25000" dirty="0" err="1">
                <a:latin typeface="Arial" panose="020B0604020202020204" pitchFamily="34" charset="0"/>
                <a:cs typeface="Arial" panose="020B0604020202020204" pitchFamily="34" charset="0"/>
              </a:rPr>
              <a:t>yo</a:t>
            </a:r>
            <a:endParaRPr lang="en-US" sz="160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4DA137B9-1EC0-A9DD-CB75-7327C1DAC11C}"/>
              </a:ext>
            </a:extLst>
          </p:cNvPr>
          <p:cNvSpPr txBox="1"/>
          <p:nvPr/>
        </p:nvSpPr>
        <p:spPr>
          <a:xfrm>
            <a:off x="5448932" y="4064000"/>
            <a:ext cx="3117217" cy="307777"/>
          </a:xfrm>
          <a:prstGeom prst="rect">
            <a:avLst/>
          </a:prstGeom>
          <a:solidFill>
            <a:srgbClr val="F9F9F9"/>
          </a:solidFill>
        </p:spPr>
        <p:txBody>
          <a:bodyPr wrap="square" rtlCol="0">
            <a:spAutoFit/>
          </a:bodyPr>
          <a:lstStyle/>
          <a:p>
            <a:r>
              <a:rPr lang="en-US" sz="700" dirty="0">
                <a:solidFill>
                  <a:schemeClr val="tx1">
                    <a:lumMod val="85000"/>
                    <a:lumOff val="15000"/>
                  </a:schemeClr>
                </a:solidFill>
                <a:latin typeface="Arial" panose="020B0604020202020204" pitchFamily="34" charset="0"/>
                <a:cs typeface="Arial" panose="020B0604020202020204" pitchFamily="34" charset="0"/>
              </a:rPr>
              <a:t>Yon </a:t>
            </a:r>
            <a:r>
              <a:rPr lang="en-US" sz="700" dirty="0" err="1">
                <a:solidFill>
                  <a:schemeClr val="tx1">
                    <a:lumMod val="85000"/>
                    <a:lumOff val="15000"/>
                  </a:schemeClr>
                </a:solidFill>
                <a:latin typeface="Arial" panose="020B0604020202020204" pitchFamily="34" charset="0"/>
                <a:cs typeface="Arial" panose="020B0604020202020204" pitchFamily="34" charset="0"/>
              </a:rPr>
              <a:t>elèv</a:t>
            </a:r>
            <a:r>
              <a:rPr lang="en-US" sz="700" dirty="0">
                <a:solidFill>
                  <a:schemeClr val="tx1">
                    <a:lumMod val="85000"/>
                    <a:lumOff val="15000"/>
                  </a:schemeClr>
                </a:solidFill>
                <a:latin typeface="Arial" panose="020B0604020202020204" pitchFamily="34" charset="0"/>
                <a:cs typeface="Arial" panose="020B0604020202020204" pitchFamily="34" charset="0"/>
              </a:rPr>
              <a:t> ki te </a:t>
            </a:r>
            <a:r>
              <a:rPr lang="en-US" sz="700" dirty="0" err="1">
                <a:solidFill>
                  <a:schemeClr val="tx1">
                    <a:lumMod val="85000"/>
                    <a:lumOff val="15000"/>
                  </a:schemeClr>
                </a:solidFill>
                <a:latin typeface="Arial" panose="020B0604020202020204" pitchFamily="34" charset="0"/>
                <a:cs typeface="Arial" panose="020B0604020202020204" pitchFamily="34" charset="0"/>
              </a:rPr>
              <a:t>pèfòme</a:t>
            </a:r>
            <a:r>
              <a:rPr lang="en-US" sz="700" dirty="0">
                <a:solidFill>
                  <a:schemeClr val="tx1">
                    <a:lumMod val="85000"/>
                    <a:lumOff val="15000"/>
                  </a:schemeClr>
                </a:solidFill>
                <a:latin typeface="Arial" panose="020B0604020202020204" pitchFamily="34" charset="0"/>
                <a:cs typeface="Arial" panose="020B0604020202020204" pitchFamily="34" charset="0"/>
              </a:rPr>
              <a:t> nan </a:t>
            </a:r>
            <a:r>
              <a:rPr lang="en-US" sz="700" dirty="0" err="1">
                <a:solidFill>
                  <a:schemeClr val="tx1">
                    <a:lumMod val="85000"/>
                    <a:lumOff val="15000"/>
                  </a:schemeClr>
                </a:solidFill>
                <a:latin typeface="Arial" panose="020B0604020202020204" pitchFamily="34" charset="0"/>
                <a:cs typeface="Arial" panose="020B0604020202020204" pitchFamily="34" charset="0"/>
              </a:rPr>
              <a:t>nivo</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sa</a:t>
            </a:r>
            <a:r>
              <a:rPr lang="en-US" sz="700" dirty="0">
                <a:solidFill>
                  <a:schemeClr val="tx1">
                    <a:lumMod val="85000"/>
                    <a:lumOff val="15000"/>
                  </a:schemeClr>
                </a:solidFill>
                <a:latin typeface="Arial" panose="020B0604020202020204" pitchFamily="34" charset="0"/>
                <a:cs typeface="Arial" panose="020B0604020202020204" pitchFamily="34" charset="0"/>
              </a:rPr>
              <a:t> a te </a:t>
            </a:r>
            <a:r>
              <a:rPr lang="en-US" sz="700" dirty="0" err="1">
                <a:solidFill>
                  <a:schemeClr val="tx1">
                    <a:lumMod val="85000"/>
                    <a:lumOff val="15000"/>
                  </a:schemeClr>
                </a:solidFill>
                <a:latin typeface="Arial" panose="020B0604020202020204" pitchFamily="34" charset="0"/>
                <a:cs typeface="Arial" panose="020B0604020202020204" pitchFamily="34" charset="0"/>
              </a:rPr>
              <a:t>depase</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atant</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pou</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nivo</a:t>
            </a:r>
            <a:r>
              <a:rPr lang="en-US" sz="700" dirty="0">
                <a:solidFill>
                  <a:schemeClr val="tx1">
                    <a:lumMod val="85000"/>
                    <a:lumOff val="15000"/>
                  </a:schemeClr>
                </a:solidFill>
                <a:latin typeface="Arial" panose="020B0604020202020204" pitchFamily="34" charset="0"/>
                <a:cs typeface="Arial" panose="020B0604020202020204" pitchFamily="34" charset="0"/>
              </a:rPr>
              <a:t> klas li a nan montre li </a:t>
            </a:r>
            <a:r>
              <a:rPr lang="en-US" sz="700" dirty="0" err="1">
                <a:solidFill>
                  <a:schemeClr val="tx1">
                    <a:lumMod val="85000"/>
                    <a:lumOff val="15000"/>
                  </a:schemeClr>
                </a:solidFill>
                <a:latin typeface="Arial" panose="020B0604020202020204" pitchFamily="34" charset="0"/>
                <a:cs typeface="Arial" panose="020B0604020202020204" pitchFamily="34" charset="0"/>
              </a:rPr>
              <a:t>metrize</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matyè</a:t>
            </a:r>
            <a:r>
              <a:rPr lang="en-US" sz="700" dirty="0">
                <a:solidFill>
                  <a:schemeClr val="tx1">
                    <a:lumMod val="85000"/>
                    <a:lumOff val="15000"/>
                  </a:schemeClr>
                </a:solidFill>
                <a:latin typeface="Arial" panose="020B0604020202020204" pitchFamily="34" charset="0"/>
                <a:cs typeface="Arial" panose="020B0604020202020204" pitchFamily="34" charset="0"/>
              </a:rPr>
              <a:t> a.</a:t>
            </a:r>
          </a:p>
        </p:txBody>
      </p:sp>
      <p:sp>
        <p:nvSpPr>
          <p:cNvPr id="28" name="TextBox 27">
            <a:extLst>
              <a:ext uri="{FF2B5EF4-FFF2-40B4-BE49-F238E27FC236}">
                <a16:creationId xmlns:a16="http://schemas.microsoft.com/office/drawing/2014/main" id="{A5EEBC2C-6D6D-6992-B122-4A7FC57DD5DC}"/>
              </a:ext>
            </a:extLst>
          </p:cNvPr>
          <p:cNvSpPr txBox="1"/>
          <p:nvPr/>
        </p:nvSpPr>
        <p:spPr>
          <a:xfrm>
            <a:off x="3434082" y="4550573"/>
            <a:ext cx="1684495" cy="240066"/>
          </a:xfrm>
          <a:prstGeom prst="rect">
            <a:avLst/>
          </a:prstGeom>
          <a:solidFill>
            <a:srgbClr val="F9F9F9"/>
          </a:solidFill>
          <a:ln>
            <a:noFill/>
          </a:ln>
        </p:spPr>
        <p:txBody>
          <a:bodyPr wrap="square" rtlCol="0" anchor="ctr" anchorCtr="0">
            <a:spAutoFit/>
          </a:bodyPr>
          <a:lstStyle/>
          <a:p>
            <a:pPr>
              <a:lnSpc>
                <a:spcPct val="90000"/>
              </a:lnSpc>
            </a:pPr>
            <a:r>
              <a:rPr lang="en-US" sz="1600" b="1" baseline="-25000" dirty="0">
                <a:latin typeface="Arial" panose="020B0604020202020204" pitchFamily="34" charset="0"/>
                <a:cs typeface="Arial" panose="020B0604020202020204" pitchFamily="34" charset="0"/>
              </a:rPr>
              <a:t>Li </a:t>
            </a:r>
            <a:r>
              <a:rPr lang="en-US" sz="1600" b="1" baseline="-25000" dirty="0" err="1">
                <a:latin typeface="Arial" panose="020B0604020202020204" pitchFamily="34" charset="0"/>
                <a:cs typeface="Arial" panose="020B0604020202020204" pitchFamily="34" charset="0"/>
              </a:rPr>
              <a:t>Reponn</a:t>
            </a:r>
            <a:r>
              <a:rPr lang="en-US" sz="1600" b="1" baseline="-25000" dirty="0">
                <a:latin typeface="Arial" panose="020B0604020202020204" pitchFamily="34" charset="0"/>
                <a:cs typeface="Arial" panose="020B0604020202020204" pitchFamily="34" charset="0"/>
              </a:rPr>
              <a:t> ak </a:t>
            </a:r>
            <a:r>
              <a:rPr lang="en-US" sz="1600" b="1" baseline="-25000" dirty="0" err="1">
                <a:latin typeface="Arial" panose="020B0604020202020204" pitchFamily="34" charset="0"/>
                <a:cs typeface="Arial" panose="020B0604020202020204" pitchFamily="34" charset="0"/>
              </a:rPr>
              <a:t>Atant</a:t>
            </a:r>
            <a:r>
              <a:rPr lang="en-US" sz="1600" b="1" baseline="-25000" dirty="0">
                <a:latin typeface="Arial" panose="020B0604020202020204" pitchFamily="34" charset="0"/>
                <a:cs typeface="Arial" panose="020B0604020202020204" pitchFamily="34" charset="0"/>
              </a:rPr>
              <a:t> </a:t>
            </a:r>
            <a:r>
              <a:rPr lang="en-US" sz="1600" b="1" baseline="-25000" dirty="0" err="1">
                <a:latin typeface="Arial" panose="020B0604020202020204" pitchFamily="34" charset="0"/>
                <a:cs typeface="Arial" panose="020B0604020202020204" pitchFamily="34" charset="0"/>
              </a:rPr>
              <a:t>yo</a:t>
            </a:r>
            <a:endParaRPr lang="en-US" sz="1600" b="1" baseline="-250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3DE44A9B-2735-3EBC-A024-BE527C42DB48}"/>
              </a:ext>
            </a:extLst>
          </p:cNvPr>
          <p:cNvSpPr txBox="1"/>
          <p:nvPr/>
        </p:nvSpPr>
        <p:spPr>
          <a:xfrm>
            <a:off x="5351490" y="4547084"/>
            <a:ext cx="3401986" cy="307777"/>
          </a:xfrm>
          <a:prstGeom prst="rect">
            <a:avLst/>
          </a:prstGeom>
          <a:solidFill>
            <a:srgbClr val="F9F9F9"/>
          </a:solidFill>
        </p:spPr>
        <p:txBody>
          <a:bodyPr wrap="square" rtlCol="0">
            <a:spAutoFit/>
          </a:bodyPr>
          <a:lstStyle/>
          <a:p>
            <a:r>
              <a:rPr lang="fr-FR" sz="700" b="1" dirty="0">
                <a:solidFill>
                  <a:schemeClr val="tx1">
                    <a:lumMod val="85000"/>
                    <a:lumOff val="15000"/>
                  </a:schemeClr>
                </a:solidFill>
                <a:latin typeface="Arial" panose="020B0604020202020204" pitchFamily="34" charset="0"/>
                <a:cs typeface="Arial" panose="020B0604020202020204" pitchFamily="34" charset="0"/>
              </a:rPr>
              <a:t>Yon </a:t>
            </a:r>
            <a:r>
              <a:rPr lang="fr-FR" sz="700" b="1" dirty="0" err="1">
                <a:solidFill>
                  <a:schemeClr val="tx1">
                    <a:lumMod val="85000"/>
                    <a:lumOff val="15000"/>
                  </a:schemeClr>
                </a:solidFill>
                <a:latin typeface="Arial" panose="020B0604020202020204" pitchFamily="34" charset="0"/>
                <a:cs typeface="Arial" panose="020B0604020202020204" pitchFamily="34" charset="0"/>
              </a:rPr>
              <a:t>elèv</a:t>
            </a:r>
            <a:r>
              <a:rPr lang="fr-FR" sz="700" b="1" dirty="0">
                <a:solidFill>
                  <a:schemeClr val="tx1">
                    <a:lumMod val="85000"/>
                    <a:lumOff val="15000"/>
                  </a:schemeClr>
                </a:solidFill>
                <a:latin typeface="Arial" panose="020B0604020202020204" pitchFamily="34" charset="0"/>
                <a:cs typeface="Arial" panose="020B0604020202020204" pitchFamily="34" charset="0"/>
              </a:rPr>
              <a:t> ki te </a:t>
            </a:r>
            <a:r>
              <a:rPr lang="fr-FR" sz="700" b="1" dirty="0" err="1">
                <a:solidFill>
                  <a:schemeClr val="tx1">
                    <a:lumMod val="85000"/>
                    <a:lumOff val="15000"/>
                  </a:schemeClr>
                </a:solidFill>
                <a:latin typeface="Arial" panose="020B0604020202020204" pitchFamily="34" charset="0"/>
                <a:cs typeface="Arial" panose="020B0604020202020204" pitchFamily="34" charset="0"/>
              </a:rPr>
              <a:t>pèfòme</a:t>
            </a:r>
            <a:r>
              <a:rPr lang="fr-FR" sz="700" b="1" dirty="0">
                <a:solidFill>
                  <a:schemeClr val="tx1">
                    <a:lumMod val="85000"/>
                    <a:lumOff val="15000"/>
                  </a:schemeClr>
                </a:solidFill>
                <a:latin typeface="Arial" panose="020B0604020202020204" pitchFamily="34" charset="0"/>
                <a:cs typeface="Arial" panose="020B0604020202020204" pitchFamily="34" charset="0"/>
              </a:rPr>
              <a:t> nan nivo sa a te </a:t>
            </a:r>
            <a:r>
              <a:rPr lang="fr-FR" sz="700" b="1" dirty="0" err="1">
                <a:solidFill>
                  <a:schemeClr val="tx1">
                    <a:lumMod val="85000"/>
                    <a:lumOff val="15000"/>
                  </a:schemeClr>
                </a:solidFill>
                <a:latin typeface="Arial" panose="020B0604020202020204" pitchFamily="34" charset="0"/>
                <a:cs typeface="Arial" panose="020B0604020202020204" pitchFamily="34" charset="0"/>
              </a:rPr>
              <a:t>reponn</a:t>
            </a:r>
            <a:r>
              <a:rPr lang="fr-FR" sz="700" b="1" dirty="0">
                <a:solidFill>
                  <a:schemeClr val="tx1">
                    <a:lumMod val="85000"/>
                    <a:lumOff val="15000"/>
                  </a:schemeClr>
                </a:solidFill>
                <a:latin typeface="Arial" panose="020B0604020202020204" pitchFamily="34" charset="0"/>
                <a:cs typeface="Arial" panose="020B0604020202020204" pitchFamily="34" charset="0"/>
              </a:rPr>
              <a:t> ak </a:t>
            </a:r>
            <a:r>
              <a:rPr lang="fr-FR" sz="700" b="1" dirty="0" err="1">
                <a:solidFill>
                  <a:schemeClr val="tx1">
                    <a:lumMod val="85000"/>
                    <a:lumOff val="15000"/>
                  </a:schemeClr>
                </a:solidFill>
                <a:latin typeface="Arial" panose="020B0604020202020204" pitchFamily="34" charset="0"/>
                <a:cs typeface="Arial" panose="020B0604020202020204" pitchFamily="34" charset="0"/>
              </a:rPr>
              <a:t>atant</a:t>
            </a:r>
            <a:r>
              <a:rPr lang="fr-FR" sz="700" b="1" dirty="0">
                <a:solidFill>
                  <a:schemeClr val="tx1">
                    <a:lumMod val="85000"/>
                    <a:lumOff val="15000"/>
                  </a:schemeClr>
                </a:solidFill>
                <a:latin typeface="Arial" panose="020B0604020202020204" pitchFamily="34" charset="0"/>
                <a:cs typeface="Arial" panose="020B0604020202020204" pitchFamily="34" charset="0"/>
              </a:rPr>
              <a:t> pou nivo klas li a </a:t>
            </a:r>
            <a:r>
              <a:rPr lang="fr-FR" sz="700" b="1" dirty="0" err="1">
                <a:solidFill>
                  <a:schemeClr val="tx1">
                    <a:lumMod val="85000"/>
                    <a:lumOff val="15000"/>
                  </a:schemeClr>
                </a:solidFill>
                <a:latin typeface="Arial" panose="020B0604020202020204" pitchFamily="34" charset="0"/>
                <a:cs typeface="Arial" panose="020B0604020202020204" pitchFamily="34" charset="0"/>
              </a:rPr>
              <a:t>epi</a:t>
            </a:r>
            <a:r>
              <a:rPr lang="fr-FR" sz="700" b="1" dirty="0">
                <a:solidFill>
                  <a:schemeClr val="tx1">
                    <a:lumMod val="85000"/>
                    <a:lumOff val="15000"/>
                  </a:schemeClr>
                </a:solidFill>
                <a:latin typeface="Arial" panose="020B0604020202020204" pitchFamily="34" charset="0"/>
                <a:cs typeface="Arial" panose="020B0604020202020204" pitchFamily="34" charset="0"/>
              </a:rPr>
              <a:t> li sou bon </a:t>
            </a:r>
            <a:r>
              <a:rPr lang="fr-FR" sz="700" b="1" dirty="0" err="1">
                <a:solidFill>
                  <a:schemeClr val="tx1">
                    <a:lumMod val="85000"/>
                    <a:lumOff val="15000"/>
                  </a:schemeClr>
                </a:solidFill>
                <a:latin typeface="Arial" panose="020B0604020202020204" pitchFamily="34" charset="0"/>
                <a:cs typeface="Arial" panose="020B0604020202020204" pitchFamily="34" charset="0"/>
              </a:rPr>
              <a:t>chemen</a:t>
            </a:r>
            <a:r>
              <a:rPr lang="fr-FR" sz="700" b="1" dirty="0">
                <a:solidFill>
                  <a:schemeClr val="tx1">
                    <a:lumMod val="85000"/>
                    <a:lumOff val="15000"/>
                  </a:schemeClr>
                </a:solidFill>
                <a:latin typeface="Arial" panose="020B0604020202020204" pitchFamily="34" charset="0"/>
                <a:cs typeface="Arial" panose="020B0604020202020204" pitchFamily="34" charset="0"/>
              </a:rPr>
              <a:t> </a:t>
            </a:r>
            <a:r>
              <a:rPr lang="fr-FR" sz="700" b="1" dirty="0" err="1">
                <a:solidFill>
                  <a:schemeClr val="tx1">
                    <a:lumMod val="85000"/>
                    <a:lumOff val="15000"/>
                  </a:schemeClr>
                </a:solidFill>
                <a:latin typeface="Arial" panose="020B0604020202020204" pitchFamily="34" charset="0"/>
                <a:cs typeface="Arial" panose="020B0604020202020204" pitchFamily="34" charset="0"/>
              </a:rPr>
              <a:t>akademikman</a:t>
            </a:r>
            <a:r>
              <a:rPr lang="fr-FR" sz="700" b="1" dirty="0">
                <a:solidFill>
                  <a:schemeClr val="tx1">
                    <a:lumMod val="85000"/>
                    <a:lumOff val="15000"/>
                  </a:schemeClr>
                </a:solidFill>
                <a:latin typeface="Arial" panose="020B0604020202020204" pitchFamily="34" charset="0"/>
                <a:cs typeface="Arial" panose="020B0604020202020204" pitchFamily="34" charset="0"/>
              </a:rPr>
              <a:t> nan nivo klas </a:t>
            </a:r>
            <a:r>
              <a:rPr lang="fr-FR" sz="700" b="1" dirty="0" err="1">
                <a:solidFill>
                  <a:schemeClr val="tx1">
                    <a:lumMod val="85000"/>
                    <a:lumOff val="15000"/>
                  </a:schemeClr>
                </a:solidFill>
                <a:latin typeface="Arial" panose="020B0604020202020204" pitchFamily="34" charset="0"/>
                <a:cs typeface="Arial" panose="020B0604020202020204" pitchFamily="34" charset="0"/>
              </a:rPr>
              <a:t>aktyèl</a:t>
            </a:r>
            <a:r>
              <a:rPr lang="fr-FR" sz="700" b="1" dirty="0">
                <a:solidFill>
                  <a:schemeClr val="tx1">
                    <a:lumMod val="85000"/>
                    <a:lumOff val="15000"/>
                  </a:schemeClr>
                </a:solidFill>
                <a:latin typeface="Arial" panose="020B0604020202020204" pitchFamily="34" charset="0"/>
                <a:cs typeface="Arial" panose="020B0604020202020204" pitchFamily="34" charset="0"/>
              </a:rPr>
              <a:t> la pou </a:t>
            </a:r>
            <a:r>
              <a:rPr lang="fr-FR" sz="700" b="1" dirty="0" err="1">
                <a:solidFill>
                  <a:schemeClr val="tx1">
                    <a:lumMod val="85000"/>
                    <a:lumOff val="15000"/>
                  </a:schemeClr>
                </a:solidFill>
                <a:latin typeface="Arial" panose="020B0604020202020204" pitchFamily="34" charset="0"/>
                <a:cs typeface="Arial" panose="020B0604020202020204" pitchFamily="34" charset="0"/>
              </a:rPr>
              <a:t>matyè</a:t>
            </a:r>
            <a:r>
              <a:rPr lang="fr-FR" sz="700" b="1" dirty="0">
                <a:solidFill>
                  <a:schemeClr val="tx1">
                    <a:lumMod val="85000"/>
                    <a:lumOff val="15000"/>
                  </a:schemeClr>
                </a:solidFill>
                <a:latin typeface="Arial" panose="020B0604020202020204" pitchFamily="34" charset="0"/>
                <a:cs typeface="Arial" panose="020B0604020202020204" pitchFamily="34" charset="0"/>
              </a:rPr>
              <a:t> sa a.</a:t>
            </a:r>
            <a:endParaRPr lang="en-US" sz="7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64F84EE6-3B7A-FF49-CBDE-AB2DBBE915F0}"/>
              </a:ext>
            </a:extLst>
          </p:cNvPr>
          <p:cNvSpPr txBox="1"/>
          <p:nvPr/>
        </p:nvSpPr>
        <p:spPr>
          <a:xfrm>
            <a:off x="3434082" y="5018839"/>
            <a:ext cx="2028592" cy="240066"/>
          </a:xfrm>
          <a:prstGeom prst="rect">
            <a:avLst/>
          </a:prstGeom>
          <a:solidFill>
            <a:srgbClr val="F9F9F9"/>
          </a:solidFill>
          <a:ln>
            <a:noFill/>
          </a:ln>
        </p:spPr>
        <p:txBody>
          <a:bodyPr wrap="square" rtlCol="0" anchor="ctr" anchorCtr="0">
            <a:spAutoFit/>
          </a:bodyPr>
          <a:lstStyle/>
          <a:p>
            <a:pPr>
              <a:lnSpc>
                <a:spcPct val="90000"/>
              </a:lnSpc>
            </a:pPr>
            <a:r>
              <a:rPr lang="en-US" sz="1600" baseline="-25000" dirty="0">
                <a:latin typeface="Arial" panose="020B0604020202020204" pitchFamily="34" charset="0"/>
                <a:cs typeface="Arial" panose="020B0604020202020204" pitchFamily="34" charset="0"/>
              </a:rPr>
              <a:t>Li </a:t>
            </a:r>
            <a:r>
              <a:rPr lang="en-US" sz="1600" baseline="-25000" dirty="0" err="1">
                <a:latin typeface="Arial" panose="020B0604020202020204" pitchFamily="34" charset="0"/>
                <a:cs typeface="Arial" panose="020B0604020202020204" pitchFamily="34" charset="0"/>
              </a:rPr>
              <a:t>Reponn</a:t>
            </a:r>
            <a:r>
              <a:rPr lang="en-US" sz="1600" baseline="-25000" dirty="0">
                <a:latin typeface="Arial" panose="020B0604020202020204" pitchFamily="34" charset="0"/>
                <a:cs typeface="Arial" panose="020B0604020202020204" pitchFamily="34" charset="0"/>
              </a:rPr>
              <a:t> ak </a:t>
            </a:r>
            <a:r>
              <a:rPr lang="en-US" sz="1600" baseline="-25000" dirty="0" err="1">
                <a:latin typeface="Arial" panose="020B0604020202020204" pitchFamily="34" charset="0"/>
                <a:cs typeface="Arial" panose="020B0604020202020204" pitchFamily="34" charset="0"/>
              </a:rPr>
              <a:t>Atant</a:t>
            </a:r>
            <a:r>
              <a:rPr lang="en-US" sz="1600" baseline="-25000" dirty="0">
                <a:latin typeface="Arial" panose="020B0604020202020204" pitchFamily="34" charset="0"/>
                <a:cs typeface="Arial" panose="020B0604020202020204" pitchFamily="34" charset="0"/>
              </a:rPr>
              <a:t> </a:t>
            </a:r>
            <a:r>
              <a:rPr lang="en-US" sz="1600" baseline="-25000" dirty="0" err="1">
                <a:latin typeface="Arial" panose="020B0604020202020204" pitchFamily="34" charset="0"/>
                <a:cs typeface="Arial" panose="020B0604020202020204" pitchFamily="34" charset="0"/>
              </a:rPr>
              <a:t>yo</a:t>
            </a:r>
            <a:r>
              <a:rPr lang="en-US" sz="1600" baseline="-25000" dirty="0">
                <a:latin typeface="Arial" panose="020B0604020202020204" pitchFamily="34" charset="0"/>
                <a:cs typeface="Arial" panose="020B0604020202020204" pitchFamily="34" charset="0"/>
              </a:rPr>
              <a:t> An Pati</a:t>
            </a:r>
          </a:p>
        </p:txBody>
      </p:sp>
      <p:sp>
        <p:nvSpPr>
          <p:cNvPr id="34" name="TextBox 33">
            <a:extLst>
              <a:ext uri="{FF2B5EF4-FFF2-40B4-BE49-F238E27FC236}">
                <a16:creationId xmlns:a16="http://schemas.microsoft.com/office/drawing/2014/main" id="{84A3D8D9-FCAB-51E5-DDE1-A2DBFB6ADD21}"/>
              </a:ext>
            </a:extLst>
          </p:cNvPr>
          <p:cNvSpPr txBox="1"/>
          <p:nvPr/>
        </p:nvSpPr>
        <p:spPr>
          <a:xfrm>
            <a:off x="5351490" y="5027596"/>
            <a:ext cx="3288185" cy="523220"/>
          </a:xfrm>
          <a:prstGeom prst="rect">
            <a:avLst/>
          </a:prstGeom>
          <a:solidFill>
            <a:srgbClr val="F9F9F9"/>
          </a:solidFill>
        </p:spPr>
        <p:txBody>
          <a:bodyPr wrap="square" rtlCol="0">
            <a:spAutoFit/>
          </a:bodyPr>
          <a:lstStyle/>
          <a:p>
            <a:r>
              <a:rPr lang="en-US" sz="700" dirty="0">
                <a:solidFill>
                  <a:schemeClr val="tx1">
                    <a:lumMod val="85000"/>
                    <a:lumOff val="15000"/>
                  </a:schemeClr>
                </a:solidFill>
                <a:latin typeface="Arial" panose="020B0604020202020204" pitchFamily="34" charset="0"/>
                <a:cs typeface="Arial" panose="020B0604020202020204" pitchFamily="34" charset="0"/>
              </a:rPr>
              <a:t>Yon </a:t>
            </a:r>
            <a:r>
              <a:rPr lang="en-US" sz="700" dirty="0" err="1">
                <a:solidFill>
                  <a:schemeClr val="tx1">
                    <a:lumMod val="85000"/>
                    <a:lumOff val="15000"/>
                  </a:schemeClr>
                </a:solidFill>
                <a:latin typeface="Arial" panose="020B0604020202020204" pitchFamily="34" charset="0"/>
                <a:cs typeface="Arial" panose="020B0604020202020204" pitchFamily="34" charset="0"/>
              </a:rPr>
              <a:t>elèv</a:t>
            </a:r>
            <a:r>
              <a:rPr lang="en-US" sz="700" dirty="0">
                <a:solidFill>
                  <a:schemeClr val="tx1">
                    <a:lumMod val="85000"/>
                    <a:lumOff val="15000"/>
                  </a:schemeClr>
                </a:solidFill>
                <a:latin typeface="Arial" panose="020B0604020202020204" pitchFamily="34" charset="0"/>
                <a:cs typeface="Arial" panose="020B0604020202020204" pitchFamily="34" charset="0"/>
              </a:rPr>
              <a:t> ki te </a:t>
            </a:r>
            <a:r>
              <a:rPr lang="en-US" sz="700" dirty="0" err="1">
                <a:solidFill>
                  <a:schemeClr val="tx1">
                    <a:lumMod val="85000"/>
                    <a:lumOff val="15000"/>
                  </a:schemeClr>
                </a:solidFill>
                <a:latin typeface="Arial" panose="020B0604020202020204" pitchFamily="34" charset="0"/>
                <a:cs typeface="Arial" panose="020B0604020202020204" pitchFamily="34" charset="0"/>
              </a:rPr>
              <a:t>pèfòme</a:t>
            </a:r>
            <a:r>
              <a:rPr lang="en-US" sz="700" dirty="0">
                <a:solidFill>
                  <a:schemeClr val="tx1">
                    <a:lumMod val="85000"/>
                    <a:lumOff val="15000"/>
                  </a:schemeClr>
                </a:solidFill>
                <a:latin typeface="Arial" panose="020B0604020202020204" pitchFamily="34" charset="0"/>
                <a:cs typeface="Arial" panose="020B0604020202020204" pitchFamily="34" charset="0"/>
              </a:rPr>
              <a:t> nan </a:t>
            </a:r>
            <a:r>
              <a:rPr lang="en-US" sz="700" dirty="0" err="1">
                <a:solidFill>
                  <a:schemeClr val="tx1">
                    <a:lumMod val="85000"/>
                    <a:lumOff val="15000"/>
                  </a:schemeClr>
                </a:solidFill>
                <a:latin typeface="Arial" panose="020B0604020202020204" pitchFamily="34" charset="0"/>
                <a:cs typeface="Arial" panose="020B0604020202020204" pitchFamily="34" charset="0"/>
              </a:rPr>
              <a:t>nivo</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sa</a:t>
            </a:r>
            <a:r>
              <a:rPr lang="en-US" sz="700" dirty="0">
                <a:solidFill>
                  <a:schemeClr val="tx1">
                    <a:lumMod val="85000"/>
                    <a:lumOff val="15000"/>
                  </a:schemeClr>
                </a:solidFill>
                <a:latin typeface="Arial" panose="020B0604020202020204" pitchFamily="34" charset="0"/>
                <a:cs typeface="Arial" panose="020B0604020202020204" pitchFamily="34" charset="0"/>
              </a:rPr>
              <a:t> a te </a:t>
            </a:r>
            <a:r>
              <a:rPr lang="en-US" sz="700" dirty="0" err="1">
                <a:solidFill>
                  <a:schemeClr val="tx1">
                    <a:lumMod val="85000"/>
                    <a:lumOff val="15000"/>
                  </a:schemeClr>
                </a:solidFill>
                <a:latin typeface="Arial" panose="020B0604020202020204" pitchFamily="34" charset="0"/>
                <a:cs typeface="Arial" panose="020B0604020202020204" pitchFamily="34" charset="0"/>
              </a:rPr>
              <a:t>reponn</a:t>
            </a:r>
            <a:r>
              <a:rPr lang="en-US" sz="700" dirty="0">
                <a:solidFill>
                  <a:schemeClr val="tx1">
                    <a:lumMod val="85000"/>
                    <a:lumOff val="15000"/>
                  </a:schemeClr>
                </a:solidFill>
                <a:latin typeface="Arial" panose="020B0604020202020204" pitchFamily="34" charset="0"/>
                <a:cs typeface="Arial" panose="020B0604020202020204" pitchFamily="34" charset="0"/>
              </a:rPr>
              <a:t> ak </a:t>
            </a:r>
            <a:r>
              <a:rPr lang="en-US" sz="700" dirty="0" err="1">
                <a:solidFill>
                  <a:schemeClr val="tx1">
                    <a:lumMod val="85000"/>
                    <a:lumOff val="15000"/>
                  </a:schemeClr>
                </a:solidFill>
                <a:latin typeface="Arial" panose="020B0604020202020204" pitchFamily="34" charset="0"/>
                <a:cs typeface="Arial" panose="020B0604020202020204" pitchFamily="34" charset="0"/>
              </a:rPr>
              <a:t>atant</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yo</a:t>
            </a:r>
            <a:r>
              <a:rPr lang="en-US" sz="700" dirty="0">
                <a:solidFill>
                  <a:schemeClr val="tx1">
                    <a:lumMod val="85000"/>
                    <a:lumOff val="15000"/>
                  </a:schemeClr>
                </a:solidFill>
                <a:latin typeface="Arial" panose="020B0604020202020204" pitchFamily="34" charset="0"/>
                <a:cs typeface="Arial" panose="020B0604020202020204" pitchFamily="34" charset="0"/>
              </a:rPr>
              <a:t> an </a:t>
            </a:r>
            <a:r>
              <a:rPr lang="en-US" sz="700" dirty="0" err="1">
                <a:solidFill>
                  <a:schemeClr val="tx1">
                    <a:lumMod val="85000"/>
                    <a:lumOff val="15000"/>
                  </a:schemeClr>
                </a:solidFill>
                <a:latin typeface="Arial" panose="020B0604020202020204" pitchFamily="34" charset="0"/>
                <a:cs typeface="Arial" panose="020B0604020202020204" pitchFamily="34" charset="0"/>
              </a:rPr>
              <a:t>pati</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pou</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nivo</a:t>
            </a:r>
            <a:r>
              <a:rPr lang="en-US" sz="700" dirty="0">
                <a:solidFill>
                  <a:schemeClr val="tx1">
                    <a:lumMod val="85000"/>
                    <a:lumOff val="15000"/>
                  </a:schemeClr>
                </a:solidFill>
                <a:latin typeface="Arial" panose="020B0604020202020204" pitchFamily="34" charset="0"/>
                <a:cs typeface="Arial" panose="020B0604020202020204" pitchFamily="34" charset="0"/>
              </a:rPr>
              <a:t> klas li a nan </a:t>
            </a:r>
            <a:r>
              <a:rPr lang="en-US" sz="700" dirty="0" err="1">
                <a:solidFill>
                  <a:schemeClr val="tx1">
                    <a:lumMod val="85000"/>
                    <a:lumOff val="15000"/>
                  </a:schemeClr>
                </a:solidFill>
                <a:latin typeface="Arial" panose="020B0604020202020204" pitchFamily="34" charset="0"/>
                <a:cs typeface="Arial" panose="020B0604020202020204" pitchFamily="34" charset="0"/>
              </a:rPr>
              <a:t>matyè</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sa</a:t>
            </a:r>
            <a:r>
              <a:rPr lang="en-US" sz="700" dirty="0">
                <a:solidFill>
                  <a:schemeClr val="tx1">
                    <a:lumMod val="85000"/>
                    <a:lumOff val="15000"/>
                  </a:schemeClr>
                </a:solidFill>
                <a:latin typeface="Arial" panose="020B0604020202020204" pitchFamily="34" charset="0"/>
                <a:cs typeface="Arial" panose="020B0604020202020204" pitchFamily="34" charset="0"/>
              </a:rPr>
              <a:t> a. Lekòl la, an </a:t>
            </a:r>
            <a:r>
              <a:rPr lang="en-US" sz="700" dirty="0" err="1">
                <a:solidFill>
                  <a:schemeClr val="tx1">
                    <a:lumMod val="85000"/>
                    <a:lumOff val="15000"/>
                  </a:schemeClr>
                </a:solidFill>
                <a:latin typeface="Arial" panose="020B0604020202020204" pitchFamily="34" charset="0"/>
                <a:cs typeface="Arial" panose="020B0604020202020204" pitchFamily="34" charset="0"/>
              </a:rPr>
              <a:t>konsiltasyon</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avèk</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paran</a:t>
            </a:r>
            <a:r>
              <a:rPr lang="en-US" sz="700" dirty="0">
                <a:solidFill>
                  <a:schemeClr val="tx1">
                    <a:lumMod val="85000"/>
                    <a:lumOff val="15000"/>
                  </a:schemeClr>
                </a:solidFill>
                <a:latin typeface="Arial" panose="020B0604020202020204" pitchFamily="34" charset="0"/>
                <a:cs typeface="Arial" panose="020B0604020202020204" pitchFamily="34" charset="0"/>
              </a:rPr>
              <a:t>/</a:t>
            </a:r>
            <a:r>
              <a:rPr lang="en-US" sz="700" dirty="0" err="1">
                <a:solidFill>
                  <a:schemeClr val="tx1">
                    <a:lumMod val="85000"/>
                    <a:lumOff val="15000"/>
                  </a:schemeClr>
                </a:solidFill>
                <a:latin typeface="Arial" panose="020B0604020202020204" pitchFamily="34" charset="0"/>
                <a:cs typeface="Arial" panose="020B0604020202020204" pitchFamily="34" charset="0"/>
              </a:rPr>
              <a:t>titè</a:t>
            </a:r>
            <a:r>
              <a:rPr lang="en-US" sz="700" dirty="0">
                <a:solidFill>
                  <a:schemeClr val="tx1">
                    <a:lumMod val="85000"/>
                    <a:lumOff val="15000"/>
                  </a:schemeClr>
                </a:solidFill>
                <a:latin typeface="Arial" panose="020B0604020202020204" pitchFamily="34" charset="0"/>
                <a:cs typeface="Arial" panose="020B0604020202020204" pitchFamily="34" charset="0"/>
              </a:rPr>
              <a:t> legal </a:t>
            </a:r>
            <a:r>
              <a:rPr lang="en-US" sz="700" dirty="0" err="1">
                <a:solidFill>
                  <a:schemeClr val="tx1">
                    <a:lumMod val="85000"/>
                    <a:lumOff val="15000"/>
                  </a:schemeClr>
                </a:solidFill>
                <a:latin typeface="Arial" panose="020B0604020202020204" pitchFamily="34" charset="0"/>
                <a:cs typeface="Arial" panose="020B0604020202020204" pitchFamily="34" charset="0"/>
              </a:rPr>
              <a:t>elèv</a:t>
            </a:r>
            <a:r>
              <a:rPr lang="en-US" sz="700" dirty="0">
                <a:solidFill>
                  <a:schemeClr val="tx1">
                    <a:lumMod val="85000"/>
                    <a:lumOff val="15000"/>
                  </a:schemeClr>
                </a:solidFill>
                <a:latin typeface="Arial" panose="020B0604020202020204" pitchFamily="34" charset="0"/>
                <a:cs typeface="Arial" panose="020B0604020202020204" pitchFamily="34" charset="0"/>
              </a:rPr>
              <a:t> la, ta </a:t>
            </a:r>
            <a:r>
              <a:rPr lang="en-US" sz="700" dirty="0" err="1">
                <a:solidFill>
                  <a:schemeClr val="tx1">
                    <a:lumMod val="85000"/>
                    <a:lumOff val="15000"/>
                  </a:schemeClr>
                </a:solidFill>
                <a:latin typeface="Arial" panose="020B0604020202020204" pitchFamily="34" charset="0"/>
                <a:cs typeface="Arial" panose="020B0604020202020204" pitchFamily="34" charset="0"/>
              </a:rPr>
              <a:t>dwe</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egzamine</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si</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elèv</a:t>
            </a:r>
            <a:r>
              <a:rPr lang="en-US" sz="700" dirty="0">
                <a:solidFill>
                  <a:schemeClr val="tx1">
                    <a:lumMod val="85000"/>
                    <a:lumOff val="15000"/>
                  </a:schemeClr>
                </a:solidFill>
                <a:latin typeface="Arial" panose="020B0604020202020204" pitchFamily="34" charset="0"/>
                <a:cs typeface="Arial" panose="020B0604020202020204" pitchFamily="34" charset="0"/>
              </a:rPr>
              <a:t> la </a:t>
            </a:r>
            <a:r>
              <a:rPr lang="en-US" sz="700" dirty="0" err="1">
                <a:solidFill>
                  <a:schemeClr val="tx1">
                    <a:lumMod val="85000"/>
                    <a:lumOff val="15000"/>
                  </a:schemeClr>
                </a:solidFill>
                <a:latin typeface="Arial" panose="020B0604020202020204" pitchFamily="34" charset="0"/>
                <a:cs typeface="Arial" panose="020B0604020202020204" pitchFamily="34" charset="0"/>
              </a:rPr>
              <a:t>bezwen</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asistans</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akademik</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anplis</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pou</a:t>
            </a:r>
            <a:r>
              <a:rPr lang="en-US" sz="700" dirty="0">
                <a:solidFill>
                  <a:schemeClr val="tx1">
                    <a:lumMod val="85000"/>
                    <a:lumOff val="15000"/>
                  </a:schemeClr>
                </a:solidFill>
                <a:latin typeface="Arial" panose="020B0604020202020204" pitchFamily="34" charset="0"/>
                <a:cs typeface="Arial" panose="020B0604020202020204" pitchFamily="34" charset="0"/>
              </a:rPr>
              <a:t> l ka </a:t>
            </a:r>
            <a:r>
              <a:rPr lang="en-US" sz="700" dirty="0" err="1">
                <a:solidFill>
                  <a:schemeClr val="tx1">
                    <a:lumMod val="85000"/>
                    <a:lumOff val="15000"/>
                  </a:schemeClr>
                </a:solidFill>
                <a:latin typeface="Arial" panose="020B0604020202020204" pitchFamily="34" charset="0"/>
                <a:cs typeface="Arial" panose="020B0604020202020204" pitchFamily="34" charset="0"/>
              </a:rPr>
              <a:t>reyisi</a:t>
            </a:r>
            <a:r>
              <a:rPr lang="en-US" sz="700" dirty="0">
                <a:solidFill>
                  <a:schemeClr val="tx1">
                    <a:lumMod val="85000"/>
                    <a:lumOff val="15000"/>
                  </a:schemeClr>
                </a:solidFill>
                <a:latin typeface="Arial" panose="020B0604020202020204" pitchFamily="34" charset="0"/>
                <a:cs typeface="Arial" panose="020B0604020202020204" pitchFamily="34" charset="0"/>
              </a:rPr>
              <a:t> nan </a:t>
            </a:r>
            <a:r>
              <a:rPr lang="en-US" sz="700" dirty="0" err="1">
                <a:solidFill>
                  <a:schemeClr val="tx1">
                    <a:lumMod val="85000"/>
                    <a:lumOff val="15000"/>
                  </a:schemeClr>
                </a:solidFill>
                <a:latin typeface="Arial" panose="020B0604020202020204" pitchFamily="34" charset="0"/>
                <a:cs typeface="Arial" panose="020B0604020202020204" pitchFamily="34" charset="0"/>
              </a:rPr>
              <a:t>matyè</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sa</a:t>
            </a:r>
            <a:r>
              <a:rPr lang="en-US" sz="700" dirty="0">
                <a:solidFill>
                  <a:schemeClr val="tx1">
                    <a:lumMod val="85000"/>
                    <a:lumOff val="15000"/>
                  </a:schemeClr>
                </a:solidFill>
                <a:latin typeface="Arial" panose="020B0604020202020204" pitchFamily="34" charset="0"/>
                <a:cs typeface="Arial" panose="020B0604020202020204" pitchFamily="34" charset="0"/>
              </a:rPr>
              <a:t> a.</a:t>
            </a:r>
          </a:p>
        </p:txBody>
      </p:sp>
      <p:sp>
        <p:nvSpPr>
          <p:cNvPr id="30" name="TextBox 29">
            <a:extLst>
              <a:ext uri="{FF2B5EF4-FFF2-40B4-BE49-F238E27FC236}">
                <a16:creationId xmlns:a16="http://schemas.microsoft.com/office/drawing/2014/main" id="{5CBC5478-7A14-F646-1A25-629C66ED1AC9}"/>
              </a:ext>
            </a:extLst>
          </p:cNvPr>
          <p:cNvSpPr txBox="1"/>
          <p:nvPr/>
        </p:nvSpPr>
        <p:spPr>
          <a:xfrm>
            <a:off x="3434082" y="5684601"/>
            <a:ext cx="2028592" cy="240066"/>
          </a:xfrm>
          <a:prstGeom prst="rect">
            <a:avLst/>
          </a:prstGeom>
          <a:solidFill>
            <a:srgbClr val="F9F9F9"/>
          </a:solidFill>
          <a:ln>
            <a:noFill/>
          </a:ln>
        </p:spPr>
        <p:txBody>
          <a:bodyPr wrap="square" rtlCol="0" anchor="ctr" anchorCtr="0">
            <a:spAutoFit/>
          </a:bodyPr>
          <a:lstStyle/>
          <a:p>
            <a:pPr>
              <a:lnSpc>
                <a:spcPct val="90000"/>
              </a:lnSpc>
            </a:pPr>
            <a:r>
              <a:rPr lang="en-US" sz="1600" baseline="-25000" dirty="0">
                <a:latin typeface="Arial" panose="020B0604020202020204" pitchFamily="34" charset="0"/>
                <a:cs typeface="Arial" panose="020B0604020202020204" pitchFamily="34" charset="0"/>
              </a:rPr>
              <a:t>Li Pa </a:t>
            </a:r>
            <a:r>
              <a:rPr lang="en-US" sz="1600" baseline="-25000" dirty="0" err="1">
                <a:latin typeface="Arial" panose="020B0604020202020204" pitchFamily="34" charset="0"/>
                <a:cs typeface="Arial" panose="020B0604020202020204" pitchFamily="34" charset="0"/>
              </a:rPr>
              <a:t>Reponn</a:t>
            </a:r>
            <a:r>
              <a:rPr lang="en-US" sz="1600" baseline="-25000" dirty="0">
                <a:latin typeface="Arial" panose="020B0604020202020204" pitchFamily="34" charset="0"/>
                <a:cs typeface="Arial" panose="020B0604020202020204" pitchFamily="34" charset="0"/>
              </a:rPr>
              <a:t> ak </a:t>
            </a:r>
            <a:r>
              <a:rPr lang="en-US" sz="1600" baseline="-25000" dirty="0" err="1">
                <a:latin typeface="Arial" panose="020B0604020202020204" pitchFamily="34" charset="0"/>
                <a:cs typeface="Arial" panose="020B0604020202020204" pitchFamily="34" charset="0"/>
              </a:rPr>
              <a:t>Atant</a:t>
            </a:r>
            <a:r>
              <a:rPr lang="en-US" sz="1600" baseline="-25000" dirty="0">
                <a:latin typeface="Arial" panose="020B0604020202020204" pitchFamily="34" charset="0"/>
                <a:cs typeface="Arial" panose="020B0604020202020204" pitchFamily="34" charset="0"/>
              </a:rPr>
              <a:t> </a:t>
            </a:r>
            <a:r>
              <a:rPr lang="en-US" sz="1600" baseline="-25000" dirty="0" err="1">
                <a:latin typeface="Arial" panose="020B0604020202020204" pitchFamily="34" charset="0"/>
                <a:cs typeface="Arial" panose="020B0604020202020204" pitchFamily="34" charset="0"/>
              </a:rPr>
              <a:t>yo</a:t>
            </a:r>
            <a:endParaRPr lang="en-US" sz="1600" baseline="-25000"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7B45E648-E58B-6E2E-548E-C59BA7E17A37}"/>
              </a:ext>
            </a:extLst>
          </p:cNvPr>
          <p:cNvSpPr txBox="1"/>
          <p:nvPr/>
        </p:nvSpPr>
        <p:spPr>
          <a:xfrm>
            <a:off x="5351490" y="5683456"/>
            <a:ext cx="3310206" cy="846386"/>
          </a:xfrm>
          <a:prstGeom prst="rect">
            <a:avLst/>
          </a:prstGeom>
          <a:solidFill>
            <a:srgbClr val="F9F9F9"/>
          </a:solidFill>
        </p:spPr>
        <p:txBody>
          <a:bodyPr wrap="square" rtlCol="0">
            <a:spAutoFit/>
          </a:bodyPr>
          <a:lstStyle/>
          <a:p>
            <a:r>
              <a:rPr lang="en-US" sz="700" dirty="0">
                <a:solidFill>
                  <a:schemeClr val="tx1">
                    <a:lumMod val="85000"/>
                    <a:lumOff val="15000"/>
                  </a:schemeClr>
                </a:solidFill>
                <a:latin typeface="Arial" panose="020B0604020202020204" pitchFamily="34" charset="0"/>
                <a:cs typeface="Arial" panose="020B0604020202020204" pitchFamily="34" charset="0"/>
              </a:rPr>
              <a:t>Yon </a:t>
            </a:r>
            <a:r>
              <a:rPr lang="en-US" sz="700" dirty="0" err="1">
                <a:solidFill>
                  <a:schemeClr val="tx1">
                    <a:lumMod val="85000"/>
                    <a:lumOff val="15000"/>
                  </a:schemeClr>
                </a:solidFill>
                <a:latin typeface="Arial" panose="020B0604020202020204" pitchFamily="34" charset="0"/>
                <a:cs typeface="Arial" panose="020B0604020202020204" pitchFamily="34" charset="0"/>
              </a:rPr>
              <a:t>elèv</a:t>
            </a:r>
            <a:r>
              <a:rPr lang="en-US" sz="700" dirty="0">
                <a:solidFill>
                  <a:schemeClr val="tx1">
                    <a:lumMod val="85000"/>
                    <a:lumOff val="15000"/>
                  </a:schemeClr>
                </a:solidFill>
                <a:latin typeface="Arial" panose="020B0604020202020204" pitchFamily="34" charset="0"/>
                <a:cs typeface="Arial" panose="020B0604020202020204" pitchFamily="34" charset="0"/>
              </a:rPr>
              <a:t> ki te </a:t>
            </a:r>
            <a:r>
              <a:rPr lang="en-US" sz="700" dirty="0" err="1">
                <a:solidFill>
                  <a:schemeClr val="tx1">
                    <a:lumMod val="85000"/>
                    <a:lumOff val="15000"/>
                  </a:schemeClr>
                </a:solidFill>
                <a:latin typeface="Arial" panose="020B0604020202020204" pitchFamily="34" charset="0"/>
                <a:cs typeface="Arial" panose="020B0604020202020204" pitchFamily="34" charset="0"/>
              </a:rPr>
              <a:t>pèfòme</a:t>
            </a:r>
            <a:r>
              <a:rPr lang="en-US" sz="700" dirty="0">
                <a:solidFill>
                  <a:schemeClr val="tx1">
                    <a:lumMod val="85000"/>
                    <a:lumOff val="15000"/>
                  </a:schemeClr>
                </a:solidFill>
                <a:latin typeface="Arial" panose="020B0604020202020204" pitchFamily="34" charset="0"/>
                <a:cs typeface="Arial" panose="020B0604020202020204" pitchFamily="34" charset="0"/>
              </a:rPr>
              <a:t> nan </a:t>
            </a:r>
            <a:r>
              <a:rPr lang="en-US" sz="700" dirty="0" err="1">
                <a:solidFill>
                  <a:schemeClr val="tx1">
                    <a:lumMod val="85000"/>
                    <a:lumOff val="15000"/>
                  </a:schemeClr>
                </a:solidFill>
                <a:latin typeface="Arial" panose="020B0604020202020204" pitchFamily="34" charset="0"/>
                <a:cs typeface="Arial" panose="020B0604020202020204" pitchFamily="34" charset="0"/>
              </a:rPr>
              <a:t>nivo</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sa</a:t>
            </a:r>
            <a:r>
              <a:rPr lang="en-US" sz="700" dirty="0">
                <a:solidFill>
                  <a:schemeClr val="tx1">
                    <a:lumMod val="85000"/>
                    <a:lumOff val="15000"/>
                  </a:schemeClr>
                </a:solidFill>
                <a:latin typeface="Arial" panose="020B0604020202020204" pitchFamily="34" charset="0"/>
                <a:cs typeface="Arial" panose="020B0604020202020204" pitchFamily="34" charset="0"/>
              </a:rPr>
              <a:t> a pa te </a:t>
            </a:r>
            <a:r>
              <a:rPr lang="en-US" sz="700" dirty="0" err="1">
                <a:solidFill>
                  <a:schemeClr val="tx1">
                    <a:lumMod val="85000"/>
                    <a:lumOff val="15000"/>
                  </a:schemeClr>
                </a:solidFill>
                <a:latin typeface="Arial" panose="020B0604020202020204" pitchFamily="34" charset="0"/>
                <a:cs typeface="Arial" panose="020B0604020202020204" pitchFamily="34" charset="0"/>
              </a:rPr>
              <a:t>reponn</a:t>
            </a:r>
            <a:r>
              <a:rPr lang="en-US" sz="700" dirty="0">
                <a:solidFill>
                  <a:schemeClr val="tx1">
                    <a:lumMod val="85000"/>
                    <a:lumOff val="15000"/>
                  </a:schemeClr>
                </a:solidFill>
                <a:latin typeface="Arial" panose="020B0604020202020204" pitchFamily="34" charset="0"/>
                <a:cs typeface="Arial" panose="020B0604020202020204" pitchFamily="34" charset="0"/>
              </a:rPr>
              <a:t> ak </a:t>
            </a:r>
            <a:r>
              <a:rPr lang="en-US" sz="700" dirty="0" err="1">
                <a:solidFill>
                  <a:schemeClr val="tx1">
                    <a:lumMod val="85000"/>
                    <a:lumOff val="15000"/>
                  </a:schemeClr>
                </a:solidFill>
                <a:latin typeface="Arial" panose="020B0604020202020204" pitchFamily="34" charset="0"/>
                <a:cs typeface="Arial" panose="020B0604020202020204" pitchFamily="34" charset="0"/>
              </a:rPr>
              <a:t>atant</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pou</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nivo</a:t>
            </a:r>
            <a:r>
              <a:rPr lang="en-US" sz="700" dirty="0">
                <a:solidFill>
                  <a:schemeClr val="tx1">
                    <a:lumMod val="85000"/>
                    <a:lumOff val="15000"/>
                  </a:schemeClr>
                </a:solidFill>
                <a:latin typeface="Arial" panose="020B0604020202020204" pitchFamily="34" charset="0"/>
                <a:cs typeface="Arial" panose="020B0604020202020204" pitchFamily="34" charset="0"/>
              </a:rPr>
              <a:t> klas li a nan </a:t>
            </a:r>
            <a:r>
              <a:rPr lang="en-US" sz="700" dirty="0" err="1">
                <a:solidFill>
                  <a:schemeClr val="tx1">
                    <a:lumMod val="85000"/>
                    <a:lumOff val="15000"/>
                  </a:schemeClr>
                </a:solidFill>
                <a:latin typeface="Arial" panose="020B0604020202020204" pitchFamily="34" charset="0"/>
                <a:cs typeface="Arial" panose="020B0604020202020204" pitchFamily="34" charset="0"/>
              </a:rPr>
              <a:t>matyè</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sa</a:t>
            </a:r>
            <a:r>
              <a:rPr lang="en-US" sz="700" dirty="0">
                <a:solidFill>
                  <a:schemeClr val="tx1">
                    <a:lumMod val="85000"/>
                    <a:lumOff val="15000"/>
                  </a:schemeClr>
                </a:solidFill>
                <a:latin typeface="Arial" panose="020B0604020202020204" pitchFamily="34" charset="0"/>
                <a:cs typeface="Arial" panose="020B0604020202020204" pitchFamily="34" charset="0"/>
              </a:rPr>
              <a:t> a.</a:t>
            </a:r>
          </a:p>
          <a:p>
            <a:endParaRPr lang="en-US" sz="700" dirty="0">
              <a:solidFill>
                <a:schemeClr val="tx1">
                  <a:lumMod val="85000"/>
                  <a:lumOff val="15000"/>
                </a:schemeClr>
              </a:solidFill>
              <a:latin typeface="Arial" panose="020B0604020202020204" pitchFamily="34" charset="0"/>
              <a:cs typeface="Arial" panose="020B0604020202020204" pitchFamily="34" charset="0"/>
            </a:endParaRPr>
          </a:p>
          <a:p>
            <a:r>
              <a:rPr lang="en-US" sz="700" dirty="0">
                <a:solidFill>
                  <a:schemeClr val="tx1">
                    <a:lumMod val="85000"/>
                    <a:lumOff val="15000"/>
                  </a:schemeClr>
                </a:solidFill>
                <a:latin typeface="Arial" panose="020B0604020202020204" pitchFamily="34" charset="0"/>
                <a:cs typeface="Arial" panose="020B0604020202020204" pitchFamily="34" charset="0"/>
              </a:rPr>
              <a:t>Lekòl la, an </a:t>
            </a:r>
            <a:r>
              <a:rPr lang="en-US" sz="700" dirty="0" err="1">
                <a:solidFill>
                  <a:schemeClr val="tx1">
                    <a:lumMod val="85000"/>
                    <a:lumOff val="15000"/>
                  </a:schemeClr>
                </a:solidFill>
                <a:latin typeface="Arial" panose="020B0604020202020204" pitchFamily="34" charset="0"/>
                <a:cs typeface="Arial" panose="020B0604020202020204" pitchFamily="34" charset="0"/>
              </a:rPr>
              <a:t>konsiltasyon</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avèk</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paran</a:t>
            </a:r>
            <a:r>
              <a:rPr lang="en-US" sz="700" dirty="0">
                <a:solidFill>
                  <a:schemeClr val="tx1">
                    <a:lumMod val="85000"/>
                    <a:lumOff val="15000"/>
                  </a:schemeClr>
                </a:solidFill>
                <a:latin typeface="Arial" panose="020B0604020202020204" pitchFamily="34" charset="0"/>
                <a:cs typeface="Arial" panose="020B0604020202020204" pitchFamily="34" charset="0"/>
              </a:rPr>
              <a:t>/</a:t>
            </a:r>
            <a:r>
              <a:rPr lang="en-US" sz="700" dirty="0" err="1">
                <a:solidFill>
                  <a:schemeClr val="tx1">
                    <a:lumMod val="85000"/>
                    <a:lumOff val="15000"/>
                  </a:schemeClr>
                </a:solidFill>
                <a:latin typeface="Arial" panose="020B0604020202020204" pitchFamily="34" charset="0"/>
                <a:cs typeface="Arial" panose="020B0604020202020204" pitchFamily="34" charset="0"/>
              </a:rPr>
              <a:t>titè</a:t>
            </a:r>
            <a:r>
              <a:rPr lang="en-US" sz="700" dirty="0">
                <a:solidFill>
                  <a:schemeClr val="tx1">
                    <a:lumMod val="85000"/>
                    <a:lumOff val="15000"/>
                  </a:schemeClr>
                </a:solidFill>
                <a:latin typeface="Arial" panose="020B0604020202020204" pitchFamily="34" charset="0"/>
                <a:cs typeface="Arial" panose="020B0604020202020204" pitchFamily="34" charset="0"/>
              </a:rPr>
              <a:t> legal </a:t>
            </a:r>
            <a:r>
              <a:rPr lang="en-US" sz="700" dirty="0" err="1">
                <a:solidFill>
                  <a:schemeClr val="tx1">
                    <a:lumMod val="85000"/>
                    <a:lumOff val="15000"/>
                  </a:schemeClr>
                </a:solidFill>
                <a:latin typeface="Arial" panose="020B0604020202020204" pitchFamily="34" charset="0"/>
                <a:cs typeface="Arial" panose="020B0604020202020204" pitchFamily="34" charset="0"/>
              </a:rPr>
              <a:t>elèv</a:t>
            </a:r>
            <a:r>
              <a:rPr lang="en-US" sz="700" dirty="0">
                <a:solidFill>
                  <a:schemeClr val="tx1">
                    <a:lumMod val="85000"/>
                    <a:lumOff val="15000"/>
                  </a:schemeClr>
                </a:solidFill>
                <a:latin typeface="Arial" panose="020B0604020202020204" pitchFamily="34" charset="0"/>
                <a:cs typeface="Arial" panose="020B0604020202020204" pitchFamily="34" charset="0"/>
              </a:rPr>
              <a:t> la, ta </a:t>
            </a:r>
            <a:r>
              <a:rPr lang="en-US" sz="700" dirty="0" err="1">
                <a:solidFill>
                  <a:schemeClr val="tx1">
                    <a:lumMod val="85000"/>
                    <a:lumOff val="15000"/>
                  </a:schemeClr>
                </a:solidFill>
                <a:latin typeface="Arial" panose="020B0604020202020204" pitchFamily="34" charset="0"/>
                <a:cs typeface="Arial" panose="020B0604020202020204" pitchFamily="34" charset="0"/>
              </a:rPr>
              <a:t>dwe</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detèmine</a:t>
            </a:r>
            <a:r>
              <a:rPr lang="en-US" sz="700" dirty="0">
                <a:solidFill>
                  <a:schemeClr val="tx1">
                    <a:lumMod val="85000"/>
                    <a:lumOff val="15000"/>
                  </a:schemeClr>
                </a:solidFill>
                <a:latin typeface="Arial" panose="020B0604020202020204" pitchFamily="34" charset="0"/>
                <a:cs typeface="Arial" panose="020B0604020202020204" pitchFamily="34" charset="0"/>
              </a:rPr>
              <a:t> ki </a:t>
            </a:r>
            <a:r>
              <a:rPr lang="en-US" sz="700" dirty="0" err="1">
                <a:solidFill>
                  <a:schemeClr val="tx1">
                    <a:lumMod val="85000"/>
                    <a:lumOff val="15000"/>
                  </a:schemeClr>
                </a:solidFill>
                <a:latin typeface="Arial" panose="020B0604020202020204" pitchFamily="34" charset="0"/>
                <a:cs typeface="Arial" panose="020B0604020202020204" pitchFamily="34" charset="0"/>
              </a:rPr>
              <a:t>asistans</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akademik</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kowòdone</a:t>
            </a:r>
            <a:r>
              <a:rPr lang="en-US" sz="700" dirty="0">
                <a:solidFill>
                  <a:schemeClr val="tx1">
                    <a:lumMod val="85000"/>
                    <a:lumOff val="15000"/>
                  </a:schemeClr>
                </a:solidFill>
                <a:latin typeface="Arial" panose="020B0604020202020204" pitchFamily="34" charset="0"/>
                <a:cs typeface="Arial" panose="020B0604020202020204" pitchFamily="34" charset="0"/>
              </a:rPr>
              <a:t> ak/</a:t>
            </a:r>
            <a:r>
              <a:rPr lang="en-US" sz="700" dirty="0" err="1">
                <a:solidFill>
                  <a:schemeClr val="tx1">
                    <a:lumMod val="85000"/>
                    <a:lumOff val="15000"/>
                  </a:schemeClr>
                </a:solidFill>
                <a:latin typeface="Arial" panose="020B0604020202020204" pitchFamily="34" charset="0"/>
                <a:cs typeface="Arial" panose="020B0604020202020204" pitchFamily="34" charset="0"/>
              </a:rPr>
              <a:t>oswa</a:t>
            </a:r>
            <a:r>
              <a:rPr lang="en-US" sz="700" dirty="0">
                <a:solidFill>
                  <a:schemeClr val="tx1">
                    <a:lumMod val="85000"/>
                    <a:lumOff val="15000"/>
                  </a:schemeClr>
                </a:solidFill>
                <a:latin typeface="Arial" panose="020B0604020202020204" pitchFamily="34" charset="0"/>
                <a:cs typeface="Arial" panose="020B0604020202020204" pitchFamily="34" charset="0"/>
              </a:rPr>
              <a:t> ki </a:t>
            </a:r>
            <a:r>
              <a:rPr lang="en-US" sz="700" dirty="0" err="1">
                <a:solidFill>
                  <a:schemeClr val="tx1">
                    <a:lumMod val="85000"/>
                    <a:lumOff val="15000"/>
                  </a:schemeClr>
                </a:solidFill>
                <a:latin typeface="Arial" panose="020B0604020202020204" pitchFamily="34" charset="0"/>
                <a:cs typeface="Arial" panose="020B0604020202020204" pitchFamily="34" charset="0"/>
              </a:rPr>
              <a:t>enstriksyon</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anplis</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elèv</a:t>
            </a:r>
            <a:r>
              <a:rPr lang="en-US" sz="700" dirty="0">
                <a:solidFill>
                  <a:schemeClr val="tx1">
                    <a:lumMod val="85000"/>
                    <a:lumOff val="15000"/>
                  </a:schemeClr>
                </a:solidFill>
                <a:latin typeface="Arial" panose="020B0604020202020204" pitchFamily="34" charset="0"/>
                <a:cs typeface="Arial" panose="020B0604020202020204" pitchFamily="34" charset="0"/>
              </a:rPr>
              <a:t> la </a:t>
            </a:r>
            <a:r>
              <a:rPr lang="en-US" sz="700" dirty="0" err="1">
                <a:solidFill>
                  <a:schemeClr val="tx1">
                    <a:lumMod val="85000"/>
                    <a:lumOff val="15000"/>
                  </a:schemeClr>
                </a:solidFill>
                <a:latin typeface="Arial" panose="020B0604020202020204" pitchFamily="34" charset="0"/>
                <a:cs typeface="Arial" panose="020B0604020202020204" pitchFamily="34" charset="0"/>
              </a:rPr>
              <a:t>bezwen</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pou</a:t>
            </a:r>
            <a:r>
              <a:rPr lang="en-US" sz="700" dirty="0">
                <a:solidFill>
                  <a:schemeClr val="tx1">
                    <a:lumMod val="85000"/>
                    <a:lumOff val="15000"/>
                  </a:schemeClr>
                </a:solidFill>
                <a:latin typeface="Arial" panose="020B0604020202020204" pitchFamily="34" charset="0"/>
                <a:cs typeface="Arial" panose="020B0604020202020204" pitchFamily="34" charset="0"/>
              </a:rPr>
              <a:t> l ka </a:t>
            </a:r>
            <a:r>
              <a:rPr lang="en-US" sz="700" dirty="0" err="1">
                <a:solidFill>
                  <a:schemeClr val="tx1">
                    <a:lumMod val="85000"/>
                    <a:lumOff val="15000"/>
                  </a:schemeClr>
                </a:solidFill>
                <a:latin typeface="Arial" panose="020B0604020202020204" pitchFamily="34" charset="0"/>
                <a:cs typeface="Arial" panose="020B0604020202020204" pitchFamily="34" charset="0"/>
              </a:rPr>
              <a:t>reyisi</a:t>
            </a:r>
            <a:r>
              <a:rPr lang="en-US" sz="700" dirty="0">
                <a:solidFill>
                  <a:schemeClr val="tx1">
                    <a:lumMod val="85000"/>
                    <a:lumOff val="15000"/>
                  </a:schemeClr>
                </a:solidFill>
                <a:latin typeface="Arial" panose="020B0604020202020204" pitchFamily="34" charset="0"/>
                <a:cs typeface="Arial" panose="020B0604020202020204" pitchFamily="34" charset="0"/>
              </a:rPr>
              <a:t> nan </a:t>
            </a:r>
            <a:r>
              <a:rPr lang="en-US" sz="700" dirty="0" err="1">
                <a:solidFill>
                  <a:schemeClr val="tx1">
                    <a:lumMod val="85000"/>
                    <a:lumOff val="15000"/>
                  </a:schemeClr>
                </a:solidFill>
                <a:latin typeface="Arial" panose="020B0604020202020204" pitchFamily="34" charset="0"/>
                <a:cs typeface="Arial" panose="020B0604020202020204" pitchFamily="34" charset="0"/>
              </a:rPr>
              <a:t>matyè</a:t>
            </a:r>
            <a:r>
              <a:rPr lang="en-US" sz="700" dirty="0">
                <a:solidFill>
                  <a:schemeClr val="tx1">
                    <a:lumMod val="85000"/>
                    <a:lumOff val="15000"/>
                  </a:schemeClr>
                </a:solidFill>
                <a:latin typeface="Arial" panose="020B0604020202020204" pitchFamily="34" charset="0"/>
                <a:cs typeface="Arial" panose="020B0604020202020204" pitchFamily="34" charset="0"/>
              </a:rPr>
              <a:t> </a:t>
            </a:r>
            <a:r>
              <a:rPr lang="en-US" sz="700" dirty="0" err="1">
                <a:solidFill>
                  <a:schemeClr val="tx1">
                    <a:lumMod val="85000"/>
                    <a:lumOff val="15000"/>
                  </a:schemeClr>
                </a:solidFill>
                <a:latin typeface="Arial" panose="020B0604020202020204" pitchFamily="34" charset="0"/>
                <a:cs typeface="Arial" panose="020B0604020202020204" pitchFamily="34" charset="0"/>
              </a:rPr>
              <a:t>sa</a:t>
            </a:r>
            <a:r>
              <a:rPr lang="en-US" sz="700" dirty="0">
                <a:solidFill>
                  <a:schemeClr val="tx1">
                    <a:lumMod val="85000"/>
                    <a:lumOff val="15000"/>
                  </a:schemeClr>
                </a:solidFill>
                <a:latin typeface="Arial" panose="020B0604020202020204" pitchFamily="34" charset="0"/>
                <a:cs typeface="Arial" panose="020B0604020202020204" pitchFamily="34" charset="0"/>
              </a:rPr>
              <a:t> a.</a:t>
            </a:r>
          </a:p>
          <a:p>
            <a:endParaRPr lang="en-US" sz="7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1" name="Slide Number Placeholder 6">
            <a:extLst>
              <a:ext uri="{FF2B5EF4-FFF2-40B4-BE49-F238E27FC236}">
                <a16:creationId xmlns:a16="http://schemas.microsoft.com/office/drawing/2014/main" id="{05E0AC4E-0C2D-9A6D-556F-61395CA31CCB}"/>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13</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36D85701-3206-CA3F-6B5D-D1D6C039917D}"/>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ABCBE83-9368-749F-8E89-5EFC23103E2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0410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4759A-4099-E7D6-18DE-73C756C8D21B}"/>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A3DE2D15-A7B6-3644-9EE6-E7266739068B}"/>
              </a:ext>
            </a:extLst>
          </p:cNvPr>
          <p:cNvSpPr>
            <a:spLocks noGrp="1"/>
          </p:cNvSpPr>
          <p:nvPr>
            <p:ph type="title"/>
          </p:nvPr>
        </p:nvSpPr>
        <p:spPr>
          <a:xfrm>
            <a:off x="12359" y="149294"/>
            <a:ext cx="11205768" cy="624734"/>
          </a:xfrm>
        </p:spPr>
        <p:txBody>
          <a:bodyPr>
            <a:normAutofit fontScale="90000"/>
          </a:bodyPr>
          <a:lstStyle/>
          <a:p>
            <a:r>
              <a:rPr lang="it-IT" sz="5300" dirty="0">
                <a:solidFill>
                  <a:srgbClr val="1A4785"/>
                </a:solidFill>
                <a:latin typeface="Aptos" panose="020B0004020202020204" pitchFamily="34" charset="0"/>
                <a:ea typeface="Open Sans Light" pitchFamily="2" charset="0"/>
                <a:cs typeface="Open Sans Light" pitchFamily="2" charset="0"/>
              </a:rPr>
              <a:t>Afiche Rezilta Tès yo: Konparezon Done</a:t>
            </a:r>
            <a:endParaRPr lang="en-US" dirty="0"/>
          </a:p>
        </p:txBody>
      </p:sp>
      <p:pic>
        <p:nvPicPr>
          <p:cNvPr id="7" name="Picture 6" descr="Yon kapti ekran rezilta deomonstrasyon tès elèv yo chwazi a, ki montre pèfòmans yo pou de (2) dènye ane yo ak pèfòmans yo an konparezon ak elèv ki nan lekòl yo, distri yo ak eta yo a.&#10;">
            <a:extLst>
              <a:ext uri="{FF2B5EF4-FFF2-40B4-BE49-F238E27FC236}">
                <a16:creationId xmlns:a16="http://schemas.microsoft.com/office/drawing/2014/main" id="{4CE963C1-0C63-B9C1-5838-00B4EC026A52}"/>
              </a:ext>
            </a:extLst>
          </p:cNvPr>
          <p:cNvPicPr>
            <a:picLocks noChangeAspect="1"/>
          </p:cNvPicPr>
          <p:nvPr/>
        </p:nvPicPr>
        <p:blipFill>
          <a:blip r:embed="rId2"/>
          <a:stretch>
            <a:fillRect/>
          </a:stretch>
        </p:blipFill>
        <p:spPr>
          <a:xfrm>
            <a:off x="3824688" y="1005987"/>
            <a:ext cx="7994779" cy="5194525"/>
          </a:xfrm>
          <a:prstGeom prst="rect">
            <a:avLst/>
          </a:prstGeom>
        </p:spPr>
      </p:pic>
      <p:sp>
        <p:nvSpPr>
          <p:cNvPr id="2" name="Rectangle 1">
            <a:extLst>
              <a:ext uri="{FF2B5EF4-FFF2-40B4-BE49-F238E27FC236}">
                <a16:creationId xmlns:a16="http://schemas.microsoft.com/office/drawing/2014/main" id="{4581D811-675C-BB4A-2024-7B61CC7C3814}"/>
              </a:ext>
              <a:ext uri="{C183D7F6-B498-43B3-948B-1728B52AA6E4}">
                <adec:decorative xmlns:adec="http://schemas.microsoft.com/office/drawing/2017/decorative" val="1"/>
              </a:ext>
            </a:extLst>
          </p:cNvPr>
          <p:cNvSpPr/>
          <p:nvPr/>
        </p:nvSpPr>
        <p:spPr>
          <a:xfrm>
            <a:off x="6058966" y="1412741"/>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 name="TextBox 2">
            <a:extLst>
              <a:ext uri="{FF2B5EF4-FFF2-40B4-BE49-F238E27FC236}">
                <a16:creationId xmlns:a16="http://schemas.microsoft.com/office/drawing/2014/main" id="{1D7B1EC3-EEDB-F64D-2EDF-D29F0A38C992}"/>
              </a:ext>
            </a:extLst>
          </p:cNvPr>
          <p:cNvSpPr txBox="1"/>
          <p:nvPr/>
        </p:nvSpPr>
        <p:spPr>
          <a:xfrm>
            <a:off x="6031268" y="1344720"/>
            <a:ext cx="1969732" cy="461665"/>
          </a:xfrm>
          <a:prstGeom prst="rect">
            <a:avLst/>
          </a:prstGeom>
          <a:noFill/>
          <a:ln>
            <a:noFill/>
          </a:ln>
        </p:spPr>
        <p:txBody>
          <a:bodyPr wrap="square" rtlCol="0">
            <a:spAutoFit/>
          </a:bodyPr>
          <a:lstStyle/>
          <a:p>
            <a:r>
              <a:rPr lang="es-AR" sz="1200" dirty="0" err="1">
                <a:latin typeface="Aptos Slab Light" panose="020F05020202040A0204" pitchFamily="34" charset="0"/>
                <a:cs typeface="Arial" panose="020B0604020202020204" pitchFamily="34" charset="0"/>
              </a:rPr>
              <a:t>Depatman</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Edikasyon</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Primè</a:t>
            </a:r>
            <a:r>
              <a:rPr lang="es-AR" sz="1200" dirty="0">
                <a:latin typeface="Aptos Slab Light" panose="020F05020202040A0204" pitchFamily="34" charset="0"/>
                <a:cs typeface="Arial" panose="020B0604020202020204" pitchFamily="34" charset="0"/>
              </a:rPr>
              <a:t> ak </a:t>
            </a:r>
            <a:r>
              <a:rPr lang="es-AR" sz="1200" dirty="0" err="1">
                <a:latin typeface="Aptos Slab Light" panose="020F05020202040A0204" pitchFamily="34" charset="0"/>
                <a:cs typeface="Arial" panose="020B0604020202020204" pitchFamily="34" charset="0"/>
              </a:rPr>
              <a:t>Segondè</a:t>
            </a:r>
            <a:endParaRPr lang="es-AR" sz="1200" dirty="0">
              <a:latin typeface="Aptos Slab Light" panose="020F05020202040A0204" pitchFamily="34" charset="0"/>
              <a:cs typeface="Arial" panose="020B0604020202020204" pitchFamily="34" charset="0"/>
            </a:endParaRPr>
          </a:p>
        </p:txBody>
      </p:sp>
      <p:sp>
        <p:nvSpPr>
          <p:cNvPr id="9" name="TextBox 8">
            <a:extLst>
              <a:ext uri="{FF2B5EF4-FFF2-40B4-BE49-F238E27FC236}">
                <a16:creationId xmlns:a16="http://schemas.microsoft.com/office/drawing/2014/main" id="{06D6C35C-58D3-45B5-07E0-D6DF5C113628}"/>
              </a:ext>
            </a:extLst>
          </p:cNvPr>
          <p:cNvSpPr txBox="1"/>
          <p:nvPr/>
        </p:nvSpPr>
        <p:spPr>
          <a:xfrm>
            <a:off x="4166960" y="1957518"/>
            <a:ext cx="7504340" cy="830997"/>
          </a:xfrm>
          <a:prstGeom prst="rect">
            <a:avLst/>
          </a:prstGeom>
          <a:solidFill>
            <a:srgbClr val="F9F9F9"/>
          </a:solidFill>
          <a:ln>
            <a:noFill/>
          </a:ln>
        </p:spPr>
        <p:txBody>
          <a:bodyPr wrap="square" rtlCol="0">
            <a:spAutoFit/>
          </a:bodyPr>
          <a:lstStyle/>
          <a:p>
            <a:r>
              <a:rPr lang="en-US" sz="2400" baseline="-25000" dirty="0" err="1">
                <a:solidFill>
                  <a:srgbClr val="000000"/>
                </a:solidFill>
                <a:latin typeface="Arial" panose="020B0604020202020204" pitchFamily="34" charset="0"/>
              </a:rPr>
              <a:t>Kijan</a:t>
            </a:r>
            <a:r>
              <a:rPr lang="en-US" sz="2400" baseline="-25000" dirty="0">
                <a:solidFill>
                  <a:srgbClr val="000000"/>
                </a:solidFill>
                <a:latin typeface="Arial" panose="020B0604020202020204" pitchFamily="34" charset="0"/>
              </a:rPr>
              <a:t> </a:t>
            </a:r>
            <a:r>
              <a:rPr lang="en-US" sz="2400" baseline="-25000" dirty="0" err="1">
                <a:solidFill>
                  <a:srgbClr val="000000"/>
                </a:solidFill>
                <a:latin typeface="Arial" panose="020B0604020202020204" pitchFamily="34" charset="0"/>
              </a:rPr>
              <a:t>elèv</a:t>
            </a:r>
            <a:r>
              <a:rPr lang="en-US" sz="2400" baseline="-25000" dirty="0">
                <a:solidFill>
                  <a:srgbClr val="000000"/>
                </a:solidFill>
                <a:latin typeface="Arial" panose="020B0604020202020204" pitchFamily="34" charset="0"/>
              </a:rPr>
              <a:t> </a:t>
            </a:r>
            <a:r>
              <a:rPr lang="en-US" sz="2400" baseline="-25000" dirty="0" err="1">
                <a:solidFill>
                  <a:srgbClr val="000000"/>
                </a:solidFill>
                <a:latin typeface="Arial" panose="020B0604020202020204" pitchFamily="34" charset="0"/>
              </a:rPr>
              <a:t>ou</a:t>
            </a:r>
            <a:r>
              <a:rPr lang="en-US" sz="2400" baseline="-25000" dirty="0">
                <a:solidFill>
                  <a:srgbClr val="000000"/>
                </a:solidFill>
                <a:latin typeface="Arial" panose="020B0604020202020204" pitchFamily="34" charset="0"/>
              </a:rPr>
              <a:t> a te </a:t>
            </a:r>
            <a:r>
              <a:rPr lang="en-US" sz="2400" baseline="-25000" dirty="0" err="1">
                <a:solidFill>
                  <a:srgbClr val="000000"/>
                </a:solidFill>
                <a:latin typeface="Arial" panose="020B0604020202020204" pitchFamily="34" charset="0"/>
              </a:rPr>
              <a:t>pèfòme</a:t>
            </a:r>
            <a:r>
              <a:rPr lang="en-US" sz="2400" baseline="-25000" dirty="0">
                <a:solidFill>
                  <a:srgbClr val="000000"/>
                </a:solidFill>
                <a:latin typeface="Arial" panose="020B0604020202020204" pitchFamily="34" charset="0"/>
              </a:rPr>
              <a:t> </a:t>
            </a:r>
            <a:r>
              <a:rPr lang="en-US" sz="2400" baseline="-25000" dirty="0" err="1">
                <a:solidFill>
                  <a:srgbClr val="000000"/>
                </a:solidFill>
                <a:latin typeface="Arial" panose="020B0604020202020204" pitchFamily="34" charset="0"/>
              </a:rPr>
              <a:t>parapò</a:t>
            </a:r>
            <a:r>
              <a:rPr lang="en-US" sz="2400" baseline="-25000" dirty="0">
                <a:solidFill>
                  <a:srgbClr val="000000"/>
                </a:solidFill>
                <a:latin typeface="Arial" panose="020B0604020202020204" pitchFamily="34" charset="0"/>
              </a:rPr>
              <a:t> ak </a:t>
            </a:r>
            <a:r>
              <a:rPr lang="en-US" sz="2400" baseline="-25000" dirty="0" err="1">
                <a:solidFill>
                  <a:srgbClr val="000000"/>
                </a:solidFill>
                <a:latin typeface="Arial" panose="020B0604020202020204" pitchFamily="34" charset="0"/>
              </a:rPr>
              <a:t>lòt</a:t>
            </a:r>
            <a:r>
              <a:rPr lang="en-US" sz="2400" baseline="-25000" dirty="0">
                <a:solidFill>
                  <a:srgbClr val="000000"/>
                </a:solidFill>
                <a:latin typeface="Arial" panose="020B0604020202020204" pitchFamily="34" charset="0"/>
              </a:rPr>
              <a:t> </a:t>
            </a:r>
            <a:r>
              <a:rPr lang="en-US" sz="2400" baseline="-25000" dirty="0" err="1">
                <a:solidFill>
                  <a:srgbClr val="000000"/>
                </a:solidFill>
                <a:latin typeface="Arial" panose="020B0604020202020204" pitchFamily="34" charset="0"/>
              </a:rPr>
              <a:t>elèv</a:t>
            </a:r>
            <a:r>
              <a:rPr lang="en-US" sz="2400" baseline="-25000" dirty="0">
                <a:solidFill>
                  <a:srgbClr val="000000"/>
                </a:solidFill>
                <a:latin typeface="Arial" panose="020B0604020202020204" pitchFamily="34" charset="0"/>
              </a:rPr>
              <a:t> nan lekòl la, nan </a:t>
            </a:r>
            <a:r>
              <a:rPr lang="en-US" sz="2400" baseline="-25000" dirty="0" err="1">
                <a:solidFill>
                  <a:srgbClr val="000000"/>
                </a:solidFill>
                <a:latin typeface="Arial" panose="020B0604020202020204" pitchFamily="34" charset="0"/>
              </a:rPr>
              <a:t>distri</a:t>
            </a:r>
            <a:r>
              <a:rPr lang="en-US" sz="2400" baseline="-25000" dirty="0">
                <a:solidFill>
                  <a:srgbClr val="000000"/>
                </a:solidFill>
                <a:latin typeface="Arial" panose="020B0604020202020204" pitchFamily="34" charset="0"/>
              </a:rPr>
              <a:t> a, ak nan eta a?</a:t>
            </a:r>
          </a:p>
          <a:p>
            <a:endParaRPr lang="en-US" sz="2400" b="0" i="0" u="none" strike="noStrike" baseline="-25000" dirty="0">
              <a:solidFill>
                <a:srgbClr val="000000"/>
              </a:solidFill>
              <a:latin typeface="Arial" panose="020B0604020202020204" pitchFamily="34" charset="0"/>
            </a:endParaRPr>
          </a:p>
        </p:txBody>
      </p:sp>
      <p:sp>
        <p:nvSpPr>
          <p:cNvPr id="12" name="Rounded Rectangular Callout 11">
            <a:extLst>
              <a:ext uri="{FF2B5EF4-FFF2-40B4-BE49-F238E27FC236}">
                <a16:creationId xmlns:a16="http://schemas.microsoft.com/office/drawing/2014/main" id="{B12DBA21-B6DB-7A56-C9FE-2B2B0985E850}"/>
              </a:ext>
            </a:extLst>
          </p:cNvPr>
          <p:cNvSpPr/>
          <p:nvPr/>
        </p:nvSpPr>
        <p:spPr>
          <a:xfrm>
            <a:off x="221064" y="1358536"/>
            <a:ext cx="3094893" cy="1412656"/>
          </a:xfrm>
          <a:prstGeom prst="wedgeRoundRectCallout">
            <a:avLst>
              <a:gd name="adj1" fmla="val 73350"/>
              <a:gd name="adj2" fmla="val 2179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Defile </a:t>
            </a:r>
            <a:r>
              <a:rPr lang="en-US" dirty="0" err="1"/>
              <a:t>desann</a:t>
            </a:r>
            <a:r>
              <a:rPr lang="en-US" dirty="0"/>
              <a:t> </a:t>
            </a:r>
            <a:r>
              <a:rPr lang="en-US" dirty="0" err="1"/>
              <a:t>pou</a:t>
            </a:r>
            <a:r>
              <a:rPr lang="en-US" dirty="0"/>
              <a:t> w </a:t>
            </a:r>
            <a:r>
              <a:rPr lang="en-US" dirty="0" err="1"/>
              <a:t>gade</a:t>
            </a:r>
            <a:r>
              <a:rPr lang="en-US" dirty="0"/>
              <a:t> </a:t>
            </a:r>
            <a:r>
              <a:rPr lang="en-US" dirty="0" err="1"/>
              <a:t>nòt</a:t>
            </a:r>
            <a:r>
              <a:rPr lang="en-US" dirty="0"/>
              <a:t> </a:t>
            </a:r>
            <a:r>
              <a:rPr lang="en-US" dirty="0" err="1"/>
              <a:t>elèv</a:t>
            </a:r>
            <a:r>
              <a:rPr lang="en-US" dirty="0"/>
              <a:t> </a:t>
            </a:r>
            <a:r>
              <a:rPr lang="en-US" dirty="0" err="1"/>
              <a:t>ou</a:t>
            </a:r>
            <a:r>
              <a:rPr lang="en-US" dirty="0"/>
              <a:t> a </a:t>
            </a:r>
            <a:r>
              <a:rPr lang="en-US" dirty="0" err="1"/>
              <a:t>parapò</a:t>
            </a:r>
            <a:r>
              <a:rPr lang="en-US" dirty="0"/>
              <a:t> ak </a:t>
            </a:r>
            <a:r>
              <a:rPr lang="en-US" dirty="0" err="1"/>
              <a:t>nòt</a:t>
            </a:r>
            <a:r>
              <a:rPr lang="en-US" dirty="0"/>
              <a:t> </a:t>
            </a:r>
            <a:r>
              <a:rPr lang="en-US" dirty="0" err="1"/>
              <a:t>lòt</a:t>
            </a:r>
            <a:r>
              <a:rPr lang="en-US" dirty="0"/>
              <a:t> </a:t>
            </a:r>
            <a:r>
              <a:rPr lang="en-US" dirty="0" err="1"/>
              <a:t>elèv</a:t>
            </a:r>
            <a:r>
              <a:rPr lang="en-US" dirty="0"/>
              <a:t> ki nan lekòl, </a:t>
            </a:r>
            <a:r>
              <a:rPr lang="en-US" dirty="0" err="1"/>
              <a:t>distri</a:t>
            </a:r>
            <a:r>
              <a:rPr lang="en-US" dirty="0"/>
              <a:t> ak eta li a.</a:t>
            </a:r>
            <a:endParaRPr lang="en-US" dirty="0">
              <a:solidFill>
                <a:schemeClr val="bg1"/>
              </a:solidFill>
              <a:latin typeface="Aptos" panose="020B0004020202020204" pitchFamily="34" charset="0"/>
            </a:endParaRPr>
          </a:p>
        </p:txBody>
      </p:sp>
      <p:sp>
        <p:nvSpPr>
          <p:cNvPr id="10" name="TextBox 9">
            <a:extLst>
              <a:ext uri="{FF2B5EF4-FFF2-40B4-BE49-F238E27FC236}">
                <a16:creationId xmlns:a16="http://schemas.microsoft.com/office/drawing/2014/main" id="{FFDC2F60-34A5-185F-3A9D-E2A6373317D5}"/>
              </a:ext>
            </a:extLst>
          </p:cNvPr>
          <p:cNvSpPr txBox="1"/>
          <p:nvPr/>
        </p:nvSpPr>
        <p:spPr>
          <a:xfrm>
            <a:off x="4012077" y="2628687"/>
            <a:ext cx="7659224" cy="461665"/>
          </a:xfrm>
          <a:prstGeom prst="rect">
            <a:avLst/>
          </a:prstGeom>
          <a:solidFill>
            <a:srgbClr val="F9F9F9"/>
          </a:solidFill>
          <a:ln>
            <a:noFill/>
          </a:ln>
        </p:spPr>
        <p:txBody>
          <a:bodyPr wrap="square" rtlCol="0">
            <a:spAutoFit/>
          </a:bodyPr>
          <a:lstStyle/>
          <a:p>
            <a:r>
              <a:rPr lang="en-US" baseline="-25000" dirty="0">
                <a:solidFill>
                  <a:schemeClr val="tx1">
                    <a:lumMod val="75000"/>
                    <a:lumOff val="25000"/>
                  </a:schemeClr>
                </a:solidFill>
                <a:latin typeface="Arial" panose="020B0604020202020204" pitchFamily="34" charset="0"/>
              </a:rPr>
              <a:t>Tablo </a:t>
            </a:r>
            <a:r>
              <a:rPr lang="en-US" baseline="-25000" dirty="0" err="1">
                <a:solidFill>
                  <a:schemeClr val="tx1">
                    <a:lumMod val="75000"/>
                    <a:lumOff val="25000"/>
                  </a:schemeClr>
                </a:solidFill>
                <a:latin typeface="Arial" panose="020B0604020202020204" pitchFamily="34" charset="0"/>
              </a:rPr>
              <a:t>sa</a:t>
            </a:r>
            <a:r>
              <a:rPr lang="en-US" baseline="-25000" dirty="0">
                <a:solidFill>
                  <a:schemeClr val="tx1">
                    <a:lumMod val="75000"/>
                    <a:lumOff val="25000"/>
                  </a:schemeClr>
                </a:solidFill>
                <a:latin typeface="Arial" panose="020B0604020202020204" pitchFamily="34" charset="0"/>
              </a:rPr>
              <a:t> a montre </a:t>
            </a:r>
            <a:r>
              <a:rPr lang="en-US" baseline="-25000" dirty="0" err="1">
                <a:solidFill>
                  <a:schemeClr val="tx1">
                    <a:lumMod val="75000"/>
                    <a:lumOff val="25000"/>
                  </a:schemeClr>
                </a:solidFill>
                <a:latin typeface="Arial" panose="020B0604020202020204" pitchFamily="34" charset="0"/>
              </a:rPr>
              <a:t>fason</a:t>
            </a:r>
            <a:r>
              <a:rPr lang="en-US" baseline="-25000" dirty="0">
                <a:solidFill>
                  <a:schemeClr val="tx1">
                    <a:lumMod val="75000"/>
                    <a:lumOff val="25000"/>
                  </a:schemeClr>
                </a:solidFill>
                <a:latin typeface="Arial" panose="020B0604020202020204" pitchFamily="34" charset="0"/>
              </a:rPr>
              <a:t> </a:t>
            </a:r>
            <a:r>
              <a:rPr lang="en-US" baseline="-25000" dirty="0" err="1">
                <a:solidFill>
                  <a:schemeClr val="tx1">
                    <a:lumMod val="75000"/>
                    <a:lumOff val="25000"/>
                  </a:schemeClr>
                </a:solidFill>
                <a:latin typeface="Arial" panose="020B0604020202020204" pitchFamily="34" charset="0"/>
              </a:rPr>
              <a:t>elèv</a:t>
            </a:r>
            <a:r>
              <a:rPr lang="en-US" baseline="-25000" dirty="0">
                <a:solidFill>
                  <a:schemeClr val="tx1">
                    <a:lumMod val="75000"/>
                    <a:lumOff val="25000"/>
                  </a:schemeClr>
                </a:solidFill>
                <a:latin typeface="Arial" panose="020B0604020202020204" pitchFamily="34" charset="0"/>
              </a:rPr>
              <a:t> </a:t>
            </a:r>
            <a:r>
              <a:rPr lang="en-US" baseline="-25000" dirty="0" err="1">
                <a:solidFill>
                  <a:schemeClr val="tx1">
                    <a:lumMod val="75000"/>
                    <a:lumOff val="25000"/>
                  </a:schemeClr>
                </a:solidFill>
                <a:latin typeface="Arial" panose="020B0604020202020204" pitchFamily="34" charset="0"/>
              </a:rPr>
              <a:t>ou</a:t>
            </a:r>
            <a:r>
              <a:rPr lang="en-US" baseline="-25000" dirty="0">
                <a:solidFill>
                  <a:schemeClr val="tx1">
                    <a:lumMod val="75000"/>
                    <a:lumOff val="25000"/>
                  </a:schemeClr>
                </a:solidFill>
                <a:latin typeface="Arial" panose="020B0604020202020204" pitchFamily="34" charset="0"/>
              </a:rPr>
              <a:t> a te </a:t>
            </a:r>
            <a:r>
              <a:rPr lang="en-US" baseline="-25000" dirty="0" err="1">
                <a:solidFill>
                  <a:schemeClr val="tx1">
                    <a:lumMod val="75000"/>
                    <a:lumOff val="25000"/>
                  </a:schemeClr>
                </a:solidFill>
                <a:latin typeface="Arial" panose="020B0604020202020204" pitchFamily="34" charset="0"/>
              </a:rPr>
              <a:t>pèfòme</a:t>
            </a:r>
            <a:r>
              <a:rPr lang="en-US" baseline="-25000" dirty="0">
                <a:solidFill>
                  <a:schemeClr val="tx1">
                    <a:lumMod val="75000"/>
                    <a:lumOff val="25000"/>
                  </a:schemeClr>
                </a:solidFill>
                <a:latin typeface="Arial" panose="020B0604020202020204" pitchFamily="34" charset="0"/>
              </a:rPr>
              <a:t> </a:t>
            </a:r>
            <a:r>
              <a:rPr lang="en-US" baseline="-25000" dirty="0" err="1">
                <a:solidFill>
                  <a:schemeClr val="tx1">
                    <a:lumMod val="75000"/>
                    <a:lumOff val="25000"/>
                  </a:schemeClr>
                </a:solidFill>
                <a:latin typeface="Arial" panose="020B0604020202020204" pitchFamily="34" charset="0"/>
              </a:rPr>
              <a:t>parapò</a:t>
            </a:r>
            <a:r>
              <a:rPr lang="en-US" baseline="-25000" dirty="0">
                <a:solidFill>
                  <a:schemeClr val="tx1">
                    <a:lumMod val="75000"/>
                    <a:lumOff val="25000"/>
                  </a:schemeClr>
                </a:solidFill>
                <a:latin typeface="Arial" panose="020B0604020202020204" pitchFamily="34" charset="0"/>
              </a:rPr>
              <a:t> ak </a:t>
            </a:r>
            <a:r>
              <a:rPr lang="en-US" baseline="-25000" dirty="0" err="1">
                <a:solidFill>
                  <a:schemeClr val="tx1">
                    <a:lumMod val="75000"/>
                    <a:lumOff val="25000"/>
                  </a:schemeClr>
                </a:solidFill>
                <a:latin typeface="Arial" panose="020B0604020202020204" pitchFamily="34" charset="0"/>
              </a:rPr>
              <a:t>lòt</a:t>
            </a:r>
            <a:r>
              <a:rPr lang="en-US" baseline="-25000" dirty="0">
                <a:solidFill>
                  <a:schemeClr val="tx1">
                    <a:lumMod val="75000"/>
                    <a:lumOff val="25000"/>
                  </a:schemeClr>
                </a:solidFill>
                <a:latin typeface="Arial" panose="020B0604020202020204" pitchFamily="34" charset="0"/>
              </a:rPr>
              <a:t> </a:t>
            </a:r>
            <a:r>
              <a:rPr lang="en-US" baseline="-25000" dirty="0" err="1">
                <a:solidFill>
                  <a:schemeClr val="tx1">
                    <a:lumMod val="75000"/>
                    <a:lumOff val="25000"/>
                  </a:schemeClr>
                </a:solidFill>
                <a:latin typeface="Arial" panose="020B0604020202020204" pitchFamily="34" charset="0"/>
              </a:rPr>
              <a:t>elèv</a:t>
            </a:r>
            <a:r>
              <a:rPr lang="en-US" baseline="-25000" dirty="0">
                <a:solidFill>
                  <a:schemeClr val="tx1">
                    <a:lumMod val="75000"/>
                    <a:lumOff val="25000"/>
                  </a:schemeClr>
                </a:solidFill>
                <a:latin typeface="Arial" panose="020B0604020202020204" pitchFamily="34" charset="0"/>
              </a:rPr>
              <a:t> nan lekòl la, nan </a:t>
            </a:r>
            <a:r>
              <a:rPr lang="en-US" baseline="-25000" dirty="0" err="1">
                <a:solidFill>
                  <a:schemeClr val="tx1">
                    <a:lumMod val="75000"/>
                    <a:lumOff val="25000"/>
                  </a:schemeClr>
                </a:solidFill>
                <a:latin typeface="Arial" panose="020B0604020202020204" pitchFamily="34" charset="0"/>
              </a:rPr>
              <a:t>distri</a:t>
            </a:r>
            <a:r>
              <a:rPr lang="en-US" baseline="-25000" dirty="0">
                <a:solidFill>
                  <a:schemeClr val="tx1">
                    <a:lumMod val="75000"/>
                    <a:lumOff val="25000"/>
                  </a:schemeClr>
                </a:solidFill>
                <a:latin typeface="Arial" panose="020B0604020202020204" pitchFamily="34" charset="0"/>
              </a:rPr>
              <a:t> a, ak nan eta a. </a:t>
            </a:r>
            <a:r>
              <a:rPr lang="en-US" baseline="-25000" dirty="0" err="1">
                <a:solidFill>
                  <a:schemeClr val="tx1">
                    <a:lumMod val="75000"/>
                    <a:lumOff val="25000"/>
                  </a:schemeClr>
                </a:solidFill>
                <a:latin typeface="Arial" panose="020B0604020202020204" pitchFamily="34" charset="0"/>
              </a:rPr>
              <a:t>Yo</a:t>
            </a:r>
            <a:r>
              <a:rPr lang="en-US" baseline="-25000" dirty="0">
                <a:solidFill>
                  <a:schemeClr val="tx1">
                    <a:lumMod val="75000"/>
                    <a:lumOff val="25000"/>
                  </a:schemeClr>
                </a:solidFill>
                <a:latin typeface="Arial" panose="020B0604020202020204" pitchFamily="34" charset="0"/>
              </a:rPr>
              <a:t> montre yon </a:t>
            </a:r>
            <a:r>
              <a:rPr lang="en-US" baseline="-25000" dirty="0" err="1">
                <a:solidFill>
                  <a:schemeClr val="tx1">
                    <a:lumMod val="75000"/>
                    <a:lumOff val="25000"/>
                  </a:schemeClr>
                </a:solidFill>
                <a:latin typeface="Arial" panose="020B0604020202020204" pitchFamily="34" charset="0"/>
              </a:rPr>
              <a:t>istorik</a:t>
            </a:r>
            <a:r>
              <a:rPr lang="en-US" baseline="-25000" dirty="0">
                <a:solidFill>
                  <a:schemeClr val="tx1">
                    <a:lumMod val="75000"/>
                    <a:lumOff val="25000"/>
                  </a:schemeClr>
                </a:solidFill>
                <a:latin typeface="Arial" panose="020B0604020202020204" pitchFamily="34" charset="0"/>
              </a:rPr>
              <a:t> </a:t>
            </a:r>
            <a:r>
              <a:rPr lang="en-US" baseline="-25000" dirty="0" err="1">
                <a:solidFill>
                  <a:schemeClr val="tx1">
                    <a:lumMod val="75000"/>
                    <a:lumOff val="25000"/>
                  </a:schemeClr>
                </a:solidFill>
                <a:latin typeface="Arial" panose="020B0604020202020204" pitchFamily="34" charset="0"/>
              </a:rPr>
              <a:t>echèl</a:t>
            </a:r>
            <a:r>
              <a:rPr lang="en-US" baseline="-25000" dirty="0">
                <a:solidFill>
                  <a:schemeClr val="tx1">
                    <a:lumMod val="75000"/>
                    <a:lumOff val="25000"/>
                  </a:schemeClr>
                </a:solidFill>
                <a:latin typeface="Arial" panose="020B0604020202020204" pitchFamily="34" charset="0"/>
              </a:rPr>
              <a:t> </a:t>
            </a:r>
            <a:r>
              <a:rPr lang="en-US" baseline="-25000" dirty="0" err="1">
                <a:solidFill>
                  <a:schemeClr val="tx1">
                    <a:lumMod val="75000"/>
                    <a:lumOff val="25000"/>
                  </a:schemeClr>
                </a:solidFill>
                <a:latin typeface="Arial" panose="020B0604020202020204" pitchFamily="34" charset="0"/>
              </a:rPr>
              <a:t>nòt</a:t>
            </a:r>
            <a:r>
              <a:rPr lang="en-US" baseline="-25000" dirty="0">
                <a:solidFill>
                  <a:schemeClr val="tx1">
                    <a:lumMod val="75000"/>
                    <a:lumOff val="25000"/>
                  </a:schemeClr>
                </a:solidFill>
                <a:latin typeface="Arial" panose="020B0604020202020204" pitchFamily="34" charset="0"/>
              </a:rPr>
              <a:t> </a:t>
            </a:r>
            <a:r>
              <a:rPr lang="en-US" baseline="-25000" dirty="0" err="1">
                <a:solidFill>
                  <a:schemeClr val="tx1">
                    <a:lumMod val="75000"/>
                    <a:lumOff val="25000"/>
                  </a:schemeClr>
                </a:solidFill>
                <a:latin typeface="Arial" panose="020B0604020202020204" pitchFamily="34" charset="0"/>
              </a:rPr>
              <a:t>elèv</a:t>
            </a:r>
            <a:r>
              <a:rPr lang="en-US" baseline="-25000" dirty="0">
                <a:solidFill>
                  <a:schemeClr val="tx1">
                    <a:lumMod val="75000"/>
                    <a:lumOff val="25000"/>
                  </a:schemeClr>
                </a:solidFill>
                <a:latin typeface="Arial" panose="020B0604020202020204" pitchFamily="34" charset="0"/>
              </a:rPr>
              <a:t> </a:t>
            </a:r>
            <a:r>
              <a:rPr lang="en-US" baseline="-25000" dirty="0" err="1">
                <a:solidFill>
                  <a:schemeClr val="tx1">
                    <a:lumMod val="75000"/>
                    <a:lumOff val="25000"/>
                  </a:schemeClr>
                </a:solidFill>
                <a:latin typeface="Arial" panose="020B0604020202020204" pitchFamily="34" charset="0"/>
              </a:rPr>
              <a:t>ou</a:t>
            </a:r>
            <a:r>
              <a:rPr lang="en-US" baseline="-25000" dirty="0">
                <a:solidFill>
                  <a:schemeClr val="tx1">
                    <a:lumMod val="75000"/>
                    <a:lumOff val="25000"/>
                  </a:schemeClr>
                </a:solidFill>
                <a:latin typeface="Arial" panose="020B0604020202020204" pitchFamily="34" charset="0"/>
              </a:rPr>
              <a:t> a tou </a:t>
            </a:r>
            <a:r>
              <a:rPr lang="en-US" baseline="-25000" dirty="0" err="1">
                <a:solidFill>
                  <a:schemeClr val="tx1">
                    <a:lumMod val="75000"/>
                    <a:lumOff val="25000"/>
                  </a:schemeClr>
                </a:solidFill>
                <a:latin typeface="Arial" panose="020B0604020202020204" pitchFamily="34" charset="0"/>
              </a:rPr>
              <a:t>pou</a:t>
            </a:r>
            <a:r>
              <a:rPr lang="en-US" baseline="-25000" dirty="0">
                <a:solidFill>
                  <a:schemeClr val="tx1">
                    <a:lumMod val="75000"/>
                    <a:lumOff val="25000"/>
                  </a:schemeClr>
                </a:solidFill>
                <a:latin typeface="Arial" panose="020B0604020202020204" pitchFamily="34" charset="0"/>
              </a:rPr>
              <a:t> de </a:t>
            </a:r>
            <a:r>
              <a:rPr lang="en-US" baseline="-25000" dirty="0" err="1">
                <a:solidFill>
                  <a:schemeClr val="tx1">
                    <a:lumMod val="75000"/>
                    <a:lumOff val="25000"/>
                  </a:schemeClr>
                </a:solidFill>
                <a:latin typeface="Arial" panose="020B0604020202020204" pitchFamily="34" charset="0"/>
              </a:rPr>
              <a:t>dènye</a:t>
            </a:r>
            <a:r>
              <a:rPr lang="en-US" baseline="-25000" dirty="0">
                <a:solidFill>
                  <a:schemeClr val="tx1">
                    <a:lumMod val="75000"/>
                    <a:lumOff val="25000"/>
                  </a:schemeClr>
                </a:solidFill>
                <a:latin typeface="Arial" panose="020B0604020202020204" pitchFamily="34" charset="0"/>
              </a:rPr>
              <a:t> </a:t>
            </a:r>
            <a:r>
              <a:rPr lang="en-US" baseline="-25000" dirty="0" err="1">
                <a:solidFill>
                  <a:schemeClr val="tx1">
                    <a:lumMod val="75000"/>
                    <a:lumOff val="25000"/>
                  </a:schemeClr>
                </a:solidFill>
                <a:latin typeface="Arial" panose="020B0604020202020204" pitchFamily="34" charset="0"/>
              </a:rPr>
              <a:t>ane</a:t>
            </a:r>
            <a:r>
              <a:rPr lang="en-US" baseline="-25000" dirty="0">
                <a:solidFill>
                  <a:schemeClr val="tx1">
                    <a:lumMod val="75000"/>
                    <a:lumOff val="25000"/>
                  </a:schemeClr>
                </a:solidFill>
                <a:latin typeface="Arial" panose="020B0604020202020204" pitchFamily="34" charset="0"/>
              </a:rPr>
              <a:t> </a:t>
            </a:r>
            <a:r>
              <a:rPr lang="en-US" baseline="-25000" dirty="0" err="1">
                <a:solidFill>
                  <a:schemeClr val="tx1">
                    <a:lumMod val="75000"/>
                    <a:lumOff val="25000"/>
                  </a:schemeClr>
                </a:solidFill>
                <a:latin typeface="Arial" panose="020B0604020202020204" pitchFamily="34" charset="0"/>
              </a:rPr>
              <a:t>yo</a:t>
            </a:r>
            <a:endParaRPr lang="en-US" b="0" i="0" u="none" strike="noStrike" baseline="-25000" dirty="0">
              <a:solidFill>
                <a:schemeClr val="tx1">
                  <a:lumMod val="75000"/>
                  <a:lumOff val="25000"/>
                </a:schemeClr>
              </a:solidFill>
              <a:latin typeface="Arial" panose="020B0604020202020204" pitchFamily="34" charset="0"/>
            </a:endParaRPr>
          </a:p>
        </p:txBody>
      </p:sp>
      <p:sp>
        <p:nvSpPr>
          <p:cNvPr id="13" name="TextBox 12">
            <a:extLst>
              <a:ext uri="{FF2B5EF4-FFF2-40B4-BE49-F238E27FC236}">
                <a16:creationId xmlns:a16="http://schemas.microsoft.com/office/drawing/2014/main" id="{5A757F40-3714-2B38-6868-FE8D43E981FC}"/>
              </a:ext>
            </a:extLst>
          </p:cNvPr>
          <p:cNvSpPr txBox="1"/>
          <p:nvPr/>
        </p:nvSpPr>
        <p:spPr>
          <a:xfrm>
            <a:off x="4267199" y="3355649"/>
            <a:ext cx="3400426" cy="276999"/>
          </a:xfrm>
          <a:prstGeom prst="rect">
            <a:avLst/>
          </a:prstGeom>
          <a:solidFill>
            <a:srgbClr val="EEEEEE"/>
          </a:solidFill>
          <a:ln>
            <a:noFill/>
          </a:ln>
        </p:spPr>
        <p:txBody>
          <a:bodyPr wrap="square" rtlCol="0">
            <a:spAutoFit/>
          </a:bodyPr>
          <a:lstStyle/>
          <a:p>
            <a:pPr algn="ctr"/>
            <a:r>
              <a:rPr lang="en-US" baseline="-25000" dirty="0" err="1">
                <a:solidFill>
                  <a:schemeClr val="tx1">
                    <a:lumMod val="75000"/>
                    <a:lumOff val="25000"/>
                  </a:schemeClr>
                </a:solidFill>
                <a:latin typeface="Arial" panose="020B0604020202020204" pitchFamily="34" charset="0"/>
              </a:rPr>
              <a:t>Nòt</a:t>
            </a:r>
            <a:r>
              <a:rPr lang="en-US" baseline="-25000" dirty="0">
                <a:solidFill>
                  <a:schemeClr val="tx1">
                    <a:lumMod val="75000"/>
                    <a:lumOff val="25000"/>
                  </a:schemeClr>
                </a:solidFill>
                <a:latin typeface="Arial" panose="020B0604020202020204" pitchFamily="34" charset="0"/>
              </a:rPr>
              <a:t> </a:t>
            </a:r>
            <a:r>
              <a:rPr lang="en-US" baseline="-25000" dirty="0" err="1">
                <a:solidFill>
                  <a:schemeClr val="tx1">
                    <a:lumMod val="75000"/>
                    <a:lumOff val="25000"/>
                  </a:schemeClr>
                </a:solidFill>
                <a:latin typeface="Arial" panose="020B0604020202020204" pitchFamily="34" charset="0"/>
              </a:rPr>
              <a:t>Mwayèn</a:t>
            </a:r>
            <a:endParaRPr lang="en-US" b="0" i="0" u="none" strike="noStrike" baseline="-25000" dirty="0">
              <a:solidFill>
                <a:schemeClr val="tx1">
                  <a:lumMod val="75000"/>
                  <a:lumOff val="25000"/>
                </a:schemeClr>
              </a:solidFill>
              <a:latin typeface="Arial" panose="020B0604020202020204" pitchFamily="34" charset="0"/>
            </a:endParaRPr>
          </a:p>
        </p:txBody>
      </p:sp>
      <p:sp>
        <p:nvSpPr>
          <p:cNvPr id="14" name="TextBox 13">
            <a:extLst>
              <a:ext uri="{FF2B5EF4-FFF2-40B4-BE49-F238E27FC236}">
                <a16:creationId xmlns:a16="http://schemas.microsoft.com/office/drawing/2014/main" id="{50A6EE49-059C-8BBB-443B-BF9336057059}"/>
              </a:ext>
            </a:extLst>
          </p:cNvPr>
          <p:cNvSpPr txBox="1"/>
          <p:nvPr/>
        </p:nvSpPr>
        <p:spPr>
          <a:xfrm>
            <a:off x="8001000" y="3355649"/>
            <a:ext cx="3400426" cy="276999"/>
          </a:xfrm>
          <a:prstGeom prst="rect">
            <a:avLst/>
          </a:prstGeom>
          <a:solidFill>
            <a:srgbClr val="EEEEEE"/>
          </a:solidFill>
          <a:ln>
            <a:noFill/>
          </a:ln>
        </p:spPr>
        <p:txBody>
          <a:bodyPr wrap="square" rtlCol="0">
            <a:spAutoFit/>
          </a:bodyPr>
          <a:lstStyle/>
          <a:p>
            <a:pPr algn="ctr"/>
            <a:r>
              <a:rPr lang="en-US" b="0" i="0" u="none" strike="noStrike" baseline="-25000" dirty="0">
                <a:solidFill>
                  <a:schemeClr val="tx1">
                    <a:lumMod val="75000"/>
                    <a:lumOff val="25000"/>
                  </a:schemeClr>
                </a:solidFill>
                <a:latin typeface="Arial" panose="020B0604020202020204" pitchFamily="34" charset="0"/>
              </a:rPr>
              <a:t>Elèv </a:t>
            </a:r>
            <a:r>
              <a:rPr lang="en-US" b="0" i="0" u="none" strike="noStrike" baseline="-25000" dirty="0" err="1">
                <a:solidFill>
                  <a:schemeClr val="tx1">
                    <a:lumMod val="75000"/>
                    <a:lumOff val="25000"/>
                  </a:schemeClr>
                </a:solidFill>
                <a:latin typeface="Arial" panose="020B0604020202020204" pitchFamily="34" charset="0"/>
              </a:rPr>
              <a:t>ou</a:t>
            </a:r>
            <a:r>
              <a:rPr lang="en-US" b="0" i="0" u="none" strike="noStrike" baseline="-25000" dirty="0">
                <a:solidFill>
                  <a:schemeClr val="tx1">
                    <a:lumMod val="75000"/>
                    <a:lumOff val="25000"/>
                  </a:schemeClr>
                </a:solidFill>
                <a:latin typeface="Arial" panose="020B0604020202020204" pitchFamily="34" charset="0"/>
              </a:rPr>
              <a:t> a</a:t>
            </a:r>
          </a:p>
        </p:txBody>
      </p:sp>
      <p:sp>
        <p:nvSpPr>
          <p:cNvPr id="15" name="TextBox 14">
            <a:extLst>
              <a:ext uri="{FF2B5EF4-FFF2-40B4-BE49-F238E27FC236}">
                <a16:creationId xmlns:a16="http://schemas.microsoft.com/office/drawing/2014/main" id="{ECBC07F9-92EC-4856-2DF3-3D61DD279964}"/>
              </a:ext>
            </a:extLst>
          </p:cNvPr>
          <p:cNvSpPr txBox="1"/>
          <p:nvPr/>
        </p:nvSpPr>
        <p:spPr>
          <a:xfrm>
            <a:off x="4012076" y="3758784"/>
            <a:ext cx="845674" cy="276999"/>
          </a:xfrm>
          <a:prstGeom prst="rect">
            <a:avLst/>
          </a:prstGeom>
          <a:solidFill>
            <a:srgbClr val="F9F9F9"/>
          </a:solidFill>
          <a:ln>
            <a:noFill/>
          </a:ln>
        </p:spPr>
        <p:txBody>
          <a:bodyPr wrap="square" rtlCol="0">
            <a:spAutoFit/>
          </a:bodyPr>
          <a:lstStyle/>
          <a:p>
            <a:pPr algn="ctr"/>
            <a:r>
              <a:rPr lang="en-US" b="0" i="0" u="none" strike="noStrike" baseline="-25000" dirty="0">
                <a:solidFill>
                  <a:schemeClr val="tx1">
                    <a:lumMod val="75000"/>
                    <a:lumOff val="25000"/>
                  </a:schemeClr>
                </a:solidFill>
                <a:latin typeface="Arial" panose="020B0604020202020204" pitchFamily="34" charset="0"/>
              </a:rPr>
              <a:t>Ane</a:t>
            </a:r>
          </a:p>
        </p:txBody>
      </p:sp>
      <p:sp>
        <p:nvSpPr>
          <p:cNvPr id="4" name="Rounded Rectangular Callout 11">
            <a:extLst>
              <a:ext uri="{FF2B5EF4-FFF2-40B4-BE49-F238E27FC236}">
                <a16:creationId xmlns:a16="http://schemas.microsoft.com/office/drawing/2014/main" id="{5502B3E7-4EC5-A589-3DBF-4663900B5510}"/>
              </a:ext>
            </a:extLst>
          </p:cNvPr>
          <p:cNvSpPr/>
          <p:nvPr/>
        </p:nvSpPr>
        <p:spPr>
          <a:xfrm>
            <a:off x="221064" y="4385788"/>
            <a:ext cx="3094893" cy="1183935"/>
          </a:xfrm>
          <a:prstGeom prst="wedgeRoundRectCallout">
            <a:avLst>
              <a:gd name="adj1" fmla="val 73130"/>
              <a:gd name="adj2" fmla="val -43964"/>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Gade </a:t>
            </a:r>
            <a:r>
              <a:rPr lang="en-US" dirty="0" err="1"/>
              <a:t>rezilta</a:t>
            </a:r>
            <a:r>
              <a:rPr lang="en-US" dirty="0"/>
              <a:t> egzamen </a:t>
            </a:r>
            <a:r>
              <a:rPr lang="en-US" dirty="0" err="1"/>
              <a:t>pitit</a:t>
            </a:r>
            <a:r>
              <a:rPr lang="en-US" dirty="0"/>
              <a:t> </a:t>
            </a:r>
            <a:r>
              <a:rPr lang="en-US" dirty="0" err="1"/>
              <a:t>ou</a:t>
            </a:r>
            <a:r>
              <a:rPr lang="en-US" dirty="0"/>
              <a:t> a </a:t>
            </a:r>
            <a:r>
              <a:rPr lang="en-US" dirty="0" err="1"/>
              <a:t>pou</a:t>
            </a:r>
            <a:r>
              <a:rPr lang="en-US" dirty="0"/>
              <a:t> de </a:t>
            </a:r>
            <a:r>
              <a:rPr lang="en-US" dirty="0" err="1"/>
              <a:t>dènye</a:t>
            </a:r>
            <a:r>
              <a:rPr lang="en-US" dirty="0"/>
              <a:t> </a:t>
            </a:r>
            <a:r>
              <a:rPr lang="en-US" dirty="0" err="1"/>
              <a:t>ane</a:t>
            </a:r>
            <a:r>
              <a:rPr lang="en-US" dirty="0"/>
              <a:t> </a:t>
            </a:r>
            <a:r>
              <a:rPr lang="en-US" dirty="0" err="1"/>
              <a:t>yo</a:t>
            </a:r>
            <a:r>
              <a:rPr lang="en-US" dirty="0"/>
              <a:t> (</a:t>
            </a:r>
            <a:r>
              <a:rPr lang="en-US" dirty="0" err="1"/>
              <a:t>si</a:t>
            </a:r>
            <a:r>
              <a:rPr lang="en-US" dirty="0"/>
              <a:t> </a:t>
            </a:r>
            <a:r>
              <a:rPr lang="en-US" dirty="0" err="1"/>
              <a:t>yo</a:t>
            </a:r>
            <a:r>
              <a:rPr lang="en-US" dirty="0"/>
              <a:t> </a:t>
            </a:r>
            <a:r>
              <a:rPr lang="en-US" dirty="0" err="1"/>
              <a:t>disponib</a:t>
            </a:r>
            <a:r>
              <a:rPr lang="en-US" dirty="0"/>
              <a:t>)</a:t>
            </a:r>
            <a:endParaRPr lang="en-US" dirty="0">
              <a:solidFill>
                <a:schemeClr val="bg1"/>
              </a:solidFill>
              <a:latin typeface="Aptos"/>
            </a:endParaRPr>
          </a:p>
        </p:txBody>
      </p:sp>
      <p:sp>
        <p:nvSpPr>
          <p:cNvPr id="16" name="TextBox 15">
            <a:extLst>
              <a:ext uri="{FF2B5EF4-FFF2-40B4-BE49-F238E27FC236}">
                <a16:creationId xmlns:a16="http://schemas.microsoft.com/office/drawing/2014/main" id="{0787F164-C001-57AF-75B1-CD5A0BCB285A}"/>
              </a:ext>
            </a:extLst>
          </p:cNvPr>
          <p:cNvSpPr txBox="1"/>
          <p:nvPr/>
        </p:nvSpPr>
        <p:spPr>
          <a:xfrm>
            <a:off x="5290281" y="3758784"/>
            <a:ext cx="845674" cy="276999"/>
          </a:xfrm>
          <a:prstGeom prst="rect">
            <a:avLst/>
          </a:prstGeom>
          <a:solidFill>
            <a:srgbClr val="F9F9F9"/>
          </a:solidFill>
          <a:ln>
            <a:noFill/>
          </a:ln>
        </p:spPr>
        <p:txBody>
          <a:bodyPr wrap="square" rtlCol="0">
            <a:spAutoFit/>
          </a:bodyPr>
          <a:lstStyle/>
          <a:p>
            <a:pPr algn="ctr"/>
            <a:r>
              <a:rPr lang="en-US" b="0" i="0" u="none" strike="noStrike" baseline="-25000" dirty="0">
                <a:solidFill>
                  <a:schemeClr val="tx1">
                    <a:lumMod val="75000"/>
                    <a:lumOff val="25000"/>
                  </a:schemeClr>
                </a:solidFill>
                <a:latin typeface="Arial" panose="020B0604020202020204" pitchFamily="34" charset="0"/>
              </a:rPr>
              <a:t>Klas</a:t>
            </a:r>
          </a:p>
        </p:txBody>
      </p:sp>
      <p:sp>
        <p:nvSpPr>
          <p:cNvPr id="17" name="TextBox 16">
            <a:extLst>
              <a:ext uri="{FF2B5EF4-FFF2-40B4-BE49-F238E27FC236}">
                <a16:creationId xmlns:a16="http://schemas.microsoft.com/office/drawing/2014/main" id="{1246156E-00BD-A880-C647-7E57A37CC123}"/>
              </a:ext>
            </a:extLst>
          </p:cNvPr>
          <p:cNvSpPr txBox="1"/>
          <p:nvPr/>
        </p:nvSpPr>
        <p:spPr>
          <a:xfrm>
            <a:off x="6490433" y="3758784"/>
            <a:ext cx="845674" cy="276999"/>
          </a:xfrm>
          <a:prstGeom prst="rect">
            <a:avLst/>
          </a:prstGeom>
          <a:solidFill>
            <a:srgbClr val="F9F9F9"/>
          </a:solidFill>
          <a:ln>
            <a:noFill/>
          </a:ln>
        </p:spPr>
        <p:txBody>
          <a:bodyPr wrap="square" rtlCol="0">
            <a:spAutoFit/>
          </a:bodyPr>
          <a:lstStyle/>
          <a:p>
            <a:pPr algn="ctr"/>
            <a:r>
              <a:rPr lang="en-US" b="0" i="0" u="none" strike="noStrike" baseline="-25000" dirty="0" err="1">
                <a:solidFill>
                  <a:schemeClr val="tx1">
                    <a:lumMod val="75000"/>
                    <a:lumOff val="25000"/>
                  </a:schemeClr>
                </a:solidFill>
                <a:latin typeface="Arial" panose="020B0604020202020204" pitchFamily="34" charset="0"/>
              </a:rPr>
              <a:t>Nòt</a:t>
            </a:r>
            <a:endParaRPr lang="en-US" b="0" i="0" u="none" strike="noStrike" baseline="-25000" dirty="0">
              <a:solidFill>
                <a:schemeClr val="tx1">
                  <a:lumMod val="75000"/>
                  <a:lumOff val="25000"/>
                </a:schemeClr>
              </a:solidFill>
              <a:latin typeface="Arial" panose="020B0604020202020204" pitchFamily="34" charset="0"/>
            </a:endParaRPr>
          </a:p>
        </p:txBody>
      </p:sp>
      <p:sp>
        <p:nvSpPr>
          <p:cNvPr id="18" name="TextBox 17">
            <a:extLst>
              <a:ext uri="{FF2B5EF4-FFF2-40B4-BE49-F238E27FC236}">
                <a16:creationId xmlns:a16="http://schemas.microsoft.com/office/drawing/2014/main" id="{DBD7D8BD-F2D4-37DF-B982-EBA654A3DFDD}"/>
              </a:ext>
            </a:extLst>
          </p:cNvPr>
          <p:cNvSpPr txBox="1"/>
          <p:nvPr/>
        </p:nvSpPr>
        <p:spPr>
          <a:xfrm>
            <a:off x="7867723" y="3758784"/>
            <a:ext cx="845674" cy="276999"/>
          </a:xfrm>
          <a:prstGeom prst="rect">
            <a:avLst/>
          </a:prstGeom>
          <a:solidFill>
            <a:srgbClr val="F9F9F9"/>
          </a:solidFill>
          <a:ln>
            <a:noFill/>
          </a:ln>
        </p:spPr>
        <p:txBody>
          <a:bodyPr wrap="square" rtlCol="0">
            <a:spAutoFit/>
          </a:bodyPr>
          <a:lstStyle/>
          <a:p>
            <a:pPr algn="ctr"/>
            <a:r>
              <a:rPr lang="en-US" b="0" i="0" u="none" strike="noStrike" baseline="-25000" dirty="0">
                <a:solidFill>
                  <a:schemeClr val="tx1">
                    <a:lumMod val="75000"/>
                    <a:lumOff val="25000"/>
                  </a:schemeClr>
                </a:solidFill>
                <a:latin typeface="Arial" panose="020B0604020202020204" pitchFamily="34" charset="0"/>
              </a:rPr>
              <a:t>Lekòl</a:t>
            </a:r>
          </a:p>
        </p:txBody>
      </p:sp>
      <p:sp>
        <p:nvSpPr>
          <p:cNvPr id="19" name="TextBox 18">
            <a:extLst>
              <a:ext uri="{FF2B5EF4-FFF2-40B4-BE49-F238E27FC236}">
                <a16:creationId xmlns:a16="http://schemas.microsoft.com/office/drawing/2014/main" id="{1C3D0C1A-086F-0F2D-17E9-61AF3A728669}"/>
              </a:ext>
            </a:extLst>
          </p:cNvPr>
          <p:cNvSpPr txBox="1"/>
          <p:nvPr/>
        </p:nvSpPr>
        <p:spPr>
          <a:xfrm>
            <a:off x="9116850" y="3758784"/>
            <a:ext cx="845674" cy="276999"/>
          </a:xfrm>
          <a:prstGeom prst="rect">
            <a:avLst/>
          </a:prstGeom>
          <a:solidFill>
            <a:srgbClr val="F9F9F9"/>
          </a:solidFill>
          <a:ln>
            <a:noFill/>
          </a:ln>
        </p:spPr>
        <p:txBody>
          <a:bodyPr wrap="square" rtlCol="0">
            <a:spAutoFit/>
          </a:bodyPr>
          <a:lstStyle/>
          <a:p>
            <a:pPr algn="ctr"/>
            <a:r>
              <a:rPr lang="en-US" b="0" i="0" u="none" strike="noStrike" baseline="-25000" dirty="0" err="1">
                <a:solidFill>
                  <a:schemeClr val="tx1">
                    <a:lumMod val="75000"/>
                    <a:lumOff val="25000"/>
                  </a:schemeClr>
                </a:solidFill>
                <a:latin typeface="Arial" panose="020B0604020202020204" pitchFamily="34" charset="0"/>
              </a:rPr>
              <a:t>Distri</a:t>
            </a:r>
            <a:endParaRPr lang="en-US" b="0" i="0" u="none" strike="noStrike" baseline="-25000" dirty="0">
              <a:solidFill>
                <a:schemeClr val="tx1">
                  <a:lumMod val="75000"/>
                  <a:lumOff val="25000"/>
                </a:schemeClr>
              </a:solidFill>
              <a:latin typeface="Arial" panose="020B0604020202020204" pitchFamily="34" charset="0"/>
            </a:endParaRPr>
          </a:p>
        </p:txBody>
      </p:sp>
      <p:sp>
        <p:nvSpPr>
          <p:cNvPr id="20" name="TextBox 19">
            <a:extLst>
              <a:ext uri="{FF2B5EF4-FFF2-40B4-BE49-F238E27FC236}">
                <a16:creationId xmlns:a16="http://schemas.microsoft.com/office/drawing/2014/main" id="{7CA28620-F3F1-AE4E-233C-C825A36CF5B8}"/>
              </a:ext>
            </a:extLst>
          </p:cNvPr>
          <p:cNvSpPr txBox="1"/>
          <p:nvPr/>
        </p:nvSpPr>
        <p:spPr>
          <a:xfrm>
            <a:off x="10245039" y="3758784"/>
            <a:ext cx="845674" cy="276999"/>
          </a:xfrm>
          <a:prstGeom prst="rect">
            <a:avLst/>
          </a:prstGeom>
          <a:solidFill>
            <a:srgbClr val="F9F9F9"/>
          </a:solidFill>
          <a:ln>
            <a:noFill/>
          </a:ln>
        </p:spPr>
        <p:txBody>
          <a:bodyPr wrap="square" rtlCol="0">
            <a:spAutoFit/>
          </a:bodyPr>
          <a:lstStyle/>
          <a:p>
            <a:pPr algn="ctr"/>
            <a:r>
              <a:rPr lang="en-US" b="0" i="0" u="none" strike="noStrike" baseline="-25000" dirty="0">
                <a:solidFill>
                  <a:schemeClr val="tx1">
                    <a:lumMod val="75000"/>
                    <a:lumOff val="25000"/>
                  </a:schemeClr>
                </a:solidFill>
                <a:latin typeface="Arial" panose="020B0604020202020204" pitchFamily="34" charset="0"/>
              </a:rPr>
              <a:t>Eta</a:t>
            </a:r>
          </a:p>
        </p:txBody>
      </p:sp>
      <p:sp>
        <p:nvSpPr>
          <p:cNvPr id="21" name="TextBox 20">
            <a:extLst>
              <a:ext uri="{FF2B5EF4-FFF2-40B4-BE49-F238E27FC236}">
                <a16:creationId xmlns:a16="http://schemas.microsoft.com/office/drawing/2014/main" id="{81058CE9-F27D-CEAF-3C3F-33F83943FB7E}"/>
              </a:ext>
            </a:extLst>
          </p:cNvPr>
          <p:cNvSpPr txBox="1"/>
          <p:nvPr/>
        </p:nvSpPr>
        <p:spPr>
          <a:xfrm>
            <a:off x="3920635" y="5640663"/>
            <a:ext cx="7807391" cy="461665"/>
          </a:xfrm>
          <a:prstGeom prst="rect">
            <a:avLst/>
          </a:prstGeom>
          <a:solidFill>
            <a:srgbClr val="F9F9F9"/>
          </a:solidFill>
          <a:ln>
            <a:noFill/>
          </a:ln>
        </p:spPr>
        <p:txBody>
          <a:bodyPr wrap="square" rtlCol="0">
            <a:spAutoFit/>
          </a:bodyPr>
          <a:lstStyle/>
          <a:p>
            <a:r>
              <a:rPr lang="en-US" b="0" i="0" u="none" strike="noStrike" baseline="-25000" dirty="0">
                <a:solidFill>
                  <a:schemeClr val="tx1">
                    <a:lumMod val="75000"/>
                    <a:lumOff val="25000"/>
                  </a:schemeClr>
                </a:solidFill>
                <a:latin typeface="Arial" panose="020B0604020202020204" pitchFamily="34" charset="0"/>
              </a:rPr>
              <a:t>N/A: Done </a:t>
            </a:r>
            <a:r>
              <a:rPr lang="en-US" b="0" i="0" u="none" strike="noStrike" baseline="-25000" dirty="0" err="1">
                <a:solidFill>
                  <a:schemeClr val="tx1">
                    <a:lumMod val="75000"/>
                    <a:lumOff val="25000"/>
                  </a:schemeClr>
                </a:solidFill>
                <a:latin typeface="Arial" panose="020B0604020202020204" pitchFamily="34" charset="0"/>
              </a:rPr>
              <a:t>rezime</a:t>
            </a:r>
            <a:r>
              <a:rPr lang="en-US" b="0" i="0" u="none" strike="noStrike" baseline="-25000" dirty="0">
                <a:solidFill>
                  <a:schemeClr val="tx1">
                    <a:lumMod val="75000"/>
                    <a:lumOff val="25000"/>
                  </a:schemeClr>
                </a:solidFill>
                <a:latin typeface="Arial" panose="020B0604020202020204" pitchFamily="34" charset="0"/>
              </a:rPr>
              <a:t> </a:t>
            </a:r>
            <a:r>
              <a:rPr lang="en-US" b="0" i="0" u="none" strike="noStrike" baseline="-25000" dirty="0" err="1">
                <a:solidFill>
                  <a:schemeClr val="tx1">
                    <a:lumMod val="75000"/>
                    <a:lumOff val="25000"/>
                  </a:schemeClr>
                </a:solidFill>
                <a:latin typeface="Arial" panose="020B0604020202020204" pitchFamily="34" charset="0"/>
              </a:rPr>
              <a:t>yo</a:t>
            </a:r>
            <a:r>
              <a:rPr lang="en-US" b="0" i="0" u="none" strike="noStrike" baseline="-25000" dirty="0">
                <a:solidFill>
                  <a:schemeClr val="tx1">
                    <a:lumMod val="75000"/>
                    <a:lumOff val="25000"/>
                  </a:schemeClr>
                </a:solidFill>
                <a:latin typeface="Arial" panose="020B0604020202020204" pitchFamily="34" charset="0"/>
              </a:rPr>
              <a:t> pa </a:t>
            </a:r>
            <a:r>
              <a:rPr lang="en-US" b="0" i="0" u="none" strike="noStrike" baseline="-25000" dirty="0" err="1">
                <a:solidFill>
                  <a:schemeClr val="tx1">
                    <a:lumMod val="75000"/>
                    <a:lumOff val="25000"/>
                  </a:schemeClr>
                </a:solidFill>
                <a:latin typeface="Arial" panose="020B0604020202020204" pitchFamily="34" charset="0"/>
              </a:rPr>
              <a:t>disponib</a:t>
            </a:r>
            <a:r>
              <a:rPr lang="en-US" b="0" i="0" u="none" strike="noStrike" baseline="-25000" dirty="0">
                <a:solidFill>
                  <a:schemeClr val="tx1">
                    <a:lumMod val="75000"/>
                    <a:lumOff val="25000"/>
                  </a:schemeClr>
                </a:solidFill>
                <a:latin typeface="Arial" panose="020B0604020202020204" pitchFamily="34" charset="0"/>
              </a:rPr>
              <a:t> pandan </a:t>
            </a:r>
            <a:r>
              <a:rPr lang="en-US" b="0" i="0" u="none" strike="noStrike" baseline="-25000" dirty="0" err="1">
                <a:solidFill>
                  <a:schemeClr val="tx1">
                    <a:lumMod val="75000"/>
                    <a:lumOff val="25000"/>
                  </a:schemeClr>
                </a:solidFill>
                <a:latin typeface="Arial" panose="020B0604020202020204" pitchFamily="34" charset="0"/>
              </a:rPr>
              <a:t>peryòd</a:t>
            </a:r>
            <a:r>
              <a:rPr lang="en-US" b="0" i="0" u="none" strike="noStrike" baseline="-25000" dirty="0">
                <a:solidFill>
                  <a:schemeClr val="tx1">
                    <a:lumMod val="75000"/>
                    <a:lumOff val="25000"/>
                  </a:schemeClr>
                </a:solidFill>
                <a:latin typeface="Arial" panose="020B0604020202020204" pitchFamily="34" charset="0"/>
              </a:rPr>
              <a:t> </a:t>
            </a:r>
            <a:r>
              <a:rPr lang="en-US" b="0" i="0" u="none" strike="noStrike" baseline="-25000" dirty="0" err="1">
                <a:solidFill>
                  <a:schemeClr val="tx1">
                    <a:lumMod val="75000"/>
                    <a:lumOff val="25000"/>
                  </a:schemeClr>
                </a:solidFill>
                <a:latin typeface="Arial" panose="020B0604020202020204" pitchFamily="34" charset="0"/>
              </a:rPr>
              <a:t>rapò</a:t>
            </a:r>
            <a:r>
              <a:rPr lang="en-US" b="0" i="0" u="none" strike="noStrike" baseline="-25000" dirty="0">
                <a:solidFill>
                  <a:schemeClr val="tx1">
                    <a:lumMod val="75000"/>
                    <a:lumOff val="25000"/>
                  </a:schemeClr>
                </a:solidFill>
                <a:latin typeface="Arial" panose="020B0604020202020204" pitchFamily="34" charset="0"/>
              </a:rPr>
              <a:t> </a:t>
            </a:r>
            <a:r>
              <a:rPr lang="en-US" b="0" i="0" u="none" strike="noStrike" baseline="-25000" dirty="0" err="1">
                <a:solidFill>
                  <a:schemeClr val="tx1">
                    <a:lumMod val="75000"/>
                    <a:lumOff val="25000"/>
                  </a:schemeClr>
                </a:solidFill>
                <a:latin typeface="Arial" panose="020B0604020202020204" pitchFamily="34" charset="0"/>
              </a:rPr>
              <a:t>pwovizwa</a:t>
            </a:r>
            <a:r>
              <a:rPr lang="en-US" b="0" i="0" u="none" strike="noStrike" baseline="-25000" dirty="0">
                <a:solidFill>
                  <a:schemeClr val="tx1">
                    <a:lumMod val="75000"/>
                    <a:lumOff val="25000"/>
                  </a:schemeClr>
                </a:solidFill>
                <a:latin typeface="Arial" panose="020B0604020202020204" pitchFamily="34" charset="0"/>
              </a:rPr>
              <a:t> a, men y ap </a:t>
            </a:r>
            <a:r>
              <a:rPr lang="en-US" b="0" i="0" u="none" strike="noStrike" baseline="-25000" dirty="0" err="1">
                <a:solidFill>
                  <a:schemeClr val="tx1">
                    <a:lumMod val="75000"/>
                    <a:lumOff val="25000"/>
                  </a:schemeClr>
                </a:solidFill>
                <a:latin typeface="Arial" panose="020B0604020202020204" pitchFamily="34" charset="0"/>
              </a:rPr>
              <a:t>enkli</a:t>
            </a:r>
            <a:r>
              <a:rPr lang="en-US" b="0" i="0" u="none" strike="noStrike" baseline="-25000" dirty="0">
                <a:solidFill>
                  <a:schemeClr val="tx1">
                    <a:lumMod val="75000"/>
                    <a:lumOff val="25000"/>
                  </a:schemeClr>
                </a:solidFill>
                <a:latin typeface="Arial" panose="020B0604020202020204" pitchFamily="34" charset="0"/>
              </a:rPr>
              <a:t> </a:t>
            </a:r>
            <a:r>
              <a:rPr lang="en-US" b="0" i="0" u="none" strike="noStrike" baseline="-25000" dirty="0" err="1">
                <a:solidFill>
                  <a:schemeClr val="tx1">
                    <a:lumMod val="75000"/>
                    <a:lumOff val="25000"/>
                  </a:schemeClr>
                </a:solidFill>
                <a:latin typeface="Arial" panose="020B0604020202020204" pitchFamily="34" charset="0"/>
              </a:rPr>
              <a:t>yo</a:t>
            </a:r>
            <a:r>
              <a:rPr lang="en-US" b="0" i="0" u="none" strike="noStrike" baseline="-25000" dirty="0">
                <a:solidFill>
                  <a:schemeClr val="tx1">
                    <a:lumMod val="75000"/>
                    <a:lumOff val="25000"/>
                  </a:schemeClr>
                </a:solidFill>
                <a:latin typeface="Arial" panose="020B0604020202020204" pitchFamily="34" charset="0"/>
              </a:rPr>
              <a:t> </a:t>
            </a:r>
            <a:r>
              <a:rPr lang="en-US" b="0" i="0" u="none" strike="noStrike" baseline="-25000" dirty="0" err="1">
                <a:solidFill>
                  <a:schemeClr val="tx1">
                    <a:lumMod val="75000"/>
                    <a:lumOff val="25000"/>
                  </a:schemeClr>
                </a:solidFill>
                <a:latin typeface="Arial" panose="020B0604020202020204" pitchFamily="34" charset="0"/>
              </a:rPr>
              <a:t>pou</a:t>
            </a:r>
            <a:r>
              <a:rPr lang="en-US" b="0" i="0" u="none" strike="noStrike" baseline="-25000" dirty="0">
                <a:solidFill>
                  <a:schemeClr val="tx1">
                    <a:lumMod val="75000"/>
                    <a:lumOff val="25000"/>
                  </a:schemeClr>
                </a:solidFill>
                <a:latin typeface="Arial" panose="020B0604020202020204" pitchFamily="34" charset="0"/>
              </a:rPr>
              <a:t> </a:t>
            </a:r>
            <a:r>
              <a:rPr lang="en-US" b="0" i="0" u="none" strike="noStrike" baseline="-25000" dirty="0" err="1">
                <a:solidFill>
                  <a:schemeClr val="tx1">
                    <a:lumMod val="75000"/>
                    <a:lumOff val="25000"/>
                  </a:schemeClr>
                </a:solidFill>
                <a:latin typeface="Arial" panose="020B0604020202020204" pitchFamily="34" charset="0"/>
              </a:rPr>
              <a:t>rapò</a:t>
            </a:r>
            <a:r>
              <a:rPr lang="en-US" b="0" i="0" u="none" strike="noStrike" baseline="-25000" dirty="0">
                <a:solidFill>
                  <a:schemeClr val="tx1">
                    <a:lumMod val="75000"/>
                    <a:lumOff val="25000"/>
                  </a:schemeClr>
                </a:solidFill>
                <a:latin typeface="Arial" panose="020B0604020202020204" pitchFamily="34" charset="0"/>
              </a:rPr>
              <a:t> </a:t>
            </a:r>
            <a:r>
              <a:rPr lang="en-US" b="0" i="0" u="none" strike="noStrike" baseline="-25000" dirty="0" err="1">
                <a:solidFill>
                  <a:schemeClr val="tx1">
                    <a:lumMod val="75000"/>
                    <a:lumOff val="25000"/>
                  </a:schemeClr>
                </a:solidFill>
                <a:latin typeface="Arial" panose="020B0604020202020204" pitchFamily="34" charset="0"/>
              </a:rPr>
              <a:t>ofisyèl</a:t>
            </a:r>
            <a:r>
              <a:rPr lang="en-US" b="0" i="0" u="none" strike="noStrike" baseline="-25000" dirty="0">
                <a:solidFill>
                  <a:schemeClr val="tx1">
                    <a:lumMod val="75000"/>
                    <a:lumOff val="25000"/>
                  </a:schemeClr>
                </a:solidFill>
                <a:latin typeface="Arial" panose="020B0604020202020204" pitchFamily="34" charset="0"/>
              </a:rPr>
              <a:t> IVICAS la.</a:t>
            </a:r>
          </a:p>
          <a:p>
            <a:r>
              <a:rPr lang="en-US" b="0" i="0" u="none" strike="noStrike" baseline="-25000" dirty="0">
                <a:solidFill>
                  <a:schemeClr val="tx1">
                    <a:lumMod val="75000"/>
                    <a:lumOff val="25000"/>
                  </a:schemeClr>
                </a:solidFill>
                <a:latin typeface="Arial" panose="020B0604020202020204" pitchFamily="34" charset="0"/>
              </a:rPr>
              <a:t>NS: </a:t>
            </a:r>
            <a:r>
              <a:rPr lang="en-US" b="0" i="0" u="none" strike="noStrike" baseline="-25000" dirty="0" err="1">
                <a:solidFill>
                  <a:schemeClr val="tx1">
                    <a:lumMod val="75000"/>
                    <a:lumOff val="25000"/>
                  </a:schemeClr>
                </a:solidFill>
                <a:latin typeface="Arial" panose="020B0604020202020204" pitchFamily="34" charset="0"/>
              </a:rPr>
              <a:t>Nòt</a:t>
            </a:r>
            <a:r>
              <a:rPr lang="en-US" b="0" i="0" u="none" strike="noStrike" baseline="-25000" dirty="0">
                <a:solidFill>
                  <a:schemeClr val="tx1">
                    <a:lumMod val="75000"/>
                    <a:lumOff val="25000"/>
                  </a:schemeClr>
                </a:solidFill>
                <a:latin typeface="Arial" panose="020B0604020202020204" pitchFamily="34" charset="0"/>
              </a:rPr>
              <a:t> la pa </a:t>
            </a:r>
            <a:r>
              <a:rPr lang="en-US" b="0" i="0" u="none" strike="noStrike" baseline="-25000" dirty="0" err="1">
                <a:solidFill>
                  <a:schemeClr val="tx1">
                    <a:lumMod val="75000"/>
                    <a:lumOff val="25000"/>
                  </a:schemeClr>
                </a:solidFill>
                <a:latin typeface="Arial" panose="020B0604020202020204" pitchFamily="34" charset="0"/>
              </a:rPr>
              <a:t>disponib</a:t>
            </a:r>
            <a:r>
              <a:rPr lang="en-US" b="0" i="0" u="none" strike="noStrike" baseline="-25000" dirty="0">
                <a:solidFill>
                  <a:schemeClr val="tx1">
                    <a:lumMod val="75000"/>
                    <a:lumOff val="25000"/>
                  </a:schemeClr>
                </a:solidFill>
                <a:latin typeface="Arial" panose="020B0604020202020204" pitchFamily="34" charset="0"/>
              </a:rPr>
              <a:t> </a:t>
            </a:r>
            <a:r>
              <a:rPr lang="en-US" b="0" i="0" u="none" strike="noStrike" baseline="-25000" dirty="0" err="1">
                <a:solidFill>
                  <a:schemeClr val="tx1">
                    <a:lumMod val="75000"/>
                    <a:lumOff val="25000"/>
                  </a:schemeClr>
                </a:solidFill>
                <a:latin typeface="Arial" panose="020B0604020202020204" pitchFamily="34" charset="0"/>
              </a:rPr>
              <a:t>pou</a:t>
            </a:r>
            <a:r>
              <a:rPr lang="en-US" b="0" i="0" u="none" strike="noStrike" baseline="-25000" dirty="0">
                <a:solidFill>
                  <a:schemeClr val="tx1">
                    <a:lumMod val="75000"/>
                    <a:lumOff val="25000"/>
                  </a:schemeClr>
                </a:solidFill>
                <a:latin typeface="Arial" panose="020B0604020202020204" pitchFamily="34" charset="0"/>
              </a:rPr>
              <a:t> </a:t>
            </a:r>
            <a:r>
              <a:rPr lang="en-US" b="0" i="0" u="none" strike="noStrike" baseline="-25000" dirty="0" err="1">
                <a:solidFill>
                  <a:schemeClr val="tx1">
                    <a:lumMod val="75000"/>
                    <a:lumOff val="25000"/>
                  </a:schemeClr>
                </a:solidFill>
                <a:latin typeface="Arial" panose="020B0604020202020204" pitchFamily="34" charset="0"/>
              </a:rPr>
              <a:t>ane</a:t>
            </a:r>
            <a:r>
              <a:rPr lang="en-US" b="0" i="0" u="none" strike="noStrike" baseline="-25000" dirty="0">
                <a:solidFill>
                  <a:schemeClr val="tx1">
                    <a:lumMod val="75000"/>
                    <a:lumOff val="25000"/>
                  </a:schemeClr>
                </a:solidFill>
                <a:latin typeface="Arial" panose="020B0604020202020204" pitchFamily="34" charset="0"/>
              </a:rPr>
              <a:t> </a:t>
            </a:r>
            <a:r>
              <a:rPr lang="en-US" b="0" i="0" u="none" strike="noStrike" baseline="-25000" dirty="0" err="1">
                <a:solidFill>
                  <a:schemeClr val="tx1">
                    <a:lumMod val="75000"/>
                    <a:lumOff val="25000"/>
                  </a:schemeClr>
                </a:solidFill>
                <a:latin typeface="Arial" panose="020B0604020202020204" pitchFamily="34" charset="0"/>
              </a:rPr>
              <a:t>sa</a:t>
            </a:r>
            <a:r>
              <a:rPr lang="en-US" b="0" i="0" u="none" strike="noStrike" baseline="-25000" dirty="0">
                <a:solidFill>
                  <a:schemeClr val="tx1">
                    <a:lumMod val="75000"/>
                    <a:lumOff val="25000"/>
                  </a:schemeClr>
                </a:solidFill>
                <a:latin typeface="Arial" panose="020B0604020202020204" pitchFamily="34" charset="0"/>
              </a:rPr>
              <a:t> a.</a:t>
            </a:r>
          </a:p>
        </p:txBody>
      </p:sp>
      <p:sp>
        <p:nvSpPr>
          <p:cNvPr id="11" name="Slide Number Placeholder 6">
            <a:extLst>
              <a:ext uri="{FF2B5EF4-FFF2-40B4-BE49-F238E27FC236}">
                <a16:creationId xmlns:a16="http://schemas.microsoft.com/office/drawing/2014/main" id="{66851DE0-C820-E70E-D5E8-E34BBC14B3E2}"/>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14</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3C1C1A52-02A0-A42D-0A23-2BFB14E7D6DB}"/>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516DD8D-0181-0426-B526-290279E69E6A}"/>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856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176C8-D475-FAD0-BFA9-94677CC67418}"/>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C8C18219-C5B2-2211-7428-D6180F7DF4A7}"/>
              </a:ext>
            </a:extLst>
          </p:cNvPr>
          <p:cNvSpPr>
            <a:spLocks noGrp="1"/>
          </p:cNvSpPr>
          <p:nvPr>
            <p:ph type="title"/>
          </p:nvPr>
        </p:nvSpPr>
        <p:spPr>
          <a:xfrm>
            <a:off x="12359" y="149294"/>
            <a:ext cx="10515600" cy="624734"/>
          </a:xfrm>
        </p:spPr>
        <p:txBody>
          <a:bodyPr>
            <a:normAutofit fontScale="90000"/>
          </a:bodyPr>
          <a:lstStyle/>
          <a:p>
            <a:r>
              <a:rPr lang="en-US" sz="5300" dirty="0" err="1">
                <a:solidFill>
                  <a:srgbClr val="1A4785"/>
                </a:solidFill>
                <a:latin typeface="Aptos" panose="020B0004020202020204" pitchFamily="34" charset="0"/>
                <a:ea typeface="Open Sans Light" pitchFamily="2" charset="0"/>
                <a:cs typeface="Open Sans Light" pitchFamily="2" charset="0"/>
              </a:rPr>
              <a:t>Afiche</a:t>
            </a:r>
            <a:r>
              <a:rPr lang="en-US" sz="5300" dirty="0">
                <a:solidFill>
                  <a:srgbClr val="1A4785"/>
                </a:solidFill>
                <a:latin typeface="Aptos" panose="020B0004020202020204" pitchFamily="34" charset="0"/>
                <a:ea typeface="Open Sans Light" pitchFamily="2" charset="0"/>
                <a:cs typeface="Open Sans Light" pitchFamily="2" charset="0"/>
              </a:rPr>
              <a:t> </a:t>
            </a:r>
            <a:r>
              <a:rPr lang="en-US" sz="5300" dirty="0" err="1">
                <a:solidFill>
                  <a:srgbClr val="1A4785"/>
                </a:solidFill>
                <a:latin typeface="Aptos" panose="020B0004020202020204" pitchFamily="34" charset="0"/>
                <a:ea typeface="Open Sans Light" pitchFamily="2" charset="0"/>
                <a:cs typeface="Open Sans Light" pitchFamily="2" charset="0"/>
              </a:rPr>
              <a:t>Rezilta</a:t>
            </a:r>
            <a:r>
              <a:rPr lang="en-US" sz="5300" dirty="0">
                <a:solidFill>
                  <a:srgbClr val="1A4785"/>
                </a:solidFill>
                <a:latin typeface="Aptos" panose="020B0004020202020204" pitchFamily="34" charset="0"/>
                <a:ea typeface="Open Sans Light" pitchFamily="2" charset="0"/>
                <a:cs typeface="Open Sans Light" pitchFamily="2" charset="0"/>
              </a:rPr>
              <a:t> </a:t>
            </a:r>
            <a:r>
              <a:rPr lang="en-US" sz="5300" dirty="0" err="1">
                <a:solidFill>
                  <a:srgbClr val="1A4785"/>
                </a:solidFill>
                <a:latin typeface="Aptos" panose="020B0004020202020204" pitchFamily="34" charset="0"/>
                <a:ea typeface="Open Sans Light" pitchFamily="2" charset="0"/>
                <a:cs typeface="Open Sans Light" pitchFamily="2" charset="0"/>
              </a:rPr>
              <a:t>Tès</a:t>
            </a:r>
            <a:r>
              <a:rPr lang="en-US" sz="5300" dirty="0">
                <a:solidFill>
                  <a:srgbClr val="1A4785"/>
                </a:solidFill>
                <a:latin typeface="Aptos" panose="020B0004020202020204" pitchFamily="34" charset="0"/>
                <a:ea typeface="Open Sans Light" pitchFamily="2" charset="0"/>
                <a:cs typeface="Open Sans Light" pitchFamily="2" charset="0"/>
              </a:rPr>
              <a:t> </a:t>
            </a:r>
            <a:r>
              <a:rPr lang="en-US" sz="5300" dirty="0" err="1">
                <a:solidFill>
                  <a:srgbClr val="1A4785"/>
                </a:solidFill>
                <a:latin typeface="Aptos" panose="020B0004020202020204" pitchFamily="34" charset="0"/>
                <a:ea typeface="Open Sans Light" pitchFamily="2" charset="0"/>
                <a:cs typeface="Open Sans Light" pitchFamily="2" charset="0"/>
              </a:rPr>
              <a:t>yo</a:t>
            </a:r>
            <a:r>
              <a:rPr lang="en-US" sz="5300" dirty="0">
                <a:solidFill>
                  <a:srgbClr val="1A4785"/>
                </a:solidFill>
                <a:latin typeface="Aptos" panose="020B0004020202020204" pitchFamily="34" charset="0"/>
                <a:ea typeface="Open Sans Light" pitchFamily="2" charset="0"/>
                <a:cs typeface="Open Sans Light" pitchFamily="2" charset="0"/>
              </a:rPr>
              <a:t>: </a:t>
            </a:r>
            <a:r>
              <a:rPr lang="en-US" sz="5300" dirty="0" err="1">
                <a:solidFill>
                  <a:srgbClr val="1A4785"/>
                </a:solidFill>
                <a:latin typeface="Aptos" panose="020B0004020202020204" pitchFamily="34" charset="0"/>
                <a:ea typeface="Open Sans Light" pitchFamily="2" charset="0"/>
                <a:cs typeface="Open Sans Light" pitchFamily="2" charset="0"/>
              </a:rPr>
              <a:t>Kwasans</a:t>
            </a:r>
            <a:r>
              <a:rPr lang="en-US" sz="5300" dirty="0">
                <a:solidFill>
                  <a:srgbClr val="1A4785"/>
                </a:solidFill>
                <a:latin typeface="Aptos" panose="020B0004020202020204" pitchFamily="34" charset="0"/>
                <a:ea typeface="Open Sans Light" pitchFamily="2" charset="0"/>
                <a:cs typeface="Open Sans Light" pitchFamily="2" charset="0"/>
              </a:rPr>
              <a:t> Elèv la</a:t>
            </a:r>
            <a:endParaRPr lang="en-US" dirty="0"/>
          </a:p>
        </p:txBody>
      </p:sp>
      <p:pic>
        <p:nvPicPr>
          <p:cNvPr id="13" name="Picture 12" descr="Yon kapti ekran ki montre rezilta tès elèv yo ak modèl yo te chwazi a, avèk pousantaj pwogrè li konpare ak lòt elèv nan lekòl li, nan distri a, ak nan eta a.&#10;&#10;">
            <a:extLst>
              <a:ext uri="{FF2B5EF4-FFF2-40B4-BE49-F238E27FC236}">
                <a16:creationId xmlns:a16="http://schemas.microsoft.com/office/drawing/2014/main" id="{87554E57-1544-E190-4D23-6614D4986CE4}"/>
              </a:ext>
            </a:extLst>
          </p:cNvPr>
          <p:cNvPicPr>
            <a:picLocks noChangeAspect="1"/>
          </p:cNvPicPr>
          <p:nvPr/>
        </p:nvPicPr>
        <p:blipFill>
          <a:blip r:embed="rId2"/>
          <a:stretch>
            <a:fillRect/>
          </a:stretch>
        </p:blipFill>
        <p:spPr>
          <a:xfrm>
            <a:off x="4392394" y="943136"/>
            <a:ext cx="6930362" cy="5576566"/>
          </a:xfrm>
          <a:prstGeom prst="rect">
            <a:avLst/>
          </a:prstGeom>
        </p:spPr>
      </p:pic>
      <p:sp>
        <p:nvSpPr>
          <p:cNvPr id="2" name="Rectangle 1">
            <a:extLst>
              <a:ext uri="{FF2B5EF4-FFF2-40B4-BE49-F238E27FC236}">
                <a16:creationId xmlns:a16="http://schemas.microsoft.com/office/drawing/2014/main" id="{AD3C02B0-CBD9-3777-C89E-91D12D6B7DDE}"/>
              </a:ext>
              <a:ext uri="{C183D7F6-B498-43B3-948B-1728B52AA6E4}">
                <adec:decorative xmlns:adec="http://schemas.microsoft.com/office/drawing/2017/decorative" val="1"/>
              </a:ext>
            </a:extLst>
          </p:cNvPr>
          <p:cNvSpPr/>
          <p:nvPr/>
        </p:nvSpPr>
        <p:spPr>
          <a:xfrm>
            <a:off x="6326740" y="1309083"/>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 name="TextBox 2">
            <a:extLst>
              <a:ext uri="{FF2B5EF4-FFF2-40B4-BE49-F238E27FC236}">
                <a16:creationId xmlns:a16="http://schemas.microsoft.com/office/drawing/2014/main" id="{2EA5BC30-F1C8-0A45-5041-219E00C2C6FC}"/>
              </a:ext>
            </a:extLst>
          </p:cNvPr>
          <p:cNvSpPr txBox="1"/>
          <p:nvPr/>
        </p:nvSpPr>
        <p:spPr>
          <a:xfrm>
            <a:off x="6292365" y="1242140"/>
            <a:ext cx="1969732" cy="430887"/>
          </a:xfrm>
          <a:prstGeom prst="rect">
            <a:avLst/>
          </a:prstGeom>
          <a:noFill/>
          <a:ln>
            <a:noFill/>
          </a:ln>
        </p:spPr>
        <p:txBody>
          <a:bodyPr wrap="square" rtlCol="0">
            <a:spAutoFit/>
          </a:bodyPr>
          <a:lstStyle/>
          <a:p>
            <a:r>
              <a:rPr lang="es-AR" sz="1100" dirty="0" err="1">
                <a:latin typeface="Aptos Slab Light" panose="020F05020202040A0204" pitchFamily="34" charset="0"/>
                <a:cs typeface="Arial" panose="020B0604020202020204" pitchFamily="34" charset="0"/>
              </a:rPr>
              <a:t>Depatman</a:t>
            </a:r>
            <a:r>
              <a:rPr lang="es-AR" sz="1100" dirty="0">
                <a:latin typeface="Aptos Slab Light" panose="020F05020202040A0204" pitchFamily="34" charset="0"/>
                <a:cs typeface="Arial" panose="020B0604020202020204" pitchFamily="34" charset="0"/>
              </a:rPr>
              <a:t> </a:t>
            </a:r>
            <a:r>
              <a:rPr lang="es-AR" sz="1100" dirty="0" err="1">
                <a:latin typeface="Aptos Slab Light" panose="020F05020202040A0204" pitchFamily="34" charset="0"/>
                <a:cs typeface="Arial" panose="020B0604020202020204" pitchFamily="34" charset="0"/>
              </a:rPr>
              <a:t>Edikasyon</a:t>
            </a:r>
            <a:r>
              <a:rPr lang="es-AR" sz="1100" dirty="0">
                <a:latin typeface="Aptos Slab Light" panose="020F05020202040A0204" pitchFamily="34" charset="0"/>
                <a:cs typeface="Arial" panose="020B0604020202020204" pitchFamily="34" charset="0"/>
              </a:rPr>
              <a:t> </a:t>
            </a:r>
            <a:r>
              <a:rPr lang="es-AR" sz="1100" dirty="0" err="1">
                <a:latin typeface="Aptos Slab Light" panose="020F05020202040A0204" pitchFamily="34" charset="0"/>
                <a:cs typeface="Arial" panose="020B0604020202020204" pitchFamily="34" charset="0"/>
              </a:rPr>
              <a:t>Primè</a:t>
            </a:r>
            <a:r>
              <a:rPr lang="es-AR" sz="1100" dirty="0">
                <a:latin typeface="Aptos Slab Light" panose="020F05020202040A0204" pitchFamily="34" charset="0"/>
                <a:cs typeface="Arial" panose="020B0604020202020204" pitchFamily="34" charset="0"/>
              </a:rPr>
              <a:t> ak </a:t>
            </a:r>
            <a:r>
              <a:rPr lang="es-AR" sz="1100" dirty="0" err="1">
                <a:latin typeface="Aptos Slab Light" panose="020F05020202040A0204" pitchFamily="34" charset="0"/>
                <a:cs typeface="Arial" panose="020B0604020202020204" pitchFamily="34" charset="0"/>
              </a:rPr>
              <a:t>Segondè</a:t>
            </a:r>
            <a:endParaRPr lang="es-AR" sz="1100" dirty="0">
              <a:latin typeface="Aptos Slab Light" panose="020F05020202040A0204" pitchFamily="34" charset="0"/>
              <a:cs typeface="Arial" panose="020B0604020202020204" pitchFamily="34" charset="0"/>
            </a:endParaRPr>
          </a:p>
        </p:txBody>
      </p:sp>
      <p:sp>
        <p:nvSpPr>
          <p:cNvPr id="4" name="TextBox 3">
            <a:extLst>
              <a:ext uri="{FF2B5EF4-FFF2-40B4-BE49-F238E27FC236}">
                <a16:creationId xmlns:a16="http://schemas.microsoft.com/office/drawing/2014/main" id="{0459D0AB-0AE7-6374-2C53-2434CEE6C499}"/>
              </a:ext>
            </a:extLst>
          </p:cNvPr>
          <p:cNvSpPr txBox="1"/>
          <p:nvPr/>
        </p:nvSpPr>
        <p:spPr>
          <a:xfrm>
            <a:off x="4652802" y="1790349"/>
            <a:ext cx="2414748" cy="297517"/>
          </a:xfrm>
          <a:prstGeom prst="rect">
            <a:avLst/>
          </a:prstGeom>
          <a:solidFill>
            <a:srgbClr val="F9F9F9"/>
          </a:solidFill>
          <a:ln>
            <a:noFill/>
          </a:ln>
        </p:spPr>
        <p:txBody>
          <a:bodyPr wrap="square" rtlCol="0">
            <a:spAutoFit/>
          </a:bodyPr>
          <a:lstStyle/>
          <a:p>
            <a:r>
              <a:rPr lang="en-US" sz="2000" b="0" i="0" u="none" strike="noStrike" baseline="-25000" dirty="0" err="1">
                <a:solidFill>
                  <a:srgbClr val="000000"/>
                </a:solidFill>
                <a:latin typeface="Arial" panose="020B0604020202020204" pitchFamily="34" charset="0"/>
              </a:rPr>
              <a:t>Kwasans</a:t>
            </a:r>
            <a:r>
              <a:rPr lang="en-US" sz="2000" b="0" i="0" u="none" strike="noStrike" baseline="-25000" dirty="0">
                <a:solidFill>
                  <a:srgbClr val="000000"/>
                </a:solidFill>
                <a:latin typeface="Arial" panose="020B0604020202020204" pitchFamily="34" charset="0"/>
              </a:rPr>
              <a:t> Elèv Ou A</a:t>
            </a:r>
          </a:p>
        </p:txBody>
      </p:sp>
      <p:sp>
        <p:nvSpPr>
          <p:cNvPr id="7" name="TextBox 6">
            <a:extLst>
              <a:ext uri="{FF2B5EF4-FFF2-40B4-BE49-F238E27FC236}">
                <a16:creationId xmlns:a16="http://schemas.microsoft.com/office/drawing/2014/main" id="{0267D6BF-4953-3C02-683E-10A977AF29B6}"/>
              </a:ext>
            </a:extLst>
          </p:cNvPr>
          <p:cNvSpPr txBox="1"/>
          <p:nvPr/>
        </p:nvSpPr>
        <p:spPr>
          <a:xfrm>
            <a:off x="4572000" y="2156607"/>
            <a:ext cx="6534150" cy="400110"/>
          </a:xfrm>
          <a:prstGeom prst="rect">
            <a:avLst/>
          </a:prstGeom>
          <a:solidFill>
            <a:srgbClr val="F9F9F9"/>
          </a:solidFill>
          <a:ln>
            <a:noFill/>
          </a:ln>
        </p:spPr>
        <p:txBody>
          <a:bodyPr wrap="square" rtlCol="0">
            <a:spAutoFit/>
          </a:bodyPr>
          <a:lstStyle/>
          <a:p>
            <a:r>
              <a:rPr lang="en-US" sz="1500" b="0" i="0" u="none" strike="noStrike" baseline="-25000" dirty="0" err="1">
                <a:solidFill>
                  <a:schemeClr val="tx1">
                    <a:lumMod val="75000"/>
                    <a:lumOff val="25000"/>
                  </a:schemeClr>
                </a:solidFill>
                <a:latin typeface="Arial" panose="020B0604020202020204" pitchFamily="34" charset="0"/>
              </a:rPr>
              <a:t>Pousantaj</a:t>
            </a:r>
            <a:r>
              <a:rPr lang="en-US" sz="1500" b="0" i="0" u="none" strike="noStrike" baseline="-25000" dirty="0">
                <a:solidFill>
                  <a:schemeClr val="tx1">
                    <a:lumMod val="75000"/>
                    <a:lumOff val="25000"/>
                  </a:schemeClr>
                </a:solidFill>
                <a:latin typeface="Arial" panose="020B0604020202020204" pitchFamily="34" charset="0"/>
              </a:rPr>
              <a:t> </a:t>
            </a:r>
            <a:r>
              <a:rPr lang="en-US" sz="1500" b="0" i="0" u="none" strike="noStrike" baseline="-25000" dirty="0" err="1">
                <a:solidFill>
                  <a:schemeClr val="tx1">
                    <a:lumMod val="75000"/>
                    <a:lumOff val="25000"/>
                  </a:schemeClr>
                </a:solidFill>
                <a:latin typeface="Arial" panose="020B0604020202020204" pitchFamily="34" charset="0"/>
              </a:rPr>
              <a:t>kwasans</a:t>
            </a:r>
            <a:r>
              <a:rPr lang="en-US" sz="1500" b="0" i="0" u="none" strike="noStrike" baseline="-25000" dirty="0">
                <a:solidFill>
                  <a:schemeClr val="tx1">
                    <a:lumMod val="75000"/>
                    <a:lumOff val="25000"/>
                  </a:schemeClr>
                </a:solidFill>
                <a:latin typeface="Arial" panose="020B0604020202020204" pitchFamily="34" charset="0"/>
              </a:rPr>
              <a:t> </a:t>
            </a:r>
            <a:r>
              <a:rPr lang="en-US" sz="1500" b="0" i="0" u="none" strike="noStrike" baseline="-25000" dirty="0" err="1">
                <a:solidFill>
                  <a:schemeClr val="tx1">
                    <a:lumMod val="75000"/>
                    <a:lumOff val="25000"/>
                  </a:schemeClr>
                </a:solidFill>
                <a:latin typeface="Arial" panose="020B0604020202020204" pitchFamily="34" charset="0"/>
              </a:rPr>
              <a:t>elèv</a:t>
            </a:r>
            <a:r>
              <a:rPr lang="en-US" sz="1500" b="0" i="0" u="none" strike="noStrike" baseline="-25000" dirty="0">
                <a:solidFill>
                  <a:schemeClr val="tx1">
                    <a:lumMod val="75000"/>
                    <a:lumOff val="25000"/>
                  </a:schemeClr>
                </a:solidFill>
                <a:latin typeface="Arial" panose="020B0604020202020204" pitchFamily="34" charset="0"/>
              </a:rPr>
              <a:t> </a:t>
            </a:r>
            <a:r>
              <a:rPr lang="en-US" sz="1500" b="0" i="0" u="none" strike="noStrike" baseline="-25000" dirty="0" err="1">
                <a:solidFill>
                  <a:schemeClr val="tx1">
                    <a:lumMod val="75000"/>
                    <a:lumOff val="25000"/>
                  </a:schemeClr>
                </a:solidFill>
                <a:latin typeface="Arial" panose="020B0604020202020204" pitchFamily="34" charset="0"/>
              </a:rPr>
              <a:t>sa</a:t>
            </a:r>
            <a:r>
              <a:rPr lang="en-US" sz="1500" b="0" i="0" u="none" strike="noStrike" baseline="-25000" dirty="0">
                <a:solidFill>
                  <a:schemeClr val="tx1">
                    <a:lumMod val="75000"/>
                    <a:lumOff val="25000"/>
                  </a:schemeClr>
                </a:solidFill>
                <a:latin typeface="Arial" panose="020B0604020202020204" pitchFamily="34" charset="0"/>
              </a:rPr>
              <a:t> a (1-99) </a:t>
            </a:r>
            <a:r>
              <a:rPr lang="en-US" sz="1500" b="0" i="0" u="none" strike="noStrike" baseline="-25000" dirty="0" err="1">
                <a:solidFill>
                  <a:schemeClr val="tx1">
                    <a:lumMod val="75000"/>
                    <a:lumOff val="25000"/>
                  </a:schemeClr>
                </a:solidFill>
                <a:latin typeface="Arial" panose="020B0604020202020204" pitchFamily="34" charset="0"/>
              </a:rPr>
              <a:t>konpare</a:t>
            </a:r>
            <a:r>
              <a:rPr lang="en-US" sz="1500" b="0" i="0" u="none" strike="noStrike" baseline="-25000" dirty="0">
                <a:solidFill>
                  <a:schemeClr val="tx1">
                    <a:lumMod val="75000"/>
                    <a:lumOff val="25000"/>
                  </a:schemeClr>
                </a:solidFill>
                <a:latin typeface="Arial" panose="020B0604020202020204" pitchFamily="34" charset="0"/>
              </a:rPr>
              <a:t> </a:t>
            </a:r>
            <a:r>
              <a:rPr lang="en-US" sz="1500" b="0" i="0" u="none" strike="noStrike" baseline="-25000" dirty="0" err="1">
                <a:solidFill>
                  <a:schemeClr val="tx1">
                    <a:lumMod val="75000"/>
                    <a:lumOff val="25000"/>
                  </a:schemeClr>
                </a:solidFill>
                <a:latin typeface="Arial" panose="020B0604020202020204" pitchFamily="34" charset="0"/>
              </a:rPr>
              <a:t>nivo</a:t>
            </a:r>
            <a:r>
              <a:rPr lang="en-US" sz="1500" b="0" i="0" u="none" strike="noStrike" baseline="-25000" dirty="0">
                <a:solidFill>
                  <a:schemeClr val="tx1">
                    <a:lumMod val="75000"/>
                    <a:lumOff val="25000"/>
                  </a:schemeClr>
                </a:solidFill>
                <a:latin typeface="Arial" panose="020B0604020202020204" pitchFamily="34" charset="0"/>
              </a:rPr>
              <a:t> </a:t>
            </a:r>
            <a:r>
              <a:rPr lang="en-US" sz="1500" b="0" i="0" u="none" strike="noStrike" baseline="-25000" dirty="0" err="1">
                <a:solidFill>
                  <a:schemeClr val="tx1">
                    <a:lumMod val="75000"/>
                    <a:lumOff val="25000"/>
                  </a:schemeClr>
                </a:solidFill>
                <a:latin typeface="Arial" panose="020B0604020202020204" pitchFamily="34" charset="0"/>
              </a:rPr>
              <a:t>aprantisaj</a:t>
            </a:r>
            <a:r>
              <a:rPr lang="en-US" sz="1500" b="0" i="0" u="none" strike="noStrike" baseline="-25000" dirty="0">
                <a:solidFill>
                  <a:schemeClr val="tx1">
                    <a:lumMod val="75000"/>
                    <a:lumOff val="25000"/>
                  </a:schemeClr>
                </a:solidFill>
                <a:latin typeface="Arial" panose="020B0604020202020204" pitchFamily="34" charset="0"/>
              </a:rPr>
              <a:t> </a:t>
            </a:r>
            <a:r>
              <a:rPr lang="en-US" sz="1500" b="0" i="0" u="none" strike="noStrike" baseline="-25000" dirty="0" err="1">
                <a:solidFill>
                  <a:schemeClr val="tx1">
                    <a:lumMod val="75000"/>
                    <a:lumOff val="25000"/>
                  </a:schemeClr>
                </a:solidFill>
                <a:latin typeface="Arial" panose="020B0604020202020204" pitchFamily="34" charset="0"/>
              </a:rPr>
              <a:t>elèv</a:t>
            </a:r>
            <a:r>
              <a:rPr lang="en-US" sz="1500" b="0" i="0" u="none" strike="noStrike" baseline="-25000" dirty="0">
                <a:solidFill>
                  <a:schemeClr val="tx1">
                    <a:lumMod val="75000"/>
                    <a:lumOff val="25000"/>
                  </a:schemeClr>
                </a:solidFill>
                <a:latin typeface="Arial" panose="020B0604020202020204" pitchFamily="34" charset="0"/>
              </a:rPr>
              <a:t> </a:t>
            </a:r>
            <a:r>
              <a:rPr lang="en-US" sz="1500" b="0" i="0" u="none" strike="noStrike" baseline="-25000" dirty="0" err="1">
                <a:solidFill>
                  <a:schemeClr val="tx1">
                    <a:lumMod val="75000"/>
                    <a:lumOff val="25000"/>
                  </a:schemeClr>
                </a:solidFill>
                <a:latin typeface="Arial" panose="020B0604020202020204" pitchFamily="34" charset="0"/>
              </a:rPr>
              <a:t>ou</a:t>
            </a:r>
            <a:r>
              <a:rPr lang="en-US" sz="1500" b="0" i="0" u="none" strike="noStrike" baseline="-25000" dirty="0">
                <a:solidFill>
                  <a:schemeClr val="tx1">
                    <a:lumMod val="75000"/>
                    <a:lumOff val="25000"/>
                  </a:schemeClr>
                </a:solidFill>
                <a:latin typeface="Arial" panose="020B0604020202020204" pitchFamily="34" charset="0"/>
              </a:rPr>
              <a:t> a ak </a:t>
            </a:r>
            <a:r>
              <a:rPr lang="en-US" sz="1500" b="0" i="0" u="none" strike="noStrike" baseline="-25000" dirty="0" err="1">
                <a:solidFill>
                  <a:schemeClr val="tx1">
                    <a:lumMod val="75000"/>
                    <a:lumOff val="25000"/>
                  </a:schemeClr>
                </a:solidFill>
                <a:latin typeface="Arial" panose="020B0604020202020204" pitchFamily="34" charset="0"/>
              </a:rPr>
              <a:t>nivo</a:t>
            </a:r>
            <a:r>
              <a:rPr lang="en-US" sz="1500" b="0" i="0" u="none" strike="noStrike" baseline="-25000" dirty="0">
                <a:solidFill>
                  <a:schemeClr val="tx1">
                    <a:lumMod val="75000"/>
                    <a:lumOff val="25000"/>
                  </a:schemeClr>
                </a:solidFill>
                <a:latin typeface="Arial" panose="020B0604020202020204" pitchFamily="34" charset="0"/>
              </a:rPr>
              <a:t> </a:t>
            </a:r>
            <a:r>
              <a:rPr lang="en-US" sz="1500" b="0" i="0" u="none" strike="noStrike" baseline="-25000" dirty="0" err="1">
                <a:solidFill>
                  <a:schemeClr val="tx1">
                    <a:lumMod val="75000"/>
                    <a:lumOff val="25000"/>
                  </a:schemeClr>
                </a:solidFill>
                <a:latin typeface="Arial" panose="020B0604020202020204" pitchFamily="34" charset="0"/>
              </a:rPr>
              <a:t>aprantisaj</a:t>
            </a:r>
            <a:r>
              <a:rPr lang="en-US" sz="1500" b="0" i="0" u="none" strike="noStrike" baseline="-25000" dirty="0">
                <a:solidFill>
                  <a:schemeClr val="tx1">
                    <a:lumMod val="75000"/>
                    <a:lumOff val="25000"/>
                  </a:schemeClr>
                </a:solidFill>
                <a:latin typeface="Arial" panose="020B0604020202020204" pitchFamily="34" charset="0"/>
              </a:rPr>
              <a:t> </a:t>
            </a:r>
            <a:r>
              <a:rPr lang="en-US" sz="1500" b="0" i="0" u="none" strike="noStrike" baseline="-25000" dirty="0" err="1">
                <a:solidFill>
                  <a:schemeClr val="tx1">
                    <a:lumMod val="75000"/>
                    <a:lumOff val="25000"/>
                  </a:schemeClr>
                </a:solidFill>
                <a:latin typeface="Arial" panose="020B0604020202020204" pitchFamily="34" charset="0"/>
              </a:rPr>
              <a:t>lòt</a:t>
            </a:r>
            <a:r>
              <a:rPr lang="en-US" sz="1500" b="0" i="0" u="none" strike="noStrike" baseline="-25000" dirty="0">
                <a:solidFill>
                  <a:schemeClr val="tx1">
                    <a:lumMod val="75000"/>
                    <a:lumOff val="25000"/>
                  </a:schemeClr>
                </a:solidFill>
                <a:latin typeface="Arial" panose="020B0604020202020204" pitchFamily="34" charset="0"/>
              </a:rPr>
              <a:t> </a:t>
            </a:r>
            <a:r>
              <a:rPr lang="en-US" sz="1500" b="0" i="0" u="none" strike="noStrike" baseline="-25000" dirty="0" err="1">
                <a:solidFill>
                  <a:schemeClr val="tx1">
                    <a:lumMod val="75000"/>
                    <a:lumOff val="25000"/>
                  </a:schemeClr>
                </a:solidFill>
                <a:latin typeface="Arial" panose="020B0604020202020204" pitchFamily="34" charset="0"/>
              </a:rPr>
              <a:t>elèv</a:t>
            </a:r>
            <a:r>
              <a:rPr lang="en-US" sz="1500" b="0" i="0" u="none" strike="noStrike" baseline="-25000" dirty="0">
                <a:solidFill>
                  <a:schemeClr val="tx1">
                    <a:lumMod val="75000"/>
                    <a:lumOff val="25000"/>
                  </a:schemeClr>
                </a:solidFill>
                <a:latin typeface="Arial" panose="020B0604020202020204" pitchFamily="34" charset="0"/>
              </a:rPr>
              <a:t> nan tout eta a ki te gen </a:t>
            </a:r>
            <a:r>
              <a:rPr lang="en-US" sz="1500" b="0" i="0" u="none" strike="noStrike" baseline="-25000" dirty="0" err="1">
                <a:solidFill>
                  <a:schemeClr val="tx1">
                    <a:lumMod val="75000"/>
                    <a:lumOff val="25000"/>
                  </a:schemeClr>
                </a:solidFill>
                <a:latin typeface="Arial" panose="020B0604020202020204" pitchFamily="34" charset="0"/>
              </a:rPr>
              <a:t>nòt</a:t>
            </a:r>
            <a:r>
              <a:rPr lang="en-US" sz="1500" b="0" i="0" u="none" strike="noStrike" baseline="-25000" dirty="0">
                <a:solidFill>
                  <a:schemeClr val="tx1">
                    <a:lumMod val="75000"/>
                    <a:lumOff val="25000"/>
                  </a:schemeClr>
                </a:solidFill>
                <a:latin typeface="Arial" panose="020B0604020202020204" pitchFamily="34" charset="0"/>
              </a:rPr>
              <a:t> MCAS ki </a:t>
            </a:r>
            <a:r>
              <a:rPr lang="en-US" sz="1500" b="0" i="0" u="none" strike="noStrike" baseline="-25000" dirty="0" err="1">
                <a:solidFill>
                  <a:schemeClr val="tx1">
                    <a:lumMod val="75000"/>
                    <a:lumOff val="25000"/>
                  </a:schemeClr>
                </a:solidFill>
                <a:latin typeface="Arial" panose="020B0604020202020204" pitchFamily="34" charset="0"/>
              </a:rPr>
              <a:t>sanble</a:t>
            </a:r>
            <a:r>
              <a:rPr lang="en-US" sz="1500" b="0" i="0" u="none" strike="noStrike" baseline="-25000" dirty="0">
                <a:solidFill>
                  <a:schemeClr val="tx1">
                    <a:lumMod val="75000"/>
                    <a:lumOff val="25000"/>
                  </a:schemeClr>
                </a:solidFill>
                <a:latin typeface="Arial" panose="020B0604020202020204" pitchFamily="34" charset="0"/>
              </a:rPr>
              <a:t> ak pa l </a:t>
            </a:r>
            <a:r>
              <a:rPr lang="en-US" sz="1500" b="0" i="0" u="none" strike="noStrike" baseline="-25000" dirty="0" err="1">
                <a:solidFill>
                  <a:schemeClr val="tx1">
                    <a:lumMod val="75000"/>
                    <a:lumOff val="25000"/>
                  </a:schemeClr>
                </a:solidFill>
                <a:latin typeface="Arial" panose="020B0604020202020204" pitchFamily="34" charset="0"/>
              </a:rPr>
              <a:t>yo</a:t>
            </a:r>
            <a:r>
              <a:rPr lang="en-US" sz="1500" b="0" i="0" u="none" strike="noStrike" baseline="-25000" dirty="0">
                <a:solidFill>
                  <a:schemeClr val="tx1">
                    <a:lumMod val="75000"/>
                    <a:lumOff val="25000"/>
                  </a:schemeClr>
                </a:solidFill>
                <a:latin typeface="Arial" panose="020B0604020202020204" pitchFamily="34" charset="0"/>
              </a:rPr>
              <a:t> </a:t>
            </a:r>
            <a:r>
              <a:rPr lang="en-US" sz="1500" b="0" i="0" u="none" strike="noStrike" baseline="-25000" dirty="0" err="1">
                <a:solidFill>
                  <a:schemeClr val="tx1">
                    <a:lumMod val="75000"/>
                    <a:lumOff val="25000"/>
                  </a:schemeClr>
                </a:solidFill>
                <a:latin typeface="Arial" panose="020B0604020202020204" pitchFamily="34" charset="0"/>
              </a:rPr>
              <a:t>anvan</a:t>
            </a:r>
            <a:r>
              <a:rPr lang="en-US" sz="1500" b="0" i="0" u="none" strike="noStrike" baseline="-25000" dirty="0">
                <a:solidFill>
                  <a:schemeClr val="tx1">
                    <a:lumMod val="75000"/>
                    <a:lumOff val="25000"/>
                  </a:schemeClr>
                </a:solidFill>
                <a:latin typeface="Arial" panose="020B0604020202020204" pitchFamily="34" charset="0"/>
              </a:rPr>
              <a:t> </a:t>
            </a:r>
            <a:r>
              <a:rPr lang="en-US" sz="1500" b="0" i="0" u="none" strike="noStrike" baseline="-25000" dirty="0" err="1">
                <a:solidFill>
                  <a:schemeClr val="tx1">
                    <a:lumMod val="75000"/>
                    <a:lumOff val="25000"/>
                  </a:schemeClr>
                </a:solidFill>
                <a:latin typeface="Arial" panose="020B0604020202020204" pitchFamily="34" charset="0"/>
              </a:rPr>
              <a:t>sa</a:t>
            </a:r>
            <a:r>
              <a:rPr lang="en-US" sz="1500" b="0" i="0" u="none" strike="noStrike" baseline="-25000" dirty="0">
                <a:solidFill>
                  <a:schemeClr val="tx1">
                    <a:lumMod val="75000"/>
                    <a:lumOff val="25000"/>
                  </a:schemeClr>
                </a:solidFill>
                <a:latin typeface="Arial" panose="020B0604020202020204" pitchFamily="34" charset="0"/>
              </a:rPr>
              <a:t>.</a:t>
            </a:r>
          </a:p>
        </p:txBody>
      </p:sp>
      <p:sp>
        <p:nvSpPr>
          <p:cNvPr id="12" name="Rounded Rectangular Callout 11">
            <a:extLst>
              <a:ext uri="{FF2B5EF4-FFF2-40B4-BE49-F238E27FC236}">
                <a16:creationId xmlns:a16="http://schemas.microsoft.com/office/drawing/2014/main" id="{851A8B3B-EB74-04AF-4BF7-51A7297BCF64}"/>
              </a:ext>
            </a:extLst>
          </p:cNvPr>
          <p:cNvSpPr/>
          <p:nvPr/>
        </p:nvSpPr>
        <p:spPr>
          <a:xfrm>
            <a:off x="462802" y="1624057"/>
            <a:ext cx="3094893" cy="1412656"/>
          </a:xfrm>
          <a:prstGeom prst="wedgeRoundRectCallout">
            <a:avLst>
              <a:gd name="adj1" fmla="val 73350"/>
              <a:gd name="adj2" fmla="val 2179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ptos" panose="020B0004020202020204" pitchFamily="34" charset="0"/>
              </a:rPr>
              <a:t>Gade </a:t>
            </a:r>
            <a:r>
              <a:rPr lang="en-US" dirty="0" err="1">
                <a:solidFill>
                  <a:schemeClr val="bg1"/>
                </a:solidFill>
                <a:latin typeface="Aptos" panose="020B0004020202020204" pitchFamily="34" charset="0"/>
              </a:rPr>
              <a:t>pwogrè</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elèv</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ou</a:t>
            </a:r>
            <a:r>
              <a:rPr lang="en-US" dirty="0">
                <a:solidFill>
                  <a:schemeClr val="bg1"/>
                </a:solidFill>
                <a:latin typeface="Aptos" panose="020B0004020202020204" pitchFamily="34" charset="0"/>
              </a:rPr>
              <a:t> a</a:t>
            </a:r>
          </a:p>
          <a:p>
            <a:pPr algn="ctr"/>
            <a:r>
              <a:rPr lang="en-US" dirty="0" err="1">
                <a:solidFill>
                  <a:schemeClr val="bg1"/>
                </a:solidFill>
                <a:latin typeface="Aptos" panose="020B0004020202020204" pitchFamily="34" charset="0"/>
              </a:rPr>
              <a:t>konpare</a:t>
            </a:r>
            <a:r>
              <a:rPr lang="en-US" dirty="0">
                <a:solidFill>
                  <a:schemeClr val="bg1"/>
                </a:solidFill>
                <a:latin typeface="Aptos" panose="020B0004020202020204" pitchFamily="34" charset="0"/>
              </a:rPr>
              <a:t> ak </a:t>
            </a:r>
            <a:r>
              <a:rPr lang="en-US" dirty="0" err="1">
                <a:solidFill>
                  <a:schemeClr val="bg1"/>
                </a:solidFill>
                <a:latin typeface="Aptos" panose="020B0004020202020204" pitchFamily="34" charset="0"/>
              </a:rPr>
              <a:t>pwogrè</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lòt</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elèv</a:t>
            </a:r>
            <a:endParaRPr lang="en-US" dirty="0">
              <a:solidFill>
                <a:schemeClr val="bg1"/>
              </a:solidFill>
              <a:latin typeface="Aptos" panose="020B0004020202020204" pitchFamily="34" charset="0"/>
            </a:endParaRPr>
          </a:p>
          <a:p>
            <a:pPr algn="ctr"/>
            <a:r>
              <a:rPr lang="en-US" dirty="0" err="1">
                <a:solidFill>
                  <a:schemeClr val="bg1"/>
                </a:solidFill>
                <a:latin typeface="Aptos" panose="020B0004020202020204" pitchFamily="34" charset="0"/>
              </a:rPr>
              <a:t>yo</a:t>
            </a:r>
            <a:r>
              <a:rPr lang="en-US" dirty="0">
                <a:solidFill>
                  <a:schemeClr val="bg1"/>
                </a:solidFill>
                <a:latin typeface="Aptos" panose="020B0004020202020204" pitchFamily="34" charset="0"/>
              </a:rPr>
              <a:t> nan lekòl la, nan </a:t>
            </a:r>
            <a:r>
              <a:rPr lang="en-US" dirty="0" err="1">
                <a:solidFill>
                  <a:schemeClr val="bg1"/>
                </a:solidFill>
                <a:latin typeface="Aptos" panose="020B0004020202020204" pitchFamily="34" charset="0"/>
              </a:rPr>
              <a:t>distri</a:t>
            </a:r>
            <a:r>
              <a:rPr lang="en-US" dirty="0">
                <a:solidFill>
                  <a:schemeClr val="bg1"/>
                </a:solidFill>
                <a:latin typeface="Aptos" panose="020B0004020202020204" pitchFamily="34" charset="0"/>
              </a:rPr>
              <a:t> a,</a:t>
            </a:r>
          </a:p>
          <a:p>
            <a:pPr algn="ctr"/>
            <a:r>
              <a:rPr lang="en-US" dirty="0">
                <a:solidFill>
                  <a:schemeClr val="bg1"/>
                </a:solidFill>
                <a:latin typeface="Aptos" panose="020B0004020202020204" pitchFamily="34" charset="0"/>
              </a:rPr>
              <a:t>ak nan eta a.</a:t>
            </a:r>
          </a:p>
        </p:txBody>
      </p:sp>
      <p:sp>
        <p:nvSpPr>
          <p:cNvPr id="9" name="TextBox 8">
            <a:extLst>
              <a:ext uri="{FF2B5EF4-FFF2-40B4-BE49-F238E27FC236}">
                <a16:creationId xmlns:a16="http://schemas.microsoft.com/office/drawing/2014/main" id="{A855F083-2DD7-1D19-5747-1A3086D0DF7E}"/>
              </a:ext>
            </a:extLst>
          </p:cNvPr>
          <p:cNvSpPr txBox="1"/>
          <p:nvPr/>
        </p:nvSpPr>
        <p:spPr>
          <a:xfrm>
            <a:off x="6755657" y="2556058"/>
            <a:ext cx="2414748" cy="297517"/>
          </a:xfrm>
          <a:prstGeom prst="rect">
            <a:avLst/>
          </a:prstGeom>
          <a:solidFill>
            <a:srgbClr val="FFFFFF"/>
          </a:solidFill>
          <a:ln>
            <a:noFill/>
          </a:ln>
        </p:spPr>
        <p:txBody>
          <a:bodyPr wrap="square" rtlCol="0">
            <a:spAutoFit/>
          </a:bodyPr>
          <a:lstStyle/>
          <a:p>
            <a:r>
              <a:rPr lang="en-US" sz="2000" b="0" i="0" u="none" strike="noStrike" baseline="-25000" dirty="0" err="1">
                <a:solidFill>
                  <a:srgbClr val="000000"/>
                </a:solidFill>
                <a:latin typeface="Arial" panose="020B0604020202020204" pitchFamily="34" charset="0"/>
              </a:rPr>
              <a:t>Pousantaj</a:t>
            </a:r>
            <a:r>
              <a:rPr lang="en-US" sz="2000" b="0" i="0" u="none" strike="noStrike" baseline="-25000" dirty="0">
                <a:solidFill>
                  <a:srgbClr val="000000"/>
                </a:solidFill>
                <a:latin typeface="Arial" panose="020B0604020202020204" pitchFamily="34" charset="0"/>
              </a:rPr>
              <a:t> </a:t>
            </a:r>
            <a:r>
              <a:rPr lang="en-US" sz="2000" b="0" i="0" u="none" strike="noStrike" baseline="-25000" dirty="0" err="1">
                <a:solidFill>
                  <a:srgbClr val="000000"/>
                </a:solidFill>
                <a:latin typeface="Arial" panose="020B0604020202020204" pitchFamily="34" charset="0"/>
              </a:rPr>
              <a:t>Kwasans</a:t>
            </a:r>
            <a:r>
              <a:rPr lang="en-US" sz="2000" b="0" i="0" u="none" strike="noStrike" baseline="-25000" dirty="0">
                <a:solidFill>
                  <a:srgbClr val="000000"/>
                </a:solidFill>
                <a:latin typeface="Arial" panose="020B0604020202020204" pitchFamily="34" charset="0"/>
              </a:rPr>
              <a:t> Elèv </a:t>
            </a:r>
            <a:r>
              <a:rPr lang="en-US" sz="2000" b="0" i="0" u="none" strike="noStrike" baseline="-25000" dirty="0" err="1">
                <a:solidFill>
                  <a:srgbClr val="000000"/>
                </a:solidFill>
                <a:latin typeface="Arial" panose="020B0604020202020204" pitchFamily="34" charset="0"/>
              </a:rPr>
              <a:t>yo</a:t>
            </a:r>
            <a:endParaRPr lang="en-US" sz="2000" b="0" i="0" u="none" strike="noStrike" baseline="-25000" dirty="0">
              <a:solidFill>
                <a:srgbClr val="000000"/>
              </a:solidFill>
              <a:latin typeface="Arial" panose="020B0604020202020204" pitchFamily="34" charset="0"/>
            </a:endParaRPr>
          </a:p>
        </p:txBody>
      </p:sp>
      <p:sp>
        <p:nvSpPr>
          <p:cNvPr id="19" name="Rectangle 18">
            <a:extLst>
              <a:ext uri="{FF2B5EF4-FFF2-40B4-BE49-F238E27FC236}">
                <a16:creationId xmlns:a16="http://schemas.microsoft.com/office/drawing/2014/main" id="{32F4DAFA-7986-8642-F742-FCA536B87A17}"/>
              </a:ext>
              <a:ext uri="{C183D7F6-B498-43B3-948B-1728B52AA6E4}">
                <adec:decorative xmlns:adec="http://schemas.microsoft.com/office/drawing/2017/decorative" val="1"/>
              </a:ext>
            </a:extLst>
          </p:cNvPr>
          <p:cNvSpPr/>
          <p:nvPr/>
        </p:nvSpPr>
        <p:spPr>
          <a:xfrm>
            <a:off x="4652802" y="3731419"/>
            <a:ext cx="292577" cy="14064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Rectangle 19">
            <a:extLst>
              <a:ext uri="{FF2B5EF4-FFF2-40B4-BE49-F238E27FC236}">
                <a16:creationId xmlns:a16="http://schemas.microsoft.com/office/drawing/2014/main" id="{76C0CF5B-7DAF-4B82-7ADB-70AAD6A50934}"/>
              </a:ext>
              <a:ext uri="{C183D7F6-B498-43B3-948B-1728B52AA6E4}">
                <adec:decorative xmlns:adec="http://schemas.microsoft.com/office/drawing/2017/decorative" val="1"/>
              </a:ext>
            </a:extLst>
          </p:cNvPr>
          <p:cNvSpPr/>
          <p:nvPr/>
        </p:nvSpPr>
        <p:spPr>
          <a:xfrm>
            <a:off x="4665981" y="3930239"/>
            <a:ext cx="292577" cy="14064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TextBox 17">
            <a:extLst>
              <a:ext uri="{FF2B5EF4-FFF2-40B4-BE49-F238E27FC236}">
                <a16:creationId xmlns:a16="http://schemas.microsoft.com/office/drawing/2014/main" id="{3ECB101E-59E0-7078-1F0D-E6BC95414AD7}"/>
              </a:ext>
            </a:extLst>
          </p:cNvPr>
          <p:cNvSpPr txBox="1"/>
          <p:nvPr/>
        </p:nvSpPr>
        <p:spPr>
          <a:xfrm>
            <a:off x="4600100" y="3656620"/>
            <a:ext cx="424340" cy="623504"/>
          </a:xfrm>
          <a:prstGeom prst="rect">
            <a:avLst/>
          </a:prstGeom>
          <a:noFill/>
          <a:ln>
            <a:noFill/>
          </a:ln>
        </p:spPr>
        <p:txBody>
          <a:bodyPr wrap="square" rtlCol="0">
            <a:spAutoFit/>
          </a:bodyPr>
          <a:lstStyle/>
          <a:p>
            <a:pPr>
              <a:lnSpc>
                <a:spcPct val="150000"/>
              </a:lnSpc>
              <a:spcBef>
                <a:spcPts val="600"/>
              </a:spcBef>
            </a:pPr>
            <a:r>
              <a:rPr lang="en-US" sz="1200" baseline="-25000" dirty="0" err="1">
                <a:solidFill>
                  <a:schemeClr val="bg2">
                    <a:lumMod val="25000"/>
                  </a:schemeClr>
                </a:solidFill>
                <a:latin typeface="Arial" panose="020B0604020202020204" pitchFamily="34" charset="0"/>
              </a:rPr>
              <a:t>Mwayèn</a:t>
            </a:r>
            <a:r>
              <a:rPr lang="en-US" sz="1200" baseline="-25000" dirty="0">
                <a:solidFill>
                  <a:schemeClr val="bg2">
                    <a:lumMod val="25000"/>
                  </a:schemeClr>
                </a:solidFill>
                <a:latin typeface="Arial" panose="020B0604020202020204" pitchFamily="34" charset="0"/>
              </a:rPr>
              <a:t> Leta</a:t>
            </a:r>
            <a:endParaRPr lang="en-US" sz="1200" i="0" u="none" strike="noStrike" baseline="-25000" dirty="0">
              <a:solidFill>
                <a:schemeClr val="bg2">
                  <a:lumMod val="25000"/>
                </a:schemeClr>
              </a:solidFill>
              <a:latin typeface="Arial" panose="020B0604020202020204" pitchFamily="34" charset="0"/>
            </a:endParaRPr>
          </a:p>
        </p:txBody>
      </p:sp>
      <p:sp>
        <p:nvSpPr>
          <p:cNvPr id="5" name="Rectangle 4">
            <a:extLst>
              <a:ext uri="{FF2B5EF4-FFF2-40B4-BE49-F238E27FC236}">
                <a16:creationId xmlns:a16="http://schemas.microsoft.com/office/drawing/2014/main" id="{7B6B9299-C13E-C945-328A-A8034E4D033F}"/>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86BF3CD-6402-39C6-A8A9-836917510A68}"/>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E289937-5272-4D6E-2003-212774C5695B}"/>
              </a:ext>
            </a:extLst>
          </p:cNvPr>
          <p:cNvSpPr txBox="1"/>
          <p:nvPr/>
        </p:nvSpPr>
        <p:spPr>
          <a:xfrm>
            <a:off x="4945379" y="3656620"/>
            <a:ext cx="772903" cy="215444"/>
          </a:xfrm>
          <a:prstGeom prst="rect">
            <a:avLst/>
          </a:prstGeom>
          <a:solidFill>
            <a:srgbClr val="FFFFFF"/>
          </a:solidFill>
          <a:ln>
            <a:noFill/>
          </a:ln>
        </p:spPr>
        <p:txBody>
          <a:bodyPr wrap="square" rtlCol="0">
            <a:spAutoFit/>
          </a:bodyPr>
          <a:lstStyle/>
          <a:p>
            <a:r>
              <a:rPr lang="en-US" sz="1200" b="1" i="0" u="none" strike="noStrike" baseline="-25000" dirty="0">
                <a:solidFill>
                  <a:srgbClr val="000000"/>
                </a:solidFill>
                <a:latin typeface="Arial" panose="020B0604020202020204" pitchFamily="34" charset="0"/>
              </a:rPr>
              <a:t>Elèv: 40</a:t>
            </a:r>
          </a:p>
        </p:txBody>
      </p:sp>
      <p:sp>
        <p:nvSpPr>
          <p:cNvPr id="10" name="TextBox 9">
            <a:extLst>
              <a:ext uri="{FF2B5EF4-FFF2-40B4-BE49-F238E27FC236}">
                <a16:creationId xmlns:a16="http://schemas.microsoft.com/office/drawing/2014/main" id="{DA323103-F202-6BBC-6754-14423ADFA11C}"/>
              </a:ext>
            </a:extLst>
          </p:cNvPr>
          <p:cNvSpPr txBox="1"/>
          <p:nvPr/>
        </p:nvSpPr>
        <p:spPr>
          <a:xfrm>
            <a:off x="6141719" y="2970897"/>
            <a:ext cx="772903" cy="215444"/>
          </a:xfrm>
          <a:prstGeom prst="rect">
            <a:avLst/>
          </a:prstGeom>
          <a:solidFill>
            <a:srgbClr val="FFFFFF"/>
          </a:solidFill>
          <a:ln>
            <a:noFill/>
          </a:ln>
        </p:spPr>
        <p:txBody>
          <a:bodyPr wrap="square" rtlCol="0">
            <a:spAutoFit/>
          </a:bodyPr>
          <a:lstStyle/>
          <a:p>
            <a:r>
              <a:rPr lang="en-US" sz="1200" b="1" i="0" u="none" strike="noStrike" baseline="-25000" dirty="0">
                <a:solidFill>
                  <a:srgbClr val="000000"/>
                </a:solidFill>
                <a:latin typeface="Arial" panose="020B0604020202020204" pitchFamily="34" charset="0"/>
              </a:rPr>
              <a:t>Elèv: 83</a:t>
            </a:r>
          </a:p>
        </p:txBody>
      </p:sp>
      <p:sp>
        <p:nvSpPr>
          <p:cNvPr id="15" name="TextBox 14">
            <a:extLst>
              <a:ext uri="{FF2B5EF4-FFF2-40B4-BE49-F238E27FC236}">
                <a16:creationId xmlns:a16="http://schemas.microsoft.com/office/drawing/2014/main" id="{EB383EC9-AC04-82BE-0542-CD9150374388}"/>
              </a:ext>
            </a:extLst>
          </p:cNvPr>
          <p:cNvSpPr txBox="1"/>
          <p:nvPr/>
        </p:nvSpPr>
        <p:spPr>
          <a:xfrm>
            <a:off x="7360919" y="3307108"/>
            <a:ext cx="772903" cy="215444"/>
          </a:xfrm>
          <a:prstGeom prst="rect">
            <a:avLst/>
          </a:prstGeom>
          <a:solidFill>
            <a:srgbClr val="FFFFFF"/>
          </a:solidFill>
          <a:ln>
            <a:noFill/>
          </a:ln>
        </p:spPr>
        <p:txBody>
          <a:bodyPr wrap="square" rtlCol="0">
            <a:spAutoFit/>
          </a:bodyPr>
          <a:lstStyle/>
          <a:p>
            <a:r>
              <a:rPr lang="en-US" sz="1200" b="1" i="0" u="none" strike="noStrike" baseline="-25000" dirty="0">
                <a:solidFill>
                  <a:srgbClr val="000000"/>
                </a:solidFill>
                <a:latin typeface="Arial" panose="020B0604020202020204" pitchFamily="34" charset="0"/>
              </a:rPr>
              <a:t>Elèv: 61</a:t>
            </a:r>
          </a:p>
        </p:txBody>
      </p:sp>
      <p:sp>
        <p:nvSpPr>
          <p:cNvPr id="16" name="TextBox 15">
            <a:extLst>
              <a:ext uri="{FF2B5EF4-FFF2-40B4-BE49-F238E27FC236}">
                <a16:creationId xmlns:a16="http://schemas.microsoft.com/office/drawing/2014/main" id="{55487F59-E4A6-78C4-9DFE-B0756DAEACA4}"/>
              </a:ext>
            </a:extLst>
          </p:cNvPr>
          <p:cNvSpPr txBox="1"/>
          <p:nvPr/>
        </p:nvSpPr>
        <p:spPr>
          <a:xfrm>
            <a:off x="8488679" y="3053564"/>
            <a:ext cx="975361" cy="338554"/>
          </a:xfrm>
          <a:prstGeom prst="rect">
            <a:avLst/>
          </a:prstGeom>
          <a:solidFill>
            <a:srgbClr val="FFFFFF"/>
          </a:solidFill>
          <a:ln>
            <a:noFill/>
          </a:ln>
        </p:spPr>
        <p:txBody>
          <a:bodyPr wrap="square" rtlCol="0">
            <a:spAutoFit/>
          </a:bodyPr>
          <a:lstStyle/>
          <a:p>
            <a:r>
              <a:rPr lang="en-US" sz="1200" b="1" i="0" u="none" strike="noStrike" baseline="-25000" dirty="0" err="1">
                <a:solidFill>
                  <a:srgbClr val="000000"/>
                </a:solidFill>
                <a:latin typeface="Arial" panose="020B0604020202020204" pitchFamily="34" charset="0"/>
              </a:rPr>
              <a:t>Mwayèn</a:t>
            </a:r>
            <a:r>
              <a:rPr lang="en-US" sz="1200" b="1" i="0" u="none" strike="noStrike" baseline="-25000" dirty="0">
                <a:solidFill>
                  <a:srgbClr val="000000"/>
                </a:solidFill>
                <a:latin typeface="Arial" panose="020B0604020202020204" pitchFamily="34" charset="0"/>
              </a:rPr>
              <a:t> Lekòl: 75</a:t>
            </a:r>
          </a:p>
        </p:txBody>
      </p:sp>
      <p:sp>
        <p:nvSpPr>
          <p:cNvPr id="17" name="TextBox 16">
            <a:extLst>
              <a:ext uri="{FF2B5EF4-FFF2-40B4-BE49-F238E27FC236}">
                <a16:creationId xmlns:a16="http://schemas.microsoft.com/office/drawing/2014/main" id="{E8ADB5A6-3A0E-E252-4F23-528FBE2179DB}"/>
              </a:ext>
            </a:extLst>
          </p:cNvPr>
          <p:cNvSpPr txBox="1"/>
          <p:nvPr/>
        </p:nvSpPr>
        <p:spPr>
          <a:xfrm>
            <a:off x="9700259" y="3307108"/>
            <a:ext cx="975361" cy="338554"/>
          </a:xfrm>
          <a:prstGeom prst="rect">
            <a:avLst/>
          </a:prstGeom>
          <a:solidFill>
            <a:srgbClr val="FFFFFF"/>
          </a:solidFill>
          <a:ln>
            <a:noFill/>
          </a:ln>
        </p:spPr>
        <p:txBody>
          <a:bodyPr wrap="square" rtlCol="0">
            <a:spAutoFit/>
          </a:bodyPr>
          <a:lstStyle/>
          <a:p>
            <a:r>
              <a:rPr lang="en-US" sz="1200" b="1" i="0" u="none" strike="noStrike" baseline="-25000" dirty="0" err="1">
                <a:solidFill>
                  <a:srgbClr val="000000"/>
                </a:solidFill>
                <a:latin typeface="Arial" panose="020B0604020202020204" pitchFamily="34" charset="0"/>
              </a:rPr>
              <a:t>Mwayèn</a:t>
            </a:r>
            <a:r>
              <a:rPr lang="en-US" sz="1200" b="1" i="0" u="none" strike="noStrike" baseline="-25000" dirty="0">
                <a:solidFill>
                  <a:srgbClr val="000000"/>
                </a:solidFill>
                <a:latin typeface="Arial" panose="020B0604020202020204" pitchFamily="34" charset="0"/>
              </a:rPr>
              <a:t> </a:t>
            </a:r>
            <a:r>
              <a:rPr lang="en-US" sz="1200" b="1" i="0" u="none" strike="noStrike" baseline="-25000" dirty="0" err="1">
                <a:solidFill>
                  <a:srgbClr val="000000"/>
                </a:solidFill>
                <a:latin typeface="Arial" panose="020B0604020202020204" pitchFamily="34" charset="0"/>
              </a:rPr>
              <a:t>Distri</a:t>
            </a:r>
            <a:r>
              <a:rPr lang="en-US" sz="1200" b="1" i="0" u="none" strike="noStrike" baseline="-25000" dirty="0">
                <a:solidFill>
                  <a:srgbClr val="000000"/>
                </a:solidFill>
                <a:latin typeface="Arial" panose="020B0604020202020204" pitchFamily="34" charset="0"/>
              </a:rPr>
              <a:t>: 61</a:t>
            </a:r>
          </a:p>
        </p:txBody>
      </p:sp>
      <p:sp>
        <p:nvSpPr>
          <p:cNvPr id="21" name="TextBox 20">
            <a:extLst>
              <a:ext uri="{FF2B5EF4-FFF2-40B4-BE49-F238E27FC236}">
                <a16:creationId xmlns:a16="http://schemas.microsoft.com/office/drawing/2014/main" id="{A4FA41B9-3F9F-DBEF-F98B-8DF75118548B}"/>
              </a:ext>
            </a:extLst>
          </p:cNvPr>
          <p:cNvSpPr txBox="1"/>
          <p:nvPr/>
        </p:nvSpPr>
        <p:spPr>
          <a:xfrm>
            <a:off x="6773503" y="5268713"/>
            <a:ext cx="2720638" cy="694293"/>
          </a:xfrm>
          <a:prstGeom prst="rect">
            <a:avLst/>
          </a:prstGeom>
          <a:solidFill>
            <a:srgbClr val="FFFFFF"/>
          </a:solidFill>
          <a:ln>
            <a:noFill/>
          </a:ln>
        </p:spPr>
        <p:txBody>
          <a:bodyPr wrap="square" rtlCol="0">
            <a:spAutoFit/>
          </a:bodyPr>
          <a:lstStyle/>
          <a:p>
            <a:pPr>
              <a:lnSpc>
                <a:spcPct val="120000"/>
              </a:lnSpc>
            </a:pPr>
            <a:r>
              <a:rPr lang="en-US" sz="1400" b="1" i="0" u="none" strike="noStrike" baseline="-25000" dirty="0" err="1">
                <a:solidFill>
                  <a:srgbClr val="000000"/>
                </a:solidFill>
                <a:latin typeface="Arial" panose="020B0604020202020204" pitchFamily="34" charset="0"/>
              </a:rPr>
              <a:t>Entèpretasyon</a:t>
            </a:r>
            <a:r>
              <a:rPr lang="en-US" sz="1400" b="1" i="0" u="none" strike="noStrike" baseline="-25000" dirty="0">
                <a:solidFill>
                  <a:srgbClr val="000000"/>
                </a:solidFill>
                <a:latin typeface="Arial" panose="020B0604020202020204" pitchFamily="34" charset="0"/>
              </a:rPr>
              <a:t> </a:t>
            </a:r>
            <a:r>
              <a:rPr lang="en-US" sz="1400" b="1" i="0" u="none" strike="noStrike" baseline="-25000" dirty="0" err="1">
                <a:solidFill>
                  <a:srgbClr val="000000"/>
                </a:solidFill>
                <a:latin typeface="Arial" panose="020B0604020202020204" pitchFamily="34" charset="0"/>
              </a:rPr>
              <a:t>Pousantaj</a:t>
            </a:r>
            <a:r>
              <a:rPr lang="en-US" sz="1400" b="1" i="0" u="none" strike="noStrike" baseline="-25000" dirty="0">
                <a:solidFill>
                  <a:srgbClr val="000000"/>
                </a:solidFill>
                <a:latin typeface="Arial" panose="020B0604020202020204" pitchFamily="34" charset="0"/>
              </a:rPr>
              <a:t> </a:t>
            </a:r>
            <a:r>
              <a:rPr lang="en-US" sz="1400" b="1" i="0" u="none" strike="noStrike" baseline="-25000" dirty="0" err="1">
                <a:solidFill>
                  <a:srgbClr val="000000"/>
                </a:solidFill>
                <a:latin typeface="Arial" panose="020B0604020202020204" pitchFamily="34" charset="0"/>
              </a:rPr>
              <a:t>Kwasans</a:t>
            </a:r>
            <a:r>
              <a:rPr lang="en-US" sz="1400" b="1" i="0" u="none" strike="noStrike" baseline="-25000" dirty="0">
                <a:solidFill>
                  <a:srgbClr val="000000"/>
                </a:solidFill>
                <a:latin typeface="Arial" panose="020B0604020202020204" pitchFamily="34" charset="0"/>
              </a:rPr>
              <a:t> lan: </a:t>
            </a:r>
          </a:p>
          <a:p>
            <a:pPr>
              <a:lnSpc>
                <a:spcPct val="120000"/>
              </a:lnSpc>
            </a:pPr>
            <a:r>
              <a:rPr lang="en-US" sz="1200" b="1" i="0" u="none" strike="noStrike" baseline="-25000" dirty="0">
                <a:solidFill>
                  <a:srgbClr val="000000"/>
                </a:solidFill>
                <a:latin typeface="Arial" panose="020B0604020202020204" pitchFamily="34" charset="0"/>
              </a:rPr>
              <a:t>1-40 </a:t>
            </a:r>
            <a:r>
              <a:rPr lang="en-US" sz="1200" i="0" u="none" strike="noStrike" baseline="-25000" dirty="0">
                <a:solidFill>
                  <a:srgbClr val="000000"/>
                </a:solidFill>
                <a:latin typeface="Arial" panose="020B0604020202020204" pitchFamily="34" charset="0"/>
              </a:rPr>
              <a:t>= </a:t>
            </a:r>
            <a:r>
              <a:rPr lang="en-US" sz="1200" baseline="-25000" dirty="0" err="1">
                <a:solidFill>
                  <a:srgbClr val="000000"/>
                </a:solidFill>
                <a:latin typeface="Arial" panose="020B0604020202020204" pitchFamily="34" charset="0"/>
              </a:rPr>
              <a:t>k</a:t>
            </a:r>
            <a:r>
              <a:rPr lang="en-US" sz="1200" i="0" u="none" strike="noStrike" baseline="-25000" dirty="0" err="1">
                <a:solidFill>
                  <a:srgbClr val="000000"/>
                </a:solidFill>
                <a:latin typeface="Arial" panose="020B0604020202020204" pitchFamily="34" charset="0"/>
              </a:rPr>
              <a:t>wasans</a:t>
            </a:r>
            <a:r>
              <a:rPr lang="en-US" sz="1200" i="0" u="none" strike="noStrike" baseline="-25000" dirty="0">
                <a:solidFill>
                  <a:srgbClr val="000000"/>
                </a:solidFill>
                <a:latin typeface="Arial" panose="020B0604020202020204" pitchFamily="34" charset="0"/>
              </a:rPr>
              <a:t> ki pi </a:t>
            </a:r>
            <a:r>
              <a:rPr lang="en-US" sz="1200" i="0" u="none" strike="noStrike" baseline="-25000" dirty="0" err="1">
                <a:solidFill>
                  <a:srgbClr val="000000"/>
                </a:solidFill>
                <a:latin typeface="Arial" panose="020B0604020202020204" pitchFamily="34" charset="0"/>
              </a:rPr>
              <a:t>ba</a:t>
            </a:r>
            <a:r>
              <a:rPr lang="en-US" sz="1200" i="0" u="none" strike="noStrike" baseline="-25000" dirty="0">
                <a:solidFill>
                  <a:srgbClr val="000000"/>
                </a:solidFill>
                <a:latin typeface="Arial" panose="020B0604020202020204" pitchFamily="34" charset="0"/>
              </a:rPr>
              <a:t> pase </a:t>
            </a:r>
            <a:r>
              <a:rPr lang="en-US" sz="1200" i="0" u="none" strike="noStrike" baseline="-25000" dirty="0" err="1">
                <a:solidFill>
                  <a:srgbClr val="000000"/>
                </a:solidFill>
                <a:latin typeface="Arial" panose="020B0604020202020204" pitchFamily="34" charset="0"/>
              </a:rPr>
              <a:t>mwayèn</a:t>
            </a:r>
            <a:r>
              <a:rPr lang="en-US" sz="1200" i="0" u="none" strike="noStrike" baseline="-25000" dirty="0">
                <a:solidFill>
                  <a:srgbClr val="000000"/>
                </a:solidFill>
                <a:latin typeface="Arial" panose="020B0604020202020204" pitchFamily="34" charset="0"/>
              </a:rPr>
              <a:t> nan</a:t>
            </a:r>
            <a:r>
              <a:rPr lang="en-US" sz="1200" b="1" i="0" u="none" strike="noStrike" baseline="-25000" dirty="0">
                <a:solidFill>
                  <a:srgbClr val="000000"/>
                </a:solidFill>
                <a:latin typeface="Arial" panose="020B0604020202020204" pitchFamily="34" charset="0"/>
              </a:rPr>
              <a:t> </a:t>
            </a:r>
          </a:p>
          <a:p>
            <a:pPr>
              <a:lnSpc>
                <a:spcPct val="120000"/>
              </a:lnSpc>
            </a:pPr>
            <a:r>
              <a:rPr lang="en-US" sz="1200" b="1" i="0" u="none" strike="noStrike" baseline="-25000" dirty="0">
                <a:solidFill>
                  <a:srgbClr val="000000"/>
                </a:solidFill>
                <a:latin typeface="Arial" panose="020B0604020202020204" pitchFamily="34" charset="0"/>
              </a:rPr>
              <a:t>41 -60 </a:t>
            </a:r>
            <a:r>
              <a:rPr lang="en-US" sz="1200" i="0" u="none" strike="noStrike" baseline="-25000" dirty="0">
                <a:solidFill>
                  <a:srgbClr val="000000"/>
                </a:solidFill>
                <a:latin typeface="Arial" panose="020B0604020202020204" pitchFamily="34" charset="0"/>
              </a:rPr>
              <a:t>= </a:t>
            </a:r>
            <a:r>
              <a:rPr lang="en-US" sz="1200" baseline="-25000" dirty="0" err="1">
                <a:solidFill>
                  <a:srgbClr val="000000"/>
                </a:solidFill>
                <a:latin typeface="Arial" panose="020B0604020202020204" pitchFamily="34" charset="0"/>
              </a:rPr>
              <a:t>k</a:t>
            </a:r>
            <a:r>
              <a:rPr lang="en-US" sz="1200" i="0" u="none" strike="noStrike" baseline="-25000" dirty="0" err="1">
                <a:solidFill>
                  <a:srgbClr val="000000"/>
                </a:solidFill>
                <a:latin typeface="Arial" panose="020B0604020202020204" pitchFamily="34" charset="0"/>
              </a:rPr>
              <a:t>wasans</a:t>
            </a:r>
            <a:r>
              <a:rPr lang="en-US" sz="1200" i="0" u="none" strike="noStrike" baseline="-25000" dirty="0">
                <a:solidFill>
                  <a:srgbClr val="000000"/>
                </a:solidFill>
                <a:latin typeface="Arial" panose="020B0604020202020204" pitchFamily="34" charset="0"/>
              </a:rPr>
              <a:t> </a:t>
            </a:r>
            <a:r>
              <a:rPr lang="en-US" sz="1200" i="0" u="none" strike="noStrike" baseline="-25000" dirty="0" err="1">
                <a:solidFill>
                  <a:srgbClr val="000000"/>
                </a:solidFill>
                <a:latin typeface="Arial" panose="020B0604020202020204" pitchFamily="34" charset="0"/>
              </a:rPr>
              <a:t>mwayèn</a:t>
            </a:r>
            <a:endParaRPr lang="en-US" sz="1200" i="0" u="none" strike="noStrike" baseline="-25000" dirty="0">
              <a:solidFill>
                <a:srgbClr val="000000"/>
              </a:solidFill>
              <a:latin typeface="Arial" panose="020B0604020202020204" pitchFamily="34" charset="0"/>
            </a:endParaRPr>
          </a:p>
          <a:p>
            <a:pPr>
              <a:lnSpc>
                <a:spcPct val="120000"/>
              </a:lnSpc>
            </a:pPr>
            <a:r>
              <a:rPr lang="en-US" sz="1200" b="1" i="0" u="none" strike="noStrike" baseline="-25000" dirty="0">
                <a:solidFill>
                  <a:srgbClr val="000000"/>
                </a:solidFill>
                <a:latin typeface="Arial" panose="020B0604020202020204" pitchFamily="34" charset="0"/>
              </a:rPr>
              <a:t>61-99 </a:t>
            </a:r>
            <a:r>
              <a:rPr lang="en-US" sz="1200" i="0" u="none" strike="noStrike" baseline="-25000" dirty="0">
                <a:solidFill>
                  <a:srgbClr val="000000"/>
                </a:solidFill>
                <a:latin typeface="Arial" panose="020B0604020202020204" pitchFamily="34" charset="0"/>
              </a:rPr>
              <a:t>= </a:t>
            </a:r>
            <a:r>
              <a:rPr lang="en-US" sz="1200" baseline="-25000" dirty="0" err="1">
                <a:solidFill>
                  <a:srgbClr val="000000"/>
                </a:solidFill>
                <a:latin typeface="Arial" panose="020B0604020202020204" pitchFamily="34" charset="0"/>
              </a:rPr>
              <a:t>k</a:t>
            </a:r>
            <a:r>
              <a:rPr lang="en-US" sz="1200" i="0" u="none" strike="noStrike" baseline="-25000" dirty="0" err="1">
                <a:solidFill>
                  <a:srgbClr val="000000"/>
                </a:solidFill>
                <a:latin typeface="Arial" panose="020B0604020202020204" pitchFamily="34" charset="0"/>
              </a:rPr>
              <a:t>wasans</a:t>
            </a:r>
            <a:r>
              <a:rPr lang="en-US" sz="1200" i="0" u="none" strike="noStrike" baseline="-25000" dirty="0">
                <a:solidFill>
                  <a:srgbClr val="000000"/>
                </a:solidFill>
                <a:latin typeface="Arial" panose="020B0604020202020204" pitchFamily="34" charset="0"/>
              </a:rPr>
              <a:t> ki pi wo pase </a:t>
            </a:r>
            <a:r>
              <a:rPr lang="en-US" sz="1200" i="0" u="none" strike="noStrike" baseline="-25000" dirty="0" err="1">
                <a:solidFill>
                  <a:srgbClr val="000000"/>
                </a:solidFill>
                <a:latin typeface="Arial" panose="020B0604020202020204" pitchFamily="34" charset="0"/>
              </a:rPr>
              <a:t>mwayèn</a:t>
            </a:r>
            <a:r>
              <a:rPr lang="en-US" sz="1200" i="0" u="none" strike="noStrike" baseline="-25000" dirty="0">
                <a:solidFill>
                  <a:srgbClr val="000000"/>
                </a:solidFill>
                <a:latin typeface="Arial" panose="020B0604020202020204" pitchFamily="34" charset="0"/>
              </a:rPr>
              <a:t> nan</a:t>
            </a:r>
          </a:p>
        </p:txBody>
      </p:sp>
      <p:sp>
        <p:nvSpPr>
          <p:cNvPr id="22" name="TextBox 21">
            <a:extLst>
              <a:ext uri="{FF2B5EF4-FFF2-40B4-BE49-F238E27FC236}">
                <a16:creationId xmlns:a16="http://schemas.microsoft.com/office/drawing/2014/main" id="{204BC807-7443-2CA0-82E2-1540FE362B6D}"/>
              </a:ext>
            </a:extLst>
          </p:cNvPr>
          <p:cNvSpPr txBox="1"/>
          <p:nvPr/>
        </p:nvSpPr>
        <p:spPr>
          <a:xfrm>
            <a:off x="4392394" y="6117901"/>
            <a:ext cx="6930362" cy="379591"/>
          </a:xfrm>
          <a:prstGeom prst="rect">
            <a:avLst/>
          </a:prstGeom>
          <a:solidFill>
            <a:srgbClr val="F9F9F9"/>
          </a:solidFill>
          <a:ln>
            <a:noFill/>
          </a:ln>
        </p:spPr>
        <p:txBody>
          <a:bodyPr wrap="square" rtlCol="0">
            <a:spAutoFit/>
          </a:bodyPr>
          <a:lstStyle/>
          <a:p>
            <a:pPr marL="266700"/>
            <a:r>
              <a:rPr lang="en-US" sz="1400" b="0" i="0" u="none" strike="noStrike" baseline="-25000" dirty="0">
                <a:solidFill>
                  <a:schemeClr val="tx1">
                    <a:lumMod val="75000"/>
                    <a:lumOff val="25000"/>
                  </a:schemeClr>
                </a:solidFill>
                <a:latin typeface="Arial" panose="020B0604020202020204" pitchFamily="34" charset="0"/>
              </a:rPr>
              <a:t>-- Pou </a:t>
            </a:r>
            <a:r>
              <a:rPr lang="en-US" sz="1400" b="0" i="0" u="none" strike="noStrike" baseline="-25000" dirty="0" err="1">
                <a:solidFill>
                  <a:schemeClr val="tx1">
                    <a:lumMod val="75000"/>
                    <a:lumOff val="25000"/>
                  </a:schemeClr>
                </a:solidFill>
                <a:latin typeface="Arial" panose="020B0604020202020204" pitchFamily="34" charset="0"/>
              </a:rPr>
              <a:t>pwoteje</a:t>
            </a:r>
            <a:r>
              <a:rPr lang="en-US" sz="1400" b="0" i="0" u="none" strike="noStrike" baseline="-25000" dirty="0">
                <a:solidFill>
                  <a:schemeClr val="tx1">
                    <a:lumMod val="75000"/>
                    <a:lumOff val="25000"/>
                  </a:schemeClr>
                </a:solidFill>
                <a:latin typeface="Arial" panose="020B0604020202020204" pitchFamily="34" charset="0"/>
              </a:rPr>
              <a:t> </a:t>
            </a:r>
            <a:r>
              <a:rPr lang="en-US" sz="1400" b="0" i="0" u="none" strike="noStrike" baseline="-25000" dirty="0" err="1">
                <a:solidFill>
                  <a:schemeClr val="tx1">
                    <a:lumMod val="75000"/>
                    <a:lumOff val="25000"/>
                  </a:schemeClr>
                </a:solidFill>
                <a:latin typeface="Arial" panose="020B0604020202020204" pitchFamily="34" charset="0"/>
              </a:rPr>
              <a:t>konfidansyalite</a:t>
            </a:r>
            <a:r>
              <a:rPr lang="en-US" sz="1400" b="0" i="0" u="none" strike="noStrike" baseline="-25000" dirty="0">
                <a:solidFill>
                  <a:schemeClr val="tx1">
                    <a:lumMod val="75000"/>
                    <a:lumOff val="25000"/>
                  </a:schemeClr>
                </a:solidFill>
                <a:latin typeface="Arial" panose="020B0604020202020204" pitchFamily="34" charset="0"/>
              </a:rPr>
              <a:t> </a:t>
            </a:r>
            <a:r>
              <a:rPr lang="en-US" sz="1400" b="0" i="0" u="none" strike="noStrike" baseline="-25000" dirty="0" err="1">
                <a:solidFill>
                  <a:schemeClr val="tx1">
                    <a:lumMod val="75000"/>
                    <a:lumOff val="25000"/>
                  </a:schemeClr>
                </a:solidFill>
                <a:latin typeface="Arial" panose="020B0604020202020204" pitchFamily="34" charset="0"/>
              </a:rPr>
              <a:t>elèv</a:t>
            </a:r>
            <a:r>
              <a:rPr lang="en-US" sz="1400" b="0" i="0" u="none" strike="noStrike" baseline="-25000" dirty="0">
                <a:solidFill>
                  <a:schemeClr val="tx1">
                    <a:lumMod val="75000"/>
                    <a:lumOff val="25000"/>
                  </a:schemeClr>
                </a:solidFill>
                <a:latin typeface="Arial" panose="020B0604020202020204" pitchFamily="34" charset="0"/>
              </a:rPr>
              <a:t> la, </a:t>
            </a:r>
            <a:r>
              <a:rPr lang="en-US" sz="1400" b="0" i="0" u="none" strike="noStrike" baseline="-25000" dirty="0" err="1">
                <a:solidFill>
                  <a:schemeClr val="tx1">
                    <a:lumMod val="75000"/>
                    <a:lumOff val="25000"/>
                  </a:schemeClr>
                </a:solidFill>
                <a:latin typeface="Arial" panose="020B0604020202020204" pitchFamily="34" charset="0"/>
              </a:rPr>
              <a:t>yo</a:t>
            </a:r>
            <a:r>
              <a:rPr lang="en-US" sz="1400" b="0" i="0" u="none" strike="noStrike" baseline="-25000" dirty="0">
                <a:solidFill>
                  <a:schemeClr val="tx1">
                    <a:lumMod val="75000"/>
                    <a:lumOff val="25000"/>
                  </a:schemeClr>
                </a:solidFill>
                <a:latin typeface="Arial" panose="020B0604020202020204" pitchFamily="34" charset="0"/>
              </a:rPr>
              <a:t> pa montre </a:t>
            </a:r>
            <a:r>
              <a:rPr lang="en-US" sz="1400" b="0" i="0" u="none" strike="noStrike" baseline="-25000" dirty="0" err="1">
                <a:solidFill>
                  <a:schemeClr val="tx1">
                    <a:lumMod val="75000"/>
                    <a:lumOff val="25000"/>
                  </a:schemeClr>
                </a:solidFill>
                <a:latin typeface="Arial" panose="020B0604020202020204" pitchFamily="34" charset="0"/>
              </a:rPr>
              <a:t>rezilta</a:t>
            </a:r>
            <a:r>
              <a:rPr lang="en-US" sz="1400" b="0" i="0" u="none" strike="noStrike" baseline="-25000" dirty="0">
                <a:solidFill>
                  <a:schemeClr val="tx1">
                    <a:lumMod val="75000"/>
                    <a:lumOff val="25000"/>
                  </a:schemeClr>
                </a:solidFill>
                <a:latin typeface="Arial" panose="020B0604020202020204" pitchFamily="34" charset="0"/>
              </a:rPr>
              <a:t> </a:t>
            </a:r>
            <a:r>
              <a:rPr lang="en-US" sz="1400" b="0" i="0" u="none" strike="noStrike" baseline="-25000" dirty="0" err="1">
                <a:solidFill>
                  <a:schemeClr val="tx1">
                    <a:lumMod val="75000"/>
                    <a:lumOff val="25000"/>
                  </a:schemeClr>
                </a:solidFill>
                <a:latin typeface="Arial" panose="020B0604020202020204" pitchFamily="34" charset="0"/>
              </a:rPr>
              <a:t>yo</a:t>
            </a:r>
            <a:r>
              <a:rPr lang="en-US" sz="1400" b="0" i="0" u="none" strike="noStrike" baseline="-25000" dirty="0">
                <a:solidFill>
                  <a:schemeClr val="tx1">
                    <a:lumMod val="75000"/>
                    <a:lumOff val="25000"/>
                  </a:schemeClr>
                </a:solidFill>
                <a:latin typeface="Arial" panose="020B0604020202020204" pitchFamily="34" charset="0"/>
              </a:rPr>
              <a:t> </a:t>
            </a:r>
            <a:r>
              <a:rPr lang="en-US" sz="1400" b="0" i="0" u="none" strike="noStrike" baseline="-25000" dirty="0" err="1">
                <a:solidFill>
                  <a:schemeClr val="tx1">
                    <a:lumMod val="75000"/>
                    <a:lumOff val="25000"/>
                  </a:schemeClr>
                </a:solidFill>
                <a:latin typeface="Arial" panose="020B0604020202020204" pitchFamily="34" charset="0"/>
              </a:rPr>
              <a:t>lè</a:t>
            </a:r>
            <a:r>
              <a:rPr lang="en-US" sz="1400" b="0" i="0" u="none" strike="noStrike" baseline="-25000" dirty="0">
                <a:solidFill>
                  <a:schemeClr val="tx1">
                    <a:lumMod val="75000"/>
                    <a:lumOff val="25000"/>
                  </a:schemeClr>
                </a:solidFill>
                <a:latin typeface="Arial" panose="020B0604020202020204" pitchFamily="34" charset="0"/>
              </a:rPr>
              <a:t> </a:t>
            </a:r>
            <a:r>
              <a:rPr lang="en-US" sz="1400" b="0" i="0" u="none" strike="noStrike" baseline="-25000" dirty="0" err="1">
                <a:solidFill>
                  <a:schemeClr val="tx1">
                    <a:lumMod val="75000"/>
                    <a:lumOff val="25000"/>
                  </a:schemeClr>
                </a:solidFill>
                <a:latin typeface="Arial" panose="020B0604020202020204" pitchFamily="34" charset="0"/>
              </a:rPr>
              <a:t>kantite</a:t>
            </a:r>
            <a:r>
              <a:rPr lang="en-US" sz="1400" b="0" i="0" u="none" strike="noStrike" baseline="-25000" dirty="0">
                <a:solidFill>
                  <a:schemeClr val="tx1">
                    <a:lumMod val="75000"/>
                    <a:lumOff val="25000"/>
                  </a:schemeClr>
                </a:solidFill>
                <a:latin typeface="Arial" panose="020B0604020202020204" pitchFamily="34" charset="0"/>
              </a:rPr>
              <a:t> </a:t>
            </a:r>
            <a:r>
              <a:rPr lang="en-US" sz="1400" b="0" i="0" u="none" strike="noStrike" baseline="-25000" dirty="0" err="1">
                <a:solidFill>
                  <a:schemeClr val="tx1">
                    <a:lumMod val="75000"/>
                    <a:lumOff val="25000"/>
                  </a:schemeClr>
                </a:solidFill>
                <a:latin typeface="Arial" panose="020B0604020202020204" pitchFamily="34" charset="0"/>
              </a:rPr>
              <a:t>elèv</a:t>
            </a:r>
            <a:r>
              <a:rPr lang="en-US" sz="1400" b="0" i="0" u="none" strike="noStrike" baseline="-25000" dirty="0">
                <a:solidFill>
                  <a:schemeClr val="tx1">
                    <a:lumMod val="75000"/>
                    <a:lumOff val="25000"/>
                  </a:schemeClr>
                </a:solidFill>
                <a:latin typeface="Arial" panose="020B0604020202020204" pitchFamily="34" charset="0"/>
              </a:rPr>
              <a:t> </a:t>
            </a:r>
            <a:r>
              <a:rPr lang="en-US" sz="1400" b="0" i="0" u="none" strike="noStrike" baseline="-25000" dirty="0" err="1">
                <a:solidFill>
                  <a:schemeClr val="tx1">
                    <a:lumMod val="75000"/>
                    <a:lumOff val="25000"/>
                  </a:schemeClr>
                </a:solidFill>
                <a:latin typeface="Arial" panose="020B0604020202020204" pitchFamily="34" charset="0"/>
              </a:rPr>
              <a:t>yo</a:t>
            </a:r>
            <a:r>
              <a:rPr lang="en-US" sz="1400" b="0" i="0" u="none" strike="noStrike" baseline="-25000" dirty="0">
                <a:solidFill>
                  <a:schemeClr val="tx1">
                    <a:lumMod val="75000"/>
                    <a:lumOff val="25000"/>
                  </a:schemeClr>
                </a:solidFill>
                <a:latin typeface="Arial" panose="020B0604020202020204" pitchFamily="34" charset="0"/>
              </a:rPr>
              <a:t> </a:t>
            </a:r>
            <a:r>
              <a:rPr lang="en-US" sz="1400" b="0" i="0" u="none" strike="noStrike" baseline="-25000" dirty="0" err="1">
                <a:solidFill>
                  <a:schemeClr val="tx1">
                    <a:lumMod val="75000"/>
                    <a:lumOff val="25000"/>
                  </a:schemeClr>
                </a:solidFill>
                <a:latin typeface="Arial" panose="020B0604020202020204" pitchFamily="34" charset="0"/>
              </a:rPr>
              <a:t>twò</a:t>
            </a:r>
            <a:r>
              <a:rPr lang="en-US" sz="1400" b="0" i="0" u="none" strike="noStrike" baseline="-25000" dirty="0">
                <a:solidFill>
                  <a:schemeClr val="tx1">
                    <a:lumMod val="75000"/>
                    <a:lumOff val="25000"/>
                  </a:schemeClr>
                </a:solidFill>
                <a:latin typeface="Arial" panose="020B0604020202020204" pitchFamily="34" charset="0"/>
              </a:rPr>
              <a:t> </a:t>
            </a:r>
            <a:r>
              <a:rPr lang="en-US" sz="1400" b="0" i="0" u="none" strike="noStrike" baseline="-25000" dirty="0" err="1">
                <a:solidFill>
                  <a:schemeClr val="tx1">
                    <a:lumMod val="75000"/>
                    <a:lumOff val="25000"/>
                  </a:schemeClr>
                </a:solidFill>
                <a:latin typeface="Arial" panose="020B0604020202020204" pitchFamily="34" charset="0"/>
              </a:rPr>
              <a:t>piti</a:t>
            </a:r>
            <a:r>
              <a:rPr lang="en-US" sz="1400" b="0" i="0" u="none" strike="noStrike" baseline="-25000" dirty="0">
                <a:solidFill>
                  <a:schemeClr val="tx1">
                    <a:lumMod val="75000"/>
                    <a:lumOff val="25000"/>
                  </a:schemeClr>
                </a:solidFill>
                <a:latin typeface="Arial" panose="020B0604020202020204" pitchFamily="34" charset="0"/>
              </a:rPr>
              <a:t>. </a:t>
            </a:r>
          </a:p>
          <a:p>
            <a:pPr marL="266700"/>
            <a:r>
              <a:rPr lang="en-US" sz="1400" b="0" i="0" u="none" strike="noStrike" baseline="-25000" dirty="0">
                <a:solidFill>
                  <a:schemeClr val="tx1">
                    <a:lumMod val="75000"/>
                    <a:lumOff val="25000"/>
                  </a:schemeClr>
                </a:solidFill>
                <a:latin typeface="Arial" panose="020B0604020202020204" pitchFamily="34" charset="0"/>
              </a:rPr>
              <a:t>NS: </a:t>
            </a:r>
            <a:r>
              <a:rPr lang="en-US" sz="1400" b="0" i="0" u="none" strike="noStrike" baseline="-25000" dirty="0" err="1">
                <a:solidFill>
                  <a:schemeClr val="tx1">
                    <a:lumMod val="75000"/>
                    <a:lumOff val="25000"/>
                  </a:schemeClr>
                </a:solidFill>
                <a:latin typeface="Arial" panose="020B0604020202020204" pitchFamily="34" charset="0"/>
              </a:rPr>
              <a:t>Nòt</a:t>
            </a:r>
            <a:r>
              <a:rPr lang="en-US" sz="1400" b="0" i="0" u="none" strike="noStrike" baseline="-25000" dirty="0">
                <a:solidFill>
                  <a:schemeClr val="tx1">
                    <a:lumMod val="75000"/>
                    <a:lumOff val="25000"/>
                  </a:schemeClr>
                </a:solidFill>
                <a:latin typeface="Arial" panose="020B0604020202020204" pitchFamily="34" charset="0"/>
              </a:rPr>
              <a:t> la pa </a:t>
            </a:r>
            <a:r>
              <a:rPr lang="en-US" sz="1400" b="0" i="0" u="none" strike="noStrike" baseline="-25000" dirty="0" err="1">
                <a:solidFill>
                  <a:schemeClr val="tx1">
                    <a:lumMod val="75000"/>
                    <a:lumOff val="25000"/>
                  </a:schemeClr>
                </a:solidFill>
                <a:latin typeface="Arial" panose="020B0604020202020204" pitchFamily="34" charset="0"/>
              </a:rPr>
              <a:t>disponib</a:t>
            </a:r>
            <a:r>
              <a:rPr lang="en-US" sz="1400" b="0" i="0" u="none" strike="noStrike" baseline="-25000" dirty="0">
                <a:solidFill>
                  <a:schemeClr val="tx1">
                    <a:lumMod val="75000"/>
                    <a:lumOff val="25000"/>
                  </a:schemeClr>
                </a:solidFill>
                <a:latin typeface="Arial" panose="020B0604020202020204" pitchFamily="34" charset="0"/>
              </a:rPr>
              <a:t> </a:t>
            </a:r>
            <a:r>
              <a:rPr lang="en-US" sz="1400" b="0" i="0" u="none" strike="noStrike" baseline="-25000" dirty="0" err="1">
                <a:solidFill>
                  <a:schemeClr val="tx1">
                    <a:lumMod val="75000"/>
                    <a:lumOff val="25000"/>
                  </a:schemeClr>
                </a:solidFill>
                <a:latin typeface="Arial" panose="020B0604020202020204" pitchFamily="34" charset="0"/>
              </a:rPr>
              <a:t>pou</a:t>
            </a:r>
            <a:r>
              <a:rPr lang="en-US" sz="1400" b="0" i="0" u="none" strike="noStrike" baseline="-25000" dirty="0">
                <a:solidFill>
                  <a:schemeClr val="tx1">
                    <a:lumMod val="75000"/>
                    <a:lumOff val="25000"/>
                  </a:schemeClr>
                </a:solidFill>
                <a:latin typeface="Arial" panose="020B0604020202020204" pitchFamily="34" charset="0"/>
              </a:rPr>
              <a:t> </a:t>
            </a:r>
            <a:r>
              <a:rPr lang="en-US" sz="1400" b="0" i="0" u="none" strike="noStrike" baseline="-25000" dirty="0" err="1">
                <a:solidFill>
                  <a:schemeClr val="tx1">
                    <a:lumMod val="75000"/>
                    <a:lumOff val="25000"/>
                  </a:schemeClr>
                </a:solidFill>
                <a:latin typeface="Arial" panose="020B0604020202020204" pitchFamily="34" charset="0"/>
              </a:rPr>
              <a:t>ane</a:t>
            </a:r>
            <a:r>
              <a:rPr lang="en-US" sz="1400" b="0" i="0" u="none" strike="noStrike" baseline="-25000" dirty="0">
                <a:solidFill>
                  <a:schemeClr val="tx1">
                    <a:lumMod val="75000"/>
                    <a:lumOff val="25000"/>
                  </a:schemeClr>
                </a:solidFill>
                <a:latin typeface="Arial" panose="020B0604020202020204" pitchFamily="34" charset="0"/>
              </a:rPr>
              <a:t> </a:t>
            </a:r>
            <a:r>
              <a:rPr lang="en-US" sz="1400" b="0" i="0" u="none" strike="noStrike" baseline="-25000" dirty="0" err="1">
                <a:solidFill>
                  <a:schemeClr val="tx1">
                    <a:lumMod val="75000"/>
                    <a:lumOff val="25000"/>
                  </a:schemeClr>
                </a:solidFill>
                <a:latin typeface="Arial" panose="020B0604020202020204" pitchFamily="34" charset="0"/>
              </a:rPr>
              <a:t>sa</a:t>
            </a:r>
            <a:r>
              <a:rPr lang="en-US" sz="1400" b="0" i="0" u="none" strike="noStrike" baseline="-25000" dirty="0">
                <a:solidFill>
                  <a:schemeClr val="tx1">
                    <a:lumMod val="75000"/>
                    <a:lumOff val="25000"/>
                  </a:schemeClr>
                </a:solidFill>
                <a:latin typeface="Arial" panose="020B0604020202020204" pitchFamily="34" charset="0"/>
              </a:rPr>
              <a:t> a.</a:t>
            </a:r>
          </a:p>
        </p:txBody>
      </p:sp>
      <p:sp>
        <p:nvSpPr>
          <p:cNvPr id="11" name="Slide Number Placeholder 6">
            <a:extLst>
              <a:ext uri="{FF2B5EF4-FFF2-40B4-BE49-F238E27FC236}">
                <a16:creationId xmlns:a16="http://schemas.microsoft.com/office/drawing/2014/main" id="{44F9D4C3-6EB8-D2F3-AF41-FEC2E0C065BC}"/>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15</a:t>
            </a:fld>
            <a:endParaRPr lang="en-US" sz="2800">
              <a:solidFill>
                <a:srgbClr val="1A4785"/>
              </a:solidFill>
              <a:latin typeface="Aptos" panose="020B0004020202020204" pitchFamily="34" charset="0"/>
            </a:endParaRPr>
          </a:p>
        </p:txBody>
      </p:sp>
    </p:spTree>
    <p:extLst>
      <p:ext uri="{BB962C8B-B14F-4D97-AF65-F5344CB8AC3E}">
        <p14:creationId xmlns:p14="http://schemas.microsoft.com/office/powerpoint/2010/main" val="3477764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C017C-A7FD-EDCA-36E7-D032344BAB4F}"/>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75217055-3305-425A-6A6D-9AF29BD454E5}"/>
              </a:ext>
            </a:extLst>
          </p:cNvPr>
          <p:cNvSpPr>
            <a:spLocks noGrp="1"/>
          </p:cNvSpPr>
          <p:nvPr>
            <p:ph type="title"/>
          </p:nvPr>
        </p:nvSpPr>
        <p:spPr>
          <a:xfrm>
            <a:off x="21801" y="149294"/>
            <a:ext cx="11506169" cy="624734"/>
          </a:xfrm>
        </p:spPr>
        <p:txBody>
          <a:bodyPr>
            <a:normAutofit fontScale="90000"/>
          </a:bodyPr>
          <a:lstStyle/>
          <a:p>
            <a:r>
              <a:rPr lang="it-IT" sz="5300" dirty="0">
                <a:solidFill>
                  <a:srgbClr val="1A4785"/>
                </a:solidFill>
                <a:latin typeface="Aptos" panose="020B0004020202020204" pitchFamily="34" charset="0"/>
                <a:ea typeface="Open Sans Light" pitchFamily="2" charset="0"/>
                <a:cs typeface="Open Sans Light" pitchFamily="2" charset="0"/>
              </a:rPr>
              <a:t>Afiche Rezilta Tès yo: Kategori Rapò</a:t>
            </a:r>
            <a:endParaRPr lang="en-US" dirty="0"/>
          </a:p>
        </p:txBody>
      </p:sp>
      <p:pic>
        <p:nvPicPr>
          <p:cNvPr id="7" name="Picture 6" descr="Yon kapti ekran pou gade rezilta tès elèv yo ak modèl yo te chwazi a, ki montre pèfòmans li pa kategori rapò.&#10;&#10;">
            <a:extLst>
              <a:ext uri="{FF2B5EF4-FFF2-40B4-BE49-F238E27FC236}">
                <a16:creationId xmlns:a16="http://schemas.microsoft.com/office/drawing/2014/main" id="{F3DA2682-0D1A-DB90-F703-A6247E311B6B}"/>
              </a:ext>
            </a:extLst>
          </p:cNvPr>
          <p:cNvPicPr>
            <a:picLocks noChangeAspect="1"/>
          </p:cNvPicPr>
          <p:nvPr/>
        </p:nvPicPr>
        <p:blipFill>
          <a:blip r:embed="rId2"/>
          <a:stretch>
            <a:fillRect/>
          </a:stretch>
        </p:blipFill>
        <p:spPr>
          <a:xfrm>
            <a:off x="4221394" y="874764"/>
            <a:ext cx="7111407" cy="5490970"/>
          </a:xfrm>
          <a:prstGeom prst="rect">
            <a:avLst/>
          </a:prstGeom>
        </p:spPr>
      </p:pic>
      <p:sp>
        <p:nvSpPr>
          <p:cNvPr id="2" name="Rectangle 1">
            <a:extLst>
              <a:ext uri="{FF2B5EF4-FFF2-40B4-BE49-F238E27FC236}">
                <a16:creationId xmlns:a16="http://schemas.microsoft.com/office/drawing/2014/main" id="{ED70D42E-94BA-9193-7096-C11317FE4FBD}"/>
              </a:ext>
              <a:ext uri="{C183D7F6-B498-43B3-948B-1728B52AA6E4}">
                <adec:decorative xmlns:adec="http://schemas.microsoft.com/office/drawing/2017/decorative" val="1"/>
              </a:ext>
            </a:extLst>
          </p:cNvPr>
          <p:cNvSpPr/>
          <p:nvPr/>
        </p:nvSpPr>
        <p:spPr>
          <a:xfrm>
            <a:off x="6202915" y="1232883"/>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 name="TextBox 3">
            <a:extLst>
              <a:ext uri="{FF2B5EF4-FFF2-40B4-BE49-F238E27FC236}">
                <a16:creationId xmlns:a16="http://schemas.microsoft.com/office/drawing/2014/main" id="{4E597E87-3512-3B4D-8699-E4B24E1F0973}"/>
              </a:ext>
            </a:extLst>
          </p:cNvPr>
          <p:cNvSpPr txBox="1"/>
          <p:nvPr/>
        </p:nvSpPr>
        <p:spPr>
          <a:xfrm>
            <a:off x="6168540" y="1165940"/>
            <a:ext cx="1969732" cy="430887"/>
          </a:xfrm>
          <a:prstGeom prst="rect">
            <a:avLst/>
          </a:prstGeom>
          <a:noFill/>
          <a:ln>
            <a:noFill/>
          </a:ln>
        </p:spPr>
        <p:txBody>
          <a:bodyPr wrap="square" rtlCol="0">
            <a:spAutoFit/>
          </a:bodyPr>
          <a:lstStyle/>
          <a:p>
            <a:r>
              <a:rPr lang="es-AR" sz="1100" dirty="0" err="1">
                <a:latin typeface="Aptos Slab Light" panose="020F05020202040A0204" pitchFamily="34" charset="0"/>
                <a:cs typeface="Arial" panose="020B0604020202020204" pitchFamily="34" charset="0"/>
              </a:rPr>
              <a:t>Depatman</a:t>
            </a:r>
            <a:r>
              <a:rPr lang="es-AR" sz="1100" dirty="0">
                <a:latin typeface="Aptos Slab Light" panose="020F05020202040A0204" pitchFamily="34" charset="0"/>
                <a:cs typeface="Arial" panose="020B0604020202020204" pitchFamily="34" charset="0"/>
              </a:rPr>
              <a:t> </a:t>
            </a:r>
            <a:r>
              <a:rPr lang="es-AR" sz="1100" dirty="0" err="1">
                <a:latin typeface="Aptos Slab Light" panose="020F05020202040A0204" pitchFamily="34" charset="0"/>
                <a:cs typeface="Arial" panose="020B0604020202020204" pitchFamily="34" charset="0"/>
              </a:rPr>
              <a:t>Edikasyon</a:t>
            </a:r>
            <a:r>
              <a:rPr lang="es-AR" sz="1100" dirty="0">
                <a:latin typeface="Aptos Slab Light" panose="020F05020202040A0204" pitchFamily="34" charset="0"/>
                <a:cs typeface="Arial" panose="020B0604020202020204" pitchFamily="34" charset="0"/>
              </a:rPr>
              <a:t> </a:t>
            </a:r>
            <a:r>
              <a:rPr lang="es-AR" sz="1100" dirty="0" err="1">
                <a:latin typeface="Aptos Slab Light" panose="020F05020202040A0204" pitchFamily="34" charset="0"/>
                <a:cs typeface="Arial" panose="020B0604020202020204" pitchFamily="34" charset="0"/>
              </a:rPr>
              <a:t>Primè</a:t>
            </a:r>
            <a:r>
              <a:rPr lang="es-AR" sz="1100" dirty="0">
                <a:latin typeface="Aptos Slab Light" panose="020F05020202040A0204" pitchFamily="34" charset="0"/>
                <a:cs typeface="Arial" panose="020B0604020202020204" pitchFamily="34" charset="0"/>
              </a:rPr>
              <a:t> ak </a:t>
            </a:r>
            <a:r>
              <a:rPr lang="es-AR" sz="1100" dirty="0" err="1">
                <a:latin typeface="Aptos Slab Light" panose="020F05020202040A0204" pitchFamily="34" charset="0"/>
                <a:cs typeface="Arial" panose="020B0604020202020204" pitchFamily="34" charset="0"/>
              </a:rPr>
              <a:t>Segondè</a:t>
            </a:r>
            <a:endParaRPr lang="es-AR" sz="1100" dirty="0">
              <a:latin typeface="Aptos Slab Light" panose="020F05020202040A0204" pitchFamily="34" charset="0"/>
              <a:cs typeface="Arial" panose="020B0604020202020204" pitchFamily="34" charset="0"/>
            </a:endParaRPr>
          </a:p>
        </p:txBody>
      </p:sp>
      <p:sp>
        <p:nvSpPr>
          <p:cNvPr id="9" name="TextBox 8">
            <a:extLst>
              <a:ext uri="{FF2B5EF4-FFF2-40B4-BE49-F238E27FC236}">
                <a16:creationId xmlns:a16="http://schemas.microsoft.com/office/drawing/2014/main" id="{A43DEA22-6B3E-8E1B-7399-3E63EA71CABD}"/>
              </a:ext>
            </a:extLst>
          </p:cNvPr>
          <p:cNvSpPr txBox="1"/>
          <p:nvPr/>
        </p:nvSpPr>
        <p:spPr>
          <a:xfrm>
            <a:off x="4452776" y="1757967"/>
            <a:ext cx="4567399" cy="338554"/>
          </a:xfrm>
          <a:prstGeom prst="rect">
            <a:avLst/>
          </a:prstGeom>
          <a:solidFill>
            <a:srgbClr val="F9F9F9"/>
          </a:solidFill>
          <a:ln>
            <a:noFill/>
          </a:ln>
        </p:spPr>
        <p:txBody>
          <a:bodyPr wrap="square" rtlCol="0">
            <a:spAutoFit/>
          </a:bodyPr>
          <a:lstStyle/>
          <a:p>
            <a:r>
              <a:rPr lang="fr-FR" sz="2400" b="0" i="0" u="none" strike="noStrike" baseline="-25000" dirty="0" err="1">
                <a:solidFill>
                  <a:srgbClr val="000000"/>
                </a:solidFill>
                <a:latin typeface="Arial" panose="020B0604020202020204" pitchFamily="34" charset="0"/>
              </a:rPr>
              <a:t>Pèfòmans</a:t>
            </a:r>
            <a:r>
              <a:rPr lang="fr-FR" sz="2400" b="0" i="0" u="none" strike="noStrike" baseline="-25000" dirty="0">
                <a:solidFill>
                  <a:srgbClr val="000000"/>
                </a:solidFill>
                <a:latin typeface="Arial" panose="020B0604020202020204" pitchFamily="34" charset="0"/>
              </a:rPr>
              <a:t> selon </a:t>
            </a:r>
            <a:r>
              <a:rPr lang="fr-FR" sz="2400" b="0" i="0" u="none" strike="noStrike" baseline="-25000" dirty="0" err="1">
                <a:solidFill>
                  <a:srgbClr val="000000"/>
                </a:solidFill>
                <a:latin typeface="Arial" panose="020B0604020202020204" pitchFamily="34" charset="0"/>
              </a:rPr>
              <a:t>Kategori</a:t>
            </a:r>
            <a:r>
              <a:rPr lang="fr-FR" sz="2400" b="0" i="0" u="none" strike="noStrike" baseline="-25000" dirty="0">
                <a:solidFill>
                  <a:srgbClr val="000000"/>
                </a:solidFill>
                <a:latin typeface="Arial" panose="020B0604020202020204" pitchFamily="34" charset="0"/>
              </a:rPr>
              <a:t> </a:t>
            </a:r>
            <a:r>
              <a:rPr lang="fr-FR" sz="2400" b="0" i="0" u="none" strike="noStrike" baseline="-25000" dirty="0" err="1">
                <a:solidFill>
                  <a:srgbClr val="000000"/>
                </a:solidFill>
                <a:latin typeface="Arial" panose="020B0604020202020204" pitchFamily="34" charset="0"/>
              </a:rPr>
              <a:t>Rapò</a:t>
            </a:r>
            <a:r>
              <a:rPr lang="fr-FR" sz="2400" b="0" i="0" u="none" strike="noStrike" baseline="-25000" dirty="0">
                <a:solidFill>
                  <a:srgbClr val="000000"/>
                </a:solidFill>
                <a:latin typeface="Arial" panose="020B0604020202020204" pitchFamily="34" charset="0"/>
              </a:rPr>
              <a:t> a</a:t>
            </a:r>
            <a:endParaRPr lang="en-US" sz="2400" b="0" i="0" u="none" strike="noStrike" baseline="-25000" dirty="0">
              <a:solidFill>
                <a:srgbClr val="000000"/>
              </a:solidFill>
              <a:latin typeface="Arial" panose="020B0604020202020204" pitchFamily="34" charset="0"/>
            </a:endParaRPr>
          </a:p>
        </p:txBody>
      </p:sp>
      <p:sp>
        <p:nvSpPr>
          <p:cNvPr id="3" name="Rounded Rectangular Callout 11">
            <a:extLst>
              <a:ext uri="{FF2B5EF4-FFF2-40B4-BE49-F238E27FC236}">
                <a16:creationId xmlns:a16="http://schemas.microsoft.com/office/drawing/2014/main" id="{C9F5ED3A-D1B1-2375-1814-3D0056C8D7A9}"/>
              </a:ext>
            </a:extLst>
          </p:cNvPr>
          <p:cNvSpPr/>
          <p:nvPr/>
        </p:nvSpPr>
        <p:spPr>
          <a:xfrm>
            <a:off x="258439" y="1000053"/>
            <a:ext cx="3097710" cy="1677622"/>
          </a:xfrm>
          <a:prstGeom prst="wedgeRoundRectCallout">
            <a:avLst>
              <a:gd name="adj1" fmla="val 78552"/>
              <a:gd name="adj2" fmla="val -4664"/>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ptos" panose="020B0004020202020204" pitchFamily="34" charset="0"/>
              </a:rPr>
              <a:t>Gade </a:t>
            </a:r>
            <a:r>
              <a:rPr lang="en-US" dirty="0" err="1">
                <a:solidFill>
                  <a:schemeClr val="bg1"/>
                </a:solidFill>
                <a:latin typeface="Aptos" panose="020B0004020202020204" pitchFamily="34" charset="0"/>
              </a:rPr>
              <a:t>kijan</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elèv</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ou</a:t>
            </a:r>
            <a:r>
              <a:rPr lang="en-US" dirty="0">
                <a:solidFill>
                  <a:schemeClr val="bg1"/>
                </a:solidFill>
                <a:latin typeface="Aptos" panose="020B0004020202020204" pitchFamily="34" charset="0"/>
              </a:rPr>
              <a:t> a te</a:t>
            </a:r>
          </a:p>
          <a:p>
            <a:pPr algn="ctr"/>
            <a:r>
              <a:rPr lang="en-US" dirty="0" err="1">
                <a:solidFill>
                  <a:schemeClr val="bg1"/>
                </a:solidFill>
                <a:latin typeface="Aptos" panose="020B0004020202020204" pitchFamily="34" charset="0"/>
              </a:rPr>
              <a:t>pèfòme</a:t>
            </a:r>
            <a:r>
              <a:rPr lang="en-US" dirty="0">
                <a:solidFill>
                  <a:schemeClr val="bg1"/>
                </a:solidFill>
                <a:latin typeface="Aptos" panose="020B0004020202020204" pitchFamily="34" charset="0"/>
              </a:rPr>
              <a:t> nan </a:t>
            </a:r>
            <a:r>
              <a:rPr lang="en-US" dirty="0" err="1">
                <a:solidFill>
                  <a:schemeClr val="bg1"/>
                </a:solidFill>
                <a:latin typeface="Aptos" panose="020B0004020202020204" pitchFamily="34" charset="0"/>
              </a:rPr>
              <a:t>kategori</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rapò</a:t>
            </a:r>
            <a:endParaRPr lang="en-US" dirty="0">
              <a:solidFill>
                <a:schemeClr val="bg1"/>
              </a:solidFill>
              <a:latin typeface="Aptos" panose="020B0004020202020204" pitchFamily="34" charset="0"/>
            </a:endParaRPr>
          </a:p>
          <a:p>
            <a:pPr algn="ctr"/>
            <a:r>
              <a:rPr lang="en-US" dirty="0" err="1">
                <a:solidFill>
                  <a:schemeClr val="bg1"/>
                </a:solidFill>
                <a:latin typeface="Aptos" panose="020B0004020202020204" pitchFamily="34" charset="0"/>
              </a:rPr>
              <a:t>espesifik</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oubyen</a:t>
            </a:r>
            <a:r>
              <a:rPr lang="en-US" dirty="0">
                <a:solidFill>
                  <a:schemeClr val="bg1"/>
                </a:solidFill>
                <a:latin typeface="Aptos" panose="020B0004020202020204" pitchFamily="34" charset="0"/>
              </a:rPr>
              <a:t> nan </a:t>
            </a:r>
            <a:r>
              <a:rPr lang="en-US" dirty="0" err="1">
                <a:solidFill>
                  <a:schemeClr val="bg1"/>
                </a:solidFill>
                <a:latin typeface="Aptos" panose="020B0004020202020204" pitchFamily="34" charset="0"/>
              </a:rPr>
              <a:t>domèn</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aprantisaj</a:t>
            </a:r>
            <a:r>
              <a:rPr lang="en-US" dirty="0">
                <a:solidFill>
                  <a:schemeClr val="bg1"/>
                </a:solidFill>
                <a:latin typeface="Aptos" panose="020B0004020202020204" pitchFamily="34" charset="0"/>
              </a:rPr>
              <a:t> nan yon </a:t>
            </a:r>
            <a:r>
              <a:rPr lang="en-US" dirty="0" err="1">
                <a:solidFill>
                  <a:schemeClr val="bg1"/>
                </a:solidFill>
                <a:latin typeface="Aptos" panose="020B0004020202020204" pitchFamily="34" charset="0"/>
              </a:rPr>
              <a:t>matyè</a:t>
            </a:r>
            <a:r>
              <a:rPr lang="en-US" dirty="0">
                <a:solidFill>
                  <a:schemeClr val="bg1"/>
                </a:solidFill>
                <a:latin typeface="Aptos" panose="020B0004020202020204" pitchFamily="34" charset="0"/>
              </a:rPr>
              <a:t>.</a:t>
            </a:r>
          </a:p>
        </p:txBody>
      </p:sp>
      <p:sp>
        <p:nvSpPr>
          <p:cNvPr id="10" name="TextBox 9">
            <a:extLst>
              <a:ext uri="{FF2B5EF4-FFF2-40B4-BE49-F238E27FC236}">
                <a16:creationId xmlns:a16="http://schemas.microsoft.com/office/drawing/2014/main" id="{BE201FF7-85B0-21EC-D824-807B884DB386}"/>
              </a:ext>
            </a:extLst>
          </p:cNvPr>
          <p:cNvSpPr txBox="1"/>
          <p:nvPr/>
        </p:nvSpPr>
        <p:spPr>
          <a:xfrm>
            <a:off x="4543425" y="2238375"/>
            <a:ext cx="1562100" cy="261610"/>
          </a:xfrm>
          <a:prstGeom prst="rect">
            <a:avLst/>
          </a:prstGeom>
          <a:solidFill>
            <a:srgbClr val="EEEEEE"/>
          </a:solidFill>
        </p:spPr>
        <p:txBody>
          <a:bodyPr wrap="square" rtlCol="0">
            <a:spAutoFit/>
          </a:bodyPr>
          <a:lstStyle/>
          <a:p>
            <a:r>
              <a:rPr lang="es-AR" sz="1050" dirty="0" err="1">
                <a:solidFill>
                  <a:schemeClr val="tx1">
                    <a:lumMod val="85000"/>
                    <a:lumOff val="15000"/>
                  </a:schemeClr>
                </a:solidFill>
                <a:latin typeface="Arial" panose="020B0604020202020204" pitchFamily="34" charset="0"/>
                <a:cs typeface="Arial" panose="020B0604020202020204" pitchFamily="34" charset="0"/>
              </a:rPr>
              <a:t>Kategori</a:t>
            </a:r>
            <a:r>
              <a:rPr lang="es-AR" sz="1050" dirty="0">
                <a:solidFill>
                  <a:schemeClr val="tx1">
                    <a:lumMod val="85000"/>
                    <a:lumOff val="15000"/>
                  </a:schemeClr>
                </a:solidFill>
                <a:latin typeface="Arial" panose="020B0604020202020204" pitchFamily="34" charset="0"/>
                <a:cs typeface="Arial" panose="020B0604020202020204" pitchFamily="34" charset="0"/>
              </a:rPr>
              <a:t> </a:t>
            </a:r>
            <a:r>
              <a:rPr lang="es-AR" sz="1050" dirty="0" err="1">
                <a:solidFill>
                  <a:schemeClr val="tx1">
                    <a:lumMod val="85000"/>
                    <a:lumOff val="15000"/>
                  </a:schemeClr>
                </a:solidFill>
                <a:latin typeface="Arial" panose="020B0604020202020204" pitchFamily="34" charset="0"/>
                <a:cs typeface="Arial" panose="020B0604020202020204" pitchFamily="34" charset="0"/>
              </a:rPr>
              <a:t>Rapò</a:t>
            </a:r>
            <a:endParaRPr lang="es-AR" sz="10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1E2C78C-F133-C89F-785F-12A7C65E6669}"/>
              </a:ext>
            </a:extLst>
          </p:cNvPr>
          <p:cNvSpPr txBox="1"/>
          <p:nvPr/>
        </p:nvSpPr>
        <p:spPr>
          <a:xfrm>
            <a:off x="7349809" y="2220420"/>
            <a:ext cx="717867" cy="656205"/>
          </a:xfrm>
          <a:prstGeom prst="rect">
            <a:avLst/>
          </a:prstGeom>
          <a:solidFill>
            <a:srgbClr val="EEEEEE"/>
          </a:solidFill>
        </p:spPr>
        <p:txBody>
          <a:bodyPr wrap="square" rtlCol="0">
            <a:spAutoFit/>
          </a:bodyPr>
          <a:lstStyle/>
          <a:p>
            <a:pPr>
              <a:lnSpc>
                <a:spcPct val="120000"/>
              </a:lnSpc>
            </a:pPr>
            <a:r>
              <a:rPr lang="es-AR" sz="1050" dirty="0">
                <a:solidFill>
                  <a:schemeClr val="tx1">
                    <a:lumMod val="85000"/>
                    <a:lumOff val="15000"/>
                  </a:schemeClr>
                </a:solidFill>
                <a:latin typeface="Arial" panose="020B0604020202020204" pitchFamily="34" charset="0"/>
                <a:cs typeface="Arial" panose="020B0604020202020204" pitchFamily="34" charset="0"/>
              </a:rPr>
              <a:t>Total </a:t>
            </a:r>
            <a:r>
              <a:rPr lang="es-AR" sz="1050" dirty="0" err="1">
                <a:solidFill>
                  <a:schemeClr val="tx1">
                    <a:lumMod val="85000"/>
                    <a:lumOff val="15000"/>
                  </a:schemeClr>
                </a:solidFill>
                <a:latin typeface="Arial" panose="020B0604020202020204" pitchFamily="34" charset="0"/>
                <a:cs typeface="Arial" panose="020B0604020202020204" pitchFamily="34" charset="0"/>
              </a:rPr>
              <a:t>Pwen</a:t>
            </a:r>
            <a:r>
              <a:rPr lang="es-AR" sz="1050" dirty="0">
                <a:solidFill>
                  <a:schemeClr val="tx1">
                    <a:lumMod val="85000"/>
                    <a:lumOff val="15000"/>
                  </a:schemeClr>
                </a:solidFill>
                <a:latin typeface="Arial" panose="020B0604020202020204" pitchFamily="34" charset="0"/>
                <a:cs typeface="Arial" panose="020B0604020202020204" pitchFamily="34" charset="0"/>
              </a:rPr>
              <a:t> yo </a:t>
            </a:r>
            <a:r>
              <a:rPr lang="es-AR" sz="1050" dirty="0" err="1">
                <a:solidFill>
                  <a:schemeClr val="tx1">
                    <a:lumMod val="85000"/>
                    <a:lumOff val="15000"/>
                  </a:schemeClr>
                </a:solidFill>
                <a:latin typeface="Arial" panose="020B0604020202020204" pitchFamily="34" charset="0"/>
                <a:cs typeface="Arial" panose="020B0604020202020204" pitchFamily="34" charset="0"/>
              </a:rPr>
              <a:t>Genyen</a:t>
            </a:r>
            <a:endParaRPr lang="es-AR" sz="10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8F1E55D-C90A-A61C-AC9B-B6096D03C9EF}"/>
              </a:ext>
            </a:extLst>
          </p:cNvPr>
          <p:cNvSpPr txBox="1"/>
          <p:nvPr/>
        </p:nvSpPr>
        <p:spPr>
          <a:xfrm>
            <a:off x="8138691" y="2220420"/>
            <a:ext cx="784607" cy="656205"/>
          </a:xfrm>
          <a:prstGeom prst="rect">
            <a:avLst/>
          </a:prstGeom>
          <a:solidFill>
            <a:srgbClr val="EEEEEE"/>
          </a:solidFill>
        </p:spPr>
        <p:txBody>
          <a:bodyPr wrap="square" rtlCol="0">
            <a:spAutoFit/>
          </a:bodyPr>
          <a:lstStyle/>
          <a:p>
            <a:pPr>
              <a:lnSpc>
                <a:spcPct val="120000"/>
              </a:lnSpc>
            </a:pPr>
            <a:r>
              <a:rPr lang="es-AR" sz="1050" dirty="0">
                <a:solidFill>
                  <a:schemeClr val="tx1">
                    <a:lumMod val="85000"/>
                    <a:lumOff val="15000"/>
                  </a:schemeClr>
                </a:solidFill>
                <a:latin typeface="Arial" panose="020B0604020202020204" pitchFamily="34" charset="0"/>
                <a:cs typeface="Arial" panose="020B0604020202020204" pitchFamily="34" charset="0"/>
              </a:rPr>
              <a:t>Total </a:t>
            </a:r>
            <a:r>
              <a:rPr lang="es-AR" sz="1050" dirty="0" err="1">
                <a:solidFill>
                  <a:schemeClr val="tx1">
                    <a:lumMod val="85000"/>
                    <a:lumOff val="15000"/>
                  </a:schemeClr>
                </a:solidFill>
                <a:latin typeface="Arial" panose="020B0604020202020204" pitchFamily="34" charset="0"/>
                <a:cs typeface="Arial" panose="020B0604020202020204" pitchFamily="34" charset="0"/>
              </a:rPr>
              <a:t>Pwen</a:t>
            </a:r>
            <a:r>
              <a:rPr lang="es-AR" sz="1050" dirty="0">
                <a:solidFill>
                  <a:schemeClr val="tx1">
                    <a:lumMod val="85000"/>
                    <a:lumOff val="15000"/>
                  </a:schemeClr>
                </a:solidFill>
                <a:latin typeface="Arial" panose="020B0604020202020204" pitchFamily="34" charset="0"/>
                <a:cs typeface="Arial" panose="020B0604020202020204" pitchFamily="34" charset="0"/>
              </a:rPr>
              <a:t> Posib Yo</a:t>
            </a:r>
          </a:p>
        </p:txBody>
      </p:sp>
      <p:sp>
        <p:nvSpPr>
          <p:cNvPr id="15" name="TextBox 14">
            <a:extLst>
              <a:ext uri="{FF2B5EF4-FFF2-40B4-BE49-F238E27FC236}">
                <a16:creationId xmlns:a16="http://schemas.microsoft.com/office/drawing/2014/main" id="{BCA76431-015B-F2C5-1DBB-B30DC8DB3BD2}"/>
              </a:ext>
            </a:extLst>
          </p:cNvPr>
          <p:cNvSpPr txBox="1"/>
          <p:nvPr/>
        </p:nvSpPr>
        <p:spPr>
          <a:xfrm>
            <a:off x="8892858" y="2220419"/>
            <a:ext cx="2024484" cy="462306"/>
          </a:xfrm>
          <a:prstGeom prst="rect">
            <a:avLst/>
          </a:prstGeom>
          <a:solidFill>
            <a:srgbClr val="EEEEEE"/>
          </a:solidFill>
        </p:spPr>
        <p:txBody>
          <a:bodyPr wrap="square" rtlCol="0">
            <a:spAutoFit/>
          </a:bodyPr>
          <a:lstStyle/>
          <a:p>
            <a:pPr>
              <a:lnSpc>
                <a:spcPct val="120000"/>
              </a:lnSpc>
            </a:pPr>
            <a:r>
              <a:rPr lang="es-ES" sz="1050" dirty="0">
                <a:solidFill>
                  <a:schemeClr val="tx1">
                    <a:lumMod val="85000"/>
                    <a:lumOff val="15000"/>
                  </a:schemeClr>
                </a:solidFill>
                <a:latin typeface="Arial" panose="020B0604020202020204" pitchFamily="34" charset="0"/>
                <a:cs typeface="Arial" panose="020B0604020202020204" pitchFamily="34" charset="0"/>
              </a:rPr>
              <a:t>% </a:t>
            </a:r>
            <a:r>
              <a:rPr lang="es-ES" sz="1050" dirty="0" err="1">
                <a:solidFill>
                  <a:schemeClr val="tx1">
                    <a:lumMod val="85000"/>
                    <a:lumOff val="15000"/>
                  </a:schemeClr>
                </a:solidFill>
                <a:latin typeface="Arial" panose="020B0604020202020204" pitchFamily="34" charset="0"/>
                <a:cs typeface="Arial" panose="020B0604020202020204" pitchFamily="34" charset="0"/>
              </a:rPr>
              <a:t>Pwen</a:t>
            </a:r>
            <a:r>
              <a:rPr lang="es-ES" sz="1050" dirty="0">
                <a:solidFill>
                  <a:schemeClr val="tx1">
                    <a:lumMod val="85000"/>
                    <a:lumOff val="15000"/>
                  </a:schemeClr>
                </a:solidFill>
                <a:latin typeface="Arial" panose="020B0604020202020204" pitchFamily="34" charset="0"/>
                <a:cs typeface="Arial" panose="020B0604020202020204" pitchFamily="34" charset="0"/>
              </a:rPr>
              <a:t> yo </a:t>
            </a:r>
            <a:r>
              <a:rPr lang="es-ES" sz="1050" dirty="0" err="1">
                <a:solidFill>
                  <a:schemeClr val="tx1">
                    <a:lumMod val="85000"/>
                    <a:lumOff val="15000"/>
                  </a:schemeClr>
                </a:solidFill>
                <a:latin typeface="Arial" panose="020B0604020202020204" pitchFamily="34" charset="0"/>
                <a:cs typeface="Arial" panose="020B0604020202020204" pitchFamily="34" charset="0"/>
              </a:rPr>
              <a:t>Genyen</a:t>
            </a:r>
            <a:r>
              <a:rPr lang="es-ES" sz="1050" dirty="0">
                <a:solidFill>
                  <a:schemeClr val="tx1">
                    <a:lumMod val="85000"/>
                    <a:lumOff val="15000"/>
                  </a:schemeClr>
                </a:solidFill>
                <a:latin typeface="Arial" panose="020B0604020202020204" pitchFamily="34" charset="0"/>
                <a:cs typeface="Arial" panose="020B0604020202020204" pitchFamily="34" charset="0"/>
              </a:rPr>
              <a:t> </a:t>
            </a:r>
            <a:r>
              <a:rPr lang="es-ES" sz="1050" dirty="0" err="1">
                <a:solidFill>
                  <a:schemeClr val="tx1">
                    <a:lumMod val="85000"/>
                    <a:lumOff val="15000"/>
                  </a:schemeClr>
                </a:solidFill>
                <a:latin typeface="Arial" panose="020B0604020202020204" pitchFamily="34" charset="0"/>
                <a:cs typeface="Arial" panose="020B0604020202020204" pitchFamily="34" charset="0"/>
              </a:rPr>
              <a:t>sou</a:t>
            </a:r>
            <a:r>
              <a:rPr lang="es-ES" sz="1050" dirty="0">
                <a:solidFill>
                  <a:schemeClr val="tx1">
                    <a:lumMod val="85000"/>
                    <a:lumOff val="15000"/>
                  </a:schemeClr>
                </a:solidFill>
                <a:latin typeface="Arial" panose="020B0604020202020204" pitchFamily="34" charset="0"/>
                <a:cs typeface="Arial" panose="020B0604020202020204" pitchFamily="34" charset="0"/>
              </a:rPr>
              <a:t> Total </a:t>
            </a:r>
            <a:r>
              <a:rPr lang="es-ES" sz="1050" dirty="0" err="1">
                <a:solidFill>
                  <a:schemeClr val="tx1">
                    <a:lumMod val="85000"/>
                    <a:lumOff val="15000"/>
                  </a:schemeClr>
                </a:solidFill>
                <a:latin typeface="Arial" panose="020B0604020202020204" pitchFamily="34" charset="0"/>
                <a:cs typeface="Arial" panose="020B0604020202020204" pitchFamily="34" charset="0"/>
              </a:rPr>
              <a:t>Pwen</a:t>
            </a:r>
            <a:r>
              <a:rPr lang="es-ES" sz="1050" dirty="0">
                <a:solidFill>
                  <a:schemeClr val="tx1">
                    <a:lumMod val="85000"/>
                    <a:lumOff val="15000"/>
                  </a:schemeClr>
                </a:solidFill>
                <a:latin typeface="Arial" panose="020B0604020202020204" pitchFamily="34" charset="0"/>
                <a:cs typeface="Arial" panose="020B0604020202020204" pitchFamily="34" charset="0"/>
              </a:rPr>
              <a:t> Posib yo*</a:t>
            </a:r>
            <a:endParaRPr lang="en-US" sz="10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160A576-E9F8-2579-A442-1AB8DB5D33B9}"/>
              </a:ext>
            </a:extLst>
          </p:cNvPr>
          <p:cNvSpPr txBox="1"/>
          <p:nvPr/>
        </p:nvSpPr>
        <p:spPr>
          <a:xfrm>
            <a:off x="4533899" y="2976761"/>
            <a:ext cx="1562100" cy="261610"/>
          </a:xfrm>
          <a:prstGeom prst="rect">
            <a:avLst/>
          </a:prstGeom>
          <a:solidFill>
            <a:srgbClr val="F9F9F9"/>
          </a:solidFill>
        </p:spPr>
        <p:txBody>
          <a:bodyPr wrap="square" rtlCol="0">
            <a:spAutoFit/>
          </a:bodyPr>
          <a:lstStyle/>
          <a:p>
            <a:r>
              <a:rPr lang="es-AR" sz="1050" dirty="0" err="1">
                <a:solidFill>
                  <a:schemeClr val="tx1">
                    <a:lumMod val="85000"/>
                    <a:lumOff val="15000"/>
                  </a:schemeClr>
                </a:solidFill>
                <a:latin typeface="Arial" panose="020B0604020202020204" pitchFamily="34" charset="0"/>
                <a:cs typeface="Arial" panose="020B0604020202020204" pitchFamily="34" charset="0"/>
              </a:rPr>
              <a:t>Langaj</a:t>
            </a:r>
            <a:endParaRPr lang="es-AR" sz="10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42571721-B1D2-2C81-9F5C-38D5076D68FD}"/>
              </a:ext>
            </a:extLst>
          </p:cNvPr>
          <p:cNvSpPr txBox="1"/>
          <p:nvPr/>
        </p:nvSpPr>
        <p:spPr>
          <a:xfrm>
            <a:off x="8892857" y="2912810"/>
            <a:ext cx="717867" cy="789512"/>
          </a:xfrm>
          <a:prstGeom prst="rect">
            <a:avLst/>
          </a:prstGeom>
          <a:solidFill>
            <a:srgbClr val="F9F9F9"/>
          </a:solidFill>
        </p:spPr>
        <p:txBody>
          <a:bodyPr wrap="square" rtlCol="0">
            <a:spAutoFit/>
          </a:bodyPr>
          <a:lstStyle/>
          <a:p>
            <a:pPr>
              <a:lnSpc>
                <a:spcPct val="110000"/>
              </a:lnSpc>
            </a:pPr>
            <a:r>
              <a:rPr lang="es-AR" sz="1050" dirty="0">
                <a:solidFill>
                  <a:schemeClr val="tx1">
                    <a:lumMod val="85000"/>
                    <a:lumOff val="15000"/>
                  </a:schemeClr>
                </a:solidFill>
                <a:latin typeface="Arial" panose="020B0604020202020204" pitchFamily="34" charset="0"/>
                <a:cs typeface="Arial" panose="020B0604020202020204" pitchFamily="34" charset="0"/>
              </a:rPr>
              <a:t>Elèv Lekòl </a:t>
            </a:r>
            <a:r>
              <a:rPr lang="es-AR" sz="1050" dirty="0" err="1">
                <a:solidFill>
                  <a:schemeClr val="tx1">
                    <a:lumMod val="85000"/>
                    <a:lumOff val="15000"/>
                  </a:schemeClr>
                </a:solidFill>
                <a:latin typeface="Arial" panose="020B0604020202020204" pitchFamily="34" charset="0"/>
                <a:cs typeface="Arial" panose="020B0604020202020204" pitchFamily="34" charset="0"/>
              </a:rPr>
              <a:t>Distri</a:t>
            </a:r>
            <a:r>
              <a:rPr lang="es-AR" sz="1050" dirty="0">
                <a:solidFill>
                  <a:schemeClr val="tx1">
                    <a:lumMod val="85000"/>
                    <a:lumOff val="15000"/>
                  </a:schemeClr>
                </a:solidFill>
                <a:latin typeface="Arial" panose="020B0604020202020204" pitchFamily="34" charset="0"/>
                <a:cs typeface="Arial" panose="020B0604020202020204" pitchFamily="34" charset="0"/>
              </a:rPr>
              <a:t> Eta</a:t>
            </a:r>
          </a:p>
        </p:txBody>
      </p:sp>
      <p:sp>
        <p:nvSpPr>
          <p:cNvPr id="17" name="TextBox 16">
            <a:extLst>
              <a:ext uri="{FF2B5EF4-FFF2-40B4-BE49-F238E27FC236}">
                <a16:creationId xmlns:a16="http://schemas.microsoft.com/office/drawing/2014/main" id="{123C4D51-952D-74E8-8C4D-598621A7DAF3}"/>
              </a:ext>
            </a:extLst>
          </p:cNvPr>
          <p:cNvSpPr txBox="1"/>
          <p:nvPr/>
        </p:nvSpPr>
        <p:spPr>
          <a:xfrm>
            <a:off x="4533899" y="3922471"/>
            <a:ext cx="1562100" cy="261610"/>
          </a:xfrm>
          <a:prstGeom prst="rect">
            <a:avLst/>
          </a:prstGeom>
          <a:solidFill>
            <a:srgbClr val="F9F9F9"/>
          </a:solidFill>
        </p:spPr>
        <p:txBody>
          <a:bodyPr wrap="square" rtlCol="0">
            <a:spAutoFit/>
          </a:bodyPr>
          <a:lstStyle/>
          <a:p>
            <a:r>
              <a:rPr lang="es-AR" sz="1050" dirty="0" err="1">
                <a:solidFill>
                  <a:schemeClr val="tx1">
                    <a:lumMod val="85000"/>
                    <a:lumOff val="15000"/>
                  </a:schemeClr>
                </a:solidFill>
                <a:latin typeface="Arial" panose="020B0604020202020204" pitchFamily="34" charset="0"/>
                <a:cs typeface="Arial" panose="020B0604020202020204" pitchFamily="34" charset="0"/>
              </a:rPr>
              <a:t>Lekti</a:t>
            </a:r>
            <a:endParaRPr lang="es-AR" sz="10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8A1573A7-7CA5-2655-7E2F-7B046BD42067}"/>
              </a:ext>
            </a:extLst>
          </p:cNvPr>
          <p:cNvSpPr txBox="1"/>
          <p:nvPr/>
        </p:nvSpPr>
        <p:spPr>
          <a:xfrm>
            <a:off x="8892858" y="3931996"/>
            <a:ext cx="717867" cy="789512"/>
          </a:xfrm>
          <a:prstGeom prst="rect">
            <a:avLst/>
          </a:prstGeom>
          <a:solidFill>
            <a:srgbClr val="F9F9F9"/>
          </a:solidFill>
        </p:spPr>
        <p:txBody>
          <a:bodyPr wrap="square" rtlCol="0">
            <a:spAutoFit/>
          </a:bodyPr>
          <a:lstStyle/>
          <a:p>
            <a:pPr>
              <a:lnSpc>
                <a:spcPct val="110000"/>
              </a:lnSpc>
            </a:pPr>
            <a:r>
              <a:rPr lang="es-AR" sz="1050" dirty="0">
                <a:solidFill>
                  <a:schemeClr val="tx1">
                    <a:lumMod val="85000"/>
                    <a:lumOff val="15000"/>
                  </a:schemeClr>
                </a:solidFill>
                <a:latin typeface="Arial" panose="020B0604020202020204" pitchFamily="34" charset="0"/>
                <a:cs typeface="Arial" panose="020B0604020202020204" pitchFamily="34" charset="0"/>
              </a:rPr>
              <a:t>Elèv Lekòl </a:t>
            </a:r>
            <a:r>
              <a:rPr lang="es-AR" sz="1050" dirty="0" err="1">
                <a:solidFill>
                  <a:schemeClr val="tx1">
                    <a:lumMod val="85000"/>
                    <a:lumOff val="15000"/>
                  </a:schemeClr>
                </a:solidFill>
                <a:latin typeface="Arial" panose="020B0604020202020204" pitchFamily="34" charset="0"/>
                <a:cs typeface="Arial" panose="020B0604020202020204" pitchFamily="34" charset="0"/>
              </a:rPr>
              <a:t>Distri</a:t>
            </a:r>
            <a:r>
              <a:rPr lang="es-AR" sz="1050" dirty="0">
                <a:solidFill>
                  <a:schemeClr val="tx1">
                    <a:lumMod val="85000"/>
                    <a:lumOff val="15000"/>
                  </a:schemeClr>
                </a:solidFill>
                <a:latin typeface="Arial" panose="020B0604020202020204" pitchFamily="34" charset="0"/>
                <a:cs typeface="Arial" panose="020B0604020202020204" pitchFamily="34" charset="0"/>
              </a:rPr>
              <a:t> Eta</a:t>
            </a:r>
          </a:p>
        </p:txBody>
      </p:sp>
      <p:sp>
        <p:nvSpPr>
          <p:cNvPr id="18" name="TextBox 17">
            <a:extLst>
              <a:ext uri="{FF2B5EF4-FFF2-40B4-BE49-F238E27FC236}">
                <a16:creationId xmlns:a16="http://schemas.microsoft.com/office/drawing/2014/main" id="{1679286D-2D6D-8F2B-6644-1E9C1811E336}"/>
              </a:ext>
            </a:extLst>
          </p:cNvPr>
          <p:cNvSpPr txBox="1"/>
          <p:nvPr/>
        </p:nvSpPr>
        <p:spPr>
          <a:xfrm>
            <a:off x="4533899" y="4863807"/>
            <a:ext cx="1562100" cy="261610"/>
          </a:xfrm>
          <a:prstGeom prst="rect">
            <a:avLst/>
          </a:prstGeom>
          <a:solidFill>
            <a:srgbClr val="F9F9F9"/>
          </a:solidFill>
        </p:spPr>
        <p:txBody>
          <a:bodyPr wrap="square" rtlCol="0">
            <a:spAutoFit/>
          </a:bodyPr>
          <a:lstStyle/>
          <a:p>
            <a:r>
              <a:rPr lang="es-AR" sz="1050" dirty="0" err="1">
                <a:solidFill>
                  <a:schemeClr val="tx1">
                    <a:lumMod val="85000"/>
                    <a:lumOff val="15000"/>
                  </a:schemeClr>
                </a:solidFill>
                <a:latin typeface="Arial" panose="020B0604020202020204" pitchFamily="34" charset="0"/>
                <a:cs typeface="Arial" panose="020B0604020202020204" pitchFamily="34" charset="0"/>
              </a:rPr>
              <a:t>Ekriti</a:t>
            </a:r>
            <a:endParaRPr lang="es-AR" sz="10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3FD8705-84F8-9761-299D-B7E08177FDB6}"/>
              </a:ext>
            </a:extLst>
          </p:cNvPr>
          <p:cNvSpPr txBox="1"/>
          <p:nvPr/>
        </p:nvSpPr>
        <p:spPr>
          <a:xfrm>
            <a:off x="8892857" y="4863807"/>
            <a:ext cx="717867" cy="789512"/>
          </a:xfrm>
          <a:prstGeom prst="rect">
            <a:avLst/>
          </a:prstGeom>
          <a:solidFill>
            <a:srgbClr val="F9F9F9"/>
          </a:solidFill>
        </p:spPr>
        <p:txBody>
          <a:bodyPr wrap="square" rtlCol="0">
            <a:spAutoFit/>
          </a:bodyPr>
          <a:lstStyle/>
          <a:p>
            <a:pPr>
              <a:lnSpc>
                <a:spcPct val="110000"/>
              </a:lnSpc>
            </a:pPr>
            <a:r>
              <a:rPr lang="es-AR" sz="1050" dirty="0">
                <a:solidFill>
                  <a:schemeClr val="tx1">
                    <a:lumMod val="85000"/>
                    <a:lumOff val="15000"/>
                  </a:schemeClr>
                </a:solidFill>
                <a:latin typeface="Arial" panose="020B0604020202020204" pitchFamily="34" charset="0"/>
                <a:cs typeface="Arial" panose="020B0604020202020204" pitchFamily="34" charset="0"/>
              </a:rPr>
              <a:t>Elèv Lekòl </a:t>
            </a:r>
            <a:r>
              <a:rPr lang="es-AR" sz="1050" dirty="0" err="1">
                <a:solidFill>
                  <a:schemeClr val="tx1">
                    <a:lumMod val="85000"/>
                    <a:lumOff val="15000"/>
                  </a:schemeClr>
                </a:solidFill>
                <a:latin typeface="Arial" panose="020B0604020202020204" pitchFamily="34" charset="0"/>
                <a:cs typeface="Arial" panose="020B0604020202020204" pitchFamily="34" charset="0"/>
              </a:rPr>
              <a:t>Distri</a:t>
            </a:r>
            <a:r>
              <a:rPr lang="es-AR" sz="1050" dirty="0">
                <a:solidFill>
                  <a:schemeClr val="tx1">
                    <a:lumMod val="85000"/>
                    <a:lumOff val="15000"/>
                  </a:schemeClr>
                </a:solidFill>
                <a:latin typeface="Arial" panose="020B0604020202020204" pitchFamily="34" charset="0"/>
                <a:cs typeface="Arial" panose="020B0604020202020204" pitchFamily="34" charset="0"/>
              </a:rPr>
              <a:t> Eta</a:t>
            </a:r>
          </a:p>
        </p:txBody>
      </p:sp>
      <p:sp>
        <p:nvSpPr>
          <p:cNvPr id="12" name="Rounded Rectangular Callout 11">
            <a:extLst>
              <a:ext uri="{FF2B5EF4-FFF2-40B4-BE49-F238E27FC236}">
                <a16:creationId xmlns:a16="http://schemas.microsoft.com/office/drawing/2014/main" id="{04E1ED82-2E47-C84F-BD38-80903D9D21B8}"/>
              </a:ext>
            </a:extLst>
          </p:cNvPr>
          <p:cNvSpPr/>
          <p:nvPr/>
        </p:nvSpPr>
        <p:spPr>
          <a:xfrm>
            <a:off x="307930" y="4224374"/>
            <a:ext cx="3097709" cy="1968715"/>
          </a:xfrm>
          <a:prstGeom prst="wedgeRoundRectCallout">
            <a:avLst>
              <a:gd name="adj1" fmla="val 225307"/>
              <a:gd name="adj2" fmla="val 7685"/>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Konpare</a:t>
            </a:r>
            <a:r>
              <a:rPr lang="en-US" dirty="0"/>
              <a:t> </a:t>
            </a:r>
            <a:r>
              <a:rPr lang="en-US" dirty="0" err="1"/>
              <a:t>nòt</a:t>
            </a:r>
            <a:r>
              <a:rPr lang="en-US" dirty="0"/>
              <a:t> </a:t>
            </a:r>
            <a:r>
              <a:rPr lang="en-US" dirty="0" err="1"/>
              <a:t>pitit</a:t>
            </a:r>
            <a:r>
              <a:rPr lang="en-US" dirty="0"/>
              <a:t> </a:t>
            </a:r>
            <a:r>
              <a:rPr lang="en-US" dirty="0" err="1"/>
              <a:t>ou</a:t>
            </a:r>
            <a:r>
              <a:rPr lang="en-US" dirty="0"/>
              <a:t> a ak </a:t>
            </a:r>
            <a:r>
              <a:rPr lang="en-US" dirty="0" err="1"/>
              <a:t>nòt</a:t>
            </a:r>
            <a:r>
              <a:rPr lang="en-US" dirty="0"/>
              <a:t> </a:t>
            </a:r>
            <a:r>
              <a:rPr lang="en-US" dirty="0" err="1"/>
              <a:t>lòt</a:t>
            </a:r>
            <a:r>
              <a:rPr lang="en-US" dirty="0"/>
              <a:t> </a:t>
            </a:r>
            <a:r>
              <a:rPr lang="en-US" dirty="0" err="1"/>
              <a:t>elèv</a:t>
            </a:r>
            <a:r>
              <a:rPr lang="en-US" dirty="0"/>
              <a:t> nan lekòl li, nan </a:t>
            </a:r>
            <a:r>
              <a:rPr lang="en-US" dirty="0" err="1"/>
              <a:t>zòn</a:t>
            </a:r>
            <a:r>
              <a:rPr lang="en-US" dirty="0"/>
              <a:t> </a:t>
            </a:r>
            <a:r>
              <a:rPr lang="en-US" dirty="0" err="1"/>
              <a:t>otorite</a:t>
            </a:r>
            <a:r>
              <a:rPr lang="en-US" dirty="0"/>
              <a:t> </a:t>
            </a:r>
            <a:r>
              <a:rPr lang="en-US" dirty="0" err="1"/>
              <a:t>lokal</a:t>
            </a:r>
            <a:r>
              <a:rPr lang="en-US" dirty="0"/>
              <a:t> li ak nan eta li a.</a:t>
            </a:r>
            <a:endParaRPr lang="en-US" dirty="0">
              <a:solidFill>
                <a:schemeClr val="bg1"/>
              </a:solidFill>
              <a:latin typeface="Aptos" panose="020B0004020202020204" pitchFamily="34" charset="0"/>
            </a:endParaRPr>
          </a:p>
        </p:txBody>
      </p:sp>
      <p:sp>
        <p:nvSpPr>
          <p:cNvPr id="22" name="TextBox 21">
            <a:extLst>
              <a:ext uri="{FF2B5EF4-FFF2-40B4-BE49-F238E27FC236}">
                <a16:creationId xmlns:a16="http://schemas.microsoft.com/office/drawing/2014/main" id="{875395DC-050F-AC40-3804-F156BFCB56F5}"/>
              </a:ext>
            </a:extLst>
          </p:cNvPr>
          <p:cNvSpPr txBox="1"/>
          <p:nvPr/>
        </p:nvSpPr>
        <p:spPr>
          <a:xfrm>
            <a:off x="4402558" y="5881004"/>
            <a:ext cx="5832307" cy="400110"/>
          </a:xfrm>
          <a:prstGeom prst="rect">
            <a:avLst/>
          </a:prstGeom>
          <a:solidFill>
            <a:srgbClr val="F9F9F9"/>
          </a:solidFill>
          <a:ln>
            <a:noFill/>
          </a:ln>
        </p:spPr>
        <p:txBody>
          <a:bodyPr wrap="square" rtlCol="0">
            <a:spAutoFit/>
          </a:bodyPr>
          <a:lstStyle/>
          <a:p>
            <a:r>
              <a:rPr lang="en-US" sz="1500" b="0" i="0" u="none" strike="noStrike" baseline="-25000" dirty="0">
                <a:solidFill>
                  <a:schemeClr val="tx1">
                    <a:lumMod val="75000"/>
                    <a:lumOff val="25000"/>
                  </a:schemeClr>
                </a:solidFill>
                <a:latin typeface="Arial" panose="020B0604020202020204" pitchFamily="34" charset="0"/>
              </a:rPr>
              <a:t>*: % = </a:t>
            </a:r>
            <a:r>
              <a:rPr lang="en-US" sz="1500" b="0" i="0" u="none" strike="noStrike" baseline="-25000" dirty="0" err="1">
                <a:solidFill>
                  <a:schemeClr val="tx1">
                    <a:lumMod val="75000"/>
                    <a:lumOff val="25000"/>
                  </a:schemeClr>
                </a:solidFill>
                <a:latin typeface="Arial" panose="020B0604020202020204" pitchFamily="34" charset="0"/>
              </a:rPr>
              <a:t>Pwen</a:t>
            </a:r>
            <a:r>
              <a:rPr lang="en-US" sz="1500" b="0" i="0" u="none" strike="noStrike" baseline="-25000" dirty="0">
                <a:solidFill>
                  <a:schemeClr val="tx1">
                    <a:lumMod val="75000"/>
                    <a:lumOff val="25000"/>
                  </a:schemeClr>
                </a:solidFill>
                <a:latin typeface="Arial" panose="020B0604020202020204" pitchFamily="34" charset="0"/>
              </a:rPr>
              <a:t> </a:t>
            </a:r>
            <a:r>
              <a:rPr lang="en-US" sz="1500" b="0" i="0" u="none" strike="noStrike" baseline="-25000" dirty="0" err="1">
                <a:solidFill>
                  <a:schemeClr val="tx1">
                    <a:lumMod val="75000"/>
                    <a:lumOff val="25000"/>
                  </a:schemeClr>
                </a:solidFill>
                <a:latin typeface="Arial" panose="020B0604020202020204" pitchFamily="34" charset="0"/>
              </a:rPr>
              <a:t>yo</a:t>
            </a:r>
            <a:r>
              <a:rPr lang="en-US" sz="1500" b="0" i="0" u="none" strike="noStrike" baseline="-25000" dirty="0">
                <a:solidFill>
                  <a:schemeClr val="tx1">
                    <a:lumMod val="75000"/>
                    <a:lumOff val="25000"/>
                  </a:schemeClr>
                </a:solidFill>
                <a:latin typeface="Arial" panose="020B0604020202020204" pitchFamily="34" charset="0"/>
              </a:rPr>
              <a:t> </a:t>
            </a:r>
            <a:r>
              <a:rPr lang="en-US" sz="1500" b="0" i="0" u="none" strike="noStrike" baseline="-25000" dirty="0" err="1">
                <a:solidFill>
                  <a:schemeClr val="tx1">
                    <a:lumMod val="75000"/>
                    <a:lumOff val="25000"/>
                  </a:schemeClr>
                </a:solidFill>
                <a:latin typeface="Arial" panose="020B0604020202020204" pitchFamily="34" charset="0"/>
              </a:rPr>
              <a:t>Genyen</a:t>
            </a:r>
            <a:r>
              <a:rPr lang="en-US" sz="1500" b="0" i="0" u="none" strike="noStrike" baseline="-25000" dirty="0">
                <a:solidFill>
                  <a:schemeClr val="tx1">
                    <a:lumMod val="75000"/>
                    <a:lumOff val="25000"/>
                  </a:schemeClr>
                </a:solidFill>
                <a:latin typeface="Arial" panose="020B0604020202020204" pitchFamily="34" charset="0"/>
              </a:rPr>
              <a:t> / </a:t>
            </a:r>
            <a:r>
              <a:rPr lang="en-US" sz="1500" b="0" i="0" u="none" strike="noStrike" baseline="-25000" dirty="0" err="1">
                <a:solidFill>
                  <a:schemeClr val="tx1">
                    <a:lumMod val="75000"/>
                    <a:lumOff val="25000"/>
                  </a:schemeClr>
                </a:solidFill>
                <a:latin typeface="Arial" panose="020B0604020202020204" pitchFamily="34" charset="0"/>
              </a:rPr>
              <a:t>Pwen</a:t>
            </a:r>
            <a:r>
              <a:rPr lang="en-US" sz="1500" b="0" i="0" u="none" strike="noStrike" baseline="-25000" dirty="0">
                <a:solidFill>
                  <a:schemeClr val="tx1">
                    <a:lumMod val="75000"/>
                    <a:lumOff val="25000"/>
                  </a:schemeClr>
                </a:solidFill>
                <a:latin typeface="Arial" panose="020B0604020202020204" pitchFamily="34" charset="0"/>
              </a:rPr>
              <a:t> </a:t>
            </a:r>
            <a:r>
              <a:rPr lang="en-US" sz="1500" b="0" i="0" u="none" strike="noStrike" baseline="-25000" dirty="0" err="1">
                <a:solidFill>
                  <a:schemeClr val="tx1">
                    <a:lumMod val="75000"/>
                    <a:lumOff val="25000"/>
                  </a:schemeClr>
                </a:solidFill>
                <a:latin typeface="Arial" panose="020B0604020202020204" pitchFamily="34" charset="0"/>
              </a:rPr>
              <a:t>Posib</a:t>
            </a:r>
            <a:endParaRPr lang="en-US" sz="1500" b="0" i="0" u="none" strike="noStrike" baseline="-25000" dirty="0">
              <a:solidFill>
                <a:schemeClr val="tx1">
                  <a:lumMod val="75000"/>
                  <a:lumOff val="25000"/>
                </a:schemeClr>
              </a:solidFill>
              <a:latin typeface="Arial" panose="020B0604020202020204" pitchFamily="34" charset="0"/>
            </a:endParaRPr>
          </a:p>
          <a:p>
            <a:r>
              <a:rPr lang="en-US" sz="1500" b="0" i="0" u="none" strike="noStrike" baseline="-25000" dirty="0">
                <a:solidFill>
                  <a:schemeClr val="tx1">
                    <a:lumMod val="75000"/>
                    <a:lumOff val="25000"/>
                  </a:schemeClr>
                </a:solidFill>
                <a:latin typeface="Arial" panose="020B0604020202020204" pitchFamily="34" charset="0"/>
              </a:rPr>
              <a:t>- Pou </a:t>
            </a:r>
            <a:r>
              <a:rPr lang="en-US" sz="1500" b="0" i="0" u="none" strike="noStrike" baseline="-25000" dirty="0" err="1">
                <a:solidFill>
                  <a:schemeClr val="tx1">
                    <a:lumMod val="75000"/>
                    <a:lumOff val="25000"/>
                  </a:schemeClr>
                </a:solidFill>
                <a:latin typeface="Arial" panose="020B0604020202020204" pitchFamily="34" charset="0"/>
              </a:rPr>
              <a:t>pwoteje</a:t>
            </a:r>
            <a:r>
              <a:rPr lang="en-US" sz="1500" b="0" i="0" u="none" strike="noStrike" baseline="-25000" dirty="0">
                <a:solidFill>
                  <a:schemeClr val="tx1">
                    <a:lumMod val="75000"/>
                    <a:lumOff val="25000"/>
                  </a:schemeClr>
                </a:solidFill>
                <a:latin typeface="Arial" panose="020B0604020202020204" pitchFamily="34" charset="0"/>
              </a:rPr>
              <a:t> </a:t>
            </a:r>
            <a:r>
              <a:rPr lang="en-US" sz="1500" b="0" i="0" u="none" strike="noStrike" baseline="-25000" dirty="0" err="1">
                <a:solidFill>
                  <a:schemeClr val="tx1">
                    <a:lumMod val="75000"/>
                    <a:lumOff val="25000"/>
                  </a:schemeClr>
                </a:solidFill>
                <a:latin typeface="Arial" panose="020B0604020202020204" pitchFamily="34" charset="0"/>
              </a:rPr>
              <a:t>konfidansyalite</a:t>
            </a:r>
            <a:r>
              <a:rPr lang="en-US" sz="1500" b="0" i="0" u="none" strike="noStrike" baseline="-25000" dirty="0">
                <a:solidFill>
                  <a:schemeClr val="tx1">
                    <a:lumMod val="75000"/>
                    <a:lumOff val="25000"/>
                  </a:schemeClr>
                </a:solidFill>
                <a:latin typeface="Arial" panose="020B0604020202020204" pitchFamily="34" charset="0"/>
              </a:rPr>
              <a:t> </a:t>
            </a:r>
            <a:r>
              <a:rPr lang="en-US" sz="1500" b="0" i="0" u="none" strike="noStrike" baseline="-25000" dirty="0" err="1">
                <a:solidFill>
                  <a:schemeClr val="tx1">
                    <a:lumMod val="75000"/>
                    <a:lumOff val="25000"/>
                  </a:schemeClr>
                </a:solidFill>
                <a:latin typeface="Arial" panose="020B0604020202020204" pitchFamily="34" charset="0"/>
              </a:rPr>
              <a:t>elèv</a:t>
            </a:r>
            <a:r>
              <a:rPr lang="en-US" sz="1500" b="0" i="0" u="none" strike="noStrike" baseline="-25000" dirty="0">
                <a:solidFill>
                  <a:schemeClr val="tx1">
                    <a:lumMod val="75000"/>
                    <a:lumOff val="25000"/>
                  </a:schemeClr>
                </a:solidFill>
                <a:latin typeface="Arial" panose="020B0604020202020204" pitchFamily="34" charset="0"/>
              </a:rPr>
              <a:t> la, </a:t>
            </a:r>
            <a:r>
              <a:rPr lang="en-US" sz="1500" b="0" i="0" u="none" strike="noStrike" baseline="-25000" dirty="0" err="1">
                <a:solidFill>
                  <a:schemeClr val="tx1">
                    <a:lumMod val="75000"/>
                    <a:lumOff val="25000"/>
                  </a:schemeClr>
                </a:solidFill>
                <a:latin typeface="Arial" panose="020B0604020202020204" pitchFamily="34" charset="0"/>
              </a:rPr>
              <a:t>yo</a:t>
            </a:r>
            <a:r>
              <a:rPr lang="en-US" sz="1500" b="0" i="0" u="none" strike="noStrike" baseline="-25000" dirty="0">
                <a:solidFill>
                  <a:schemeClr val="tx1">
                    <a:lumMod val="75000"/>
                    <a:lumOff val="25000"/>
                  </a:schemeClr>
                </a:solidFill>
                <a:latin typeface="Arial" panose="020B0604020202020204" pitchFamily="34" charset="0"/>
              </a:rPr>
              <a:t> pa montre </a:t>
            </a:r>
            <a:r>
              <a:rPr lang="en-US" sz="1500" b="0" i="0" u="none" strike="noStrike" baseline="-25000" dirty="0" err="1">
                <a:solidFill>
                  <a:schemeClr val="tx1">
                    <a:lumMod val="75000"/>
                    <a:lumOff val="25000"/>
                  </a:schemeClr>
                </a:solidFill>
                <a:latin typeface="Arial" panose="020B0604020202020204" pitchFamily="34" charset="0"/>
              </a:rPr>
              <a:t>rezilta</a:t>
            </a:r>
            <a:r>
              <a:rPr lang="en-US" sz="1500" b="0" i="0" u="none" strike="noStrike" baseline="-25000" dirty="0">
                <a:solidFill>
                  <a:schemeClr val="tx1">
                    <a:lumMod val="75000"/>
                    <a:lumOff val="25000"/>
                  </a:schemeClr>
                </a:solidFill>
                <a:latin typeface="Arial" panose="020B0604020202020204" pitchFamily="34" charset="0"/>
              </a:rPr>
              <a:t> </a:t>
            </a:r>
            <a:r>
              <a:rPr lang="en-US" sz="1500" b="0" i="0" u="none" strike="noStrike" baseline="-25000" dirty="0" err="1">
                <a:solidFill>
                  <a:schemeClr val="tx1">
                    <a:lumMod val="75000"/>
                    <a:lumOff val="25000"/>
                  </a:schemeClr>
                </a:solidFill>
                <a:latin typeface="Arial" panose="020B0604020202020204" pitchFamily="34" charset="0"/>
              </a:rPr>
              <a:t>yo</a:t>
            </a:r>
            <a:r>
              <a:rPr lang="en-US" sz="1500" b="0" i="0" u="none" strike="noStrike" baseline="-25000" dirty="0">
                <a:solidFill>
                  <a:schemeClr val="tx1">
                    <a:lumMod val="75000"/>
                    <a:lumOff val="25000"/>
                  </a:schemeClr>
                </a:solidFill>
                <a:latin typeface="Arial" panose="020B0604020202020204" pitchFamily="34" charset="0"/>
              </a:rPr>
              <a:t> </a:t>
            </a:r>
            <a:r>
              <a:rPr lang="en-US" sz="1500" b="0" i="0" u="none" strike="noStrike" baseline="-25000" dirty="0" err="1">
                <a:solidFill>
                  <a:schemeClr val="tx1">
                    <a:lumMod val="75000"/>
                    <a:lumOff val="25000"/>
                  </a:schemeClr>
                </a:solidFill>
                <a:latin typeface="Arial" panose="020B0604020202020204" pitchFamily="34" charset="0"/>
              </a:rPr>
              <a:t>lè</a:t>
            </a:r>
            <a:r>
              <a:rPr lang="en-US" sz="1500" b="0" i="0" u="none" strike="noStrike" baseline="-25000" dirty="0">
                <a:solidFill>
                  <a:schemeClr val="tx1">
                    <a:lumMod val="75000"/>
                    <a:lumOff val="25000"/>
                  </a:schemeClr>
                </a:solidFill>
                <a:latin typeface="Arial" panose="020B0604020202020204" pitchFamily="34" charset="0"/>
              </a:rPr>
              <a:t> </a:t>
            </a:r>
            <a:r>
              <a:rPr lang="en-US" sz="1500" b="0" i="0" u="none" strike="noStrike" baseline="-25000" dirty="0" err="1">
                <a:solidFill>
                  <a:schemeClr val="tx1">
                    <a:lumMod val="75000"/>
                    <a:lumOff val="25000"/>
                  </a:schemeClr>
                </a:solidFill>
                <a:latin typeface="Arial" panose="020B0604020202020204" pitchFamily="34" charset="0"/>
              </a:rPr>
              <a:t>kantite</a:t>
            </a:r>
            <a:r>
              <a:rPr lang="en-US" sz="1500" b="0" i="0" u="none" strike="noStrike" baseline="-25000" dirty="0">
                <a:solidFill>
                  <a:schemeClr val="tx1">
                    <a:lumMod val="75000"/>
                    <a:lumOff val="25000"/>
                  </a:schemeClr>
                </a:solidFill>
                <a:latin typeface="Arial" panose="020B0604020202020204" pitchFamily="34" charset="0"/>
              </a:rPr>
              <a:t> </a:t>
            </a:r>
            <a:r>
              <a:rPr lang="en-US" sz="1500" b="0" i="0" u="none" strike="noStrike" baseline="-25000" dirty="0" err="1">
                <a:solidFill>
                  <a:schemeClr val="tx1">
                    <a:lumMod val="75000"/>
                    <a:lumOff val="25000"/>
                  </a:schemeClr>
                </a:solidFill>
                <a:latin typeface="Arial" panose="020B0604020202020204" pitchFamily="34" charset="0"/>
              </a:rPr>
              <a:t>elèv</a:t>
            </a:r>
            <a:r>
              <a:rPr lang="en-US" sz="1500" b="0" i="0" u="none" strike="noStrike" baseline="-25000" dirty="0">
                <a:solidFill>
                  <a:schemeClr val="tx1">
                    <a:lumMod val="75000"/>
                    <a:lumOff val="25000"/>
                  </a:schemeClr>
                </a:solidFill>
                <a:latin typeface="Arial" panose="020B0604020202020204" pitchFamily="34" charset="0"/>
              </a:rPr>
              <a:t> </a:t>
            </a:r>
            <a:r>
              <a:rPr lang="en-US" sz="1500" b="0" i="0" u="none" strike="noStrike" baseline="-25000" dirty="0" err="1">
                <a:solidFill>
                  <a:schemeClr val="tx1">
                    <a:lumMod val="75000"/>
                    <a:lumOff val="25000"/>
                  </a:schemeClr>
                </a:solidFill>
                <a:latin typeface="Arial" panose="020B0604020202020204" pitchFamily="34" charset="0"/>
              </a:rPr>
              <a:t>yo</a:t>
            </a:r>
            <a:r>
              <a:rPr lang="en-US" sz="1500" b="0" i="0" u="none" strike="noStrike" baseline="-25000" dirty="0">
                <a:solidFill>
                  <a:schemeClr val="tx1">
                    <a:lumMod val="75000"/>
                    <a:lumOff val="25000"/>
                  </a:schemeClr>
                </a:solidFill>
                <a:latin typeface="Arial" panose="020B0604020202020204" pitchFamily="34" charset="0"/>
              </a:rPr>
              <a:t> </a:t>
            </a:r>
            <a:r>
              <a:rPr lang="en-US" sz="1500" b="0" i="0" u="none" strike="noStrike" baseline="-25000" dirty="0" err="1">
                <a:solidFill>
                  <a:schemeClr val="tx1">
                    <a:lumMod val="75000"/>
                    <a:lumOff val="25000"/>
                  </a:schemeClr>
                </a:solidFill>
                <a:latin typeface="Arial" panose="020B0604020202020204" pitchFamily="34" charset="0"/>
              </a:rPr>
              <a:t>twò</a:t>
            </a:r>
            <a:r>
              <a:rPr lang="en-US" sz="1500" b="0" i="0" u="none" strike="noStrike" baseline="-25000" dirty="0">
                <a:solidFill>
                  <a:schemeClr val="tx1">
                    <a:lumMod val="75000"/>
                    <a:lumOff val="25000"/>
                  </a:schemeClr>
                </a:solidFill>
                <a:latin typeface="Arial" panose="020B0604020202020204" pitchFamily="34" charset="0"/>
              </a:rPr>
              <a:t> </a:t>
            </a:r>
            <a:r>
              <a:rPr lang="en-US" sz="1500" b="0" i="0" u="none" strike="noStrike" baseline="-25000" dirty="0" err="1">
                <a:solidFill>
                  <a:schemeClr val="tx1">
                    <a:lumMod val="75000"/>
                    <a:lumOff val="25000"/>
                  </a:schemeClr>
                </a:solidFill>
                <a:latin typeface="Arial" panose="020B0604020202020204" pitchFamily="34" charset="0"/>
              </a:rPr>
              <a:t>piti</a:t>
            </a:r>
            <a:r>
              <a:rPr lang="en-US" sz="1500" b="0" i="0" u="none" strike="noStrike" baseline="-25000" dirty="0">
                <a:solidFill>
                  <a:schemeClr val="tx1">
                    <a:lumMod val="75000"/>
                    <a:lumOff val="25000"/>
                  </a:schemeClr>
                </a:solidFill>
                <a:latin typeface="Arial" panose="020B0604020202020204" pitchFamily="34" charset="0"/>
              </a:rPr>
              <a:t>.</a:t>
            </a:r>
          </a:p>
        </p:txBody>
      </p:sp>
      <p:sp>
        <p:nvSpPr>
          <p:cNvPr id="13" name="Slide Number Placeholder 6">
            <a:extLst>
              <a:ext uri="{FF2B5EF4-FFF2-40B4-BE49-F238E27FC236}">
                <a16:creationId xmlns:a16="http://schemas.microsoft.com/office/drawing/2014/main" id="{F66258F1-7C43-BC05-7C56-B5E9DB7D5192}"/>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16</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D75D6325-0855-4C37-1D9C-1AD497CE2D35}"/>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08F144B-C611-D197-C15D-3D5C240A53AC}"/>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7766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69B7A-4E33-2E50-4005-ACE18058012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2D9B822-7BD3-4F73-A384-E45EF3775010}"/>
              </a:ext>
            </a:extLst>
          </p:cNvPr>
          <p:cNvSpPr>
            <a:spLocks noGrp="1"/>
          </p:cNvSpPr>
          <p:nvPr>
            <p:ph type="title"/>
          </p:nvPr>
        </p:nvSpPr>
        <p:spPr>
          <a:xfrm>
            <a:off x="12359" y="149294"/>
            <a:ext cx="10515600" cy="624734"/>
          </a:xfrm>
        </p:spPr>
        <p:txBody>
          <a:bodyPr>
            <a:normAutofit fontScale="90000"/>
          </a:bodyPr>
          <a:lstStyle/>
          <a:p>
            <a:r>
              <a:rPr lang="en-US" sz="5300" dirty="0" err="1">
                <a:solidFill>
                  <a:srgbClr val="1A4785"/>
                </a:solidFill>
                <a:latin typeface="Aptos" panose="020B0004020202020204" pitchFamily="34" charset="0"/>
                <a:ea typeface="Open Sans Light" pitchFamily="2" charset="0"/>
                <a:cs typeface="Open Sans Light" pitchFamily="2" charset="0"/>
              </a:rPr>
              <a:t>Afiche</a:t>
            </a:r>
            <a:r>
              <a:rPr lang="en-US" sz="5300" dirty="0">
                <a:solidFill>
                  <a:srgbClr val="1A4785"/>
                </a:solidFill>
                <a:latin typeface="Aptos" panose="020B0004020202020204" pitchFamily="34" charset="0"/>
                <a:ea typeface="Open Sans Light" pitchFamily="2" charset="0"/>
                <a:cs typeface="Open Sans Light" pitchFamily="2" charset="0"/>
              </a:rPr>
              <a:t> </a:t>
            </a:r>
            <a:r>
              <a:rPr lang="en-US" sz="5300" dirty="0" err="1">
                <a:solidFill>
                  <a:srgbClr val="1A4785"/>
                </a:solidFill>
                <a:latin typeface="Aptos" panose="020B0004020202020204" pitchFamily="34" charset="0"/>
                <a:ea typeface="Open Sans Light" pitchFamily="2" charset="0"/>
                <a:cs typeface="Open Sans Light" pitchFamily="2" charset="0"/>
              </a:rPr>
              <a:t>Rezilta</a:t>
            </a:r>
            <a:r>
              <a:rPr lang="en-US" sz="5300" dirty="0">
                <a:solidFill>
                  <a:srgbClr val="1A4785"/>
                </a:solidFill>
                <a:latin typeface="Aptos" panose="020B0004020202020204" pitchFamily="34" charset="0"/>
                <a:ea typeface="Open Sans Light" pitchFamily="2" charset="0"/>
                <a:cs typeface="Open Sans Light" pitchFamily="2" charset="0"/>
              </a:rPr>
              <a:t> </a:t>
            </a:r>
            <a:r>
              <a:rPr lang="en-US" sz="5300" dirty="0" err="1">
                <a:solidFill>
                  <a:srgbClr val="1A4785"/>
                </a:solidFill>
                <a:latin typeface="Aptos" panose="020B0004020202020204" pitchFamily="34" charset="0"/>
                <a:ea typeface="Open Sans Light" pitchFamily="2" charset="0"/>
                <a:cs typeface="Open Sans Light" pitchFamily="2" charset="0"/>
              </a:rPr>
              <a:t>Detaye</a:t>
            </a:r>
            <a:r>
              <a:rPr lang="en-US" sz="5300" dirty="0">
                <a:solidFill>
                  <a:srgbClr val="1A4785"/>
                </a:solidFill>
                <a:latin typeface="Aptos" panose="020B0004020202020204" pitchFamily="34" charset="0"/>
                <a:ea typeface="Open Sans Light" pitchFamily="2" charset="0"/>
                <a:cs typeface="Open Sans Light" pitchFamily="2" charset="0"/>
              </a:rPr>
              <a:t> </a:t>
            </a:r>
            <a:r>
              <a:rPr lang="en-US" sz="5300" dirty="0" err="1">
                <a:solidFill>
                  <a:srgbClr val="1A4785"/>
                </a:solidFill>
                <a:latin typeface="Aptos" panose="020B0004020202020204" pitchFamily="34" charset="0"/>
                <a:ea typeface="Open Sans Light" pitchFamily="2" charset="0"/>
                <a:cs typeface="Open Sans Light" pitchFamily="2" charset="0"/>
              </a:rPr>
              <a:t>yo</a:t>
            </a:r>
            <a:endParaRPr lang="en-US" dirty="0"/>
          </a:p>
        </p:txBody>
      </p:sp>
      <p:pic>
        <p:nvPicPr>
          <p:cNvPr id="8" name="Picture 7" descr="Yon kapti ekran rezilta tès ki detaye ki enkli ladan pwen yo te touche pami pwen posib pou chak kesyon.&#10;">
            <a:extLst>
              <a:ext uri="{FF2B5EF4-FFF2-40B4-BE49-F238E27FC236}">
                <a16:creationId xmlns:a16="http://schemas.microsoft.com/office/drawing/2014/main" id="{E3242F02-2B13-6E35-57CE-209B758B1B6B}"/>
              </a:ext>
            </a:extLst>
          </p:cNvPr>
          <p:cNvPicPr>
            <a:picLocks noChangeAspect="1"/>
          </p:cNvPicPr>
          <p:nvPr/>
        </p:nvPicPr>
        <p:blipFill>
          <a:blip r:embed="rId2"/>
          <a:stretch>
            <a:fillRect/>
          </a:stretch>
        </p:blipFill>
        <p:spPr>
          <a:xfrm>
            <a:off x="5575100" y="774028"/>
            <a:ext cx="5770234" cy="5864828"/>
          </a:xfrm>
          <a:prstGeom prst="rect">
            <a:avLst/>
          </a:prstGeom>
        </p:spPr>
      </p:pic>
      <p:sp>
        <p:nvSpPr>
          <p:cNvPr id="3" name="Rectangle 2">
            <a:extLst>
              <a:ext uri="{FF2B5EF4-FFF2-40B4-BE49-F238E27FC236}">
                <a16:creationId xmlns:a16="http://schemas.microsoft.com/office/drawing/2014/main" id="{6D6B0EA0-2AC5-162C-C186-399B48790308}"/>
              </a:ext>
              <a:ext uri="{C183D7F6-B498-43B3-948B-1728B52AA6E4}">
                <adec:decorative xmlns:adec="http://schemas.microsoft.com/office/drawing/2017/decorative" val="1"/>
              </a:ext>
            </a:extLst>
          </p:cNvPr>
          <p:cNvSpPr/>
          <p:nvPr/>
        </p:nvSpPr>
        <p:spPr>
          <a:xfrm>
            <a:off x="7140033" y="1039983"/>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9" name="TextBox 8">
            <a:extLst>
              <a:ext uri="{FF2B5EF4-FFF2-40B4-BE49-F238E27FC236}">
                <a16:creationId xmlns:a16="http://schemas.microsoft.com/office/drawing/2014/main" id="{53D937CA-7F29-4E58-41A1-0DD3E913BF6B}"/>
              </a:ext>
            </a:extLst>
          </p:cNvPr>
          <p:cNvSpPr txBox="1"/>
          <p:nvPr/>
        </p:nvSpPr>
        <p:spPr>
          <a:xfrm>
            <a:off x="7140033" y="1002449"/>
            <a:ext cx="1653649" cy="369332"/>
          </a:xfrm>
          <a:prstGeom prst="rect">
            <a:avLst/>
          </a:prstGeom>
          <a:noFill/>
          <a:ln>
            <a:noFill/>
          </a:ln>
        </p:spPr>
        <p:txBody>
          <a:bodyPr wrap="square" rtlCol="0">
            <a:spAutoFit/>
          </a:bodyPr>
          <a:lstStyle/>
          <a:p>
            <a:r>
              <a:rPr lang="es-AR" sz="900" dirty="0" err="1">
                <a:latin typeface="Aptos Slab Light" panose="020F05020202040A0204" pitchFamily="34" charset="0"/>
                <a:cs typeface="Arial" panose="020B0604020202020204" pitchFamily="34" charset="0"/>
              </a:rPr>
              <a:t>Depatman</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Edikasyon</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Primè</a:t>
            </a:r>
            <a:r>
              <a:rPr lang="es-AR" sz="900" dirty="0">
                <a:latin typeface="Aptos Slab Light" panose="020F05020202040A0204" pitchFamily="34" charset="0"/>
                <a:cs typeface="Arial" panose="020B0604020202020204" pitchFamily="34" charset="0"/>
              </a:rPr>
              <a:t> ak </a:t>
            </a:r>
            <a:r>
              <a:rPr lang="es-AR" sz="900" dirty="0" err="1">
                <a:latin typeface="Aptos Slab Light" panose="020F05020202040A0204" pitchFamily="34" charset="0"/>
                <a:cs typeface="Arial" panose="020B0604020202020204" pitchFamily="34" charset="0"/>
              </a:rPr>
              <a:t>Segondè</a:t>
            </a:r>
            <a:endParaRPr lang="es-AR" sz="900" dirty="0">
              <a:latin typeface="Aptos Slab Light" panose="020F05020202040A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AEA62DBD-7059-4A89-2B40-223727AAD676}"/>
              </a:ext>
              <a:ext uri="{C183D7F6-B498-43B3-948B-1728B52AA6E4}">
                <adec:decorative xmlns:adec="http://schemas.microsoft.com/office/drawing/2017/decorative" val="1"/>
              </a:ext>
            </a:extLst>
          </p:cNvPr>
          <p:cNvSpPr/>
          <p:nvPr/>
        </p:nvSpPr>
        <p:spPr>
          <a:xfrm>
            <a:off x="6027614" y="1642340"/>
            <a:ext cx="666750" cy="184003"/>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TextBox 17">
            <a:extLst>
              <a:ext uri="{FF2B5EF4-FFF2-40B4-BE49-F238E27FC236}">
                <a16:creationId xmlns:a16="http://schemas.microsoft.com/office/drawing/2014/main" id="{92FCC12F-9D01-5BF7-BB9A-A2C900542B61}"/>
              </a:ext>
            </a:extLst>
          </p:cNvPr>
          <p:cNvSpPr txBox="1"/>
          <p:nvPr/>
        </p:nvSpPr>
        <p:spPr>
          <a:xfrm>
            <a:off x="5962313" y="1618759"/>
            <a:ext cx="797352" cy="215444"/>
          </a:xfrm>
          <a:prstGeom prst="rect">
            <a:avLst/>
          </a:prstGeom>
          <a:noFill/>
          <a:ln>
            <a:noFill/>
          </a:ln>
        </p:spPr>
        <p:txBody>
          <a:bodyPr wrap="square" rtlCol="0">
            <a:spAutoFit/>
          </a:bodyPr>
          <a:lstStyle/>
          <a:p>
            <a:r>
              <a:rPr lang="es-AR" sz="800" b="1" dirty="0" err="1">
                <a:solidFill>
                  <a:srgbClr val="22608F"/>
                </a:solidFill>
                <a:latin typeface="Arial" panose="020B0604020202020204" pitchFamily="34" charset="0"/>
                <a:cs typeface="Arial" panose="020B0604020202020204" pitchFamily="34" charset="0"/>
              </a:rPr>
              <a:t>Istorik</a:t>
            </a:r>
            <a:r>
              <a:rPr lang="es-AR" sz="800" b="1" dirty="0">
                <a:solidFill>
                  <a:srgbClr val="22608F"/>
                </a:solidFill>
                <a:latin typeface="Arial" panose="020B0604020202020204" pitchFamily="34" charset="0"/>
                <a:cs typeface="Arial" panose="020B0604020202020204" pitchFamily="34" charset="0"/>
              </a:rPr>
              <a:t> </a:t>
            </a:r>
            <a:r>
              <a:rPr lang="es-AR" sz="800" b="1" dirty="0" err="1">
                <a:solidFill>
                  <a:srgbClr val="22608F"/>
                </a:solidFill>
                <a:latin typeface="Arial" panose="020B0604020202020204" pitchFamily="34" charset="0"/>
                <a:cs typeface="Arial" panose="020B0604020202020204" pitchFamily="34" charset="0"/>
              </a:rPr>
              <a:t>Tès</a:t>
            </a:r>
            <a:endParaRPr lang="es-AR" sz="800" b="1" dirty="0">
              <a:solidFill>
                <a:srgbClr val="22608F"/>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8916D5B-4CD7-059B-4048-2D2425D52756}"/>
              </a:ext>
            </a:extLst>
          </p:cNvPr>
          <p:cNvSpPr txBox="1"/>
          <p:nvPr/>
        </p:nvSpPr>
        <p:spPr>
          <a:xfrm>
            <a:off x="7161885" y="1533916"/>
            <a:ext cx="797352" cy="338554"/>
          </a:xfrm>
          <a:prstGeom prst="rect">
            <a:avLst/>
          </a:prstGeom>
          <a:solidFill>
            <a:srgbClr val="F9F9F9"/>
          </a:solidFill>
          <a:ln>
            <a:noFill/>
          </a:ln>
        </p:spPr>
        <p:txBody>
          <a:bodyPr wrap="square" rtlCol="0">
            <a:spAutoFit/>
          </a:bodyPr>
          <a:lstStyle/>
          <a:p>
            <a:r>
              <a:rPr lang="es-AR" sz="800" b="1" dirty="0" err="1">
                <a:solidFill>
                  <a:srgbClr val="22608F"/>
                </a:solidFill>
                <a:latin typeface="Arial" panose="020B0604020202020204" pitchFamily="34" charset="0"/>
                <a:cs typeface="Arial" panose="020B0604020202020204" pitchFamily="34" charset="0"/>
              </a:rPr>
              <a:t>Rezilta</a:t>
            </a:r>
            <a:r>
              <a:rPr lang="es-AR" sz="800" b="1" dirty="0">
                <a:solidFill>
                  <a:srgbClr val="22608F"/>
                </a:solidFill>
                <a:latin typeface="Arial" panose="020B0604020202020204" pitchFamily="34" charset="0"/>
                <a:cs typeface="Arial" panose="020B0604020202020204" pitchFamily="34" charset="0"/>
              </a:rPr>
              <a:t> </a:t>
            </a:r>
            <a:r>
              <a:rPr lang="es-AR" sz="800" b="1" dirty="0" err="1">
                <a:solidFill>
                  <a:srgbClr val="22608F"/>
                </a:solidFill>
                <a:latin typeface="Arial" panose="020B0604020202020204" pitchFamily="34" charset="0"/>
                <a:cs typeface="Arial" panose="020B0604020202020204" pitchFamily="34" charset="0"/>
              </a:rPr>
              <a:t>Tès</a:t>
            </a:r>
            <a:r>
              <a:rPr lang="es-AR" sz="800" b="1" dirty="0">
                <a:solidFill>
                  <a:srgbClr val="22608F"/>
                </a:solidFill>
                <a:latin typeface="Arial" panose="020B0604020202020204" pitchFamily="34" charset="0"/>
                <a:cs typeface="Arial" panose="020B0604020202020204" pitchFamily="34" charset="0"/>
              </a:rPr>
              <a:t> yo</a:t>
            </a:r>
          </a:p>
        </p:txBody>
      </p:sp>
      <p:sp>
        <p:nvSpPr>
          <p:cNvPr id="14" name="TextBox 13">
            <a:extLst>
              <a:ext uri="{FF2B5EF4-FFF2-40B4-BE49-F238E27FC236}">
                <a16:creationId xmlns:a16="http://schemas.microsoft.com/office/drawing/2014/main" id="{4A6E004F-0070-62BA-A20E-AEE16DA56936}"/>
              </a:ext>
            </a:extLst>
          </p:cNvPr>
          <p:cNvSpPr txBox="1"/>
          <p:nvPr/>
        </p:nvSpPr>
        <p:spPr>
          <a:xfrm>
            <a:off x="8270080" y="1572685"/>
            <a:ext cx="729079" cy="338554"/>
          </a:xfrm>
          <a:prstGeom prst="rect">
            <a:avLst/>
          </a:prstGeom>
          <a:solidFill>
            <a:srgbClr val="F9F9F9"/>
          </a:solidFill>
          <a:ln>
            <a:noFill/>
          </a:ln>
        </p:spPr>
        <p:txBody>
          <a:bodyPr wrap="square" rtlCol="0">
            <a:spAutoFit/>
          </a:bodyPr>
          <a:lstStyle/>
          <a:p>
            <a:r>
              <a:rPr lang="es-AR" sz="800" b="1" u="sng" dirty="0" err="1">
                <a:solidFill>
                  <a:schemeClr val="bg2">
                    <a:lumMod val="25000"/>
                  </a:schemeClr>
                </a:solidFill>
                <a:latin typeface="Arial" panose="020B0604020202020204" pitchFamily="34" charset="0"/>
                <a:cs typeface="Arial" panose="020B0604020202020204" pitchFamily="34" charset="0"/>
              </a:rPr>
              <a:t>Rezilta</a:t>
            </a:r>
            <a:r>
              <a:rPr lang="es-AR" sz="800" b="1" u="sng" dirty="0">
                <a:solidFill>
                  <a:schemeClr val="bg2">
                    <a:lumMod val="25000"/>
                  </a:schemeClr>
                </a:solidFill>
                <a:latin typeface="Arial" panose="020B0604020202020204" pitchFamily="34" charset="0"/>
                <a:cs typeface="Arial" panose="020B0604020202020204" pitchFamily="34" charset="0"/>
              </a:rPr>
              <a:t> </a:t>
            </a:r>
            <a:r>
              <a:rPr lang="es-AR" sz="800" b="1" u="sng" dirty="0" err="1">
                <a:solidFill>
                  <a:schemeClr val="bg2">
                    <a:lumMod val="25000"/>
                  </a:schemeClr>
                </a:solidFill>
                <a:latin typeface="Arial" panose="020B0604020202020204" pitchFamily="34" charset="0"/>
                <a:cs typeface="Arial" panose="020B0604020202020204" pitchFamily="34" charset="0"/>
              </a:rPr>
              <a:t>Detaye</a:t>
            </a:r>
            <a:r>
              <a:rPr lang="es-AR" sz="800" b="1" u="sng" dirty="0">
                <a:solidFill>
                  <a:schemeClr val="bg2">
                    <a:lumMod val="25000"/>
                  </a:schemeClr>
                </a:solidFill>
                <a:latin typeface="Arial" panose="020B0604020202020204" pitchFamily="34" charset="0"/>
                <a:cs typeface="Arial" panose="020B0604020202020204" pitchFamily="34" charset="0"/>
              </a:rPr>
              <a:t> yo</a:t>
            </a:r>
          </a:p>
        </p:txBody>
      </p:sp>
      <p:sp>
        <p:nvSpPr>
          <p:cNvPr id="12" name="Rounded Rectangular Callout 11">
            <a:extLst>
              <a:ext uri="{FF2B5EF4-FFF2-40B4-BE49-F238E27FC236}">
                <a16:creationId xmlns:a16="http://schemas.microsoft.com/office/drawing/2014/main" id="{3186D875-33FD-1CD9-AE95-EEDCECE68920}"/>
              </a:ext>
            </a:extLst>
          </p:cNvPr>
          <p:cNvSpPr/>
          <p:nvPr/>
        </p:nvSpPr>
        <p:spPr>
          <a:xfrm>
            <a:off x="603503" y="1261610"/>
            <a:ext cx="4098210" cy="993257"/>
          </a:xfrm>
          <a:prstGeom prst="wedgeRoundRectCallout">
            <a:avLst>
              <a:gd name="adj1" fmla="val 130617"/>
              <a:gd name="adj2" fmla="val 7023"/>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err="1">
                <a:solidFill>
                  <a:schemeClr val="bg1"/>
                </a:solidFill>
                <a:latin typeface="Aptos" panose="020B0004020202020204" pitchFamily="34" charset="0"/>
              </a:rPr>
              <a:t>Onglè</a:t>
            </a:r>
            <a:r>
              <a:rPr lang="en-US" dirty="0">
                <a:solidFill>
                  <a:schemeClr val="bg1"/>
                </a:solidFill>
                <a:latin typeface="Aptos" panose="020B0004020202020204" pitchFamily="34" charset="0"/>
              </a:rPr>
              <a:t> </a:t>
            </a:r>
            <a:r>
              <a:rPr lang="en-US" b="1" dirty="0" err="1">
                <a:solidFill>
                  <a:schemeClr val="bg1"/>
                </a:solidFill>
                <a:latin typeface="Aptos" panose="020B0004020202020204" pitchFamily="34" charset="0"/>
              </a:rPr>
              <a:t>Rezilta</a:t>
            </a:r>
            <a:r>
              <a:rPr lang="en-US" b="1" dirty="0">
                <a:solidFill>
                  <a:schemeClr val="bg1"/>
                </a:solidFill>
                <a:latin typeface="Aptos" panose="020B0004020202020204" pitchFamily="34" charset="0"/>
              </a:rPr>
              <a:t> </a:t>
            </a:r>
            <a:r>
              <a:rPr lang="en-US" b="1" dirty="0" err="1">
                <a:solidFill>
                  <a:schemeClr val="bg1"/>
                </a:solidFill>
                <a:latin typeface="Aptos" panose="020B0004020202020204" pitchFamily="34" charset="0"/>
              </a:rPr>
              <a:t>Detaye</a:t>
            </a:r>
            <a:r>
              <a:rPr lang="en-US" b="1" dirty="0">
                <a:solidFill>
                  <a:schemeClr val="bg1"/>
                </a:solidFill>
                <a:latin typeface="Aptos" panose="020B0004020202020204" pitchFamily="34" charset="0"/>
              </a:rPr>
              <a:t> </a:t>
            </a:r>
            <a:r>
              <a:rPr lang="en-US" b="1" dirty="0" err="1">
                <a:solidFill>
                  <a:schemeClr val="bg1"/>
                </a:solidFill>
                <a:latin typeface="Aptos" panose="020B0004020202020204" pitchFamily="34" charset="0"/>
              </a:rPr>
              <a:t>yo</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ba</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ou</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plis</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enfòmasyon</a:t>
            </a:r>
            <a:r>
              <a:rPr lang="en-US" dirty="0">
                <a:solidFill>
                  <a:schemeClr val="bg1"/>
                </a:solidFill>
                <a:latin typeface="Aptos" panose="020B0004020202020204" pitchFamily="34" charset="0"/>
              </a:rPr>
              <a:t> sou </a:t>
            </a:r>
            <a:r>
              <a:rPr lang="en-US" dirty="0" err="1">
                <a:solidFill>
                  <a:schemeClr val="bg1"/>
                </a:solidFill>
                <a:latin typeface="Aptos" panose="020B0004020202020204" pitchFamily="34" charset="0"/>
              </a:rPr>
              <a:t>pèfòmans</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elèv</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ou</a:t>
            </a:r>
            <a:r>
              <a:rPr lang="en-US" dirty="0">
                <a:solidFill>
                  <a:schemeClr val="bg1"/>
                </a:solidFill>
                <a:latin typeface="Aptos" panose="020B0004020202020204" pitchFamily="34" charset="0"/>
              </a:rPr>
              <a:t> a. </a:t>
            </a:r>
          </a:p>
        </p:txBody>
      </p:sp>
      <p:sp>
        <p:nvSpPr>
          <p:cNvPr id="11" name="TextBox 10">
            <a:extLst>
              <a:ext uri="{FF2B5EF4-FFF2-40B4-BE49-F238E27FC236}">
                <a16:creationId xmlns:a16="http://schemas.microsoft.com/office/drawing/2014/main" id="{87693555-F6E6-2B9C-EDCA-BD43793E4889}"/>
              </a:ext>
            </a:extLst>
          </p:cNvPr>
          <p:cNvSpPr txBox="1"/>
          <p:nvPr/>
        </p:nvSpPr>
        <p:spPr>
          <a:xfrm>
            <a:off x="9561262" y="1618759"/>
            <a:ext cx="729079" cy="215444"/>
          </a:xfrm>
          <a:prstGeom prst="rect">
            <a:avLst/>
          </a:prstGeom>
          <a:solidFill>
            <a:srgbClr val="F9F9F9"/>
          </a:solidFill>
          <a:ln>
            <a:noFill/>
          </a:ln>
        </p:spPr>
        <p:txBody>
          <a:bodyPr wrap="square" rtlCol="0">
            <a:spAutoFit/>
          </a:bodyPr>
          <a:lstStyle/>
          <a:p>
            <a:r>
              <a:rPr lang="es-AR" sz="800" b="1" dirty="0" err="1">
                <a:solidFill>
                  <a:srgbClr val="22608F"/>
                </a:solidFill>
                <a:latin typeface="Arial" panose="020B0604020202020204" pitchFamily="34" charset="0"/>
                <a:cs typeface="Arial" panose="020B0604020202020204" pitchFamily="34" charset="0"/>
              </a:rPr>
              <a:t>Resous</a:t>
            </a:r>
            <a:r>
              <a:rPr lang="es-AR" sz="800" b="1" dirty="0">
                <a:solidFill>
                  <a:srgbClr val="22608F"/>
                </a:solidFill>
                <a:latin typeface="Arial" panose="020B0604020202020204" pitchFamily="34" charset="0"/>
                <a:cs typeface="Arial" panose="020B0604020202020204" pitchFamily="34" charset="0"/>
              </a:rPr>
              <a:t> yo</a:t>
            </a:r>
          </a:p>
        </p:txBody>
      </p:sp>
      <p:sp>
        <p:nvSpPr>
          <p:cNvPr id="25" name="Rectangle 24">
            <a:extLst>
              <a:ext uri="{FF2B5EF4-FFF2-40B4-BE49-F238E27FC236}">
                <a16:creationId xmlns:a16="http://schemas.microsoft.com/office/drawing/2014/main" id="{3BC998F2-F542-C2DF-B951-D96BD7DF1BD3}"/>
              </a:ext>
              <a:ext uri="{C183D7F6-B498-43B3-948B-1728B52AA6E4}">
                <adec:decorative xmlns:adec="http://schemas.microsoft.com/office/drawing/2017/decorative" val="1"/>
              </a:ext>
            </a:extLst>
          </p:cNvPr>
          <p:cNvSpPr/>
          <p:nvPr/>
        </p:nvSpPr>
        <p:spPr>
          <a:xfrm>
            <a:off x="5607464" y="1982939"/>
            <a:ext cx="1721252" cy="143544"/>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TextBox 18">
            <a:extLst>
              <a:ext uri="{FF2B5EF4-FFF2-40B4-BE49-F238E27FC236}">
                <a16:creationId xmlns:a16="http://schemas.microsoft.com/office/drawing/2014/main" id="{17E0B8B0-5A0E-8E39-9FBB-93238D693D96}"/>
              </a:ext>
            </a:extLst>
          </p:cNvPr>
          <p:cNvSpPr txBox="1"/>
          <p:nvPr/>
        </p:nvSpPr>
        <p:spPr>
          <a:xfrm>
            <a:off x="5607464" y="1932166"/>
            <a:ext cx="2152721" cy="230832"/>
          </a:xfrm>
          <a:prstGeom prst="rect">
            <a:avLst/>
          </a:prstGeom>
          <a:noFill/>
          <a:ln>
            <a:noFill/>
          </a:ln>
        </p:spPr>
        <p:txBody>
          <a:bodyPr wrap="square" rtlCol="0">
            <a:spAutoFit/>
          </a:bodyPr>
          <a:lstStyle/>
          <a:p>
            <a:r>
              <a:rPr lang="es-AR" sz="900" b="1" dirty="0">
                <a:solidFill>
                  <a:schemeClr val="bg2">
                    <a:lumMod val="25000"/>
                  </a:schemeClr>
                </a:solidFill>
                <a:latin typeface="Arial" panose="020B0604020202020204" pitchFamily="34" charset="0"/>
                <a:cs typeface="Arial" panose="020B0604020202020204" pitchFamily="34" charset="0"/>
              </a:rPr>
              <a:t>Non Elèv la: </a:t>
            </a:r>
            <a:r>
              <a:rPr lang="es-AR" sz="900" dirty="0">
                <a:solidFill>
                  <a:schemeClr val="bg2">
                    <a:lumMod val="25000"/>
                  </a:schemeClr>
                </a:solidFill>
                <a:latin typeface="Arial" panose="020B0604020202020204" pitchFamily="34" charset="0"/>
                <a:cs typeface="Arial" panose="020B0604020202020204" pitchFamily="34" charset="0"/>
              </a:rPr>
              <a:t>A,</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dirty="0">
                <a:solidFill>
                  <a:schemeClr val="bg2">
                    <a:lumMod val="25000"/>
                  </a:schemeClr>
                </a:solidFill>
                <a:latin typeface="Arial" panose="020B0604020202020204" pitchFamily="34" charset="0"/>
                <a:cs typeface="Arial" panose="020B0604020202020204" pitchFamily="34" charset="0"/>
              </a:rPr>
              <a:t>Elèv</a:t>
            </a:r>
          </a:p>
        </p:txBody>
      </p:sp>
      <p:sp>
        <p:nvSpPr>
          <p:cNvPr id="28" name="Rectangle 27">
            <a:extLst>
              <a:ext uri="{FF2B5EF4-FFF2-40B4-BE49-F238E27FC236}">
                <a16:creationId xmlns:a16="http://schemas.microsoft.com/office/drawing/2014/main" id="{A9E3D6BA-6F7F-6751-6630-7BF75F41D0DD}"/>
              </a:ext>
              <a:ext uri="{C183D7F6-B498-43B3-948B-1728B52AA6E4}">
                <adec:decorative xmlns:adec="http://schemas.microsoft.com/office/drawing/2017/decorative" val="1"/>
              </a:ext>
            </a:extLst>
          </p:cNvPr>
          <p:cNvSpPr/>
          <p:nvPr/>
        </p:nvSpPr>
        <p:spPr>
          <a:xfrm>
            <a:off x="10040902" y="1982939"/>
            <a:ext cx="1293677" cy="12931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TextBox 19">
            <a:extLst>
              <a:ext uri="{FF2B5EF4-FFF2-40B4-BE49-F238E27FC236}">
                <a16:creationId xmlns:a16="http://schemas.microsoft.com/office/drawing/2014/main" id="{5A5534D1-AC41-4055-D423-DFA3A6B182B3}"/>
              </a:ext>
            </a:extLst>
          </p:cNvPr>
          <p:cNvSpPr txBox="1"/>
          <p:nvPr/>
        </p:nvSpPr>
        <p:spPr>
          <a:xfrm>
            <a:off x="9680930" y="1926773"/>
            <a:ext cx="1653649" cy="230832"/>
          </a:xfrm>
          <a:prstGeom prst="rect">
            <a:avLst/>
          </a:prstGeom>
          <a:noFill/>
          <a:ln>
            <a:noFill/>
          </a:ln>
        </p:spPr>
        <p:txBody>
          <a:bodyPr wrap="square" rtlCol="0">
            <a:spAutoFit/>
          </a:bodyPr>
          <a:lstStyle/>
          <a:p>
            <a:pPr algn="r"/>
            <a:r>
              <a:rPr lang="es-AR" sz="900" b="1" dirty="0">
                <a:solidFill>
                  <a:schemeClr val="bg2">
                    <a:lumMod val="25000"/>
                  </a:schemeClr>
                </a:solidFill>
                <a:latin typeface="Arial" panose="020B0604020202020204" pitchFamily="34" charset="0"/>
                <a:cs typeface="Arial" panose="020B0604020202020204" pitchFamily="34" charset="0"/>
              </a:rPr>
              <a:t>Klas Elèv la: 0</a:t>
            </a:r>
            <a:r>
              <a:rPr lang="es-AR" sz="900" dirty="0">
                <a:solidFill>
                  <a:schemeClr val="bg2">
                    <a:lumMod val="25000"/>
                  </a:schemeClr>
                </a:solidFill>
                <a:latin typeface="Arial" panose="020B0604020202020204" pitchFamily="34" charset="0"/>
                <a:cs typeface="Arial" panose="020B0604020202020204" pitchFamily="34" charset="0"/>
              </a:rPr>
              <a:t>5</a:t>
            </a:r>
          </a:p>
        </p:txBody>
      </p:sp>
      <p:sp>
        <p:nvSpPr>
          <p:cNvPr id="26" name="Rectangle 25">
            <a:extLst>
              <a:ext uri="{FF2B5EF4-FFF2-40B4-BE49-F238E27FC236}">
                <a16:creationId xmlns:a16="http://schemas.microsoft.com/office/drawing/2014/main" id="{23CCDF80-EF8F-D2FA-5395-06FAB026EE11}"/>
              </a:ext>
              <a:ext uri="{C183D7F6-B498-43B3-948B-1728B52AA6E4}">
                <adec:decorative xmlns:adec="http://schemas.microsoft.com/office/drawing/2017/decorative" val="1"/>
              </a:ext>
            </a:extLst>
          </p:cNvPr>
          <p:cNvSpPr/>
          <p:nvPr/>
        </p:nvSpPr>
        <p:spPr>
          <a:xfrm>
            <a:off x="5607464" y="2164424"/>
            <a:ext cx="1788446" cy="30294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TextBox 21">
            <a:extLst>
              <a:ext uri="{FF2B5EF4-FFF2-40B4-BE49-F238E27FC236}">
                <a16:creationId xmlns:a16="http://schemas.microsoft.com/office/drawing/2014/main" id="{F051C6E5-DAF8-C5B2-07E8-1C115F0DC454}"/>
              </a:ext>
            </a:extLst>
          </p:cNvPr>
          <p:cNvSpPr txBox="1"/>
          <p:nvPr/>
        </p:nvSpPr>
        <p:spPr>
          <a:xfrm>
            <a:off x="5529261" y="2120662"/>
            <a:ext cx="1961027" cy="369332"/>
          </a:xfrm>
          <a:prstGeom prst="rect">
            <a:avLst/>
          </a:prstGeom>
          <a:noFill/>
          <a:ln>
            <a:noFill/>
          </a:ln>
        </p:spPr>
        <p:txBody>
          <a:bodyPr wrap="square" rtlCol="0">
            <a:spAutoFit/>
          </a:bodyPr>
          <a:lstStyle/>
          <a:p>
            <a:r>
              <a:rPr lang="es-AR" sz="900" b="1" dirty="0" err="1">
                <a:solidFill>
                  <a:schemeClr val="bg2">
                    <a:lumMod val="25000"/>
                  </a:schemeClr>
                </a:solidFill>
                <a:latin typeface="Arial" panose="020B0604020202020204" pitchFamily="34" charset="0"/>
                <a:cs typeface="Arial" panose="020B0604020202020204" pitchFamily="34" charset="0"/>
              </a:rPr>
              <a:t>Distri</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Cyber</a:t>
            </a:r>
            <a:r>
              <a:rPr lang="es-AR" sz="900" dirty="0">
                <a:solidFill>
                  <a:schemeClr val="bg2">
                    <a:lumMod val="25000"/>
                  </a:schemeClr>
                </a:solidFill>
                <a:latin typeface="Arial" panose="020B0604020202020204" pitchFamily="34" charset="0"/>
                <a:cs typeface="Arial" panose="020B0604020202020204" pitchFamily="34" charset="0"/>
              </a:rPr>
              <a:t> City</a:t>
            </a:r>
          </a:p>
          <a:p>
            <a:r>
              <a:rPr lang="es-AR" sz="900" b="1" dirty="0">
                <a:solidFill>
                  <a:schemeClr val="bg2">
                    <a:lumMod val="25000"/>
                  </a:schemeClr>
                </a:solidFill>
                <a:latin typeface="Arial" panose="020B0604020202020204" pitchFamily="34" charset="0"/>
                <a:cs typeface="Arial" panose="020B0604020202020204" pitchFamily="34" charset="0"/>
              </a:rPr>
              <a:t>Lekòl: </a:t>
            </a:r>
            <a:r>
              <a:rPr lang="es-AR" sz="900" dirty="0" err="1">
                <a:solidFill>
                  <a:schemeClr val="bg2">
                    <a:lumMod val="25000"/>
                  </a:schemeClr>
                </a:solidFill>
                <a:latin typeface="Arial" panose="020B0604020202020204" pitchFamily="34" charset="0"/>
                <a:cs typeface="Arial" panose="020B0604020202020204" pitchFamily="34" charset="0"/>
              </a:rPr>
              <a:t>Cyber</a:t>
            </a:r>
            <a:r>
              <a:rPr lang="es-AR" sz="900" dirty="0">
                <a:solidFill>
                  <a:schemeClr val="bg2">
                    <a:lumMod val="25000"/>
                  </a:schemeClr>
                </a:solidFill>
                <a:latin typeface="Arial" panose="020B0604020202020204" pitchFamily="34" charset="0"/>
                <a:cs typeface="Arial" panose="020B0604020202020204" pitchFamily="34" charset="0"/>
              </a:rPr>
              <a:t> City Sch2-002</a:t>
            </a:r>
          </a:p>
        </p:txBody>
      </p:sp>
      <p:sp>
        <p:nvSpPr>
          <p:cNvPr id="27" name="Rectangle 26">
            <a:extLst>
              <a:ext uri="{FF2B5EF4-FFF2-40B4-BE49-F238E27FC236}">
                <a16:creationId xmlns:a16="http://schemas.microsoft.com/office/drawing/2014/main" id="{052892CC-D525-124B-A2DE-D32ABC985068}"/>
              </a:ext>
              <a:ext uri="{C183D7F6-B498-43B3-948B-1728B52AA6E4}">
                <adec:decorative xmlns:adec="http://schemas.microsoft.com/office/drawing/2017/decorative" val="1"/>
              </a:ext>
            </a:extLst>
          </p:cNvPr>
          <p:cNvSpPr/>
          <p:nvPr/>
        </p:nvSpPr>
        <p:spPr>
          <a:xfrm>
            <a:off x="9474731" y="2155988"/>
            <a:ext cx="1825094" cy="30294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TextBox 20">
            <a:extLst>
              <a:ext uri="{FF2B5EF4-FFF2-40B4-BE49-F238E27FC236}">
                <a16:creationId xmlns:a16="http://schemas.microsoft.com/office/drawing/2014/main" id="{D4DF6182-B593-84F9-CD8F-5449A2472177}"/>
              </a:ext>
            </a:extLst>
          </p:cNvPr>
          <p:cNvSpPr txBox="1"/>
          <p:nvPr/>
        </p:nvSpPr>
        <p:spPr>
          <a:xfrm>
            <a:off x="9769475" y="2116224"/>
            <a:ext cx="1619079" cy="369332"/>
          </a:xfrm>
          <a:prstGeom prst="rect">
            <a:avLst/>
          </a:prstGeom>
          <a:noFill/>
          <a:ln>
            <a:noFill/>
          </a:ln>
        </p:spPr>
        <p:txBody>
          <a:bodyPr wrap="square" rtlCol="0">
            <a:spAutoFit/>
          </a:bodyPr>
          <a:lstStyle/>
          <a:p>
            <a:pPr algn="r"/>
            <a:r>
              <a:rPr lang="es-AR" sz="900" b="1" dirty="0">
                <a:solidFill>
                  <a:schemeClr val="bg2">
                    <a:lumMod val="25000"/>
                  </a:schemeClr>
                </a:solidFill>
                <a:latin typeface="Arial" panose="020B0604020202020204" pitchFamily="34" charset="0"/>
                <a:cs typeface="Arial" panose="020B0604020202020204" pitchFamily="34" charset="0"/>
              </a:rPr>
              <a:t>SASID: </a:t>
            </a:r>
            <a:r>
              <a:rPr lang="es-AR" sz="900" dirty="0">
                <a:solidFill>
                  <a:schemeClr val="bg2">
                    <a:lumMod val="25000"/>
                  </a:schemeClr>
                </a:solidFill>
                <a:latin typeface="Arial" panose="020B0604020202020204" pitchFamily="34" charset="0"/>
                <a:cs typeface="Arial" panose="020B0604020202020204" pitchFamily="34" charset="0"/>
              </a:rPr>
              <a:t>9008932695</a:t>
            </a:r>
          </a:p>
          <a:p>
            <a:pPr algn="r"/>
            <a:r>
              <a:rPr lang="es-AR" sz="900" b="1" dirty="0">
                <a:solidFill>
                  <a:schemeClr val="bg2">
                    <a:lumMod val="25000"/>
                  </a:schemeClr>
                </a:solidFill>
                <a:latin typeface="Arial" panose="020B0604020202020204" pitchFamily="34" charset="0"/>
                <a:cs typeface="Arial" panose="020B0604020202020204" pitchFamily="34" charset="0"/>
              </a:rPr>
              <a:t>Dat </a:t>
            </a:r>
            <a:r>
              <a:rPr lang="es-AR" sz="900" b="1" dirty="0" err="1">
                <a:solidFill>
                  <a:schemeClr val="bg2">
                    <a:lumMod val="25000"/>
                  </a:schemeClr>
                </a:solidFill>
                <a:latin typeface="Arial" panose="020B0604020202020204" pitchFamily="34" charset="0"/>
                <a:cs typeface="Arial" panose="020B0604020202020204" pitchFamily="34" charset="0"/>
              </a:rPr>
              <a:t>Nesans</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dirty="0">
                <a:solidFill>
                  <a:schemeClr val="bg2">
                    <a:lumMod val="25000"/>
                  </a:schemeClr>
                </a:solidFill>
                <a:latin typeface="Arial" panose="020B0604020202020204" pitchFamily="34" charset="0"/>
                <a:cs typeface="Arial" panose="020B0604020202020204" pitchFamily="34" charset="0"/>
              </a:rPr>
              <a:t>09/27/2013</a:t>
            </a:r>
          </a:p>
        </p:txBody>
      </p:sp>
      <p:sp>
        <p:nvSpPr>
          <p:cNvPr id="23" name="Rectangle 22">
            <a:extLst>
              <a:ext uri="{FF2B5EF4-FFF2-40B4-BE49-F238E27FC236}">
                <a16:creationId xmlns:a16="http://schemas.microsoft.com/office/drawing/2014/main" id="{3BFF2F8A-48ED-A8A0-4AC4-B84BF82855ED}"/>
              </a:ext>
              <a:ext uri="{C183D7F6-B498-43B3-948B-1728B52AA6E4}">
                <adec:decorative xmlns:adec="http://schemas.microsoft.com/office/drawing/2017/decorative" val="1"/>
              </a:ext>
            </a:extLst>
          </p:cNvPr>
          <p:cNvSpPr/>
          <p:nvPr/>
        </p:nvSpPr>
        <p:spPr>
          <a:xfrm>
            <a:off x="7257185" y="2510902"/>
            <a:ext cx="2440639" cy="172382"/>
          </a:xfrm>
          <a:prstGeom prst="rect">
            <a:avLst/>
          </a:prstGeom>
          <a:solidFill>
            <a:srgbClr val="226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4" name="TextBox 23">
            <a:extLst>
              <a:ext uri="{FF2B5EF4-FFF2-40B4-BE49-F238E27FC236}">
                <a16:creationId xmlns:a16="http://schemas.microsoft.com/office/drawing/2014/main" id="{CC5A55D6-07F8-C06E-8D92-4E8FDF8D81C2}"/>
              </a:ext>
            </a:extLst>
          </p:cNvPr>
          <p:cNvSpPr txBox="1"/>
          <p:nvPr/>
        </p:nvSpPr>
        <p:spPr>
          <a:xfrm>
            <a:off x="7206405" y="2467375"/>
            <a:ext cx="2795467" cy="261610"/>
          </a:xfrm>
          <a:prstGeom prst="rect">
            <a:avLst/>
          </a:prstGeom>
          <a:noFill/>
          <a:ln>
            <a:noFill/>
          </a:ln>
        </p:spPr>
        <p:txBody>
          <a:bodyPr wrap="square" rtlCol="0">
            <a:spAutoFit/>
          </a:bodyPr>
          <a:lstStyle/>
          <a:p>
            <a:r>
              <a:rPr lang="nn-NO" sz="1100" dirty="0">
                <a:solidFill>
                  <a:schemeClr val="bg1"/>
                </a:solidFill>
                <a:latin typeface="Arial" panose="020B0604020202020204" pitchFamily="34" charset="0"/>
                <a:cs typeface="Arial" panose="020B0604020202020204" pitchFamily="34" charset="0"/>
              </a:rPr>
              <a:t>Lang Anglè ak Literati – Prentan 2025</a:t>
            </a:r>
            <a:endParaRPr lang="es-AR" sz="1100" dirty="0">
              <a:solidFill>
                <a:schemeClr val="bg1"/>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A1C6AFDD-6567-3B45-CCE6-A42D48C4524A}"/>
              </a:ext>
              <a:ext uri="{C183D7F6-B498-43B3-948B-1728B52AA6E4}">
                <adec:decorative xmlns:adec="http://schemas.microsoft.com/office/drawing/2017/decorative" val="1"/>
              </a:ext>
            </a:extLst>
          </p:cNvPr>
          <p:cNvSpPr/>
          <p:nvPr/>
        </p:nvSpPr>
        <p:spPr>
          <a:xfrm>
            <a:off x="5674658" y="3067050"/>
            <a:ext cx="383242"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7" name="Rectangle 36">
            <a:extLst>
              <a:ext uri="{FF2B5EF4-FFF2-40B4-BE49-F238E27FC236}">
                <a16:creationId xmlns:a16="http://schemas.microsoft.com/office/drawing/2014/main" id="{B293CD2A-EE8B-4249-1331-C436C993FB6D}"/>
              </a:ext>
              <a:ext uri="{C183D7F6-B498-43B3-948B-1728B52AA6E4}">
                <adec:decorative xmlns:adec="http://schemas.microsoft.com/office/drawing/2017/decorative" val="1"/>
              </a:ext>
            </a:extLst>
          </p:cNvPr>
          <p:cNvSpPr/>
          <p:nvPr/>
        </p:nvSpPr>
        <p:spPr>
          <a:xfrm>
            <a:off x="6194943" y="3087885"/>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9" name="TextBox 28">
            <a:extLst>
              <a:ext uri="{FF2B5EF4-FFF2-40B4-BE49-F238E27FC236}">
                <a16:creationId xmlns:a16="http://schemas.microsoft.com/office/drawing/2014/main" id="{5960E37A-709B-99C5-9A00-D50B52FB400E}"/>
              </a:ext>
            </a:extLst>
          </p:cNvPr>
          <p:cNvSpPr txBox="1"/>
          <p:nvPr/>
        </p:nvSpPr>
        <p:spPr>
          <a:xfrm>
            <a:off x="5607465" y="3025282"/>
            <a:ext cx="520286" cy="230832"/>
          </a:xfrm>
          <a:prstGeom prst="rect">
            <a:avLst/>
          </a:prstGeom>
          <a:noFill/>
          <a:ln>
            <a:noFill/>
          </a:ln>
        </p:spPr>
        <p:txBody>
          <a:bodyPr wrap="square" rtlCol="0">
            <a:spAutoFit/>
          </a:bodyPr>
          <a:lstStyle/>
          <a:p>
            <a:r>
              <a:rPr lang="es-AR" sz="900" b="1" dirty="0">
                <a:solidFill>
                  <a:schemeClr val="bg2">
                    <a:lumMod val="25000"/>
                  </a:schemeClr>
                </a:solidFill>
                <a:latin typeface="Arial" panose="020B0604020202020204" pitchFamily="34" charset="0"/>
                <a:cs typeface="Arial" panose="020B0604020202020204" pitchFamily="34" charset="0"/>
              </a:rPr>
              <a:t># Atik</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B4715298-1A08-E989-AAAE-748F9B707655}"/>
              </a:ext>
            </a:extLst>
          </p:cNvPr>
          <p:cNvSpPr txBox="1"/>
          <p:nvPr/>
        </p:nvSpPr>
        <p:spPr>
          <a:xfrm>
            <a:off x="6127751" y="3025282"/>
            <a:ext cx="1242603" cy="223138"/>
          </a:xfrm>
          <a:prstGeom prst="rect">
            <a:avLst/>
          </a:prstGeom>
          <a:noFill/>
          <a:ln>
            <a:noFill/>
          </a:ln>
        </p:spPr>
        <p:txBody>
          <a:bodyPr wrap="square" rtlCol="0">
            <a:spAutoFit/>
          </a:bodyPr>
          <a:lstStyle/>
          <a:p>
            <a:r>
              <a:rPr lang="es-AR" sz="850" b="1" dirty="0" err="1">
                <a:solidFill>
                  <a:schemeClr val="bg2">
                    <a:lumMod val="25000"/>
                  </a:schemeClr>
                </a:solidFill>
                <a:latin typeface="Arial" panose="020B0604020202020204" pitchFamily="34" charset="0"/>
                <a:cs typeface="Arial" panose="020B0604020202020204" pitchFamily="34" charset="0"/>
              </a:rPr>
              <a:t>Kategori</a:t>
            </a:r>
            <a:r>
              <a:rPr lang="es-AR" sz="850" b="1" dirty="0">
                <a:solidFill>
                  <a:schemeClr val="bg2">
                    <a:lumMod val="25000"/>
                  </a:schemeClr>
                </a:solidFill>
                <a:latin typeface="Arial" panose="020B0604020202020204" pitchFamily="34" charset="0"/>
                <a:cs typeface="Arial" panose="020B0604020202020204" pitchFamily="34" charset="0"/>
              </a:rPr>
              <a:t> </a:t>
            </a:r>
            <a:r>
              <a:rPr lang="es-AR" sz="850" b="1" dirty="0" err="1">
                <a:solidFill>
                  <a:schemeClr val="bg2">
                    <a:lumMod val="25000"/>
                  </a:schemeClr>
                </a:solidFill>
                <a:latin typeface="Arial" panose="020B0604020202020204" pitchFamily="34" charset="0"/>
                <a:cs typeface="Arial" panose="020B0604020202020204" pitchFamily="34" charset="0"/>
              </a:rPr>
              <a:t>Rapò</a:t>
            </a:r>
            <a:endParaRPr lang="es-AR" sz="850" dirty="0">
              <a:solidFill>
                <a:schemeClr val="bg2">
                  <a:lumMod val="25000"/>
                </a:schemeClr>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9E219EF5-5674-6133-3305-786811DDDC04}"/>
              </a:ext>
              <a:ext uri="{C183D7F6-B498-43B3-948B-1728B52AA6E4}">
                <adec:decorative xmlns:adec="http://schemas.microsoft.com/office/drawing/2017/decorative" val="1"/>
              </a:ext>
            </a:extLst>
          </p:cNvPr>
          <p:cNvSpPr/>
          <p:nvPr/>
        </p:nvSpPr>
        <p:spPr>
          <a:xfrm>
            <a:off x="7463621" y="3080266"/>
            <a:ext cx="1612918"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9" name="Rectangle 38">
            <a:extLst>
              <a:ext uri="{FF2B5EF4-FFF2-40B4-BE49-F238E27FC236}">
                <a16:creationId xmlns:a16="http://schemas.microsoft.com/office/drawing/2014/main" id="{3C7E1408-C7DB-9902-3AC5-509D771D6DF1}"/>
              </a:ext>
              <a:ext uri="{C183D7F6-B498-43B3-948B-1728B52AA6E4}">
                <adec:decorative xmlns:adec="http://schemas.microsoft.com/office/drawing/2017/decorative" val="1"/>
              </a:ext>
            </a:extLst>
          </p:cNvPr>
          <p:cNvSpPr/>
          <p:nvPr/>
        </p:nvSpPr>
        <p:spPr>
          <a:xfrm>
            <a:off x="7463509" y="2863855"/>
            <a:ext cx="1612918"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1" name="TextBox 30">
            <a:extLst>
              <a:ext uri="{FF2B5EF4-FFF2-40B4-BE49-F238E27FC236}">
                <a16:creationId xmlns:a16="http://schemas.microsoft.com/office/drawing/2014/main" id="{ADD5EA91-67A3-208C-D835-03DF5801CE49}"/>
              </a:ext>
            </a:extLst>
          </p:cNvPr>
          <p:cNvSpPr txBox="1"/>
          <p:nvPr/>
        </p:nvSpPr>
        <p:spPr>
          <a:xfrm>
            <a:off x="7370354" y="2802143"/>
            <a:ext cx="1834795" cy="461665"/>
          </a:xfrm>
          <a:prstGeom prst="rect">
            <a:avLst/>
          </a:prstGeom>
          <a:noFill/>
          <a:ln>
            <a:noFill/>
          </a:ln>
        </p:spPr>
        <p:txBody>
          <a:bodyPr wrap="square" rtlCol="0">
            <a:spAutoFit/>
          </a:bodyPr>
          <a:lstStyle/>
          <a:p>
            <a:pPr algn="ctr"/>
            <a:r>
              <a:rPr lang="es-ES" sz="800" b="1" dirty="0" err="1">
                <a:solidFill>
                  <a:schemeClr val="bg2">
                    <a:lumMod val="25000"/>
                  </a:schemeClr>
                </a:solidFill>
                <a:latin typeface="Arial" panose="020B0604020202020204" pitchFamily="34" charset="0"/>
                <a:cs typeface="Arial" panose="020B0604020202020204" pitchFamily="34" charset="0"/>
              </a:rPr>
              <a:t>Pwen</a:t>
            </a:r>
            <a:r>
              <a:rPr lang="es-ES" sz="800" b="1" dirty="0">
                <a:solidFill>
                  <a:schemeClr val="bg2">
                    <a:lumMod val="25000"/>
                  </a:schemeClr>
                </a:solidFill>
                <a:latin typeface="Arial" panose="020B0604020202020204" pitchFamily="34" charset="0"/>
                <a:cs typeface="Arial" panose="020B0604020202020204" pitchFamily="34" charset="0"/>
              </a:rPr>
              <a:t> Yo </a:t>
            </a:r>
            <a:r>
              <a:rPr lang="es-ES" sz="800" b="1" dirty="0" err="1">
                <a:solidFill>
                  <a:schemeClr val="bg2">
                    <a:lumMod val="25000"/>
                  </a:schemeClr>
                </a:solidFill>
                <a:latin typeface="Arial" panose="020B0604020202020204" pitchFamily="34" charset="0"/>
                <a:cs typeface="Arial" panose="020B0604020202020204" pitchFamily="34" charset="0"/>
              </a:rPr>
              <a:t>Genyen</a:t>
            </a:r>
            <a:r>
              <a:rPr lang="es-ES" sz="800" b="1" dirty="0">
                <a:solidFill>
                  <a:schemeClr val="bg2">
                    <a:lumMod val="25000"/>
                  </a:schemeClr>
                </a:solidFill>
                <a:latin typeface="Arial" panose="020B0604020202020204" pitchFamily="34" charset="0"/>
                <a:cs typeface="Arial" panose="020B0604020202020204" pitchFamily="34" charset="0"/>
              </a:rPr>
              <a:t> / </a:t>
            </a:r>
            <a:r>
              <a:rPr lang="es-ES" sz="800" b="1" dirty="0" err="1">
                <a:solidFill>
                  <a:schemeClr val="bg2">
                    <a:lumMod val="25000"/>
                  </a:schemeClr>
                </a:solidFill>
                <a:latin typeface="Arial" panose="020B0604020202020204" pitchFamily="34" charset="0"/>
                <a:cs typeface="Arial" panose="020B0604020202020204" pitchFamily="34" charset="0"/>
              </a:rPr>
              <a:t>Pwen</a:t>
            </a:r>
            <a:r>
              <a:rPr lang="es-ES" sz="800" b="1" dirty="0">
                <a:solidFill>
                  <a:schemeClr val="bg2">
                    <a:lumMod val="25000"/>
                  </a:schemeClr>
                </a:solidFill>
                <a:latin typeface="Arial" panose="020B0604020202020204" pitchFamily="34" charset="0"/>
                <a:cs typeface="Arial" panose="020B0604020202020204" pitchFamily="34" charset="0"/>
              </a:rPr>
              <a:t> Posib Yo</a:t>
            </a:r>
            <a:endParaRPr lang="es-AR" sz="800" b="1" dirty="0">
              <a:solidFill>
                <a:schemeClr val="bg2">
                  <a:lumMod val="25000"/>
                </a:schemeClr>
              </a:solidFill>
              <a:latin typeface="Arial" panose="020B0604020202020204" pitchFamily="34" charset="0"/>
              <a:cs typeface="Arial" panose="020B0604020202020204" pitchFamily="34" charset="0"/>
            </a:endParaRPr>
          </a:p>
          <a:p>
            <a:pPr algn="ctr"/>
            <a:endParaRPr lang="es-AR" sz="800" b="1" dirty="0">
              <a:solidFill>
                <a:schemeClr val="bg2">
                  <a:lumMod val="25000"/>
                </a:schemeClr>
              </a:solidFill>
              <a:latin typeface="Arial" panose="020B0604020202020204" pitchFamily="34" charset="0"/>
              <a:cs typeface="Arial" panose="020B0604020202020204" pitchFamily="34" charset="0"/>
            </a:endParaRPr>
          </a:p>
          <a:p>
            <a:pPr algn="ctr"/>
            <a:r>
              <a:rPr lang="es-AR" sz="800" b="1" dirty="0">
                <a:solidFill>
                  <a:schemeClr val="bg2">
                    <a:lumMod val="25000"/>
                  </a:schemeClr>
                </a:solidFill>
                <a:latin typeface="Arial" panose="020B0604020202020204" pitchFamily="34" charset="0"/>
                <a:cs typeface="Arial" panose="020B0604020202020204" pitchFamily="34" charset="0"/>
              </a:rPr>
              <a:t>Elèv </a:t>
            </a:r>
            <a:r>
              <a:rPr lang="es-AR" sz="800" b="1" dirty="0" err="1">
                <a:solidFill>
                  <a:schemeClr val="bg2">
                    <a:lumMod val="25000"/>
                  </a:schemeClr>
                </a:solidFill>
                <a:latin typeface="Arial" panose="020B0604020202020204" pitchFamily="34" charset="0"/>
                <a:cs typeface="Arial" panose="020B0604020202020204" pitchFamily="34" charset="0"/>
              </a:rPr>
              <a:t>Ou</a:t>
            </a:r>
            <a:r>
              <a:rPr lang="es-AR" sz="800" b="1" dirty="0">
                <a:solidFill>
                  <a:schemeClr val="bg2">
                    <a:lumMod val="25000"/>
                  </a:schemeClr>
                </a:solidFill>
                <a:latin typeface="Arial" panose="020B0604020202020204" pitchFamily="34" charset="0"/>
                <a:cs typeface="Arial" panose="020B0604020202020204" pitchFamily="34" charset="0"/>
              </a:rPr>
              <a:t> A</a:t>
            </a:r>
          </a:p>
        </p:txBody>
      </p:sp>
      <p:sp>
        <p:nvSpPr>
          <p:cNvPr id="43" name="Rectangle 42">
            <a:extLst>
              <a:ext uri="{FF2B5EF4-FFF2-40B4-BE49-F238E27FC236}">
                <a16:creationId xmlns:a16="http://schemas.microsoft.com/office/drawing/2014/main" id="{30AA0CF4-9F84-3927-1D5C-B1823974C1BF}"/>
              </a:ext>
              <a:ext uri="{C183D7F6-B498-43B3-948B-1728B52AA6E4}">
                <adec:decorative xmlns:adec="http://schemas.microsoft.com/office/drawing/2017/decorative" val="1"/>
              </a:ext>
            </a:extLst>
          </p:cNvPr>
          <p:cNvSpPr/>
          <p:nvPr/>
        </p:nvSpPr>
        <p:spPr>
          <a:xfrm>
            <a:off x="9328097" y="2828976"/>
            <a:ext cx="1782815"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2" name="TextBox 31">
            <a:extLst>
              <a:ext uri="{FF2B5EF4-FFF2-40B4-BE49-F238E27FC236}">
                <a16:creationId xmlns:a16="http://schemas.microsoft.com/office/drawing/2014/main" id="{746C1EE1-524A-58F2-2832-714E3BD36033}"/>
              </a:ext>
            </a:extLst>
          </p:cNvPr>
          <p:cNvSpPr txBox="1"/>
          <p:nvPr/>
        </p:nvSpPr>
        <p:spPr>
          <a:xfrm>
            <a:off x="9215239" y="2767437"/>
            <a:ext cx="2084586" cy="307777"/>
          </a:xfrm>
          <a:prstGeom prst="rect">
            <a:avLst/>
          </a:prstGeom>
          <a:noFill/>
          <a:ln>
            <a:noFill/>
          </a:ln>
        </p:spPr>
        <p:txBody>
          <a:bodyPr wrap="square" rtlCol="0">
            <a:spAutoFit/>
          </a:bodyPr>
          <a:lstStyle/>
          <a:p>
            <a:pPr algn="ctr"/>
            <a:r>
              <a:rPr lang="es-ES" sz="700" b="1" dirty="0" err="1">
                <a:solidFill>
                  <a:schemeClr val="bg2">
                    <a:lumMod val="25000"/>
                  </a:schemeClr>
                </a:solidFill>
                <a:latin typeface="Arial" panose="020B0604020202020204" pitchFamily="34" charset="0"/>
                <a:cs typeface="Arial" panose="020B0604020202020204" pitchFamily="34" charset="0"/>
              </a:rPr>
              <a:t>Pousantaj</a:t>
            </a:r>
            <a:r>
              <a:rPr lang="es-ES" sz="700" b="1" dirty="0">
                <a:solidFill>
                  <a:schemeClr val="bg2">
                    <a:lumMod val="25000"/>
                  </a:schemeClr>
                </a:solidFill>
                <a:latin typeface="Arial" panose="020B0604020202020204" pitchFamily="34" charset="0"/>
                <a:cs typeface="Arial" panose="020B0604020202020204" pitchFamily="34" charset="0"/>
              </a:rPr>
              <a:t> </a:t>
            </a:r>
            <a:r>
              <a:rPr lang="es-ES" sz="700" b="1" dirty="0" err="1">
                <a:solidFill>
                  <a:schemeClr val="bg2">
                    <a:lumMod val="25000"/>
                  </a:schemeClr>
                </a:solidFill>
                <a:latin typeface="Arial" panose="020B0604020202020204" pitchFamily="34" charset="0"/>
                <a:cs typeface="Arial" panose="020B0604020202020204" pitchFamily="34" charset="0"/>
              </a:rPr>
              <a:t>Pwen</a:t>
            </a:r>
            <a:r>
              <a:rPr lang="es-ES" sz="700" b="1" dirty="0">
                <a:solidFill>
                  <a:schemeClr val="bg2">
                    <a:lumMod val="25000"/>
                  </a:schemeClr>
                </a:solidFill>
                <a:latin typeface="Arial" panose="020B0604020202020204" pitchFamily="34" charset="0"/>
                <a:cs typeface="Arial" panose="020B0604020202020204" pitchFamily="34" charset="0"/>
              </a:rPr>
              <a:t> yo </a:t>
            </a:r>
            <a:r>
              <a:rPr lang="es-ES" sz="700" b="1" dirty="0" err="1">
                <a:solidFill>
                  <a:schemeClr val="bg2">
                    <a:lumMod val="25000"/>
                  </a:schemeClr>
                </a:solidFill>
                <a:latin typeface="Arial" panose="020B0604020202020204" pitchFamily="34" charset="0"/>
                <a:cs typeface="Arial" panose="020B0604020202020204" pitchFamily="34" charset="0"/>
              </a:rPr>
              <a:t>Genyen</a:t>
            </a:r>
            <a:r>
              <a:rPr lang="es-ES" sz="700" b="1" dirty="0">
                <a:solidFill>
                  <a:schemeClr val="bg2">
                    <a:lumMod val="25000"/>
                  </a:schemeClr>
                </a:solidFill>
                <a:latin typeface="Arial" panose="020B0604020202020204" pitchFamily="34" charset="0"/>
                <a:cs typeface="Arial" panose="020B0604020202020204" pitchFamily="34" charset="0"/>
              </a:rPr>
              <a:t> </a:t>
            </a:r>
            <a:r>
              <a:rPr lang="es-ES" sz="700" b="1" dirty="0" err="1">
                <a:solidFill>
                  <a:schemeClr val="bg2">
                    <a:lumMod val="25000"/>
                  </a:schemeClr>
                </a:solidFill>
                <a:latin typeface="Arial" panose="020B0604020202020204" pitchFamily="34" charset="0"/>
                <a:cs typeface="Arial" panose="020B0604020202020204" pitchFamily="34" charset="0"/>
              </a:rPr>
              <a:t>sou</a:t>
            </a:r>
            <a:r>
              <a:rPr lang="es-ES" sz="700" b="1" dirty="0">
                <a:solidFill>
                  <a:schemeClr val="bg2">
                    <a:lumMod val="25000"/>
                  </a:schemeClr>
                </a:solidFill>
                <a:latin typeface="Arial" panose="020B0604020202020204" pitchFamily="34" charset="0"/>
                <a:cs typeface="Arial" panose="020B0604020202020204" pitchFamily="34" charset="0"/>
              </a:rPr>
              <a:t> </a:t>
            </a:r>
            <a:r>
              <a:rPr lang="es-ES" sz="700" b="1" dirty="0" err="1">
                <a:solidFill>
                  <a:schemeClr val="bg2">
                    <a:lumMod val="25000"/>
                  </a:schemeClr>
                </a:solidFill>
                <a:latin typeface="Arial" panose="020B0604020202020204" pitchFamily="34" charset="0"/>
                <a:cs typeface="Arial" panose="020B0604020202020204" pitchFamily="34" charset="0"/>
              </a:rPr>
              <a:t>Pwen</a:t>
            </a:r>
            <a:r>
              <a:rPr lang="es-ES" sz="700" b="1" dirty="0">
                <a:solidFill>
                  <a:schemeClr val="bg2">
                    <a:lumMod val="25000"/>
                  </a:schemeClr>
                </a:solidFill>
                <a:latin typeface="Arial" panose="020B0604020202020204" pitchFamily="34" charset="0"/>
                <a:cs typeface="Arial" panose="020B0604020202020204" pitchFamily="34" charset="0"/>
              </a:rPr>
              <a:t> Posib yo</a:t>
            </a:r>
            <a:endParaRPr lang="en-US" sz="700" b="1" dirty="0">
              <a:solidFill>
                <a:schemeClr val="bg2">
                  <a:lumMod val="25000"/>
                </a:schemeClr>
              </a:solidFill>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6763BDED-EE80-D58A-0C41-A1B4F53F570B}"/>
              </a:ext>
              <a:ext uri="{C183D7F6-B498-43B3-948B-1728B52AA6E4}">
                <adec:decorative xmlns:adec="http://schemas.microsoft.com/office/drawing/2017/decorative" val="1"/>
              </a:ext>
            </a:extLst>
          </p:cNvPr>
          <p:cNvSpPr/>
          <p:nvPr/>
        </p:nvSpPr>
        <p:spPr>
          <a:xfrm>
            <a:off x="9975057" y="3052056"/>
            <a:ext cx="647766"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1" name="Rectangle 40">
            <a:extLst>
              <a:ext uri="{FF2B5EF4-FFF2-40B4-BE49-F238E27FC236}">
                <a16:creationId xmlns:a16="http://schemas.microsoft.com/office/drawing/2014/main" id="{A6B92104-80AE-9C9A-229D-A545A562ED98}"/>
              </a:ext>
              <a:ext uri="{C183D7F6-B498-43B3-948B-1728B52AA6E4}">
                <adec:decorative xmlns:adec="http://schemas.microsoft.com/office/drawing/2017/decorative" val="1"/>
              </a:ext>
            </a:extLst>
          </p:cNvPr>
          <p:cNvSpPr/>
          <p:nvPr/>
        </p:nvSpPr>
        <p:spPr>
          <a:xfrm>
            <a:off x="9268321" y="3052056"/>
            <a:ext cx="564619"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2" name="Rectangle 41">
            <a:extLst>
              <a:ext uri="{FF2B5EF4-FFF2-40B4-BE49-F238E27FC236}">
                <a16:creationId xmlns:a16="http://schemas.microsoft.com/office/drawing/2014/main" id="{D957C2B6-CC18-78ED-C27A-B57B27988BFC}"/>
              </a:ext>
              <a:ext uri="{C183D7F6-B498-43B3-948B-1728B52AA6E4}">
                <adec:decorative xmlns:adec="http://schemas.microsoft.com/office/drawing/2017/decorative" val="1"/>
              </a:ext>
            </a:extLst>
          </p:cNvPr>
          <p:cNvSpPr/>
          <p:nvPr/>
        </p:nvSpPr>
        <p:spPr>
          <a:xfrm>
            <a:off x="10694151" y="3067050"/>
            <a:ext cx="538756"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3" name="TextBox 32">
            <a:extLst>
              <a:ext uri="{FF2B5EF4-FFF2-40B4-BE49-F238E27FC236}">
                <a16:creationId xmlns:a16="http://schemas.microsoft.com/office/drawing/2014/main" id="{1EEC8548-DEB3-CD36-4AB1-E0FF2496F502}"/>
              </a:ext>
            </a:extLst>
          </p:cNvPr>
          <p:cNvSpPr txBox="1"/>
          <p:nvPr/>
        </p:nvSpPr>
        <p:spPr>
          <a:xfrm>
            <a:off x="9173600" y="3034740"/>
            <a:ext cx="722511" cy="215444"/>
          </a:xfrm>
          <a:prstGeom prst="rect">
            <a:avLst/>
          </a:prstGeom>
          <a:noFill/>
          <a:ln>
            <a:noFill/>
          </a:ln>
        </p:spPr>
        <p:txBody>
          <a:bodyPr wrap="square" rtlCol="0">
            <a:spAutoFit/>
          </a:bodyPr>
          <a:lstStyle/>
          <a:p>
            <a:pPr algn="ctr"/>
            <a:r>
              <a:rPr lang="en-US" sz="800" b="1" dirty="0">
                <a:solidFill>
                  <a:schemeClr val="bg2">
                    <a:lumMod val="25000"/>
                  </a:schemeClr>
                </a:solidFill>
                <a:latin typeface="Arial" panose="020B0604020202020204" pitchFamily="34" charset="0"/>
                <a:cs typeface="Arial" panose="020B0604020202020204" pitchFamily="34" charset="0"/>
              </a:rPr>
              <a:t>(%) Lekòl</a:t>
            </a:r>
          </a:p>
        </p:txBody>
      </p:sp>
      <p:sp>
        <p:nvSpPr>
          <p:cNvPr id="34" name="TextBox 33">
            <a:extLst>
              <a:ext uri="{FF2B5EF4-FFF2-40B4-BE49-F238E27FC236}">
                <a16:creationId xmlns:a16="http://schemas.microsoft.com/office/drawing/2014/main" id="{2E347DF2-E8FF-8639-7989-076D9894895E}"/>
              </a:ext>
            </a:extLst>
          </p:cNvPr>
          <p:cNvSpPr txBox="1"/>
          <p:nvPr/>
        </p:nvSpPr>
        <p:spPr>
          <a:xfrm>
            <a:off x="9925801" y="3032976"/>
            <a:ext cx="722511" cy="215444"/>
          </a:xfrm>
          <a:prstGeom prst="rect">
            <a:avLst/>
          </a:prstGeom>
          <a:noFill/>
          <a:ln>
            <a:noFill/>
          </a:ln>
        </p:spPr>
        <p:txBody>
          <a:bodyPr wrap="square" rtlCol="0">
            <a:spAutoFit/>
          </a:bodyPr>
          <a:lstStyle/>
          <a:p>
            <a:pPr algn="ctr"/>
            <a:r>
              <a:rPr lang="en-US" sz="800" b="1" dirty="0">
                <a:solidFill>
                  <a:schemeClr val="bg2">
                    <a:lumMod val="25000"/>
                  </a:schemeClr>
                </a:solidFill>
                <a:latin typeface="Arial" panose="020B0604020202020204" pitchFamily="34" charset="0"/>
                <a:cs typeface="Arial" panose="020B0604020202020204" pitchFamily="34" charset="0"/>
              </a:rPr>
              <a:t>(%) </a:t>
            </a:r>
            <a:r>
              <a:rPr lang="en-US" sz="800" b="1" dirty="0" err="1">
                <a:solidFill>
                  <a:schemeClr val="bg2">
                    <a:lumMod val="25000"/>
                  </a:schemeClr>
                </a:solidFill>
                <a:latin typeface="Arial" panose="020B0604020202020204" pitchFamily="34" charset="0"/>
                <a:cs typeface="Arial" panose="020B0604020202020204" pitchFamily="34" charset="0"/>
              </a:rPr>
              <a:t>Distri</a:t>
            </a:r>
            <a:endParaRPr lang="en-US" sz="800" b="1" dirty="0">
              <a:solidFill>
                <a:schemeClr val="bg2">
                  <a:lumMod val="25000"/>
                </a:schemeClr>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11109A72-C766-D2AC-9F69-59DCF4E0765A}"/>
              </a:ext>
            </a:extLst>
          </p:cNvPr>
          <p:cNvSpPr txBox="1"/>
          <p:nvPr/>
        </p:nvSpPr>
        <p:spPr>
          <a:xfrm>
            <a:off x="10622823" y="3028689"/>
            <a:ext cx="722511" cy="215444"/>
          </a:xfrm>
          <a:prstGeom prst="rect">
            <a:avLst/>
          </a:prstGeom>
          <a:noFill/>
          <a:ln>
            <a:noFill/>
          </a:ln>
        </p:spPr>
        <p:txBody>
          <a:bodyPr wrap="square" rtlCol="0">
            <a:spAutoFit/>
          </a:bodyPr>
          <a:lstStyle/>
          <a:p>
            <a:pPr algn="ctr"/>
            <a:r>
              <a:rPr lang="en-US" sz="800" b="1" dirty="0">
                <a:solidFill>
                  <a:schemeClr val="bg2">
                    <a:lumMod val="25000"/>
                  </a:schemeClr>
                </a:solidFill>
                <a:latin typeface="Arial" panose="020B0604020202020204" pitchFamily="34" charset="0"/>
                <a:cs typeface="Arial" panose="020B0604020202020204" pitchFamily="34" charset="0"/>
              </a:rPr>
              <a:t>(%) Eta</a:t>
            </a:r>
          </a:p>
        </p:txBody>
      </p:sp>
      <p:sp>
        <p:nvSpPr>
          <p:cNvPr id="17" name="Rectangle 16">
            <a:extLst>
              <a:ext uri="{FF2B5EF4-FFF2-40B4-BE49-F238E27FC236}">
                <a16:creationId xmlns:a16="http://schemas.microsoft.com/office/drawing/2014/main" id="{6AEB5AAB-06B9-8BD2-DA1A-21BEC9B410DB}"/>
              </a:ext>
              <a:ext uri="{C183D7F6-B498-43B3-948B-1728B52AA6E4}">
                <adec:decorative xmlns:adec="http://schemas.microsoft.com/office/drawing/2017/decorative" val="1"/>
              </a:ext>
            </a:extLst>
          </p:cNvPr>
          <p:cNvSpPr/>
          <p:nvPr/>
        </p:nvSpPr>
        <p:spPr>
          <a:xfrm>
            <a:off x="6455328" y="4464444"/>
            <a:ext cx="111918" cy="45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5" name="Rectangle 44">
            <a:extLst>
              <a:ext uri="{FF2B5EF4-FFF2-40B4-BE49-F238E27FC236}">
                <a16:creationId xmlns:a16="http://schemas.microsoft.com/office/drawing/2014/main" id="{B7627FB8-EC6C-82B5-3C97-34DF23F46410}"/>
              </a:ext>
              <a:ext uri="{C183D7F6-B498-43B3-948B-1728B52AA6E4}">
                <adec:decorative xmlns:adec="http://schemas.microsoft.com/office/drawing/2017/decorative" val="1"/>
              </a:ext>
            </a:extLst>
          </p:cNvPr>
          <p:cNvSpPr/>
          <p:nvPr/>
        </p:nvSpPr>
        <p:spPr>
          <a:xfrm>
            <a:off x="6152703" y="3307134"/>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6" name="Rectangle 45">
            <a:extLst>
              <a:ext uri="{FF2B5EF4-FFF2-40B4-BE49-F238E27FC236}">
                <a16:creationId xmlns:a16="http://schemas.microsoft.com/office/drawing/2014/main" id="{154E94B4-E8ED-5050-A3CB-B38334629790}"/>
              </a:ext>
              <a:ext uri="{C183D7F6-B498-43B3-948B-1728B52AA6E4}">
                <adec:decorative xmlns:adec="http://schemas.microsoft.com/office/drawing/2017/decorative" val="1"/>
              </a:ext>
            </a:extLst>
          </p:cNvPr>
          <p:cNvSpPr/>
          <p:nvPr/>
        </p:nvSpPr>
        <p:spPr>
          <a:xfrm>
            <a:off x="6127751" y="3534975"/>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7" name="Rectangle 46">
            <a:extLst>
              <a:ext uri="{FF2B5EF4-FFF2-40B4-BE49-F238E27FC236}">
                <a16:creationId xmlns:a16="http://schemas.microsoft.com/office/drawing/2014/main" id="{F15C8EA3-08F8-2096-A44F-6F5881465729}"/>
              </a:ext>
              <a:ext uri="{C183D7F6-B498-43B3-948B-1728B52AA6E4}">
                <adec:decorative xmlns:adec="http://schemas.microsoft.com/office/drawing/2017/decorative" val="1"/>
              </a:ext>
            </a:extLst>
          </p:cNvPr>
          <p:cNvSpPr/>
          <p:nvPr/>
        </p:nvSpPr>
        <p:spPr>
          <a:xfrm>
            <a:off x="6152703" y="3761833"/>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8" name="Rectangle 47">
            <a:extLst>
              <a:ext uri="{FF2B5EF4-FFF2-40B4-BE49-F238E27FC236}">
                <a16:creationId xmlns:a16="http://schemas.microsoft.com/office/drawing/2014/main" id="{3385FE17-9B9F-8269-1ACE-00730FF2FF5F}"/>
              </a:ext>
              <a:ext uri="{C183D7F6-B498-43B3-948B-1728B52AA6E4}">
                <adec:decorative xmlns:adec="http://schemas.microsoft.com/office/drawing/2017/decorative" val="1"/>
              </a:ext>
            </a:extLst>
          </p:cNvPr>
          <p:cNvSpPr/>
          <p:nvPr/>
        </p:nvSpPr>
        <p:spPr>
          <a:xfrm>
            <a:off x="6152703" y="3998157"/>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9" name="Rectangle 48">
            <a:extLst>
              <a:ext uri="{FF2B5EF4-FFF2-40B4-BE49-F238E27FC236}">
                <a16:creationId xmlns:a16="http://schemas.microsoft.com/office/drawing/2014/main" id="{7A505107-68A5-F0D4-4984-A35B96F7B193}"/>
              </a:ext>
              <a:ext uri="{C183D7F6-B498-43B3-948B-1728B52AA6E4}">
                <adec:decorative xmlns:adec="http://schemas.microsoft.com/office/drawing/2017/decorative" val="1"/>
              </a:ext>
            </a:extLst>
          </p:cNvPr>
          <p:cNvSpPr/>
          <p:nvPr/>
        </p:nvSpPr>
        <p:spPr>
          <a:xfrm>
            <a:off x="6144164" y="4459592"/>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0" name="Rectangle 49">
            <a:extLst>
              <a:ext uri="{FF2B5EF4-FFF2-40B4-BE49-F238E27FC236}">
                <a16:creationId xmlns:a16="http://schemas.microsoft.com/office/drawing/2014/main" id="{F78AE061-78F9-EEB4-96C6-B601928DDE42}"/>
              </a:ext>
              <a:ext uri="{C183D7F6-B498-43B3-948B-1728B52AA6E4}">
                <adec:decorative xmlns:adec="http://schemas.microsoft.com/office/drawing/2017/decorative" val="1"/>
              </a:ext>
            </a:extLst>
          </p:cNvPr>
          <p:cNvSpPr/>
          <p:nvPr/>
        </p:nvSpPr>
        <p:spPr>
          <a:xfrm>
            <a:off x="6152703" y="4935163"/>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1" name="Rectangle 50">
            <a:extLst>
              <a:ext uri="{FF2B5EF4-FFF2-40B4-BE49-F238E27FC236}">
                <a16:creationId xmlns:a16="http://schemas.microsoft.com/office/drawing/2014/main" id="{CEA2601D-7631-2412-7E4A-1327A493C867}"/>
              </a:ext>
              <a:ext uri="{C183D7F6-B498-43B3-948B-1728B52AA6E4}">
                <adec:decorative xmlns:adec="http://schemas.microsoft.com/office/drawing/2017/decorative" val="1"/>
              </a:ext>
            </a:extLst>
          </p:cNvPr>
          <p:cNvSpPr/>
          <p:nvPr/>
        </p:nvSpPr>
        <p:spPr>
          <a:xfrm>
            <a:off x="6152703" y="5384209"/>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2" name="Rectangle 51">
            <a:extLst>
              <a:ext uri="{FF2B5EF4-FFF2-40B4-BE49-F238E27FC236}">
                <a16:creationId xmlns:a16="http://schemas.microsoft.com/office/drawing/2014/main" id="{FEC36353-A5F6-25A9-9A94-3C80565A0027}"/>
              </a:ext>
              <a:ext uri="{C183D7F6-B498-43B3-948B-1728B52AA6E4}">
                <adec:decorative xmlns:adec="http://schemas.microsoft.com/office/drawing/2017/decorative" val="1"/>
              </a:ext>
            </a:extLst>
          </p:cNvPr>
          <p:cNvSpPr/>
          <p:nvPr/>
        </p:nvSpPr>
        <p:spPr>
          <a:xfrm>
            <a:off x="6144164" y="5855551"/>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3" name="Rectangle 52">
            <a:extLst>
              <a:ext uri="{FF2B5EF4-FFF2-40B4-BE49-F238E27FC236}">
                <a16:creationId xmlns:a16="http://schemas.microsoft.com/office/drawing/2014/main" id="{E8E7AB82-30F4-E900-4429-EEFA8AE6D849}"/>
              </a:ext>
              <a:ext uri="{C183D7F6-B498-43B3-948B-1728B52AA6E4}">
                <adec:decorative xmlns:adec="http://schemas.microsoft.com/office/drawing/2017/decorative" val="1"/>
              </a:ext>
            </a:extLst>
          </p:cNvPr>
          <p:cNvSpPr/>
          <p:nvPr/>
        </p:nvSpPr>
        <p:spPr>
          <a:xfrm>
            <a:off x="6152703" y="4219404"/>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4" name="Rectangle 53">
            <a:extLst>
              <a:ext uri="{FF2B5EF4-FFF2-40B4-BE49-F238E27FC236}">
                <a16:creationId xmlns:a16="http://schemas.microsoft.com/office/drawing/2014/main" id="{8DC77334-6074-D2F3-8A1D-FCBE23272D90}"/>
              </a:ext>
              <a:ext uri="{C183D7F6-B498-43B3-948B-1728B52AA6E4}">
                <adec:decorative xmlns:adec="http://schemas.microsoft.com/office/drawing/2017/decorative" val="1"/>
              </a:ext>
            </a:extLst>
          </p:cNvPr>
          <p:cNvSpPr/>
          <p:nvPr/>
        </p:nvSpPr>
        <p:spPr>
          <a:xfrm>
            <a:off x="6162425" y="4686230"/>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5" name="Rectangle 54">
            <a:extLst>
              <a:ext uri="{FF2B5EF4-FFF2-40B4-BE49-F238E27FC236}">
                <a16:creationId xmlns:a16="http://schemas.microsoft.com/office/drawing/2014/main" id="{FC1A5252-2CA4-E95C-A534-3171E266BDA3}"/>
              </a:ext>
              <a:ext uri="{C183D7F6-B498-43B3-948B-1728B52AA6E4}">
                <adec:decorative xmlns:adec="http://schemas.microsoft.com/office/drawing/2017/decorative" val="1"/>
              </a:ext>
            </a:extLst>
          </p:cNvPr>
          <p:cNvSpPr/>
          <p:nvPr/>
        </p:nvSpPr>
        <p:spPr>
          <a:xfrm>
            <a:off x="6152703" y="5142635"/>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6" name="Rectangle 55">
            <a:extLst>
              <a:ext uri="{FF2B5EF4-FFF2-40B4-BE49-F238E27FC236}">
                <a16:creationId xmlns:a16="http://schemas.microsoft.com/office/drawing/2014/main" id="{8F9DD20F-8ABA-C39B-5ED2-DDAE5AB11E16}"/>
              </a:ext>
              <a:ext uri="{C183D7F6-B498-43B3-948B-1728B52AA6E4}">
                <adec:decorative xmlns:adec="http://schemas.microsoft.com/office/drawing/2017/decorative" val="1"/>
              </a:ext>
            </a:extLst>
          </p:cNvPr>
          <p:cNvSpPr/>
          <p:nvPr/>
        </p:nvSpPr>
        <p:spPr>
          <a:xfrm>
            <a:off x="6152703" y="5603458"/>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7" name="Rectangle 56">
            <a:extLst>
              <a:ext uri="{FF2B5EF4-FFF2-40B4-BE49-F238E27FC236}">
                <a16:creationId xmlns:a16="http://schemas.microsoft.com/office/drawing/2014/main" id="{8B09AB91-FF0A-E7F4-6413-89D50884DD3E}"/>
              </a:ext>
              <a:ext uri="{C183D7F6-B498-43B3-948B-1728B52AA6E4}">
                <adec:decorative xmlns:adec="http://schemas.microsoft.com/office/drawing/2017/decorative" val="1"/>
              </a:ext>
            </a:extLst>
          </p:cNvPr>
          <p:cNvSpPr/>
          <p:nvPr/>
        </p:nvSpPr>
        <p:spPr>
          <a:xfrm>
            <a:off x="6127750" y="6087760"/>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Rounded Rectangular Callout 10">
            <a:extLst>
              <a:ext uri="{FF2B5EF4-FFF2-40B4-BE49-F238E27FC236}">
                <a16:creationId xmlns:a16="http://schemas.microsoft.com/office/drawing/2014/main" id="{400F906E-154B-ECD1-1791-5520471A9CDF}"/>
              </a:ext>
            </a:extLst>
          </p:cNvPr>
          <p:cNvSpPr/>
          <p:nvPr/>
        </p:nvSpPr>
        <p:spPr>
          <a:xfrm>
            <a:off x="603503" y="2966594"/>
            <a:ext cx="4098210" cy="1636540"/>
          </a:xfrm>
          <a:prstGeom prst="wedgeRoundRectCallout">
            <a:avLst>
              <a:gd name="adj1" fmla="val 78862"/>
              <a:gd name="adj2" fmla="val -20632"/>
              <a:gd name="adj3" fmla="val 16667"/>
            </a:avLst>
          </a:prstGeom>
          <a:solidFill>
            <a:srgbClr val="1A4785"/>
          </a:solidFill>
          <a:ln>
            <a:solidFill>
              <a:srgbClr val="1C5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ptos" panose="020B0004020202020204" pitchFamily="34" charset="0"/>
              </a:rPr>
              <a:t>Li montre </a:t>
            </a:r>
            <a:r>
              <a:rPr lang="en-US" dirty="0" err="1">
                <a:solidFill>
                  <a:schemeClr val="bg1"/>
                </a:solidFill>
                <a:latin typeface="Aptos" panose="020B0004020202020204" pitchFamily="34" charset="0"/>
              </a:rPr>
              <a:t>kijan</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elèv</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ou</a:t>
            </a:r>
            <a:r>
              <a:rPr lang="en-US" dirty="0">
                <a:solidFill>
                  <a:schemeClr val="bg1"/>
                </a:solidFill>
                <a:latin typeface="Aptos" panose="020B0004020202020204" pitchFamily="34" charset="0"/>
              </a:rPr>
              <a:t> a </a:t>
            </a:r>
            <a:r>
              <a:rPr lang="en-US" dirty="0" err="1">
                <a:solidFill>
                  <a:schemeClr val="bg1"/>
                </a:solidFill>
                <a:latin typeface="Aptos" panose="020B0004020202020204" pitchFamily="34" charset="0"/>
              </a:rPr>
              <a:t>degaje</a:t>
            </a:r>
            <a:r>
              <a:rPr lang="en-US" dirty="0">
                <a:solidFill>
                  <a:schemeClr val="bg1"/>
                </a:solidFill>
                <a:latin typeface="Aptos" panose="020B0004020202020204" pitchFamily="34" charset="0"/>
              </a:rPr>
              <a:t> l nan</a:t>
            </a:r>
          </a:p>
          <a:p>
            <a:pPr algn="ctr"/>
            <a:r>
              <a:rPr lang="en-US" dirty="0">
                <a:solidFill>
                  <a:schemeClr val="bg1"/>
                </a:solidFill>
                <a:latin typeface="Aptos" panose="020B0004020202020204" pitchFamily="34" charset="0"/>
              </a:rPr>
              <a:t>chak </a:t>
            </a:r>
            <a:r>
              <a:rPr lang="en-US" dirty="0" err="1">
                <a:solidFill>
                  <a:schemeClr val="bg1"/>
                </a:solidFill>
                <a:latin typeface="Aptos" panose="020B0004020202020204" pitchFamily="34" charset="0"/>
              </a:rPr>
              <a:t>kesyon</a:t>
            </a:r>
            <a:r>
              <a:rPr lang="en-US" dirty="0">
                <a:solidFill>
                  <a:schemeClr val="bg1"/>
                </a:solidFill>
                <a:latin typeface="Aptos" panose="020B0004020202020204" pitchFamily="34" charset="0"/>
              </a:rPr>
              <a:t> nan </a:t>
            </a:r>
            <a:r>
              <a:rPr lang="en-US" dirty="0" err="1">
                <a:solidFill>
                  <a:schemeClr val="bg1"/>
                </a:solidFill>
                <a:latin typeface="Aptos" panose="020B0004020202020204" pitchFamily="34" charset="0"/>
              </a:rPr>
              <a:t>tès</a:t>
            </a:r>
            <a:r>
              <a:rPr lang="en-US" dirty="0">
                <a:solidFill>
                  <a:schemeClr val="bg1"/>
                </a:solidFill>
                <a:latin typeface="Aptos" panose="020B0004020202020204" pitchFamily="34" charset="0"/>
              </a:rPr>
              <a:t> la. Li bay </a:t>
            </a:r>
            <a:r>
              <a:rPr lang="en-US" dirty="0" err="1">
                <a:solidFill>
                  <a:schemeClr val="bg1"/>
                </a:solidFill>
                <a:latin typeface="Aptos" panose="020B0004020202020204" pitchFamily="34" charset="0"/>
              </a:rPr>
              <a:t>lis</a:t>
            </a:r>
            <a:endParaRPr lang="en-US" dirty="0">
              <a:solidFill>
                <a:schemeClr val="bg1"/>
              </a:solidFill>
              <a:latin typeface="Aptos" panose="020B0004020202020204" pitchFamily="34" charset="0"/>
            </a:endParaRPr>
          </a:p>
          <a:p>
            <a:pPr algn="ctr"/>
            <a:r>
              <a:rPr lang="en-US" dirty="0" err="1">
                <a:solidFill>
                  <a:schemeClr val="bg1"/>
                </a:solidFill>
                <a:latin typeface="Aptos" panose="020B0004020202020204" pitchFamily="34" charset="0"/>
              </a:rPr>
              <a:t>kategori</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rapò</a:t>
            </a:r>
            <a:r>
              <a:rPr lang="en-US" dirty="0">
                <a:solidFill>
                  <a:schemeClr val="bg1"/>
                </a:solidFill>
                <a:latin typeface="Aptos" panose="020B0004020202020204" pitchFamily="34" charset="0"/>
              </a:rPr>
              <a:t> a (</a:t>
            </a:r>
            <a:r>
              <a:rPr lang="en-US" dirty="0" err="1">
                <a:solidFill>
                  <a:schemeClr val="bg1"/>
                </a:solidFill>
                <a:latin typeface="Aptos" panose="020B0004020202020204" pitchFamily="34" charset="0"/>
              </a:rPr>
              <a:t>oswa</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domèn</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aprantisaj</a:t>
            </a:r>
            <a:r>
              <a:rPr lang="en-US" dirty="0">
                <a:solidFill>
                  <a:schemeClr val="bg1"/>
                </a:solidFill>
                <a:latin typeface="Aptos" panose="020B0004020202020204" pitchFamily="34" charset="0"/>
              </a:rPr>
              <a:t> la), </a:t>
            </a:r>
            <a:r>
              <a:rPr lang="en-US" dirty="0" err="1">
                <a:solidFill>
                  <a:schemeClr val="bg1"/>
                </a:solidFill>
                <a:latin typeface="Aptos" panose="020B0004020202020204" pitchFamily="34" charset="0"/>
              </a:rPr>
              <a:t>pwen</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elèv</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ou</a:t>
            </a:r>
            <a:r>
              <a:rPr lang="en-US" dirty="0">
                <a:solidFill>
                  <a:schemeClr val="bg1"/>
                </a:solidFill>
                <a:latin typeface="Aptos" panose="020B0004020202020204" pitchFamily="34" charset="0"/>
              </a:rPr>
              <a:t> a te fè a, ak total </a:t>
            </a:r>
            <a:r>
              <a:rPr lang="en-US" dirty="0" err="1">
                <a:solidFill>
                  <a:schemeClr val="bg1"/>
                </a:solidFill>
                <a:latin typeface="Aptos" panose="020B0004020202020204" pitchFamily="34" charset="0"/>
              </a:rPr>
              <a:t>pwen</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posib</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yo</a:t>
            </a:r>
            <a:r>
              <a:rPr lang="en-US" dirty="0">
                <a:solidFill>
                  <a:schemeClr val="bg1"/>
                </a:solidFill>
                <a:latin typeface="Aptos" panose="020B0004020202020204" pitchFamily="34" charset="0"/>
              </a:rPr>
              <a:t>.  </a:t>
            </a:r>
            <a:endParaRPr lang="en-US" b="1" dirty="0">
              <a:solidFill>
                <a:schemeClr val="bg1"/>
              </a:solidFill>
              <a:latin typeface="Aptos" panose="020B0004020202020204" pitchFamily="34" charset="0"/>
            </a:endParaRPr>
          </a:p>
        </p:txBody>
      </p:sp>
      <p:sp>
        <p:nvSpPr>
          <p:cNvPr id="44" name="TextBox 43">
            <a:extLst>
              <a:ext uri="{FF2B5EF4-FFF2-40B4-BE49-F238E27FC236}">
                <a16:creationId xmlns:a16="http://schemas.microsoft.com/office/drawing/2014/main" id="{98EE2B5F-9BD5-2EA1-3E54-9FD3E98BB343}"/>
              </a:ext>
            </a:extLst>
          </p:cNvPr>
          <p:cNvSpPr txBox="1"/>
          <p:nvPr/>
        </p:nvSpPr>
        <p:spPr>
          <a:xfrm>
            <a:off x="6077230" y="3185749"/>
            <a:ext cx="677671" cy="3098028"/>
          </a:xfrm>
          <a:prstGeom prst="rect">
            <a:avLst/>
          </a:prstGeom>
          <a:noFill/>
          <a:ln>
            <a:noFill/>
          </a:ln>
        </p:spPr>
        <p:txBody>
          <a:bodyPr wrap="square" rtlCol="0">
            <a:spAutoFit/>
          </a:bodyPr>
          <a:lstStyle/>
          <a:p>
            <a:pPr>
              <a:lnSpc>
                <a:spcPct val="190000"/>
              </a:lnSpc>
            </a:pPr>
            <a:r>
              <a:rPr lang="es-AR" sz="800" dirty="0" err="1">
                <a:solidFill>
                  <a:schemeClr val="bg2">
                    <a:lumMod val="25000"/>
                  </a:schemeClr>
                </a:solidFill>
                <a:latin typeface="Arial" panose="020B0604020202020204" pitchFamily="34" charset="0"/>
                <a:cs typeface="Arial" panose="020B0604020202020204" pitchFamily="34" charset="0"/>
              </a:rPr>
              <a:t>Lekti</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s-AR" sz="800" dirty="0" err="1">
                <a:solidFill>
                  <a:schemeClr val="bg2">
                    <a:lumMod val="25000"/>
                  </a:schemeClr>
                </a:solidFill>
                <a:latin typeface="Arial" panose="020B0604020202020204" pitchFamily="34" charset="0"/>
                <a:cs typeface="Arial" panose="020B0604020202020204" pitchFamily="34" charset="0"/>
              </a:rPr>
              <a:t>Lekti</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s-AR" sz="800" dirty="0" err="1">
                <a:solidFill>
                  <a:schemeClr val="bg2">
                    <a:lumMod val="25000"/>
                  </a:schemeClr>
                </a:solidFill>
                <a:latin typeface="Arial" panose="020B0604020202020204" pitchFamily="34" charset="0"/>
                <a:cs typeface="Arial" panose="020B0604020202020204" pitchFamily="34" charset="0"/>
              </a:rPr>
              <a:t>Lekti</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s-AR" sz="800" dirty="0" err="1">
                <a:solidFill>
                  <a:schemeClr val="bg2">
                    <a:lumMod val="25000"/>
                  </a:schemeClr>
                </a:solidFill>
                <a:latin typeface="Arial" panose="020B0604020202020204" pitchFamily="34" charset="0"/>
                <a:cs typeface="Arial" panose="020B0604020202020204" pitchFamily="34" charset="0"/>
              </a:rPr>
              <a:t>Lekti</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s-AR" sz="800" dirty="0" err="1">
                <a:solidFill>
                  <a:schemeClr val="bg2">
                    <a:lumMod val="25000"/>
                  </a:schemeClr>
                </a:solidFill>
                <a:latin typeface="Arial" panose="020B0604020202020204" pitchFamily="34" charset="0"/>
                <a:cs typeface="Arial" panose="020B0604020202020204" pitchFamily="34" charset="0"/>
              </a:rPr>
              <a:t>Lekti</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s-AR" sz="800" dirty="0" err="1">
                <a:solidFill>
                  <a:schemeClr val="bg2">
                    <a:lumMod val="25000"/>
                  </a:schemeClr>
                </a:solidFill>
                <a:latin typeface="Arial" panose="020B0604020202020204" pitchFamily="34" charset="0"/>
                <a:cs typeface="Arial" panose="020B0604020202020204" pitchFamily="34" charset="0"/>
              </a:rPr>
              <a:t>Langaj</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s-AR" sz="800" dirty="0" err="1">
                <a:solidFill>
                  <a:schemeClr val="bg2">
                    <a:lumMod val="25000"/>
                  </a:schemeClr>
                </a:solidFill>
                <a:latin typeface="Arial" panose="020B0604020202020204" pitchFamily="34" charset="0"/>
                <a:cs typeface="Arial" panose="020B0604020202020204" pitchFamily="34" charset="0"/>
              </a:rPr>
              <a:t>Lekti</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s-AR" sz="800" dirty="0" err="1">
                <a:solidFill>
                  <a:schemeClr val="bg2">
                    <a:lumMod val="25000"/>
                  </a:schemeClr>
                </a:solidFill>
                <a:latin typeface="Arial" panose="020B0604020202020204" pitchFamily="34" charset="0"/>
                <a:cs typeface="Arial" panose="020B0604020202020204" pitchFamily="34" charset="0"/>
              </a:rPr>
              <a:t>Lekti</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s-AR" sz="800" dirty="0" err="1">
                <a:solidFill>
                  <a:schemeClr val="bg2">
                    <a:lumMod val="25000"/>
                  </a:schemeClr>
                </a:solidFill>
                <a:latin typeface="Arial" panose="020B0604020202020204" pitchFamily="34" charset="0"/>
                <a:cs typeface="Arial" panose="020B0604020202020204" pitchFamily="34" charset="0"/>
              </a:rPr>
              <a:t>Lekti</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s-AR" sz="800" dirty="0" err="1">
                <a:solidFill>
                  <a:schemeClr val="bg2">
                    <a:lumMod val="25000"/>
                  </a:schemeClr>
                </a:solidFill>
                <a:latin typeface="Arial" panose="020B0604020202020204" pitchFamily="34" charset="0"/>
                <a:cs typeface="Arial" panose="020B0604020202020204" pitchFamily="34" charset="0"/>
              </a:rPr>
              <a:t>Lekti</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s-AR" sz="800" dirty="0" err="1">
                <a:solidFill>
                  <a:schemeClr val="bg2">
                    <a:lumMod val="25000"/>
                  </a:schemeClr>
                </a:solidFill>
                <a:latin typeface="Arial" panose="020B0604020202020204" pitchFamily="34" charset="0"/>
                <a:cs typeface="Arial" panose="020B0604020202020204" pitchFamily="34" charset="0"/>
              </a:rPr>
              <a:t>Lekti</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s-AR" sz="800" dirty="0" err="1">
                <a:solidFill>
                  <a:schemeClr val="bg2">
                    <a:lumMod val="25000"/>
                  </a:schemeClr>
                </a:solidFill>
                <a:latin typeface="Arial" panose="020B0604020202020204" pitchFamily="34" charset="0"/>
                <a:cs typeface="Arial" panose="020B0604020202020204" pitchFamily="34" charset="0"/>
              </a:rPr>
              <a:t>Langaj</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s-AR" sz="800" dirty="0" err="1">
                <a:solidFill>
                  <a:schemeClr val="bg2">
                    <a:lumMod val="25000"/>
                  </a:schemeClr>
                </a:solidFill>
                <a:latin typeface="Arial" panose="020B0604020202020204" pitchFamily="34" charset="0"/>
                <a:cs typeface="Arial" panose="020B0604020202020204" pitchFamily="34" charset="0"/>
              </a:rPr>
              <a:t>Ekriti</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F6DFC60B-C505-AFD1-65D3-606FF8E5F59C}"/>
              </a:ext>
              <a:ext uri="{C183D7F6-B498-43B3-948B-1728B52AA6E4}">
                <adec:decorative xmlns:adec="http://schemas.microsoft.com/office/drawing/2017/decorative" val="1"/>
              </a:ext>
            </a:extLst>
          </p:cNvPr>
          <p:cNvSpPr/>
          <p:nvPr/>
        </p:nvSpPr>
        <p:spPr>
          <a:xfrm>
            <a:off x="7649524" y="3288725"/>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0" name="Rectangle 59">
            <a:extLst>
              <a:ext uri="{FF2B5EF4-FFF2-40B4-BE49-F238E27FC236}">
                <a16:creationId xmlns:a16="http://schemas.microsoft.com/office/drawing/2014/main" id="{035304F6-690D-75FE-9615-8EF57E971B87}"/>
              </a:ext>
              <a:ext uri="{C183D7F6-B498-43B3-948B-1728B52AA6E4}">
                <adec:decorative xmlns:adec="http://schemas.microsoft.com/office/drawing/2017/decorative" val="1"/>
              </a:ext>
            </a:extLst>
          </p:cNvPr>
          <p:cNvSpPr/>
          <p:nvPr/>
        </p:nvSpPr>
        <p:spPr>
          <a:xfrm>
            <a:off x="7624572" y="3516566"/>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1" name="Rectangle 60">
            <a:extLst>
              <a:ext uri="{FF2B5EF4-FFF2-40B4-BE49-F238E27FC236}">
                <a16:creationId xmlns:a16="http://schemas.microsoft.com/office/drawing/2014/main" id="{EB343778-C0A3-6F68-BA97-EF0D4CCCB4F5}"/>
              </a:ext>
              <a:ext uri="{C183D7F6-B498-43B3-948B-1728B52AA6E4}">
                <adec:decorative xmlns:adec="http://schemas.microsoft.com/office/drawing/2017/decorative" val="1"/>
              </a:ext>
            </a:extLst>
          </p:cNvPr>
          <p:cNvSpPr/>
          <p:nvPr/>
        </p:nvSpPr>
        <p:spPr>
          <a:xfrm>
            <a:off x="7649524" y="3743424"/>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2" name="Rectangle 61">
            <a:extLst>
              <a:ext uri="{FF2B5EF4-FFF2-40B4-BE49-F238E27FC236}">
                <a16:creationId xmlns:a16="http://schemas.microsoft.com/office/drawing/2014/main" id="{F563B6CF-7E47-A89F-4039-3C9B2AAA5B17}"/>
              </a:ext>
              <a:ext uri="{C183D7F6-B498-43B3-948B-1728B52AA6E4}">
                <adec:decorative xmlns:adec="http://schemas.microsoft.com/office/drawing/2017/decorative" val="1"/>
              </a:ext>
            </a:extLst>
          </p:cNvPr>
          <p:cNvSpPr/>
          <p:nvPr/>
        </p:nvSpPr>
        <p:spPr>
          <a:xfrm>
            <a:off x="7649524" y="3979748"/>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3" name="Rectangle 62">
            <a:extLst>
              <a:ext uri="{FF2B5EF4-FFF2-40B4-BE49-F238E27FC236}">
                <a16:creationId xmlns:a16="http://schemas.microsoft.com/office/drawing/2014/main" id="{35DA2908-0B05-BDC2-8EBE-576F94742D70}"/>
              </a:ext>
              <a:ext uri="{C183D7F6-B498-43B3-948B-1728B52AA6E4}">
                <adec:decorative xmlns:adec="http://schemas.microsoft.com/office/drawing/2017/decorative" val="1"/>
              </a:ext>
            </a:extLst>
          </p:cNvPr>
          <p:cNvSpPr/>
          <p:nvPr/>
        </p:nvSpPr>
        <p:spPr>
          <a:xfrm>
            <a:off x="7640985" y="4441183"/>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4" name="Rectangle 63">
            <a:extLst>
              <a:ext uri="{FF2B5EF4-FFF2-40B4-BE49-F238E27FC236}">
                <a16:creationId xmlns:a16="http://schemas.microsoft.com/office/drawing/2014/main" id="{6F94F517-A48E-B41D-77A1-6C7B34262ED3}"/>
              </a:ext>
              <a:ext uri="{C183D7F6-B498-43B3-948B-1728B52AA6E4}">
                <adec:decorative xmlns:adec="http://schemas.microsoft.com/office/drawing/2017/decorative" val="1"/>
              </a:ext>
            </a:extLst>
          </p:cNvPr>
          <p:cNvSpPr/>
          <p:nvPr/>
        </p:nvSpPr>
        <p:spPr>
          <a:xfrm>
            <a:off x="7649524" y="4916754"/>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5" name="Rectangle 64">
            <a:extLst>
              <a:ext uri="{FF2B5EF4-FFF2-40B4-BE49-F238E27FC236}">
                <a16:creationId xmlns:a16="http://schemas.microsoft.com/office/drawing/2014/main" id="{62880C8A-C323-2876-2FE9-ED49CAB1B979}"/>
              </a:ext>
              <a:ext uri="{C183D7F6-B498-43B3-948B-1728B52AA6E4}">
                <adec:decorative xmlns:adec="http://schemas.microsoft.com/office/drawing/2017/decorative" val="1"/>
              </a:ext>
            </a:extLst>
          </p:cNvPr>
          <p:cNvSpPr/>
          <p:nvPr/>
        </p:nvSpPr>
        <p:spPr>
          <a:xfrm>
            <a:off x="7649524" y="5365800"/>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6" name="Rectangle 65">
            <a:extLst>
              <a:ext uri="{FF2B5EF4-FFF2-40B4-BE49-F238E27FC236}">
                <a16:creationId xmlns:a16="http://schemas.microsoft.com/office/drawing/2014/main" id="{7D2CD992-2060-57E2-41DB-0EFD7A15ACD1}"/>
              </a:ext>
              <a:ext uri="{C183D7F6-B498-43B3-948B-1728B52AA6E4}">
                <adec:decorative xmlns:adec="http://schemas.microsoft.com/office/drawing/2017/decorative" val="1"/>
              </a:ext>
            </a:extLst>
          </p:cNvPr>
          <p:cNvSpPr/>
          <p:nvPr/>
        </p:nvSpPr>
        <p:spPr>
          <a:xfrm>
            <a:off x="7640985" y="5837142"/>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7" name="Rectangle 66">
            <a:extLst>
              <a:ext uri="{FF2B5EF4-FFF2-40B4-BE49-F238E27FC236}">
                <a16:creationId xmlns:a16="http://schemas.microsoft.com/office/drawing/2014/main" id="{582460CC-88A8-EAD7-0980-8D1C6A5B073A}"/>
              </a:ext>
              <a:ext uri="{C183D7F6-B498-43B3-948B-1728B52AA6E4}">
                <adec:decorative xmlns:adec="http://schemas.microsoft.com/office/drawing/2017/decorative" val="1"/>
              </a:ext>
            </a:extLst>
          </p:cNvPr>
          <p:cNvSpPr/>
          <p:nvPr/>
        </p:nvSpPr>
        <p:spPr>
          <a:xfrm>
            <a:off x="7649524" y="4200995"/>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8" name="Rectangle 67">
            <a:extLst>
              <a:ext uri="{FF2B5EF4-FFF2-40B4-BE49-F238E27FC236}">
                <a16:creationId xmlns:a16="http://schemas.microsoft.com/office/drawing/2014/main" id="{EF24C63D-C9FD-1233-3873-3AB3E1C1F8C9}"/>
              </a:ext>
              <a:ext uri="{C183D7F6-B498-43B3-948B-1728B52AA6E4}">
                <adec:decorative xmlns:adec="http://schemas.microsoft.com/office/drawing/2017/decorative" val="1"/>
              </a:ext>
            </a:extLst>
          </p:cNvPr>
          <p:cNvSpPr/>
          <p:nvPr/>
        </p:nvSpPr>
        <p:spPr>
          <a:xfrm>
            <a:off x="7659246" y="4667821"/>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9" name="Rectangle 68">
            <a:extLst>
              <a:ext uri="{FF2B5EF4-FFF2-40B4-BE49-F238E27FC236}">
                <a16:creationId xmlns:a16="http://schemas.microsoft.com/office/drawing/2014/main" id="{C4901B2F-87FD-A2EB-2186-A8D22A93BB70}"/>
              </a:ext>
              <a:ext uri="{C183D7F6-B498-43B3-948B-1728B52AA6E4}">
                <adec:decorative xmlns:adec="http://schemas.microsoft.com/office/drawing/2017/decorative" val="1"/>
              </a:ext>
            </a:extLst>
          </p:cNvPr>
          <p:cNvSpPr/>
          <p:nvPr/>
        </p:nvSpPr>
        <p:spPr>
          <a:xfrm>
            <a:off x="7649524" y="5124226"/>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0" name="Rectangle 69">
            <a:extLst>
              <a:ext uri="{FF2B5EF4-FFF2-40B4-BE49-F238E27FC236}">
                <a16:creationId xmlns:a16="http://schemas.microsoft.com/office/drawing/2014/main" id="{672735ED-3573-4CF9-1B8C-951575422D4F}"/>
              </a:ext>
              <a:ext uri="{C183D7F6-B498-43B3-948B-1728B52AA6E4}">
                <adec:decorative xmlns:adec="http://schemas.microsoft.com/office/drawing/2017/decorative" val="1"/>
              </a:ext>
            </a:extLst>
          </p:cNvPr>
          <p:cNvSpPr/>
          <p:nvPr/>
        </p:nvSpPr>
        <p:spPr>
          <a:xfrm>
            <a:off x="7649524" y="5585049"/>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1" name="Rectangle 70">
            <a:extLst>
              <a:ext uri="{FF2B5EF4-FFF2-40B4-BE49-F238E27FC236}">
                <a16:creationId xmlns:a16="http://schemas.microsoft.com/office/drawing/2014/main" id="{618BA8F8-8ADB-A71B-A2CC-E92F8E63B029}"/>
              </a:ext>
              <a:ext uri="{C183D7F6-B498-43B3-948B-1728B52AA6E4}">
                <adec:decorative xmlns:adec="http://schemas.microsoft.com/office/drawing/2017/decorative" val="1"/>
              </a:ext>
            </a:extLst>
          </p:cNvPr>
          <p:cNvSpPr/>
          <p:nvPr/>
        </p:nvSpPr>
        <p:spPr>
          <a:xfrm>
            <a:off x="7624571" y="6069351"/>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8" name="TextBox 57">
            <a:extLst>
              <a:ext uri="{FF2B5EF4-FFF2-40B4-BE49-F238E27FC236}">
                <a16:creationId xmlns:a16="http://schemas.microsoft.com/office/drawing/2014/main" id="{CF37DFEB-729D-4BD6-C0FC-6CB605D0CEC6}"/>
              </a:ext>
            </a:extLst>
          </p:cNvPr>
          <p:cNvSpPr txBox="1"/>
          <p:nvPr/>
        </p:nvSpPr>
        <p:spPr>
          <a:xfrm>
            <a:off x="7927921" y="3180134"/>
            <a:ext cx="677671" cy="3098028"/>
          </a:xfrm>
          <a:prstGeom prst="rect">
            <a:avLst/>
          </a:prstGeom>
          <a:noFill/>
          <a:ln>
            <a:noFill/>
          </a:ln>
        </p:spPr>
        <p:txBody>
          <a:bodyPr wrap="square" rtlCol="0">
            <a:spAutoFit/>
          </a:bodyPr>
          <a:lstStyle/>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a:t>
            </a:r>
            <a:r>
              <a:rPr lang="es-AR" sz="800" dirty="0" err="1">
                <a:solidFill>
                  <a:schemeClr val="bg2">
                    <a:lumMod val="25000"/>
                  </a:schemeClr>
                </a:solidFill>
                <a:latin typeface="Arial" panose="020B0604020202020204" pitchFamily="34" charset="0"/>
                <a:cs typeface="Arial" panose="020B0604020202020204" pitchFamily="34" charset="0"/>
              </a:rPr>
              <a:t>sou</a:t>
            </a:r>
            <a:r>
              <a:rPr lang="es-AR" sz="800" dirty="0">
                <a:solidFill>
                  <a:schemeClr val="bg2">
                    <a:lumMod val="25000"/>
                  </a:schemeClr>
                </a:solidFill>
                <a:latin typeface="Arial" panose="020B0604020202020204" pitchFamily="34" charset="0"/>
                <a:cs typeface="Arial" panose="020B0604020202020204" pitchFamily="34" charset="0"/>
              </a:rPr>
              <a:t> 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a:t>
            </a:r>
            <a:r>
              <a:rPr lang="es-AR" sz="800" dirty="0" err="1">
                <a:solidFill>
                  <a:schemeClr val="bg2">
                    <a:lumMod val="25000"/>
                  </a:schemeClr>
                </a:solidFill>
                <a:latin typeface="Arial" panose="020B0604020202020204" pitchFamily="34" charset="0"/>
                <a:cs typeface="Arial" panose="020B0604020202020204" pitchFamily="34" charset="0"/>
              </a:rPr>
              <a:t>sou</a:t>
            </a:r>
            <a:r>
              <a:rPr lang="es-AR" sz="800" dirty="0">
                <a:solidFill>
                  <a:schemeClr val="bg2">
                    <a:lumMod val="25000"/>
                  </a:schemeClr>
                </a:solidFill>
                <a:latin typeface="Arial" panose="020B0604020202020204" pitchFamily="34" charset="0"/>
                <a:cs typeface="Arial" panose="020B0604020202020204" pitchFamily="34" charset="0"/>
              </a:rPr>
              <a:t> 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a:t>
            </a:r>
            <a:r>
              <a:rPr lang="es-AR" sz="800" dirty="0" err="1">
                <a:solidFill>
                  <a:schemeClr val="bg2">
                    <a:lumMod val="25000"/>
                  </a:schemeClr>
                </a:solidFill>
                <a:latin typeface="Arial" panose="020B0604020202020204" pitchFamily="34" charset="0"/>
                <a:cs typeface="Arial" panose="020B0604020202020204" pitchFamily="34" charset="0"/>
              </a:rPr>
              <a:t>sou</a:t>
            </a:r>
            <a:r>
              <a:rPr lang="es-AR" sz="800" dirty="0">
                <a:solidFill>
                  <a:schemeClr val="bg2">
                    <a:lumMod val="25000"/>
                  </a:schemeClr>
                </a:solidFill>
                <a:latin typeface="Arial" panose="020B0604020202020204" pitchFamily="34" charset="0"/>
                <a:cs typeface="Arial" panose="020B0604020202020204" pitchFamily="34" charset="0"/>
              </a:rPr>
              <a:t> 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0 </a:t>
            </a:r>
            <a:r>
              <a:rPr lang="es-AR" sz="800" dirty="0" err="1">
                <a:solidFill>
                  <a:schemeClr val="bg2">
                    <a:lumMod val="25000"/>
                  </a:schemeClr>
                </a:solidFill>
                <a:latin typeface="Arial" panose="020B0604020202020204" pitchFamily="34" charset="0"/>
                <a:cs typeface="Arial" panose="020B0604020202020204" pitchFamily="34" charset="0"/>
              </a:rPr>
              <a:t>sou</a:t>
            </a:r>
            <a:r>
              <a:rPr lang="es-AR" sz="800" dirty="0">
                <a:solidFill>
                  <a:schemeClr val="bg2">
                    <a:lumMod val="25000"/>
                  </a:schemeClr>
                </a:solidFill>
                <a:latin typeface="Arial" panose="020B0604020202020204" pitchFamily="34" charset="0"/>
                <a:cs typeface="Arial" panose="020B0604020202020204" pitchFamily="34" charset="0"/>
              </a:rPr>
              <a:t> 2</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2 </a:t>
            </a:r>
            <a:r>
              <a:rPr lang="es-AR" sz="800" dirty="0" err="1">
                <a:solidFill>
                  <a:schemeClr val="bg2">
                    <a:lumMod val="25000"/>
                  </a:schemeClr>
                </a:solidFill>
                <a:latin typeface="Arial" panose="020B0604020202020204" pitchFamily="34" charset="0"/>
                <a:cs typeface="Arial" panose="020B0604020202020204" pitchFamily="34" charset="0"/>
              </a:rPr>
              <a:t>sou</a:t>
            </a:r>
            <a:r>
              <a:rPr lang="es-AR" sz="800" dirty="0">
                <a:solidFill>
                  <a:schemeClr val="bg2">
                    <a:lumMod val="25000"/>
                  </a:schemeClr>
                </a:solidFill>
                <a:latin typeface="Arial" panose="020B0604020202020204" pitchFamily="34" charset="0"/>
                <a:cs typeface="Arial" panose="020B0604020202020204" pitchFamily="34" charset="0"/>
              </a:rPr>
              <a:t> 2</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a:t>
            </a:r>
            <a:r>
              <a:rPr lang="es-AR" sz="800" dirty="0" err="1">
                <a:solidFill>
                  <a:schemeClr val="bg2">
                    <a:lumMod val="25000"/>
                  </a:schemeClr>
                </a:solidFill>
                <a:latin typeface="Arial" panose="020B0604020202020204" pitchFamily="34" charset="0"/>
                <a:cs typeface="Arial" panose="020B0604020202020204" pitchFamily="34" charset="0"/>
              </a:rPr>
              <a:t>sou</a:t>
            </a:r>
            <a:r>
              <a:rPr lang="es-AR" sz="800" dirty="0">
                <a:solidFill>
                  <a:schemeClr val="bg2">
                    <a:lumMod val="25000"/>
                  </a:schemeClr>
                </a:solidFill>
                <a:latin typeface="Arial" panose="020B0604020202020204" pitchFamily="34" charset="0"/>
                <a:cs typeface="Arial" panose="020B0604020202020204" pitchFamily="34" charset="0"/>
              </a:rPr>
              <a:t> 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a:t>
            </a:r>
            <a:r>
              <a:rPr lang="es-AR" sz="800" dirty="0" err="1">
                <a:solidFill>
                  <a:schemeClr val="bg2">
                    <a:lumMod val="25000"/>
                  </a:schemeClr>
                </a:solidFill>
                <a:latin typeface="Arial" panose="020B0604020202020204" pitchFamily="34" charset="0"/>
                <a:cs typeface="Arial" panose="020B0604020202020204" pitchFamily="34" charset="0"/>
              </a:rPr>
              <a:t>sou</a:t>
            </a:r>
            <a:r>
              <a:rPr lang="es-AR" sz="800" dirty="0">
                <a:solidFill>
                  <a:schemeClr val="bg2">
                    <a:lumMod val="25000"/>
                  </a:schemeClr>
                </a:solidFill>
                <a:latin typeface="Arial" panose="020B0604020202020204" pitchFamily="34" charset="0"/>
                <a:cs typeface="Arial" panose="020B0604020202020204" pitchFamily="34" charset="0"/>
              </a:rPr>
              <a:t> 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0 </a:t>
            </a:r>
            <a:r>
              <a:rPr lang="es-AR" sz="800" dirty="0" err="1">
                <a:solidFill>
                  <a:schemeClr val="bg2">
                    <a:lumMod val="25000"/>
                  </a:schemeClr>
                </a:solidFill>
                <a:latin typeface="Arial" panose="020B0604020202020204" pitchFamily="34" charset="0"/>
                <a:cs typeface="Arial" panose="020B0604020202020204" pitchFamily="34" charset="0"/>
              </a:rPr>
              <a:t>sou</a:t>
            </a:r>
            <a:r>
              <a:rPr lang="es-AR" sz="800" dirty="0">
                <a:solidFill>
                  <a:schemeClr val="bg2">
                    <a:lumMod val="25000"/>
                  </a:schemeClr>
                </a:solidFill>
                <a:latin typeface="Arial" panose="020B0604020202020204" pitchFamily="34" charset="0"/>
                <a:cs typeface="Arial" panose="020B0604020202020204" pitchFamily="34" charset="0"/>
              </a:rPr>
              <a:t> 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a:t>
            </a:r>
            <a:r>
              <a:rPr lang="es-AR" sz="800" dirty="0" err="1">
                <a:solidFill>
                  <a:schemeClr val="bg2">
                    <a:lumMod val="25000"/>
                  </a:schemeClr>
                </a:solidFill>
                <a:latin typeface="Arial" panose="020B0604020202020204" pitchFamily="34" charset="0"/>
                <a:cs typeface="Arial" panose="020B0604020202020204" pitchFamily="34" charset="0"/>
              </a:rPr>
              <a:t>sou</a:t>
            </a:r>
            <a:r>
              <a:rPr lang="es-AR" sz="800" dirty="0">
                <a:solidFill>
                  <a:schemeClr val="bg2">
                    <a:lumMod val="25000"/>
                  </a:schemeClr>
                </a:solidFill>
                <a:latin typeface="Arial" panose="020B0604020202020204" pitchFamily="34" charset="0"/>
                <a:cs typeface="Arial" panose="020B0604020202020204" pitchFamily="34" charset="0"/>
              </a:rPr>
              <a:t> 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a:t>
            </a:r>
            <a:r>
              <a:rPr lang="es-AR" sz="800" dirty="0" err="1">
                <a:solidFill>
                  <a:schemeClr val="bg2">
                    <a:lumMod val="25000"/>
                  </a:schemeClr>
                </a:solidFill>
                <a:latin typeface="Arial" panose="020B0604020202020204" pitchFamily="34" charset="0"/>
                <a:cs typeface="Arial" panose="020B0604020202020204" pitchFamily="34" charset="0"/>
              </a:rPr>
              <a:t>sou</a:t>
            </a:r>
            <a:r>
              <a:rPr lang="es-AR" sz="800" dirty="0">
                <a:solidFill>
                  <a:schemeClr val="bg2">
                    <a:lumMod val="25000"/>
                  </a:schemeClr>
                </a:solidFill>
                <a:latin typeface="Arial" panose="020B0604020202020204" pitchFamily="34" charset="0"/>
                <a:cs typeface="Arial" panose="020B0604020202020204" pitchFamily="34" charset="0"/>
              </a:rPr>
              <a:t> 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a:t>
            </a:r>
            <a:r>
              <a:rPr lang="es-AR" sz="800" dirty="0" err="1">
                <a:solidFill>
                  <a:schemeClr val="bg2">
                    <a:lumMod val="25000"/>
                  </a:schemeClr>
                </a:solidFill>
                <a:latin typeface="Arial" panose="020B0604020202020204" pitchFamily="34" charset="0"/>
                <a:cs typeface="Arial" panose="020B0604020202020204" pitchFamily="34" charset="0"/>
              </a:rPr>
              <a:t>sou</a:t>
            </a:r>
            <a:r>
              <a:rPr lang="es-AR" sz="800" dirty="0">
                <a:solidFill>
                  <a:schemeClr val="bg2">
                    <a:lumMod val="25000"/>
                  </a:schemeClr>
                </a:solidFill>
                <a:latin typeface="Arial" panose="020B0604020202020204" pitchFamily="34" charset="0"/>
                <a:cs typeface="Arial" panose="020B0604020202020204" pitchFamily="34" charset="0"/>
              </a:rPr>
              <a:t> 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3 </a:t>
            </a:r>
            <a:r>
              <a:rPr lang="es-AR" sz="800" dirty="0" err="1">
                <a:solidFill>
                  <a:schemeClr val="bg2">
                    <a:lumMod val="25000"/>
                  </a:schemeClr>
                </a:solidFill>
                <a:latin typeface="Arial" panose="020B0604020202020204" pitchFamily="34" charset="0"/>
                <a:cs typeface="Arial" panose="020B0604020202020204" pitchFamily="34" charset="0"/>
              </a:rPr>
              <a:t>sou</a:t>
            </a:r>
            <a:r>
              <a:rPr lang="es-AR" sz="800" dirty="0">
                <a:solidFill>
                  <a:schemeClr val="bg2">
                    <a:lumMod val="25000"/>
                  </a:schemeClr>
                </a:solidFill>
                <a:latin typeface="Arial" panose="020B0604020202020204" pitchFamily="34" charset="0"/>
                <a:cs typeface="Arial" panose="020B0604020202020204" pitchFamily="34" charset="0"/>
              </a:rPr>
              <a:t> 3</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4 </a:t>
            </a:r>
            <a:r>
              <a:rPr lang="es-AR" sz="800" dirty="0" err="1">
                <a:solidFill>
                  <a:schemeClr val="bg2">
                    <a:lumMod val="25000"/>
                  </a:schemeClr>
                </a:solidFill>
                <a:latin typeface="Arial" panose="020B0604020202020204" pitchFamily="34" charset="0"/>
                <a:cs typeface="Arial" panose="020B0604020202020204" pitchFamily="34" charset="0"/>
              </a:rPr>
              <a:t>sou</a:t>
            </a:r>
            <a:r>
              <a:rPr lang="es-AR" sz="800" dirty="0">
                <a:solidFill>
                  <a:schemeClr val="bg2">
                    <a:lumMod val="25000"/>
                  </a:schemeClr>
                </a:solidFill>
                <a:latin typeface="Arial" panose="020B0604020202020204" pitchFamily="34" charset="0"/>
                <a:cs typeface="Arial" panose="020B0604020202020204" pitchFamily="34" charset="0"/>
              </a:rPr>
              <a:t> 4</a:t>
            </a:r>
          </a:p>
        </p:txBody>
      </p:sp>
      <p:sp>
        <p:nvSpPr>
          <p:cNvPr id="73" name="Rectangle 72">
            <a:extLst>
              <a:ext uri="{FF2B5EF4-FFF2-40B4-BE49-F238E27FC236}">
                <a16:creationId xmlns:a16="http://schemas.microsoft.com/office/drawing/2014/main" id="{DE966746-45DF-F19B-8792-2F20F2075875}"/>
              </a:ext>
              <a:ext uri="{C183D7F6-B498-43B3-948B-1728B52AA6E4}">
                <adec:decorative xmlns:adec="http://schemas.microsoft.com/office/drawing/2017/decorative" val="1"/>
              </a:ext>
            </a:extLst>
          </p:cNvPr>
          <p:cNvSpPr/>
          <p:nvPr/>
        </p:nvSpPr>
        <p:spPr>
          <a:xfrm>
            <a:off x="5706839" y="5823603"/>
            <a:ext cx="346221" cy="13431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4" name="Rectangle 73">
            <a:extLst>
              <a:ext uri="{FF2B5EF4-FFF2-40B4-BE49-F238E27FC236}">
                <a16:creationId xmlns:a16="http://schemas.microsoft.com/office/drawing/2014/main" id="{FB05B695-7C5F-0DC5-80D6-4EEA62B9A84A}"/>
              </a:ext>
              <a:ext uri="{C183D7F6-B498-43B3-948B-1728B52AA6E4}">
                <adec:decorative xmlns:adec="http://schemas.microsoft.com/office/drawing/2017/decorative" val="1"/>
              </a:ext>
            </a:extLst>
          </p:cNvPr>
          <p:cNvSpPr/>
          <p:nvPr/>
        </p:nvSpPr>
        <p:spPr>
          <a:xfrm>
            <a:off x="5690425" y="6055812"/>
            <a:ext cx="346221" cy="134313"/>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2" name="TextBox 71">
            <a:extLst>
              <a:ext uri="{FF2B5EF4-FFF2-40B4-BE49-F238E27FC236}">
                <a16:creationId xmlns:a16="http://schemas.microsoft.com/office/drawing/2014/main" id="{1E4941AF-8632-1734-5E46-BFE5D59EA86C}"/>
              </a:ext>
            </a:extLst>
          </p:cNvPr>
          <p:cNvSpPr txBox="1"/>
          <p:nvPr/>
        </p:nvSpPr>
        <p:spPr>
          <a:xfrm>
            <a:off x="5645447" y="5732901"/>
            <a:ext cx="677671" cy="525016"/>
          </a:xfrm>
          <a:prstGeom prst="rect">
            <a:avLst/>
          </a:prstGeom>
          <a:noFill/>
          <a:ln>
            <a:noFill/>
          </a:ln>
        </p:spPr>
        <p:txBody>
          <a:bodyPr wrap="square" rtlCol="0">
            <a:spAutoFit/>
          </a:bodyPr>
          <a:lstStyle/>
          <a:p>
            <a:pP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12 CV</a:t>
            </a:r>
          </a:p>
          <a:p>
            <a:pP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12 ID</a:t>
            </a:r>
          </a:p>
        </p:txBody>
      </p:sp>
      <p:sp>
        <p:nvSpPr>
          <p:cNvPr id="7" name="Slide Number Placeholder 6">
            <a:extLst>
              <a:ext uri="{FF2B5EF4-FFF2-40B4-BE49-F238E27FC236}">
                <a16:creationId xmlns:a16="http://schemas.microsoft.com/office/drawing/2014/main" id="{0C2BE0B1-D452-269E-E2B6-52163438CB01}"/>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17</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B42E4152-2FE6-68A8-BE2F-2660EA33CC72}"/>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3E61C95-68D3-B135-F964-97DC72EDEC04}"/>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8735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0F836-8498-5D07-DA91-D2CED3B1C15B}"/>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72168000-AD28-7DD5-3BB2-F7AB41157E33}"/>
              </a:ext>
            </a:extLst>
          </p:cNvPr>
          <p:cNvSpPr>
            <a:spLocks noGrp="1"/>
          </p:cNvSpPr>
          <p:nvPr>
            <p:ph type="title"/>
          </p:nvPr>
        </p:nvSpPr>
        <p:spPr>
          <a:xfrm>
            <a:off x="12359" y="149294"/>
            <a:ext cx="10515600" cy="624734"/>
          </a:xfrm>
        </p:spPr>
        <p:txBody>
          <a:bodyPr>
            <a:normAutofit fontScale="90000"/>
          </a:bodyPr>
          <a:lstStyle/>
          <a:p>
            <a:r>
              <a:rPr lang="es-ES" sz="5300" dirty="0">
                <a:solidFill>
                  <a:srgbClr val="1A4785"/>
                </a:solidFill>
                <a:latin typeface="Aptos" panose="020B0004020202020204" pitchFamily="34" charset="0"/>
                <a:ea typeface="Open Sans Light" pitchFamily="2" charset="0"/>
                <a:cs typeface="Open Sans Light" pitchFamily="2" charset="0"/>
              </a:rPr>
              <a:t>Afiche </a:t>
            </a:r>
            <a:r>
              <a:rPr lang="es-ES" sz="5300" dirty="0" err="1">
                <a:solidFill>
                  <a:srgbClr val="1A4785"/>
                </a:solidFill>
                <a:latin typeface="Aptos" panose="020B0004020202020204" pitchFamily="34" charset="0"/>
                <a:ea typeface="Open Sans Light" pitchFamily="2" charset="0"/>
                <a:cs typeface="Open Sans Light" pitchFamily="2" charset="0"/>
              </a:rPr>
              <a:t>Rezilta</a:t>
            </a:r>
            <a:r>
              <a:rPr lang="es-ES" sz="5300" dirty="0">
                <a:solidFill>
                  <a:srgbClr val="1A4785"/>
                </a:solidFill>
                <a:latin typeface="Aptos" panose="020B0004020202020204" pitchFamily="34" charset="0"/>
                <a:ea typeface="Open Sans Light" pitchFamily="2" charset="0"/>
                <a:cs typeface="Open Sans Light" pitchFamily="2" charset="0"/>
              </a:rPr>
              <a:t> </a:t>
            </a:r>
            <a:r>
              <a:rPr lang="es-ES" sz="5300" dirty="0" err="1">
                <a:solidFill>
                  <a:srgbClr val="1A4785"/>
                </a:solidFill>
                <a:latin typeface="Aptos" panose="020B0004020202020204" pitchFamily="34" charset="0"/>
                <a:ea typeface="Open Sans Light" pitchFamily="2" charset="0"/>
                <a:cs typeface="Open Sans Light" pitchFamily="2" charset="0"/>
              </a:rPr>
              <a:t>Detaye</a:t>
            </a:r>
            <a:r>
              <a:rPr lang="es-ES" sz="5300" dirty="0">
                <a:solidFill>
                  <a:srgbClr val="1A4785"/>
                </a:solidFill>
                <a:latin typeface="Aptos" panose="020B0004020202020204" pitchFamily="34" charset="0"/>
                <a:ea typeface="Open Sans Light" pitchFamily="2" charset="0"/>
                <a:cs typeface="Open Sans Light" pitchFamily="2" charset="0"/>
              </a:rPr>
              <a:t> yo (</a:t>
            </a:r>
            <a:r>
              <a:rPr lang="es-ES" sz="5300" dirty="0" err="1">
                <a:solidFill>
                  <a:srgbClr val="1A4785"/>
                </a:solidFill>
                <a:latin typeface="Aptos" panose="020B0004020202020204" pitchFamily="34" charset="0"/>
                <a:ea typeface="Open Sans Light" pitchFamily="2" charset="0"/>
                <a:cs typeface="Open Sans Light" pitchFamily="2" charset="0"/>
              </a:rPr>
              <a:t>suit</a:t>
            </a:r>
            <a:r>
              <a:rPr lang="es-ES" sz="5300" dirty="0">
                <a:solidFill>
                  <a:srgbClr val="1A4785"/>
                </a:solidFill>
                <a:latin typeface="Aptos" panose="020B0004020202020204" pitchFamily="34" charset="0"/>
                <a:ea typeface="Open Sans Light" pitchFamily="2" charset="0"/>
                <a:cs typeface="Open Sans Light" pitchFamily="2" charset="0"/>
              </a:rPr>
              <a:t>)</a:t>
            </a:r>
            <a:endParaRPr lang="en-US" dirty="0"/>
          </a:p>
        </p:txBody>
      </p:sp>
      <p:pic>
        <p:nvPicPr>
          <p:cNvPr id="19" name="Picture 18" descr="Yon kapti ekran ki bay rezilta detaye sou nòt yo&#10;">
            <a:extLst>
              <a:ext uri="{FF2B5EF4-FFF2-40B4-BE49-F238E27FC236}">
                <a16:creationId xmlns:a16="http://schemas.microsoft.com/office/drawing/2014/main" id="{B0F7CA3D-3FFB-D529-14A5-5090E949F3EC}"/>
              </a:ext>
            </a:extLst>
          </p:cNvPr>
          <p:cNvPicPr>
            <a:picLocks noChangeAspect="1"/>
          </p:cNvPicPr>
          <p:nvPr/>
        </p:nvPicPr>
        <p:blipFill>
          <a:blip r:embed="rId2"/>
          <a:stretch>
            <a:fillRect/>
          </a:stretch>
        </p:blipFill>
        <p:spPr>
          <a:xfrm>
            <a:off x="3799097" y="1543482"/>
            <a:ext cx="7598767" cy="3366542"/>
          </a:xfrm>
          <a:prstGeom prst="rect">
            <a:avLst/>
          </a:prstGeom>
        </p:spPr>
      </p:pic>
      <p:sp>
        <p:nvSpPr>
          <p:cNvPr id="4" name="Rectangle 3">
            <a:extLst>
              <a:ext uri="{FF2B5EF4-FFF2-40B4-BE49-F238E27FC236}">
                <a16:creationId xmlns:a16="http://schemas.microsoft.com/office/drawing/2014/main" id="{BD25FC9F-6A8B-BB74-2227-4CD8B20A92FA}"/>
              </a:ext>
              <a:ext uri="{C183D7F6-B498-43B3-948B-1728B52AA6E4}">
                <adec:decorative xmlns:adec="http://schemas.microsoft.com/office/drawing/2017/decorative" val="1"/>
              </a:ext>
            </a:extLst>
          </p:cNvPr>
          <p:cNvSpPr/>
          <p:nvPr/>
        </p:nvSpPr>
        <p:spPr>
          <a:xfrm>
            <a:off x="4969364" y="1719561"/>
            <a:ext cx="1062241" cy="228255"/>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Rectangle 8">
            <a:extLst>
              <a:ext uri="{FF2B5EF4-FFF2-40B4-BE49-F238E27FC236}">
                <a16:creationId xmlns:a16="http://schemas.microsoft.com/office/drawing/2014/main" id="{D0867A8C-12A6-3F1F-AB4D-A50960BF17C4}"/>
              </a:ext>
              <a:ext uri="{C183D7F6-B498-43B3-948B-1728B52AA6E4}">
                <adec:decorative xmlns:adec="http://schemas.microsoft.com/office/drawing/2017/decorative" val="1"/>
              </a:ext>
            </a:extLst>
          </p:cNvPr>
          <p:cNvSpPr/>
          <p:nvPr/>
        </p:nvSpPr>
        <p:spPr>
          <a:xfrm>
            <a:off x="4959838" y="2007082"/>
            <a:ext cx="1062241" cy="26113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Rectangle 9">
            <a:extLst>
              <a:ext uri="{FF2B5EF4-FFF2-40B4-BE49-F238E27FC236}">
                <a16:creationId xmlns:a16="http://schemas.microsoft.com/office/drawing/2014/main" id="{E5706A85-84D8-7EC0-D1FD-FC21BE4DFC25}"/>
              </a:ext>
              <a:ext uri="{C183D7F6-B498-43B3-948B-1728B52AA6E4}">
                <adec:decorative xmlns:adec="http://schemas.microsoft.com/office/drawing/2017/decorative" val="1"/>
              </a:ext>
            </a:extLst>
          </p:cNvPr>
          <p:cNvSpPr/>
          <p:nvPr/>
        </p:nvSpPr>
        <p:spPr>
          <a:xfrm>
            <a:off x="4969364" y="2370569"/>
            <a:ext cx="1062241" cy="20549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Rectangle 10">
            <a:extLst>
              <a:ext uri="{FF2B5EF4-FFF2-40B4-BE49-F238E27FC236}">
                <a16:creationId xmlns:a16="http://schemas.microsoft.com/office/drawing/2014/main" id="{304BFE5D-4EDB-0A5F-F6B4-2CDA1810B1C9}"/>
              </a:ext>
              <a:ext uri="{C183D7F6-B498-43B3-948B-1728B52AA6E4}">
                <adec:decorative xmlns:adec="http://schemas.microsoft.com/office/drawing/2017/decorative" val="1"/>
              </a:ext>
            </a:extLst>
          </p:cNvPr>
          <p:cNvSpPr/>
          <p:nvPr/>
        </p:nvSpPr>
        <p:spPr>
          <a:xfrm>
            <a:off x="4959838" y="2653498"/>
            <a:ext cx="1062241" cy="18351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Rectangle 11">
            <a:extLst>
              <a:ext uri="{FF2B5EF4-FFF2-40B4-BE49-F238E27FC236}">
                <a16:creationId xmlns:a16="http://schemas.microsoft.com/office/drawing/2014/main" id="{DF524635-4273-3846-BDDA-9AABB3CAEF61}"/>
              </a:ext>
              <a:ext uri="{C183D7F6-B498-43B3-948B-1728B52AA6E4}">
                <adec:decorative xmlns:adec="http://schemas.microsoft.com/office/drawing/2017/decorative" val="1"/>
              </a:ext>
            </a:extLst>
          </p:cNvPr>
          <p:cNvSpPr/>
          <p:nvPr/>
        </p:nvSpPr>
        <p:spPr>
          <a:xfrm>
            <a:off x="4969364" y="3240475"/>
            <a:ext cx="1062241" cy="20869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Rectangle 12">
            <a:extLst>
              <a:ext uri="{FF2B5EF4-FFF2-40B4-BE49-F238E27FC236}">
                <a16:creationId xmlns:a16="http://schemas.microsoft.com/office/drawing/2014/main" id="{69093F8D-5873-C761-2225-08A543ADD5D7}"/>
              </a:ext>
              <a:ext uri="{C183D7F6-B498-43B3-948B-1728B52AA6E4}">
                <adec:decorative xmlns:adec="http://schemas.microsoft.com/office/drawing/2017/decorative" val="1"/>
              </a:ext>
            </a:extLst>
          </p:cNvPr>
          <p:cNvSpPr/>
          <p:nvPr/>
        </p:nvSpPr>
        <p:spPr>
          <a:xfrm>
            <a:off x="4959837" y="2914457"/>
            <a:ext cx="1062241" cy="226198"/>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TextBox 1">
            <a:extLst>
              <a:ext uri="{FF2B5EF4-FFF2-40B4-BE49-F238E27FC236}">
                <a16:creationId xmlns:a16="http://schemas.microsoft.com/office/drawing/2014/main" id="{EF4B074F-BCDF-CBB1-B7F4-B34AC06B1C58}"/>
              </a:ext>
            </a:extLst>
          </p:cNvPr>
          <p:cNvSpPr txBox="1"/>
          <p:nvPr/>
        </p:nvSpPr>
        <p:spPr>
          <a:xfrm>
            <a:off x="4886324" y="1621798"/>
            <a:ext cx="800102" cy="1888274"/>
          </a:xfrm>
          <a:prstGeom prst="rect">
            <a:avLst/>
          </a:prstGeom>
          <a:noFill/>
          <a:ln>
            <a:noFill/>
          </a:ln>
        </p:spPr>
        <p:txBody>
          <a:bodyPr wrap="square" rtlCol="0">
            <a:spAutoFit/>
          </a:bodyPr>
          <a:lstStyle/>
          <a:p>
            <a:pPr>
              <a:lnSpc>
                <a:spcPct val="190000"/>
              </a:lnSpc>
            </a:pPr>
            <a:r>
              <a:rPr lang="es-AR" sz="1050" dirty="0" err="1">
                <a:solidFill>
                  <a:schemeClr val="bg2">
                    <a:lumMod val="25000"/>
                  </a:schemeClr>
                </a:solidFill>
                <a:latin typeface="Arial" panose="020B0604020202020204" pitchFamily="34" charset="0"/>
                <a:cs typeface="Arial" panose="020B0604020202020204" pitchFamily="34" charset="0"/>
              </a:rPr>
              <a:t>Lekti</a:t>
            </a:r>
            <a:endParaRPr lang="es-AR" sz="105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s-AR" sz="1050" dirty="0" err="1">
                <a:solidFill>
                  <a:schemeClr val="bg2">
                    <a:lumMod val="25000"/>
                  </a:schemeClr>
                </a:solidFill>
                <a:latin typeface="Arial" panose="020B0604020202020204" pitchFamily="34" charset="0"/>
                <a:cs typeface="Arial" panose="020B0604020202020204" pitchFamily="34" charset="0"/>
              </a:rPr>
              <a:t>Langaj</a:t>
            </a:r>
            <a:endParaRPr lang="es-AR" sz="105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s-AR" sz="1050" dirty="0" err="1">
                <a:solidFill>
                  <a:schemeClr val="bg2">
                    <a:lumMod val="25000"/>
                  </a:schemeClr>
                </a:solidFill>
                <a:latin typeface="Arial" panose="020B0604020202020204" pitchFamily="34" charset="0"/>
                <a:cs typeface="Arial" panose="020B0604020202020204" pitchFamily="34" charset="0"/>
              </a:rPr>
              <a:t>Ekriti</a:t>
            </a:r>
            <a:endParaRPr lang="es-AR" sz="105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s-AR" sz="1050" dirty="0" err="1">
                <a:solidFill>
                  <a:schemeClr val="bg2">
                    <a:lumMod val="25000"/>
                  </a:schemeClr>
                </a:solidFill>
                <a:latin typeface="Arial" panose="020B0604020202020204" pitchFamily="34" charset="0"/>
                <a:cs typeface="Arial" panose="020B0604020202020204" pitchFamily="34" charset="0"/>
              </a:rPr>
              <a:t>Lekti</a:t>
            </a:r>
            <a:endParaRPr lang="es-AR" sz="105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s-AR" sz="1050" dirty="0" err="1">
                <a:solidFill>
                  <a:schemeClr val="bg2">
                    <a:lumMod val="25000"/>
                  </a:schemeClr>
                </a:solidFill>
                <a:latin typeface="Arial" panose="020B0604020202020204" pitchFamily="34" charset="0"/>
                <a:cs typeface="Arial" panose="020B0604020202020204" pitchFamily="34" charset="0"/>
              </a:rPr>
              <a:t>Lekti</a:t>
            </a:r>
            <a:endParaRPr lang="es-AR" sz="105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s-AR" sz="1050" dirty="0" err="1">
                <a:solidFill>
                  <a:schemeClr val="bg2">
                    <a:lumMod val="25000"/>
                  </a:schemeClr>
                </a:solidFill>
                <a:latin typeface="Arial" panose="020B0604020202020204" pitchFamily="34" charset="0"/>
                <a:cs typeface="Arial" panose="020B0604020202020204" pitchFamily="34" charset="0"/>
              </a:rPr>
              <a:t>Langaj</a:t>
            </a:r>
            <a:endParaRPr lang="es-AR" sz="1050" dirty="0">
              <a:solidFill>
                <a:schemeClr val="bg2">
                  <a:lumMod val="25000"/>
                </a:schemeClr>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90396FD1-B28C-6787-C1D1-C1279D3D23E8}"/>
              </a:ext>
              <a:ext uri="{C183D7F6-B498-43B3-948B-1728B52AA6E4}">
                <adec:decorative xmlns:adec="http://schemas.microsoft.com/office/drawing/2017/decorative" val="1"/>
              </a:ext>
            </a:extLst>
          </p:cNvPr>
          <p:cNvSpPr/>
          <p:nvPr/>
        </p:nvSpPr>
        <p:spPr>
          <a:xfrm>
            <a:off x="8826989" y="1719561"/>
            <a:ext cx="1062241" cy="228255"/>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Rectangle 15">
            <a:extLst>
              <a:ext uri="{FF2B5EF4-FFF2-40B4-BE49-F238E27FC236}">
                <a16:creationId xmlns:a16="http://schemas.microsoft.com/office/drawing/2014/main" id="{017CC5F6-70A0-952C-D1A2-102156284D6D}"/>
              </a:ext>
              <a:ext uri="{C183D7F6-B498-43B3-948B-1728B52AA6E4}">
                <adec:decorative xmlns:adec="http://schemas.microsoft.com/office/drawing/2017/decorative" val="1"/>
              </a:ext>
            </a:extLst>
          </p:cNvPr>
          <p:cNvSpPr/>
          <p:nvPr/>
        </p:nvSpPr>
        <p:spPr>
          <a:xfrm>
            <a:off x="8817463" y="2007082"/>
            <a:ext cx="1062241" cy="26113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Rectangle 16">
            <a:extLst>
              <a:ext uri="{FF2B5EF4-FFF2-40B4-BE49-F238E27FC236}">
                <a16:creationId xmlns:a16="http://schemas.microsoft.com/office/drawing/2014/main" id="{CB9209F7-898D-4FFA-60BA-2C3E8C1B6816}"/>
              </a:ext>
              <a:ext uri="{C183D7F6-B498-43B3-948B-1728B52AA6E4}">
                <adec:decorative xmlns:adec="http://schemas.microsoft.com/office/drawing/2017/decorative" val="1"/>
              </a:ext>
            </a:extLst>
          </p:cNvPr>
          <p:cNvSpPr/>
          <p:nvPr/>
        </p:nvSpPr>
        <p:spPr>
          <a:xfrm>
            <a:off x="8826989" y="2370569"/>
            <a:ext cx="1062241" cy="20549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Rectangle 17">
            <a:extLst>
              <a:ext uri="{FF2B5EF4-FFF2-40B4-BE49-F238E27FC236}">
                <a16:creationId xmlns:a16="http://schemas.microsoft.com/office/drawing/2014/main" id="{656A78A7-146B-BF81-4AC5-5ADD03F41C2A}"/>
              </a:ext>
              <a:ext uri="{C183D7F6-B498-43B3-948B-1728B52AA6E4}">
                <adec:decorative xmlns:adec="http://schemas.microsoft.com/office/drawing/2017/decorative" val="1"/>
              </a:ext>
            </a:extLst>
          </p:cNvPr>
          <p:cNvSpPr/>
          <p:nvPr/>
        </p:nvSpPr>
        <p:spPr>
          <a:xfrm>
            <a:off x="8817463" y="2653498"/>
            <a:ext cx="1062241" cy="18351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Rectangle 19">
            <a:extLst>
              <a:ext uri="{FF2B5EF4-FFF2-40B4-BE49-F238E27FC236}">
                <a16:creationId xmlns:a16="http://schemas.microsoft.com/office/drawing/2014/main" id="{CA97D5EE-D17E-76C9-2882-A25B12F30B4B}"/>
              </a:ext>
              <a:ext uri="{C183D7F6-B498-43B3-948B-1728B52AA6E4}">
                <adec:decorative xmlns:adec="http://schemas.microsoft.com/office/drawing/2017/decorative" val="1"/>
              </a:ext>
            </a:extLst>
          </p:cNvPr>
          <p:cNvSpPr/>
          <p:nvPr/>
        </p:nvSpPr>
        <p:spPr>
          <a:xfrm>
            <a:off x="8826989" y="3240475"/>
            <a:ext cx="1062241" cy="20869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Rectangle 20">
            <a:extLst>
              <a:ext uri="{FF2B5EF4-FFF2-40B4-BE49-F238E27FC236}">
                <a16:creationId xmlns:a16="http://schemas.microsoft.com/office/drawing/2014/main" id="{D7E062EA-8878-2DF8-6599-78CE74B2B5F1}"/>
              </a:ext>
              <a:ext uri="{C183D7F6-B498-43B3-948B-1728B52AA6E4}">
                <adec:decorative xmlns:adec="http://schemas.microsoft.com/office/drawing/2017/decorative" val="1"/>
              </a:ext>
            </a:extLst>
          </p:cNvPr>
          <p:cNvSpPr/>
          <p:nvPr/>
        </p:nvSpPr>
        <p:spPr>
          <a:xfrm>
            <a:off x="8817462" y="2914457"/>
            <a:ext cx="1062241" cy="226198"/>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TextBox 13">
            <a:extLst>
              <a:ext uri="{FF2B5EF4-FFF2-40B4-BE49-F238E27FC236}">
                <a16:creationId xmlns:a16="http://schemas.microsoft.com/office/drawing/2014/main" id="{85A80111-069D-9DDB-4869-9D8E95AD79F6}"/>
              </a:ext>
            </a:extLst>
          </p:cNvPr>
          <p:cNvSpPr txBox="1"/>
          <p:nvPr/>
        </p:nvSpPr>
        <p:spPr>
          <a:xfrm>
            <a:off x="9032821" y="1610879"/>
            <a:ext cx="677671" cy="1888274"/>
          </a:xfrm>
          <a:prstGeom prst="rect">
            <a:avLst/>
          </a:prstGeom>
          <a:noFill/>
          <a:ln>
            <a:noFill/>
          </a:ln>
        </p:spPr>
        <p:txBody>
          <a:bodyPr wrap="square" rtlCol="0">
            <a:spAutoFit/>
          </a:bodyPr>
          <a:lstStyle/>
          <a:p>
            <a:pPr algn="ctr">
              <a:lnSpc>
                <a:spcPct val="190000"/>
              </a:lnSpc>
            </a:pPr>
            <a:r>
              <a:rPr lang="es-AR" sz="1050" dirty="0">
                <a:solidFill>
                  <a:schemeClr val="bg2">
                    <a:lumMod val="25000"/>
                  </a:schemeClr>
                </a:solidFill>
                <a:latin typeface="Arial" panose="020B0604020202020204" pitchFamily="34" charset="0"/>
                <a:cs typeface="Arial" panose="020B0604020202020204" pitchFamily="34" charset="0"/>
              </a:rPr>
              <a:t>1 </a:t>
            </a:r>
            <a:r>
              <a:rPr lang="es-AR" sz="1050" dirty="0" err="1">
                <a:solidFill>
                  <a:schemeClr val="bg2">
                    <a:lumMod val="25000"/>
                  </a:schemeClr>
                </a:solidFill>
                <a:latin typeface="Arial" panose="020B0604020202020204" pitchFamily="34" charset="0"/>
                <a:cs typeface="Arial" panose="020B0604020202020204" pitchFamily="34" charset="0"/>
              </a:rPr>
              <a:t>sou</a:t>
            </a:r>
            <a:r>
              <a:rPr lang="es-AR" sz="1050" dirty="0">
                <a:solidFill>
                  <a:schemeClr val="bg2">
                    <a:lumMod val="25000"/>
                  </a:schemeClr>
                </a:solidFill>
                <a:latin typeface="Arial" panose="020B0604020202020204" pitchFamily="34" charset="0"/>
                <a:cs typeface="Arial" panose="020B0604020202020204" pitchFamily="34" charset="0"/>
              </a:rPr>
              <a:t> 1</a:t>
            </a:r>
          </a:p>
          <a:p>
            <a:pPr algn="ctr">
              <a:lnSpc>
                <a:spcPct val="190000"/>
              </a:lnSpc>
            </a:pPr>
            <a:r>
              <a:rPr lang="es-AR" sz="1050" dirty="0">
                <a:solidFill>
                  <a:schemeClr val="bg2">
                    <a:lumMod val="25000"/>
                  </a:schemeClr>
                </a:solidFill>
                <a:latin typeface="Arial" panose="020B0604020202020204" pitchFamily="34" charset="0"/>
                <a:cs typeface="Arial" panose="020B0604020202020204" pitchFamily="34" charset="0"/>
              </a:rPr>
              <a:t>1 </a:t>
            </a:r>
            <a:r>
              <a:rPr lang="es-AR" sz="1050" dirty="0" err="1">
                <a:solidFill>
                  <a:schemeClr val="bg2">
                    <a:lumMod val="25000"/>
                  </a:schemeClr>
                </a:solidFill>
                <a:latin typeface="Arial" panose="020B0604020202020204" pitchFamily="34" charset="0"/>
                <a:cs typeface="Arial" panose="020B0604020202020204" pitchFamily="34" charset="0"/>
              </a:rPr>
              <a:t>sou</a:t>
            </a:r>
            <a:r>
              <a:rPr lang="es-AR" sz="1050" dirty="0">
                <a:solidFill>
                  <a:schemeClr val="bg2">
                    <a:lumMod val="25000"/>
                  </a:schemeClr>
                </a:solidFill>
                <a:latin typeface="Arial" panose="020B0604020202020204" pitchFamily="34" charset="0"/>
                <a:cs typeface="Arial" panose="020B0604020202020204" pitchFamily="34" charset="0"/>
              </a:rPr>
              <a:t> 3</a:t>
            </a:r>
          </a:p>
          <a:p>
            <a:pPr algn="ctr">
              <a:lnSpc>
                <a:spcPct val="190000"/>
              </a:lnSpc>
            </a:pPr>
            <a:r>
              <a:rPr lang="es-AR" sz="1050" dirty="0">
                <a:solidFill>
                  <a:schemeClr val="bg2">
                    <a:lumMod val="25000"/>
                  </a:schemeClr>
                </a:solidFill>
                <a:latin typeface="Arial" panose="020B0604020202020204" pitchFamily="34" charset="0"/>
                <a:cs typeface="Arial" panose="020B0604020202020204" pitchFamily="34" charset="0"/>
              </a:rPr>
              <a:t>1 </a:t>
            </a:r>
            <a:r>
              <a:rPr lang="es-AR" sz="1050" dirty="0" err="1">
                <a:solidFill>
                  <a:schemeClr val="bg2">
                    <a:lumMod val="25000"/>
                  </a:schemeClr>
                </a:solidFill>
                <a:latin typeface="Arial" panose="020B0604020202020204" pitchFamily="34" charset="0"/>
                <a:cs typeface="Arial" panose="020B0604020202020204" pitchFamily="34" charset="0"/>
              </a:rPr>
              <a:t>sou</a:t>
            </a:r>
            <a:r>
              <a:rPr lang="es-AR" sz="1050" dirty="0">
                <a:solidFill>
                  <a:schemeClr val="bg2">
                    <a:lumMod val="25000"/>
                  </a:schemeClr>
                </a:solidFill>
                <a:latin typeface="Arial" panose="020B0604020202020204" pitchFamily="34" charset="0"/>
                <a:cs typeface="Arial" panose="020B0604020202020204" pitchFamily="34" charset="0"/>
              </a:rPr>
              <a:t> 4</a:t>
            </a:r>
          </a:p>
          <a:p>
            <a:pPr algn="ctr">
              <a:lnSpc>
                <a:spcPct val="190000"/>
              </a:lnSpc>
            </a:pPr>
            <a:r>
              <a:rPr lang="es-AR" sz="1050" dirty="0">
                <a:solidFill>
                  <a:schemeClr val="bg2">
                    <a:lumMod val="25000"/>
                  </a:schemeClr>
                </a:solidFill>
                <a:latin typeface="Arial" panose="020B0604020202020204" pitchFamily="34" charset="0"/>
                <a:cs typeface="Arial" panose="020B0604020202020204" pitchFamily="34" charset="0"/>
              </a:rPr>
              <a:t>1 </a:t>
            </a:r>
            <a:r>
              <a:rPr lang="es-AR" sz="1050" dirty="0" err="1">
                <a:solidFill>
                  <a:schemeClr val="bg2">
                    <a:lumMod val="25000"/>
                  </a:schemeClr>
                </a:solidFill>
                <a:latin typeface="Arial" panose="020B0604020202020204" pitchFamily="34" charset="0"/>
                <a:cs typeface="Arial" panose="020B0604020202020204" pitchFamily="34" charset="0"/>
              </a:rPr>
              <a:t>sou</a:t>
            </a:r>
            <a:r>
              <a:rPr lang="es-AR" sz="1050" dirty="0">
                <a:solidFill>
                  <a:schemeClr val="bg2">
                    <a:lumMod val="25000"/>
                  </a:schemeClr>
                </a:solidFill>
                <a:latin typeface="Arial" panose="020B0604020202020204" pitchFamily="34" charset="0"/>
                <a:cs typeface="Arial" panose="020B0604020202020204" pitchFamily="34" charset="0"/>
              </a:rPr>
              <a:t> 1</a:t>
            </a:r>
          </a:p>
          <a:p>
            <a:pPr algn="ctr">
              <a:lnSpc>
                <a:spcPct val="190000"/>
              </a:lnSpc>
            </a:pPr>
            <a:r>
              <a:rPr lang="es-AR" sz="1050" dirty="0">
                <a:solidFill>
                  <a:schemeClr val="bg2">
                    <a:lumMod val="25000"/>
                  </a:schemeClr>
                </a:solidFill>
                <a:latin typeface="Arial" panose="020B0604020202020204" pitchFamily="34" charset="0"/>
                <a:cs typeface="Arial" panose="020B0604020202020204" pitchFamily="34" charset="0"/>
              </a:rPr>
              <a:t>1 </a:t>
            </a:r>
            <a:r>
              <a:rPr lang="es-AR" sz="1050" dirty="0" err="1">
                <a:solidFill>
                  <a:schemeClr val="bg2">
                    <a:lumMod val="25000"/>
                  </a:schemeClr>
                </a:solidFill>
                <a:latin typeface="Arial" panose="020B0604020202020204" pitchFamily="34" charset="0"/>
                <a:cs typeface="Arial" panose="020B0604020202020204" pitchFamily="34" charset="0"/>
              </a:rPr>
              <a:t>sou</a:t>
            </a:r>
            <a:r>
              <a:rPr lang="es-AR" sz="1050" dirty="0">
                <a:solidFill>
                  <a:schemeClr val="bg2">
                    <a:lumMod val="25000"/>
                  </a:schemeClr>
                </a:solidFill>
                <a:latin typeface="Arial" panose="020B0604020202020204" pitchFamily="34" charset="0"/>
                <a:cs typeface="Arial" panose="020B0604020202020204" pitchFamily="34" charset="0"/>
              </a:rPr>
              <a:t> 1</a:t>
            </a:r>
          </a:p>
          <a:p>
            <a:pPr algn="ctr">
              <a:lnSpc>
                <a:spcPct val="190000"/>
              </a:lnSpc>
            </a:pPr>
            <a:r>
              <a:rPr lang="es-AR" sz="1050" dirty="0">
                <a:solidFill>
                  <a:schemeClr val="bg2">
                    <a:lumMod val="25000"/>
                  </a:schemeClr>
                </a:solidFill>
                <a:latin typeface="Arial" panose="020B0604020202020204" pitchFamily="34" charset="0"/>
                <a:cs typeface="Arial" panose="020B0604020202020204" pitchFamily="34" charset="0"/>
              </a:rPr>
              <a:t>2 </a:t>
            </a:r>
            <a:r>
              <a:rPr lang="es-AR" sz="1050" dirty="0" err="1">
                <a:solidFill>
                  <a:schemeClr val="bg2">
                    <a:lumMod val="25000"/>
                  </a:schemeClr>
                </a:solidFill>
                <a:latin typeface="Arial" panose="020B0604020202020204" pitchFamily="34" charset="0"/>
                <a:cs typeface="Arial" panose="020B0604020202020204" pitchFamily="34" charset="0"/>
              </a:rPr>
              <a:t>sou</a:t>
            </a:r>
            <a:r>
              <a:rPr lang="es-AR" sz="1050" dirty="0">
                <a:solidFill>
                  <a:schemeClr val="bg2">
                    <a:lumMod val="25000"/>
                  </a:schemeClr>
                </a:solidFill>
                <a:latin typeface="Arial" panose="020B0604020202020204" pitchFamily="34" charset="0"/>
                <a:cs typeface="Arial" panose="020B0604020202020204" pitchFamily="34" charset="0"/>
              </a:rPr>
              <a:t> 2</a:t>
            </a:r>
          </a:p>
        </p:txBody>
      </p:sp>
      <p:sp>
        <p:nvSpPr>
          <p:cNvPr id="24" name="TextBox 23">
            <a:extLst>
              <a:ext uri="{FF2B5EF4-FFF2-40B4-BE49-F238E27FC236}">
                <a16:creationId xmlns:a16="http://schemas.microsoft.com/office/drawing/2014/main" id="{BEEE0F5C-CE18-D7F2-4A39-43A4B2071C7C}"/>
              </a:ext>
            </a:extLst>
          </p:cNvPr>
          <p:cNvSpPr txBox="1"/>
          <p:nvPr/>
        </p:nvSpPr>
        <p:spPr>
          <a:xfrm>
            <a:off x="4800598" y="3550861"/>
            <a:ext cx="3030795" cy="315920"/>
          </a:xfrm>
          <a:prstGeom prst="rect">
            <a:avLst/>
          </a:prstGeom>
          <a:solidFill>
            <a:srgbClr val="DDDDDD"/>
          </a:solidFill>
          <a:ln>
            <a:noFill/>
          </a:ln>
        </p:spPr>
        <p:txBody>
          <a:bodyPr wrap="square" rtlCol="0">
            <a:spAutoFit/>
          </a:bodyPr>
          <a:lstStyle/>
          <a:p>
            <a:pPr>
              <a:lnSpc>
                <a:spcPct val="190000"/>
              </a:lnSpc>
            </a:pPr>
            <a:r>
              <a:rPr lang="es-AR" sz="900" b="1" dirty="0" err="1">
                <a:solidFill>
                  <a:schemeClr val="bg2">
                    <a:lumMod val="25000"/>
                  </a:schemeClr>
                </a:solidFill>
                <a:latin typeface="Arial" panose="020B0604020202020204" pitchFamily="34" charset="0"/>
                <a:cs typeface="Arial" panose="020B0604020202020204" pitchFamily="34" charset="0"/>
              </a:rPr>
              <a:t>Nòt</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b="1" dirty="0" err="1">
                <a:solidFill>
                  <a:schemeClr val="bg2">
                    <a:lumMod val="25000"/>
                  </a:schemeClr>
                </a:solidFill>
                <a:latin typeface="Arial" panose="020B0604020202020204" pitchFamily="34" charset="0"/>
                <a:cs typeface="Arial" panose="020B0604020202020204" pitchFamily="34" charset="0"/>
              </a:rPr>
              <a:t>pou</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b="1" dirty="0" err="1">
                <a:solidFill>
                  <a:schemeClr val="bg2">
                    <a:lumMod val="25000"/>
                  </a:schemeClr>
                </a:solidFill>
                <a:latin typeface="Arial" panose="020B0604020202020204" pitchFamily="34" charset="0"/>
                <a:cs typeface="Arial" panose="020B0604020202020204" pitchFamily="34" charset="0"/>
              </a:rPr>
              <a:t>Règ</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b="1" dirty="0" err="1">
                <a:solidFill>
                  <a:schemeClr val="bg2">
                    <a:lumMod val="25000"/>
                  </a:schemeClr>
                </a:solidFill>
                <a:latin typeface="Arial" panose="020B0604020202020204" pitchFamily="34" charset="0"/>
                <a:cs typeface="Arial" panose="020B0604020202020204" pitchFamily="34" charset="0"/>
              </a:rPr>
              <a:t>Gramè</a:t>
            </a:r>
            <a:r>
              <a:rPr lang="es-AR" sz="900" b="1" dirty="0">
                <a:solidFill>
                  <a:schemeClr val="bg2">
                    <a:lumMod val="25000"/>
                  </a:schemeClr>
                </a:solidFill>
                <a:latin typeface="Arial" panose="020B0604020202020204" pitchFamily="34" charset="0"/>
                <a:cs typeface="Arial" panose="020B0604020202020204" pitchFamily="34" charset="0"/>
              </a:rPr>
              <a:t> ak </a:t>
            </a:r>
            <a:r>
              <a:rPr lang="es-AR" sz="900" b="1" dirty="0" err="1">
                <a:solidFill>
                  <a:schemeClr val="bg2">
                    <a:lumMod val="25000"/>
                  </a:schemeClr>
                </a:solidFill>
                <a:latin typeface="Arial" panose="020B0604020202020204" pitchFamily="34" charset="0"/>
                <a:cs typeface="Arial" panose="020B0604020202020204" pitchFamily="34" charset="0"/>
              </a:rPr>
              <a:t>Òtograf</a:t>
            </a:r>
            <a:r>
              <a:rPr lang="es-AR" sz="900" b="1" dirty="0">
                <a:solidFill>
                  <a:schemeClr val="bg2">
                    <a:lumMod val="25000"/>
                  </a:schemeClr>
                </a:solidFill>
                <a:latin typeface="Arial" panose="020B0604020202020204" pitchFamily="34" charset="0"/>
                <a:cs typeface="Arial" panose="020B0604020202020204" pitchFamily="34" charset="0"/>
              </a:rPr>
              <a:t> nan </a:t>
            </a:r>
            <a:r>
              <a:rPr lang="es-AR" sz="900" b="1" dirty="0" err="1">
                <a:solidFill>
                  <a:schemeClr val="bg2">
                    <a:lumMod val="25000"/>
                  </a:schemeClr>
                </a:solidFill>
                <a:latin typeface="Arial" panose="020B0604020202020204" pitchFamily="34" charset="0"/>
                <a:cs typeface="Arial" panose="020B0604020202020204" pitchFamily="34" charset="0"/>
              </a:rPr>
              <a:t>Redaksyon</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7C07E3EE-AE1D-FDAA-0A89-F1F6DF70DD3F}"/>
              </a:ext>
            </a:extLst>
          </p:cNvPr>
          <p:cNvSpPr txBox="1"/>
          <p:nvPr/>
        </p:nvSpPr>
        <p:spPr>
          <a:xfrm>
            <a:off x="4800598" y="3914522"/>
            <a:ext cx="2435943" cy="315920"/>
          </a:xfrm>
          <a:prstGeom prst="rect">
            <a:avLst/>
          </a:prstGeom>
          <a:solidFill>
            <a:srgbClr val="DDDDDD"/>
          </a:solidFill>
          <a:ln>
            <a:noFill/>
          </a:ln>
        </p:spPr>
        <p:txBody>
          <a:bodyPr wrap="square" rtlCol="0">
            <a:spAutoFit/>
          </a:bodyPr>
          <a:lstStyle/>
          <a:p>
            <a:pPr>
              <a:lnSpc>
                <a:spcPct val="190000"/>
              </a:lnSpc>
            </a:pPr>
            <a:r>
              <a:rPr lang="es-AR" sz="900" b="1" dirty="0" err="1">
                <a:solidFill>
                  <a:schemeClr val="bg2">
                    <a:lumMod val="25000"/>
                  </a:schemeClr>
                </a:solidFill>
                <a:latin typeface="Arial" panose="020B0604020202020204" pitchFamily="34" charset="0"/>
                <a:cs typeface="Arial" panose="020B0604020202020204" pitchFamily="34" charset="0"/>
              </a:rPr>
              <a:t>Nòt</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b="1" dirty="0" err="1">
                <a:solidFill>
                  <a:schemeClr val="bg2">
                    <a:lumMod val="25000"/>
                  </a:schemeClr>
                </a:solidFill>
                <a:latin typeface="Arial" panose="020B0604020202020204" pitchFamily="34" charset="0"/>
                <a:cs typeface="Arial" panose="020B0604020202020204" pitchFamily="34" charset="0"/>
              </a:rPr>
              <a:t>pou</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b="1" dirty="0" err="1">
                <a:solidFill>
                  <a:schemeClr val="bg2">
                    <a:lumMod val="25000"/>
                  </a:schemeClr>
                </a:solidFill>
                <a:latin typeface="Arial" panose="020B0604020202020204" pitchFamily="34" charset="0"/>
                <a:cs typeface="Arial" panose="020B0604020202020204" pitchFamily="34" charset="0"/>
              </a:rPr>
              <a:t>Devlopman</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b="1" dirty="0" err="1">
                <a:solidFill>
                  <a:schemeClr val="bg2">
                    <a:lumMod val="25000"/>
                  </a:schemeClr>
                </a:solidFill>
                <a:latin typeface="Arial" panose="020B0604020202020204" pitchFamily="34" charset="0"/>
                <a:cs typeface="Arial" panose="020B0604020202020204" pitchFamily="34" charset="0"/>
              </a:rPr>
              <a:t>Lide</a:t>
            </a:r>
            <a:r>
              <a:rPr lang="es-AR" sz="900" b="1" dirty="0">
                <a:solidFill>
                  <a:schemeClr val="bg2">
                    <a:lumMod val="25000"/>
                  </a:schemeClr>
                </a:solidFill>
                <a:latin typeface="Arial" panose="020B0604020202020204" pitchFamily="34" charset="0"/>
                <a:cs typeface="Arial" panose="020B0604020202020204" pitchFamily="34" charset="0"/>
              </a:rPr>
              <a:t> nan </a:t>
            </a:r>
            <a:r>
              <a:rPr lang="es-AR" sz="900" b="1" dirty="0" err="1">
                <a:solidFill>
                  <a:schemeClr val="bg2">
                    <a:lumMod val="25000"/>
                  </a:schemeClr>
                </a:solidFill>
                <a:latin typeface="Arial" panose="020B0604020202020204" pitchFamily="34" charset="0"/>
                <a:cs typeface="Arial" panose="020B0604020202020204" pitchFamily="34" charset="0"/>
              </a:rPr>
              <a:t>Redaksyon</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3" name="Rounded Rectangular Callout 11">
            <a:extLst>
              <a:ext uri="{FF2B5EF4-FFF2-40B4-BE49-F238E27FC236}">
                <a16:creationId xmlns:a16="http://schemas.microsoft.com/office/drawing/2014/main" id="{A15DCE56-82E4-9CB1-BF99-3839830138BA}"/>
              </a:ext>
            </a:extLst>
          </p:cNvPr>
          <p:cNvSpPr/>
          <p:nvPr/>
        </p:nvSpPr>
        <p:spPr>
          <a:xfrm>
            <a:off x="510061" y="1719561"/>
            <a:ext cx="2932525" cy="2317348"/>
          </a:xfrm>
          <a:prstGeom prst="wedgeRoundRectCallout">
            <a:avLst>
              <a:gd name="adj1" fmla="val 64901"/>
              <a:gd name="adj2" fmla="val 76203"/>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latin typeface="Aptos" panose="020B0004020202020204" pitchFamily="34" charset="0"/>
              </a:rPr>
              <a:t>Pase </a:t>
            </a:r>
            <a:r>
              <a:rPr lang="en-US" dirty="0" err="1">
                <a:solidFill>
                  <a:schemeClr val="bg1"/>
                </a:solidFill>
                <a:latin typeface="Aptos" panose="020B0004020202020204" pitchFamily="34" charset="0"/>
              </a:rPr>
              <a:t>souri</a:t>
            </a:r>
            <a:r>
              <a:rPr lang="en-US" dirty="0">
                <a:solidFill>
                  <a:schemeClr val="bg1"/>
                </a:solidFill>
                <a:latin typeface="Aptos" panose="020B0004020202020204" pitchFamily="34" charset="0"/>
              </a:rPr>
              <a:t> a sou </a:t>
            </a:r>
            <a:r>
              <a:rPr lang="en-US" dirty="0" err="1">
                <a:solidFill>
                  <a:schemeClr val="bg1"/>
                </a:solidFill>
                <a:latin typeface="Aptos" panose="020B0004020202020204" pitchFamily="34" charset="0"/>
              </a:rPr>
              <a:t>wonn</a:t>
            </a:r>
            <a:r>
              <a:rPr lang="en-US" dirty="0">
                <a:solidFill>
                  <a:schemeClr val="bg1"/>
                </a:solidFill>
                <a:latin typeface="Aptos" panose="020B0004020202020204" pitchFamily="34" charset="0"/>
              </a:rPr>
              <a:t> ki anba </a:t>
            </a:r>
            <a:r>
              <a:rPr lang="en-US" dirty="0" err="1">
                <a:solidFill>
                  <a:schemeClr val="bg1"/>
                </a:solidFill>
                <a:latin typeface="Aptos" panose="020B0004020202020204" pitchFamily="34" charset="0"/>
              </a:rPr>
              <a:t>onglè</a:t>
            </a:r>
            <a:r>
              <a:rPr lang="en-US" dirty="0">
                <a:solidFill>
                  <a:schemeClr val="bg1"/>
                </a:solidFill>
                <a:latin typeface="Aptos" panose="020B0004020202020204" pitchFamily="34" charset="0"/>
              </a:rPr>
              <a:t> </a:t>
            </a:r>
            <a:r>
              <a:rPr lang="en-US" b="1" dirty="0" err="1">
                <a:solidFill>
                  <a:schemeClr val="bg1"/>
                </a:solidFill>
                <a:latin typeface="Aptos" panose="020B0004020202020204" pitchFamily="34" charset="0"/>
              </a:rPr>
              <a:t>Rezilta</a:t>
            </a:r>
            <a:r>
              <a:rPr lang="en-US" b="1" dirty="0">
                <a:solidFill>
                  <a:schemeClr val="bg1"/>
                </a:solidFill>
                <a:latin typeface="Aptos" panose="020B0004020202020204" pitchFamily="34" charset="0"/>
              </a:rPr>
              <a:t> </a:t>
            </a:r>
            <a:r>
              <a:rPr lang="en-US" b="1" dirty="0" err="1">
                <a:solidFill>
                  <a:schemeClr val="bg1"/>
                </a:solidFill>
                <a:latin typeface="Aptos" panose="020B0004020202020204" pitchFamily="34" charset="0"/>
              </a:rPr>
              <a:t>Detaye</a:t>
            </a:r>
            <a:r>
              <a:rPr lang="en-US" b="1" dirty="0">
                <a:solidFill>
                  <a:schemeClr val="bg1"/>
                </a:solidFill>
                <a:latin typeface="Aptos" panose="020B0004020202020204" pitchFamily="34" charset="0"/>
              </a:rPr>
              <a:t> </a:t>
            </a:r>
            <a:r>
              <a:rPr lang="en-US" b="1" dirty="0" err="1">
                <a:solidFill>
                  <a:schemeClr val="bg1"/>
                </a:solidFill>
                <a:latin typeface="Aptos" panose="020B0004020202020204" pitchFamily="34" charset="0"/>
              </a:rPr>
              <a:t>yo</a:t>
            </a:r>
            <a:r>
              <a:rPr lang="en-US" b="1"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pou</a:t>
            </a:r>
            <a:r>
              <a:rPr lang="en-US" dirty="0">
                <a:solidFill>
                  <a:schemeClr val="bg1"/>
                </a:solidFill>
                <a:latin typeface="Aptos" panose="020B0004020202020204" pitchFamily="34" charset="0"/>
              </a:rPr>
              <a:t> w </a:t>
            </a:r>
            <a:r>
              <a:rPr lang="en-US" dirty="0" err="1">
                <a:solidFill>
                  <a:schemeClr val="bg1"/>
                </a:solidFill>
                <a:latin typeface="Aptos" panose="020B0004020202020204" pitchFamily="34" charset="0"/>
              </a:rPr>
              <a:t>konprann</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abreviyasyon</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ou</a:t>
            </a:r>
            <a:r>
              <a:rPr lang="en-US" dirty="0">
                <a:solidFill>
                  <a:schemeClr val="bg1"/>
                </a:solidFill>
                <a:latin typeface="Aptos" panose="020B0004020202020204" pitchFamily="34" charset="0"/>
              </a:rPr>
              <a:t> ka </a:t>
            </a:r>
            <a:r>
              <a:rPr lang="en-US" dirty="0" err="1">
                <a:solidFill>
                  <a:schemeClr val="bg1"/>
                </a:solidFill>
                <a:latin typeface="Aptos" panose="020B0004020202020204" pitchFamily="34" charset="0"/>
              </a:rPr>
              <a:t>wè</a:t>
            </a:r>
            <a:r>
              <a:rPr lang="en-US" dirty="0">
                <a:solidFill>
                  <a:schemeClr val="bg1"/>
                </a:solidFill>
                <a:latin typeface="Aptos" panose="020B0004020202020204" pitchFamily="34" charset="0"/>
              </a:rPr>
              <a:t> nan </a:t>
            </a:r>
            <a:r>
              <a:rPr lang="en-US" dirty="0" err="1">
                <a:solidFill>
                  <a:schemeClr val="bg1"/>
                </a:solidFill>
                <a:latin typeface="Aptos" panose="020B0004020202020204" pitchFamily="34" charset="0"/>
              </a:rPr>
              <a:t>rapò</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elèv</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ou</a:t>
            </a:r>
            <a:r>
              <a:rPr lang="en-US" dirty="0">
                <a:solidFill>
                  <a:schemeClr val="bg1"/>
                </a:solidFill>
                <a:latin typeface="Aptos" panose="020B0004020202020204" pitchFamily="34" charset="0"/>
              </a:rPr>
              <a:t> a.</a:t>
            </a:r>
          </a:p>
          <a:p>
            <a:pPr algn="ctr"/>
            <a:endParaRPr lang="en-US" dirty="0">
              <a:solidFill>
                <a:schemeClr val="bg1"/>
              </a:solidFill>
              <a:latin typeface="Aptos" panose="020B0004020202020204" pitchFamily="34" charset="0"/>
            </a:endParaRPr>
          </a:p>
        </p:txBody>
      </p:sp>
      <p:sp>
        <p:nvSpPr>
          <p:cNvPr id="7" name="Slide Number Placeholder 6">
            <a:extLst>
              <a:ext uri="{FF2B5EF4-FFF2-40B4-BE49-F238E27FC236}">
                <a16:creationId xmlns:a16="http://schemas.microsoft.com/office/drawing/2014/main" id="{138C0F9F-DD40-C879-BC4C-73E74A44A010}"/>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18</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5C0CE1E7-D2AD-D111-B84E-443E4C9946D1}"/>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A124DE9-2252-1D9E-3612-BBD6338B7F7C}"/>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9049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77622-EAD5-3892-8C32-207374715E4A}"/>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E163AF24-4477-4C4D-083D-9A15965CA632}"/>
              </a:ext>
            </a:extLst>
          </p:cNvPr>
          <p:cNvSpPr>
            <a:spLocks noGrp="1"/>
          </p:cNvSpPr>
          <p:nvPr>
            <p:ph type="title"/>
          </p:nvPr>
        </p:nvSpPr>
        <p:spPr>
          <a:xfrm>
            <a:off x="1192344" y="2804266"/>
            <a:ext cx="9807309" cy="624734"/>
          </a:xfrm>
        </p:spPr>
        <p:txBody>
          <a:bodyPr>
            <a:noAutofit/>
          </a:bodyPr>
          <a:lstStyle/>
          <a:p>
            <a:pPr algn="ctr"/>
            <a:r>
              <a:rPr lang="en-US" sz="6600" dirty="0" err="1">
                <a:solidFill>
                  <a:srgbClr val="1A4785"/>
                </a:solidFill>
                <a:latin typeface="Aptos" panose="020B0004020202020204" pitchFamily="34" charset="0"/>
                <a:ea typeface="Open Sans Light" pitchFamily="2" charset="0"/>
                <a:cs typeface="Open Sans Light" pitchFamily="2" charset="0"/>
              </a:rPr>
              <a:t>Afiche</a:t>
            </a:r>
            <a:r>
              <a:rPr lang="en-US" sz="6600" dirty="0">
                <a:solidFill>
                  <a:srgbClr val="1A4785"/>
                </a:solidFill>
                <a:latin typeface="Aptos" panose="020B0004020202020204" pitchFamily="34" charset="0"/>
                <a:ea typeface="Open Sans Light" pitchFamily="2" charset="0"/>
                <a:cs typeface="Open Sans Light" pitchFamily="2" charset="0"/>
              </a:rPr>
              <a:t> </a:t>
            </a:r>
            <a:r>
              <a:rPr lang="en-US" sz="6600" dirty="0" err="1">
                <a:solidFill>
                  <a:srgbClr val="1A4785"/>
                </a:solidFill>
                <a:latin typeface="Aptos" panose="020B0004020202020204" pitchFamily="34" charset="0"/>
                <a:ea typeface="Open Sans Light" pitchFamily="2" charset="0"/>
                <a:cs typeface="Open Sans Light" pitchFamily="2" charset="0"/>
              </a:rPr>
              <a:t>Rezilta</a:t>
            </a:r>
            <a:r>
              <a:rPr lang="en-US" sz="6600" dirty="0">
                <a:solidFill>
                  <a:srgbClr val="1A4785"/>
                </a:solidFill>
                <a:latin typeface="Aptos" panose="020B0004020202020204" pitchFamily="34" charset="0"/>
                <a:ea typeface="Open Sans Light" pitchFamily="2" charset="0"/>
                <a:cs typeface="Open Sans Light" pitchFamily="2" charset="0"/>
              </a:rPr>
              <a:t> MCAS-Alt </a:t>
            </a:r>
            <a:r>
              <a:rPr lang="en-US" sz="6600" dirty="0" err="1">
                <a:solidFill>
                  <a:srgbClr val="1A4785"/>
                </a:solidFill>
                <a:latin typeface="Aptos" panose="020B0004020202020204" pitchFamily="34" charset="0"/>
                <a:ea typeface="Open Sans Light" pitchFamily="2" charset="0"/>
                <a:cs typeface="Open Sans Light" pitchFamily="2" charset="0"/>
              </a:rPr>
              <a:t>yo</a:t>
            </a:r>
            <a:endParaRPr lang="en-US" sz="5400" dirty="0"/>
          </a:p>
        </p:txBody>
      </p:sp>
      <p:sp>
        <p:nvSpPr>
          <p:cNvPr id="10" name="Slide Number Placeholder 6">
            <a:extLst>
              <a:ext uri="{FF2B5EF4-FFF2-40B4-BE49-F238E27FC236}">
                <a16:creationId xmlns:a16="http://schemas.microsoft.com/office/drawing/2014/main" id="{7448C352-8AA1-3516-C973-AFBB6C6F5A9D}"/>
              </a:ext>
            </a:extLst>
          </p:cNvPr>
          <p:cNvSpPr>
            <a:spLocks noGrp="1"/>
          </p:cNvSpPr>
          <p:nvPr>
            <p:ph type="sldNum" sz="quarter" idx="12"/>
          </p:nvPr>
        </p:nvSpPr>
        <p:spPr>
          <a:xfrm>
            <a:off x="12359" y="6280009"/>
            <a:ext cx="684758" cy="428041"/>
          </a:xfrm>
        </p:spPr>
        <p:txBody>
          <a:bodyPr/>
          <a:lstStyle/>
          <a:p>
            <a:fld id="{C27A4083-C157-40BE-919B-D8790BE1AD5A}" type="slidenum">
              <a:rPr lang="en-US" sz="2800" smtClean="0">
                <a:solidFill>
                  <a:srgbClr val="1A4785"/>
                </a:solidFill>
                <a:latin typeface="Aptos" panose="020B0004020202020204" pitchFamily="34" charset="0"/>
              </a:rPr>
              <a:t>19</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3A01371E-BD36-C3C3-250F-E4B86307B697}"/>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CE52D48-4D92-3F42-EA54-2267A55A78BA}"/>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6246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F31EC0-7E03-8257-76E4-429677EF8746}"/>
              </a:ext>
            </a:extLst>
          </p:cNvPr>
          <p:cNvSpPr>
            <a:spLocks noGrp="1"/>
          </p:cNvSpPr>
          <p:nvPr>
            <p:ph type="title"/>
          </p:nvPr>
        </p:nvSpPr>
        <p:spPr>
          <a:xfrm>
            <a:off x="12358" y="159575"/>
            <a:ext cx="11250587" cy="624734"/>
          </a:xfrm>
        </p:spPr>
        <p:txBody>
          <a:bodyPr>
            <a:normAutofit fontScale="90000"/>
          </a:bodyPr>
          <a:lstStyle/>
          <a:p>
            <a:r>
              <a:rPr lang="es-ES" sz="5300" dirty="0" err="1">
                <a:solidFill>
                  <a:srgbClr val="1A4785"/>
                </a:solidFill>
                <a:latin typeface="Aptos" panose="020B0004020202020204" pitchFamily="34" charset="0"/>
                <a:ea typeface="Open Sans Light" pitchFamily="2" charset="0"/>
                <a:cs typeface="Open Sans Light" pitchFamily="2" charset="0"/>
              </a:rPr>
              <a:t>Kòmanse</a:t>
            </a:r>
            <a:r>
              <a:rPr lang="es-ES" sz="5300" dirty="0">
                <a:solidFill>
                  <a:srgbClr val="1A4785"/>
                </a:solidFill>
                <a:latin typeface="Aptos" panose="020B0004020202020204" pitchFamily="34" charset="0"/>
                <a:ea typeface="Open Sans Light" pitchFamily="2" charset="0"/>
                <a:cs typeface="Open Sans Light" pitchFamily="2" charset="0"/>
              </a:rPr>
              <a:t>: </a:t>
            </a:r>
            <a:r>
              <a:rPr lang="es-ES" sz="5300" dirty="0" err="1">
                <a:solidFill>
                  <a:srgbClr val="1A4785"/>
                </a:solidFill>
                <a:latin typeface="Aptos" panose="020B0004020202020204" pitchFamily="34" charset="0"/>
                <a:ea typeface="Open Sans Light" pitchFamily="2" charset="0"/>
                <a:cs typeface="Open Sans Light" pitchFamily="2" charset="0"/>
              </a:rPr>
              <a:t>Nouvo</a:t>
            </a:r>
            <a:r>
              <a:rPr lang="es-ES" sz="5300" dirty="0">
                <a:solidFill>
                  <a:srgbClr val="1A4785"/>
                </a:solidFill>
                <a:latin typeface="Aptos" panose="020B0004020202020204" pitchFamily="34" charset="0"/>
                <a:ea typeface="Open Sans Light" pitchFamily="2" charset="0"/>
                <a:cs typeface="Open Sans Light" pitchFamily="2" charset="0"/>
              </a:rPr>
              <a:t> </a:t>
            </a:r>
            <a:r>
              <a:rPr lang="es-ES" sz="5300" dirty="0" err="1">
                <a:solidFill>
                  <a:srgbClr val="1A4785"/>
                </a:solidFill>
                <a:latin typeface="Aptos" panose="020B0004020202020204" pitchFamily="34" charset="0"/>
                <a:ea typeface="Open Sans Light" pitchFamily="2" charset="0"/>
                <a:cs typeface="Open Sans Light" pitchFamily="2" charset="0"/>
              </a:rPr>
              <a:t>Itilizatè</a:t>
            </a:r>
            <a:r>
              <a:rPr lang="es-ES" sz="5300" dirty="0">
                <a:solidFill>
                  <a:srgbClr val="1A4785"/>
                </a:solidFill>
                <a:latin typeface="Aptos" panose="020B0004020202020204" pitchFamily="34" charset="0"/>
                <a:ea typeface="Open Sans Light" pitchFamily="2" charset="0"/>
                <a:cs typeface="Open Sans Light" pitchFamily="2" charset="0"/>
              </a:rPr>
              <a:t> yo</a:t>
            </a:r>
            <a:endParaRPr lang="en-US" dirty="0"/>
          </a:p>
        </p:txBody>
      </p:sp>
      <p:pic>
        <p:nvPicPr>
          <p:cNvPr id="10" name="Picture 9" descr="&#10;Yon kapti ekran paj dakèy Pòtal Fanmi MCAS la, kote itilizatè ki fèk vini yo ka enskri epi konekte sou pòtal la lè l sèvi avèk kòd enskripsyon elèv yo ak dat nesans yo.">
            <a:extLst>
              <a:ext uri="{FF2B5EF4-FFF2-40B4-BE49-F238E27FC236}">
                <a16:creationId xmlns:a16="http://schemas.microsoft.com/office/drawing/2014/main" id="{BC3AB0F2-F415-F7D1-CE29-EE915C4CF9BF}"/>
              </a:ext>
            </a:extLst>
          </p:cNvPr>
          <p:cNvPicPr>
            <a:picLocks noChangeAspect="1"/>
          </p:cNvPicPr>
          <p:nvPr/>
        </p:nvPicPr>
        <p:blipFill>
          <a:blip r:embed="rId3"/>
          <a:stretch>
            <a:fillRect/>
          </a:stretch>
        </p:blipFill>
        <p:spPr>
          <a:xfrm>
            <a:off x="4491889" y="847353"/>
            <a:ext cx="7142890" cy="5792032"/>
          </a:xfrm>
          <a:prstGeom prst="rect">
            <a:avLst/>
          </a:prstGeom>
        </p:spPr>
      </p:pic>
      <p:sp>
        <p:nvSpPr>
          <p:cNvPr id="18" name="Rectangle 17">
            <a:extLst>
              <a:ext uri="{FF2B5EF4-FFF2-40B4-BE49-F238E27FC236}">
                <a16:creationId xmlns:a16="http://schemas.microsoft.com/office/drawing/2014/main" id="{089DD8C0-68BE-7A3C-7A30-F19BB5A6AC97}"/>
              </a:ext>
              <a:ext uri="{C183D7F6-B498-43B3-948B-1728B52AA6E4}">
                <adec:decorative xmlns:adec="http://schemas.microsoft.com/office/drawing/2017/decorative" val="1"/>
              </a:ext>
            </a:extLst>
          </p:cNvPr>
          <p:cNvSpPr/>
          <p:nvPr/>
        </p:nvSpPr>
        <p:spPr>
          <a:xfrm>
            <a:off x="6443655" y="1190934"/>
            <a:ext cx="1874845" cy="36203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TextBox 15">
            <a:extLst>
              <a:ext uri="{FF2B5EF4-FFF2-40B4-BE49-F238E27FC236}">
                <a16:creationId xmlns:a16="http://schemas.microsoft.com/office/drawing/2014/main" id="{A88DB2E3-8B64-BB47-DD13-D3FA2AEBBFB4}"/>
              </a:ext>
            </a:extLst>
          </p:cNvPr>
          <p:cNvSpPr txBox="1"/>
          <p:nvPr/>
        </p:nvSpPr>
        <p:spPr>
          <a:xfrm>
            <a:off x="6405555" y="1122083"/>
            <a:ext cx="2151322" cy="461665"/>
          </a:xfrm>
          <a:prstGeom prst="rect">
            <a:avLst/>
          </a:prstGeom>
          <a:noFill/>
          <a:ln>
            <a:noFill/>
          </a:ln>
        </p:spPr>
        <p:txBody>
          <a:bodyPr wrap="square" rtlCol="0">
            <a:spAutoFit/>
          </a:bodyPr>
          <a:lstStyle/>
          <a:p>
            <a:r>
              <a:rPr lang="es-AR" sz="1200" dirty="0" err="1">
                <a:latin typeface="Aptos Slab Light" panose="020F05020202040A0204" pitchFamily="34" charset="0"/>
                <a:cs typeface="Arial" panose="020B0604020202020204" pitchFamily="34" charset="0"/>
              </a:rPr>
              <a:t>Depatman</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Edikasyon</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Primè</a:t>
            </a:r>
            <a:r>
              <a:rPr lang="es-AR" sz="1200" dirty="0">
                <a:latin typeface="Aptos Slab Light" panose="020F05020202040A0204" pitchFamily="34" charset="0"/>
                <a:cs typeface="Arial" panose="020B0604020202020204" pitchFamily="34" charset="0"/>
              </a:rPr>
              <a:t> ak </a:t>
            </a:r>
            <a:r>
              <a:rPr lang="es-AR" sz="1200" dirty="0" err="1">
                <a:latin typeface="Aptos Slab Light" panose="020F05020202040A0204" pitchFamily="34" charset="0"/>
                <a:cs typeface="Arial" panose="020B0604020202020204" pitchFamily="34" charset="0"/>
              </a:rPr>
              <a:t>Segondè</a:t>
            </a:r>
            <a:endParaRPr lang="es-AR" sz="1200" dirty="0">
              <a:latin typeface="Aptos Slab Light" panose="020F05020202040A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3A7440F-63C4-F8EA-E975-49AE8EBC9A0D}"/>
              </a:ext>
            </a:extLst>
          </p:cNvPr>
          <p:cNvSpPr txBox="1"/>
          <p:nvPr/>
        </p:nvSpPr>
        <p:spPr>
          <a:xfrm>
            <a:off x="9153433" y="1122083"/>
            <a:ext cx="2181317" cy="430887"/>
          </a:xfrm>
          <a:prstGeom prst="rect">
            <a:avLst/>
          </a:prstGeom>
          <a:solidFill>
            <a:srgbClr val="FFFFFF"/>
          </a:solidFill>
          <a:ln>
            <a:noFill/>
          </a:ln>
        </p:spPr>
        <p:txBody>
          <a:bodyPr wrap="square" rtlCol="0">
            <a:spAutoFit/>
          </a:bodyPr>
          <a:lstStyle/>
          <a:p>
            <a:r>
              <a:rPr lang="en-US" sz="1100" b="1" i="1" dirty="0" err="1">
                <a:solidFill>
                  <a:srgbClr val="224781"/>
                </a:solidFill>
                <a:latin typeface="Arial" panose="020B0604020202020204" pitchFamily="34" charset="0"/>
                <a:cs typeface="Arial" panose="020B0604020202020204" pitchFamily="34" charset="0"/>
              </a:rPr>
              <a:t>Konekte</a:t>
            </a:r>
            <a:r>
              <a:rPr lang="en-US" sz="1100" b="1" i="1" dirty="0">
                <a:solidFill>
                  <a:srgbClr val="224781"/>
                </a:solidFill>
                <a:latin typeface="Arial" panose="020B0604020202020204" pitchFamily="34" charset="0"/>
                <a:cs typeface="Arial" panose="020B0604020202020204" pitchFamily="34" charset="0"/>
              </a:rPr>
              <a:t> </a:t>
            </a:r>
            <a:r>
              <a:rPr lang="en-US" sz="1100" b="1" i="1" dirty="0" err="1">
                <a:solidFill>
                  <a:srgbClr val="224781"/>
                </a:solidFill>
                <a:latin typeface="Arial" panose="020B0604020202020204" pitchFamily="34" charset="0"/>
                <a:cs typeface="Arial" panose="020B0604020202020204" pitchFamily="34" charset="0"/>
              </a:rPr>
              <a:t>pou</a:t>
            </a:r>
            <a:r>
              <a:rPr lang="en-US" sz="1100" b="1" i="1" dirty="0">
                <a:solidFill>
                  <a:srgbClr val="224781"/>
                </a:solidFill>
                <a:latin typeface="Arial" panose="020B0604020202020204" pitchFamily="34" charset="0"/>
                <a:cs typeface="Arial" panose="020B0604020202020204" pitchFamily="34" charset="0"/>
              </a:rPr>
              <a:t> w ka </a:t>
            </a:r>
            <a:r>
              <a:rPr lang="en-US" sz="1100" b="1" i="1" dirty="0" err="1">
                <a:solidFill>
                  <a:srgbClr val="224781"/>
                </a:solidFill>
                <a:latin typeface="Arial" panose="020B0604020202020204" pitchFamily="34" charset="0"/>
                <a:cs typeface="Arial" panose="020B0604020202020204" pitchFamily="34" charset="0"/>
              </a:rPr>
              <a:t>wè</a:t>
            </a:r>
            <a:r>
              <a:rPr lang="en-US" sz="1100" b="1" i="1" dirty="0">
                <a:solidFill>
                  <a:srgbClr val="224781"/>
                </a:solidFill>
                <a:latin typeface="Arial" panose="020B0604020202020204" pitchFamily="34" charset="0"/>
                <a:cs typeface="Arial" panose="020B0604020202020204" pitchFamily="34" charset="0"/>
              </a:rPr>
              <a:t> </a:t>
            </a:r>
            <a:r>
              <a:rPr lang="en-US" sz="1100" b="1" i="1" dirty="0" err="1">
                <a:solidFill>
                  <a:srgbClr val="224781"/>
                </a:solidFill>
                <a:latin typeface="Arial" panose="020B0604020202020204" pitchFamily="34" charset="0"/>
                <a:cs typeface="Arial" panose="020B0604020202020204" pitchFamily="34" charset="0"/>
              </a:rPr>
              <a:t>rezilta</a:t>
            </a:r>
            <a:r>
              <a:rPr lang="en-US" sz="1100" b="1" i="1" dirty="0">
                <a:solidFill>
                  <a:srgbClr val="224781"/>
                </a:solidFill>
                <a:latin typeface="Arial" panose="020B0604020202020204" pitchFamily="34" charset="0"/>
                <a:cs typeface="Arial" panose="020B0604020202020204" pitchFamily="34" charset="0"/>
              </a:rPr>
              <a:t> MCAS </a:t>
            </a:r>
            <a:r>
              <a:rPr lang="en-US" sz="1100" b="1" i="1" dirty="0" err="1">
                <a:solidFill>
                  <a:srgbClr val="224781"/>
                </a:solidFill>
                <a:latin typeface="Arial" panose="020B0604020202020204" pitchFamily="34" charset="0"/>
                <a:cs typeface="Arial" panose="020B0604020202020204" pitchFamily="34" charset="0"/>
              </a:rPr>
              <a:t>elèv</a:t>
            </a:r>
            <a:r>
              <a:rPr lang="en-US" sz="1100" b="1" i="1" dirty="0">
                <a:solidFill>
                  <a:srgbClr val="224781"/>
                </a:solidFill>
                <a:latin typeface="Arial" panose="020B0604020202020204" pitchFamily="34" charset="0"/>
                <a:cs typeface="Arial" panose="020B0604020202020204" pitchFamily="34" charset="0"/>
              </a:rPr>
              <a:t> </a:t>
            </a:r>
            <a:r>
              <a:rPr lang="en-US" sz="1100" b="1" i="1" dirty="0" err="1">
                <a:solidFill>
                  <a:srgbClr val="224781"/>
                </a:solidFill>
                <a:latin typeface="Arial" panose="020B0604020202020204" pitchFamily="34" charset="0"/>
                <a:cs typeface="Arial" panose="020B0604020202020204" pitchFamily="34" charset="0"/>
              </a:rPr>
              <a:t>ou</a:t>
            </a:r>
            <a:r>
              <a:rPr lang="en-US" sz="1100" b="1" i="1" dirty="0">
                <a:solidFill>
                  <a:srgbClr val="224781"/>
                </a:solidFill>
                <a:latin typeface="Arial" panose="020B0604020202020204" pitchFamily="34" charset="0"/>
                <a:cs typeface="Arial" panose="020B0604020202020204" pitchFamily="34" charset="0"/>
              </a:rPr>
              <a:t> a</a:t>
            </a:r>
            <a:endParaRPr lang="es-AR" sz="1100" b="1" i="1" dirty="0">
              <a:solidFill>
                <a:srgbClr val="22478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76D658DA-F507-F76A-F46A-559DFC3A2D48}"/>
              </a:ext>
              <a:ext uri="{C183D7F6-B498-43B3-948B-1728B52AA6E4}">
                <adec:decorative xmlns:adec="http://schemas.microsoft.com/office/drawing/2017/decorative" val="1"/>
              </a:ext>
            </a:extLst>
          </p:cNvPr>
          <p:cNvSpPr/>
          <p:nvPr/>
        </p:nvSpPr>
        <p:spPr>
          <a:xfrm>
            <a:off x="4640096" y="2057400"/>
            <a:ext cx="1684506" cy="20870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TextBox 7">
            <a:extLst>
              <a:ext uri="{FF2B5EF4-FFF2-40B4-BE49-F238E27FC236}">
                <a16:creationId xmlns:a16="http://schemas.microsoft.com/office/drawing/2014/main" id="{64BB2C83-2102-3F08-121D-4D0285B06D23}"/>
              </a:ext>
            </a:extLst>
          </p:cNvPr>
          <p:cNvSpPr txBox="1"/>
          <p:nvPr/>
        </p:nvSpPr>
        <p:spPr>
          <a:xfrm>
            <a:off x="4459110" y="1969220"/>
            <a:ext cx="2048368" cy="338554"/>
          </a:xfrm>
          <a:prstGeom prst="rect">
            <a:avLst/>
          </a:prstGeom>
          <a:noFill/>
          <a:ln>
            <a:noFill/>
          </a:ln>
        </p:spPr>
        <p:txBody>
          <a:bodyPr wrap="square" rtlCol="0">
            <a:spAutoFit/>
          </a:bodyPr>
          <a:lstStyle/>
          <a:p>
            <a:pPr algn="ctr"/>
            <a:r>
              <a:rPr lang="en-US" sz="1600" dirty="0" err="1">
                <a:solidFill>
                  <a:schemeClr val="bg2">
                    <a:lumMod val="25000"/>
                  </a:schemeClr>
                </a:solidFill>
                <a:latin typeface="Arial" panose="020B0604020202020204" pitchFamily="34" charset="0"/>
                <a:cs typeface="Arial" panose="020B0604020202020204" pitchFamily="34" charset="0"/>
              </a:rPr>
              <a:t>Nouvo</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Itilizatè</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yo</a:t>
            </a:r>
            <a:endParaRPr lang="es-AR" sz="1600" dirty="0">
              <a:solidFill>
                <a:schemeClr val="bg2">
                  <a:lumMod val="2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ADD44E4-7AA0-AC67-DAE7-948F1A08F4B1}"/>
              </a:ext>
            </a:extLst>
          </p:cNvPr>
          <p:cNvSpPr txBox="1"/>
          <p:nvPr/>
        </p:nvSpPr>
        <p:spPr>
          <a:xfrm>
            <a:off x="4640095" y="2665381"/>
            <a:ext cx="3229583" cy="430887"/>
          </a:xfrm>
          <a:prstGeom prst="rect">
            <a:avLst/>
          </a:prstGeom>
          <a:solidFill>
            <a:srgbClr val="F9F9F9"/>
          </a:solidFill>
          <a:ln>
            <a:solidFill>
              <a:srgbClr val="F9F9F9"/>
            </a:solidFill>
          </a:ln>
        </p:spPr>
        <p:txBody>
          <a:bodyPr wrap="square" rtlCol="0">
            <a:spAutoFit/>
          </a:bodyPr>
          <a:lstStyle/>
          <a:p>
            <a:r>
              <a:rPr lang="en-US" sz="1100" dirty="0">
                <a:solidFill>
                  <a:schemeClr val="bg2">
                    <a:lumMod val="25000"/>
                  </a:schemeClr>
                </a:solidFill>
                <a:latin typeface="Arial" panose="020B0604020202020204" pitchFamily="34" charset="0"/>
                <a:cs typeface="Arial" panose="020B0604020202020204" pitchFamily="34" charset="0"/>
              </a:rPr>
              <a:t>Antre </a:t>
            </a:r>
            <a:r>
              <a:rPr lang="en-US" sz="1100" dirty="0" err="1">
                <a:solidFill>
                  <a:schemeClr val="bg2">
                    <a:lumMod val="25000"/>
                  </a:schemeClr>
                </a:solidFill>
                <a:latin typeface="Arial" panose="020B0604020202020204" pitchFamily="34" charset="0"/>
                <a:cs typeface="Arial" panose="020B0604020202020204" pitchFamily="34" charset="0"/>
              </a:rPr>
              <a:t>kòd</a:t>
            </a:r>
            <a:r>
              <a:rPr lang="en-US" sz="1100" dirty="0">
                <a:solidFill>
                  <a:schemeClr val="bg2">
                    <a:lumMod val="25000"/>
                  </a:schemeClr>
                </a:solidFill>
                <a:latin typeface="Arial" panose="020B0604020202020204" pitchFamily="34" charset="0"/>
                <a:cs typeface="Arial" panose="020B0604020202020204" pitchFamily="34" charset="0"/>
              </a:rPr>
              <a:t> </a:t>
            </a:r>
            <a:r>
              <a:rPr lang="en-US" sz="1100" dirty="0" err="1">
                <a:solidFill>
                  <a:schemeClr val="bg2">
                    <a:lumMod val="25000"/>
                  </a:schemeClr>
                </a:solidFill>
                <a:latin typeface="Arial" panose="020B0604020202020204" pitchFamily="34" charset="0"/>
                <a:cs typeface="Arial" panose="020B0604020202020204" pitchFamily="34" charset="0"/>
              </a:rPr>
              <a:t>enskripsyon</a:t>
            </a:r>
            <a:r>
              <a:rPr lang="en-US" sz="1100" dirty="0">
                <a:solidFill>
                  <a:schemeClr val="bg2">
                    <a:lumMod val="25000"/>
                  </a:schemeClr>
                </a:solidFill>
                <a:latin typeface="Arial" panose="020B0604020202020204" pitchFamily="34" charset="0"/>
                <a:cs typeface="Arial" panose="020B0604020202020204" pitchFamily="34" charset="0"/>
              </a:rPr>
              <a:t> ak </a:t>
            </a:r>
            <a:r>
              <a:rPr lang="en-US" sz="1100" dirty="0" err="1">
                <a:solidFill>
                  <a:schemeClr val="bg2">
                    <a:lumMod val="25000"/>
                  </a:schemeClr>
                </a:solidFill>
                <a:latin typeface="Arial" panose="020B0604020202020204" pitchFamily="34" charset="0"/>
                <a:cs typeface="Arial" panose="020B0604020202020204" pitchFamily="34" charset="0"/>
              </a:rPr>
              <a:t>dat</a:t>
            </a:r>
            <a:r>
              <a:rPr lang="en-US" sz="1100" dirty="0">
                <a:solidFill>
                  <a:schemeClr val="bg2">
                    <a:lumMod val="25000"/>
                  </a:schemeClr>
                </a:solidFill>
                <a:latin typeface="Arial" panose="020B0604020202020204" pitchFamily="34" charset="0"/>
                <a:cs typeface="Arial" panose="020B0604020202020204" pitchFamily="34" charset="0"/>
              </a:rPr>
              <a:t> </a:t>
            </a:r>
            <a:r>
              <a:rPr lang="en-US" sz="1100" dirty="0" err="1">
                <a:solidFill>
                  <a:schemeClr val="bg2">
                    <a:lumMod val="25000"/>
                  </a:schemeClr>
                </a:solidFill>
                <a:latin typeface="Arial" panose="020B0604020202020204" pitchFamily="34" charset="0"/>
                <a:cs typeface="Arial" panose="020B0604020202020204" pitchFamily="34" charset="0"/>
              </a:rPr>
              <a:t>nesans</a:t>
            </a:r>
            <a:r>
              <a:rPr lang="en-US" sz="1100" dirty="0">
                <a:solidFill>
                  <a:schemeClr val="bg2">
                    <a:lumMod val="25000"/>
                  </a:schemeClr>
                </a:solidFill>
                <a:latin typeface="Arial" panose="020B0604020202020204" pitchFamily="34" charset="0"/>
                <a:cs typeface="Arial" panose="020B0604020202020204" pitchFamily="34" charset="0"/>
              </a:rPr>
              <a:t> </a:t>
            </a:r>
            <a:r>
              <a:rPr lang="en-US" sz="1100" dirty="0" err="1">
                <a:solidFill>
                  <a:schemeClr val="bg2">
                    <a:lumMod val="25000"/>
                  </a:schemeClr>
                </a:solidFill>
                <a:latin typeface="Arial" panose="020B0604020202020204" pitchFamily="34" charset="0"/>
                <a:cs typeface="Arial" panose="020B0604020202020204" pitchFamily="34" charset="0"/>
              </a:rPr>
              <a:t>elèv</a:t>
            </a:r>
            <a:r>
              <a:rPr lang="en-US" sz="1100" dirty="0">
                <a:solidFill>
                  <a:schemeClr val="bg2">
                    <a:lumMod val="25000"/>
                  </a:schemeClr>
                </a:solidFill>
                <a:latin typeface="Arial" panose="020B0604020202020204" pitchFamily="34" charset="0"/>
                <a:cs typeface="Arial" panose="020B0604020202020204" pitchFamily="34" charset="0"/>
              </a:rPr>
              <a:t> </a:t>
            </a:r>
            <a:r>
              <a:rPr lang="en-US" sz="1100" dirty="0" err="1">
                <a:solidFill>
                  <a:schemeClr val="bg2">
                    <a:lumMod val="25000"/>
                  </a:schemeClr>
                </a:solidFill>
                <a:latin typeface="Arial" panose="020B0604020202020204" pitchFamily="34" charset="0"/>
                <a:cs typeface="Arial" panose="020B0604020202020204" pitchFamily="34" charset="0"/>
              </a:rPr>
              <a:t>ou</a:t>
            </a:r>
            <a:endParaRPr lang="en-US" sz="1100" dirty="0">
              <a:solidFill>
                <a:schemeClr val="bg2">
                  <a:lumMod val="25000"/>
                </a:schemeClr>
              </a:solidFill>
              <a:latin typeface="Arial" panose="020B0604020202020204" pitchFamily="34" charset="0"/>
              <a:cs typeface="Arial" panose="020B0604020202020204" pitchFamily="34" charset="0"/>
            </a:endParaRPr>
          </a:p>
          <a:p>
            <a:r>
              <a:rPr lang="en-US" sz="1100" dirty="0">
                <a:solidFill>
                  <a:schemeClr val="bg2">
                    <a:lumMod val="25000"/>
                  </a:schemeClr>
                </a:solidFill>
                <a:latin typeface="Arial" panose="020B0604020202020204" pitchFamily="34" charset="0"/>
                <a:cs typeface="Arial" panose="020B0604020202020204" pitchFamily="34" charset="0"/>
              </a:rPr>
              <a:t>a.</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CC964DB-B10F-F51A-9B91-A355B74A8700}"/>
              </a:ext>
            </a:extLst>
          </p:cNvPr>
          <p:cNvSpPr txBox="1"/>
          <p:nvPr/>
        </p:nvSpPr>
        <p:spPr>
          <a:xfrm>
            <a:off x="4716295" y="3265736"/>
            <a:ext cx="1532107" cy="261610"/>
          </a:xfrm>
          <a:prstGeom prst="rect">
            <a:avLst/>
          </a:prstGeom>
          <a:solidFill>
            <a:srgbClr val="F9F9F9"/>
          </a:solidFill>
          <a:ln>
            <a:solidFill>
              <a:srgbClr val="F9F9F9"/>
            </a:solidFill>
          </a:ln>
        </p:spPr>
        <p:txBody>
          <a:bodyPr wrap="square" rtlCol="0">
            <a:spAutoFit/>
          </a:bodyPr>
          <a:lstStyle/>
          <a:p>
            <a:r>
              <a:rPr lang="en-US" sz="1100" b="1" dirty="0" err="1">
                <a:solidFill>
                  <a:schemeClr val="bg2">
                    <a:lumMod val="25000"/>
                  </a:schemeClr>
                </a:solidFill>
                <a:latin typeface="Arial" panose="020B0604020202020204" pitchFamily="34" charset="0"/>
                <a:cs typeface="Arial" panose="020B0604020202020204" pitchFamily="34" charset="0"/>
              </a:rPr>
              <a:t>Kòd</a:t>
            </a:r>
            <a:r>
              <a:rPr lang="en-US" sz="1100" b="1" dirty="0">
                <a:solidFill>
                  <a:schemeClr val="bg2">
                    <a:lumMod val="25000"/>
                  </a:schemeClr>
                </a:solidFill>
                <a:latin typeface="Arial" panose="020B0604020202020204" pitchFamily="34" charset="0"/>
                <a:cs typeface="Arial" panose="020B0604020202020204" pitchFamily="34" charset="0"/>
              </a:rPr>
              <a:t> </a:t>
            </a:r>
            <a:r>
              <a:rPr lang="en-US" sz="1100" b="1" dirty="0" err="1">
                <a:solidFill>
                  <a:schemeClr val="bg2">
                    <a:lumMod val="25000"/>
                  </a:schemeClr>
                </a:solidFill>
                <a:latin typeface="Arial" panose="020B0604020202020204" pitchFamily="34" charset="0"/>
                <a:cs typeface="Arial" panose="020B0604020202020204" pitchFamily="34" charset="0"/>
              </a:rPr>
              <a:t>Enskripsyon</a:t>
            </a:r>
            <a:endParaRPr lang="es-AR" sz="1100" b="1" dirty="0">
              <a:solidFill>
                <a:schemeClr val="bg2">
                  <a:lumMod val="25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2EA2B84C-FA84-6AF7-BC89-82FB29F53427}"/>
              </a:ext>
            </a:extLst>
          </p:cNvPr>
          <p:cNvSpPr txBox="1"/>
          <p:nvPr/>
        </p:nvSpPr>
        <p:spPr>
          <a:xfrm>
            <a:off x="4769635" y="3568134"/>
            <a:ext cx="2423645" cy="261610"/>
          </a:xfrm>
          <a:prstGeom prst="rect">
            <a:avLst/>
          </a:prstGeom>
          <a:solidFill>
            <a:srgbClr val="FFFFFF"/>
          </a:solidFill>
          <a:ln>
            <a:solidFill>
              <a:srgbClr val="F9F9F9"/>
            </a:solidFill>
          </a:ln>
        </p:spPr>
        <p:txBody>
          <a:bodyPr wrap="square" rtlCol="0">
            <a:spAutoFit/>
          </a:bodyPr>
          <a:lstStyle/>
          <a:p>
            <a:r>
              <a:rPr lang="en-US" sz="1100" dirty="0" err="1">
                <a:solidFill>
                  <a:schemeClr val="bg2">
                    <a:lumMod val="25000"/>
                  </a:schemeClr>
                </a:solidFill>
                <a:latin typeface="Arial" panose="020B0604020202020204" pitchFamily="34" charset="0"/>
                <a:cs typeface="Arial" panose="020B0604020202020204" pitchFamily="34" charset="0"/>
              </a:rPr>
              <a:t>Kòd</a:t>
            </a:r>
            <a:r>
              <a:rPr lang="en-US" sz="1100" dirty="0">
                <a:solidFill>
                  <a:schemeClr val="bg2">
                    <a:lumMod val="25000"/>
                  </a:schemeClr>
                </a:solidFill>
                <a:latin typeface="Arial" panose="020B0604020202020204" pitchFamily="34" charset="0"/>
                <a:cs typeface="Arial" panose="020B0604020202020204" pitchFamily="34" charset="0"/>
              </a:rPr>
              <a:t> </a:t>
            </a:r>
            <a:r>
              <a:rPr lang="en-US" sz="1100" dirty="0" err="1">
                <a:solidFill>
                  <a:schemeClr val="bg2">
                    <a:lumMod val="25000"/>
                  </a:schemeClr>
                </a:solidFill>
                <a:latin typeface="Arial" panose="020B0604020202020204" pitchFamily="34" charset="0"/>
                <a:cs typeface="Arial" panose="020B0604020202020204" pitchFamily="34" charset="0"/>
              </a:rPr>
              <a:t>Enskripsyon</a:t>
            </a:r>
            <a:r>
              <a:rPr lang="en-US" sz="1100" dirty="0">
                <a:solidFill>
                  <a:schemeClr val="bg2">
                    <a:lumMod val="25000"/>
                  </a:schemeClr>
                </a:solidFill>
                <a:latin typeface="Arial" panose="020B0604020202020204" pitchFamily="34" charset="0"/>
                <a:cs typeface="Arial" panose="020B0604020202020204" pitchFamily="34" charset="0"/>
              </a:rPr>
              <a:t> a 12-karaktè</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13" name="Rounded Rectangular Callout 18">
            <a:extLst>
              <a:ext uri="{FF2B5EF4-FFF2-40B4-BE49-F238E27FC236}">
                <a16:creationId xmlns:a16="http://schemas.microsoft.com/office/drawing/2014/main" id="{97CA71C6-D377-8264-120C-D3A234059EFC}"/>
              </a:ext>
            </a:extLst>
          </p:cNvPr>
          <p:cNvSpPr/>
          <p:nvPr/>
        </p:nvSpPr>
        <p:spPr>
          <a:xfrm>
            <a:off x="384501" y="1352916"/>
            <a:ext cx="3179648" cy="1645404"/>
          </a:xfrm>
          <a:prstGeom prst="wedgeRoundRectCallout">
            <a:avLst>
              <a:gd name="adj1" fmla="val 82645"/>
              <a:gd name="adj2" fmla="val 77960"/>
              <a:gd name="adj3" fmla="val 16667"/>
            </a:avLst>
          </a:prstGeom>
          <a:solidFill>
            <a:srgbClr val="1A4785"/>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US" dirty="0">
                <a:latin typeface="Aptos" panose="020B0004020202020204" pitchFamily="34" charset="0"/>
              </a:rPr>
              <a:t>Antre </a:t>
            </a:r>
            <a:r>
              <a:rPr lang="en-US" b="1" dirty="0" err="1">
                <a:latin typeface="Aptos" panose="020B0004020202020204" pitchFamily="34" charset="0"/>
              </a:rPr>
              <a:t>kòd</a:t>
            </a:r>
            <a:r>
              <a:rPr lang="en-US" b="1" dirty="0">
                <a:latin typeface="Aptos" panose="020B0004020202020204" pitchFamily="34" charset="0"/>
              </a:rPr>
              <a:t> </a:t>
            </a:r>
            <a:r>
              <a:rPr lang="en-US" b="1" dirty="0" err="1">
                <a:latin typeface="Aptos" panose="020B0004020202020204" pitchFamily="34" charset="0"/>
              </a:rPr>
              <a:t>enskripsyon</a:t>
            </a:r>
            <a:r>
              <a:rPr lang="en-US" dirty="0">
                <a:latin typeface="Aptos" panose="020B0004020202020204" pitchFamily="34" charset="0"/>
              </a:rPr>
              <a:t> </a:t>
            </a:r>
            <a:r>
              <a:rPr lang="en-US" dirty="0" err="1">
                <a:latin typeface="Aptos" panose="020B0004020202020204" pitchFamily="34" charset="0"/>
              </a:rPr>
              <a:t>elèv</a:t>
            </a:r>
            <a:endParaRPr lang="en-US" dirty="0">
              <a:latin typeface="Aptos" panose="020B0004020202020204" pitchFamily="34" charset="0"/>
            </a:endParaRPr>
          </a:p>
          <a:p>
            <a:pPr algn="ctr"/>
            <a:r>
              <a:rPr lang="en-US" dirty="0" err="1">
                <a:latin typeface="Aptos" panose="020B0004020202020204" pitchFamily="34" charset="0"/>
              </a:rPr>
              <a:t>ou</a:t>
            </a:r>
            <a:r>
              <a:rPr lang="en-US" dirty="0">
                <a:latin typeface="Aptos" panose="020B0004020202020204" pitchFamily="34" charset="0"/>
              </a:rPr>
              <a:t> a (</a:t>
            </a:r>
            <a:r>
              <a:rPr lang="en-US" dirty="0" err="1">
                <a:latin typeface="Aptos" panose="020B0004020202020204" pitchFamily="34" charset="0"/>
              </a:rPr>
              <a:t>ou</a:t>
            </a:r>
            <a:r>
              <a:rPr lang="en-US" dirty="0">
                <a:latin typeface="Aptos" panose="020B0004020202020204" pitchFamily="34" charset="0"/>
              </a:rPr>
              <a:t> ka jwenn li nan </a:t>
            </a:r>
            <a:r>
              <a:rPr lang="en-US" dirty="0" err="1">
                <a:latin typeface="Aptos" panose="020B0004020202020204" pitchFamily="34" charset="0"/>
              </a:rPr>
              <a:t>lèt</a:t>
            </a:r>
            <a:endParaRPr lang="en-US" dirty="0">
              <a:latin typeface="Aptos" panose="020B0004020202020204" pitchFamily="34" charset="0"/>
            </a:endParaRPr>
          </a:p>
          <a:p>
            <a:pPr algn="ctr"/>
            <a:r>
              <a:rPr lang="en-US" dirty="0" err="1">
                <a:latin typeface="Aptos" panose="020B0004020202020204" pitchFamily="34" charset="0"/>
              </a:rPr>
              <a:t>distri</a:t>
            </a:r>
            <a:r>
              <a:rPr lang="en-US" dirty="0">
                <a:latin typeface="Aptos" panose="020B0004020202020204" pitchFamily="34" charset="0"/>
              </a:rPr>
              <a:t> </a:t>
            </a:r>
            <a:r>
              <a:rPr lang="en-US" dirty="0" err="1">
                <a:latin typeface="Aptos" panose="020B0004020202020204" pitchFamily="34" charset="0"/>
              </a:rPr>
              <a:t>ou</a:t>
            </a:r>
            <a:r>
              <a:rPr lang="en-US" dirty="0">
                <a:latin typeface="Aptos" panose="020B0004020202020204" pitchFamily="34" charset="0"/>
              </a:rPr>
              <a:t> a te </a:t>
            </a:r>
            <a:r>
              <a:rPr lang="en-US" dirty="0" err="1">
                <a:latin typeface="Aptos" panose="020B0004020202020204" pitchFamily="34" charset="0"/>
              </a:rPr>
              <a:t>voye</a:t>
            </a:r>
            <a:r>
              <a:rPr lang="en-US" dirty="0">
                <a:latin typeface="Aptos" panose="020B0004020202020204" pitchFamily="34" charset="0"/>
              </a:rPr>
              <a:t> </a:t>
            </a:r>
            <a:r>
              <a:rPr lang="en-US" dirty="0" err="1">
                <a:latin typeface="Aptos" panose="020B0004020202020204" pitchFamily="34" charset="0"/>
              </a:rPr>
              <a:t>ba</a:t>
            </a:r>
            <a:r>
              <a:rPr lang="en-US" dirty="0">
                <a:latin typeface="Aptos" panose="020B0004020202020204" pitchFamily="34" charset="0"/>
              </a:rPr>
              <a:t> w la) ak</a:t>
            </a:r>
          </a:p>
          <a:p>
            <a:pPr algn="ctr"/>
            <a:r>
              <a:rPr lang="en-US" b="1" dirty="0" err="1">
                <a:latin typeface="Aptos" panose="020B0004020202020204" pitchFamily="34" charset="0"/>
              </a:rPr>
              <a:t>dat</a:t>
            </a:r>
            <a:r>
              <a:rPr lang="en-US" b="1" dirty="0">
                <a:latin typeface="Aptos" panose="020B0004020202020204" pitchFamily="34" charset="0"/>
              </a:rPr>
              <a:t> </a:t>
            </a:r>
            <a:r>
              <a:rPr lang="en-US" b="1" dirty="0" err="1">
                <a:latin typeface="Aptos" panose="020B0004020202020204" pitchFamily="34" charset="0"/>
              </a:rPr>
              <a:t>nesans</a:t>
            </a:r>
            <a:r>
              <a:rPr lang="en-US" dirty="0">
                <a:latin typeface="Aptos" panose="020B0004020202020204" pitchFamily="34" charset="0"/>
              </a:rPr>
              <a:t> li. </a:t>
            </a:r>
            <a:r>
              <a:rPr lang="en-US" dirty="0" err="1">
                <a:latin typeface="Aptos" panose="020B0004020202020204" pitchFamily="34" charset="0"/>
              </a:rPr>
              <a:t>Apre</a:t>
            </a:r>
            <a:r>
              <a:rPr lang="en-US" dirty="0">
                <a:latin typeface="Aptos" panose="020B0004020202020204" pitchFamily="34" charset="0"/>
              </a:rPr>
              <a:t> </a:t>
            </a:r>
            <a:r>
              <a:rPr lang="en-US" dirty="0" err="1">
                <a:latin typeface="Aptos" panose="020B0004020202020204" pitchFamily="34" charset="0"/>
              </a:rPr>
              <a:t>sa</a:t>
            </a:r>
            <a:r>
              <a:rPr lang="en-US" dirty="0">
                <a:latin typeface="Aptos" panose="020B0004020202020204" pitchFamily="34" charset="0"/>
              </a:rPr>
              <a:t>, </a:t>
            </a:r>
            <a:r>
              <a:rPr lang="en-US" dirty="0" err="1">
                <a:latin typeface="Aptos" panose="020B0004020202020204" pitchFamily="34" charset="0"/>
              </a:rPr>
              <a:t>klike</a:t>
            </a:r>
            <a:endParaRPr lang="en-US" dirty="0">
              <a:latin typeface="Aptos" panose="020B0004020202020204" pitchFamily="34" charset="0"/>
            </a:endParaRPr>
          </a:p>
          <a:p>
            <a:pPr algn="ctr"/>
            <a:r>
              <a:rPr lang="en-US" dirty="0">
                <a:latin typeface="Aptos" panose="020B0004020202020204" pitchFamily="34" charset="0"/>
              </a:rPr>
              <a:t>sou </a:t>
            </a:r>
            <a:r>
              <a:rPr lang="en-US" b="1" dirty="0">
                <a:latin typeface="Aptos" panose="020B0004020202020204" pitchFamily="34" charset="0"/>
              </a:rPr>
              <a:t>Ale</a:t>
            </a:r>
            <a:r>
              <a:rPr lang="en-US" dirty="0">
                <a:latin typeface="Aptos" panose="020B0004020202020204" pitchFamily="34" charset="0"/>
              </a:rPr>
              <a:t>.</a:t>
            </a:r>
            <a:endParaRPr lang="en-US" b="1" dirty="0">
              <a:solidFill>
                <a:schemeClr val="bg1"/>
              </a:solidFill>
              <a:latin typeface="Aptos" panose="020B0004020202020204" pitchFamily="34" charset="0"/>
            </a:endParaRPr>
          </a:p>
        </p:txBody>
      </p:sp>
      <p:sp>
        <p:nvSpPr>
          <p:cNvPr id="21" name="TextBox 20">
            <a:extLst>
              <a:ext uri="{FF2B5EF4-FFF2-40B4-BE49-F238E27FC236}">
                <a16:creationId xmlns:a16="http://schemas.microsoft.com/office/drawing/2014/main" id="{2F20CAFB-7365-6BEC-81D9-901F72E72480}"/>
              </a:ext>
            </a:extLst>
          </p:cNvPr>
          <p:cNvSpPr txBox="1"/>
          <p:nvPr/>
        </p:nvSpPr>
        <p:spPr>
          <a:xfrm>
            <a:off x="4640095" y="4131533"/>
            <a:ext cx="1151105" cy="261610"/>
          </a:xfrm>
          <a:prstGeom prst="rect">
            <a:avLst/>
          </a:prstGeom>
          <a:solidFill>
            <a:srgbClr val="F9F9F9"/>
          </a:solidFill>
          <a:ln>
            <a:solidFill>
              <a:srgbClr val="F9F9F9"/>
            </a:solidFill>
          </a:ln>
        </p:spPr>
        <p:txBody>
          <a:bodyPr wrap="square" rtlCol="0">
            <a:spAutoFit/>
          </a:bodyPr>
          <a:lstStyle/>
          <a:p>
            <a:r>
              <a:rPr lang="en-US" sz="1100" b="1" dirty="0">
                <a:solidFill>
                  <a:schemeClr val="bg2">
                    <a:lumMod val="25000"/>
                  </a:schemeClr>
                </a:solidFill>
                <a:latin typeface="Arial" panose="020B0604020202020204" pitchFamily="34" charset="0"/>
                <a:cs typeface="Arial" panose="020B0604020202020204" pitchFamily="34" charset="0"/>
              </a:rPr>
              <a:t>Dat </a:t>
            </a:r>
            <a:r>
              <a:rPr lang="en-US" sz="1100" b="1" dirty="0" err="1">
                <a:solidFill>
                  <a:schemeClr val="bg2">
                    <a:lumMod val="25000"/>
                  </a:schemeClr>
                </a:solidFill>
                <a:latin typeface="Arial" panose="020B0604020202020204" pitchFamily="34" charset="0"/>
                <a:cs typeface="Arial" panose="020B0604020202020204" pitchFamily="34" charset="0"/>
              </a:rPr>
              <a:t>Nesans</a:t>
            </a:r>
            <a:r>
              <a:rPr lang="en-US" sz="1100" b="1" dirty="0">
                <a:solidFill>
                  <a:schemeClr val="bg2">
                    <a:lumMod val="25000"/>
                  </a:schemeClr>
                </a:solidFill>
                <a:latin typeface="Arial" panose="020B0604020202020204" pitchFamily="34" charset="0"/>
                <a:cs typeface="Arial" panose="020B0604020202020204" pitchFamily="34" charset="0"/>
              </a:rPr>
              <a:t>:</a:t>
            </a:r>
            <a:endParaRPr lang="es-AR" sz="1100" b="1" dirty="0">
              <a:solidFill>
                <a:schemeClr val="bg2">
                  <a:lumMod val="25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26E1DB13-891C-60C4-D5CC-B7408302B5B7}"/>
              </a:ext>
            </a:extLst>
          </p:cNvPr>
          <p:cNvSpPr txBox="1"/>
          <p:nvPr/>
        </p:nvSpPr>
        <p:spPr>
          <a:xfrm>
            <a:off x="5911526" y="4177901"/>
            <a:ext cx="368946" cy="215444"/>
          </a:xfrm>
          <a:prstGeom prst="rect">
            <a:avLst/>
          </a:prstGeom>
          <a:solidFill>
            <a:srgbClr val="FFFFFF"/>
          </a:solidFill>
          <a:ln>
            <a:solidFill>
              <a:srgbClr val="F9F9F9"/>
            </a:solidFill>
          </a:ln>
        </p:spPr>
        <p:txBody>
          <a:bodyPr wrap="square" rtlCol="0">
            <a:spAutoFit/>
          </a:bodyPr>
          <a:lstStyle/>
          <a:p>
            <a:r>
              <a:rPr lang="en-US" sz="800" dirty="0">
                <a:solidFill>
                  <a:schemeClr val="bg2">
                    <a:lumMod val="25000"/>
                  </a:schemeClr>
                </a:solidFill>
                <a:latin typeface="Arial" panose="020B0604020202020204" pitchFamily="34" charset="0"/>
                <a:cs typeface="Arial" panose="020B0604020202020204" pitchFamily="34" charset="0"/>
              </a:rPr>
              <a:t>MM</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F1C9D7A8-9E49-ED1B-B948-1CA018935103}"/>
              </a:ext>
            </a:extLst>
          </p:cNvPr>
          <p:cNvSpPr txBox="1"/>
          <p:nvPr/>
        </p:nvSpPr>
        <p:spPr>
          <a:xfrm>
            <a:off x="6534467" y="4177901"/>
            <a:ext cx="368946" cy="215444"/>
          </a:xfrm>
          <a:prstGeom prst="rect">
            <a:avLst/>
          </a:prstGeom>
          <a:solidFill>
            <a:srgbClr val="FFFFFF"/>
          </a:solidFill>
          <a:ln>
            <a:solidFill>
              <a:srgbClr val="F9F9F9"/>
            </a:solidFill>
          </a:ln>
        </p:spPr>
        <p:txBody>
          <a:bodyPr wrap="square" rtlCol="0">
            <a:spAutoFit/>
          </a:bodyPr>
          <a:lstStyle/>
          <a:p>
            <a:r>
              <a:rPr lang="en-US" sz="800" dirty="0">
                <a:solidFill>
                  <a:schemeClr val="bg2">
                    <a:lumMod val="25000"/>
                  </a:schemeClr>
                </a:solidFill>
                <a:latin typeface="Arial" panose="020B0604020202020204" pitchFamily="34" charset="0"/>
                <a:cs typeface="Arial" panose="020B0604020202020204" pitchFamily="34" charset="0"/>
              </a:rPr>
              <a:t>JJ</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349630ED-01F0-292D-E79B-5808636F9975}"/>
              </a:ext>
            </a:extLst>
          </p:cNvPr>
          <p:cNvSpPr txBox="1"/>
          <p:nvPr/>
        </p:nvSpPr>
        <p:spPr>
          <a:xfrm>
            <a:off x="7157408" y="4177901"/>
            <a:ext cx="368946" cy="215444"/>
          </a:xfrm>
          <a:prstGeom prst="rect">
            <a:avLst/>
          </a:prstGeom>
          <a:solidFill>
            <a:srgbClr val="FFFFFF"/>
          </a:solidFill>
          <a:ln>
            <a:solidFill>
              <a:srgbClr val="F9F9F9"/>
            </a:solidFill>
          </a:ln>
        </p:spPr>
        <p:txBody>
          <a:bodyPr wrap="square" rtlCol="0">
            <a:spAutoFit/>
          </a:bodyPr>
          <a:lstStyle/>
          <a:p>
            <a:r>
              <a:rPr lang="en-US" sz="800" dirty="0">
                <a:solidFill>
                  <a:schemeClr val="bg2">
                    <a:lumMod val="25000"/>
                  </a:schemeClr>
                </a:solidFill>
                <a:latin typeface="Arial" panose="020B0604020202020204" pitchFamily="34" charset="0"/>
                <a:cs typeface="Arial" panose="020B0604020202020204" pitchFamily="34" charset="0"/>
              </a:rPr>
              <a:t>AA</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E849030D-5DBC-37DA-5D94-DCA65044BCCE}"/>
              </a:ext>
              <a:ext uri="{C183D7F6-B498-43B3-948B-1728B52AA6E4}">
                <adec:decorative xmlns:adec="http://schemas.microsoft.com/office/drawing/2017/decorative" val="1"/>
              </a:ext>
            </a:extLst>
          </p:cNvPr>
          <p:cNvSpPr/>
          <p:nvPr/>
        </p:nvSpPr>
        <p:spPr>
          <a:xfrm>
            <a:off x="4716295" y="4741300"/>
            <a:ext cx="1913105" cy="16907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8" name="Rectangle 27">
            <a:extLst>
              <a:ext uri="{FF2B5EF4-FFF2-40B4-BE49-F238E27FC236}">
                <a16:creationId xmlns:a16="http://schemas.microsoft.com/office/drawing/2014/main" id="{AA993EE0-59F2-F9B7-1DF5-9F4DA65BC1FA}"/>
              </a:ext>
              <a:ext uri="{C183D7F6-B498-43B3-948B-1728B52AA6E4}">
                <adec:decorative xmlns:adec="http://schemas.microsoft.com/office/drawing/2017/decorative" val="1"/>
              </a:ext>
            </a:extLst>
          </p:cNvPr>
          <p:cNvSpPr/>
          <p:nvPr/>
        </p:nvSpPr>
        <p:spPr>
          <a:xfrm>
            <a:off x="4716295" y="4891566"/>
            <a:ext cx="1379705" cy="17120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TextBox 25">
            <a:extLst>
              <a:ext uri="{FF2B5EF4-FFF2-40B4-BE49-F238E27FC236}">
                <a16:creationId xmlns:a16="http://schemas.microsoft.com/office/drawing/2014/main" id="{924AEC82-B3B3-F7F3-005C-3CDF35E32834}"/>
              </a:ext>
            </a:extLst>
          </p:cNvPr>
          <p:cNvSpPr txBox="1"/>
          <p:nvPr/>
        </p:nvSpPr>
        <p:spPr>
          <a:xfrm>
            <a:off x="4640095" y="4694932"/>
            <a:ext cx="2423645" cy="415498"/>
          </a:xfrm>
          <a:prstGeom prst="rect">
            <a:avLst/>
          </a:prstGeom>
          <a:noFill/>
          <a:ln>
            <a:solidFill>
              <a:srgbClr val="F9F9F9"/>
            </a:solidFill>
          </a:ln>
        </p:spPr>
        <p:txBody>
          <a:bodyPr wrap="square" rtlCol="0">
            <a:spAutoFit/>
          </a:bodyPr>
          <a:lstStyle/>
          <a:p>
            <a:r>
              <a:rPr lang="en-US" sz="1050" dirty="0">
                <a:solidFill>
                  <a:srgbClr val="224781"/>
                </a:solidFill>
                <a:latin typeface="Arial" panose="020B0604020202020204" pitchFamily="34" charset="0"/>
                <a:cs typeface="Arial" panose="020B0604020202020204" pitchFamily="34" charset="0"/>
              </a:rPr>
              <a:t>Kote </a:t>
            </a:r>
            <a:r>
              <a:rPr lang="en-US" sz="1050" dirty="0" err="1">
                <a:solidFill>
                  <a:srgbClr val="224781"/>
                </a:solidFill>
                <a:latin typeface="Arial" panose="020B0604020202020204" pitchFamily="34" charset="0"/>
                <a:cs typeface="Arial" panose="020B0604020202020204" pitchFamily="34" charset="0"/>
              </a:rPr>
              <a:t>kòd</a:t>
            </a:r>
            <a:r>
              <a:rPr lang="en-US" sz="1050" dirty="0">
                <a:solidFill>
                  <a:srgbClr val="224781"/>
                </a:solidFill>
                <a:latin typeface="Arial" panose="020B0604020202020204" pitchFamily="34" charset="0"/>
                <a:cs typeface="Arial" panose="020B0604020202020204" pitchFamily="34" charset="0"/>
              </a:rPr>
              <a:t> </a:t>
            </a:r>
            <a:r>
              <a:rPr lang="en-US" sz="1050" dirty="0" err="1">
                <a:solidFill>
                  <a:srgbClr val="224781"/>
                </a:solidFill>
                <a:latin typeface="Arial" panose="020B0604020202020204" pitchFamily="34" charset="0"/>
                <a:cs typeface="Arial" panose="020B0604020202020204" pitchFamily="34" charset="0"/>
              </a:rPr>
              <a:t>enskripsyon</a:t>
            </a:r>
            <a:r>
              <a:rPr lang="en-US" sz="1050" dirty="0">
                <a:solidFill>
                  <a:srgbClr val="224781"/>
                </a:solidFill>
                <a:latin typeface="Arial" panose="020B0604020202020204" pitchFamily="34" charset="0"/>
                <a:cs typeface="Arial" panose="020B0604020202020204" pitchFamily="34" charset="0"/>
              </a:rPr>
              <a:t> mwen an ye?</a:t>
            </a:r>
            <a:br>
              <a:rPr lang="en-US" sz="1050" dirty="0">
                <a:solidFill>
                  <a:srgbClr val="224781"/>
                </a:solidFill>
                <a:latin typeface="Arial" panose="020B0604020202020204" pitchFamily="34" charset="0"/>
                <a:cs typeface="Arial" panose="020B0604020202020204" pitchFamily="34" charset="0"/>
              </a:rPr>
            </a:br>
            <a:r>
              <a:rPr lang="en-US" sz="1050" dirty="0" err="1">
                <a:solidFill>
                  <a:srgbClr val="224781"/>
                </a:solidFill>
                <a:latin typeface="Arial" panose="020B0604020202020204" pitchFamily="34" charset="0"/>
                <a:cs typeface="Arial" panose="020B0604020202020204" pitchFamily="34" charset="0"/>
              </a:rPr>
              <a:t>Resous</a:t>
            </a:r>
            <a:r>
              <a:rPr lang="en-US" sz="1050" dirty="0">
                <a:solidFill>
                  <a:srgbClr val="224781"/>
                </a:solidFill>
                <a:latin typeface="Arial" panose="020B0604020202020204" pitchFamily="34" charset="0"/>
                <a:cs typeface="Arial" panose="020B0604020202020204" pitchFamily="34" charset="0"/>
              </a:rPr>
              <a:t> </a:t>
            </a:r>
            <a:r>
              <a:rPr lang="en-US" sz="1050" dirty="0" err="1">
                <a:solidFill>
                  <a:srgbClr val="224781"/>
                </a:solidFill>
                <a:latin typeface="Arial" panose="020B0604020202020204" pitchFamily="34" charset="0"/>
                <a:cs typeface="Arial" panose="020B0604020202020204" pitchFamily="34" charset="0"/>
              </a:rPr>
              <a:t>pou</a:t>
            </a:r>
            <a:r>
              <a:rPr lang="en-US" sz="1050" dirty="0">
                <a:solidFill>
                  <a:srgbClr val="224781"/>
                </a:solidFill>
                <a:latin typeface="Arial" panose="020B0604020202020204" pitchFamily="34" charset="0"/>
                <a:cs typeface="Arial" panose="020B0604020202020204" pitchFamily="34" charset="0"/>
              </a:rPr>
              <a:t> Fanmi </a:t>
            </a:r>
            <a:r>
              <a:rPr lang="en-US" sz="1050" dirty="0" err="1">
                <a:solidFill>
                  <a:srgbClr val="224781"/>
                </a:solidFill>
                <a:latin typeface="Arial" panose="020B0604020202020204" pitchFamily="34" charset="0"/>
                <a:cs typeface="Arial" panose="020B0604020202020204" pitchFamily="34" charset="0"/>
              </a:rPr>
              <a:t>yo</a:t>
            </a:r>
            <a:endParaRPr lang="es-AR" sz="1050" dirty="0">
              <a:solidFill>
                <a:srgbClr val="224781"/>
              </a:solidFill>
              <a:latin typeface="Arial" panose="020B0604020202020204" pitchFamily="34" charset="0"/>
              <a:cs typeface="Arial" panose="020B0604020202020204" pitchFamily="34" charset="0"/>
            </a:endParaRPr>
          </a:p>
        </p:txBody>
      </p:sp>
      <p:sp>
        <p:nvSpPr>
          <p:cNvPr id="14" name="Rounded Rectangular Callout 21">
            <a:extLst>
              <a:ext uri="{FF2B5EF4-FFF2-40B4-BE49-F238E27FC236}">
                <a16:creationId xmlns:a16="http://schemas.microsoft.com/office/drawing/2014/main" id="{130B852C-187F-6B88-8C1D-D8549353601C}"/>
              </a:ext>
            </a:extLst>
          </p:cNvPr>
          <p:cNvSpPr/>
          <p:nvPr/>
        </p:nvSpPr>
        <p:spPr>
          <a:xfrm>
            <a:off x="274796" y="3785346"/>
            <a:ext cx="3289353" cy="1562489"/>
          </a:xfrm>
          <a:prstGeom prst="wedgeRoundRectCallout">
            <a:avLst>
              <a:gd name="adj1" fmla="val 85197"/>
              <a:gd name="adj2" fmla="val 15612"/>
              <a:gd name="adj3" fmla="val 16667"/>
            </a:avLst>
          </a:prstGeom>
          <a:solidFill>
            <a:srgbClr val="1A478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a:p>
            <a:pPr algn="ctr"/>
            <a:r>
              <a:rPr lang="en-US" dirty="0"/>
              <a:t>Si </a:t>
            </a:r>
            <a:r>
              <a:rPr lang="en-US" dirty="0" err="1"/>
              <a:t>ou</a:t>
            </a:r>
            <a:r>
              <a:rPr lang="en-US" dirty="0"/>
              <a:t> pa konnen </a:t>
            </a:r>
            <a:r>
              <a:rPr lang="en-US" dirty="0" err="1"/>
              <a:t>kòd</a:t>
            </a:r>
            <a:r>
              <a:rPr lang="en-US" dirty="0"/>
              <a:t> </a:t>
            </a:r>
            <a:r>
              <a:rPr lang="en-US" dirty="0" err="1"/>
              <a:t>enskripsyon</a:t>
            </a:r>
            <a:r>
              <a:rPr lang="en-US" dirty="0"/>
              <a:t> </a:t>
            </a:r>
            <a:r>
              <a:rPr lang="en-US" dirty="0" err="1"/>
              <a:t>elèv</a:t>
            </a:r>
            <a:r>
              <a:rPr lang="en-US" dirty="0"/>
              <a:t> </a:t>
            </a:r>
            <a:r>
              <a:rPr lang="en-US" dirty="0" err="1"/>
              <a:t>ou</a:t>
            </a:r>
            <a:r>
              <a:rPr lang="en-US" dirty="0"/>
              <a:t> a, </a:t>
            </a:r>
            <a:r>
              <a:rPr lang="en-US" dirty="0" err="1"/>
              <a:t>klike</a:t>
            </a:r>
            <a:r>
              <a:rPr lang="en-US" dirty="0"/>
              <a:t> sou </a:t>
            </a:r>
            <a:r>
              <a:rPr lang="en-US" b="1" dirty="0"/>
              <a:t>Kote </a:t>
            </a:r>
            <a:r>
              <a:rPr lang="en-US" b="1" dirty="0" err="1"/>
              <a:t>kòd</a:t>
            </a:r>
            <a:r>
              <a:rPr lang="en-US" b="1" dirty="0"/>
              <a:t> </a:t>
            </a:r>
            <a:r>
              <a:rPr lang="en-US" b="1" dirty="0" err="1"/>
              <a:t>enskripsyon</a:t>
            </a:r>
            <a:r>
              <a:rPr lang="en-US" b="1" dirty="0"/>
              <a:t> mwen an ye?</a:t>
            </a:r>
            <a:r>
              <a:rPr lang="en-US" dirty="0"/>
              <a:t> </a:t>
            </a:r>
            <a:r>
              <a:rPr lang="en-US" dirty="0" err="1"/>
              <a:t>pou</a:t>
            </a:r>
            <a:r>
              <a:rPr lang="en-US" dirty="0"/>
              <a:t> w jwenn </a:t>
            </a:r>
            <a:r>
              <a:rPr lang="en-US" dirty="0" err="1"/>
              <a:t>èd</a:t>
            </a:r>
            <a:r>
              <a:rPr lang="en-US" dirty="0"/>
              <a:t>.. </a:t>
            </a:r>
            <a:endParaRPr lang="en-US" dirty="0">
              <a:solidFill>
                <a:schemeClr val="bg1"/>
              </a:solidFill>
              <a:latin typeface="+mj-lt"/>
            </a:endParaRPr>
          </a:p>
          <a:p>
            <a:pPr algn="ctr"/>
            <a:endParaRPr lang="en-US" dirty="0">
              <a:solidFill>
                <a:schemeClr val="bg1"/>
              </a:solidFill>
              <a:latin typeface="+mj-lt"/>
            </a:endParaRPr>
          </a:p>
        </p:txBody>
      </p:sp>
      <p:sp>
        <p:nvSpPr>
          <p:cNvPr id="25" name="TextBox 24">
            <a:extLst>
              <a:ext uri="{FF2B5EF4-FFF2-40B4-BE49-F238E27FC236}">
                <a16:creationId xmlns:a16="http://schemas.microsoft.com/office/drawing/2014/main" id="{89655480-70C3-3742-360E-69BC66F37A91}"/>
              </a:ext>
            </a:extLst>
          </p:cNvPr>
          <p:cNvSpPr txBox="1"/>
          <p:nvPr/>
        </p:nvSpPr>
        <p:spPr>
          <a:xfrm>
            <a:off x="7225988" y="4955363"/>
            <a:ext cx="441050" cy="246221"/>
          </a:xfrm>
          <a:prstGeom prst="rect">
            <a:avLst/>
          </a:prstGeom>
          <a:solidFill>
            <a:srgbClr val="757575"/>
          </a:solidFill>
          <a:ln>
            <a:noFill/>
          </a:ln>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Ale</a:t>
            </a:r>
            <a:endParaRPr lang="es-AR" sz="10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2249E62-CB9B-39E2-EF23-8ED778B4C2A6}"/>
              </a:ext>
            </a:extLst>
          </p:cNvPr>
          <p:cNvSpPr txBox="1"/>
          <p:nvPr/>
        </p:nvSpPr>
        <p:spPr>
          <a:xfrm>
            <a:off x="8218312" y="1969220"/>
            <a:ext cx="2707067" cy="338554"/>
          </a:xfrm>
          <a:prstGeom prst="rect">
            <a:avLst/>
          </a:prstGeom>
          <a:solidFill>
            <a:srgbClr val="F9F9F9"/>
          </a:solidFill>
          <a:ln>
            <a:noFill/>
          </a:ln>
        </p:spPr>
        <p:txBody>
          <a:bodyPr wrap="square" rtlCol="0">
            <a:spAutoFit/>
          </a:bodyPr>
          <a:lstStyle/>
          <a:p>
            <a:r>
              <a:rPr lang="es-ES" sz="1600" dirty="0" err="1">
                <a:solidFill>
                  <a:schemeClr val="bg2">
                    <a:lumMod val="25000"/>
                  </a:schemeClr>
                </a:solidFill>
                <a:latin typeface="Arial" panose="020B0604020202020204" pitchFamily="34" charset="0"/>
                <a:cs typeface="Arial" panose="020B0604020202020204" pitchFamily="34" charset="0"/>
              </a:rPr>
              <a:t>Itilizatè</a:t>
            </a:r>
            <a:r>
              <a:rPr lang="es-ES" sz="1600" dirty="0">
                <a:solidFill>
                  <a:schemeClr val="bg2">
                    <a:lumMod val="25000"/>
                  </a:schemeClr>
                </a:solidFill>
                <a:latin typeface="Arial" panose="020B0604020202020204" pitchFamily="34" charset="0"/>
                <a:cs typeface="Arial" panose="020B0604020202020204" pitchFamily="34" charset="0"/>
              </a:rPr>
              <a:t> ki te </a:t>
            </a:r>
            <a:r>
              <a:rPr lang="es-ES" sz="1600" dirty="0" err="1">
                <a:solidFill>
                  <a:schemeClr val="bg2">
                    <a:lumMod val="25000"/>
                  </a:schemeClr>
                </a:solidFill>
                <a:latin typeface="Arial" panose="020B0604020202020204" pitchFamily="34" charset="0"/>
                <a:cs typeface="Arial" panose="020B0604020202020204" pitchFamily="34" charset="0"/>
              </a:rPr>
              <a:t>enskri</a:t>
            </a:r>
            <a:r>
              <a:rPr lang="es-ES" sz="1600" dirty="0">
                <a:solidFill>
                  <a:schemeClr val="bg2">
                    <a:lumMod val="25000"/>
                  </a:schemeClr>
                </a:solidFill>
                <a:latin typeface="Arial" panose="020B0604020202020204" pitchFamily="34" charset="0"/>
                <a:cs typeface="Arial" panose="020B0604020202020204" pitchFamily="34" charset="0"/>
              </a:rPr>
              <a:t> deja yo</a:t>
            </a:r>
            <a:endParaRPr lang="es-AR" sz="1600" dirty="0">
              <a:solidFill>
                <a:schemeClr val="bg2">
                  <a:lumMod val="25000"/>
                </a:schemeClr>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3DBA1EE6-D275-C3BD-B9C2-0E6477858711}"/>
              </a:ext>
            </a:extLst>
          </p:cNvPr>
          <p:cNvSpPr txBox="1"/>
          <p:nvPr/>
        </p:nvSpPr>
        <p:spPr>
          <a:xfrm>
            <a:off x="8265160" y="2834658"/>
            <a:ext cx="2378439" cy="261610"/>
          </a:xfrm>
          <a:prstGeom prst="rect">
            <a:avLst/>
          </a:prstGeom>
          <a:solidFill>
            <a:srgbClr val="F9F9F9"/>
          </a:solidFill>
          <a:ln>
            <a:solidFill>
              <a:srgbClr val="F9F9F9"/>
            </a:solidFill>
          </a:ln>
        </p:spPr>
        <p:txBody>
          <a:bodyPr wrap="square" rtlCol="0">
            <a:spAutoFit/>
          </a:bodyPr>
          <a:lstStyle/>
          <a:p>
            <a:r>
              <a:rPr lang="en-US" sz="1100" dirty="0">
                <a:solidFill>
                  <a:schemeClr val="bg2">
                    <a:lumMod val="25000"/>
                  </a:schemeClr>
                </a:solidFill>
                <a:latin typeface="Arial" panose="020B0604020202020204" pitchFamily="34" charset="0"/>
                <a:cs typeface="Arial" panose="020B0604020202020204" pitchFamily="34" charset="0"/>
              </a:rPr>
              <a:t>Antre </a:t>
            </a:r>
            <a:r>
              <a:rPr lang="en-US" sz="1100" dirty="0" err="1">
                <a:solidFill>
                  <a:schemeClr val="bg2">
                    <a:lumMod val="25000"/>
                  </a:schemeClr>
                </a:solidFill>
                <a:latin typeface="Arial" panose="020B0604020202020204" pitchFamily="34" charset="0"/>
                <a:cs typeface="Arial" panose="020B0604020202020204" pitchFamily="34" charset="0"/>
              </a:rPr>
              <a:t>imèl</a:t>
            </a:r>
            <a:r>
              <a:rPr lang="en-US" sz="1100" dirty="0">
                <a:solidFill>
                  <a:schemeClr val="bg2">
                    <a:lumMod val="25000"/>
                  </a:schemeClr>
                </a:solidFill>
                <a:latin typeface="Arial" panose="020B0604020202020204" pitchFamily="34" charset="0"/>
                <a:cs typeface="Arial" panose="020B0604020202020204" pitchFamily="34" charset="0"/>
              </a:rPr>
              <a:t> ak </a:t>
            </a:r>
            <a:r>
              <a:rPr lang="en-US" sz="1100" dirty="0" err="1">
                <a:solidFill>
                  <a:schemeClr val="bg2">
                    <a:lumMod val="25000"/>
                  </a:schemeClr>
                </a:solidFill>
                <a:latin typeface="Arial" panose="020B0604020202020204" pitchFamily="34" charset="0"/>
                <a:cs typeface="Arial" panose="020B0604020202020204" pitchFamily="34" charset="0"/>
              </a:rPr>
              <a:t>modpas</a:t>
            </a:r>
            <a:r>
              <a:rPr lang="en-US" sz="1100" dirty="0">
                <a:solidFill>
                  <a:schemeClr val="bg2">
                    <a:lumMod val="25000"/>
                  </a:schemeClr>
                </a:solidFill>
                <a:latin typeface="Arial" panose="020B0604020202020204" pitchFamily="34" charset="0"/>
                <a:cs typeface="Arial" panose="020B0604020202020204" pitchFamily="34" charset="0"/>
              </a:rPr>
              <a:t> </a:t>
            </a:r>
            <a:r>
              <a:rPr lang="en-US" sz="1100" dirty="0" err="1">
                <a:solidFill>
                  <a:schemeClr val="bg2">
                    <a:lumMod val="25000"/>
                  </a:schemeClr>
                </a:solidFill>
                <a:latin typeface="Arial" panose="020B0604020202020204" pitchFamily="34" charset="0"/>
                <a:cs typeface="Arial" panose="020B0604020202020204" pitchFamily="34" charset="0"/>
              </a:rPr>
              <a:t>ou</a:t>
            </a:r>
            <a:r>
              <a:rPr lang="en-US" sz="1100" dirty="0">
                <a:solidFill>
                  <a:schemeClr val="bg2">
                    <a:lumMod val="25000"/>
                  </a:schemeClr>
                </a:solidFill>
                <a:latin typeface="Arial" panose="020B0604020202020204" pitchFamily="34" charset="0"/>
                <a:cs typeface="Arial" panose="020B0604020202020204" pitchFamily="34" charset="0"/>
              </a:rPr>
              <a:t>.</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122F2EFA-A9F6-620B-9FDB-832E68D10925}"/>
              </a:ext>
            </a:extLst>
          </p:cNvPr>
          <p:cNvSpPr txBox="1"/>
          <p:nvPr/>
        </p:nvSpPr>
        <p:spPr>
          <a:xfrm>
            <a:off x="8218312" y="3420110"/>
            <a:ext cx="943890" cy="261610"/>
          </a:xfrm>
          <a:prstGeom prst="rect">
            <a:avLst/>
          </a:prstGeom>
          <a:solidFill>
            <a:srgbClr val="F9F9F9"/>
          </a:solidFill>
          <a:ln>
            <a:solidFill>
              <a:srgbClr val="F9F9F9"/>
            </a:solidFill>
          </a:ln>
        </p:spPr>
        <p:txBody>
          <a:bodyPr wrap="square" rtlCol="0">
            <a:spAutoFit/>
          </a:bodyPr>
          <a:lstStyle/>
          <a:p>
            <a:r>
              <a:rPr lang="en-US" sz="1050" b="1" dirty="0" err="1">
                <a:solidFill>
                  <a:schemeClr val="bg2">
                    <a:lumMod val="25000"/>
                  </a:schemeClr>
                </a:solidFill>
                <a:latin typeface="Arial" panose="020B0604020202020204" pitchFamily="34" charset="0"/>
                <a:cs typeface="Arial" panose="020B0604020202020204" pitchFamily="34" charset="0"/>
              </a:rPr>
              <a:t>Imèl</a:t>
            </a:r>
            <a:r>
              <a:rPr lang="en-US" sz="1050" b="1" dirty="0">
                <a:solidFill>
                  <a:schemeClr val="bg2">
                    <a:lumMod val="25000"/>
                  </a:schemeClr>
                </a:solidFill>
                <a:latin typeface="Arial" panose="020B0604020202020204" pitchFamily="34" charset="0"/>
                <a:cs typeface="Arial" panose="020B0604020202020204" pitchFamily="34" charset="0"/>
              </a:rPr>
              <a:t>:</a:t>
            </a:r>
            <a:endParaRPr lang="es-AR" sz="1050" b="1" dirty="0">
              <a:solidFill>
                <a:schemeClr val="bg2">
                  <a:lumMod val="25000"/>
                </a:schemeClr>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4EB39873-C5A8-9E57-9809-41C474F1A3C2}"/>
              </a:ext>
            </a:extLst>
          </p:cNvPr>
          <p:cNvSpPr txBox="1"/>
          <p:nvPr/>
        </p:nvSpPr>
        <p:spPr>
          <a:xfrm>
            <a:off x="9232156" y="3386178"/>
            <a:ext cx="1260202" cy="261610"/>
          </a:xfrm>
          <a:prstGeom prst="rect">
            <a:avLst/>
          </a:prstGeom>
          <a:solidFill>
            <a:srgbClr val="FFFFFF"/>
          </a:solidFill>
          <a:ln>
            <a:solidFill>
              <a:srgbClr val="F9F9F9"/>
            </a:solidFill>
          </a:ln>
        </p:spPr>
        <p:txBody>
          <a:bodyPr wrap="square" rtlCol="0">
            <a:spAutoFit/>
          </a:bodyPr>
          <a:lstStyle/>
          <a:p>
            <a:r>
              <a:rPr lang="en-US" sz="1100" dirty="0">
                <a:solidFill>
                  <a:schemeClr val="bg2">
                    <a:lumMod val="25000"/>
                  </a:schemeClr>
                </a:solidFill>
                <a:latin typeface="Arial" panose="020B0604020202020204" pitchFamily="34" charset="0"/>
                <a:cs typeface="Arial" panose="020B0604020202020204" pitchFamily="34" charset="0"/>
              </a:rPr>
              <a:t>Antre </a:t>
            </a:r>
            <a:r>
              <a:rPr lang="en-US" sz="1100" dirty="0" err="1">
                <a:solidFill>
                  <a:schemeClr val="bg2">
                    <a:lumMod val="25000"/>
                  </a:schemeClr>
                </a:solidFill>
                <a:latin typeface="Arial" panose="020B0604020202020204" pitchFamily="34" charset="0"/>
                <a:cs typeface="Arial" panose="020B0604020202020204" pitchFamily="34" charset="0"/>
              </a:rPr>
              <a:t>Imèl</a:t>
            </a:r>
            <a:r>
              <a:rPr lang="en-US" sz="1100" dirty="0">
                <a:solidFill>
                  <a:schemeClr val="bg2">
                    <a:lumMod val="25000"/>
                  </a:schemeClr>
                </a:solidFill>
                <a:latin typeface="Arial" panose="020B0604020202020204" pitchFamily="34" charset="0"/>
                <a:cs typeface="Arial" panose="020B0604020202020204" pitchFamily="34" charset="0"/>
              </a:rPr>
              <a:t> </a:t>
            </a:r>
            <a:r>
              <a:rPr lang="en-US" sz="1100" dirty="0" err="1">
                <a:solidFill>
                  <a:schemeClr val="bg2">
                    <a:lumMod val="25000"/>
                  </a:schemeClr>
                </a:solidFill>
                <a:latin typeface="Arial" panose="020B0604020202020204" pitchFamily="34" charset="0"/>
                <a:cs typeface="Arial" panose="020B0604020202020204" pitchFamily="34" charset="0"/>
              </a:rPr>
              <a:t>ou</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E3B026E4-4409-BB61-24EA-1252F37D88F6}"/>
              </a:ext>
            </a:extLst>
          </p:cNvPr>
          <p:cNvSpPr txBox="1"/>
          <p:nvPr/>
        </p:nvSpPr>
        <p:spPr>
          <a:xfrm>
            <a:off x="8218312" y="3949983"/>
            <a:ext cx="943890" cy="261610"/>
          </a:xfrm>
          <a:prstGeom prst="rect">
            <a:avLst/>
          </a:prstGeom>
          <a:solidFill>
            <a:srgbClr val="F9F9F9"/>
          </a:solidFill>
          <a:ln>
            <a:solidFill>
              <a:srgbClr val="F9F9F9"/>
            </a:solidFill>
          </a:ln>
        </p:spPr>
        <p:txBody>
          <a:bodyPr wrap="square" rtlCol="0">
            <a:spAutoFit/>
          </a:bodyPr>
          <a:lstStyle/>
          <a:p>
            <a:r>
              <a:rPr lang="en-US" sz="1050" b="1" dirty="0" err="1">
                <a:solidFill>
                  <a:schemeClr val="bg2">
                    <a:lumMod val="25000"/>
                  </a:schemeClr>
                </a:solidFill>
                <a:latin typeface="Arial" panose="020B0604020202020204" pitchFamily="34" charset="0"/>
                <a:cs typeface="Arial" panose="020B0604020202020204" pitchFamily="34" charset="0"/>
              </a:rPr>
              <a:t>Modpas</a:t>
            </a:r>
            <a:r>
              <a:rPr lang="en-US" sz="1050" b="1" dirty="0">
                <a:solidFill>
                  <a:schemeClr val="bg2">
                    <a:lumMod val="25000"/>
                  </a:schemeClr>
                </a:solidFill>
                <a:latin typeface="Arial" panose="020B0604020202020204" pitchFamily="34" charset="0"/>
                <a:cs typeface="Arial" panose="020B0604020202020204" pitchFamily="34" charset="0"/>
              </a:rPr>
              <a:t>:</a:t>
            </a:r>
            <a:endParaRPr lang="es-AR" sz="1050" b="1" dirty="0">
              <a:solidFill>
                <a:schemeClr val="bg2">
                  <a:lumMod val="25000"/>
                </a:schemeClr>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CB59AB60-BB7B-AE3B-1998-3A2318A8F4A6}"/>
              </a:ext>
            </a:extLst>
          </p:cNvPr>
          <p:cNvSpPr txBox="1"/>
          <p:nvPr/>
        </p:nvSpPr>
        <p:spPr>
          <a:xfrm>
            <a:off x="9240305" y="3978036"/>
            <a:ext cx="1533180" cy="261610"/>
          </a:xfrm>
          <a:prstGeom prst="rect">
            <a:avLst/>
          </a:prstGeom>
          <a:solidFill>
            <a:srgbClr val="FFFFFF"/>
          </a:solidFill>
          <a:ln>
            <a:solidFill>
              <a:srgbClr val="F9F9F9"/>
            </a:solidFill>
          </a:ln>
        </p:spPr>
        <p:txBody>
          <a:bodyPr wrap="square" rtlCol="0">
            <a:spAutoFit/>
          </a:bodyPr>
          <a:lstStyle/>
          <a:p>
            <a:r>
              <a:rPr lang="en-US" sz="1100" dirty="0">
                <a:solidFill>
                  <a:schemeClr val="bg2">
                    <a:lumMod val="25000"/>
                  </a:schemeClr>
                </a:solidFill>
                <a:latin typeface="Arial" panose="020B0604020202020204" pitchFamily="34" charset="0"/>
                <a:cs typeface="Arial" panose="020B0604020202020204" pitchFamily="34" charset="0"/>
              </a:rPr>
              <a:t>Antre </a:t>
            </a:r>
            <a:r>
              <a:rPr lang="en-US" sz="1100" dirty="0" err="1">
                <a:solidFill>
                  <a:schemeClr val="bg2">
                    <a:lumMod val="25000"/>
                  </a:schemeClr>
                </a:solidFill>
                <a:latin typeface="Arial" panose="020B0604020202020204" pitchFamily="34" charset="0"/>
                <a:cs typeface="Arial" panose="020B0604020202020204" pitchFamily="34" charset="0"/>
              </a:rPr>
              <a:t>modpas</a:t>
            </a:r>
            <a:r>
              <a:rPr lang="en-US" sz="1100" dirty="0">
                <a:solidFill>
                  <a:schemeClr val="bg2">
                    <a:lumMod val="25000"/>
                  </a:schemeClr>
                </a:solidFill>
                <a:latin typeface="Arial" panose="020B0604020202020204" pitchFamily="34" charset="0"/>
                <a:cs typeface="Arial" panose="020B0604020202020204" pitchFamily="34" charset="0"/>
              </a:rPr>
              <a:t> </a:t>
            </a:r>
            <a:r>
              <a:rPr lang="en-US" sz="1100" dirty="0" err="1">
                <a:solidFill>
                  <a:schemeClr val="bg2">
                    <a:lumMod val="25000"/>
                  </a:schemeClr>
                </a:solidFill>
                <a:latin typeface="Arial" panose="020B0604020202020204" pitchFamily="34" charset="0"/>
                <a:cs typeface="Arial" panose="020B0604020202020204" pitchFamily="34" charset="0"/>
              </a:rPr>
              <a:t>ou</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2B6D547E-8CEC-D258-EFA3-CD0A3EA6D83D}"/>
              </a:ext>
            </a:extLst>
          </p:cNvPr>
          <p:cNvSpPr txBox="1"/>
          <p:nvPr/>
        </p:nvSpPr>
        <p:spPr>
          <a:xfrm>
            <a:off x="8265160" y="4504209"/>
            <a:ext cx="1455160" cy="253916"/>
          </a:xfrm>
          <a:prstGeom prst="rect">
            <a:avLst/>
          </a:prstGeom>
          <a:solidFill>
            <a:srgbClr val="F9F9F9"/>
          </a:solidFill>
          <a:ln>
            <a:solidFill>
              <a:srgbClr val="F9F9F9"/>
            </a:solidFill>
          </a:ln>
        </p:spPr>
        <p:txBody>
          <a:bodyPr wrap="square" rtlCol="0">
            <a:spAutoFit/>
          </a:bodyPr>
          <a:lstStyle/>
          <a:p>
            <a:r>
              <a:rPr lang="en-US" sz="1050" dirty="0">
                <a:solidFill>
                  <a:srgbClr val="224781"/>
                </a:solidFill>
                <a:latin typeface="Arial" panose="020B0604020202020204" pitchFamily="34" charset="0"/>
                <a:cs typeface="Arial" panose="020B0604020202020204" pitchFamily="34" charset="0"/>
              </a:rPr>
              <a:t>Ou </a:t>
            </a:r>
            <a:r>
              <a:rPr lang="en-US" sz="1050" dirty="0" err="1">
                <a:solidFill>
                  <a:srgbClr val="224781"/>
                </a:solidFill>
                <a:latin typeface="Arial" panose="020B0604020202020204" pitchFamily="34" charset="0"/>
                <a:cs typeface="Arial" panose="020B0604020202020204" pitchFamily="34" charset="0"/>
              </a:rPr>
              <a:t>bliye</a:t>
            </a:r>
            <a:r>
              <a:rPr lang="en-US" sz="1050" dirty="0">
                <a:solidFill>
                  <a:srgbClr val="224781"/>
                </a:solidFill>
                <a:latin typeface="Arial" panose="020B0604020202020204" pitchFamily="34" charset="0"/>
                <a:cs typeface="Arial" panose="020B0604020202020204" pitchFamily="34" charset="0"/>
              </a:rPr>
              <a:t> </a:t>
            </a:r>
            <a:r>
              <a:rPr lang="en-US" sz="1050" dirty="0" err="1">
                <a:solidFill>
                  <a:srgbClr val="224781"/>
                </a:solidFill>
                <a:latin typeface="Arial" panose="020B0604020202020204" pitchFamily="34" charset="0"/>
                <a:cs typeface="Arial" panose="020B0604020202020204" pitchFamily="34" charset="0"/>
              </a:rPr>
              <a:t>modpas</a:t>
            </a:r>
            <a:r>
              <a:rPr lang="en-US" sz="1050" dirty="0">
                <a:solidFill>
                  <a:srgbClr val="224781"/>
                </a:solidFill>
                <a:latin typeface="Arial" panose="020B0604020202020204" pitchFamily="34" charset="0"/>
                <a:cs typeface="Arial" panose="020B0604020202020204" pitchFamily="34" charset="0"/>
              </a:rPr>
              <a:t> la?</a:t>
            </a:r>
            <a:endParaRPr lang="es-AR" sz="1050" dirty="0">
              <a:solidFill>
                <a:srgbClr val="224781"/>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3E94B4A4-1E5B-9EC0-336C-586A28E856AC}"/>
              </a:ext>
            </a:extLst>
          </p:cNvPr>
          <p:cNvSpPr txBox="1"/>
          <p:nvPr/>
        </p:nvSpPr>
        <p:spPr>
          <a:xfrm>
            <a:off x="10134169" y="4939664"/>
            <a:ext cx="823868" cy="246221"/>
          </a:xfrm>
          <a:prstGeom prst="rect">
            <a:avLst/>
          </a:prstGeom>
          <a:solidFill>
            <a:srgbClr val="757575"/>
          </a:solidFill>
          <a:ln>
            <a:noFill/>
          </a:ln>
        </p:spPr>
        <p:txBody>
          <a:bodyPr wrap="square" rtlCol="0">
            <a:spAutoFit/>
          </a:bodyPr>
          <a:lstStyle/>
          <a:p>
            <a:r>
              <a:rPr lang="en-US" sz="1000" b="1" dirty="0" err="1">
                <a:solidFill>
                  <a:schemeClr val="bg1"/>
                </a:solidFill>
                <a:latin typeface="Arial" panose="020B0604020202020204" pitchFamily="34" charset="0"/>
                <a:cs typeface="Arial" panose="020B0604020202020204" pitchFamily="34" charset="0"/>
              </a:rPr>
              <a:t>Konekte</a:t>
            </a:r>
            <a:endParaRPr lang="es-AR" sz="1000" b="1" dirty="0">
              <a:solidFill>
                <a:schemeClr val="bg1"/>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389CE19D-AD72-2A5B-B528-1B06BAF4129B}"/>
              </a:ext>
            </a:extLst>
          </p:cNvPr>
          <p:cNvSpPr txBox="1"/>
          <p:nvPr/>
        </p:nvSpPr>
        <p:spPr>
          <a:xfrm>
            <a:off x="4459110" y="6155405"/>
            <a:ext cx="1008594" cy="400110"/>
          </a:xfrm>
          <a:prstGeom prst="rect">
            <a:avLst/>
          </a:prstGeom>
          <a:noFill/>
          <a:ln>
            <a:noFill/>
          </a:ln>
        </p:spPr>
        <p:txBody>
          <a:bodyPr wrap="square" rtlCol="0">
            <a:spAutoFit/>
          </a:bodyPr>
          <a:lstStyle/>
          <a:p>
            <a:r>
              <a:rPr lang="en-US" sz="1000" dirty="0" err="1">
                <a:solidFill>
                  <a:srgbClr val="224781"/>
                </a:solidFill>
                <a:latin typeface="Arial" panose="020B0604020202020204" pitchFamily="34" charset="0"/>
                <a:cs typeface="Arial" panose="020B0604020202020204" pitchFamily="34" charset="0"/>
              </a:rPr>
              <a:t>Tèm</a:t>
            </a:r>
            <a:r>
              <a:rPr lang="en-US" sz="1000" dirty="0">
                <a:solidFill>
                  <a:srgbClr val="224781"/>
                </a:solidFill>
                <a:latin typeface="Arial" panose="020B0604020202020204" pitchFamily="34" charset="0"/>
                <a:cs typeface="Arial" panose="020B0604020202020204" pitchFamily="34" charset="0"/>
              </a:rPr>
              <a:t> </a:t>
            </a:r>
            <a:r>
              <a:rPr lang="en-US" sz="1000" dirty="0" err="1">
                <a:solidFill>
                  <a:srgbClr val="224781"/>
                </a:solidFill>
                <a:latin typeface="Arial" panose="020B0604020202020204" pitchFamily="34" charset="0"/>
                <a:cs typeface="Arial" panose="020B0604020202020204" pitchFamily="34" charset="0"/>
              </a:rPr>
              <a:t>Itilizasyon</a:t>
            </a:r>
            <a:r>
              <a:rPr lang="en-US" sz="1000" dirty="0">
                <a:solidFill>
                  <a:srgbClr val="224781"/>
                </a:solidFill>
                <a:latin typeface="Arial" panose="020B0604020202020204" pitchFamily="34" charset="0"/>
                <a:cs typeface="Arial" panose="020B0604020202020204" pitchFamily="34" charset="0"/>
              </a:rPr>
              <a:t> </a:t>
            </a:r>
            <a:r>
              <a:rPr lang="en-US" sz="1000" dirty="0" err="1">
                <a:solidFill>
                  <a:srgbClr val="224781"/>
                </a:solidFill>
                <a:latin typeface="Arial" panose="020B0604020202020204" pitchFamily="34" charset="0"/>
                <a:cs typeface="Arial" panose="020B0604020202020204" pitchFamily="34" charset="0"/>
              </a:rPr>
              <a:t>yo</a:t>
            </a:r>
            <a:endParaRPr lang="es-AR" sz="1000" dirty="0">
              <a:solidFill>
                <a:srgbClr val="224781"/>
              </a:solidFill>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BAC10820-7CF7-F590-E489-910DC6CF644C}"/>
              </a:ext>
              <a:ext uri="{C183D7F6-B498-43B3-948B-1728B52AA6E4}">
                <adec:decorative xmlns:adec="http://schemas.microsoft.com/office/drawing/2017/decorative" val="1"/>
              </a:ext>
            </a:extLst>
          </p:cNvPr>
          <p:cNvSpPr/>
          <p:nvPr/>
        </p:nvSpPr>
        <p:spPr>
          <a:xfrm>
            <a:off x="5646420" y="6187440"/>
            <a:ext cx="820095"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8" name="TextBox 37">
            <a:extLst>
              <a:ext uri="{FF2B5EF4-FFF2-40B4-BE49-F238E27FC236}">
                <a16:creationId xmlns:a16="http://schemas.microsoft.com/office/drawing/2014/main" id="{77156C82-85F5-A038-4FD5-7D79157F2A04}"/>
              </a:ext>
            </a:extLst>
          </p:cNvPr>
          <p:cNvSpPr txBox="1"/>
          <p:nvPr/>
        </p:nvSpPr>
        <p:spPr>
          <a:xfrm>
            <a:off x="5541928" y="6140017"/>
            <a:ext cx="1149162" cy="415498"/>
          </a:xfrm>
          <a:prstGeom prst="rect">
            <a:avLst/>
          </a:prstGeom>
          <a:noFill/>
          <a:ln>
            <a:noFill/>
          </a:ln>
        </p:spPr>
        <p:txBody>
          <a:bodyPr wrap="square" rtlCol="0">
            <a:spAutoFit/>
          </a:bodyPr>
          <a:lstStyle/>
          <a:p>
            <a:r>
              <a:rPr lang="en-US" sz="1050" dirty="0">
                <a:solidFill>
                  <a:srgbClr val="224781"/>
                </a:solidFill>
                <a:latin typeface="Arial" panose="020B0604020202020204" pitchFamily="34" charset="0"/>
                <a:cs typeface="Arial" panose="020B0604020202020204" pitchFamily="34" charset="0"/>
              </a:rPr>
              <a:t>Politik </a:t>
            </a:r>
            <a:r>
              <a:rPr lang="en-US" sz="1050" dirty="0" err="1">
                <a:solidFill>
                  <a:srgbClr val="224781"/>
                </a:solidFill>
                <a:latin typeface="Arial" panose="020B0604020202020204" pitchFamily="34" charset="0"/>
                <a:cs typeface="Arial" panose="020B0604020202020204" pitchFamily="34" charset="0"/>
              </a:rPr>
              <a:t>Konfidansyalite</a:t>
            </a:r>
            <a:endParaRPr lang="es-AR" sz="1050" dirty="0">
              <a:solidFill>
                <a:srgbClr val="22478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41B16E8-FDC9-D664-E8F9-57EB0F7B9862}"/>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37C39A0-4198-D0BF-CF2A-8067A56E4B12}"/>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30A8081-42DD-1D02-7117-265DFE17DC41}"/>
              </a:ext>
              <a:ext uri="{C183D7F6-B498-43B3-948B-1728B52AA6E4}">
                <adec:decorative xmlns:adec="http://schemas.microsoft.com/office/drawing/2017/decorative" val="1"/>
              </a:ext>
            </a:extLst>
          </p:cNvPr>
          <p:cNvSpPr/>
          <p:nvPr/>
        </p:nvSpPr>
        <p:spPr>
          <a:xfrm>
            <a:off x="9615090" y="6187440"/>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9" name="TextBox 38">
            <a:extLst>
              <a:ext uri="{FF2B5EF4-FFF2-40B4-BE49-F238E27FC236}">
                <a16:creationId xmlns:a16="http://schemas.microsoft.com/office/drawing/2014/main" id="{D6A3E1B1-8D1F-45A8-07CE-4AA8D5ED77C6}"/>
              </a:ext>
            </a:extLst>
          </p:cNvPr>
          <p:cNvSpPr txBox="1"/>
          <p:nvPr/>
        </p:nvSpPr>
        <p:spPr>
          <a:xfrm>
            <a:off x="9514630" y="6135882"/>
            <a:ext cx="1008594" cy="253916"/>
          </a:xfrm>
          <a:prstGeom prst="rect">
            <a:avLst/>
          </a:prstGeom>
          <a:noFill/>
          <a:ln>
            <a:noFill/>
          </a:ln>
        </p:spPr>
        <p:txBody>
          <a:bodyPr wrap="square" rtlCol="0">
            <a:spAutoFit/>
          </a:bodyPr>
          <a:lstStyle/>
          <a:p>
            <a:r>
              <a:rPr lang="en-US" sz="1050" i="1" dirty="0" err="1">
                <a:solidFill>
                  <a:srgbClr val="224781"/>
                </a:solidFill>
                <a:latin typeface="Arial" panose="020B0604020202020204" pitchFamily="34" charset="0"/>
                <a:cs typeface="Arial" panose="020B0604020202020204" pitchFamily="34" charset="0"/>
              </a:rPr>
              <a:t>Devlope</a:t>
            </a:r>
            <a:r>
              <a:rPr lang="en-US" sz="1050" i="1" dirty="0">
                <a:solidFill>
                  <a:srgbClr val="224781"/>
                </a:solidFill>
                <a:latin typeface="Arial" panose="020B0604020202020204" pitchFamily="34" charset="0"/>
                <a:cs typeface="Arial" panose="020B0604020202020204" pitchFamily="34" charset="0"/>
              </a:rPr>
              <a:t> pa</a:t>
            </a:r>
            <a:endParaRPr lang="es-AR" sz="1050" i="1" dirty="0">
              <a:solidFill>
                <a:srgbClr val="22478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0D68486-8291-A7E8-8B6D-A521C4A29F3C}"/>
              </a:ext>
              <a:ext uri="{C183D7F6-B498-43B3-948B-1728B52AA6E4}">
                <adec:decorative xmlns:adec="http://schemas.microsoft.com/office/drawing/2017/decorative" val="1"/>
              </a:ext>
            </a:extLst>
          </p:cNvPr>
          <p:cNvSpPr txBox="1"/>
          <p:nvPr/>
        </p:nvSpPr>
        <p:spPr>
          <a:xfrm>
            <a:off x="9911443" y="1767702"/>
            <a:ext cx="1702708" cy="246221"/>
          </a:xfrm>
          <a:prstGeom prst="rect">
            <a:avLst/>
          </a:prstGeom>
          <a:solidFill>
            <a:srgbClr val="F9F9F9"/>
          </a:solidFill>
          <a:ln>
            <a:solidFill>
              <a:srgbClr val="F9F9F9"/>
            </a:solidFill>
          </a:ln>
        </p:spPr>
        <p:txBody>
          <a:bodyPr wrap="square" rtlCol="0">
            <a:spAutoFit/>
          </a:bodyPr>
          <a:lstStyle/>
          <a:p>
            <a:pPr algn="r"/>
            <a:r>
              <a:rPr lang="en-US" sz="1000" dirty="0">
                <a:solidFill>
                  <a:srgbClr val="224781"/>
                </a:solidFill>
                <a:latin typeface="Arial" panose="020B0604020202020204" pitchFamily="34" charset="0"/>
                <a:cs typeface="Arial" panose="020B0604020202020204" pitchFamily="34" charset="0"/>
              </a:rPr>
              <a:t>An </a:t>
            </a:r>
            <a:r>
              <a:rPr lang="en-US" sz="1000" dirty="0" err="1">
                <a:solidFill>
                  <a:srgbClr val="224781"/>
                </a:solidFill>
                <a:latin typeface="Arial" panose="020B0604020202020204" pitchFamily="34" charset="0"/>
                <a:cs typeface="Arial" panose="020B0604020202020204" pitchFamily="34" charset="0"/>
              </a:rPr>
              <a:t>Espanyòl</a:t>
            </a:r>
            <a:endParaRPr lang="es-AR" sz="1000" dirty="0">
              <a:solidFill>
                <a:srgbClr val="224781"/>
              </a:solidFill>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1EB31EC0-0567-67EA-A084-E03D6C3D7852}"/>
              </a:ext>
              <a:ext uri="{C183D7F6-B498-43B3-948B-1728B52AA6E4}">
                <adec:decorative xmlns:adec="http://schemas.microsoft.com/office/drawing/2017/decorative" val="1"/>
              </a:ext>
            </a:extLst>
          </p:cNvPr>
          <p:cNvSpPr/>
          <p:nvPr/>
        </p:nvSpPr>
        <p:spPr>
          <a:xfrm>
            <a:off x="4573412" y="6135882"/>
            <a:ext cx="813928" cy="25391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TextBox 2">
            <a:extLst>
              <a:ext uri="{FF2B5EF4-FFF2-40B4-BE49-F238E27FC236}">
                <a16:creationId xmlns:a16="http://schemas.microsoft.com/office/drawing/2014/main" id="{6B395BE4-A72D-FB3F-AC20-710F9266AFCE}"/>
              </a:ext>
            </a:extLst>
          </p:cNvPr>
          <p:cNvSpPr txBox="1"/>
          <p:nvPr/>
        </p:nvSpPr>
        <p:spPr>
          <a:xfrm>
            <a:off x="672108" y="5956843"/>
            <a:ext cx="3682674" cy="646331"/>
          </a:xfrm>
          <a:prstGeom prst="rect">
            <a:avLst/>
          </a:prstGeom>
          <a:noFill/>
        </p:spPr>
        <p:txBody>
          <a:bodyPr wrap="square" rtlCol="0">
            <a:spAutoFit/>
          </a:bodyPr>
          <a:lstStyle/>
          <a:p>
            <a:r>
              <a:rPr lang="en-US" sz="1200" b="1" dirty="0">
                <a:latin typeface="Aptos" panose="020B0004020202020204" pitchFamily="34" charset="0"/>
              </a:rPr>
              <a:t>Avi: </a:t>
            </a:r>
            <a:r>
              <a:rPr lang="en-US" sz="1200" dirty="0">
                <a:latin typeface="Aptos" panose="020B0004020202020204" pitchFamily="34" charset="0"/>
              </a:rPr>
              <a:t>Nou </a:t>
            </a:r>
            <a:r>
              <a:rPr lang="en-US" sz="1200" dirty="0" err="1">
                <a:latin typeface="Aptos" panose="020B0004020202020204" pitchFamily="34" charset="0"/>
              </a:rPr>
              <a:t>tradui</a:t>
            </a:r>
            <a:r>
              <a:rPr lang="en-US" sz="1200" dirty="0">
                <a:latin typeface="Aptos" panose="020B0004020202020204" pitchFamily="34" charset="0"/>
              </a:rPr>
              <a:t> </a:t>
            </a:r>
            <a:r>
              <a:rPr lang="en-US" sz="1200" dirty="0" err="1">
                <a:latin typeface="Aptos" panose="020B0004020202020204" pitchFamily="34" charset="0"/>
              </a:rPr>
              <a:t>kapti</a:t>
            </a:r>
            <a:r>
              <a:rPr lang="en-US" sz="1200" dirty="0">
                <a:latin typeface="Aptos" panose="020B0004020202020204" pitchFamily="34" charset="0"/>
              </a:rPr>
              <a:t> </a:t>
            </a:r>
            <a:r>
              <a:rPr lang="en-US" sz="1200" dirty="0" err="1">
                <a:latin typeface="Aptos" panose="020B0004020202020204" pitchFamily="34" charset="0"/>
              </a:rPr>
              <a:t>ekran</a:t>
            </a:r>
            <a:r>
              <a:rPr lang="en-US" sz="1200" dirty="0">
                <a:latin typeface="Aptos" panose="020B0004020202020204" pitchFamily="34" charset="0"/>
              </a:rPr>
              <a:t> ki nan gid </a:t>
            </a:r>
            <a:r>
              <a:rPr lang="en-US" sz="1200" dirty="0" err="1">
                <a:latin typeface="Aptos" panose="020B0004020202020204" pitchFamily="34" charset="0"/>
              </a:rPr>
              <a:t>sa</a:t>
            </a:r>
            <a:r>
              <a:rPr lang="en-US" sz="1200" dirty="0">
                <a:latin typeface="Aptos" panose="020B0004020202020204" pitchFamily="34" charset="0"/>
              </a:rPr>
              <a:t> a </a:t>
            </a:r>
            <a:r>
              <a:rPr lang="en-US" sz="1200" dirty="0" err="1">
                <a:latin typeface="Aptos" panose="020B0004020202020204" pitchFamily="34" charset="0"/>
              </a:rPr>
              <a:t>pou</a:t>
            </a:r>
            <a:r>
              <a:rPr lang="en-US" sz="1200" dirty="0">
                <a:latin typeface="Aptos" panose="020B0004020202020204" pitchFamily="34" charset="0"/>
              </a:rPr>
              <a:t> </a:t>
            </a:r>
            <a:r>
              <a:rPr lang="en-US" sz="1200" dirty="0" err="1">
                <a:latin typeface="Aptos" panose="020B0004020202020204" pitchFamily="34" charset="0"/>
              </a:rPr>
              <a:t>referans</a:t>
            </a:r>
            <a:r>
              <a:rPr lang="en-US" sz="1200" dirty="0">
                <a:latin typeface="Aptos" panose="020B0004020202020204" pitchFamily="34" charset="0"/>
              </a:rPr>
              <a:t> </a:t>
            </a:r>
            <a:r>
              <a:rPr lang="en-US" sz="1200" dirty="0" err="1">
                <a:latin typeface="Aptos" panose="020B0004020202020204" pitchFamily="34" charset="0"/>
              </a:rPr>
              <a:t>ou</a:t>
            </a:r>
            <a:r>
              <a:rPr lang="en-US" sz="1200" dirty="0">
                <a:latin typeface="Aptos" panose="020B0004020202020204" pitchFamily="34" charset="0"/>
              </a:rPr>
              <a:t>. </a:t>
            </a:r>
            <a:r>
              <a:rPr lang="en-US" sz="1200" dirty="0" err="1">
                <a:latin typeface="Aptos" panose="020B0004020202020204" pitchFamily="34" charset="0"/>
              </a:rPr>
              <a:t>Pòtal</a:t>
            </a:r>
            <a:r>
              <a:rPr lang="en-US" sz="1200" dirty="0">
                <a:latin typeface="Aptos" panose="020B0004020202020204" pitchFamily="34" charset="0"/>
              </a:rPr>
              <a:t> Fanmi MCAS la ap </a:t>
            </a:r>
            <a:r>
              <a:rPr lang="en-US" sz="1200" dirty="0" err="1">
                <a:latin typeface="Aptos" panose="020B0004020202020204" pitchFamily="34" charset="0"/>
              </a:rPr>
              <a:t>parèt</a:t>
            </a:r>
            <a:r>
              <a:rPr lang="en-US" sz="1200" dirty="0">
                <a:latin typeface="Aptos" panose="020B0004020202020204" pitchFamily="34" charset="0"/>
              </a:rPr>
              <a:t> an Angle </a:t>
            </a:r>
            <a:r>
              <a:rPr lang="en-US" sz="1200" dirty="0" err="1">
                <a:latin typeface="Aptos" panose="020B0004020202020204" pitchFamily="34" charset="0"/>
              </a:rPr>
              <a:t>oswa</a:t>
            </a:r>
            <a:r>
              <a:rPr lang="en-US" sz="1200" dirty="0">
                <a:latin typeface="Aptos" panose="020B0004020202020204" pitchFamily="34" charset="0"/>
              </a:rPr>
              <a:t> an </a:t>
            </a:r>
            <a:r>
              <a:rPr lang="en-US" sz="1200" dirty="0" err="1">
                <a:latin typeface="Aptos" panose="020B0004020202020204" pitchFamily="34" charset="0"/>
              </a:rPr>
              <a:t>Espanyòl</a:t>
            </a:r>
            <a:r>
              <a:rPr lang="en-US" sz="1200" dirty="0">
                <a:latin typeface="Aptos" panose="020B0004020202020204" pitchFamily="34" charset="0"/>
              </a:rPr>
              <a:t> </a:t>
            </a:r>
            <a:r>
              <a:rPr lang="en-US" sz="1200" dirty="0" err="1">
                <a:latin typeface="Aptos" panose="020B0004020202020204" pitchFamily="34" charset="0"/>
              </a:rPr>
              <a:t>sèlman</a:t>
            </a:r>
            <a:r>
              <a:rPr lang="en-US" sz="1200" dirty="0">
                <a:latin typeface="Aptos" panose="020B0004020202020204" pitchFamily="34" charset="0"/>
              </a:rPr>
              <a:t>.   </a:t>
            </a:r>
          </a:p>
        </p:txBody>
      </p:sp>
      <p:sp>
        <p:nvSpPr>
          <p:cNvPr id="7" name="Slide Number Placeholder 6">
            <a:extLst>
              <a:ext uri="{FF2B5EF4-FFF2-40B4-BE49-F238E27FC236}">
                <a16:creationId xmlns:a16="http://schemas.microsoft.com/office/drawing/2014/main" id="{D812F31C-5439-87EC-417F-7D22B27C0FFC}"/>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2</a:t>
            </a:fld>
            <a:endParaRPr lang="en-US" sz="2800">
              <a:solidFill>
                <a:srgbClr val="1A4785"/>
              </a:solidFill>
              <a:latin typeface="Aptos" panose="020B0004020202020204" pitchFamily="34" charset="0"/>
            </a:endParaRPr>
          </a:p>
        </p:txBody>
      </p:sp>
    </p:spTree>
    <p:extLst>
      <p:ext uri="{BB962C8B-B14F-4D97-AF65-F5344CB8AC3E}">
        <p14:creationId xmlns:p14="http://schemas.microsoft.com/office/powerpoint/2010/main" val="3847903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BCCA9-BE41-0625-2A3F-C93AECE6CD63}"/>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FBB52563-9AC9-0A72-4066-CB90EF64DC82}"/>
              </a:ext>
            </a:extLst>
          </p:cNvPr>
          <p:cNvSpPr>
            <a:spLocks noGrp="1"/>
          </p:cNvSpPr>
          <p:nvPr>
            <p:ph type="title"/>
          </p:nvPr>
        </p:nvSpPr>
        <p:spPr>
          <a:xfrm>
            <a:off x="12359" y="149294"/>
            <a:ext cx="10515600" cy="624734"/>
          </a:xfrm>
        </p:spPr>
        <p:txBody>
          <a:bodyPr>
            <a:normAutofit fontScale="90000"/>
          </a:bodyPr>
          <a:lstStyle/>
          <a:p>
            <a:r>
              <a:rPr lang="fr-FR" sz="5300" dirty="0" err="1">
                <a:solidFill>
                  <a:srgbClr val="1A4785"/>
                </a:solidFill>
                <a:latin typeface="Aptos" panose="020B0004020202020204" pitchFamily="34" charset="0"/>
                <a:ea typeface="Open Sans Light" pitchFamily="2" charset="0"/>
                <a:cs typeface="Open Sans Light" pitchFamily="2" charset="0"/>
              </a:rPr>
              <a:t>Afiche</a:t>
            </a:r>
            <a:r>
              <a:rPr lang="fr-FR" sz="5300" dirty="0">
                <a:solidFill>
                  <a:srgbClr val="1A4785"/>
                </a:solidFill>
                <a:latin typeface="Aptos" panose="020B0004020202020204" pitchFamily="34" charset="0"/>
                <a:ea typeface="Open Sans Light" pitchFamily="2" charset="0"/>
                <a:cs typeface="Open Sans Light" pitchFamily="2" charset="0"/>
              </a:rPr>
              <a:t> </a:t>
            </a:r>
            <a:r>
              <a:rPr lang="fr-FR" sz="5300" dirty="0" err="1">
                <a:solidFill>
                  <a:srgbClr val="1A4785"/>
                </a:solidFill>
                <a:latin typeface="Aptos" panose="020B0004020202020204" pitchFamily="34" charset="0"/>
                <a:ea typeface="Open Sans Light" pitchFamily="2" charset="0"/>
                <a:cs typeface="Open Sans Light" pitchFamily="2" charset="0"/>
              </a:rPr>
              <a:t>Istorik</a:t>
            </a:r>
            <a:r>
              <a:rPr lang="fr-FR" sz="5300" dirty="0">
                <a:solidFill>
                  <a:srgbClr val="1A4785"/>
                </a:solidFill>
                <a:latin typeface="Aptos" panose="020B0004020202020204" pitchFamily="34" charset="0"/>
                <a:ea typeface="Open Sans Light" pitchFamily="2" charset="0"/>
                <a:cs typeface="Open Sans Light" pitchFamily="2" charset="0"/>
              </a:rPr>
              <a:t> </a:t>
            </a:r>
            <a:r>
              <a:rPr lang="fr-FR" sz="5300" dirty="0" err="1">
                <a:solidFill>
                  <a:srgbClr val="1A4785"/>
                </a:solidFill>
                <a:latin typeface="Aptos" panose="020B0004020202020204" pitchFamily="34" charset="0"/>
                <a:ea typeface="Open Sans Light" pitchFamily="2" charset="0"/>
                <a:cs typeface="Open Sans Light" pitchFamily="2" charset="0"/>
              </a:rPr>
              <a:t>Tès</a:t>
            </a:r>
            <a:r>
              <a:rPr lang="fr-FR" sz="5300" dirty="0">
                <a:solidFill>
                  <a:srgbClr val="1A4785"/>
                </a:solidFill>
                <a:latin typeface="Aptos" panose="020B0004020202020204" pitchFamily="34" charset="0"/>
                <a:ea typeface="Open Sans Light" pitchFamily="2" charset="0"/>
                <a:cs typeface="Open Sans Light" pitchFamily="2" charset="0"/>
              </a:rPr>
              <a:t> la: MCAS-Alt</a:t>
            </a:r>
            <a:endParaRPr lang="en-US" dirty="0"/>
          </a:p>
        </p:txBody>
      </p:sp>
      <p:sp>
        <p:nvSpPr>
          <p:cNvPr id="3" name="Rounded Rectangular Callout 9">
            <a:extLst>
              <a:ext uri="{FF2B5EF4-FFF2-40B4-BE49-F238E27FC236}">
                <a16:creationId xmlns:a16="http://schemas.microsoft.com/office/drawing/2014/main" id="{28350C0D-F46C-0DE4-0FE1-353CD836055D}"/>
              </a:ext>
            </a:extLst>
          </p:cNvPr>
          <p:cNvSpPr/>
          <p:nvPr/>
        </p:nvSpPr>
        <p:spPr>
          <a:xfrm>
            <a:off x="179408" y="1367201"/>
            <a:ext cx="2504659" cy="1901600"/>
          </a:xfrm>
          <a:prstGeom prst="wedgeRoundRectCallout">
            <a:avLst>
              <a:gd name="adj1" fmla="val 44101"/>
              <a:gd name="adj2" fmla="val 1349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latin typeface="Aptos" panose="020B0004020202020204" pitchFamily="34" charset="0"/>
              </a:rPr>
              <a:t>Paj </a:t>
            </a:r>
            <a:r>
              <a:rPr lang="en-US" b="1" dirty="0" err="1">
                <a:latin typeface="Aptos" panose="020B0004020202020204" pitchFamily="34" charset="0"/>
              </a:rPr>
              <a:t>Istorik</a:t>
            </a:r>
            <a:r>
              <a:rPr lang="en-US" b="1" dirty="0">
                <a:latin typeface="Aptos" panose="020B0004020202020204" pitchFamily="34" charset="0"/>
              </a:rPr>
              <a:t> </a:t>
            </a:r>
            <a:r>
              <a:rPr lang="en-US" b="1" dirty="0" err="1">
                <a:latin typeface="Aptos" panose="020B0004020202020204" pitchFamily="34" charset="0"/>
              </a:rPr>
              <a:t>Tès</a:t>
            </a:r>
            <a:r>
              <a:rPr lang="en-US" dirty="0">
                <a:latin typeface="Aptos" panose="020B0004020202020204" pitchFamily="34" charset="0"/>
              </a:rPr>
              <a:t> la bay yon </a:t>
            </a:r>
            <a:r>
              <a:rPr lang="en-US" dirty="0" err="1">
                <a:latin typeface="Aptos" panose="020B0004020202020204" pitchFamily="34" charset="0"/>
              </a:rPr>
              <a:t>apèsi</a:t>
            </a:r>
            <a:r>
              <a:rPr lang="en-US" dirty="0">
                <a:latin typeface="Aptos" panose="020B0004020202020204" pitchFamily="34" charset="0"/>
              </a:rPr>
              <a:t> sou </a:t>
            </a:r>
            <a:r>
              <a:rPr lang="en-US" dirty="0" err="1">
                <a:latin typeface="Aptos" panose="020B0004020202020204" pitchFamily="34" charset="0"/>
              </a:rPr>
              <a:t>rezilta</a:t>
            </a:r>
            <a:r>
              <a:rPr lang="en-US" dirty="0">
                <a:latin typeface="Aptos" panose="020B0004020202020204" pitchFamily="34" charset="0"/>
              </a:rPr>
              <a:t> yon </a:t>
            </a:r>
            <a:r>
              <a:rPr lang="en-US" dirty="0" err="1">
                <a:latin typeface="Aptos" panose="020B0004020202020204" pitchFamily="34" charset="0"/>
              </a:rPr>
              <a:t>elèv</a:t>
            </a:r>
            <a:r>
              <a:rPr lang="en-US" dirty="0">
                <a:latin typeface="Aptos" panose="020B0004020202020204" pitchFamily="34" charset="0"/>
              </a:rPr>
              <a:t> </a:t>
            </a:r>
            <a:r>
              <a:rPr lang="en-US" dirty="0" err="1">
                <a:latin typeface="Aptos" panose="020B0004020202020204" pitchFamily="34" charset="0"/>
              </a:rPr>
              <a:t>pou</a:t>
            </a:r>
            <a:r>
              <a:rPr lang="en-US" dirty="0">
                <a:latin typeface="Aptos" panose="020B0004020202020204" pitchFamily="34" charset="0"/>
              </a:rPr>
              <a:t> </a:t>
            </a:r>
            <a:r>
              <a:rPr lang="en-US" dirty="0" err="1">
                <a:latin typeface="Aptos" panose="020B0004020202020204" pitchFamily="34" charset="0"/>
              </a:rPr>
              <a:t>ane</a:t>
            </a:r>
            <a:r>
              <a:rPr lang="en-US" dirty="0">
                <a:latin typeface="Aptos" panose="020B0004020202020204" pitchFamily="34" charset="0"/>
              </a:rPr>
              <a:t> lekòl </a:t>
            </a:r>
            <a:r>
              <a:rPr lang="en-US" dirty="0" err="1">
                <a:latin typeface="Aptos" panose="020B0004020202020204" pitchFamily="34" charset="0"/>
              </a:rPr>
              <a:t>sa</a:t>
            </a:r>
            <a:r>
              <a:rPr lang="en-US" dirty="0">
                <a:latin typeface="Aptos" panose="020B0004020202020204" pitchFamily="34" charset="0"/>
              </a:rPr>
              <a:t>. </a:t>
            </a:r>
            <a:r>
              <a:rPr lang="en-US" dirty="0">
                <a:solidFill>
                  <a:schemeClr val="bg1"/>
                </a:solidFill>
                <a:latin typeface="Aptos" panose="020B0004020202020204" pitchFamily="34" charset="0"/>
              </a:rPr>
              <a:t> </a:t>
            </a:r>
          </a:p>
        </p:txBody>
      </p:sp>
      <p:pic>
        <p:nvPicPr>
          <p:cNvPr id="7" name="Picture 6" descr="Yon kapti ekran istwa modèl tès MCAS Alt yon elèv pou ane lekòl ki te chwazi a.">
            <a:extLst>
              <a:ext uri="{FF2B5EF4-FFF2-40B4-BE49-F238E27FC236}">
                <a16:creationId xmlns:a16="http://schemas.microsoft.com/office/drawing/2014/main" id="{8CA87E2C-637E-00FE-7806-FA980C8892C4}"/>
              </a:ext>
            </a:extLst>
          </p:cNvPr>
          <p:cNvPicPr>
            <a:picLocks noChangeAspect="1"/>
          </p:cNvPicPr>
          <p:nvPr/>
        </p:nvPicPr>
        <p:blipFill>
          <a:blip r:embed="rId2"/>
          <a:stretch>
            <a:fillRect/>
          </a:stretch>
        </p:blipFill>
        <p:spPr>
          <a:xfrm>
            <a:off x="2903458" y="868384"/>
            <a:ext cx="6088437" cy="5749314"/>
          </a:xfrm>
          <a:prstGeom prst="rect">
            <a:avLst/>
          </a:prstGeom>
        </p:spPr>
      </p:pic>
      <p:sp>
        <p:nvSpPr>
          <p:cNvPr id="30" name="Rectangle 29">
            <a:extLst>
              <a:ext uri="{FF2B5EF4-FFF2-40B4-BE49-F238E27FC236}">
                <a16:creationId xmlns:a16="http://schemas.microsoft.com/office/drawing/2014/main" id="{9A4D54D4-F8DC-824C-2150-FEC01D577D67}"/>
              </a:ext>
              <a:ext uri="{C183D7F6-B498-43B3-948B-1728B52AA6E4}">
                <adec:decorative xmlns:adec="http://schemas.microsoft.com/office/drawing/2017/decorative" val="1"/>
              </a:ext>
            </a:extLst>
          </p:cNvPr>
          <p:cNvSpPr/>
          <p:nvPr/>
        </p:nvSpPr>
        <p:spPr>
          <a:xfrm>
            <a:off x="4630258" y="1145443"/>
            <a:ext cx="1914335" cy="29758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1" name="TextBox 30">
            <a:extLst>
              <a:ext uri="{FF2B5EF4-FFF2-40B4-BE49-F238E27FC236}">
                <a16:creationId xmlns:a16="http://schemas.microsoft.com/office/drawing/2014/main" id="{1FE25838-0CFC-F450-3110-C542C6C1E565}"/>
              </a:ext>
            </a:extLst>
          </p:cNvPr>
          <p:cNvSpPr txBox="1"/>
          <p:nvPr/>
        </p:nvSpPr>
        <p:spPr>
          <a:xfrm>
            <a:off x="4558625" y="1090495"/>
            <a:ext cx="2183348" cy="400110"/>
          </a:xfrm>
          <a:prstGeom prst="rect">
            <a:avLst/>
          </a:prstGeom>
          <a:noFill/>
          <a:ln>
            <a:noFill/>
          </a:ln>
        </p:spPr>
        <p:txBody>
          <a:bodyPr wrap="square" rtlCol="0">
            <a:spAutoFit/>
          </a:bodyPr>
          <a:lstStyle/>
          <a:p>
            <a:r>
              <a:rPr lang="es-AR" sz="1000" dirty="0" err="1">
                <a:latin typeface="Aptos Slab Light" panose="020F05020202040A0204" pitchFamily="34" charset="0"/>
                <a:cs typeface="Arial" panose="020B0604020202020204" pitchFamily="34" charset="0"/>
              </a:rPr>
              <a:t>Depatman</a:t>
            </a:r>
            <a:r>
              <a:rPr lang="es-AR" sz="1000" dirty="0">
                <a:latin typeface="Aptos Slab Light" panose="020F05020202040A0204" pitchFamily="34" charset="0"/>
                <a:cs typeface="Arial" panose="020B0604020202020204" pitchFamily="34" charset="0"/>
              </a:rPr>
              <a:t> </a:t>
            </a:r>
            <a:r>
              <a:rPr lang="es-AR" sz="1000" dirty="0" err="1">
                <a:latin typeface="Aptos Slab Light" panose="020F05020202040A0204" pitchFamily="34" charset="0"/>
                <a:cs typeface="Arial" panose="020B0604020202020204" pitchFamily="34" charset="0"/>
              </a:rPr>
              <a:t>Edikasyon</a:t>
            </a:r>
            <a:r>
              <a:rPr lang="es-AR" sz="1000" dirty="0">
                <a:latin typeface="Aptos Slab Light" panose="020F05020202040A0204" pitchFamily="34" charset="0"/>
                <a:cs typeface="Arial" panose="020B0604020202020204" pitchFamily="34" charset="0"/>
              </a:rPr>
              <a:t> </a:t>
            </a:r>
            <a:r>
              <a:rPr lang="es-AR" sz="1000" dirty="0" err="1">
                <a:latin typeface="Aptos Slab Light" panose="020F05020202040A0204" pitchFamily="34" charset="0"/>
                <a:cs typeface="Arial" panose="020B0604020202020204" pitchFamily="34" charset="0"/>
              </a:rPr>
              <a:t>Primè</a:t>
            </a:r>
            <a:r>
              <a:rPr lang="es-AR" sz="1000" dirty="0">
                <a:latin typeface="Aptos Slab Light" panose="020F05020202040A0204" pitchFamily="34" charset="0"/>
                <a:cs typeface="Arial" panose="020B0604020202020204" pitchFamily="34" charset="0"/>
              </a:rPr>
              <a:t> ak </a:t>
            </a:r>
            <a:r>
              <a:rPr lang="es-AR" sz="1000" dirty="0" err="1">
                <a:latin typeface="Aptos Slab Light" panose="020F05020202040A0204" pitchFamily="34" charset="0"/>
                <a:cs typeface="Arial" panose="020B0604020202020204" pitchFamily="34" charset="0"/>
              </a:rPr>
              <a:t>Segondè</a:t>
            </a:r>
            <a:endParaRPr lang="es-AR" sz="1000" dirty="0">
              <a:latin typeface="Aptos Slab Light" panose="020F05020202040A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E8E96303-C502-4DED-4704-951750B04654}"/>
              </a:ext>
            </a:extLst>
          </p:cNvPr>
          <p:cNvSpPr txBox="1"/>
          <p:nvPr/>
        </p:nvSpPr>
        <p:spPr>
          <a:xfrm>
            <a:off x="3527385" y="1680096"/>
            <a:ext cx="785535" cy="200055"/>
          </a:xfrm>
          <a:prstGeom prst="rect">
            <a:avLst/>
          </a:prstGeom>
          <a:solidFill>
            <a:srgbClr val="EFEFEF"/>
          </a:solidFill>
          <a:ln>
            <a:noFill/>
          </a:ln>
        </p:spPr>
        <p:txBody>
          <a:bodyPr wrap="square" rtlCol="0">
            <a:spAutoFit/>
          </a:bodyPr>
          <a:lstStyle/>
          <a:p>
            <a:r>
              <a:rPr lang="es-AR" sz="700" dirty="0" err="1">
                <a:solidFill>
                  <a:schemeClr val="bg2">
                    <a:lumMod val="25000"/>
                  </a:schemeClr>
                </a:solidFill>
                <a:latin typeface="Arial" panose="020B0604020202020204" pitchFamily="34" charset="0"/>
                <a:cs typeface="Arial" panose="020B0604020202020204" pitchFamily="34" charset="0"/>
              </a:rPr>
              <a:t>Chanje</a:t>
            </a:r>
            <a:r>
              <a:rPr lang="es-AR" sz="700" dirty="0">
                <a:solidFill>
                  <a:schemeClr val="bg2">
                    <a:lumMod val="25000"/>
                  </a:schemeClr>
                </a:solidFill>
                <a:latin typeface="Arial" panose="020B0604020202020204" pitchFamily="34" charset="0"/>
                <a:cs typeface="Arial" panose="020B0604020202020204" pitchFamily="34" charset="0"/>
              </a:rPr>
              <a:t> Elèv</a:t>
            </a:r>
          </a:p>
        </p:txBody>
      </p:sp>
      <p:sp>
        <p:nvSpPr>
          <p:cNvPr id="11" name="Rounded Rectangular Callout 10">
            <a:extLst>
              <a:ext uri="{FF2B5EF4-FFF2-40B4-BE49-F238E27FC236}">
                <a16:creationId xmlns:a16="http://schemas.microsoft.com/office/drawing/2014/main" id="{DAAFA788-4E65-70BB-B651-E09A0B9EAD82}"/>
              </a:ext>
            </a:extLst>
          </p:cNvPr>
          <p:cNvSpPr/>
          <p:nvPr/>
        </p:nvSpPr>
        <p:spPr>
          <a:xfrm>
            <a:off x="9842833" y="1058424"/>
            <a:ext cx="2169759" cy="1500743"/>
          </a:xfrm>
          <a:prstGeom prst="wedgeRoundRectCallout">
            <a:avLst>
              <a:gd name="adj1" fmla="val -299223"/>
              <a:gd name="adj2" fmla="val -14531"/>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ptos" panose="020B0004020202020204" pitchFamily="34" charset="0"/>
              </a:rPr>
              <a:t>Pou w kite </a:t>
            </a:r>
            <a:r>
              <a:rPr lang="en-US" dirty="0" err="1">
                <a:solidFill>
                  <a:schemeClr val="bg1"/>
                </a:solidFill>
                <a:latin typeface="Aptos" panose="020B0004020202020204" pitchFamily="34" charset="0"/>
              </a:rPr>
              <a:t>paj</a:t>
            </a:r>
            <a:r>
              <a:rPr lang="en-US" dirty="0">
                <a:solidFill>
                  <a:schemeClr val="bg1"/>
                </a:solidFill>
                <a:latin typeface="Aptos" panose="020B0004020202020204" pitchFamily="34" charset="0"/>
              </a:rPr>
              <a:t> yon </a:t>
            </a:r>
            <a:r>
              <a:rPr lang="en-US" dirty="0" err="1">
                <a:solidFill>
                  <a:schemeClr val="bg1"/>
                </a:solidFill>
                <a:latin typeface="Aptos" panose="020B0004020202020204" pitchFamily="34" charset="0"/>
              </a:rPr>
              <a:t>elèv</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pou</a:t>
            </a:r>
            <a:r>
              <a:rPr lang="en-US" dirty="0">
                <a:solidFill>
                  <a:schemeClr val="bg1"/>
                </a:solidFill>
                <a:latin typeface="Aptos" panose="020B0004020202020204" pitchFamily="34" charset="0"/>
              </a:rPr>
              <a:t> w ale nan </a:t>
            </a:r>
            <a:r>
              <a:rPr lang="en-US" dirty="0" err="1">
                <a:solidFill>
                  <a:schemeClr val="bg1"/>
                </a:solidFill>
                <a:latin typeface="Aptos" panose="020B0004020202020204" pitchFamily="34" charset="0"/>
              </a:rPr>
              <a:t>paj</a:t>
            </a:r>
            <a:r>
              <a:rPr lang="en-US" dirty="0">
                <a:solidFill>
                  <a:schemeClr val="bg1"/>
                </a:solidFill>
                <a:latin typeface="Aptos" panose="020B0004020202020204" pitchFamily="34" charset="0"/>
              </a:rPr>
              <a:t> yon </a:t>
            </a:r>
            <a:r>
              <a:rPr lang="en-US" dirty="0" err="1">
                <a:solidFill>
                  <a:schemeClr val="bg1"/>
                </a:solidFill>
                <a:latin typeface="Aptos" panose="020B0004020202020204" pitchFamily="34" charset="0"/>
              </a:rPr>
              <a:t>lòt</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elèv</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chwazi</a:t>
            </a:r>
            <a:r>
              <a:rPr lang="en-US" dirty="0">
                <a:solidFill>
                  <a:schemeClr val="bg1"/>
                </a:solidFill>
                <a:latin typeface="Aptos" panose="020B0004020202020204" pitchFamily="34" charset="0"/>
              </a:rPr>
              <a:t> bouton</a:t>
            </a:r>
          </a:p>
          <a:p>
            <a:pPr algn="ctr"/>
            <a:r>
              <a:rPr lang="en-US" b="1" dirty="0" err="1">
                <a:solidFill>
                  <a:schemeClr val="bg1"/>
                </a:solidFill>
                <a:latin typeface="Aptos" panose="020B0004020202020204" pitchFamily="34" charset="0"/>
              </a:rPr>
              <a:t>Chanje</a:t>
            </a:r>
            <a:r>
              <a:rPr lang="en-US" b="1" dirty="0">
                <a:solidFill>
                  <a:schemeClr val="bg1"/>
                </a:solidFill>
                <a:latin typeface="Aptos" panose="020B0004020202020204" pitchFamily="34" charset="0"/>
              </a:rPr>
              <a:t> Elèv</a:t>
            </a:r>
            <a:r>
              <a:rPr lang="en-US" dirty="0">
                <a:solidFill>
                  <a:schemeClr val="bg1"/>
                </a:solidFill>
                <a:latin typeface="Aptos" panose="020B0004020202020204" pitchFamily="34" charset="0"/>
              </a:rPr>
              <a:t> la.</a:t>
            </a:r>
          </a:p>
        </p:txBody>
      </p:sp>
      <p:sp>
        <p:nvSpPr>
          <p:cNvPr id="33" name="TextBox 32">
            <a:extLst>
              <a:ext uri="{FF2B5EF4-FFF2-40B4-BE49-F238E27FC236}">
                <a16:creationId xmlns:a16="http://schemas.microsoft.com/office/drawing/2014/main" id="{61372FB1-3B33-9F66-6CE3-85C5465A4FE0}"/>
              </a:ext>
            </a:extLst>
          </p:cNvPr>
          <p:cNvSpPr txBox="1"/>
          <p:nvPr/>
        </p:nvSpPr>
        <p:spPr>
          <a:xfrm>
            <a:off x="3004547" y="1990811"/>
            <a:ext cx="5947713" cy="507831"/>
          </a:xfrm>
          <a:prstGeom prst="rect">
            <a:avLst/>
          </a:prstGeom>
          <a:solidFill>
            <a:srgbClr val="D8D8D8"/>
          </a:solidFill>
          <a:ln>
            <a:noFill/>
          </a:ln>
        </p:spPr>
        <p:txBody>
          <a:bodyPr wrap="square" rtlCol="0">
            <a:spAutoFit/>
          </a:bodyPr>
          <a:lstStyle/>
          <a:p>
            <a:r>
              <a:rPr lang="es-AR" sz="900" dirty="0">
                <a:solidFill>
                  <a:schemeClr val="bg2">
                    <a:lumMod val="25000"/>
                  </a:schemeClr>
                </a:solidFill>
                <a:latin typeface="Arial" panose="020B0604020202020204" pitchFamily="34" charset="0"/>
                <a:cs typeface="Arial" panose="020B0604020202020204" pitchFamily="34" charset="0"/>
              </a:rPr>
              <a:t>The test </a:t>
            </a:r>
            <a:r>
              <a:rPr lang="es-AR" sz="900" dirty="0" err="1">
                <a:solidFill>
                  <a:schemeClr val="bg2">
                    <a:lumMod val="25000"/>
                  </a:schemeClr>
                </a:solidFill>
                <a:latin typeface="Arial" panose="020B0604020202020204" pitchFamily="34" charset="0"/>
                <a:cs typeface="Arial" panose="020B0604020202020204" pitchFamily="34" charset="0"/>
              </a:rPr>
              <a:t>summary</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allows</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you</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to</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see</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your</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student´s</a:t>
            </a:r>
            <a:r>
              <a:rPr lang="es-AR" sz="900" dirty="0">
                <a:solidFill>
                  <a:schemeClr val="bg2">
                    <a:lumMod val="25000"/>
                  </a:schemeClr>
                </a:solidFill>
                <a:latin typeface="Arial" panose="020B0604020202020204" pitchFamily="34" charset="0"/>
                <a:cs typeface="Arial" panose="020B0604020202020204" pitchFamily="34" charset="0"/>
              </a:rPr>
              <a:t> test scores </a:t>
            </a:r>
            <a:r>
              <a:rPr lang="es-AR" sz="900" dirty="0" err="1">
                <a:solidFill>
                  <a:schemeClr val="bg2">
                    <a:lumMod val="25000"/>
                  </a:schemeClr>
                </a:solidFill>
                <a:latin typeface="Arial" panose="020B0604020202020204" pitchFamily="34" charset="0"/>
                <a:cs typeface="Arial" panose="020B0604020202020204" pitchFamily="34" charset="0"/>
              </a:rPr>
              <a:t>across</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subjects</a:t>
            </a:r>
            <a:r>
              <a:rPr lang="es-AR" sz="900" dirty="0">
                <a:solidFill>
                  <a:schemeClr val="bg2">
                    <a:lumMod val="25000"/>
                  </a:schemeClr>
                </a:solidFill>
                <a:latin typeface="Arial" panose="020B0604020202020204" pitchFamily="34" charset="0"/>
                <a:cs typeface="Arial" panose="020B0604020202020204" pitchFamily="34" charset="0"/>
              </a:rPr>
              <a:t> at a </a:t>
            </a:r>
            <a:r>
              <a:rPr lang="es-AR" sz="900" dirty="0" err="1">
                <a:solidFill>
                  <a:schemeClr val="bg2">
                    <a:lumMod val="25000"/>
                  </a:schemeClr>
                </a:solidFill>
                <a:latin typeface="Arial" panose="020B0604020202020204" pitchFamily="34" charset="0"/>
                <a:cs typeface="Arial" panose="020B0604020202020204" pitchFamily="34" charset="0"/>
              </a:rPr>
              <a:t>glance</a:t>
            </a:r>
            <a:r>
              <a:rPr lang="es-AR" sz="900" dirty="0">
                <a:solidFill>
                  <a:schemeClr val="bg2">
                    <a:lumMod val="25000"/>
                  </a:schemeClr>
                </a:solidFill>
                <a:latin typeface="Arial" panose="020B0604020202020204" pitchFamily="34" charset="0"/>
                <a:cs typeface="Arial" panose="020B0604020202020204" pitchFamily="34" charset="0"/>
              </a:rPr>
              <a:t>. You </a:t>
            </a:r>
            <a:r>
              <a:rPr lang="es-AR" sz="900" dirty="0" err="1">
                <a:solidFill>
                  <a:schemeClr val="bg2">
                    <a:lumMod val="25000"/>
                  </a:schemeClr>
                </a:solidFill>
                <a:latin typeface="Arial" panose="020B0604020202020204" pitchFamily="34" charset="0"/>
                <a:cs typeface="Arial" panose="020B0604020202020204" pitchFamily="34" charset="0"/>
              </a:rPr>
              <a:t>may</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also</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review</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your</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student´s</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testing</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history</a:t>
            </a:r>
            <a:r>
              <a:rPr lang="es-AR" sz="900" dirty="0">
                <a:solidFill>
                  <a:schemeClr val="bg2">
                    <a:lumMod val="25000"/>
                  </a:schemeClr>
                </a:solidFill>
                <a:latin typeface="Arial" panose="020B0604020202020204" pitchFamily="34" charset="0"/>
                <a:cs typeface="Arial" panose="020B0604020202020204" pitchFamily="34" charset="0"/>
              </a:rPr>
              <a:t> in </a:t>
            </a:r>
            <a:r>
              <a:rPr lang="es-AR" sz="900" dirty="0" err="1">
                <a:solidFill>
                  <a:schemeClr val="bg2">
                    <a:lumMod val="25000"/>
                  </a:schemeClr>
                </a:solidFill>
                <a:latin typeface="Arial" panose="020B0604020202020204" pitchFamily="34" charset="0"/>
                <a:cs typeface="Arial" panose="020B0604020202020204" pitchFamily="34" charset="0"/>
              </a:rPr>
              <a:t>different</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years</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to</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see</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how</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your</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student</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is</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progressing</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To</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learn</a:t>
            </a:r>
            <a:r>
              <a:rPr lang="es-AR" sz="900" dirty="0">
                <a:solidFill>
                  <a:schemeClr val="bg2">
                    <a:lumMod val="25000"/>
                  </a:schemeClr>
                </a:solidFill>
                <a:latin typeface="Arial" panose="020B0604020202020204" pitchFamily="34" charset="0"/>
                <a:cs typeface="Arial" panose="020B0604020202020204" pitchFamily="34" charset="0"/>
              </a:rPr>
              <a:t> more </a:t>
            </a:r>
            <a:r>
              <a:rPr lang="es-AR" sz="900" dirty="0" err="1">
                <a:solidFill>
                  <a:schemeClr val="bg2">
                    <a:lumMod val="25000"/>
                  </a:schemeClr>
                </a:solidFill>
                <a:latin typeface="Arial" panose="020B0604020202020204" pitchFamily="34" charset="0"/>
                <a:cs typeface="Arial" panose="020B0604020202020204" pitchFamily="34" charset="0"/>
              </a:rPr>
              <a:t>about</a:t>
            </a:r>
            <a:r>
              <a:rPr lang="es-AR" sz="900" dirty="0">
                <a:solidFill>
                  <a:schemeClr val="bg2">
                    <a:lumMod val="25000"/>
                  </a:schemeClr>
                </a:solidFill>
                <a:latin typeface="Arial" panose="020B0604020202020204" pitchFamily="34" charset="0"/>
                <a:cs typeface="Arial" panose="020B0604020202020204" pitchFamily="34" charset="0"/>
              </a:rPr>
              <a:t> a particular test, </a:t>
            </a:r>
            <a:r>
              <a:rPr lang="es-AR" sz="900" dirty="0" err="1">
                <a:solidFill>
                  <a:schemeClr val="bg2">
                    <a:lumMod val="25000"/>
                  </a:schemeClr>
                </a:solidFill>
                <a:latin typeface="Arial" panose="020B0604020202020204" pitchFamily="34" charset="0"/>
                <a:cs typeface="Arial" panose="020B0604020202020204" pitchFamily="34" charset="0"/>
              </a:rPr>
              <a:t>please</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click</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on</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the</a:t>
            </a:r>
            <a:r>
              <a:rPr lang="es-AR" sz="900" dirty="0">
                <a:solidFill>
                  <a:schemeClr val="bg2">
                    <a:lumMod val="25000"/>
                  </a:schemeClr>
                </a:solidFill>
                <a:latin typeface="Arial" panose="020B0604020202020204" pitchFamily="34" charset="0"/>
                <a:cs typeface="Arial" panose="020B0604020202020204" pitchFamily="34" charset="0"/>
              </a:rPr>
              <a:t> test.</a:t>
            </a:r>
          </a:p>
        </p:txBody>
      </p:sp>
      <p:sp>
        <p:nvSpPr>
          <p:cNvPr id="34" name="TextBox 33">
            <a:extLst>
              <a:ext uri="{FF2B5EF4-FFF2-40B4-BE49-F238E27FC236}">
                <a16:creationId xmlns:a16="http://schemas.microsoft.com/office/drawing/2014/main" id="{06178763-0DBA-5C09-B635-C0567E05D11E}"/>
              </a:ext>
            </a:extLst>
          </p:cNvPr>
          <p:cNvSpPr txBox="1"/>
          <p:nvPr/>
        </p:nvSpPr>
        <p:spPr>
          <a:xfrm>
            <a:off x="2961278" y="2697963"/>
            <a:ext cx="2087855" cy="400110"/>
          </a:xfrm>
          <a:prstGeom prst="rect">
            <a:avLst/>
          </a:prstGeom>
          <a:solidFill>
            <a:srgbClr val="F9F9F9"/>
          </a:solidFill>
          <a:ln>
            <a:noFill/>
          </a:ln>
        </p:spPr>
        <p:txBody>
          <a:bodyPr wrap="square" rtlCol="0">
            <a:spAutoFit/>
          </a:bodyPr>
          <a:lstStyle/>
          <a:p>
            <a:r>
              <a:rPr lang="fr-FR" sz="900" dirty="0" err="1">
                <a:solidFill>
                  <a:schemeClr val="bg2">
                    <a:lumMod val="25000"/>
                  </a:schemeClr>
                </a:solidFill>
                <a:latin typeface="Arial" panose="020B0604020202020204" pitchFamily="34" charset="0"/>
                <a:cs typeface="Arial" panose="020B0604020202020204" pitchFamily="34" charset="0"/>
              </a:rPr>
              <a:t>Istorik</a:t>
            </a:r>
            <a:r>
              <a:rPr lang="fr-FR" sz="900" dirty="0">
                <a:solidFill>
                  <a:schemeClr val="bg2">
                    <a:lumMod val="25000"/>
                  </a:schemeClr>
                </a:solidFill>
                <a:latin typeface="Arial" panose="020B0604020202020204" pitchFamily="34" charset="0"/>
                <a:cs typeface="Arial" panose="020B0604020202020204" pitchFamily="34" charset="0"/>
              </a:rPr>
              <a:t> </a:t>
            </a:r>
            <a:r>
              <a:rPr lang="fr-FR" sz="900" dirty="0" err="1">
                <a:solidFill>
                  <a:schemeClr val="bg2">
                    <a:lumMod val="25000"/>
                  </a:schemeClr>
                </a:solidFill>
                <a:latin typeface="Arial" panose="020B0604020202020204" pitchFamily="34" charset="0"/>
                <a:cs typeface="Arial" panose="020B0604020202020204" pitchFamily="34" charset="0"/>
              </a:rPr>
              <a:t>Tès</a:t>
            </a:r>
            <a:r>
              <a:rPr lang="fr-FR" sz="900" dirty="0">
                <a:solidFill>
                  <a:schemeClr val="bg2">
                    <a:lumMod val="25000"/>
                  </a:schemeClr>
                </a:solidFill>
                <a:latin typeface="Arial" panose="020B0604020202020204" pitchFamily="34" charset="0"/>
                <a:cs typeface="Arial" panose="020B0604020202020204" pitchFamily="34" charset="0"/>
              </a:rPr>
              <a:t> Elèv la pou</a:t>
            </a:r>
            <a:endParaRPr lang="es-AR" sz="900" dirty="0">
              <a:solidFill>
                <a:schemeClr val="bg2">
                  <a:lumMod val="25000"/>
                </a:schemeClr>
              </a:solidFill>
              <a:latin typeface="Arial" panose="020B0604020202020204" pitchFamily="34" charset="0"/>
              <a:cs typeface="Arial" panose="020B0604020202020204" pitchFamily="34" charset="0"/>
            </a:endParaRPr>
          </a:p>
          <a:p>
            <a:r>
              <a:rPr lang="es-AR" sz="1100" b="1" dirty="0">
                <a:solidFill>
                  <a:schemeClr val="bg2">
                    <a:lumMod val="25000"/>
                  </a:schemeClr>
                </a:solidFill>
                <a:latin typeface="Arial" panose="020B0604020202020204" pitchFamily="34" charset="0"/>
                <a:cs typeface="Arial" panose="020B0604020202020204" pitchFamily="34" charset="0"/>
              </a:rPr>
              <a:t>Elèv Demo/</a:t>
            </a:r>
            <a:r>
              <a:rPr lang="es-AR" sz="1100" b="1" dirty="0" err="1">
                <a:solidFill>
                  <a:schemeClr val="bg2">
                    <a:lumMod val="25000"/>
                  </a:schemeClr>
                </a:solidFill>
                <a:latin typeface="Arial" panose="020B0604020202020204" pitchFamily="34" charset="0"/>
                <a:cs typeface="Arial" panose="020B0604020202020204" pitchFamily="34" charset="0"/>
              </a:rPr>
              <a:t>Esè</a:t>
            </a:r>
            <a:endParaRPr lang="es-AR" sz="1100" b="1" dirty="0">
              <a:solidFill>
                <a:schemeClr val="bg2">
                  <a:lumMod val="25000"/>
                </a:schemeClr>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9D538154-8345-472D-9E1E-03DF07B61BF0}"/>
              </a:ext>
            </a:extLst>
          </p:cNvPr>
          <p:cNvSpPr txBox="1"/>
          <p:nvPr/>
        </p:nvSpPr>
        <p:spPr>
          <a:xfrm>
            <a:off x="6741973" y="2735013"/>
            <a:ext cx="2087855" cy="230832"/>
          </a:xfrm>
          <a:prstGeom prst="rect">
            <a:avLst/>
          </a:prstGeom>
          <a:solidFill>
            <a:srgbClr val="F9F9F9"/>
          </a:solidFill>
          <a:ln>
            <a:noFill/>
          </a:ln>
        </p:spPr>
        <p:txBody>
          <a:bodyPr wrap="square" rtlCol="0">
            <a:spAutoFit/>
          </a:bodyPr>
          <a:lstStyle/>
          <a:p>
            <a:pPr algn="r"/>
            <a:r>
              <a:rPr lang="es-AR" sz="900" dirty="0">
                <a:solidFill>
                  <a:schemeClr val="bg2">
                    <a:lumMod val="25000"/>
                  </a:schemeClr>
                </a:solidFill>
                <a:latin typeface="Arial" panose="020B0604020202020204" pitchFamily="34" charset="0"/>
                <a:cs typeface="Arial" panose="020B0604020202020204" pitchFamily="34" charset="0"/>
              </a:rPr>
              <a:t>SASID: 9980000004</a:t>
            </a:r>
          </a:p>
        </p:txBody>
      </p:sp>
      <p:sp>
        <p:nvSpPr>
          <p:cNvPr id="36" name="TextBox 35">
            <a:extLst>
              <a:ext uri="{FF2B5EF4-FFF2-40B4-BE49-F238E27FC236}">
                <a16:creationId xmlns:a16="http://schemas.microsoft.com/office/drawing/2014/main" id="{EF575A05-35BF-E107-1D19-394530E1029D}"/>
              </a:ext>
            </a:extLst>
          </p:cNvPr>
          <p:cNvSpPr txBox="1"/>
          <p:nvPr/>
        </p:nvSpPr>
        <p:spPr>
          <a:xfrm>
            <a:off x="2942228" y="3529713"/>
            <a:ext cx="806770" cy="215444"/>
          </a:xfrm>
          <a:prstGeom prst="rect">
            <a:avLst/>
          </a:prstGeom>
          <a:solidFill>
            <a:srgbClr val="FFFFFF"/>
          </a:solidFill>
          <a:ln>
            <a:noFill/>
          </a:ln>
        </p:spPr>
        <p:txBody>
          <a:bodyPr wrap="square" rtlCol="0">
            <a:spAutoFit/>
          </a:bodyPr>
          <a:lstStyle/>
          <a:p>
            <a:r>
              <a:rPr lang="es-AR" sz="800" b="1" dirty="0">
                <a:solidFill>
                  <a:schemeClr val="bg2">
                    <a:lumMod val="50000"/>
                  </a:schemeClr>
                </a:solidFill>
                <a:latin typeface="Arial" panose="020B0604020202020204" pitchFamily="34" charset="0"/>
                <a:cs typeface="Arial" panose="020B0604020202020204" pitchFamily="34" charset="0"/>
              </a:rPr>
              <a:t>Ane Lekòl</a:t>
            </a:r>
          </a:p>
        </p:txBody>
      </p:sp>
      <p:sp>
        <p:nvSpPr>
          <p:cNvPr id="13" name="Rounded Rectangular Callout 11">
            <a:extLst>
              <a:ext uri="{FF2B5EF4-FFF2-40B4-BE49-F238E27FC236}">
                <a16:creationId xmlns:a16="http://schemas.microsoft.com/office/drawing/2014/main" id="{E59A366E-3289-C524-6022-1A1B4EC17241}"/>
              </a:ext>
            </a:extLst>
          </p:cNvPr>
          <p:cNvSpPr/>
          <p:nvPr/>
        </p:nvSpPr>
        <p:spPr>
          <a:xfrm>
            <a:off x="148237" y="4344307"/>
            <a:ext cx="2504659" cy="1379650"/>
          </a:xfrm>
          <a:prstGeom prst="wedgeRoundRectCallout">
            <a:avLst>
              <a:gd name="adj1" fmla="val 67603"/>
              <a:gd name="adj2" fmla="val -95899"/>
              <a:gd name="adj3" fmla="val 16667"/>
            </a:avLst>
          </a:prstGeom>
          <a:solidFill>
            <a:srgbClr val="1A4785"/>
          </a:solidFill>
          <a:ln>
            <a:solidFill>
              <a:srgbClr val="1C5D8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err="1">
                <a:solidFill>
                  <a:schemeClr val="bg1"/>
                </a:solidFill>
                <a:latin typeface="Aptos" panose="020B0004020202020204" pitchFamily="34" charset="0"/>
              </a:rPr>
              <a:t>Sèvi</a:t>
            </a:r>
            <a:r>
              <a:rPr lang="en-US" dirty="0">
                <a:solidFill>
                  <a:schemeClr val="bg1"/>
                </a:solidFill>
                <a:latin typeface="Aptos" panose="020B0004020202020204" pitchFamily="34" charset="0"/>
              </a:rPr>
              <a:t> ak </a:t>
            </a:r>
            <a:r>
              <a:rPr lang="en-US" dirty="0" err="1">
                <a:solidFill>
                  <a:schemeClr val="bg1"/>
                </a:solidFill>
                <a:latin typeface="Aptos" panose="020B0004020202020204" pitchFamily="34" charset="0"/>
              </a:rPr>
              <a:t>meni</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kontekstyèl</a:t>
            </a:r>
            <a:r>
              <a:rPr lang="en-US" dirty="0">
                <a:solidFill>
                  <a:schemeClr val="bg1"/>
                </a:solidFill>
                <a:latin typeface="Aptos" panose="020B0004020202020204" pitchFamily="34" charset="0"/>
              </a:rPr>
              <a:t> Ane Lekòl la </a:t>
            </a:r>
            <a:r>
              <a:rPr lang="en-US" dirty="0" err="1">
                <a:solidFill>
                  <a:schemeClr val="bg1"/>
                </a:solidFill>
                <a:latin typeface="Aptos" panose="020B0004020202020204" pitchFamily="34" charset="0"/>
              </a:rPr>
              <a:t>pou</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konsilte</a:t>
            </a:r>
            <a:r>
              <a:rPr lang="en-US" dirty="0">
                <a:solidFill>
                  <a:schemeClr val="bg1"/>
                </a:solidFill>
                <a:latin typeface="Aptos" panose="020B0004020202020204" pitchFamily="34" charset="0"/>
              </a:rPr>
              <a:t> done </a:t>
            </a:r>
            <a:r>
              <a:rPr lang="en-US" dirty="0" err="1">
                <a:solidFill>
                  <a:schemeClr val="bg1"/>
                </a:solidFill>
                <a:latin typeface="Aptos" panose="020B0004020202020204" pitchFamily="34" charset="0"/>
              </a:rPr>
              <a:t>ane</a:t>
            </a:r>
            <a:r>
              <a:rPr lang="en-US" dirty="0">
                <a:solidFill>
                  <a:schemeClr val="bg1"/>
                </a:solidFill>
                <a:latin typeface="Aptos" panose="020B0004020202020204" pitchFamily="34" charset="0"/>
              </a:rPr>
              <a:t> ki sot pase </a:t>
            </a:r>
            <a:r>
              <a:rPr lang="en-US" dirty="0" err="1">
                <a:solidFill>
                  <a:schemeClr val="bg1"/>
                </a:solidFill>
                <a:latin typeface="Aptos" panose="020B0004020202020204" pitchFamily="34" charset="0"/>
              </a:rPr>
              <a:t>yo</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si</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yo</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disponib</a:t>
            </a:r>
            <a:endParaRPr lang="en-US" dirty="0">
              <a:solidFill>
                <a:schemeClr val="bg1"/>
              </a:solidFill>
              <a:latin typeface="Aptos" panose="020B0004020202020204" pitchFamily="34" charset="0"/>
            </a:endParaRPr>
          </a:p>
        </p:txBody>
      </p:sp>
      <p:sp>
        <p:nvSpPr>
          <p:cNvPr id="37" name="TextBox 36">
            <a:extLst>
              <a:ext uri="{FF2B5EF4-FFF2-40B4-BE49-F238E27FC236}">
                <a16:creationId xmlns:a16="http://schemas.microsoft.com/office/drawing/2014/main" id="{2FBF93F5-84FC-1C6B-225C-A9B30E333454}"/>
              </a:ext>
            </a:extLst>
          </p:cNvPr>
          <p:cNvSpPr txBox="1"/>
          <p:nvPr/>
        </p:nvSpPr>
        <p:spPr>
          <a:xfrm>
            <a:off x="6214860" y="3496820"/>
            <a:ext cx="2687061" cy="230832"/>
          </a:xfrm>
          <a:prstGeom prst="rect">
            <a:avLst/>
          </a:prstGeom>
          <a:solidFill>
            <a:srgbClr val="FFFFFF"/>
          </a:solidFill>
          <a:ln>
            <a:noFill/>
          </a:ln>
        </p:spPr>
        <p:txBody>
          <a:bodyPr wrap="square" rtlCol="0">
            <a:spAutoFit/>
          </a:bodyPr>
          <a:lstStyle/>
          <a:p>
            <a:pPr algn="r"/>
            <a:r>
              <a:rPr lang="es-AR" sz="900" b="1" dirty="0" err="1">
                <a:solidFill>
                  <a:schemeClr val="bg2">
                    <a:lumMod val="50000"/>
                  </a:schemeClr>
                </a:solidFill>
                <a:latin typeface="Arial" panose="020B0604020202020204" pitchFamily="34" charset="0"/>
                <a:cs typeface="Arial" panose="020B0604020202020204" pitchFamily="34" charset="0"/>
              </a:rPr>
              <a:t>Echèl</a:t>
            </a:r>
            <a:r>
              <a:rPr lang="es-AR" sz="900" b="1" dirty="0">
                <a:solidFill>
                  <a:schemeClr val="bg2">
                    <a:lumMod val="50000"/>
                  </a:schemeClr>
                </a:solidFill>
                <a:latin typeface="Arial" panose="020B0604020202020204" pitchFamily="34" charset="0"/>
                <a:cs typeface="Arial" panose="020B0604020202020204" pitchFamily="34" charset="0"/>
              </a:rPr>
              <a:t> </a:t>
            </a:r>
            <a:r>
              <a:rPr lang="es-AR" sz="900" b="1" dirty="0" err="1">
                <a:solidFill>
                  <a:schemeClr val="bg2">
                    <a:lumMod val="50000"/>
                  </a:schemeClr>
                </a:solidFill>
                <a:latin typeface="Arial" panose="020B0604020202020204" pitchFamily="34" charset="0"/>
                <a:cs typeface="Arial" panose="020B0604020202020204" pitchFamily="34" charset="0"/>
              </a:rPr>
              <a:t>Nòt</a:t>
            </a:r>
            <a:r>
              <a:rPr lang="es-AR" sz="900" b="1" dirty="0">
                <a:solidFill>
                  <a:schemeClr val="bg2">
                    <a:lumMod val="50000"/>
                  </a:schemeClr>
                </a:solidFill>
                <a:latin typeface="Arial" panose="020B0604020202020204" pitchFamily="34" charset="0"/>
                <a:cs typeface="Arial" panose="020B0604020202020204" pitchFamily="34" charset="0"/>
              </a:rPr>
              <a:t> / </a:t>
            </a:r>
            <a:r>
              <a:rPr lang="es-AR" sz="900" b="1" dirty="0" err="1">
                <a:solidFill>
                  <a:schemeClr val="bg2">
                    <a:lumMod val="50000"/>
                  </a:schemeClr>
                </a:solidFill>
                <a:latin typeface="Arial" panose="020B0604020202020204" pitchFamily="34" charset="0"/>
                <a:cs typeface="Arial" panose="020B0604020202020204" pitchFamily="34" charset="0"/>
              </a:rPr>
              <a:t>Nivo</a:t>
            </a:r>
            <a:r>
              <a:rPr lang="es-AR" sz="900" b="1" dirty="0">
                <a:solidFill>
                  <a:schemeClr val="bg2">
                    <a:lumMod val="50000"/>
                  </a:schemeClr>
                </a:solidFill>
                <a:latin typeface="Arial" panose="020B0604020202020204" pitchFamily="34" charset="0"/>
                <a:cs typeface="Arial" panose="020B0604020202020204" pitchFamily="34" charset="0"/>
              </a:rPr>
              <a:t> </a:t>
            </a:r>
            <a:r>
              <a:rPr lang="es-AR" sz="900" b="1" dirty="0" err="1">
                <a:solidFill>
                  <a:schemeClr val="bg2">
                    <a:lumMod val="50000"/>
                  </a:schemeClr>
                </a:solidFill>
                <a:latin typeface="Arial" panose="020B0604020202020204" pitchFamily="34" charset="0"/>
                <a:cs typeface="Arial" panose="020B0604020202020204" pitchFamily="34" charset="0"/>
              </a:rPr>
              <a:t>Akonplisman</a:t>
            </a:r>
            <a:endParaRPr lang="es-AR" sz="900" b="1" dirty="0">
              <a:solidFill>
                <a:schemeClr val="bg2">
                  <a:lumMod val="50000"/>
                </a:schemeClr>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AF78DD47-05BD-BB61-B08D-E084ECBC9CFB}"/>
              </a:ext>
            </a:extLst>
          </p:cNvPr>
          <p:cNvSpPr txBox="1"/>
          <p:nvPr/>
        </p:nvSpPr>
        <p:spPr>
          <a:xfrm>
            <a:off x="2961276" y="3917676"/>
            <a:ext cx="3101553" cy="446276"/>
          </a:xfrm>
          <a:prstGeom prst="rect">
            <a:avLst/>
          </a:prstGeom>
          <a:solidFill>
            <a:srgbClr val="FDFDFD"/>
          </a:solidFill>
          <a:ln>
            <a:noFill/>
          </a:ln>
        </p:spPr>
        <p:txBody>
          <a:bodyPr wrap="square" rtlCol="0">
            <a:spAutoFit/>
          </a:bodyPr>
          <a:lstStyle/>
          <a:p>
            <a:r>
              <a:rPr lang="es-AR" sz="1300" b="1" dirty="0" err="1">
                <a:solidFill>
                  <a:srgbClr val="22608F"/>
                </a:solidFill>
                <a:latin typeface="Arial" panose="020B0604020202020204" pitchFamily="34" charset="0"/>
                <a:cs typeface="Arial" panose="020B0604020202020204" pitchFamily="34" charset="0"/>
              </a:rPr>
              <a:t>Edikasyon</a:t>
            </a:r>
            <a:r>
              <a:rPr lang="es-AR" sz="1300" b="1" dirty="0">
                <a:solidFill>
                  <a:srgbClr val="22608F"/>
                </a:solidFill>
                <a:latin typeface="Arial" panose="020B0604020202020204" pitchFamily="34" charset="0"/>
                <a:cs typeface="Arial" panose="020B0604020202020204" pitchFamily="34" charset="0"/>
              </a:rPr>
              <a:t> Sivik 8yèm Ane</a:t>
            </a:r>
          </a:p>
          <a:p>
            <a:r>
              <a:rPr lang="es-AR" sz="1000" dirty="0">
                <a:solidFill>
                  <a:schemeClr val="bg2">
                    <a:lumMod val="25000"/>
                  </a:schemeClr>
                </a:solidFill>
                <a:latin typeface="Arial" panose="020B0604020202020204" pitchFamily="34" charset="0"/>
                <a:cs typeface="Arial" panose="020B0604020202020204" pitchFamily="34" charset="0"/>
              </a:rPr>
              <a:t>MCAS-Alt </a:t>
            </a:r>
            <a:r>
              <a:rPr lang="es-AR" sz="1000" dirty="0" err="1">
                <a:solidFill>
                  <a:schemeClr val="bg2">
                    <a:lumMod val="25000"/>
                  </a:schemeClr>
                </a:solidFill>
                <a:latin typeface="Arial" panose="020B0604020202020204" pitchFamily="34" charset="0"/>
                <a:cs typeface="Arial" panose="020B0604020202020204" pitchFamily="34" charset="0"/>
              </a:rPr>
              <a:t>Prentan</a:t>
            </a:r>
            <a:r>
              <a:rPr lang="es-AR" sz="1000" dirty="0">
                <a:solidFill>
                  <a:schemeClr val="bg2">
                    <a:lumMod val="25000"/>
                  </a:schemeClr>
                </a:solidFill>
                <a:latin typeface="Arial" panose="020B0604020202020204" pitchFamily="34" charset="0"/>
                <a:cs typeface="Arial" panose="020B0604020202020204" pitchFamily="34" charset="0"/>
              </a:rPr>
              <a:t> 2025</a:t>
            </a:r>
          </a:p>
        </p:txBody>
      </p:sp>
      <p:sp>
        <p:nvSpPr>
          <p:cNvPr id="43" name="TextBox 42">
            <a:extLst>
              <a:ext uri="{FF2B5EF4-FFF2-40B4-BE49-F238E27FC236}">
                <a16:creationId xmlns:a16="http://schemas.microsoft.com/office/drawing/2014/main" id="{8A4381F9-2653-B19A-AC12-8937C8B44096}"/>
              </a:ext>
            </a:extLst>
          </p:cNvPr>
          <p:cNvSpPr txBox="1"/>
          <p:nvPr/>
        </p:nvSpPr>
        <p:spPr>
          <a:xfrm>
            <a:off x="7950926" y="3917676"/>
            <a:ext cx="950995" cy="230832"/>
          </a:xfrm>
          <a:prstGeom prst="rect">
            <a:avLst/>
          </a:prstGeom>
          <a:solidFill>
            <a:srgbClr val="FFFFFF"/>
          </a:solidFill>
          <a:ln>
            <a:noFill/>
          </a:ln>
        </p:spPr>
        <p:txBody>
          <a:bodyPr wrap="square" rtlCol="0">
            <a:spAutoFit/>
          </a:bodyPr>
          <a:lstStyle/>
          <a:p>
            <a:pPr algn="r"/>
            <a:r>
              <a:rPr lang="es-AR" sz="900" dirty="0">
                <a:solidFill>
                  <a:schemeClr val="bg2">
                    <a:lumMod val="50000"/>
                  </a:schemeClr>
                </a:solidFill>
                <a:latin typeface="Arial" panose="020B0604020202020204" pitchFamily="34" charset="0"/>
                <a:cs typeface="Arial" panose="020B0604020202020204" pitchFamily="34" charset="0"/>
              </a:rPr>
              <a:t>L ap </a:t>
            </a:r>
            <a:r>
              <a:rPr lang="es-AR" sz="900" dirty="0" err="1">
                <a:solidFill>
                  <a:schemeClr val="bg2">
                    <a:lumMod val="50000"/>
                  </a:schemeClr>
                </a:solidFill>
                <a:latin typeface="Arial" panose="020B0604020202020204" pitchFamily="34" charset="0"/>
                <a:cs typeface="Arial" panose="020B0604020202020204" pitchFamily="34" charset="0"/>
              </a:rPr>
              <a:t>Pwogrese</a:t>
            </a:r>
            <a:endParaRPr lang="es-AR" sz="900" dirty="0">
              <a:solidFill>
                <a:schemeClr val="bg2">
                  <a:lumMod val="50000"/>
                </a:schemeClr>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E58083BE-7E2F-AC40-65D5-284EA5F65E65}"/>
              </a:ext>
            </a:extLst>
          </p:cNvPr>
          <p:cNvSpPr txBox="1"/>
          <p:nvPr/>
        </p:nvSpPr>
        <p:spPr>
          <a:xfrm>
            <a:off x="2961278" y="4433180"/>
            <a:ext cx="3134722" cy="461665"/>
          </a:xfrm>
          <a:prstGeom prst="rect">
            <a:avLst/>
          </a:prstGeom>
          <a:solidFill>
            <a:srgbClr val="F9F9F9"/>
          </a:solidFill>
          <a:ln>
            <a:noFill/>
          </a:ln>
        </p:spPr>
        <p:txBody>
          <a:bodyPr wrap="square" rtlCol="0">
            <a:spAutoFit/>
          </a:bodyPr>
          <a:lstStyle/>
          <a:p>
            <a:r>
              <a:rPr lang="es-AR" sz="1300" b="1" dirty="0">
                <a:solidFill>
                  <a:srgbClr val="22608F"/>
                </a:solidFill>
                <a:latin typeface="Arial" panose="020B0604020202020204" pitchFamily="34" charset="0"/>
                <a:cs typeface="Arial" panose="020B0604020202020204" pitchFamily="34" charset="0"/>
              </a:rPr>
              <a:t>Lang </a:t>
            </a:r>
            <a:r>
              <a:rPr lang="es-AR" sz="1300" b="1" dirty="0" err="1">
                <a:solidFill>
                  <a:srgbClr val="22608F"/>
                </a:solidFill>
                <a:latin typeface="Arial" panose="020B0604020202020204" pitchFamily="34" charset="0"/>
                <a:cs typeface="Arial" panose="020B0604020202020204" pitchFamily="34" charset="0"/>
              </a:rPr>
              <a:t>Anglè</a:t>
            </a:r>
            <a:r>
              <a:rPr lang="es-AR" sz="1300" b="1" dirty="0">
                <a:solidFill>
                  <a:srgbClr val="22608F"/>
                </a:solidFill>
                <a:latin typeface="Arial" panose="020B0604020202020204" pitchFamily="34" charset="0"/>
                <a:cs typeface="Arial" panose="020B0604020202020204" pitchFamily="34" charset="0"/>
              </a:rPr>
              <a:t> ak Literati 8yèm Ane</a:t>
            </a:r>
          </a:p>
          <a:p>
            <a:r>
              <a:rPr lang="es-AR" sz="1000" dirty="0">
                <a:solidFill>
                  <a:schemeClr val="bg2">
                    <a:lumMod val="25000"/>
                  </a:schemeClr>
                </a:solidFill>
                <a:latin typeface="Arial" panose="020B0604020202020204" pitchFamily="34" charset="0"/>
                <a:cs typeface="Arial" panose="020B0604020202020204" pitchFamily="34" charset="0"/>
              </a:rPr>
              <a:t>MCAS-Alt </a:t>
            </a:r>
            <a:r>
              <a:rPr lang="es-AR" sz="1000" dirty="0" err="1">
                <a:solidFill>
                  <a:schemeClr val="bg2">
                    <a:lumMod val="25000"/>
                  </a:schemeClr>
                </a:solidFill>
                <a:latin typeface="Arial" panose="020B0604020202020204" pitchFamily="34" charset="0"/>
                <a:cs typeface="Arial" panose="020B0604020202020204" pitchFamily="34" charset="0"/>
              </a:rPr>
              <a:t>Prentan</a:t>
            </a:r>
            <a:r>
              <a:rPr lang="es-AR" sz="1000" dirty="0">
                <a:solidFill>
                  <a:schemeClr val="bg2">
                    <a:lumMod val="25000"/>
                  </a:schemeClr>
                </a:solidFill>
                <a:latin typeface="Arial" panose="020B0604020202020204" pitchFamily="34" charset="0"/>
                <a:cs typeface="Arial" panose="020B0604020202020204" pitchFamily="34" charset="0"/>
              </a:rPr>
              <a:t> 2025</a:t>
            </a:r>
          </a:p>
        </p:txBody>
      </p:sp>
      <p:sp>
        <p:nvSpPr>
          <p:cNvPr id="16" name="Rectangle 15">
            <a:extLst>
              <a:ext uri="{FF2B5EF4-FFF2-40B4-BE49-F238E27FC236}">
                <a16:creationId xmlns:a16="http://schemas.microsoft.com/office/drawing/2014/main" id="{9B7DAA61-8897-172D-DED2-A73267D7EE14}"/>
              </a:ext>
              <a:ext uri="{C183D7F6-B498-43B3-948B-1728B52AA6E4}">
                <adec:decorative xmlns:adec="http://schemas.microsoft.com/office/drawing/2017/decorative" val="1"/>
              </a:ext>
            </a:extLst>
          </p:cNvPr>
          <p:cNvSpPr/>
          <p:nvPr/>
        </p:nvSpPr>
        <p:spPr>
          <a:xfrm>
            <a:off x="2903458" y="4381737"/>
            <a:ext cx="6088438" cy="539820"/>
          </a:xfrm>
          <a:prstGeom prst="rect">
            <a:avLst/>
          </a:prstGeom>
          <a:noFill/>
          <a:ln w="31750">
            <a:solidFill>
              <a:srgbClr val="1A47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66805FD6-86AC-4C02-DF1D-2AEE12D98E08}"/>
              </a:ext>
            </a:extLst>
          </p:cNvPr>
          <p:cNvSpPr txBox="1"/>
          <p:nvPr/>
        </p:nvSpPr>
        <p:spPr>
          <a:xfrm>
            <a:off x="7945152" y="4460305"/>
            <a:ext cx="956769" cy="230832"/>
          </a:xfrm>
          <a:prstGeom prst="rect">
            <a:avLst/>
          </a:prstGeom>
          <a:solidFill>
            <a:srgbClr val="FFFFFF"/>
          </a:solidFill>
          <a:ln>
            <a:noFill/>
          </a:ln>
        </p:spPr>
        <p:txBody>
          <a:bodyPr wrap="square" rtlCol="0">
            <a:spAutoFit/>
          </a:bodyPr>
          <a:lstStyle/>
          <a:p>
            <a:pPr algn="r"/>
            <a:r>
              <a:rPr lang="es-AR" sz="900" dirty="0">
                <a:solidFill>
                  <a:schemeClr val="bg2">
                    <a:lumMod val="50000"/>
                  </a:schemeClr>
                </a:solidFill>
                <a:latin typeface="Arial" panose="020B0604020202020204" pitchFamily="34" charset="0"/>
                <a:cs typeface="Arial" panose="020B0604020202020204" pitchFamily="34" charset="0"/>
              </a:rPr>
              <a:t>L ap </a:t>
            </a:r>
            <a:r>
              <a:rPr lang="es-AR" sz="900" dirty="0" err="1">
                <a:solidFill>
                  <a:schemeClr val="bg2">
                    <a:lumMod val="50000"/>
                  </a:schemeClr>
                </a:solidFill>
                <a:latin typeface="Arial" panose="020B0604020202020204" pitchFamily="34" charset="0"/>
                <a:cs typeface="Arial" panose="020B0604020202020204" pitchFamily="34" charset="0"/>
              </a:rPr>
              <a:t>Pwogrese</a:t>
            </a:r>
            <a:endParaRPr lang="es-AR" sz="900" dirty="0">
              <a:solidFill>
                <a:schemeClr val="bg2">
                  <a:lumMod val="50000"/>
                </a:schemeClr>
              </a:solidFill>
              <a:latin typeface="Arial" panose="020B0604020202020204" pitchFamily="34" charset="0"/>
              <a:cs typeface="Arial" panose="020B0604020202020204" pitchFamily="34" charset="0"/>
            </a:endParaRPr>
          </a:p>
        </p:txBody>
      </p:sp>
      <p:sp>
        <p:nvSpPr>
          <p:cNvPr id="4" name="Rounded Rectangular Callout 10">
            <a:extLst>
              <a:ext uri="{FF2B5EF4-FFF2-40B4-BE49-F238E27FC236}">
                <a16:creationId xmlns:a16="http://schemas.microsoft.com/office/drawing/2014/main" id="{F27AF42F-143B-CA3D-E7C2-E48833F2FB02}"/>
              </a:ext>
            </a:extLst>
          </p:cNvPr>
          <p:cNvSpPr/>
          <p:nvPr/>
        </p:nvSpPr>
        <p:spPr>
          <a:xfrm>
            <a:off x="9842833" y="3902856"/>
            <a:ext cx="2169759" cy="957759"/>
          </a:xfrm>
          <a:prstGeom prst="wedgeRoundRectCallout">
            <a:avLst>
              <a:gd name="adj1" fmla="val -96237"/>
              <a:gd name="adj2" fmla="val 27321"/>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Pou w jwenn </a:t>
            </a:r>
            <a:r>
              <a:rPr lang="en-US" dirty="0" err="1"/>
              <a:t>plis</a:t>
            </a:r>
            <a:r>
              <a:rPr lang="en-US" dirty="0"/>
              <a:t> </a:t>
            </a:r>
            <a:r>
              <a:rPr lang="en-US" dirty="0" err="1"/>
              <a:t>enfòmasyon</a:t>
            </a:r>
            <a:r>
              <a:rPr lang="en-US" dirty="0"/>
              <a:t> </a:t>
            </a:r>
            <a:r>
              <a:rPr lang="en-US" dirty="0" err="1"/>
              <a:t>detaye</a:t>
            </a:r>
            <a:r>
              <a:rPr lang="en-US" dirty="0"/>
              <a:t>, </a:t>
            </a:r>
            <a:r>
              <a:rPr lang="en-US" dirty="0" err="1"/>
              <a:t>chwazi</a:t>
            </a:r>
            <a:r>
              <a:rPr lang="en-US" dirty="0"/>
              <a:t> yon </a:t>
            </a:r>
            <a:r>
              <a:rPr lang="en-US" dirty="0" err="1"/>
              <a:t>tès</a:t>
            </a:r>
            <a:r>
              <a:rPr lang="en-US" dirty="0"/>
              <a:t>.</a:t>
            </a:r>
            <a:endParaRPr lang="en-US" dirty="0">
              <a:solidFill>
                <a:schemeClr val="bg1"/>
              </a:solidFill>
              <a:latin typeface="Aptos" panose="020B0004020202020204" pitchFamily="34" charset="0"/>
            </a:endParaRPr>
          </a:p>
        </p:txBody>
      </p:sp>
      <p:sp>
        <p:nvSpPr>
          <p:cNvPr id="47" name="TextBox 46">
            <a:extLst>
              <a:ext uri="{FF2B5EF4-FFF2-40B4-BE49-F238E27FC236}">
                <a16:creationId xmlns:a16="http://schemas.microsoft.com/office/drawing/2014/main" id="{5BAFBF2A-C7E1-5C67-D4D5-47C15E977F90}"/>
              </a:ext>
            </a:extLst>
          </p:cNvPr>
          <p:cNvSpPr txBox="1"/>
          <p:nvPr/>
        </p:nvSpPr>
        <p:spPr>
          <a:xfrm>
            <a:off x="2961278" y="4976691"/>
            <a:ext cx="3101552" cy="461665"/>
          </a:xfrm>
          <a:prstGeom prst="rect">
            <a:avLst/>
          </a:prstGeom>
          <a:solidFill>
            <a:srgbClr val="FCFCFC"/>
          </a:solidFill>
          <a:ln>
            <a:noFill/>
          </a:ln>
        </p:spPr>
        <p:txBody>
          <a:bodyPr wrap="square" rtlCol="0">
            <a:spAutoFit/>
          </a:bodyPr>
          <a:lstStyle/>
          <a:p>
            <a:r>
              <a:rPr lang="es-AR" sz="1300" b="1" dirty="0" err="1">
                <a:solidFill>
                  <a:srgbClr val="22608F"/>
                </a:solidFill>
                <a:latin typeface="Arial" panose="020B0604020202020204" pitchFamily="34" charset="0"/>
                <a:cs typeface="Arial" panose="020B0604020202020204" pitchFamily="34" charset="0"/>
              </a:rPr>
              <a:t>Matematik</a:t>
            </a:r>
            <a:r>
              <a:rPr lang="es-AR" sz="1300" b="1" dirty="0">
                <a:solidFill>
                  <a:srgbClr val="22608F"/>
                </a:solidFill>
                <a:latin typeface="Arial" panose="020B0604020202020204" pitchFamily="34" charset="0"/>
                <a:cs typeface="Arial" panose="020B0604020202020204" pitchFamily="34" charset="0"/>
              </a:rPr>
              <a:t> 8yèm Ane</a:t>
            </a:r>
          </a:p>
          <a:p>
            <a:r>
              <a:rPr lang="es-AR" sz="1000" dirty="0">
                <a:solidFill>
                  <a:schemeClr val="bg2">
                    <a:lumMod val="25000"/>
                  </a:schemeClr>
                </a:solidFill>
                <a:latin typeface="Arial" panose="020B0604020202020204" pitchFamily="34" charset="0"/>
                <a:cs typeface="Arial" panose="020B0604020202020204" pitchFamily="34" charset="0"/>
              </a:rPr>
              <a:t>MCAS-Alt </a:t>
            </a:r>
            <a:r>
              <a:rPr lang="es-AR" sz="1000" dirty="0" err="1">
                <a:solidFill>
                  <a:schemeClr val="bg2">
                    <a:lumMod val="25000"/>
                  </a:schemeClr>
                </a:solidFill>
                <a:latin typeface="Arial" panose="020B0604020202020204" pitchFamily="34" charset="0"/>
                <a:cs typeface="Arial" panose="020B0604020202020204" pitchFamily="34" charset="0"/>
              </a:rPr>
              <a:t>Prentan</a:t>
            </a:r>
            <a:r>
              <a:rPr lang="es-AR" sz="1000" dirty="0">
                <a:solidFill>
                  <a:schemeClr val="bg2">
                    <a:lumMod val="25000"/>
                  </a:schemeClr>
                </a:solidFill>
                <a:latin typeface="Arial" panose="020B0604020202020204" pitchFamily="34" charset="0"/>
                <a:cs typeface="Arial" panose="020B0604020202020204" pitchFamily="34" charset="0"/>
              </a:rPr>
              <a:t> 2025</a:t>
            </a:r>
          </a:p>
        </p:txBody>
      </p:sp>
      <p:sp>
        <p:nvSpPr>
          <p:cNvPr id="45" name="TextBox 44">
            <a:extLst>
              <a:ext uri="{FF2B5EF4-FFF2-40B4-BE49-F238E27FC236}">
                <a16:creationId xmlns:a16="http://schemas.microsoft.com/office/drawing/2014/main" id="{DF554EC0-B26E-A63A-7CD6-33A91D8AED5A}"/>
              </a:ext>
            </a:extLst>
          </p:cNvPr>
          <p:cNvSpPr txBox="1"/>
          <p:nvPr/>
        </p:nvSpPr>
        <p:spPr>
          <a:xfrm>
            <a:off x="7945152" y="4967708"/>
            <a:ext cx="956769" cy="230832"/>
          </a:xfrm>
          <a:prstGeom prst="rect">
            <a:avLst/>
          </a:prstGeom>
          <a:solidFill>
            <a:srgbClr val="FFFFFF"/>
          </a:solidFill>
          <a:ln>
            <a:noFill/>
          </a:ln>
        </p:spPr>
        <p:txBody>
          <a:bodyPr wrap="square" rtlCol="0">
            <a:spAutoFit/>
          </a:bodyPr>
          <a:lstStyle/>
          <a:p>
            <a:pPr algn="r"/>
            <a:r>
              <a:rPr lang="es-AR" sz="900" dirty="0">
                <a:solidFill>
                  <a:schemeClr val="bg2">
                    <a:lumMod val="50000"/>
                  </a:schemeClr>
                </a:solidFill>
                <a:latin typeface="Arial" panose="020B0604020202020204" pitchFamily="34" charset="0"/>
                <a:cs typeface="Arial" panose="020B0604020202020204" pitchFamily="34" charset="0"/>
              </a:rPr>
              <a:t>L ap </a:t>
            </a:r>
            <a:r>
              <a:rPr lang="es-AR" sz="900" dirty="0" err="1">
                <a:solidFill>
                  <a:schemeClr val="bg2">
                    <a:lumMod val="50000"/>
                  </a:schemeClr>
                </a:solidFill>
                <a:latin typeface="Arial" panose="020B0604020202020204" pitchFamily="34" charset="0"/>
                <a:cs typeface="Arial" panose="020B0604020202020204" pitchFamily="34" charset="0"/>
              </a:rPr>
              <a:t>Pwogrese</a:t>
            </a:r>
            <a:endParaRPr lang="es-AR" sz="900" dirty="0">
              <a:solidFill>
                <a:schemeClr val="bg2">
                  <a:lumMod val="50000"/>
                </a:schemeClr>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E6D74DC5-2BF2-2A07-2425-80EF469075E3}"/>
              </a:ext>
            </a:extLst>
          </p:cNvPr>
          <p:cNvSpPr txBox="1"/>
          <p:nvPr/>
        </p:nvSpPr>
        <p:spPr>
          <a:xfrm>
            <a:off x="2961278" y="5514968"/>
            <a:ext cx="3101552" cy="754053"/>
          </a:xfrm>
          <a:prstGeom prst="rect">
            <a:avLst/>
          </a:prstGeom>
          <a:solidFill>
            <a:srgbClr val="FCFCFC"/>
          </a:solidFill>
          <a:ln>
            <a:solidFill>
              <a:srgbClr val="FBFBFB"/>
            </a:solidFill>
          </a:ln>
        </p:spPr>
        <p:txBody>
          <a:bodyPr wrap="square" rtlCol="0">
            <a:spAutoFit/>
          </a:bodyPr>
          <a:lstStyle/>
          <a:p>
            <a:r>
              <a:rPr lang="es-AR" sz="1300" b="1" dirty="0" err="1">
                <a:solidFill>
                  <a:srgbClr val="22608F"/>
                </a:solidFill>
                <a:latin typeface="Arial" panose="020B0604020202020204" pitchFamily="34" charset="0"/>
                <a:cs typeface="Arial" panose="020B0604020202020204" pitchFamily="34" charset="0"/>
              </a:rPr>
              <a:t>Syans</a:t>
            </a:r>
            <a:r>
              <a:rPr lang="es-AR" sz="1300" b="1" dirty="0">
                <a:solidFill>
                  <a:srgbClr val="22608F"/>
                </a:solidFill>
                <a:latin typeface="Arial" panose="020B0604020202020204" pitchFamily="34" charset="0"/>
                <a:cs typeface="Arial" panose="020B0604020202020204" pitchFamily="34" charset="0"/>
              </a:rPr>
              <a:t> ak </a:t>
            </a:r>
            <a:r>
              <a:rPr lang="es-AR" sz="1300" b="1" dirty="0" err="1">
                <a:solidFill>
                  <a:srgbClr val="22608F"/>
                </a:solidFill>
                <a:latin typeface="Arial" panose="020B0604020202020204" pitchFamily="34" charset="0"/>
                <a:cs typeface="Arial" panose="020B0604020202020204" pitchFamily="34" charset="0"/>
              </a:rPr>
              <a:t>Teknoloji</a:t>
            </a:r>
            <a:r>
              <a:rPr lang="es-AR" sz="1300" b="1" dirty="0">
                <a:solidFill>
                  <a:srgbClr val="22608F"/>
                </a:solidFill>
                <a:latin typeface="Arial" panose="020B0604020202020204" pitchFamily="34" charset="0"/>
                <a:cs typeface="Arial" panose="020B0604020202020204" pitchFamily="34" charset="0"/>
              </a:rPr>
              <a:t>/Jeni 8yèm Ane</a:t>
            </a:r>
          </a:p>
          <a:p>
            <a:r>
              <a:rPr lang="es-AR" sz="1000" dirty="0">
                <a:solidFill>
                  <a:schemeClr val="bg2">
                    <a:lumMod val="25000"/>
                  </a:schemeClr>
                </a:solidFill>
                <a:latin typeface="Arial" panose="020B0604020202020204" pitchFamily="34" charset="0"/>
                <a:cs typeface="Arial" panose="020B0604020202020204" pitchFamily="34" charset="0"/>
              </a:rPr>
              <a:t>MCAS-Alt </a:t>
            </a:r>
            <a:r>
              <a:rPr lang="es-AR" sz="1000" dirty="0" err="1">
                <a:solidFill>
                  <a:schemeClr val="bg2">
                    <a:lumMod val="25000"/>
                  </a:schemeClr>
                </a:solidFill>
                <a:latin typeface="Arial" panose="020B0604020202020204" pitchFamily="34" charset="0"/>
                <a:cs typeface="Arial" panose="020B0604020202020204" pitchFamily="34" charset="0"/>
              </a:rPr>
              <a:t>Prentan</a:t>
            </a:r>
            <a:r>
              <a:rPr lang="es-AR" sz="1000" dirty="0">
                <a:solidFill>
                  <a:schemeClr val="bg2">
                    <a:lumMod val="25000"/>
                  </a:schemeClr>
                </a:solidFill>
                <a:latin typeface="Arial" panose="020B0604020202020204" pitchFamily="34" charset="0"/>
                <a:cs typeface="Arial" panose="020B0604020202020204" pitchFamily="34" charset="0"/>
              </a:rPr>
              <a:t> 2025</a:t>
            </a:r>
          </a:p>
          <a:p>
            <a:endParaRPr lang="es-AR" sz="1000" dirty="0">
              <a:solidFill>
                <a:schemeClr val="bg2">
                  <a:lumMod val="25000"/>
                </a:schemeClr>
              </a:solidFill>
              <a:latin typeface="Arial" panose="020B0604020202020204" pitchFamily="34" charset="0"/>
              <a:cs typeface="Arial" panose="020B0604020202020204" pitchFamily="34" charset="0"/>
            </a:endParaRPr>
          </a:p>
          <a:p>
            <a:endParaRPr lang="es-AR" sz="1000" dirty="0">
              <a:solidFill>
                <a:schemeClr val="bg2">
                  <a:lumMod val="25000"/>
                </a:schemeClr>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383ED1F1-C959-76C5-730E-6DE882CE8455}"/>
              </a:ext>
            </a:extLst>
          </p:cNvPr>
          <p:cNvSpPr txBox="1"/>
          <p:nvPr/>
        </p:nvSpPr>
        <p:spPr>
          <a:xfrm>
            <a:off x="7945152" y="5555503"/>
            <a:ext cx="956769" cy="230832"/>
          </a:xfrm>
          <a:prstGeom prst="rect">
            <a:avLst/>
          </a:prstGeom>
          <a:solidFill>
            <a:srgbClr val="FFFFFF"/>
          </a:solidFill>
          <a:ln>
            <a:noFill/>
          </a:ln>
        </p:spPr>
        <p:txBody>
          <a:bodyPr wrap="square" rtlCol="0">
            <a:spAutoFit/>
          </a:bodyPr>
          <a:lstStyle/>
          <a:p>
            <a:pPr algn="r"/>
            <a:r>
              <a:rPr lang="es-AR" sz="900" dirty="0">
                <a:solidFill>
                  <a:schemeClr val="bg2">
                    <a:lumMod val="50000"/>
                  </a:schemeClr>
                </a:solidFill>
                <a:latin typeface="Arial" panose="020B0604020202020204" pitchFamily="34" charset="0"/>
                <a:cs typeface="Arial" panose="020B0604020202020204" pitchFamily="34" charset="0"/>
              </a:rPr>
              <a:t>L ap </a:t>
            </a:r>
            <a:r>
              <a:rPr lang="es-AR" sz="900" dirty="0" err="1">
                <a:solidFill>
                  <a:schemeClr val="bg2">
                    <a:lumMod val="50000"/>
                  </a:schemeClr>
                </a:solidFill>
                <a:latin typeface="Arial" panose="020B0604020202020204" pitchFamily="34" charset="0"/>
                <a:cs typeface="Arial" panose="020B0604020202020204" pitchFamily="34" charset="0"/>
              </a:rPr>
              <a:t>Pwogrese</a:t>
            </a:r>
            <a:endParaRPr lang="es-AR" sz="900" dirty="0">
              <a:solidFill>
                <a:schemeClr val="bg2">
                  <a:lumMod val="50000"/>
                </a:schemeClr>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3C7FFEC3-FD75-0F5E-1320-CBEEC93C303C}"/>
              </a:ext>
            </a:extLst>
          </p:cNvPr>
          <p:cNvSpPr txBox="1"/>
          <p:nvPr/>
        </p:nvSpPr>
        <p:spPr>
          <a:xfrm>
            <a:off x="2903457" y="6416361"/>
            <a:ext cx="6269118" cy="230832"/>
          </a:xfrm>
          <a:prstGeom prst="rect">
            <a:avLst/>
          </a:prstGeom>
          <a:solidFill>
            <a:srgbClr val="FFFFFF"/>
          </a:solidFill>
          <a:ln>
            <a:noFill/>
          </a:ln>
        </p:spPr>
        <p:txBody>
          <a:bodyPr wrap="square" rtlCol="0">
            <a:spAutoFit/>
          </a:bodyPr>
          <a:lstStyle/>
          <a:p>
            <a:r>
              <a:rPr lang="es-AR" sz="900" dirty="0">
                <a:solidFill>
                  <a:schemeClr val="bg2">
                    <a:lumMod val="50000"/>
                  </a:schemeClr>
                </a:solidFill>
                <a:latin typeface="Arial" panose="020B0604020202020204" pitchFamily="34" charset="0"/>
                <a:cs typeface="Arial" panose="020B0604020202020204" pitchFamily="34" charset="0"/>
              </a:rPr>
              <a:t>Yo pa </a:t>
            </a:r>
            <a:r>
              <a:rPr lang="es-AR" sz="900" dirty="0" err="1">
                <a:solidFill>
                  <a:schemeClr val="bg2">
                    <a:lumMod val="50000"/>
                  </a:schemeClr>
                </a:solidFill>
                <a:latin typeface="Arial" panose="020B0604020202020204" pitchFamily="34" charset="0"/>
                <a:cs typeface="Arial" panose="020B0604020202020204" pitchFamily="34" charset="0"/>
              </a:rPr>
              <a:t>bay</a:t>
            </a:r>
            <a:r>
              <a:rPr lang="es-AR" sz="900" dirty="0">
                <a:solidFill>
                  <a:schemeClr val="bg2">
                    <a:lumMod val="50000"/>
                  </a:schemeClr>
                </a:solidFill>
                <a:latin typeface="Arial" panose="020B0604020202020204" pitchFamily="34" charset="0"/>
                <a:cs typeface="Arial" panose="020B0604020202020204" pitchFamily="34" charset="0"/>
              </a:rPr>
              <a:t> </a:t>
            </a:r>
            <a:r>
              <a:rPr lang="es-AR" sz="900" dirty="0" err="1">
                <a:solidFill>
                  <a:schemeClr val="bg2">
                    <a:lumMod val="50000"/>
                  </a:schemeClr>
                </a:solidFill>
                <a:latin typeface="Arial" panose="020B0604020202020204" pitchFamily="34" charset="0"/>
                <a:cs typeface="Arial" panose="020B0604020202020204" pitchFamily="34" charset="0"/>
              </a:rPr>
              <a:t>echèl</a:t>
            </a:r>
            <a:r>
              <a:rPr lang="es-AR" sz="900" dirty="0">
                <a:solidFill>
                  <a:schemeClr val="bg2">
                    <a:lumMod val="50000"/>
                  </a:schemeClr>
                </a:solidFill>
                <a:latin typeface="Arial" panose="020B0604020202020204" pitchFamily="34" charset="0"/>
                <a:cs typeface="Arial" panose="020B0604020202020204" pitchFamily="34" charset="0"/>
              </a:rPr>
              <a:t> </a:t>
            </a:r>
            <a:r>
              <a:rPr lang="es-AR" sz="900" dirty="0" err="1">
                <a:solidFill>
                  <a:schemeClr val="bg2">
                    <a:lumMod val="50000"/>
                  </a:schemeClr>
                </a:solidFill>
                <a:latin typeface="Arial" panose="020B0604020202020204" pitchFamily="34" charset="0"/>
                <a:cs typeface="Arial" panose="020B0604020202020204" pitchFamily="34" charset="0"/>
              </a:rPr>
              <a:t>nòt</a:t>
            </a:r>
            <a:r>
              <a:rPr lang="es-AR" sz="900" dirty="0">
                <a:solidFill>
                  <a:schemeClr val="bg2">
                    <a:lumMod val="50000"/>
                  </a:schemeClr>
                </a:solidFill>
                <a:latin typeface="Arial" panose="020B0604020202020204" pitchFamily="34" charset="0"/>
                <a:cs typeface="Arial" panose="020B0604020202020204" pitchFamily="34" charset="0"/>
              </a:rPr>
              <a:t> </a:t>
            </a:r>
            <a:r>
              <a:rPr lang="es-AR" sz="900" dirty="0" err="1">
                <a:solidFill>
                  <a:schemeClr val="bg2">
                    <a:lumMod val="50000"/>
                  </a:schemeClr>
                </a:solidFill>
                <a:latin typeface="Arial" panose="020B0604020202020204" pitchFamily="34" charset="0"/>
                <a:cs typeface="Arial" panose="020B0604020202020204" pitchFamily="34" charset="0"/>
              </a:rPr>
              <a:t>pou</a:t>
            </a:r>
            <a:r>
              <a:rPr lang="es-AR" sz="900" dirty="0">
                <a:solidFill>
                  <a:schemeClr val="bg2">
                    <a:lumMod val="50000"/>
                  </a:schemeClr>
                </a:solidFill>
                <a:latin typeface="Arial" panose="020B0604020202020204" pitchFamily="34" charset="0"/>
                <a:cs typeface="Arial" panose="020B0604020202020204" pitchFamily="34" charset="0"/>
              </a:rPr>
              <a:t> MCAS-Alt.</a:t>
            </a:r>
          </a:p>
        </p:txBody>
      </p:sp>
      <p:sp>
        <p:nvSpPr>
          <p:cNvPr id="14" name="Slide Number Placeholder 6">
            <a:extLst>
              <a:ext uri="{FF2B5EF4-FFF2-40B4-BE49-F238E27FC236}">
                <a16:creationId xmlns:a16="http://schemas.microsoft.com/office/drawing/2014/main" id="{55FEED43-76A7-60A8-E527-8B7F973ACA42}"/>
              </a:ext>
            </a:extLst>
          </p:cNvPr>
          <p:cNvSpPr>
            <a:spLocks noGrp="1"/>
          </p:cNvSpPr>
          <p:nvPr>
            <p:ph type="sldNum" sz="quarter" idx="12"/>
          </p:nvPr>
        </p:nvSpPr>
        <p:spPr>
          <a:xfrm>
            <a:off x="12359" y="6280009"/>
            <a:ext cx="729046" cy="428041"/>
          </a:xfrm>
        </p:spPr>
        <p:txBody>
          <a:bodyPr/>
          <a:lstStyle/>
          <a:p>
            <a:fld id="{C27A4083-C157-40BE-919B-D8790BE1AD5A}" type="slidenum">
              <a:rPr lang="en-US" sz="2800" smtClean="0">
                <a:solidFill>
                  <a:srgbClr val="1A4785"/>
                </a:solidFill>
                <a:latin typeface="Aptos" panose="020B0004020202020204" pitchFamily="34" charset="0"/>
              </a:rPr>
              <a:t>20</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3790E686-09F4-6CC4-822B-03E9D781EE40}"/>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C38D3F8-1722-0D0E-AFC5-5121182E448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17EB8F6-78E8-6ADF-C645-F1374670DB59}"/>
              </a:ext>
            </a:extLst>
          </p:cNvPr>
          <p:cNvSpPr txBox="1"/>
          <p:nvPr/>
        </p:nvSpPr>
        <p:spPr>
          <a:xfrm>
            <a:off x="7558390" y="1664707"/>
            <a:ext cx="882928" cy="215444"/>
          </a:xfrm>
          <a:prstGeom prst="rect">
            <a:avLst/>
          </a:prstGeom>
          <a:solidFill>
            <a:srgbClr val="F9F9F9"/>
          </a:solidFill>
          <a:ln>
            <a:noFill/>
          </a:ln>
        </p:spPr>
        <p:txBody>
          <a:bodyPr wrap="square" rtlCol="0">
            <a:spAutoFit/>
          </a:bodyPr>
          <a:lstStyle/>
          <a:p>
            <a:pPr algn="r"/>
            <a:r>
              <a:rPr lang="en-US" sz="800" b="1" dirty="0">
                <a:solidFill>
                  <a:srgbClr val="22608F"/>
                </a:solidFill>
                <a:latin typeface="Arial" panose="020B0604020202020204" pitchFamily="34" charset="0"/>
                <a:cs typeface="Arial" panose="020B0604020202020204" pitchFamily="34" charset="0"/>
              </a:rPr>
              <a:t>An </a:t>
            </a:r>
            <a:r>
              <a:rPr lang="en-US" sz="800" b="1" dirty="0" err="1">
                <a:solidFill>
                  <a:srgbClr val="22608F"/>
                </a:solidFill>
                <a:latin typeface="Arial" panose="020B0604020202020204" pitchFamily="34" charset="0"/>
                <a:cs typeface="Arial" panose="020B0604020202020204" pitchFamily="34" charset="0"/>
              </a:rPr>
              <a:t>Espanyòl</a:t>
            </a:r>
            <a:endParaRPr lang="en-US" sz="800" b="1" dirty="0">
              <a:solidFill>
                <a:srgbClr val="22608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0274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130D4-DA9F-9DC0-DE43-6BF3DDEEB737}"/>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E47CC4C9-3C63-0342-C307-8D09F39DC27F}"/>
              </a:ext>
            </a:extLst>
          </p:cNvPr>
          <p:cNvSpPr>
            <a:spLocks noGrp="1"/>
          </p:cNvSpPr>
          <p:nvPr>
            <p:ph type="title"/>
          </p:nvPr>
        </p:nvSpPr>
        <p:spPr>
          <a:xfrm>
            <a:off x="12359" y="149294"/>
            <a:ext cx="10515600" cy="624734"/>
          </a:xfrm>
        </p:spPr>
        <p:txBody>
          <a:bodyPr>
            <a:normAutofit fontScale="90000"/>
          </a:bodyPr>
          <a:lstStyle/>
          <a:p>
            <a:r>
              <a:rPr lang="es-ES" sz="5300" dirty="0">
                <a:solidFill>
                  <a:srgbClr val="1A4785"/>
                </a:solidFill>
                <a:latin typeface="Aptos" panose="020B0004020202020204" pitchFamily="34" charset="0"/>
                <a:ea typeface="Open Sans Light" pitchFamily="2" charset="0"/>
                <a:cs typeface="Open Sans Light" pitchFamily="2" charset="0"/>
              </a:rPr>
              <a:t>Afiche </a:t>
            </a:r>
            <a:r>
              <a:rPr lang="es-ES" sz="5300" dirty="0" err="1">
                <a:solidFill>
                  <a:srgbClr val="1A4785"/>
                </a:solidFill>
                <a:latin typeface="Aptos" panose="020B0004020202020204" pitchFamily="34" charset="0"/>
                <a:ea typeface="Open Sans Light" pitchFamily="2" charset="0"/>
                <a:cs typeface="Open Sans Light" pitchFamily="2" charset="0"/>
              </a:rPr>
              <a:t>Rezilta</a:t>
            </a:r>
            <a:r>
              <a:rPr lang="es-ES" sz="5300" dirty="0">
                <a:solidFill>
                  <a:srgbClr val="1A4785"/>
                </a:solidFill>
                <a:latin typeface="Aptos" panose="020B0004020202020204" pitchFamily="34" charset="0"/>
                <a:ea typeface="Open Sans Light" pitchFamily="2" charset="0"/>
                <a:cs typeface="Open Sans Light" pitchFamily="2" charset="0"/>
              </a:rPr>
              <a:t> </a:t>
            </a:r>
            <a:r>
              <a:rPr lang="es-ES" sz="5300" dirty="0" err="1">
                <a:solidFill>
                  <a:srgbClr val="1A4785"/>
                </a:solidFill>
                <a:latin typeface="Aptos" panose="020B0004020202020204" pitchFamily="34" charset="0"/>
                <a:ea typeface="Open Sans Light" pitchFamily="2" charset="0"/>
                <a:cs typeface="Open Sans Light" pitchFamily="2" charset="0"/>
              </a:rPr>
              <a:t>Tès</a:t>
            </a:r>
            <a:r>
              <a:rPr lang="es-ES" sz="5300" dirty="0">
                <a:solidFill>
                  <a:srgbClr val="1A4785"/>
                </a:solidFill>
                <a:latin typeface="Aptos" panose="020B0004020202020204" pitchFamily="34" charset="0"/>
                <a:ea typeface="Open Sans Light" pitchFamily="2" charset="0"/>
                <a:cs typeface="Open Sans Light" pitchFamily="2" charset="0"/>
              </a:rPr>
              <a:t> yo: MCAS-Alt</a:t>
            </a:r>
            <a:endParaRPr lang="en-US" dirty="0"/>
          </a:p>
        </p:txBody>
      </p:sp>
      <p:pic>
        <p:nvPicPr>
          <p:cNvPr id="3" name="Picture 2" descr="Yon kapti ekran modèl rezilta tès elèv la te chwazi a.&#10;">
            <a:extLst>
              <a:ext uri="{FF2B5EF4-FFF2-40B4-BE49-F238E27FC236}">
                <a16:creationId xmlns:a16="http://schemas.microsoft.com/office/drawing/2014/main" id="{2877DC3E-792D-31AA-C197-9D5884CB9AFC}"/>
              </a:ext>
            </a:extLst>
          </p:cNvPr>
          <p:cNvPicPr>
            <a:picLocks noChangeAspect="1"/>
          </p:cNvPicPr>
          <p:nvPr/>
        </p:nvPicPr>
        <p:blipFill>
          <a:blip r:embed="rId2"/>
          <a:stretch>
            <a:fillRect/>
          </a:stretch>
        </p:blipFill>
        <p:spPr>
          <a:xfrm>
            <a:off x="3444126" y="843586"/>
            <a:ext cx="6286896" cy="5798910"/>
          </a:xfrm>
          <a:prstGeom prst="rect">
            <a:avLst/>
          </a:prstGeom>
        </p:spPr>
      </p:pic>
      <p:sp>
        <p:nvSpPr>
          <p:cNvPr id="24" name="Rectangle 23">
            <a:extLst>
              <a:ext uri="{FF2B5EF4-FFF2-40B4-BE49-F238E27FC236}">
                <a16:creationId xmlns:a16="http://schemas.microsoft.com/office/drawing/2014/main" id="{CF88499F-0719-F1FA-A399-6D796477CDC0}"/>
              </a:ext>
              <a:ext uri="{C183D7F6-B498-43B3-948B-1728B52AA6E4}">
                <adec:decorative xmlns:adec="http://schemas.microsoft.com/office/drawing/2017/decorative" val="1"/>
              </a:ext>
            </a:extLst>
          </p:cNvPr>
          <p:cNvSpPr/>
          <p:nvPr/>
        </p:nvSpPr>
        <p:spPr>
          <a:xfrm>
            <a:off x="5208682" y="1151796"/>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25" name="TextBox 24">
            <a:extLst>
              <a:ext uri="{FF2B5EF4-FFF2-40B4-BE49-F238E27FC236}">
                <a16:creationId xmlns:a16="http://schemas.microsoft.com/office/drawing/2014/main" id="{4503EAC3-1C0A-CE00-49DD-08FD0984797B}"/>
              </a:ext>
            </a:extLst>
          </p:cNvPr>
          <p:cNvSpPr txBox="1"/>
          <p:nvPr/>
        </p:nvSpPr>
        <p:spPr>
          <a:xfrm>
            <a:off x="5128150" y="1113697"/>
            <a:ext cx="1653649" cy="369332"/>
          </a:xfrm>
          <a:prstGeom prst="rect">
            <a:avLst/>
          </a:prstGeom>
          <a:noFill/>
          <a:ln>
            <a:noFill/>
          </a:ln>
        </p:spPr>
        <p:txBody>
          <a:bodyPr wrap="square" rtlCol="0">
            <a:spAutoFit/>
          </a:bodyPr>
          <a:lstStyle/>
          <a:p>
            <a:r>
              <a:rPr lang="es-AR" sz="900" dirty="0" err="1">
                <a:latin typeface="Aptos Slab Light" panose="020F05020202040A0204" pitchFamily="34" charset="0"/>
                <a:cs typeface="Arial" panose="020B0604020202020204" pitchFamily="34" charset="0"/>
              </a:rPr>
              <a:t>Depatman</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Edikasyon</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Primè</a:t>
            </a:r>
            <a:r>
              <a:rPr lang="es-AR" sz="900" dirty="0">
                <a:latin typeface="Aptos Slab Light" panose="020F05020202040A0204" pitchFamily="34" charset="0"/>
                <a:cs typeface="Arial" panose="020B0604020202020204" pitchFamily="34" charset="0"/>
              </a:rPr>
              <a:t> ak </a:t>
            </a:r>
            <a:r>
              <a:rPr lang="es-AR" sz="900" dirty="0" err="1">
                <a:latin typeface="Aptos Slab Light" panose="020F05020202040A0204" pitchFamily="34" charset="0"/>
                <a:cs typeface="Arial" panose="020B0604020202020204" pitchFamily="34" charset="0"/>
              </a:rPr>
              <a:t>Segondè</a:t>
            </a:r>
            <a:endParaRPr lang="es-AR" sz="900" dirty="0">
              <a:latin typeface="Aptos Slab Light" panose="020F05020202040A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4FD8DA1C-D59E-71F7-8CF2-A6BEFEB79501}"/>
              </a:ext>
              <a:ext uri="{C183D7F6-B498-43B3-948B-1728B52AA6E4}">
                <adec:decorative xmlns:adec="http://schemas.microsoft.com/office/drawing/2017/decorative" val="1"/>
              </a:ext>
            </a:extLst>
          </p:cNvPr>
          <p:cNvSpPr/>
          <p:nvPr/>
        </p:nvSpPr>
        <p:spPr>
          <a:xfrm>
            <a:off x="3652838" y="2677292"/>
            <a:ext cx="5835652" cy="13057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TextBox 25">
            <a:extLst>
              <a:ext uri="{FF2B5EF4-FFF2-40B4-BE49-F238E27FC236}">
                <a16:creationId xmlns:a16="http://schemas.microsoft.com/office/drawing/2014/main" id="{A4BB70B8-7A9F-172A-C8CF-0CE4FD6A2C7B}"/>
              </a:ext>
            </a:extLst>
          </p:cNvPr>
          <p:cNvSpPr txBox="1"/>
          <p:nvPr/>
        </p:nvSpPr>
        <p:spPr>
          <a:xfrm>
            <a:off x="8308698" y="1652717"/>
            <a:ext cx="882928" cy="215444"/>
          </a:xfrm>
          <a:prstGeom prst="rect">
            <a:avLst/>
          </a:prstGeom>
          <a:solidFill>
            <a:srgbClr val="F9F9F9"/>
          </a:solidFill>
          <a:ln>
            <a:noFill/>
          </a:ln>
        </p:spPr>
        <p:txBody>
          <a:bodyPr wrap="square" rtlCol="0">
            <a:spAutoFit/>
          </a:bodyPr>
          <a:lstStyle/>
          <a:p>
            <a:pPr algn="r"/>
            <a:r>
              <a:rPr lang="en-US" sz="800" b="1" dirty="0">
                <a:solidFill>
                  <a:srgbClr val="22608F"/>
                </a:solidFill>
                <a:latin typeface="Arial" panose="020B0604020202020204" pitchFamily="34" charset="0"/>
                <a:cs typeface="Arial" panose="020B0604020202020204" pitchFamily="34" charset="0"/>
              </a:rPr>
              <a:t>An </a:t>
            </a:r>
            <a:r>
              <a:rPr lang="en-US" sz="800" b="1" dirty="0" err="1">
                <a:solidFill>
                  <a:srgbClr val="22608F"/>
                </a:solidFill>
                <a:latin typeface="Arial" panose="020B0604020202020204" pitchFamily="34" charset="0"/>
                <a:cs typeface="Arial" panose="020B0604020202020204" pitchFamily="34" charset="0"/>
              </a:rPr>
              <a:t>Espanyòl</a:t>
            </a:r>
            <a:endParaRPr lang="es-AR" sz="800" b="1" dirty="0">
              <a:solidFill>
                <a:srgbClr val="22608F"/>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0F2597D3-CEE2-5970-4C68-A2EEA0B4E084}"/>
              </a:ext>
              <a:ext uri="{C183D7F6-B498-43B3-948B-1728B52AA6E4}">
                <adec:decorative xmlns:adec="http://schemas.microsoft.com/office/drawing/2017/decorative" val="1"/>
              </a:ext>
            </a:extLst>
          </p:cNvPr>
          <p:cNvSpPr/>
          <p:nvPr/>
        </p:nvSpPr>
        <p:spPr>
          <a:xfrm>
            <a:off x="3976688" y="2243702"/>
            <a:ext cx="666750" cy="19004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1" name="Rectangle 30">
            <a:extLst>
              <a:ext uri="{FF2B5EF4-FFF2-40B4-BE49-F238E27FC236}">
                <a16:creationId xmlns:a16="http://schemas.microsoft.com/office/drawing/2014/main" id="{70B898C3-9A52-6140-D79B-E41F41F2E24F}"/>
              </a:ext>
              <a:ext uri="{C183D7F6-B498-43B3-948B-1728B52AA6E4}">
                <adec:decorative xmlns:adec="http://schemas.microsoft.com/office/drawing/2017/decorative" val="1"/>
              </a:ext>
            </a:extLst>
          </p:cNvPr>
          <p:cNvSpPr/>
          <p:nvPr/>
        </p:nvSpPr>
        <p:spPr>
          <a:xfrm>
            <a:off x="4500183" y="2318475"/>
            <a:ext cx="111918" cy="45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2" name="TextBox 31">
            <a:extLst>
              <a:ext uri="{FF2B5EF4-FFF2-40B4-BE49-F238E27FC236}">
                <a16:creationId xmlns:a16="http://schemas.microsoft.com/office/drawing/2014/main" id="{4AECDB61-E089-D3E2-157A-A6A0458EA747}"/>
              </a:ext>
            </a:extLst>
          </p:cNvPr>
          <p:cNvSpPr txBox="1"/>
          <p:nvPr/>
        </p:nvSpPr>
        <p:spPr>
          <a:xfrm>
            <a:off x="3830730" y="2205231"/>
            <a:ext cx="812708" cy="215444"/>
          </a:xfrm>
          <a:prstGeom prst="rect">
            <a:avLst/>
          </a:prstGeom>
          <a:noFill/>
          <a:ln>
            <a:noFill/>
          </a:ln>
        </p:spPr>
        <p:txBody>
          <a:bodyPr wrap="square" rtlCol="0">
            <a:spAutoFit/>
          </a:bodyPr>
          <a:lstStyle/>
          <a:p>
            <a:r>
              <a:rPr lang="es-AR" sz="800" b="1" dirty="0" err="1">
                <a:solidFill>
                  <a:srgbClr val="22608F"/>
                </a:solidFill>
                <a:latin typeface="Arial" panose="020B0604020202020204" pitchFamily="34" charset="0"/>
                <a:cs typeface="Arial" panose="020B0604020202020204" pitchFamily="34" charset="0"/>
              </a:rPr>
              <a:t>Istorik</a:t>
            </a:r>
            <a:r>
              <a:rPr lang="es-AR" sz="800" b="1" dirty="0">
                <a:solidFill>
                  <a:srgbClr val="22608F"/>
                </a:solidFill>
                <a:latin typeface="Arial" panose="020B0604020202020204" pitchFamily="34" charset="0"/>
                <a:cs typeface="Arial" panose="020B0604020202020204" pitchFamily="34" charset="0"/>
              </a:rPr>
              <a:t> </a:t>
            </a:r>
            <a:r>
              <a:rPr lang="es-AR" sz="800" b="1" dirty="0" err="1">
                <a:solidFill>
                  <a:srgbClr val="22608F"/>
                </a:solidFill>
                <a:latin typeface="Arial" panose="020B0604020202020204" pitchFamily="34" charset="0"/>
                <a:cs typeface="Arial" panose="020B0604020202020204" pitchFamily="34" charset="0"/>
              </a:rPr>
              <a:t>Tès</a:t>
            </a:r>
            <a:endParaRPr lang="es-AR" sz="800" b="1" dirty="0">
              <a:solidFill>
                <a:srgbClr val="22608F"/>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7D4A9733-94C8-AD12-B2B5-8EE69FC92335}"/>
              </a:ext>
            </a:extLst>
          </p:cNvPr>
          <p:cNvSpPr txBox="1"/>
          <p:nvPr/>
        </p:nvSpPr>
        <p:spPr>
          <a:xfrm>
            <a:off x="5165464" y="2190879"/>
            <a:ext cx="797352" cy="338554"/>
          </a:xfrm>
          <a:prstGeom prst="rect">
            <a:avLst/>
          </a:prstGeom>
          <a:solidFill>
            <a:srgbClr val="F9F9F9"/>
          </a:solidFill>
          <a:ln>
            <a:noFill/>
          </a:ln>
        </p:spPr>
        <p:txBody>
          <a:bodyPr wrap="square" rtlCol="0">
            <a:spAutoFit/>
          </a:bodyPr>
          <a:lstStyle/>
          <a:p>
            <a:r>
              <a:rPr lang="es-AR" sz="800" b="1" u="sng" dirty="0" err="1">
                <a:solidFill>
                  <a:schemeClr val="bg2">
                    <a:lumMod val="25000"/>
                  </a:schemeClr>
                </a:solidFill>
                <a:latin typeface="Arial" panose="020B0604020202020204" pitchFamily="34" charset="0"/>
                <a:cs typeface="Arial" panose="020B0604020202020204" pitchFamily="34" charset="0"/>
              </a:rPr>
              <a:t>Rezilta</a:t>
            </a:r>
            <a:r>
              <a:rPr lang="es-AR" sz="800" b="1" u="sng" dirty="0">
                <a:solidFill>
                  <a:schemeClr val="bg2">
                    <a:lumMod val="25000"/>
                  </a:schemeClr>
                </a:solidFill>
                <a:latin typeface="Arial" panose="020B0604020202020204" pitchFamily="34" charset="0"/>
                <a:cs typeface="Arial" panose="020B0604020202020204" pitchFamily="34" charset="0"/>
              </a:rPr>
              <a:t> </a:t>
            </a:r>
            <a:r>
              <a:rPr lang="es-AR" sz="800" b="1" u="sng" dirty="0" err="1">
                <a:solidFill>
                  <a:schemeClr val="bg2">
                    <a:lumMod val="25000"/>
                  </a:schemeClr>
                </a:solidFill>
                <a:latin typeface="Arial" panose="020B0604020202020204" pitchFamily="34" charset="0"/>
                <a:cs typeface="Arial" panose="020B0604020202020204" pitchFamily="34" charset="0"/>
              </a:rPr>
              <a:t>Tès</a:t>
            </a:r>
            <a:r>
              <a:rPr lang="es-AR" sz="800" b="1" u="sng" dirty="0">
                <a:solidFill>
                  <a:schemeClr val="bg2">
                    <a:lumMod val="25000"/>
                  </a:schemeClr>
                </a:solidFill>
                <a:latin typeface="Arial" panose="020B0604020202020204" pitchFamily="34" charset="0"/>
                <a:cs typeface="Arial" panose="020B0604020202020204" pitchFamily="34" charset="0"/>
              </a:rPr>
              <a:t> yo</a:t>
            </a:r>
          </a:p>
        </p:txBody>
      </p:sp>
      <p:sp>
        <p:nvSpPr>
          <p:cNvPr id="12" name="Rounded Rectangular Callout 11">
            <a:extLst>
              <a:ext uri="{FF2B5EF4-FFF2-40B4-BE49-F238E27FC236}">
                <a16:creationId xmlns:a16="http://schemas.microsoft.com/office/drawing/2014/main" id="{1A84D366-64AC-2CC1-066F-ECC4FC9F6E7F}"/>
              </a:ext>
            </a:extLst>
          </p:cNvPr>
          <p:cNvSpPr/>
          <p:nvPr/>
        </p:nvSpPr>
        <p:spPr>
          <a:xfrm>
            <a:off x="136374" y="1842930"/>
            <a:ext cx="2524141" cy="2371807"/>
          </a:xfrm>
          <a:prstGeom prst="wedgeRoundRectCallout">
            <a:avLst>
              <a:gd name="adj1" fmla="val 134781"/>
              <a:gd name="adj2" fmla="val -2181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Onglè</a:t>
            </a:r>
            <a:r>
              <a:rPr lang="en-US" dirty="0"/>
              <a:t> </a:t>
            </a:r>
            <a:r>
              <a:rPr lang="en-US" b="1" dirty="0" err="1"/>
              <a:t>Rezilta</a:t>
            </a:r>
            <a:r>
              <a:rPr lang="en-US" b="1" dirty="0"/>
              <a:t> </a:t>
            </a:r>
            <a:r>
              <a:rPr lang="en-US" b="1" dirty="0" err="1"/>
              <a:t>Tès</a:t>
            </a:r>
            <a:r>
              <a:rPr lang="en-US" dirty="0"/>
              <a:t> </a:t>
            </a:r>
            <a:r>
              <a:rPr lang="en-US" dirty="0" err="1"/>
              <a:t>yo</a:t>
            </a:r>
            <a:r>
              <a:rPr lang="en-US" dirty="0"/>
              <a:t> montre </a:t>
            </a:r>
            <a:r>
              <a:rPr lang="en-US" dirty="0" err="1"/>
              <a:t>nivo</a:t>
            </a:r>
            <a:r>
              <a:rPr lang="en-US" dirty="0"/>
              <a:t> </a:t>
            </a:r>
            <a:r>
              <a:rPr lang="en-US" dirty="0" err="1"/>
              <a:t>akonplisman</a:t>
            </a:r>
            <a:r>
              <a:rPr lang="en-US" dirty="0"/>
              <a:t> </a:t>
            </a:r>
            <a:r>
              <a:rPr lang="en-US" dirty="0" err="1"/>
              <a:t>elèv</a:t>
            </a:r>
            <a:r>
              <a:rPr lang="en-US" dirty="0"/>
              <a:t> </a:t>
            </a:r>
            <a:r>
              <a:rPr lang="en-US" dirty="0" err="1"/>
              <a:t>ou</a:t>
            </a:r>
            <a:r>
              <a:rPr lang="en-US" dirty="0"/>
              <a:t> a. Fè </a:t>
            </a:r>
            <a:r>
              <a:rPr lang="en-US" dirty="0" err="1"/>
              <a:t>rapò</a:t>
            </a:r>
            <a:r>
              <a:rPr lang="en-US" dirty="0"/>
              <a:t> a defile </a:t>
            </a:r>
            <a:r>
              <a:rPr lang="en-US" dirty="0" err="1"/>
              <a:t>pou</a:t>
            </a:r>
            <a:r>
              <a:rPr lang="en-US" dirty="0"/>
              <a:t> w jwenn </a:t>
            </a:r>
            <a:r>
              <a:rPr lang="en-US" dirty="0" err="1"/>
              <a:t>plis</a:t>
            </a:r>
            <a:r>
              <a:rPr lang="en-US" dirty="0"/>
              <a:t> </a:t>
            </a:r>
            <a:r>
              <a:rPr lang="en-US" dirty="0" err="1"/>
              <a:t>enfòmasyon</a:t>
            </a:r>
            <a:r>
              <a:rPr lang="en-US" dirty="0"/>
              <a:t> sou </a:t>
            </a:r>
            <a:r>
              <a:rPr lang="en-US" dirty="0" err="1"/>
              <a:t>pèfòmans</a:t>
            </a:r>
            <a:r>
              <a:rPr lang="en-US" dirty="0"/>
              <a:t> </a:t>
            </a:r>
            <a:r>
              <a:rPr lang="en-US" dirty="0" err="1"/>
              <a:t>elèv</a:t>
            </a:r>
            <a:r>
              <a:rPr lang="en-US" dirty="0"/>
              <a:t> </a:t>
            </a:r>
            <a:r>
              <a:rPr lang="en-US" dirty="0" err="1"/>
              <a:t>ou</a:t>
            </a:r>
            <a:r>
              <a:rPr lang="en-US" dirty="0"/>
              <a:t> a.</a:t>
            </a:r>
            <a:endParaRPr lang="en-US" dirty="0">
              <a:latin typeface="Aptos" panose="020B0004020202020204" pitchFamily="34" charset="0"/>
            </a:endParaRPr>
          </a:p>
        </p:txBody>
      </p:sp>
      <p:sp>
        <p:nvSpPr>
          <p:cNvPr id="27" name="TextBox 26">
            <a:extLst>
              <a:ext uri="{FF2B5EF4-FFF2-40B4-BE49-F238E27FC236}">
                <a16:creationId xmlns:a16="http://schemas.microsoft.com/office/drawing/2014/main" id="{27C711E7-E746-8781-DA54-769A37FFC92C}"/>
              </a:ext>
            </a:extLst>
          </p:cNvPr>
          <p:cNvSpPr txBox="1"/>
          <p:nvPr/>
        </p:nvSpPr>
        <p:spPr>
          <a:xfrm>
            <a:off x="6484842" y="2201550"/>
            <a:ext cx="729079" cy="215444"/>
          </a:xfrm>
          <a:prstGeom prst="rect">
            <a:avLst/>
          </a:prstGeom>
          <a:solidFill>
            <a:srgbClr val="F9F9F9"/>
          </a:solidFill>
          <a:ln>
            <a:noFill/>
          </a:ln>
        </p:spPr>
        <p:txBody>
          <a:bodyPr wrap="square" rtlCol="0">
            <a:spAutoFit/>
          </a:bodyPr>
          <a:lstStyle/>
          <a:p>
            <a:r>
              <a:rPr lang="es-AR" sz="800" b="1" dirty="0" err="1">
                <a:solidFill>
                  <a:srgbClr val="22608F"/>
                </a:solidFill>
                <a:latin typeface="Arial" panose="020B0604020202020204" pitchFamily="34" charset="0"/>
                <a:cs typeface="Arial" panose="020B0604020202020204" pitchFamily="34" charset="0"/>
              </a:rPr>
              <a:t>Resous</a:t>
            </a:r>
            <a:r>
              <a:rPr lang="es-AR" sz="800" b="1" dirty="0">
                <a:solidFill>
                  <a:srgbClr val="22608F"/>
                </a:solidFill>
                <a:latin typeface="Arial" panose="020B0604020202020204" pitchFamily="34" charset="0"/>
                <a:cs typeface="Arial" panose="020B0604020202020204" pitchFamily="34" charset="0"/>
              </a:rPr>
              <a:t> yo</a:t>
            </a:r>
          </a:p>
        </p:txBody>
      </p:sp>
      <p:sp>
        <p:nvSpPr>
          <p:cNvPr id="33" name="TextBox 32">
            <a:extLst>
              <a:ext uri="{FF2B5EF4-FFF2-40B4-BE49-F238E27FC236}">
                <a16:creationId xmlns:a16="http://schemas.microsoft.com/office/drawing/2014/main" id="{D2F2E96E-6179-9CA7-7963-06D2D46D23AB}"/>
              </a:ext>
            </a:extLst>
          </p:cNvPr>
          <p:cNvSpPr txBox="1"/>
          <p:nvPr/>
        </p:nvSpPr>
        <p:spPr>
          <a:xfrm>
            <a:off x="3563974" y="2650470"/>
            <a:ext cx="1904323" cy="230832"/>
          </a:xfrm>
          <a:prstGeom prst="rect">
            <a:avLst/>
          </a:prstGeom>
          <a:noFill/>
          <a:ln>
            <a:noFill/>
          </a:ln>
        </p:spPr>
        <p:txBody>
          <a:bodyPr wrap="square" rtlCol="0">
            <a:spAutoFit/>
          </a:bodyPr>
          <a:lstStyle/>
          <a:p>
            <a:r>
              <a:rPr lang="es-AR" sz="900" b="1" dirty="0">
                <a:solidFill>
                  <a:schemeClr val="bg2">
                    <a:lumMod val="25000"/>
                  </a:schemeClr>
                </a:solidFill>
                <a:latin typeface="Arial" panose="020B0604020202020204" pitchFamily="34" charset="0"/>
                <a:cs typeface="Arial" panose="020B0604020202020204" pitchFamily="34" charset="0"/>
              </a:rPr>
              <a:t>Non Elèv la: </a:t>
            </a:r>
            <a:r>
              <a:rPr lang="es-AR" sz="900" dirty="0">
                <a:solidFill>
                  <a:schemeClr val="bg2">
                    <a:lumMod val="25000"/>
                  </a:schemeClr>
                </a:solidFill>
                <a:latin typeface="Arial" panose="020B0604020202020204" pitchFamily="34" charset="0"/>
                <a:cs typeface="Arial" panose="020B0604020202020204" pitchFamily="34" charset="0"/>
              </a:rPr>
              <a:t>Elèv, Demo/</a:t>
            </a:r>
            <a:r>
              <a:rPr lang="es-AR" sz="900" dirty="0" err="1">
                <a:solidFill>
                  <a:schemeClr val="bg2">
                    <a:lumMod val="25000"/>
                  </a:schemeClr>
                </a:solidFill>
                <a:latin typeface="Arial" panose="020B0604020202020204" pitchFamily="34" charset="0"/>
                <a:cs typeface="Arial" panose="020B0604020202020204" pitchFamily="34" charset="0"/>
              </a:rPr>
              <a:t>Esè</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4E7051A6-FE33-35C7-9760-9547EDE81A89}"/>
              </a:ext>
            </a:extLst>
          </p:cNvPr>
          <p:cNvSpPr txBox="1"/>
          <p:nvPr/>
        </p:nvSpPr>
        <p:spPr>
          <a:xfrm>
            <a:off x="3573500" y="2868168"/>
            <a:ext cx="2116100" cy="369332"/>
          </a:xfrm>
          <a:prstGeom prst="rect">
            <a:avLst/>
          </a:prstGeom>
          <a:solidFill>
            <a:srgbClr val="F9F9F9"/>
          </a:solidFill>
          <a:ln>
            <a:noFill/>
          </a:ln>
        </p:spPr>
        <p:txBody>
          <a:bodyPr wrap="square" rtlCol="0">
            <a:spAutoFit/>
          </a:bodyPr>
          <a:lstStyle/>
          <a:p>
            <a:r>
              <a:rPr lang="es-AR" sz="900" b="1" dirty="0" err="1">
                <a:solidFill>
                  <a:schemeClr val="bg2">
                    <a:lumMod val="25000"/>
                  </a:schemeClr>
                </a:solidFill>
                <a:latin typeface="Arial" panose="020B0604020202020204" pitchFamily="34" charset="0"/>
                <a:cs typeface="Arial" panose="020B0604020202020204" pitchFamily="34" charset="0"/>
              </a:rPr>
              <a:t>Distri</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Cyber</a:t>
            </a:r>
            <a:r>
              <a:rPr lang="es-AR" sz="900" dirty="0">
                <a:solidFill>
                  <a:schemeClr val="bg2">
                    <a:lumMod val="25000"/>
                  </a:schemeClr>
                </a:solidFill>
                <a:latin typeface="Arial" panose="020B0604020202020204" pitchFamily="34" charset="0"/>
                <a:cs typeface="Arial" panose="020B0604020202020204" pitchFamily="34" charset="0"/>
              </a:rPr>
              <a:t> City</a:t>
            </a:r>
          </a:p>
          <a:p>
            <a:r>
              <a:rPr lang="es-AR" sz="900" b="1" dirty="0">
                <a:solidFill>
                  <a:schemeClr val="bg2">
                    <a:lumMod val="25000"/>
                  </a:schemeClr>
                </a:solidFill>
                <a:latin typeface="Arial" panose="020B0604020202020204" pitchFamily="34" charset="0"/>
                <a:cs typeface="Arial" panose="020B0604020202020204" pitchFamily="34" charset="0"/>
              </a:rPr>
              <a:t>Lekòl : </a:t>
            </a:r>
            <a:r>
              <a:rPr lang="es-AR" sz="900" dirty="0" err="1">
                <a:solidFill>
                  <a:schemeClr val="bg2">
                    <a:lumMod val="25000"/>
                  </a:schemeClr>
                </a:solidFill>
                <a:latin typeface="Arial" panose="020B0604020202020204" pitchFamily="34" charset="0"/>
                <a:cs typeface="Arial" panose="020B0604020202020204" pitchFamily="34" charset="0"/>
              </a:rPr>
              <a:t>Cyber</a:t>
            </a:r>
            <a:r>
              <a:rPr lang="es-AR" sz="900" dirty="0">
                <a:solidFill>
                  <a:schemeClr val="bg2">
                    <a:lumMod val="25000"/>
                  </a:schemeClr>
                </a:solidFill>
                <a:latin typeface="Arial" panose="020B0604020202020204" pitchFamily="34" charset="0"/>
                <a:cs typeface="Arial" panose="020B0604020202020204" pitchFamily="34" charset="0"/>
              </a:rPr>
              <a:t> Middle</a:t>
            </a:r>
          </a:p>
        </p:txBody>
      </p:sp>
      <p:sp>
        <p:nvSpPr>
          <p:cNvPr id="34" name="TextBox 33">
            <a:extLst>
              <a:ext uri="{FF2B5EF4-FFF2-40B4-BE49-F238E27FC236}">
                <a16:creationId xmlns:a16="http://schemas.microsoft.com/office/drawing/2014/main" id="{67A0858D-EDFE-AFED-B3F7-37CA322F353F}"/>
              </a:ext>
            </a:extLst>
          </p:cNvPr>
          <p:cNvSpPr txBox="1"/>
          <p:nvPr/>
        </p:nvSpPr>
        <p:spPr>
          <a:xfrm>
            <a:off x="8045450" y="2636181"/>
            <a:ext cx="1531909" cy="230832"/>
          </a:xfrm>
          <a:prstGeom prst="rect">
            <a:avLst/>
          </a:prstGeom>
          <a:noFill/>
          <a:ln>
            <a:noFill/>
          </a:ln>
        </p:spPr>
        <p:txBody>
          <a:bodyPr wrap="square" rtlCol="0">
            <a:spAutoFit/>
          </a:bodyPr>
          <a:lstStyle/>
          <a:p>
            <a:pPr algn="r"/>
            <a:r>
              <a:rPr lang="es-AR" sz="900" b="1" dirty="0">
                <a:solidFill>
                  <a:schemeClr val="bg2">
                    <a:lumMod val="25000"/>
                  </a:schemeClr>
                </a:solidFill>
                <a:latin typeface="Arial" panose="020B0604020202020204" pitchFamily="34" charset="0"/>
                <a:cs typeface="Arial" panose="020B0604020202020204" pitchFamily="34" charset="0"/>
              </a:rPr>
              <a:t>Klas Elèv la : </a:t>
            </a:r>
            <a:r>
              <a:rPr lang="es-AR" sz="900" dirty="0">
                <a:solidFill>
                  <a:schemeClr val="bg2">
                    <a:lumMod val="25000"/>
                  </a:schemeClr>
                </a:solidFill>
                <a:latin typeface="Arial" panose="020B0604020202020204" pitchFamily="34" charset="0"/>
                <a:cs typeface="Arial" panose="020B0604020202020204" pitchFamily="34" charset="0"/>
              </a:rPr>
              <a:t>08</a:t>
            </a:r>
          </a:p>
        </p:txBody>
      </p:sp>
      <p:sp>
        <p:nvSpPr>
          <p:cNvPr id="35" name="TextBox 34">
            <a:extLst>
              <a:ext uri="{FF2B5EF4-FFF2-40B4-BE49-F238E27FC236}">
                <a16:creationId xmlns:a16="http://schemas.microsoft.com/office/drawing/2014/main" id="{A242E269-55A4-39EC-A2A8-872B9AB4172B}"/>
              </a:ext>
            </a:extLst>
          </p:cNvPr>
          <p:cNvSpPr txBox="1"/>
          <p:nvPr/>
        </p:nvSpPr>
        <p:spPr>
          <a:xfrm>
            <a:off x="7917361" y="2869456"/>
            <a:ext cx="1653649" cy="369332"/>
          </a:xfrm>
          <a:prstGeom prst="rect">
            <a:avLst/>
          </a:prstGeom>
          <a:solidFill>
            <a:srgbClr val="F9F9F9"/>
          </a:solidFill>
          <a:ln>
            <a:noFill/>
          </a:ln>
        </p:spPr>
        <p:txBody>
          <a:bodyPr wrap="square" rtlCol="0">
            <a:spAutoFit/>
          </a:bodyPr>
          <a:lstStyle/>
          <a:p>
            <a:pPr algn="r"/>
            <a:r>
              <a:rPr lang="es-AR" sz="900" b="1" dirty="0">
                <a:solidFill>
                  <a:schemeClr val="bg2">
                    <a:lumMod val="25000"/>
                  </a:schemeClr>
                </a:solidFill>
                <a:latin typeface="Arial" panose="020B0604020202020204" pitchFamily="34" charset="0"/>
                <a:cs typeface="Arial" panose="020B0604020202020204" pitchFamily="34" charset="0"/>
              </a:rPr>
              <a:t>SASID: </a:t>
            </a:r>
            <a:r>
              <a:rPr lang="es-AR" sz="900" dirty="0">
                <a:solidFill>
                  <a:schemeClr val="bg2">
                    <a:lumMod val="25000"/>
                  </a:schemeClr>
                </a:solidFill>
                <a:latin typeface="Arial" panose="020B0604020202020204" pitchFamily="34" charset="0"/>
                <a:cs typeface="Arial" panose="020B0604020202020204" pitchFamily="34" charset="0"/>
              </a:rPr>
              <a:t>9990000004</a:t>
            </a:r>
          </a:p>
          <a:p>
            <a:pPr algn="r"/>
            <a:r>
              <a:rPr lang="es-AR" sz="900" b="1" dirty="0">
                <a:solidFill>
                  <a:schemeClr val="bg2">
                    <a:lumMod val="25000"/>
                  </a:schemeClr>
                </a:solidFill>
                <a:latin typeface="Arial" panose="020B0604020202020204" pitchFamily="34" charset="0"/>
                <a:cs typeface="Arial" panose="020B0604020202020204" pitchFamily="34" charset="0"/>
              </a:rPr>
              <a:t>Dat </a:t>
            </a:r>
            <a:r>
              <a:rPr lang="es-AR" sz="900" b="1" dirty="0" err="1">
                <a:solidFill>
                  <a:schemeClr val="bg2">
                    <a:lumMod val="25000"/>
                  </a:schemeClr>
                </a:solidFill>
                <a:latin typeface="Arial" panose="020B0604020202020204" pitchFamily="34" charset="0"/>
                <a:cs typeface="Arial" panose="020B0604020202020204" pitchFamily="34" charset="0"/>
              </a:rPr>
              <a:t>Nesans</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dirty="0">
                <a:solidFill>
                  <a:schemeClr val="bg2">
                    <a:lumMod val="25000"/>
                  </a:schemeClr>
                </a:solidFill>
                <a:latin typeface="Arial" panose="020B0604020202020204" pitchFamily="34" charset="0"/>
                <a:cs typeface="Arial" panose="020B0604020202020204" pitchFamily="34" charset="0"/>
              </a:rPr>
              <a:t>03/14/20069</a:t>
            </a:r>
          </a:p>
        </p:txBody>
      </p:sp>
      <p:sp>
        <p:nvSpPr>
          <p:cNvPr id="37" name="Rectangle 36">
            <a:extLst>
              <a:ext uri="{FF2B5EF4-FFF2-40B4-BE49-F238E27FC236}">
                <a16:creationId xmlns:a16="http://schemas.microsoft.com/office/drawing/2014/main" id="{5C1B4793-DD09-EA60-86DC-E3FFE39370E8}"/>
              </a:ext>
              <a:ext uri="{C183D7F6-B498-43B3-948B-1728B52AA6E4}">
                <adec:decorative xmlns:adec="http://schemas.microsoft.com/office/drawing/2017/decorative" val="1"/>
              </a:ext>
            </a:extLst>
          </p:cNvPr>
          <p:cNvSpPr/>
          <p:nvPr/>
        </p:nvSpPr>
        <p:spPr>
          <a:xfrm>
            <a:off x="5361397" y="3272912"/>
            <a:ext cx="2440639" cy="172382"/>
          </a:xfrm>
          <a:prstGeom prst="rect">
            <a:avLst/>
          </a:prstGeom>
          <a:solidFill>
            <a:srgbClr val="226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8" name="TextBox 37">
            <a:extLst>
              <a:ext uri="{FF2B5EF4-FFF2-40B4-BE49-F238E27FC236}">
                <a16:creationId xmlns:a16="http://schemas.microsoft.com/office/drawing/2014/main" id="{6D9AE7B3-CD9A-368A-E55D-03D3DDA80DA8}"/>
              </a:ext>
            </a:extLst>
          </p:cNvPr>
          <p:cNvSpPr txBox="1"/>
          <p:nvPr/>
        </p:nvSpPr>
        <p:spPr>
          <a:xfrm>
            <a:off x="5302008" y="3249349"/>
            <a:ext cx="3006689" cy="261610"/>
          </a:xfrm>
          <a:prstGeom prst="rect">
            <a:avLst/>
          </a:prstGeom>
          <a:noFill/>
          <a:ln>
            <a:noFill/>
          </a:ln>
        </p:spPr>
        <p:txBody>
          <a:bodyPr wrap="square" rtlCol="0">
            <a:spAutoFit/>
          </a:bodyPr>
          <a:lstStyle/>
          <a:p>
            <a:r>
              <a:rPr lang="nn-NO" sz="1100" dirty="0">
                <a:solidFill>
                  <a:schemeClr val="bg1"/>
                </a:solidFill>
                <a:latin typeface="Arial" panose="020B0604020202020204" pitchFamily="34" charset="0"/>
                <a:cs typeface="Arial" panose="020B0604020202020204" pitchFamily="34" charset="0"/>
              </a:rPr>
              <a:t>Lang Anglè ak Literati – Prentan 2025</a:t>
            </a:r>
            <a:endParaRPr lang="es-AR" sz="1100" dirty="0">
              <a:solidFill>
                <a:schemeClr val="bg1"/>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F1772B84-6608-85BE-3038-33CC0A7F3044}"/>
              </a:ext>
            </a:extLst>
          </p:cNvPr>
          <p:cNvSpPr txBox="1"/>
          <p:nvPr/>
        </p:nvSpPr>
        <p:spPr>
          <a:xfrm>
            <a:off x="3573499" y="3744005"/>
            <a:ext cx="6007036" cy="2923877"/>
          </a:xfrm>
          <a:prstGeom prst="rect">
            <a:avLst/>
          </a:prstGeom>
          <a:solidFill>
            <a:srgbClr val="F9F9F9"/>
          </a:solidFill>
          <a:ln>
            <a:noFill/>
          </a:ln>
        </p:spPr>
        <p:txBody>
          <a:bodyPr wrap="square" rtlCol="0">
            <a:spAutoFit/>
          </a:bodyPr>
          <a:lstStyle/>
          <a:p>
            <a:r>
              <a:rPr lang="en-US" sz="1000" dirty="0">
                <a:solidFill>
                  <a:schemeClr val="bg2">
                    <a:lumMod val="25000"/>
                  </a:schemeClr>
                </a:solidFill>
                <a:latin typeface="Arial" panose="020B0604020202020204" pitchFamily="34" charset="0"/>
                <a:cs typeface="Arial" panose="020B0604020202020204" pitchFamily="34" charset="0"/>
              </a:rPr>
              <a:t>Nan </a:t>
            </a:r>
            <a:r>
              <a:rPr lang="en-US" sz="1000" dirty="0" err="1">
                <a:solidFill>
                  <a:schemeClr val="bg2">
                    <a:lumMod val="25000"/>
                  </a:schemeClr>
                </a:solidFill>
                <a:latin typeface="Arial" panose="020B0604020202020204" pitchFamily="34" charset="0"/>
                <a:cs typeface="Arial" panose="020B0604020202020204" pitchFamily="34" charset="0"/>
              </a:rPr>
              <a:t>pati</a:t>
            </a:r>
            <a:r>
              <a:rPr lang="en-US" sz="1000" dirty="0">
                <a:solidFill>
                  <a:schemeClr val="bg2">
                    <a:lumMod val="25000"/>
                  </a:schemeClr>
                </a:solidFill>
                <a:latin typeface="Arial" panose="020B0604020202020204" pitchFamily="34" charset="0"/>
                <a:cs typeface="Arial" panose="020B0604020202020204" pitchFamily="34" charset="0"/>
              </a:rPr>
              <a:t> anba  a </a:t>
            </a:r>
            <a:r>
              <a:rPr lang="en-US" sz="1000" dirty="0" err="1">
                <a:solidFill>
                  <a:schemeClr val="bg2">
                    <a:lumMod val="25000"/>
                  </a:schemeClr>
                </a:solidFill>
                <a:latin typeface="Arial" panose="020B0604020202020204" pitchFamily="34" charset="0"/>
                <a:cs typeface="Arial" panose="020B0604020202020204" pitchFamily="34" charset="0"/>
              </a:rPr>
              <a:t>ou</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pral</a:t>
            </a:r>
            <a:r>
              <a:rPr lang="en-US" sz="1000" dirty="0">
                <a:solidFill>
                  <a:schemeClr val="bg2">
                    <a:lumMod val="25000"/>
                  </a:schemeClr>
                </a:solidFill>
                <a:latin typeface="Arial" panose="020B0604020202020204" pitchFamily="34" charset="0"/>
                <a:cs typeface="Arial" panose="020B0604020202020204" pitchFamily="34" charset="0"/>
              </a:rPr>
              <a:t> jwenn </a:t>
            </a:r>
            <a:r>
              <a:rPr lang="en-US" sz="1000" dirty="0" err="1">
                <a:solidFill>
                  <a:schemeClr val="bg2">
                    <a:lumMod val="25000"/>
                  </a:schemeClr>
                </a:solidFill>
                <a:latin typeface="Arial" panose="020B0604020202020204" pitchFamily="34" charset="0"/>
                <a:cs typeface="Arial" panose="020B0604020202020204" pitchFamily="34" charset="0"/>
              </a:rPr>
              <a:t>rezilta</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pitit</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ou</a:t>
            </a:r>
            <a:r>
              <a:rPr lang="en-US" sz="1000" dirty="0">
                <a:solidFill>
                  <a:schemeClr val="bg2">
                    <a:lumMod val="25000"/>
                  </a:schemeClr>
                </a:solidFill>
                <a:latin typeface="Arial" panose="020B0604020202020204" pitchFamily="34" charset="0"/>
                <a:cs typeface="Arial" panose="020B0604020202020204" pitchFamily="34" charset="0"/>
              </a:rPr>
              <a:t> a </a:t>
            </a:r>
            <a:r>
              <a:rPr lang="en-US" sz="1000" dirty="0" err="1">
                <a:solidFill>
                  <a:schemeClr val="bg2">
                    <a:lumMod val="25000"/>
                  </a:schemeClr>
                </a:solidFill>
                <a:latin typeface="Arial" panose="020B0604020202020204" pitchFamily="34" charset="0"/>
                <a:cs typeface="Arial" panose="020B0604020202020204" pitchFamily="34" charset="0"/>
              </a:rPr>
              <a:t>pou</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Evalyasyon</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Altènatif</a:t>
            </a:r>
            <a:r>
              <a:rPr lang="en-US" sz="1000" dirty="0">
                <a:solidFill>
                  <a:schemeClr val="bg2">
                    <a:lumMod val="25000"/>
                  </a:schemeClr>
                </a:solidFill>
                <a:latin typeface="Arial" panose="020B0604020202020204" pitchFamily="34" charset="0"/>
                <a:cs typeface="Arial" panose="020B0604020202020204" pitchFamily="34" charset="0"/>
              </a:rPr>
              <a:t> MCAS (MCAS-Alt) 2025 lan. Tout </a:t>
            </a:r>
            <a:r>
              <a:rPr lang="en-US" sz="1000" dirty="0" err="1">
                <a:solidFill>
                  <a:schemeClr val="bg2">
                    <a:lumMod val="25000"/>
                  </a:schemeClr>
                </a:solidFill>
                <a:latin typeface="Arial" panose="020B0604020202020204" pitchFamily="34" charset="0"/>
                <a:cs typeface="Arial" panose="020B0604020202020204" pitchFamily="34" charset="0"/>
              </a:rPr>
              <a:t>elèv</a:t>
            </a:r>
            <a:r>
              <a:rPr lang="en-US" sz="1000" dirty="0">
                <a:solidFill>
                  <a:schemeClr val="bg2">
                    <a:lumMod val="25000"/>
                  </a:schemeClr>
                </a:solidFill>
                <a:latin typeface="Arial" panose="020B0604020202020204" pitchFamily="34" charset="0"/>
                <a:cs typeface="Arial" panose="020B0604020202020204" pitchFamily="34" charset="0"/>
              </a:rPr>
              <a:t> gen </a:t>
            </a:r>
            <a:r>
              <a:rPr lang="en-US" sz="1000" dirty="0" err="1">
                <a:solidFill>
                  <a:schemeClr val="bg2">
                    <a:lumMod val="25000"/>
                  </a:schemeClr>
                </a:solidFill>
                <a:latin typeface="Arial" panose="020B0604020202020204" pitchFamily="34" charset="0"/>
                <a:cs typeface="Arial" panose="020B0604020202020204" pitchFamily="34" charset="0"/>
              </a:rPr>
              <a:t>obligasyon</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pou</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yo</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patisipe</a:t>
            </a:r>
            <a:r>
              <a:rPr lang="en-US" sz="1000" dirty="0">
                <a:solidFill>
                  <a:schemeClr val="bg2">
                    <a:lumMod val="25000"/>
                  </a:schemeClr>
                </a:solidFill>
                <a:latin typeface="Arial" panose="020B0604020202020204" pitchFamily="34" charset="0"/>
                <a:cs typeface="Arial" panose="020B0604020202020204" pitchFamily="34" charset="0"/>
              </a:rPr>
              <a:t> nan </a:t>
            </a:r>
            <a:r>
              <a:rPr lang="en-US" sz="1000" dirty="0" err="1">
                <a:solidFill>
                  <a:schemeClr val="bg2">
                    <a:lumMod val="25000"/>
                  </a:schemeClr>
                </a:solidFill>
                <a:latin typeface="Arial" panose="020B0604020202020204" pitchFamily="34" charset="0"/>
                <a:cs typeface="Arial" panose="020B0604020202020204" pitchFamily="34" charset="0"/>
              </a:rPr>
              <a:t>evalyasyon</a:t>
            </a:r>
            <a:r>
              <a:rPr lang="en-US" sz="1000" dirty="0">
                <a:solidFill>
                  <a:schemeClr val="bg2">
                    <a:lumMod val="25000"/>
                  </a:schemeClr>
                </a:solidFill>
                <a:latin typeface="Arial" panose="020B0604020202020204" pitchFamily="34" charset="0"/>
                <a:cs typeface="Arial" panose="020B0604020202020204" pitchFamily="34" charset="0"/>
              </a:rPr>
              <a:t> nan tout eta a </a:t>
            </a:r>
            <a:r>
              <a:rPr lang="en-US" sz="1000" dirty="0" err="1">
                <a:solidFill>
                  <a:schemeClr val="bg2">
                    <a:lumMod val="25000"/>
                  </a:schemeClr>
                </a:solidFill>
                <a:latin typeface="Arial" panose="020B0604020202020204" pitchFamily="34" charset="0"/>
                <a:cs typeface="Arial" panose="020B0604020202020204" pitchFamily="34" charset="0"/>
              </a:rPr>
              <a:t>jan</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lalwa</a:t>
            </a:r>
            <a:r>
              <a:rPr lang="en-US" sz="1000" dirty="0">
                <a:solidFill>
                  <a:schemeClr val="bg2">
                    <a:lumMod val="25000"/>
                  </a:schemeClr>
                </a:solidFill>
                <a:latin typeface="Arial" panose="020B0604020202020204" pitchFamily="34" charset="0"/>
                <a:cs typeface="Arial" panose="020B0604020202020204" pitchFamily="34" charset="0"/>
              </a:rPr>
              <a:t> federal la </a:t>
            </a:r>
            <a:r>
              <a:rPr lang="en-US" sz="1000" dirty="0" err="1">
                <a:solidFill>
                  <a:schemeClr val="bg2">
                    <a:lumMod val="25000"/>
                  </a:schemeClr>
                </a:solidFill>
                <a:latin typeface="Arial" panose="020B0604020202020204" pitchFamily="34" charset="0"/>
                <a:cs typeface="Arial" panose="020B0604020202020204" pitchFamily="34" charset="0"/>
              </a:rPr>
              <a:t>mande</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sa</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swa</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lè</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yo</a:t>
            </a:r>
            <a:r>
              <a:rPr lang="en-US" sz="1000" dirty="0">
                <a:solidFill>
                  <a:schemeClr val="bg2">
                    <a:lumMod val="25000"/>
                  </a:schemeClr>
                </a:solidFill>
                <a:latin typeface="Arial" panose="020B0604020202020204" pitchFamily="34" charset="0"/>
                <a:cs typeface="Arial" panose="020B0604020202020204" pitchFamily="34" charset="0"/>
              </a:rPr>
              <a:t> pran </a:t>
            </a:r>
            <a:r>
              <a:rPr lang="en-US" sz="1000" dirty="0" err="1">
                <a:solidFill>
                  <a:schemeClr val="bg2">
                    <a:lumMod val="25000"/>
                  </a:schemeClr>
                </a:solidFill>
                <a:latin typeface="Arial" panose="020B0604020202020204" pitchFamily="34" charset="0"/>
                <a:cs typeface="Arial" panose="020B0604020202020204" pitchFamily="34" charset="0"/>
              </a:rPr>
              <a:t>tès</a:t>
            </a:r>
            <a:r>
              <a:rPr lang="en-US" sz="1000" dirty="0">
                <a:solidFill>
                  <a:schemeClr val="bg2">
                    <a:lumMod val="25000"/>
                  </a:schemeClr>
                </a:solidFill>
                <a:latin typeface="Arial" panose="020B0604020202020204" pitchFamily="34" charset="0"/>
                <a:cs typeface="Arial" panose="020B0604020202020204" pitchFamily="34" charset="0"/>
              </a:rPr>
              <a:t> MCAS </a:t>
            </a:r>
            <a:r>
              <a:rPr lang="en-US" sz="1000" dirty="0" err="1">
                <a:solidFill>
                  <a:schemeClr val="bg2">
                    <a:lumMod val="25000"/>
                  </a:schemeClr>
                </a:solidFill>
                <a:latin typeface="Arial" panose="020B0604020202020204" pitchFamily="34" charset="0"/>
                <a:cs typeface="Arial" panose="020B0604020202020204" pitchFamily="34" charset="0"/>
              </a:rPr>
              <a:t>estanda</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yo</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oswa</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lè</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yo</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patisipe</a:t>
            </a:r>
            <a:r>
              <a:rPr lang="en-US" sz="1000" dirty="0">
                <a:solidFill>
                  <a:schemeClr val="bg2">
                    <a:lumMod val="25000"/>
                  </a:schemeClr>
                </a:solidFill>
                <a:latin typeface="Arial" panose="020B0604020202020204" pitchFamily="34" charset="0"/>
                <a:cs typeface="Arial" panose="020B0604020202020204" pitchFamily="34" charset="0"/>
              </a:rPr>
              <a:t> nan </a:t>
            </a:r>
            <a:r>
              <a:rPr lang="en-US" sz="1000" dirty="0" err="1">
                <a:solidFill>
                  <a:schemeClr val="bg2">
                    <a:lumMod val="25000"/>
                  </a:schemeClr>
                </a:solidFill>
                <a:latin typeface="Arial" panose="020B0604020202020204" pitchFamily="34" charset="0"/>
                <a:cs typeface="Arial" panose="020B0604020202020204" pitchFamily="34" charset="0"/>
              </a:rPr>
              <a:t>Evalyasyon</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Altènatif</a:t>
            </a:r>
            <a:r>
              <a:rPr lang="en-US" sz="1000" dirty="0">
                <a:solidFill>
                  <a:schemeClr val="bg2">
                    <a:lumMod val="25000"/>
                  </a:schemeClr>
                </a:solidFill>
                <a:latin typeface="Arial" panose="020B0604020202020204" pitchFamily="34" charset="0"/>
                <a:cs typeface="Arial" panose="020B0604020202020204" pitchFamily="34" charset="0"/>
              </a:rPr>
              <a:t> MCAS (MCAS-Alt) ki fèt </a:t>
            </a:r>
            <a:r>
              <a:rPr lang="en-US" sz="1000" dirty="0" err="1">
                <a:solidFill>
                  <a:schemeClr val="bg2">
                    <a:lumMod val="25000"/>
                  </a:schemeClr>
                </a:solidFill>
                <a:latin typeface="Arial" panose="020B0604020202020204" pitchFamily="34" charset="0"/>
                <a:cs typeface="Arial" panose="020B0604020202020204" pitchFamily="34" charset="0"/>
              </a:rPr>
              <a:t>pou</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elèv</a:t>
            </a:r>
            <a:r>
              <a:rPr lang="en-US" sz="1000" dirty="0">
                <a:solidFill>
                  <a:schemeClr val="bg2">
                    <a:lumMod val="25000"/>
                  </a:schemeClr>
                </a:solidFill>
                <a:latin typeface="Arial" panose="020B0604020202020204" pitchFamily="34" charset="0"/>
                <a:cs typeface="Arial" panose="020B0604020202020204" pitchFamily="34" charset="0"/>
              </a:rPr>
              <a:t> ki gen </a:t>
            </a:r>
            <a:r>
              <a:rPr lang="en-US" sz="1000" dirty="0" err="1">
                <a:solidFill>
                  <a:schemeClr val="bg2">
                    <a:lumMod val="25000"/>
                  </a:schemeClr>
                </a:solidFill>
                <a:latin typeface="Arial" panose="020B0604020202020204" pitchFamily="34" charset="0"/>
                <a:cs typeface="Arial" panose="020B0604020202020204" pitchFamily="34" charset="0"/>
              </a:rPr>
              <a:t>twoub</a:t>
            </a:r>
            <a:r>
              <a:rPr lang="en-US" sz="1000" dirty="0">
                <a:solidFill>
                  <a:schemeClr val="bg2">
                    <a:lumMod val="25000"/>
                  </a:schemeClr>
                </a:solidFill>
                <a:latin typeface="Arial" panose="020B0604020202020204" pitchFamily="34" charset="0"/>
                <a:cs typeface="Arial" panose="020B0604020202020204" pitchFamily="34" charset="0"/>
              </a:rPr>
              <a:t>/</a:t>
            </a:r>
            <a:r>
              <a:rPr lang="en-US" sz="1000" dirty="0" err="1">
                <a:solidFill>
                  <a:schemeClr val="bg2">
                    <a:lumMod val="25000"/>
                  </a:schemeClr>
                </a:solidFill>
                <a:latin typeface="Arial" panose="020B0604020202020204" pitchFamily="34" charset="0"/>
                <a:cs typeface="Arial" panose="020B0604020202020204" pitchFamily="34" charset="0"/>
              </a:rPr>
              <a:t>dezabilite</a:t>
            </a:r>
            <a:r>
              <a:rPr lang="en-US" sz="1000" dirty="0">
                <a:solidFill>
                  <a:schemeClr val="bg2">
                    <a:lumMod val="25000"/>
                  </a:schemeClr>
                </a:solidFill>
                <a:latin typeface="Arial" panose="020B0604020202020204" pitchFamily="34" charset="0"/>
                <a:cs typeface="Arial" panose="020B0604020202020204" pitchFamily="34" charset="0"/>
              </a:rPr>
              <a:t> ki pi </a:t>
            </a:r>
            <a:r>
              <a:rPr lang="en-US" sz="1000" dirty="0" err="1">
                <a:solidFill>
                  <a:schemeClr val="bg2">
                    <a:lumMod val="25000"/>
                  </a:schemeClr>
                </a:solidFill>
                <a:latin typeface="Arial" panose="020B0604020202020204" pitchFamily="34" charset="0"/>
                <a:cs typeface="Arial" panose="020B0604020202020204" pitchFamily="34" charset="0"/>
              </a:rPr>
              <a:t>grav</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yo</a:t>
            </a:r>
            <a:r>
              <a:rPr lang="en-US" sz="1000" dirty="0">
                <a:solidFill>
                  <a:schemeClr val="bg2">
                    <a:lumMod val="25000"/>
                  </a:schemeClr>
                </a:solidFill>
                <a:latin typeface="Arial" panose="020B0604020202020204" pitchFamily="34" charset="0"/>
                <a:cs typeface="Arial" panose="020B0604020202020204" pitchFamily="34" charset="0"/>
              </a:rPr>
              <a:t> epi ki </a:t>
            </a:r>
            <a:r>
              <a:rPr lang="en-US" sz="1000" dirty="0" err="1">
                <a:solidFill>
                  <a:schemeClr val="bg2">
                    <a:lumMod val="25000"/>
                  </a:schemeClr>
                </a:solidFill>
                <a:latin typeface="Arial" panose="020B0604020202020204" pitchFamily="34" charset="0"/>
                <a:cs typeface="Arial" panose="020B0604020202020204" pitchFamily="34" charset="0"/>
              </a:rPr>
              <a:t>ranpli</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kondisyon</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pou</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sa</a:t>
            </a:r>
            <a:r>
              <a:rPr lang="en-US" sz="1000" dirty="0">
                <a:solidFill>
                  <a:schemeClr val="bg2">
                    <a:lumMod val="25000"/>
                  </a:schemeClr>
                </a:solidFill>
                <a:latin typeface="Arial" panose="020B0604020202020204" pitchFamily="34" charset="0"/>
                <a:cs typeface="Arial" panose="020B0604020202020204" pitchFamily="34" charset="0"/>
              </a:rPr>
              <a:t>. Lekòl </a:t>
            </a:r>
            <a:r>
              <a:rPr lang="en-US" sz="1000" dirty="0" err="1">
                <a:solidFill>
                  <a:schemeClr val="bg2">
                    <a:lumMod val="25000"/>
                  </a:schemeClr>
                </a:solidFill>
                <a:latin typeface="Arial" panose="020B0604020202020204" pitchFamily="34" charset="0"/>
                <a:cs typeface="Arial" panose="020B0604020202020204" pitchFamily="34" charset="0"/>
              </a:rPr>
              <a:t>pitit</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ou</a:t>
            </a:r>
            <a:r>
              <a:rPr lang="en-US" sz="1000" dirty="0">
                <a:solidFill>
                  <a:schemeClr val="bg2">
                    <a:lumMod val="25000"/>
                  </a:schemeClr>
                </a:solidFill>
                <a:latin typeface="Arial" panose="020B0604020202020204" pitchFamily="34" charset="0"/>
                <a:cs typeface="Arial" panose="020B0604020202020204" pitchFamily="34" charset="0"/>
              </a:rPr>
              <a:t> a te </a:t>
            </a:r>
            <a:r>
              <a:rPr lang="en-US" sz="1000" dirty="0" err="1">
                <a:solidFill>
                  <a:schemeClr val="bg2">
                    <a:lumMod val="25000"/>
                  </a:schemeClr>
                </a:solidFill>
                <a:latin typeface="Arial" panose="020B0604020202020204" pitchFamily="34" charset="0"/>
                <a:cs typeface="Arial" panose="020B0604020202020204" pitchFamily="34" charset="0"/>
              </a:rPr>
              <a:t>soumèt</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dokiman</a:t>
            </a:r>
            <a:r>
              <a:rPr lang="en-US" sz="1000" dirty="0">
                <a:solidFill>
                  <a:schemeClr val="bg2">
                    <a:lumMod val="25000"/>
                  </a:schemeClr>
                </a:solidFill>
                <a:latin typeface="Arial" panose="020B0604020202020204" pitchFamily="34" charset="0"/>
                <a:cs typeface="Arial" panose="020B0604020202020204" pitchFamily="34" charset="0"/>
              </a:rPr>
              <a:t> MCAS-Alt li a nan </a:t>
            </a:r>
            <a:r>
              <a:rPr lang="en-US" sz="1000" dirty="0" err="1">
                <a:solidFill>
                  <a:schemeClr val="bg2">
                    <a:lumMod val="25000"/>
                  </a:schemeClr>
                </a:solidFill>
                <a:latin typeface="Arial" panose="020B0604020202020204" pitchFamily="34" charset="0"/>
                <a:cs typeface="Arial" panose="020B0604020202020204" pitchFamily="34" charset="0"/>
              </a:rPr>
              <a:t>prentan</a:t>
            </a:r>
            <a:r>
              <a:rPr lang="en-US" sz="1000" dirty="0">
                <a:solidFill>
                  <a:schemeClr val="bg2">
                    <a:lumMod val="25000"/>
                  </a:schemeClr>
                </a:solidFill>
                <a:latin typeface="Arial" panose="020B0604020202020204" pitchFamily="34" charset="0"/>
                <a:cs typeface="Arial" panose="020B0604020202020204" pitchFamily="34" charset="0"/>
              </a:rPr>
              <a:t> ki sot pase a, </a:t>
            </a:r>
            <a:r>
              <a:rPr lang="en-US" sz="1000" dirty="0" err="1">
                <a:solidFill>
                  <a:schemeClr val="bg2">
                    <a:lumMod val="25000"/>
                  </a:schemeClr>
                </a:solidFill>
                <a:latin typeface="Arial" panose="020B0604020202020204" pitchFamily="34" charset="0"/>
                <a:cs typeface="Arial" panose="020B0604020202020204" pitchFamily="34" charset="0"/>
              </a:rPr>
              <a:t>jan</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sa</a:t>
            </a:r>
            <a:r>
              <a:rPr lang="en-US" sz="1000" dirty="0">
                <a:solidFill>
                  <a:schemeClr val="bg2">
                    <a:lumMod val="25000"/>
                  </a:schemeClr>
                </a:solidFill>
                <a:latin typeface="Arial" panose="020B0604020202020204" pitchFamily="34" charset="0"/>
                <a:cs typeface="Arial" panose="020B0604020202020204" pitchFamily="34" charset="0"/>
              </a:rPr>
              <a:t> te </a:t>
            </a:r>
            <a:r>
              <a:rPr lang="en-US" sz="1000" dirty="0" err="1">
                <a:solidFill>
                  <a:schemeClr val="bg2">
                    <a:lumMod val="25000"/>
                  </a:schemeClr>
                </a:solidFill>
                <a:latin typeface="Arial" panose="020B0604020202020204" pitchFamily="34" charset="0"/>
                <a:cs typeface="Arial" panose="020B0604020202020204" pitchFamily="34" charset="0"/>
              </a:rPr>
              <a:t>fikse</a:t>
            </a:r>
            <a:r>
              <a:rPr lang="en-US" sz="1000" dirty="0">
                <a:solidFill>
                  <a:schemeClr val="bg2">
                    <a:lumMod val="25000"/>
                  </a:schemeClr>
                </a:solidFill>
                <a:latin typeface="Arial" panose="020B0604020202020204" pitchFamily="34" charset="0"/>
                <a:cs typeface="Arial" panose="020B0604020202020204" pitchFamily="34" charset="0"/>
              </a:rPr>
              <a:t> nan </a:t>
            </a:r>
            <a:r>
              <a:rPr lang="en-US" sz="1000" dirty="0" err="1">
                <a:solidFill>
                  <a:schemeClr val="bg2">
                    <a:lumMod val="25000"/>
                  </a:schemeClr>
                </a:solidFill>
                <a:latin typeface="Arial" panose="020B0604020202020204" pitchFamily="34" charset="0"/>
                <a:cs typeface="Arial" panose="020B0604020202020204" pitchFamily="34" charset="0"/>
              </a:rPr>
              <a:t>Pwogram</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Edikasyon</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Endividyèl</a:t>
            </a:r>
            <a:r>
              <a:rPr lang="en-US" sz="1000" dirty="0">
                <a:solidFill>
                  <a:schemeClr val="bg2">
                    <a:lumMod val="25000"/>
                  </a:schemeClr>
                </a:solidFill>
                <a:latin typeface="Arial" panose="020B0604020202020204" pitchFamily="34" charset="0"/>
                <a:cs typeface="Arial" panose="020B0604020202020204" pitchFamily="34" charset="0"/>
              </a:rPr>
              <a:t> (IEP) </a:t>
            </a:r>
            <a:r>
              <a:rPr lang="en-US" sz="1000" dirty="0" err="1">
                <a:solidFill>
                  <a:schemeClr val="bg2">
                    <a:lumMod val="25000"/>
                  </a:schemeClr>
                </a:solidFill>
                <a:latin typeface="Arial" panose="020B0604020202020204" pitchFamily="34" charset="0"/>
                <a:cs typeface="Arial" panose="020B0604020202020204" pitchFamily="34" charset="0"/>
              </a:rPr>
              <a:t>yo</a:t>
            </a:r>
            <a:r>
              <a:rPr lang="en-US" sz="1000" dirty="0">
                <a:solidFill>
                  <a:schemeClr val="bg2">
                    <a:lumMod val="25000"/>
                  </a:schemeClr>
                </a:solidFill>
                <a:latin typeface="Arial" panose="020B0604020202020204" pitchFamily="34" charset="0"/>
                <a:cs typeface="Arial" panose="020B0604020202020204" pitchFamily="34" charset="0"/>
              </a:rPr>
              <a:t> a.</a:t>
            </a:r>
          </a:p>
          <a:p>
            <a:endParaRPr lang="en-US" sz="1000" dirty="0">
              <a:solidFill>
                <a:schemeClr val="bg2">
                  <a:lumMod val="25000"/>
                </a:schemeClr>
              </a:solidFill>
              <a:latin typeface="Arial" panose="020B0604020202020204" pitchFamily="34" charset="0"/>
              <a:cs typeface="Arial" panose="020B0604020202020204" pitchFamily="34" charset="0"/>
            </a:endParaRPr>
          </a:p>
          <a:p>
            <a:r>
              <a:rPr lang="en-US" sz="1000" dirty="0">
                <a:solidFill>
                  <a:schemeClr val="bg2">
                    <a:lumMod val="25000"/>
                  </a:schemeClr>
                </a:solidFill>
                <a:latin typeface="Arial" panose="020B0604020202020204" pitchFamily="34" charset="0"/>
                <a:cs typeface="Arial" panose="020B0604020202020204" pitchFamily="34" charset="0"/>
              </a:rPr>
              <a:t>MCAS-Alt la se yon </a:t>
            </a:r>
            <a:r>
              <a:rPr lang="en-US" sz="1000" dirty="0" err="1">
                <a:solidFill>
                  <a:schemeClr val="bg2">
                    <a:lumMod val="25000"/>
                  </a:schemeClr>
                </a:solidFill>
                <a:latin typeface="Arial" panose="020B0604020202020204" pitchFamily="34" charset="0"/>
                <a:cs typeface="Arial" panose="020B0604020202020204" pitchFamily="34" charset="0"/>
              </a:rPr>
              <a:t>dosye</a:t>
            </a:r>
            <a:r>
              <a:rPr lang="en-US" sz="1000" dirty="0">
                <a:solidFill>
                  <a:schemeClr val="bg2">
                    <a:lumMod val="25000"/>
                  </a:schemeClr>
                </a:solidFill>
                <a:latin typeface="Arial" panose="020B0604020202020204" pitchFamily="34" charset="0"/>
                <a:cs typeface="Arial" panose="020B0604020202020204" pitchFamily="34" charset="0"/>
              </a:rPr>
              <a:t> ki montre </a:t>
            </a:r>
            <a:r>
              <a:rPr lang="en-US" sz="1000" dirty="0" err="1">
                <a:solidFill>
                  <a:schemeClr val="bg2">
                    <a:lumMod val="25000"/>
                  </a:schemeClr>
                </a:solidFill>
                <a:latin typeface="Arial" panose="020B0604020202020204" pitchFamily="34" charset="0"/>
                <a:cs typeface="Arial" panose="020B0604020202020204" pitchFamily="34" charset="0"/>
              </a:rPr>
              <a:t>nivo</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akonplisman</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pitit</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ou</a:t>
            </a:r>
            <a:r>
              <a:rPr lang="en-US" sz="1000" dirty="0">
                <a:solidFill>
                  <a:schemeClr val="bg2">
                    <a:lumMod val="25000"/>
                  </a:schemeClr>
                </a:solidFill>
                <a:latin typeface="Arial" panose="020B0604020202020204" pitchFamily="34" charset="0"/>
                <a:cs typeface="Arial" panose="020B0604020202020204" pitchFamily="34" charset="0"/>
              </a:rPr>
              <a:t> a </a:t>
            </a:r>
            <a:r>
              <a:rPr lang="en-US" sz="1000" dirty="0" err="1">
                <a:solidFill>
                  <a:schemeClr val="bg2">
                    <a:lumMod val="25000"/>
                  </a:schemeClr>
                </a:solidFill>
                <a:latin typeface="Arial" panose="020B0604020202020204" pitchFamily="34" charset="0"/>
                <a:cs typeface="Arial" panose="020B0604020202020204" pitchFamily="34" charset="0"/>
              </a:rPr>
              <a:t>parapò</a:t>
            </a:r>
            <a:r>
              <a:rPr lang="en-US" sz="1000" dirty="0">
                <a:solidFill>
                  <a:schemeClr val="bg2">
                    <a:lumMod val="25000"/>
                  </a:schemeClr>
                </a:solidFill>
                <a:latin typeface="Arial" panose="020B0604020202020204" pitchFamily="34" charset="0"/>
                <a:cs typeface="Arial" panose="020B0604020202020204" pitchFamily="34" charset="0"/>
              </a:rPr>
              <a:t> ak </a:t>
            </a:r>
            <a:r>
              <a:rPr lang="en-US" sz="1000" dirty="0" err="1">
                <a:solidFill>
                  <a:schemeClr val="bg2">
                    <a:lumMod val="25000"/>
                  </a:schemeClr>
                </a:solidFill>
                <a:latin typeface="Arial" panose="020B0604020202020204" pitchFamily="34" charset="0"/>
                <a:cs typeface="Arial" panose="020B0604020202020204" pitchFamily="34" charset="0"/>
              </a:rPr>
              <a:t>nòm</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altènatif</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pou</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akonplisman</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akademik</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yo</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Anvan</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yo</a:t>
            </a:r>
            <a:r>
              <a:rPr lang="en-US" sz="1000" dirty="0">
                <a:solidFill>
                  <a:schemeClr val="bg2">
                    <a:lumMod val="25000"/>
                  </a:schemeClr>
                </a:solidFill>
                <a:latin typeface="Arial" panose="020B0604020202020204" pitchFamily="34" charset="0"/>
                <a:cs typeface="Arial" panose="020B0604020202020204" pitchFamily="34" charset="0"/>
              </a:rPr>
              <a:t> te </a:t>
            </a:r>
            <a:r>
              <a:rPr lang="en-US" sz="1000" dirty="0" err="1">
                <a:solidFill>
                  <a:schemeClr val="bg2">
                    <a:lumMod val="25000"/>
                  </a:schemeClr>
                </a:solidFill>
                <a:latin typeface="Arial" panose="020B0604020202020204" pitchFamily="34" charset="0"/>
                <a:cs typeface="Arial" panose="020B0604020202020204" pitchFamily="34" charset="0"/>
              </a:rPr>
              <a:t>soumèt</a:t>
            </a:r>
            <a:r>
              <a:rPr lang="en-US" sz="1000" dirty="0">
                <a:solidFill>
                  <a:schemeClr val="bg2">
                    <a:lumMod val="25000"/>
                  </a:schemeClr>
                </a:solidFill>
                <a:latin typeface="Arial" panose="020B0604020202020204" pitchFamily="34" charset="0"/>
                <a:cs typeface="Arial" panose="020B0604020202020204" pitchFamily="34" charset="0"/>
              </a:rPr>
              <a:t> MCAS-Alt la, lekòl </a:t>
            </a:r>
            <a:r>
              <a:rPr lang="en-US" sz="1000" dirty="0" err="1">
                <a:solidFill>
                  <a:schemeClr val="bg2">
                    <a:lumMod val="25000"/>
                  </a:schemeClr>
                </a:solidFill>
                <a:latin typeface="Arial" panose="020B0604020202020204" pitchFamily="34" charset="0"/>
                <a:cs typeface="Arial" panose="020B0604020202020204" pitchFamily="34" charset="0"/>
              </a:rPr>
              <a:t>pitit</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ou</a:t>
            </a:r>
            <a:r>
              <a:rPr lang="en-US" sz="1000" dirty="0">
                <a:solidFill>
                  <a:schemeClr val="bg2">
                    <a:lumMod val="25000"/>
                  </a:schemeClr>
                </a:solidFill>
                <a:latin typeface="Arial" panose="020B0604020202020204" pitchFamily="34" charset="0"/>
                <a:cs typeface="Arial" panose="020B0604020202020204" pitchFamily="34" charset="0"/>
              </a:rPr>
              <a:t> a te gen </a:t>
            </a:r>
            <a:r>
              <a:rPr lang="en-US" sz="1000" dirty="0" err="1">
                <a:solidFill>
                  <a:schemeClr val="bg2">
                    <a:lumMod val="25000"/>
                  </a:schemeClr>
                </a:solidFill>
                <a:latin typeface="Arial" panose="020B0604020202020204" pitchFamily="34" charset="0"/>
                <a:cs typeface="Arial" panose="020B0604020202020204" pitchFamily="34" charset="0"/>
              </a:rPr>
              <a:t>obligasyon</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pou</a:t>
            </a:r>
            <a:r>
              <a:rPr lang="en-US" sz="1000" dirty="0">
                <a:solidFill>
                  <a:schemeClr val="bg2">
                    <a:lumMod val="25000"/>
                  </a:schemeClr>
                </a:solidFill>
                <a:latin typeface="Arial" panose="020B0604020202020204" pitchFamily="34" charset="0"/>
                <a:cs typeface="Arial" panose="020B0604020202020204" pitchFamily="34" charset="0"/>
              </a:rPr>
              <a:t> l te </a:t>
            </a:r>
            <a:r>
              <a:rPr lang="en-US" sz="1000" dirty="0" err="1">
                <a:solidFill>
                  <a:schemeClr val="bg2">
                    <a:lumMod val="25000"/>
                  </a:schemeClr>
                </a:solidFill>
                <a:latin typeface="Arial" panose="020B0604020202020204" pitchFamily="34" charset="0"/>
                <a:cs typeface="Arial" panose="020B0604020202020204" pitchFamily="34" charset="0"/>
              </a:rPr>
              <a:t>envite</a:t>
            </a:r>
            <a:r>
              <a:rPr lang="en-US" sz="1000" dirty="0">
                <a:solidFill>
                  <a:schemeClr val="bg2">
                    <a:lumMod val="25000"/>
                  </a:schemeClr>
                </a:solidFill>
                <a:latin typeface="Arial" panose="020B0604020202020204" pitchFamily="34" charset="0"/>
                <a:cs typeface="Arial" panose="020B0604020202020204" pitchFamily="34" charset="0"/>
              </a:rPr>
              <a:t> w </a:t>
            </a:r>
            <a:r>
              <a:rPr lang="en-US" sz="1000" dirty="0" err="1">
                <a:solidFill>
                  <a:schemeClr val="bg2">
                    <a:lumMod val="25000"/>
                  </a:schemeClr>
                </a:solidFill>
                <a:latin typeface="Arial" panose="020B0604020202020204" pitchFamily="34" charset="0"/>
                <a:cs typeface="Arial" panose="020B0604020202020204" pitchFamily="34" charset="0"/>
              </a:rPr>
              <a:t>pou</a:t>
            </a:r>
            <a:r>
              <a:rPr lang="en-US" sz="1000" dirty="0">
                <a:solidFill>
                  <a:schemeClr val="bg2">
                    <a:lumMod val="25000"/>
                  </a:schemeClr>
                </a:solidFill>
                <a:latin typeface="Arial" panose="020B0604020202020204" pitchFamily="34" charset="0"/>
                <a:cs typeface="Arial" panose="020B0604020202020204" pitchFamily="34" charset="0"/>
              </a:rPr>
              <a:t> w vin </a:t>
            </a:r>
            <a:r>
              <a:rPr lang="en-US" sz="1000" dirty="0" err="1">
                <a:solidFill>
                  <a:schemeClr val="bg2">
                    <a:lumMod val="25000"/>
                  </a:schemeClr>
                </a:solidFill>
                <a:latin typeface="Arial" panose="020B0604020202020204" pitchFamily="34" charset="0"/>
                <a:cs typeface="Arial" panose="020B0604020202020204" pitchFamily="34" charset="0"/>
              </a:rPr>
              <a:t>revize</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evalyasyon</a:t>
            </a:r>
            <a:r>
              <a:rPr lang="en-US" sz="1000" dirty="0">
                <a:solidFill>
                  <a:schemeClr val="bg2">
                    <a:lumMod val="25000"/>
                  </a:schemeClr>
                </a:solidFill>
                <a:latin typeface="Arial" panose="020B0604020202020204" pitchFamily="34" charset="0"/>
                <a:cs typeface="Arial" panose="020B0604020202020204" pitchFamily="34" charset="0"/>
              </a:rPr>
              <a:t> MCAS-Alt </a:t>
            </a:r>
            <a:r>
              <a:rPr lang="en-US" sz="1000" dirty="0" err="1">
                <a:solidFill>
                  <a:schemeClr val="bg2">
                    <a:lumMod val="25000"/>
                  </a:schemeClr>
                </a:solidFill>
                <a:latin typeface="Arial" panose="020B0604020202020204" pitchFamily="34" charset="0"/>
                <a:cs typeface="Arial" panose="020B0604020202020204" pitchFamily="34" charset="0"/>
              </a:rPr>
              <a:t>pitit</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ou</a:t>
            </a:r>
            <a:r>
              <a:rPr lang="en-US" sz="1000" dirty="0">
                <a:solidFill>
                  <a:schemeClr val="bg2">
                    <a:lumMod val="25000"/>
                  </a:schemeClr>
                </a:solidFill>
                <a:latin typeface="Arial" panose="020B0604020202020204" pitchFamily="34" charset="0"/>
                <a:cs typeface="Arial" panose="020B0604020202020204" pitchFamily="34" charset="0"/>
              </a:rPr>
              <a:t> a. Si </a:t>
            </a:r>
            <a:r>
              <a:rPr lang="en-US" sz="1000" dirty="0" err="1">
                <a:solidFill>
                  <a:schemeClr val="bg2">
                    <a:lumMod val="25000"/>
                  </a:schemeClr>
                </a:solidFill>
                <a:latin typeface="Arial" panose="020B0604020202020204" pitchFamily="34" charset="0"/>
                <a:cs typeface="Arial" panose="020B0604020202020204" pitchFamily="34" charset="0"/>
              </a:rPr>
              <a:t>ou</a:t>
            </a:r>
            <a:r>
              <a:rPr lang="en-US" sz="1000" dirty="0">
                <a:solidFill>
                  <a:schemeClr val="bg2">
                    <a:lumMod val="25000"/>
                  </a:schemeClr>
                </a:solidFill>
                <a:latin typeface="Arial" panose="020B0604020202020204" pitchFamily="34" charset="0"/>
                <a:cs typeface="Arial" panose="020B0604020202020204" pitchFamily="34" charset="0"/>
              </a:rPr>
              <a:t> gen </a:t>
            </a:r>
            <a:r>
              <a:rPr lang="en-US" sz="1000" dirty="0" err="1">
                <a:solidFill>
                  <a:schemeClr val="bg2">
                    <a:lumMod val="25000"/>
                  </a:schemeClr>
                </a:solidFill>
                <a:latin typeface="Arial" panose="020B0604020202020204" pitchFamily="34" charset="0"/>
                <a:cs typeface="Arial" panose="020B0604020202020204" pitchFamily="34" charset="0"/>
              </a:rPr>
              <a:t>kesyon</a:t>
            </a:r>
            <a:r>
              <a:rPr lang="en-US" sz="1000" dirty="0">
                <a:solidFill>
                  <a:schemeClr val="bg2">
                    <a:lumMod val="25000"/>
                  </a:schemeClr>
                </a:solidFill>
                <a:latin typeface="Arial" panose="020B0604020202020204" pitchFamily="34" charset="0"/>
                <a:cs typeface="Arial" panose="020B0604020202020204" pitchFamily="34" charset="0"/>
              </a:rPr>
              <a:t> sou </a:t>
            </a:r>
            <a:r>
              <a:rPr lang="en-US" sz="1000" dirty="0" err="1">
                <a:solidFill>
                  <a:schemeClr val="bg2">
                    <a:lumMod val="25000"/>
                  </a:schemeClr>
                </a:solidFill>
                <a:latin typeface="Arial" panose="020B0604020202020204" pitchFamily="34" charset="0"/>
                <a:cs typeface="Arial" panose="020B0604020202020204" pitchFamily="34" charset="0"/>
              </a:rPr>
              <a:t>rezilta</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yo</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tanpri</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rankontre</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avèk</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pwofesè</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pitit</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ou</a:t>
            </a:r>
            <a:r>
              <a:rPr lang="en-US" sz="1000" dirty="0">
                <a:solidFill>
                  <a:schemeClr val="bg2">
                    <a:lumMod val="25000"/>
                  </a:schemeClr>
                </a:solidFill>
                <a:latin typeface="Arial" panose="020B0604020202020204" pitchFamily="34" charset="0"/>
                <a:cs typeface="Arial" panose="020B0604020202020204" pitchFamily="34" charset="0"/>
              </a:rPr>
              <a:t> a </a:t>
            </a:r>
            <a:r>
              <a:rPr lang="en-US" sz="1000" dirty="0" err="1">
                <a:solidFill>
                  <a:schemeClr val="bg2">
                    <a:lumMod val="25000"/>
                  </a:schemeClr>
                </a:solidFill>
                <a:latin typeface="Arial" panose="020B0604020202020204" pitchFamily="34" charset="0"/>
                <a:cs typeface="Arial" panose="020B0604020202020204" pitchFamily="34" charset="0"/>
              </a:rPr>
              <a:t>pou</a:t>
            </a:r>
            <a:r>
              <a:rPr lang="en-US" sz="1000" dirty="0">
                <a:solidFill>
                  <a:schemeClr val="bg2">
                    <a:lumMod val="25000"/>
                  </a:schemeClr>
                </a:solidFill>
                <a:latin typeface="Arial" panose="020B0604020202020204" pitchFamily="34" charset="0"/>
                <a:cs typeface="Arial" panose="020B0604020202020204" pitchFamily="34" charset="0"/>
              </a:rPr>
              <a:t> nou pale sou </a:t>
            </a:r>
            <a:r>
              <a:rPr lang="en-US" sz="1000" dirty="0" err="1">
                <a:solidFill>
                  <a:schemeClr val="bg2">
                    <a:lumMod val="25000"/>
                  </a:schemeClr>
                </a:solidFill>
                <a:latin typeface="Arial" panose="020B0604020202020204" pitchFamily="34" charset="0"/>
                <a:cs typeface="Arial" panose="020B0604020202020204" pitchFamily="34" charset="0"/>
              </a:rPr>
              <a:t>nòm</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altènatif</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pou</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akonplisman</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yo</a:t>
            </a:r>
            <a:r>
              <a:rPr lang="en-US" sz="1000" dirty="0">
                <a:solidFill>
                  <a:schemeClr val="bg2">
                    <a:lumMod val="25000"/>
                  </a:schemeClr>
                </a:solidFill>
                <a:latin typeface="Arial" panose="020B0604020202020204" pitchFamily="34" charset="0"/>
                <a:cs typeface="Arial" panose="020B0604020202020204" pitchFamily="34" charset="0"/>
              </a:rPr>
              <a:t> ak sou </a:t>
            </a:r>
            <a:r>
              <a:rPr lang="en-US" sz="1000" dirty="0" err="1">
                <a:solidFill>
                  <a:schemeClr val="bg2">
                    <a:lumMod val="25000"/>
                  </a:schemeClr>
                </a:solidFill>
                <a:latin typeface="Arial" panose="020B0604020202020204" pitchFamily="34" charset="0"/>
                <a:cs typeface="Arial" panose="020B0604020202020204" pitchFamily="34" charset="0"/>
              </a:rPr>
              <a:t>pèfòmans</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pitit</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ou</a:t>
            </a:r>
            <a:r>
              <a:rPr lang="en-US" sz="1000" dirty="0">
                <a:solidFill>
                  <a:schemeClr val="bg2">
                    <a:lumMod val="25000"/>
                  </a:schemeClr>
                </a:solidFill>
                <a:latin typeface="Arial" panose="020B0604020202020204" pitchFamily="34" charset="0"/>
                <a:cs typeface="Arial" panose="020B0604020202020204" pitchFamily="34" charset="0"/>
              </a:rPr>
              <a:t> a. </a:t>
            </a:r>
            <a:r>
              <a:rPr lang="en-US" sz="1000" dirty="0" err="1">
                <a:solidFill>
                  <a:schemeClr val="bg2">
                    <a:lumMod val="25000"/>
                  </a:schemeClr>
                </a:solidFill>
                <a:latin typeface="Arial" panose="020B0604020202020204" pitchFamily="34" charset="0"/>
                <a:cs typeface="Arial" panose="020B0604020202020204" pitchFamily="34" charset="0"/>
              </a:rPr>
              <a:t>Depatman</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Edikasyon</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Primè</a:t>
            </a:r>
            <a:r>
              <a:rPr lang="en-US" sz="1000" dirty="0">
                <a:solidFill>
                  <a:schemeClr val="bg2">
                    <a:lumMod val="25000"/>
                  </a:schemeClr>
                </a:solidFill>
                <a:latin typeface="Arial" panose="020B0604020202020204" pitchFamily="34" charset="0"/>
                <a:cs typeface="Arial" panose="020B0604020202020204" pitchFamily="34" charset="0"/>
              </a:rPr>
              <a:t> ak </a:t>
            </a:r>
            <a:r>
              <a:rPr lang="en-US" sz="1000" dirty="0" err="1">
                <a:solidFill>
                  <a:schemeClr val="bg2">
                    <a:lumMod val="25000"/>
                  </a:schemeClr>
                </a:solidFill>
                <a:latin typeface="Arial" panose="020B0604020202020204" pitchFamily="34" charset="0"/>
                <a:cs typeface="Arial" panose="020B0604020202020204" pitchFamily="34" charset="0"/>
              </a:rPr>
              <a:t>Segondè</a:t>
            </a:r>
            <a:r>
              <a:rPr lang="en-US" sz="1000" dirty="0">
                <a:solidFill>
                  <a:schemeClr val="bg2">
                    <a:lumMod val="25000"/>
                  </a:schemeClr>
                </a:solidFill>
                <a:latin typeface="Arial" panose="020B0604020202020204" pitchFamily="34" charset="0"/>
                <a:cs typeface="Arial" panose="020B0604020202020204" pitchFamily="34" charset="0"/>
              </a:rPr>
              <a:t> (DESE) ta </a:t>
            </a:r>
            <a:r>
              <a:rPr lang="en-US" sz="1000" dirty="0" err="1">
                <a:solidFill>
                  <a:schemeClr val="bg2">
                    <a:lumMod val="25000"/>
                  </a:schemeClr>
                </a:solidFill>
                <a:latin typeface="Arial" panose="020B0604020202020204" pitchFamily="34" charset="0"/>
                <a:cs typeface="Arial" panose="020B0604020202020204" pitchFamily="34" charset="0"/>
              </a:rPr>
              <a:t>renmen</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salye</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efò</a:t>
            </a:r>
            <a:r>
              <a:rPr lang="en-US" sz="1000" dirty="0">
                <a:solidFill>
                  <a:schemeClr val="bg2">
                    <a:lumMod val="25000"/>
                  </a:schemeClr>
                </a:solidFill>
                <a:latin typeface="Arial" panose="020B0604020202020204" pitchFamily="34" charset="0"/>
                <a:cs typeface="Arial" panose="020B0604020202020204" pitchFamily="34" charset="0"/>
              </a:rPr>
              <a:t> lekòl </a:t>
            </a:r>
            <a:r>
              <a:rPr lang="en-US" sz="1000" dirty="0" err="1">
                <a:solidFill>
                  <a:schemeClr val="bg2">
                    <a:lumMod val="25000"/>
                  </a:schemeClr>
                </a:solidFill>
                <a:latin typeface="Arial" panose="020B0604020202020204" pitchFamily="34" charset="0"/>
                <a:cs typeface="Arial" panose="020B0604020202020204" pitchFamily="34" charset="0"/>
              </a:rPr>
              <a:t>ou</a:t>
            </a:r>
            <a:r>
              <a:rPr lang="en-US" sz="1000" dirty="0">
                <a:solidFill>
                  <a:schemeClr val="bg2">
                    <a:lumMod val="25000"/>
                  </a:schemeClr>
                </a:solidFill>
                <a:latin typeface="Arial" panose="020B0604020202020204" pitchFamily="34" charset="0"/>
                <a:cs typeface="Arial" panose="020B0604020202020204" pitchFamily="34" charset="0"/>
              </a:rPr>
              <a:t> a te </a:t>
            </a:r>
            <a:r>
              <a:rPr lang="en-US" sz="1000" dirty="0" err="1">
                <a:solidFill>
                  <a:schemeClr val="bg2">
                    <a:lumMod val="25000"/>
                  </a:schemeClr>
                </a:solidFill>
                <a:latin typeface="Arial" panose="020B0604020202020204" pitchFamily="34" charset="0"/>
                <a:cs typeface="Arial" panose="020B0604020202020204" pitchFamily="34" charset="0"/>
              </a:rPr>
              <a:t>deplwaye</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pou</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asire</a:t>
            </a:r>
            <a:r>
              <a:rPr lang="en-US" sz="1000" dirty="0">
                <a:solidFill>
                  <a:schemeClr val="bg2">
                    <a:lumMod val="25000"/>
                  </a:schemeClr>
                </a:solidFill>
                <a:latin typeface="Arial" panose="020B0604020202020204" pitchFamily="34" charset="0"/>
                <a:cs typeface="Arial" panose="020B0604020202020204" pitchFamily="34" charset="0"/>
              </a:rPr>
              <a:t> tout </a:t>
            </a:r>
            <a:r>
              <a:rPr lang="en-US" sz="1000" dirty="0" err="1">
                <a:solidFill>
                  <a:schemeClr val="bg2">
                    <a:lumMod val="25000"/>
                  </a:schemeClr>
                </a:solidFill>
                <a:latin typeface="Arial" panose="020B0604020202020204" pitchFamily="34" charset="0"/>
                <a:cs typeface="Arial" panose="020B0604020202020204" pitchFamily="34" charset="0"/>
              </a:rPr>
              <a:t>elèv</a:t>
            </a:r>
            <a:r>
              <a:rPr lang="en-US" sz="1000" dirty="0">
                <a:solidFill>
                  <a:schemeClr val="bg2">
                    <a:lumMod val="25000"/>
                  </a:schemeClr>
                </a:solidFill>
                <a:latin typeface="Arial" panose="020B0604020202020204" pitchFamily="34" charset="0"/>
                <a:cs typeface="Arial" panose="020B0604020202020204" pitchFamily="34" charset="0"/>
              </a:rPr>
              <a:t> gen </a:t>
            </a:r>
            <a:r>
              <a:rPr lang="en-US" sz="1000" dirty="0" err="1">
                <a:solidFill>
                  <a:schemeClr val="bg2">
                    <a:lumMod val="25000"/>
                  </a:schemeClr>
                </a:solidFill>
                <a:latin typeface="Arial" panose="020B0604020202020204" pitchFamily="34" charset="0"/>
                <a:cs typeface="Arial" panose="020B0604020202020204" pitchFamily="34" charset="0"/>
              </a:rPr>
              <a:t>atant</a:t>
            </a:r>
            <a:r>
              <a:rPr lang="en-US" sz="1000" dirty="0">
                <a:solidFill>
                  <a:schemeClr val="bg2">
                    <a:lumMod val="25000"/>
                  </a:schemeClr>
                </a:solidFill>
                <a:latin typeface="Arial" panose="020B0604020202020204" pitchFamily="34" charset="0"/>
                <a:cs typeface="Arial" panose="020B0604020202020204" pitchFamily="34" charset="0"/>
              </a:rPr>
              <a:t> ki </a:t>
            </a:r>
            <a:r>
              <a:rPr lang="en-US" sz="1000" dirty="0" err="1">
                <a:solidFill>
                  <a:schemeClr val="bg2">
                    <a:lumMod val="25000"/>
                  </a:schemeClr>
                </a:solidFill>
                <a:latin typeface="Arial" panose="020B0604020202020204" pitchFamily="34" charset="0"/>
                <a:cs typeface="Arial" panose="020B0604020202020204" pitchFamily="34" charset="0"/>
              </a:rPr>
              <a:t>mande</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pou</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yo</a:t>
            </a:r>
            <a:r>
              <a:rPr lang="en-US" sz="1000" dirty="0">
                <a:solidFill>
                  <a:schemeClr val="bg2">
                    <a:lumMod val="25000"/>
                  </a:schemeClr>
                </a:solidFill>
                <a:latin typeface="Arial" panose="020B0604020202020204" pitchFamily="34" charset="0"/>
                <a:cs typeface="Arial" panose="020B0604020202020204" pitchFamily="34" charset="0"/>
              </a:rPr>
              <a:t> fè </a:t>
            </a:r>
            <a:r>
              <a:rPr lang="en-US" sz="1000" dirty="0" err="1">
                <a:solidFill>
                  <a:schemeClr val="bg2">
                    <a:lumMod val="25000"/>
                  </a:schemeClr>
                </a:solidFill>
                <a:latin typeface="Arial" panose="020B0604020202020204" pitchFamily="34" charset="0"/>
                <a:cs typeface="Arial" panose="020B0604020202020204" pitchFamily="34" charset="0"/>
              </a:rPr>
              <a:t>gwo</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efò</a:t>
            </a:r>
            <a:r>
              <a:rPr lang="en-US" sz="1000" dirty="0">
                <a:solidFill>
                  <a:schemeClr val="bg2">
                    <a:lumMod val="25000"/>
                  </a:schemeClr>
                </a:solidFill>
                <a:latin typeface="Arial" panose="020B0604020202020204" pitchFamily="34" charset="0"/>
                <a:cs typeface="Arial" panose="020B0604020202020204" pitchFamily="34" charset="0"/>
              </a:rPr>
              <a:t>.</a:t>
            </a:r>
          </a:p>
          <a:p>
            <a:pPr algn="ctr"/>
            <a:endParaRPr lang="en-US" sz="1000" dirty="0">
              <a:solidFill>
                <a:schemeClr val="bg2">
                  <a:lumMod val="25000"/>
                </a:schemeClr>
              </a:solidFill>
              <a:latin typeface="Arial" panose="020B0604020202020204" pitchFamily="34" charset="0"/>
              <a:cs typeface="Arial" panose="020B0604020202020204" pitchFamily="34" charset="0"/>
            </a:endParaRPr>
          </a:p>
          <a:p>
            <a:pPr algn="ctr"/>
            <a:r>
              <a:rPr lang="nn-NO" sz="1200" dirty="0">
                <a:solidFill>
                  <a:schemeClr val="bg2">
                    <a:lumMod val="25000"/>
                  </a:schemeClr>
                </a:solidFill>
                <a:latin typeface="Arial" panose="020B0604020202020204" pitchFamily="34" charset="0"/>
                <a:cs typeface="Arial" panose="020B0604020202020204" pitchFamily="34" charset="0"/>
              </a:rPr>
              <a:t>Lang Anglè ak Literati</a:t>
            </a:r>
            <a:endParaRPr lang="en-US" sz="1200" dirty="0">
              <a:solidFill>
                <a:schemeClr val="bg2">
                  <a:lumMod val="25000"/>
                </a:schemeClr>
              </a:solidFill>
              <a:latin typeface="Arial" panose="020B0604020202020204" pitchFamily="34" charset="0"/>
              <a:cs typeface="Arial" panose="020B0604020202020204" pitchFamily="34" charset="0"/>
            </a:endParaRPr>
          </a:p>
          <a:p>
            <a:pPr algn="ctr"/>
            <a:endParaRPr lang="en-US" sz="1200" dirty="0">
              <a:solidFill>
                <a:schemeClr val="bg2">
                  <a:lumMod val="25000"/>
                </a:schemeClr>
              </a:solidFill>
              <a:latin typeface="Arial" panose="020B0604020202020204" pitchFamily="34" charset="0"/>
              <a:cs typeface="Arial" panose="020B0604020202020204" pitchFamily="34" charset="0"/>
            </a:endParaRPr>
          </a:p>
          <a:p>
            <a:pPr algn="ctr"/>
            <a:r>
              <a:rPr lang="en-US" sz="1100" dirty="0">
                <a:solidFill>
                  <a:schemeClr val="bg2">
                    <a:lumMod val="25000"/>
                  </a:schemeClr>
                </a:solidFill>
                <a:latin typeface="Arial" panose="020B0604020202020204" pitchFamily="34" charset="0"/>
                <a:cs typeface="Arial" panose="020B0604020202020204" pitchFamily="34" charset="0"/>
              </a:rPr>
              <a:t>L ap </a:t>
            </a:r>
            <a:r>
              <a:rPr lang="en-US" sz="1100" dirty="0" err="1">
                <a:solidFill>
                  <a:schemeClr val="bg2">
                    <a:lumMod val="25000"/>
                  </a:schemeClr>
                </a:solidFill>
                <a:latin typeface="Arial" panose="020B0604020202020204" pitchFamily="34" charset="0"/>
                <a:cs typeface="Arial" panose="020B0604020202020204" pitchFamily="34" charset="0"/>
              </a:rPr>
              <a:t>Pwogrese</a:t>
            </a:r>
            <a:endParaRPr lang="en-US" sz="1200" dirty="0">
              <a:solidFill>
                <a:schemeClr val="bg2">
                  <a:lumMod val="25000"/>
                </a:schemeClr>
              </a:solidFill>
              <a:latin typeface="Arial" panose="020B0604020202020204" pitchFamily="34" charset="0"/>
              <a:cs typeface="Arial" panose="020B0604020202020204" pitchFamily="34" charset="0"/>
            </a:endParaRPr>
          </a:p>
          <a:p>
            <a:pPr algn="ctr"/>
            <a:endParaRPr lang="en-US" sz="900" dirty="0">
              <a:solidFill>
                <a:schemeClr val="bg2">
                  <a:lumMod val="25000"/>
                </a:schemeClr>
              </a:solidFill>
              <a:latin typeface="Arial" panose="020B0604020202020204" pitchFamily="34" charset="0"/>
              <a:cs typeface="Arial" panose="020B0604020202020204" pitchFamily="34" charset="0"/>
            </a:endParaRPr>
          </a:p>
        </p:txBody>
      </p:sp>
      <p:sp>
        <p:nvSpPr>
          <p:cNvPr id="10" name="Slide Number Placeholder 6">
            <a:extLst>
              <a:ext uri="{FF2B5EF4-FFF2-40B4-BE49-F238E27FC236}">
                <a16:creationId xmlns:a16="http://schemas.microsoft.com/office/drawing/2014/main" id="{478DA0FF-0C40-DED5-D165-92837E64E92A}"/>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21</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14657F15-3D66-DCD4-30D3-39B7F5D40F22}"/>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29A0A95-932F-5587-4839-B4CF4BB580A1}"/>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470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EC922-EE7A-DB28-75EF-E11107DE42B1}"/>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1FF7D988-A167-780C-BA3E-979D57A8DA33}"/>
              </a:ext>
            </a:extLst>
          </p:cNvPr>
          <p:cNvSpPr>
            <a:spLocks noGrp="1"/>
          </p:cNvSpPr>
          <p:nvPr>
            <p:ph type="title"/>
          </p:nvPr>
        </p:nvSpPr>
        <p:spPr>
          <a:xfrm>
            <a:off x="12358" y="-2795"/>
            <a:ext cx="11972812" cy="1099334"/>
          </a:xfrm>
        </p:spPr>
        <p:txBody>
          <a:bodyPr>
            <a:noAutofit/>
          </a:bodyPr>
          <a:lstStyle/>
          <a:p>
            <a:r>
              <a:rPr lang="en-US" dirty="0" err="1">
                <a:solidFill>
                  <a:srgbClr val="1A4785"/>
                </a:solidFill>
                <a:latin typeface="Aptos" panose="020B0004020202020204" pitchFamily="34" charset="0"/>
                <a:ea typeface="Open Sans Light" pitchFamily="2" charset="0"/>
                <a:cs typeface="Open Sans Light" pitchFamily="2" charset="0"/>
              </a:rPr>
              <a:t>Afiche</a:t>
            </a:r>
            <a:r>
              <a:rPr lang="en-US" dirty="0">
                <a:solidFill>
                  <a:srgbClr val="1A4785"/>
                </a:solidFill>
                <a:latin typeface="Aptos" panose="020B0004020202020204" pitchFamily="34" charset="0"/>
                <a:ea typeface="Open Sans Light" pitchFamily="2" charset="0"/>
                <a:cs typeface="Open Sans Light" pitchFamily="2" charset="0"/>
              </a:rPr>
              <a:t> </a:t>
            </a:r>
            <a:r>
              <a:rPr lang="en-US" dirty="0" err="1">
                <a:solidFill>
                  <a:srgbClr val="1A4785"/>
                </a:solidFill>
                <a:latin typeface="Aptos" panose="020B0004020202020204" pitchFamily="34" charset="0"/>
                <a:ea typeface="Open Sans Light" pitchFamily="2" charset="0"/>
                <a:cs typeface="Open Sans Light" pitchFamily="2" charset="0"/>
              </a:rPr>
              <a:t>rezilta</a:t>
            </a:r>
            <a:r>
              <a:rPr lang="en-US" dirty="0">
                <a:solidFill>
                  <a:srgbClr val="1A4785"/>
                </a:solidFill>
                <a:latin typeface="Aptos" panose="020B0004020202020204" pitchFamily="34" charset="0"/>
                <a:ea typeface="Open Sans Light" pitchFamily="2" charset="0"/>
                <a:cs typeface="Open Sans Light" pitchFamily="2" charset="0"/>
              </a:rPr>
              <a:t> </a:t>
            </a:r>
            <a:r>
              <a:rPr lang="en-US" dirty="0" err="1">
                <a:solidFill>
                  <a:srgbClr val="1A4785"/>
                </a:solidFill>
                <a:latin typeface="Aptos" panose="020B0004020202020204" pitchFamily="34" charset="0"/>
                <a:ea typeface="Open Sans Light" pitchFamily="2" charset="0"/>
                <a:cs typeface="Open Sans Light" pitchFamily="2" charset="0"/>
              </a:rPr>
              <a:t>tès</a:t>
            </a:r>
            <a:r>
              <a:rPr lang="en-US" dirty="0">
                <a:solidFill>
                  <a:srgbClr val="1A4785"/>
                </a:solidFill>
                <a:latin typeface="Aptos" panose="020B0004020202020204" pitchFamily="34" charset="0"/>
                <a:ea typeface="Open Sans Light" pitchFamily="2" charset="0"/>
                <a:cs typeface="Open Sans Light" pitchFamily="2" charset="0"/>
              </a:rPr>
              <a:t> MCAS-Alt </a:t>
            </a:r>
            <a:r>
              <a:rPr lang="en-US" dirty="0" err="1">
                <a:solidFill>
                  <a:srgbClr val="1A4785"/>
                </a:solidFill>
                <a:latin typeface="Aptos" panose="020B0004020202020204" pitchFamily="34" charset="0"/>
                <a:ea typeface="Open Sans Light" pitchFamily="2" charset="0"/>
                <a:cs typeface="Open Sans Light" pitchFamily="2" charset="0"/>
              </a:rPr>
              <a:t>yo</a:t>
            </a:r>
            <a:r>
              <a:rPr lang="en-US" dirty="0">
                <a:solidFill>
                  <a:srgbClr val="1A4785"/>
                </a:solidFill>
                <a:latin typeface="Aptos" panose="020B0004020202020204" pitchFamily="34" charset="0"/>
                <a:ea typeface="Open Sans Light" pitchFamily="2" charset="0"/>
                <a:cs typeface="Open Sans Light" pitchFamily="2" charset="0"/>
              </a:rPr>
              <a:t>: </a:t>
            </a:r>
            <a:r>
              <a:rPr lang="en-US" dirty="0" err="1">
                <a:solidFill>
                  <a:srgbClr val="1A4785"/>
                </a:solidFill>
                <a:latin typeface="Aptos" panose="020B0004020202020204" pitchFamily="34" charset="0"/>
                <a:ea typeface="Open Sans Light" pitchFamily="2" charset="0"/>
                <a:cs typeface="Open Sans Light" pitchFamily="2" charset="0"/>
              </a:rPr>
              <a:t>Nivo</a:t>
            </a:r>
            <a:r>
              <a:rPr lang="en-US" dirty="0">
                <a:solidFill>
                  <a:srgbClr val="1A4785"/>
                </a:solidFill>
                <a:latin typeface="Aptos" panose="020B0004020202020204" pitchFamily="34" charset="0"/>
                <a:ea typeface="Open Sans Light" pitchFamily="2" charset="0"/>
                <a:cs typeface="Open Sans Light" pitchFamily="2" charset="0"/>
              </a:rPr>
              <a:t> </a:t>
            </a:r>
            <a:r>
              <a:rPr lang="en-US" dirty="0" err="1">
                <a:solidFill>
                  <a:srgbClr val="1A4785"/>
                </a:solidFill>
                <a:latin typeface="Aptos" panose="020B0004020202020204" pitchFamily="34" charset="0"/>
                <a:ea typeface="Open Sans Light" pitchFamily="2" charset="0"/>
                <a:cs typeface="Open Sans Light" pitchFamily="2" charset="0"/>
              </a:rPr>
              <a:t>Akonplisman</a:t>
            </a:r>
            <a:endParaRPr lang="en-US" sz="3600" dirty="0"/>
          </a:p>
        </p:txBody>
      </p:sp>
      <p:pic>
        <p:nvPicPr>
          <p:cNvPr id="7" name="Picture 6" descr="Yon kapti ekran modèl rezilta tès elèv la te chwazi a, sa ki montre nivo siksè yo ak deskriptè yo.&#10;">
            <a:extLst>
              <a:ext uri="{FF2B5EF4-FFF2-40B4-BE49-F238E27FC236}">
                <a16:creationId xmlns:a16="http://schemas.microsoft.com/office/drawing/2014/main" id="{A3F825EE-4C15-738E-DDF5-DE04CCA555E6}"/>
              </a:ext>
            </a:extLst>
          </p:cNvPr>
          <p:cNvPicPr>
            <a:picLocks noChangeAspect="1"/>
          </p:cNvPicPr>
          <p:nvPr/>
        </p:nvPicPr>
        <p:blipFill>
          <a:blip r:embed="rId3"/>
          <a:stretch>
            <a:fillRect/>
          </a:stretch>
        </p:blipFill>
        <p:spPr>
          <a:xfrm>
            <a:off x="3529288" y="881491"/>
            <a:ext cx="6557687" cy="5765655"/>
          </a:xfrm>
          <a:prstGeom prst="rect">
            <a:avLst/>
          </a:prstGeom>
        </p:spPr>
      </p:pic>
      <p:sp>
        <p:nvSpPr>
          <p:cNvPr id="2" name="Rectangle 1">
            <a:extLst>
              <a:ext uri="{FF2B5EF4-FFF2-40B4-BE49-F238E27FC236}">
                <a16:creationId xmlns:a16="http://schemas.microsoft.com/office/drawing/2014/main" id="{167244EF-A12E-FA69-F61A-15FE56CCF974}"/>
              </a:ext>
              <a:ext uri="{C183D7F6-B498-43B3-948B-1728B52AA6E4}">
                <adec:decorative xmlns:adec="http://schemas.microsoft.com/office/drawing/2017/decorative" val="1"/>
              </a:ext>
            </a:extLst>
          </p:cNvPr>
          <p:cNvSpPr/>
          <p:nvPr/>
        </p:nvSpPr>
        <p:spPr>
          <a:xfrm>
            <a:off x="5435200" y="1172003"/>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 name="TextBox 3">
            <a:extLst>
              <a:ext uri="{FF2B5EF4-FFF2-40B4-BE49-F238E27FC236}">
                <a16:creationId xmlns:a16="http://schemas.microsoft.com/office/drawing/2014/main" id="{94260635-291E-FA0A-9824-429C4FF73D94}"/>
              </a:ext>
            </a:extLst>
          </p:cNvPr>
          <p:cNvSpPr txBox="1"/>
          <p:nvPr/>
        </p:nvSpPr>
        <p:spPr>
          <a:xfrm>
            <a:off x="5400825" y="1105060"/>
            <a:ext cx="1969732" cy="430887"/>
          </a:xfrm>
          <a:prstGeom prst="rect">
            <a:avLst/>
          </a:prstGeom>
          <a:noFill/>
          <a:ln>
            <a:noFill/>
          </a:ln>
        </p:spPr>
        <p:txBody>
          <a:bodyPr wrap="square" rtlCol="0">
            <a:spAutoFit/>
          </a:bodyPr>
          <a:lstStyle/>
          <a:p>
            <a:r>
              <a:rPr lang="es-AR" sz="1100" dirty="0" err="1">
                <a:latin typeface="Aptos Slab Light" panose="020F05020202040A0204" pitchFamily="34" charset="0"/>
                <a:cs typeface="Arial" panose="020B0604020202020204" pitchFamily="34" charset="0"/>
              </a:rPr>
              <a:t>Depatman</a:t>
            </a:r>
            <a:r>
              <a:rPr lang="es-AR" sz="1100" dirty="0">
                <a:latin typeface="Aptos Slab Light" panose="020F05020202040A0204" pitchFamily="34" charset="0"/>
                <a:cs typeface="Arial" panose="020B0604020202020204" pitchFamily="34" charset="0"/>
              </a:rPr>
              <a:t> </a:t>
            </a:r>
            <a:r>
              <a:rPr lang="es-AR" sz="1100" dirty="0" err="1">
                <a:latin typeface="Aptos Slab Light" panose="020F05020202040A0204" pitchFamily="34" charset="0"/>
                <a:cs typeface="Arial" panose="020B0604020202020204" pitchFamily="34" charset="0"/>
              </a:rPr>
              <a:t>Edikasyon</a:t>
            </a:r>
            <a:r>
              <a:rPr lang="es-AR" sz="1100" dirty="0">
                <a:latin typeface="Aptos Slab Light" panose="020F05020202040A0204" pitchFamily="34" charset="0"/>
                <a:cs typeface="Arial" panose="020B0604020202020204" pitchFamily="34" charset="0"/>
              </a:rPr>
              <a:t> </a:t>
            </a:r>
            <a:r>
              <a:rPr lang="es-AR" sz="1100" dirty="0" err="1">
                <a:latin typeface="Aptos Slab Light" panose="020F05020202040A0204" pitchFamily="34" charset="0"/>
                <a:cs typeface="Arial" panose="020B0604020202020204" pitchFamily="34" charset="0"/>
              </a:rPr>
              <a:t>Primè</a:t>
            </a:r>
            <a:r>
              <a:rPr lang="es-AR" sz="1100" dirty="0">
                <a:latin typeface="Aptos Slab Light" panose="020F05020202040A0204" pitchFamily="34" charset="0"/>
                <a:cs typeface="Arial" panose="020B0604020202020204" pitchFamily="34" charset="0"/>
              </a:rPr>
              <a:t> ak </a:t>
            </a:r>
            <a:r>
              <a:rPr lang="es-AR" sz="1100" dirty="0" err="1">
                <a:latin typeface="Aptos Slab Light" panose="020F05020202040A0204" pitchFamily="34" charset="0"/>
                <a:cs typeface="Arial" panose="020B0604020202020204" pitchFamily="34" charset="0"/>
              </a:rPr>
              <a:t>Segondè</a:t>
            </a:r>
            <a:endParaRPr lang="es-AR" sz="1100" dirty="0">
              <a:latin typeface="Aptos Slab Light" panose="020F05020202040A0204" pitchFamily="34" charset="0"/>
              <a:cs typeface="Arial" panose="020B0604020202020204" pitchFamily="34" charset="0"/>
            </a:endParaRPr>
          </a:p>
        </p:txBody>
      </p:sp>
      <p:sp>
        <p:nvSpPr>
          <p:cNvPr id="9" name="TextBox 8">
            <a:extLst>
              <a:ext uri="{FF2B5EF4-FFF2-40B4-BE49-F238E27FC236}">
                <a16:creationId xmlns:a16="http://schemas.microsoft.com/office/drawing/2014/main" id="{5CFA3002-7061-0551-EC9A-9F357AB759C0}"/>
              </a:ext>
            </a:extLst>
          </p:cNvPr>
          <p:cNvSpPr txBox="1"/>
          <p:nvPr/>
        </p:nvSpPr>
        <p:spPr>
          <a:xfrm>
            <a:off x="3795361" y="1686876"/>
            <a:ext cx="6291614" cy="502702"/>
          </a:xfrm>
          <a:prstGeom prst="rect">
            <a:avLst/>
          </a:prstGeom>
          <a:solidFill>
            <a:srgbClr val="F9F9F9"/>
          </a:solidFill>
          <a:ln>
            <a:noFill/>
          </a:ln>
        </p:spPr>
        <p:txBody>
          <a:bodyPr wrap="square" rtlCol="0">
            <a:spAutoFit/>
          </a:bodyPr>
          <a:lstStyle/>
          <a:p>
            <a:r>
              <a:rPr lang="en-US" sz="2000" baseline="-25000" dirty="0" err="1">
                <a:solidFill>
                  <a:srgbClr val="000000"/>
                </a:solidFill>
                <a:latin typeface="Arial" panose="020B0604020202020204" pitchFamily="34" charset="0"/>
              </a:rPr>
              <a:t>Kijan</a:t>
            </a:r>
            <a:r>
              <a:rPr lang="en-US" sz="2000" baseline="-25000" dirty="0">
                <a:solidFill>
                  <a:srgbClr val="000000"/>
                </a:solidFill>
                <a:latin typeface="Arial" panose="020B0604020202020204" pitchFamily="34" charset="0"/>
              </a:rPr>
              <a:t> </a:t>
            </a:r>
            <a:r>
              <a:rPr lang="en-US" sz="2000" baseline="-25000" dirty="0" err="1">
                <a:solidFill>
                  <a:srgbClr val="000000"/>
                </a:solidFill>
                <a:latin typeface="Arial" panose="020B0604020202020204" pitchFamily="34" charset="0"/>
              </a:rPr>
              <a:t>elèv</a:t>
            </a:r>
            <a:r>
              <a:rPr lang="en-US" sz="2000" baseline="-25000" dirty="0">
                <a:solidFill>
                  <a:srgbClr val="000000"/>
                </a:solidFill>
                <a:latin typeface="Arial" panose="020B0604020202020204" pitchFamily="34" charset="0"/>
              </a:rPr>
              <a:t> </a:t>
            </a:r>
            <a:r>
              <a:rPr lang="en-US" sz="2000" baseline="-25000" dirty="0" err="1">
                <a:solidFill>
                  <a:srgbClr val="000000"/>
                </a:solidFill>
                <a:latin typeface="Arial" panose="020B0604020202020204" pitchFamily="34" charset="0"/>
              </a:rPr>
              <a:t>ou</a:t>
            </a:r>
            <a:r>
              <a:rPr lang="en-US" sz="2000" baseline="-25000" dirty="0">
                <a:solidFill>
                  <a:srgbClr val="000000"/>
                </a:solidFill>
                <a:latin typeface="Arial" panose="020B0604020202020204" pitchFamily="34" charset="0"/>
              </a:rPr>
              <a:t> a </a:t>
            </a:r>
            <a:r>
              <a:rPr lang="en-US" sz="2000" baseline="-25000" dirty="0" err="1">
                <a:solidFill>
                  <a:srgbClr val="000000"/>
                </a:solidFill>
                <a:latin typeface="Arial" panose="020B0604020202020204" pitchFamily="34" charset="0"/>
              </a:rPr>
              <a:t>te</a:t>
            </a:r>
            <a:r>
              <a:rPr lang="en-US" sz="2000" baseline="-25000" dirty="0">
                <a:solidFill>
                  <a:srgbClr val="000000"/>
                </a:solidFill>
                <a:latin typeface="Arial" panose="020B0604020202020204" pitchFamily="34" charset="0"/>
              </a:rPr>
              <a:t> </a:t>
            </a:r>
            <a:r>
              <a:rPr lang="en-US" sz="2000" baseline="-25000" dirty="0" err="1">
                <a:solidFill>
                  <a:srgbClr val="000000"/>
                </a:solidFill>
                <a:latin typeface="Arial" panose="020B0604020202020204" pitchFamily="34" charset="0"/>
              </a:rPr>
              <a:t>pèfòme</a:t>
            </a:r>
            <a:r>
              <a:rPr lang="en-US" sz="2000" baseline="-25000" dirty="0">
                <a:solidFill>
                  <a:srgbClr val="000000"/>
                </a:solidFill>
                <a:latin typeface="Arial" panose="020B0604020202020204" pitchFamily="34" charset="0"/>
              </a:rPr>
              <a:t> nan </a:t>
            </a:r>
            <a:r>
              <a:rPr lang="en-US" sz="2000" baseline="-25000" dirty="0" err="1">
                <a:solidFill>
                  <a:srgbClr val="000000"/>
                </a:solidFill>
                <a:latin typeface="Arial" panose="020B0604020202020204" pitchFamily="34" charset="0"/>
              </a:rPr>
              <a:t>evalyasyon</a:t>
            </a:r>
            <a:r>
              <a:rPr lang="en-US" sz="2000" baseline="-25000" dirty="0">
                <a:solidFill>
                  <a:srgbClr val="000000"/>
                </a:solidFill>
                <a:latin typeface="Arial" panose="020B0604020202020204" pitchFamily="34" charset="0"/>
              </a:rPr>
              <a:t> Lang </a:t>
            </a:r>
            <a:r>
              <a:rPr lang="en-US" sz="2000" baseline="-25000" dirty="0" err="1">
                <a:solidFill>
                  <a:srgbClr val="000000"/>
                </a:solidFill>
                <a:latin typeface="Arial" panose="020B0604020202020204" pitchFamily="34" charset="0"/>
              </a:rPr>
              <a:t>Anglè</a:t>
            </a:r>
            <a:r>
              <a:rPr lang="en-US" sz="2000" baseline="-25000" dirty="0">
                <a:solidFill>
                  <a:srgbClr val="000000"/>
                </a:solidFill>
                <a:latin typeface="Arial" panose="020B0604020202020204" pitchFamily="34" charset="0"/>
              </a:rPr>
              <a:t> ak Literati </a:t>
            </a:r>
            <a:r>
              <a:rPr lang="en-US" sz="2000" baseline="-25000" dirty="0" err="1">
                <a:solidFill>
                  <a:srgbClr val="000000"/>
                </a:solidFill>
                <a:latin typeface="Arial" panose="020B0604020202020204" pitchFamily="34" charset="0"/>
              </a:rPr>
              <a:t>pou</a:t>
            </a:r>
            <a:r>
              <a:rPr lang="en-US" sz="2000" baseline="-25000" dirty="0">
                <a:solidFill>
                  <a:srgbClr val="000000"/>
                </a:solidFill>
                <a:latin typeface="Arial" panose="020B0604020202020204" pitchFamily="34" charset="0"/>
              </a:rPr>
              <a:t> </a:t>
            </a:r>
            <a:r>
              <a:rPr lang="en-US" sz="2000" baseline="-25000" dirty="0" err="1">
                <a:solidFill>
                  <a:srgbClr val="000000"/>
                </a:solidFill>
                <a:latin typeface="Arial" panose="020B0604020202020204" pitchFamily="34" charset="0"/>
              </a:rPr>
              <a:t>Sistèm</a:t>
            </a:r>
            <a:r>
              <a:rPr lang="en-US" sz="2000" baseline="-25000" dirty="0">
                <a:solidFill>
                  <a:srgbClr val="000000"/>
                </a:solidFill>
                <a:latin typeface="Arial" panose="020B0604020202020204" pitchFamily="34" charset="0"/>
              </a:rPr>
              <a:t> </a:t>
            </a:r>
            <a:r>
              <a:rPr lang="en-US" sz="2000" baseline="-25000" dirty="0" err="1">
                <a:solidFill>
                  <a:srgbClr val="000000"/>
                </a:solidFill>
                <a:latin typeface="Arial" panose="020B0604020202020204" pitchFamily="34" charset="0"/>
              </a:rPr>
              <a:t>Evalyasyon</a:t>
            </a:r>
            <a:r>
              <a:rPr lang="en-US" sz="2000" baseline="-25000" dirty="0">
                <a:solidFill>
                  <a:srgbClr val="000000"/>
                </a:solidFill>
                <a:latin typeface="Arial" panose="020B0604020202020204" pitchFamily="34" charset="0"/>
              </a:rPr>
              <a:t> </a:t>
            </a:r>
            <a:r>
              <a:rPr lang="en-US" sz="2000" baseline="-25000" dirty="0" err="1">
                <a:solidFill>
                  <a:srgbClr val="000000"/>
                </a:solidFill>
                <a:latin typeface="Arial" panose="020B0604020202020204" pitchFamily="34" charset="0"/>
              </a:rPr>
              <a:t>Konpreyansif</a:t>
            </a:r>
            <a:r>
              <a:rPr lang="en-US" sz="2000" baseline="-25000" dirty="0">
                <a:solidFill>
                  <a:srgbClr val="000000"/>
                </a:solidFill>
                <a:latin typeface="Arial" panose="020B0604020202020204" pitchFamily="34" charset="0"/>
              </a:rPr>
              <a:t> Massachusetts - </a:t>
            </a:r>
            <a:r>
              <a:rPr lang="en-US" sz="2000" baseline="-25000" dirty="0" err="1">
                <a:solidFill>
                  <a:srgbClr val="000000"/>
                </a:solidFill>
                <a:latin typeface="Arial" panose="020B0604020202020204" pitchFamily="34" charset="0"/>
              </a:rPr>
              <a:t>Altènatif</a:t>
            </a:r>
            <a:r>
              <a:rPr lang="en-US" sz="2000" baseline="-25000" dirty="0">
                <a:solidFill>
                  <a:srgbClr val="000000"/>
                </a:solidFill>
                <a:latin typeface="Arial" panose="020B0604020202020204" pitchFamily="34" charset="0"/>
              </a:rPr>
              <a:t> (MCAS-Alt) la?</a:t>
            </a:r>
            <a:endParaRPr lang="en-US" sz="2000" b="0" i="0" u="none" strike="noStrike" baseline="-25000" dirty="0">
              <a:solidFill>
                <a:srgbClr val="000000"/>
              </a:solidFill>
              <a:latin typeface="Arial" panose="020B0604020202020204" pitchFamily="34" charset="0"/>
            </a:endParaRPr>
          </a:p>
        </p:txBody>
      </p:sp>
      <p:sp>
        <p:nvSpPr>
          <p:cNvPr id="10" name="TextBox 9">
            <a:extLst>
              <a:ext uri="{FF2B5EF4-FFF2-40B4-BE49-F238E27FC236}">
                <a16:creationId xmlns:a16="http://schemas.microsoft.com/office/drawing/2014/main" id="{C5D380E3-CAB2-495D-C60A-D016BF015362}"/>
              </a:ext>
            </a:extLst>
          </p:cNvPr>
          <p:cNvSpPr txBox="1"/>
          <p:nvPr/>
        </p:nvSpPr>
        <p:spPr>
          <a:xfrm>
            <a:off x="3728686" y="2302629"/>
            <a:ext cx="1505100" cy="276999"/>
          </a:xfrm>
          <a:prstGeom prst="rect">
            <a:avLst/>
          </a:prstGeom>
          <a:solidFill>
            <a:srgbClr val="F9F9F9"/>
          </a:solidFill>
          <a:ln>
            <a:noFill/>
          </a:ln>
        </p:spPr>
        <p:txBody>
          <a:bodyPr wrap="square" rtlCol="0">
            <a:spAutoFit/>
          </a:bodyPr>
          <a:lstStyle/>
          <a:p>
            <a:r>
              <a:rPr lang="en-US" b="0" i="0" u="none" strike="noStrike" baseline="-25000" dirty="0" err="1">
                <a:solidFill>
                  <a:schemeClr val="tx1">
                    <a:lumMod val="75000"/>
                    <a:lumOff val="25000"/>
                  </a:schemeClr>
                </a:solidFill>
                <a:latin typeface="Arial" panose="020B0604020202020204" pitchFamily="34" charset="0"/>
              </a:rPr>
              <a:t>Nivo</a:t>
            </a:r>
            <a:r>
              <a:rPr lang="en-US" b="0" i="0" u="none" strike="noStrike" baseline="-25000" dirty="0">
                <a:solidFill>
                  <a:schemeClr val="tx1">
                    <a:lumMod val="75000"/>
                    <a:lumOff val="25000"/>
                  </a:schemeClr>
                </a:solidFill>
                <a:latin typeface="Arial" panose="020B0604020202020204" pitchFamily="34" charset="0"/>
              </a:rPr>
              <a:t> </a:t>
            </a:r>
            <a:r>
              <a:rPr lang="en-US" b="0" i="0" u="none" strike="noStrike" baseline="-25000" dirty="0" err="1">
                <a:solidFill>
                  <a:schemeClr val="tx1">
                    <a:lumMod val="75000"/>
                    <a:lumOff val="25000"/>
                  </a:schemeClr>
                </a:solidFill>
                <a:latin typeface="Arial" panose="020B0604020202020204" pitchFamily="34" charset="0"/>
              </a:rPr>
              <a:t>Akonplisman</a:t>
            </a:r>
            <a:endParaRPr lang="en-US" b="0" i="0" u="none" strike="noStrike" baseline="-25000" dirty="0">
              <a:solidFill>
                <a:schemeClr val="tx1">
                  <a:lumMod val="75000"/>
                  <a:lumOff val="25000"/>
                </a:schemeClr>
              </a:solidFill>
              <a:latin typeface="Arial" panose="020B0604020202020204" pitchFamily="34" charset="0"/>
            </a:endParaRPr>
          </a:p>
        </p:txBody>
      </p:sp>
      <p:sp>
        <p:nvSpPr>
          <p:cNvPr id="3" name="Rounded Rectangular Callout 11">
            <a:extLst>
              <a:ext uri="{FF2B5EF4-FFF2-40B4-BE49-F238E27FC236}">
                <a16:creationId xmlns:a16="http://schemas.microsoft.com/office/drawing/2014/main" id="{5DE689CA-ED38-504A-30AE-F7D189463427}"/>
              </a:ext>
            </a:extLst>
          </p:cNvPr>
          <p:cNvSpPr/>
          <p:nvPr/>
        </p:nvSpPr>
        <p:spPr>
          <a:xfrm>
            <a:off x="231315" y="1334814"/>
            <a:ext cx="2594358" cy="2800982"/>
          </a:xfrm>
          <a:prstGeom prst="wedgeRoundRectCallout">
            <a:avLst>
              <a:gd name="adj1" fmla="val 75738"/>
              <a:gd name="adj2" fmla="val -4251"/>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Isit la </a:t>
            </a:r>
            <a:r>
              <a:rPr lang="en-US" dirty="0" err="1"/>
              <a:t>ou</a:t>
            </a:r>
            <a:r>
              <a:rPr lang="en-US" dirty="0"/>
              <a:t> ka </a:t>
            </a:r>
            <a:r>
              <a:rPr lang="en-US" dirty="0" err="1"/>
              <a:t>gade</a:t>
            </a:r>
            <a:r>
              <a:rPr lang="en-US" dirty="0"/>
              <a:t> </a:t>
            </a:r>
            <a:r>
              <a:rPr lang="en-US" dirty="0" err="1"/>
              <a:t>nivo</a:t>
            </a:r>
            <a:r>
              <a:rPr lang="en-US" dirty="0"/>
              <a:t> </a:t>
            </a:r>
            <a:r>
              <a:rPr lang="en-US" dirty="0" err="1"/>
              <a:t>reyisit</a:t>
            </a:r>
            <a:r>
              <a:rPr lang="en-US" dirty="0"/>
              <a:t> </a:t>
            </a:r>
            <a:r>
              <a:rPr lang="en-US" dirty="0" err="1"/>
              <a:t>elèv</a:t>
            </a:r>
            <a:r>
              <a:rPr lang="en-US" dirty="0"/>
              <a:t> </a:t>
            </a:r>
            <a:r>
              <a:rPr lang="en-US" dirty="0" err="1"/>
              <a:t>ou</a:t>
            </a:r>
            <a:r>
              <a:rPr lang="en-US" dirty="0"/>
              <a:t> a, ki montre w </a:t>
            </a:r>
            <a:r>
              <a:rPr lang="en-US" dirty="0" err="1"/>
              <a:t>jan</a:t>
            </a:r>
            <a:r>
              <a:rPr lang="en-US" dirty="0"/>
              <a:t> l te </a:t>
            </a:r>
            <a:r>
              <a:rPr lang="en-US" dirty="0" err="1"/>
              <a:t>byen</a:t>
            </a:r>
            <a:r>
              <a:rPr lang="en-US" dirty="0"/>
              <a:t> </a:t>
            </a:r>
            <a:r>
              <a:rPr lang="en-US" dirty="0" err="1"/>
              <a:t>degaje</a:t>
            </a:r>
            <a:r>
              <a:rPr lang="en-US" dirty="0"/>
              <a:t> l nan </a:t>
            </a:r>
            <a:r>
              <a:rPr lang="en-US" dirty="0" err="1"/>
              <a:t>tès</a:t>
            </a:r>
            <a:r>
              <a:rPr lang="en-US" dirty="0"/>
              <a:t> la. Nan </a:t>
            </a:r>
            <a:r>
              <a:rPr lang="en-US" dirty="0" err="1"/>
              <a:t>egzanp</a:t>
            </a:r>
            <a:r>
              <a:rPr lang="en-US" dirty="0"/>
              <a:t> </a:t>
            </a:r>
            <a:r>
              <a:rPr lang="en-US" dirty="0" err="1"/>
              <a:t>sa</a:t>
            </a:r>
            <a:r>
              <a:rPr lang="en-US" dirty="0"/>
              <a:t> a, </a:t>
            </a:r>
            <a:r>
              <a:rPr lang="en-US" dirty="0" err="1"/>
              <a:t>nivo</a:t>
            </a:r>
            <a:r>
              <a:rPr lang="en-US" dirty="0"/>
              <a:t> </a:t>
            </a:r>
            <a:r>
              <a:rPr lang="en-US" dirty="0" err="1"/>
              <a:t>reyisit</a:t>
            </a:r>
            <a:r>
              <a:rPr lang="en-US" dirty="0"/>
              <a:t> </a:t>
            </a:r>
            <a:r>
              <a:rPr lang="en-US" dirty="0" err="1"/>
              <a:t>elèv</a:t>
            </a:r>
            <a:r>
              <a:rPr lang="en-US" dirty="0"/>
              <a:t> la se ap </a:t>
            </a:r>
            <a:r>
              <a:rPr lang="en-US" dirty="0" err="1"/>
              <a:t>Pwogrese</a:t>
            </a:r>
            <a:endParaRPr lang="en-US" dirty="0">
              <a:solidFill>
                <a:schemeClr val="bg1"/>
              </a:solidFill>
              <a:latin typeface="Aptos" panose="020B0004020202020204" pitchFamily="34" charset="0"/>
            </a:endParaRPr>
          </a:p>
        </p:txBody>
      </p:sp>
      <p:sp>
        <p:nvSpPr>
          <p:cNvPr id="12" name="TextBox 11">
            <a:extLst>
              <a:ext uri="{FF2B5EF4-FFF2-40B4-BE49-F238E27FC236}">
                <a16:creationId xmlns:a16="http://schemas.microsoft.com/office/drawing/2014/main" id="{81F799CA-4D07-95F2-83AE-DFBE05FDF8F1}"/>
              </a:ext>
            </a:extLst>
          </p:cNvPr>
          <p:cNvSpPr txBox="1"/>
          <p:nvPr/>
        </p:nvSpPr>
        <p:spPr>
          <a:xfrm>
            <a:off x="6205666" y="2302629"/>
            <a:ext cx="1505100" cy="276999"/>
          </a:xfrm>
          <a:prstGeom prst="rect">
            <a:avLst/>
          </a:prstGeom>
          <a:solidFill>
            <a:srgbClr val="F9F9F9"/>
          </a:solidFill>
          <a:ln>
            <a:noFill/>
          </a:ln>
        </p:spPr>
        <p:txBody>
          <a:bodyPr wrap="square" rtlCol="0">
            <a:spAutoFit/>
          </a:bodyPr>
          <a:lstStyle/>
          <a:p>
            <a:r>
              <a:rPr lang="en-US" b="0" i="0" u="none" strike="noStrike" baseline="-25000" dirty="0" err="1">
                <a:solidFill>
                  <a:schemeClr val="tx1">
                    <a:lumMod val="75000"/>
                    <a:lumOff val="25000"/>
                  </a:schemeClr>
                </a:solidFill>
                <a:latin typeface="Arial" panose="020B0604020202020204" pitchFamily="34" charset="0"/>
              </a:rPr>
              <a:t>Deskripsyon</a:t>
            </a:r>
            <a:endParaRPr lang="en-US" b="0" i="0" u="none" strike="noStrike" baseline="-25000" dirty="0">
              <a:solidFill>
                <a:schemeClr val="tx1">
                  <a:lumMod val="75000"/>
                  <a:lumOff val="25000"/>
                </a:schemeClr>
              </a:solidFill>
              <a:latin typeface="Arial" panose="020B0604020202020204" pitchFamily="34" charset="0"/>
            </a:endParaRPr>
          </a:p>
        </p:txBody>
      </p:sp>
      <p:sp>
        <p:nvSpPr>
          <p:cNvPr id="14" name="TextBox 13">
            <a:extLst>
              <a:ext uri="{FF2B5EF4-FFF2-40B4-BE49-F238E27FC236}">
                <a16:creationId xmlns:a16="http://schemas.microsoft.com/office/drawing/2014/main" id="{C4AF45E0-F58E-B298-4532-6B77F9FA8160}"/>
              </a:ext>
            </a:extLst>
          </p:cNvPr>
          <p:cNvSpPr txBox="1"/>
          <p:nvPr/>
        </p:nvSpPr>
        <p:spPr>
          <a:xfrm>
            <a:off x="3707843" y="2844179"/>
            <a:ext cx="1505100" cy="276999"/>
          </a:xfrm>
          <a:prstGeom prst="rect">
            <a:avLst/>
          </a:prstGeom>
          <a:solidFill>
            <a:srgbClr val="F9F9F9"/>
          </a:solidFill>
          <a:ln>
            <a:noFill/>
          </a:ln>
        </p:spPr>
        <p:txBody>
          <a:bodyPr wrap="square" rtlCol="0">
            <a:spAutoFit/>
          </a:bodyPr>
          <a:lstStyle/>
          <a:p>
            <a:r>
              <a:rPr lang="en-US" b="1" i="0" u="none" strike="noStrike" baseline="-25000" dirty="0">
                <a:solidFill>
                  <a:schemeClr val="tx1">
                    <a:lumMod val="75000"/>
                    <a:lumOff val="25000"/>
                  </a:schemeClr>
                </a:solidFill>
                <a:latin typeface="Arial" panose="020B0604020202020204" pitchFamily="34" charset="0"/>
              </a:rPr>
              <a:t>L ap </a:t>
            </a:r>
            <a:r>
              <a:rPr lang="en-US" b="1" i="0" u="none" strike="noStrike" baseline="-25000" dirty="0" err="1">
                <a:solidFill>
                  <a:schemeClr val="tx1">
                    <a:lumMod val="75000"/>
                    <a:lumOff val="25000"/>
                  </a:schemeClr>
                </a:solidFill>
                <a:latin typeface="Arial" panose="020B0604020202020204" pitchFamily="34" charset="0"/>
              </a:rPr>
              <a:t>Pwogrese</a:t>
            </a:r>
            <a:endParaRPr lang="en-US" b="1" i="0" u="none" strike="noStrike" baseline="-25000" dirty="0">
              <a:solidFill>
                <a:schemeClr val="tx1">
                  <a:lumMod val="75000"/>
                  <a:lumOff val="25000"/>
                </a:schemeClr>
              </a:solidFill>
              <a:latin typeface="Arial" panose="020B0604020202020204" pitchFamily="34" charset="0"/>
            </a:endParaRPr>
          </a:p>
        </p:txBody>
      </p:sp>
      <p:sp>
        <p:nvSpPr>
          <p:cNvPr id="18" name="TextBox 17">
            <a:extLst>
              <a:ext uri="{FF2B5EF4-FFF2-40B4-BE49-F238E27FC236}">
                <a16:creationId xmlns:a16="http://schemas.microsoft.com/office/drawing/2014/main" id="{70A19000-F7EA-A5C5-85BE-E6A50F5F5894}"/>
              </a:ext>
            </a:extLst>
          </p:cNvPr>
          <p:cNvSpPr txBox="1"/>
          <p:nvPr/>
        </p:nvSpPr>
        <p:spPr>
          <a:xfrm>
            <a:off x="6205666" y="2810190"/>
            <a:ext cx="3662234" cy="1000274"/>
          </a:xfrm>
          <a:prstGeom prst="rect">
            <a:avLst/>
          </a:prstGeom>
          <a:solidFill>
            <a:srgbClr val="F9F9F9"/>
          </a:solidFill>
        </p:spPr>
        <p:txBody>
          <a:bodyPr wrap="square" rtlCol="0">
            <a:spAutoFit/>
          </a:bodyPr>
          <a:lstStyle/>
          <a:p>
            <a:r>
              <a:rPr lang="en-US" sz="850" dirty="0">
                <a:latin typeface="Arial" panose="020B0604020202020204" pitchFamily="34" charset="0"/>
                <a:cs typeface="Arial" panose="020B0604020202020204" pitchFamily="34" charset="0"/>
              </a:rPr>
              <a:t>Yon </a:t>
            </a:r>
            <a:r>
              <a:rPr lang="en-US" sz="850" dirty="0" err="1">
                <a:latin typeface="Arial" panose="020B0604020202020204" pitchFamily="34" charset="0"/>
                <a:cs typeface="Arial" panose="020B0604020202020204" pitchFamily="34" charset="0"/>
              </a:rPr>
              <a:t>elèv</a:t>
            </a:r>
            <a:r>
              <a:rPr lang="en-US" sz="850" dirty="0">
                <a:latin typeface="Arial" panose="020B0604020202020204" pitchFamily="34" charset="0"/>
                <a:cs typeface="Arial" panose="020B0604020202020204" pitchFamily="34" charset="0"/>
              </a:rPr>
              <a:t> ki nan </a:t>
            </a:r>
            <a:r>
              <a:rPr lang="en-US" sz="850" dirty="0" err="1">
                <a:latin typeface="Arial" panose="020B0604020202020204" pitchFamily="34" charset="0"/>
                <a:cs typeface="Arial" panose="020B0604020202020204" pitchFamily="34" charset="0"/>
              </a:rPr>
              <a:t>nivo</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sa</a:t>
            </a:r>
            <a:r>
              <a:rPr lang="en-US" sz="850" dirty="0">
                <a:latin typeface="Arial" panose="020B0604020202020204" pitchFamily="34" charset="0"/>
                <a:cs typeface="Arial" panose="020B0604020202020204" pitchFamily="34" charset="0"/>
              </a:rPr>
              <a:t> a te montre yon </a:t>
            </a:r>
            <a:r>
              <a:rPr lang="en-US" sz="850" dirty="0" err="1">
                <a:latin typeface="Arial" panose="020B0604020202020204" pitchFamily="34" charset="0"/>
                <a:cs typeface="Arial" panose="020B0604020202020204" pitchFamily="34" charset="0"/>
              </a:rPr>
              <a:t>konpreyansyon</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pasyèl</a:t>
            </a:r>
            <a:r>
              <a:rPr lang="en-US" sz="850" dirty="0">
                <a:latin typeface="Arial" panose="020B0604020202020204" pitchFamily="34" charset="0"/>
                <a:cs typeface="Arial" panose="020B0604020202020204" pitchFamily="34" charset="0"/>
              </a:rPr>
              <a:t> ki pi </a:t>
            </a:r>
            <a:r>
              <a:rPr lang="en-US" sz="850" dirty="0" err="1">
                <a:latin typeface="Arial" panose="020B0604020202020204" pitchFamily="34" charset="0"/>
                <a:cs typeface="Arial" panose="020B0604020202020204" pitchFamily="34" charset="0"/>
              </a:rPr>
              <a:t>ba</a:t>
            </a:r>
            <a:r>
              <a:rPr lang="en-US" sz="850" dirty="0">
                <a:latin typeface="Arial" panose="020B0604020202020204" pitchFamily="34" charset="0"/>
                <a:cs typeface="Arial" panose="020B0604020202020204" pitchFamily="34" charset="0"/>
              </a:rPr>
              <a:t> pase </a:t>
            </a:r>
            <a:r>
              <a:rPr lang="en-US" sz="850" dirty="0" err="1">
                <a:latin typeface="Arial" panose="020B0604020202020204" pitchFamily="34" charset="0"/>
                <a:cs typeface="Arial" panose="020B0604020202020204" pitchFamily="34" charset="0"/>
              </a:rPr>
              <a:t>atant</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pou</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nivo</a:t>
            </a:r>
            <a:r>
              <a:rPr lang="en-US" sz="850" dirty="0">
                <a:latin typeface="Arial" panose="020B0604020202020204" pitchFamily="34" charset="0"/>
                <a:cs typeface="Arial" panose="020B0604020202020204" pitchFamily="34" charset="0"/>
              </a:rPr>
              <a:t> klas li a sou </a:t>
            </a:r>
            <a:r>
              <a:rPr lang="en-US" sz="850" dirty="0" err="1">
                <a:latin typeface="Arial" panose="020B0604020202020204" pitchFamily="34" charset="0"/>
                <a:cs typeface="Arial" panose="020B0604020202020204" pitchFamily="34" charset="0"/>
              </a:rPr>
              <a:t>kèk</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nòm</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aprantisaj</a:t>
            </a:r>
            <a:r>
              <a:rPr lang="en-US" sz="850" dirty="0">
                <a:latin typeface="Arial" panose="020B0604020202020204" pitchFamily="34" charset="0"/>
                <a:cs typeface="Arial" panose="020B0604020202020204" pitchFamily="34" charset="0"/>
              </a:rPr>
              <a:t> ak </a:t>
            </a:r>
            <a:r>
              <a:rPr lang="en-US" sz="850" dirty="0" err="1">
                <a:latin typeface="Arial" panose="020B0604020202020204" pitchFamily="34" charset="0"/>
                <a:cs typeface="Arial" panose="020B0604020202020204" pitchFamily="34" charset="0"/>
              </a:rPr>
              <a:t>sijè</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konesans</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debaz</a:t>
            </a:r>
            <a:r>
              <a:rPr lang="en-US" sz="850" dirty="0">
                <a:latin typeface="Arial" panose="020B0604020202020204" pitchFamily="34" charset="0"/>
                <a:cs typeface="Arial" panose="020B0604020202020204" pitchFamily="34" charset="0"/>
              </a:rPr>
              <a:t> ki nan </a:t>
            </a:r>
            <a:r>
              <a:rPr lang="en-US" sz="850" dirty="0" err="1">
                <a:latin typeface="Arial" panose="020B0604020202020204" pitchFamily="34" charset="0"/>
                <a:cs typeface="Arial" panose="020B0604020202020204" pitchFamily="34" charset="0"/>
              </a:rPr>
              <a:t>kad</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pwogram</a:t>
            </a:r>
            <a:r>
              <a:rPr lang="en-US" sz="850" dirty="0">
                <a:latin typeface="Arial" panose="020B0604020202020204" pitchFamily="34" charset="0"/>
                <a:cs typeface="Arial" panose="020B0604020202020204" pitchFamily="34" charset="0"/>
              </a:rPr>
              <a:t> Massachusetts la </a:t>
            </a:r>
            <a:r>
              <a:rPr lang="en-US" sz="850" dirty="0" err="1">
                <a:latin typeface="Arial" panose="020B0604020202020204" pitchFamily="34" charset="0"/>
                <a:cs typeface="Arial" panose="020B0604020202020204" pitchFamily="34" charset="0"/>
              </a:rPr>
              <a:t>pou</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matyè</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sa</a:t>
            </a:r>
            <a:r>
              <a:rPr lang="en-US" sz="850" dirty="0">
                <a:latin typeface="Arial" panose="020B0604020202020204" pitchFamily="34" charset="0"/>
                <a:cs typeface="Arial" panose="020B0604020202020204" pitchFamily="34" charset="0"/>
              </a:rPr>
              <a:t> a. Elèv ki nan </a:t>
            </a:r>
            <a:r>
              <a:rPr lang="en-US" sz="850" dirty="0" err="1">
                <a:latin typeface="Arial" panose="020B0604020202020204" pitchFamily="34" charset="0"/>
                <a:cs typeface="Arial" panose="020B0604020202020204" pitchFamily="34" charset="0"/>
              </a:rPr>
              <a:t>nivo</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sa</a:t>
            </a:r>
            <a:r>
              <a:rPr lang="en-US" sz="850" dirty="0">
                <a:latin typeface="Arial" panose="020B0604020202020204" pitchFamily="34" charset="0"/>
                <a:cs typeface="Arial" panose="020B0604020202020204" pitchFamily="34" charset="0"/>
              </a:rPr>
              <a:t> a ap </a:t>
            </a:r>
            <a:r>
              <a:rPr lang="en-US" sz="850" dirty="0" err="1">
                <a:latin typeface="Arial" panose="020B0604020202020204" pitchFamily="34" charset="0"/>
                <a:cs typeface="Arial" panose="020B0604020202020204" pitchFamily="34" charset="0"/>
              </a:rPr>
              <a:t>aprann</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nouvo</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konesans</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konpetans</a:t>
            </a:r>
            <a:r>
              <a:rPr lang="en-US" sz="850" dirty="0">
                <a:latin typeface="Arial" panose="020B0604020202020204" pitchFamily="34" charset="0"/>
                <a:cs typeface="Arial" panose="020B0604020202020204" pitchFamily="34" charset="0"/>
              </a:rPr>
              <a:t>, ak </a:t>
            </a:r>
            <a:r>
              <a:rPr lang="en-US" sz="850" dirty="0" err="1">
                <a:latin typeface="Arial" panose="020B0604020202020204" pitchFamily="34" charset="0"/>
                <a:cs typeface="Arial" panose="020B0604020202020204" pitchFamily="34" charset="0"/>
              </a:rPr>
              <a:t>konsèp</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regilyèman</a:t>
            </a:r>
            <a:r>
              <a:rPr lang="en-US" sz="850" dirty="0">
                <a:latin typeface="Arial" panose="020B0604020202020204" pitchFamily="34" charset="0"/>
                <a:cs typeface="Arial" panose="020B0604020202020204" pitchFamily="34" charset="0"/>
              </a:rPr>
              <a:t>. Elèv </a:t>
            </a:r>
            <a:r>
              <a:rPr lang="en-US" sz="850" dirty="0" err="1">
                <a:latin typeface="Arial" panose="020B0604020202020204" pitchFamily="34" charset="0"/>
                <a:cs typeface="Arial" panose="020B0604020202020204" pitchFamily="34" charset="0"/>
              </a:rPr>
              <a:t>yo</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bezwen</a:t>
            </a:r>
            <a:r>
              <a:rPr lang="en-US" sz="850" dirty="0">
                <a:latin typeface="Arial" panose="020B0604020202020204" pitchFamily="34" charset="0"/>
                <a:cs typeface="Arial" panose="020B0604020202020204" pitchFamily="34" charset="0"/>
              </a:rPr>
              <a:t> yon </a:t>
            </a:r>
            <a:r>
              <a:rPr lang="en-US" sz="850" dirty="0" err="1">
                <a:latin typeface="Arial" panose="020B0604020202020204" pitchFamily="34" charset="0"/>
                <a:cs typeface="Arial" panose="020B0604020202020204" pitchFamily="34" charset="0"/>
              </a:rPr>
              <a:t>minimòm</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ankourajman</a:t>
            </a:r>
            <a:r>
              <a:rPr lang="en-US" sz="850" dirty="0">
                <a:latin typeface="Arial" panose="020B0604020202020204" pitchFamily="34" charset="0"/>
                <a:cs typeface="Arial" panose="020B0604020202020204" pitchFamily="34" charset="0"/>
              </a:rPr>
              <a:t> ak </a:t>
            </a:r>
            <a:r>
              <a:rPr lang="en-US" sz="850" dirty="0" err="1">
                <a:latin typeface="Arial" panose="020B0604020202020204" pitchFamily="34" charset="0"/>
                <a:cs typeface="Arial" panose="020B0604020202020204" pitchFamily="34" charset="0"/>
              </a:rPr>
              <a:t>asistans</a:t>
            </a:r>
            <a:r>
              <a:rPr lang="en-US" sz="850" dirty="0">
                <a:latin typeface="Arial" panose="020B0604020202020204" pitchFamily="34" charset="0"/>
                <a:cs typeface="Arial" panose="020B0604020202020204" pitchFamily="34" charset="0"/>
              </a:rPr>
              <a:t>, epi </a:t>
            </a:r>
            <a:r>
              <a:rPr lang="en-US" sz="850" dirty="0" err="1">
                <a:latin typeface="Arial" panose="020B0604020202020204" pitchFamily="34" charset="0"/>
                <a:cs typeface="Arial" panose="020B0604020202020204" pitchFamily="34" charset="0"/>
              </a:rPr>
              <a:t>pèfòmans</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yo</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egzak</a:t>
            </a:r>
            <a:r>
              <a:rPr lang="en-US" sz="850" dirty="0">
                <a:latin typeface="Arial" panose="020B0604020202020204" pitchFamily="34" charset="0"/>
                <a:cs typeface="Arial" panose="020B0604020202020204" pitchFamily="34" charset="0"/>
              </a:rPr>
              <a:t>.</a:t>
            </a:r>
          </a:p>
          <a:p>
            <a:endParaRPr lang="es-AR" sz="8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2AC8B2E-498B-86EE-5E03-45159F3CA9FC}"/>
              </a:ext>
            </a:extLst>
          </p:cNvPr>
          <p:cNvSpPr txBox="1"/>
          <p:nvPr/>
        </p:nvSpPr>
        <p:spPr>
          <a:xfrm>
            <a:off x="3707843" y="3897599"/>
            <a:ext cx="1505100" cy="461665"/>
          </a:xfrm>
          <a:prstGeom prst="rect">
            <a:avLst/>
          </a:prstGeom>
          <a:solidFill>
            <a:srgbClr val="F9F9F9"/>
          </a:solidFill>
          <a:ln>
            <a:noFill/>
          </a:ln>
        </p:spPr>
        <p:txBody>
          <a:bodyPr wrap="square" rtlCol="0">
            <a:spAutoFit/>
          </a:bodyPr>
          <a:lstStyle/>
          <a:p>
            <a:r>
              <a:rPr lang="en-US" b="1" i="0" u="none" strike="noStrike" baseline="-25000" dirty="0">
                <a:solidFill>
                  <a:schemeClr val="tx1">
                    <a:lumMod val="75000"/>
                    <a:lumOff val="25000"/>
                  </a:schemeClr>
                </a:solidFill>
                <a:latin typeface="Arial" panose="020B0604020202020204" pitchFamily="34" charset="0"/>
              </a:rPr>
              <a:t>L ap </a:t>
            </a:r>
            <a:r>
              <a:rPr lang="en-US" b="1" i="0" u="none" strike="noStrike" baseline="-25000" dirty="0" err="1">
                <a:solidFill>
                  <a:schemeClr val="tx1">
                    <a:lumMod val="75000"/>
                    <a:lumOff val="25000"/>
                  </a:schemeClr>
                </a:solidFill>
                <a:latin typeface="Arial" panose="020B0604020202020204" pitchFamily="34" charset="0"/>
              </a:rPr>
              <a:t>Emèje</a:t>
            </a:r>
            <a:r>
              <a:rPr lang="en-US" b="1" i="0" u="none" strike="noStrike" baseline="-25000" dirty="0">
                <a:solidFill>
                  <a:schemeClr val="tx1">
                    <a:lumMod val="75000"/>
                    <a:lumOff val="25000"/>
                  </a:schemeClr>
                </a:solidFill>
                <a:latin typeface="Arial" panose="020B0604020202020204" pitchFamily="34" charset="0"/>
              </a:rPr>
              <a:t>/</a:t>
            </a:r>
            <a:r>
              <a:rPr lang="en-US" b="1" i="0" u="none" strike="noStrike" baseline="-25000" dirty="0" err="1">
                <a:solidFill>
                  <a:schemeClr val="tx1">
                    <a:lumMod val="75000"/>
                    <a:lumOff val="25000"/>
                  </a:schemeClr>
                </a:solidFill>
                <a:latin typeface="Arial" panose="020B0604020202020204" pitchFamily="34" charset="0"/>
              </a:rPr>
              <a:t>Devlope</a:t>
            </a:r>
            <a:endParaRPr lang="en-US" b="1" i="0" u="none" strike="noStrike" baseline="-25000" dirty="0">
              <a:solidFill>
                <a:schemeClr val="tx1">
                  <a:lumMod val="75000"/>
                  <a:lumOff val="25000"/>
                </a:schemeClr>
              </a:solidFill>
              <a:latin typeface="Arial" panose="020B0604020202020204" pitchFamily="34" charset="0"/>
            </a:endParaRPr>
          </a:p>
        </p:txBody>
      </p:sp>
      <p:sp>
        <p:nvSpPr>
          <p:cNvPr id="19" name="TextBox 18">
            <a:extLst>
              <a:ext uri="{FF2B5EF4-FFF2-40B4-BE49-F238E27FC236}">
                <a16:creationId xmlns:a16="http://schemas.microsoft.com/office/drawing/2014/main" id="{09432AD1-5F63-B6CD-B814-BD14D3758EE5}"/>
              </a:ext>
            </a:extLst>
          </p:cNvPr>
          <p:cNvSpPr txBox="1"/>
          <p:nvPr/>
        </p:nvSpPr>
        <p:spPr>
          <a:xfrm>
            <a:off x="6205666" y="3949989"/>
            <a:ext cx="3662234" cy="1000274"/>
          </a:xfrm>
          <a:prstGeom prst="rect">
            <a:avLst/>
          </a:prstGeom>
          <a:solidFill>
            <a:srgbClr val="F9F9F9"/>
          </a:solidFill>
        </p:spPr>
        <p:txBody>
          <a:bodyPr wrap="square" rtlCol="0">
            <a:spAutoFit/>
          </a:bodyPr>
          <a:lstStyle/>
          <a:p>
            <a:r>
              <a:rPr lang="en-US" sz="850" dirty="0">
                <a:latin typeface="Arial" panose="020B0604020202020204" pitchFamily="34" charset="0"/>
                <a:cs typeface="Arial" panose="020B0604020202020204" pitchFamily="34" charset="0"/>
              </a:rPr>
              <a:t>Yon </a:t>
            </a:r>
            <a:r>
              <a:rPr lang="en-US" sz="850" dirty="0" err="1">
                <a:latin typeface="Arial" panose="020B0604020202020204" pitchFamily="34" charset="0"/>
                <a:cs typeface="Arial" panose="020B0604020202020204" pitchFamily="34" charset="0"/>
              </a:rPr>
              <a:t>elèv</a:t>
            </a:r>
            <a:r>
              <a:rPr lang="en-US" sz="850" dirty="0">
                <a:latin typeface="Arial" panose="020B0604020202020204" pitchFamily="34" charset="0"/>
                <a:cs typeface="Arial" panose="020B0604020202020204" pitchFamily="34" charset="0"/>
              </a:rPr>
              <a:t> ki nan </a:t>
            </a:r>
            <a:r>
              <a:rPr lang="en-US" sz="850" dirty="0" err="1">
                <a:latin typeface="Arial" panose="020B0604020202020204" pitchFamily="34" charset="0"/>
                <a:cs typeface="Arial" panose="020B0604020202020204" pitchFamily="34" charset="0"/>
              </a:rPr>
              <a:t>nivo</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sa</a:t>
            </a:r>
            <a:r>
              <a:rPr lang="en-US" sz="850" dirty="0">
                <a:latin typeface="Arial" panose="020B0604020202020204" pitchFamily="34" charset="0"/>
                <a:cs typeface="Arial" panose="020B0604020202020204" pitchFamily="34" charset="0"/>
              </a:rPr>
              <a:t> a te montre yon </a:t>
            </a:r>
            <a:r>
              <a:rPr lang="en-US" sz="850" b="1" dirty="0" err="1">
                <a:latin typeface="Arial" panose="020B0604020202020204" pitchFamily="34" charset="0"/>
                <a:cs typeface="Arial" panose="020B0604020202020204" pitchFamily="34" charset="0"/>
              </a:rPr>
              <a:t>konpreyansyon</a:t>
            </a:r>
            <a:r>
              <a:rPr lang="en-US" sz="850" b="1" dirty="0">
                <a:latin typeface="Arial" panose="020B0604020202020204" pitchFamily="34" charset="0"/>
                <a:cs typeface="Arial" panose="020B0604020202020204" pitchFamily="34" charset="0"/>
              </a:rPr>
              <a:t> </a:t>
            </a:r>
            <a:r>
              <a:rPr lang="en-US" sz="850" b="1" dirty="0" err="1">
                <a:latin typeface="Arial" panose="020B0604020202020204" pitchFamily="34" charset="0"/>
                <a:cs typeface="Arial" panose="020B0604020202020204" pitchFamily="34" charset="0"/>
              </a:rPr>
              <a:t>senp</a:t>
            </a:r>
            <a:r>
              <a:rPr lang="en-US" sz="850" b="1" dirty="0">
                <a:latin typeface="Arial" panose="020B0604020202020204" pitchFamily="34" charset="0"/>
                <a:cs typeface="Arial" panose="020B0604020202020204" pitchFamily="34" charset="0"/>
              </a:rPr>
              <a:t> ki pi </a:t>
            </a:r>
            <a:r>
              <a:rPr lang="en-US" sz="850" b="1" dirty="0" err="1">
                <a:latin typeface="Arial" panose="020B0604020202020204" pitchFamily="34" charset="0"/>
                <a:cs typeface="Arial" panose="020B0604020202020204" pitchFamily="34" charset="0"/>
              </a:rPr>
              <a:t>ba</a:t>
            </a:r>
            <a:r>
              <a:rPr lang="en-US" sz="850" b="1" dirty="0">
                <a:latin typeface="Arial" panose="020B0604020202020204" pitchFamily="34" charset="0"/>
                <a:cs typeface="Arial" panose="020B0604020202020204" pitchFamily="34" charset="0"/>
              </a:rPr>
              <a:t> pase </a:t>
            </a:r>
            <a:r>
              <a:rPr lang="en-US" sz="850" b="1" dirty="0" err="1">
                <a:latin typeface="Arial" panose="020B0604020202020204" pitchFamily="34" charset="0"/>
                <a:cs typeface="Arial" panose="020B0604020202020204" pitchFamily="34" charset="0"/>
              </a:rPr>
              <a:t>atant</a:t>
            </a:r>
            <a:r>
              <a:rPr lang="en-US" sz="850" b="1" dirty="0">
                <a:latin typeface="Arial" panose="020B0604020202020204" pitchFamily="34" charset="0"/>
                <a:cs typeface="Arial" panose="020B0604020202020204" pitchFamily="34" charset="0"/>
              </a:rPr>
              <a:t> </a:t>
            </a:r>
            <a:r>
              <a:rPr lang="en-US" sz="850" b="1" dirty="0" err="1">
                <a:latin typeface="Arial" panose="020B0604020202020204" pitchFamily="34" charset="0"/>
                <a:cs typeface="Arial" panose="020B0604020202020204" pitchFamily="34" charset="0"/>
              </a:rPr>
              <a:t>pou</a:t>
            </a:r>
            <a:r>
              <a:rPr lang="en-US" sz="850" b="1" dirty="0">
                <a:latin typeface="Arial" panose="020B0604020202020204" pitchFamily="34" charset="0"/>
                <a:cs typeface="Arial" panose="020B0604020202020204" pitchFamily="34" charset="0"/>
              </a:rPr>
              <a:t> </a:t>
            </a:r>
            <a:r>
              <a:rPr lang="en-US" sz="850" b="1" dirty="0" err="1">
                <a:latin typeface="Arial" panose="020B0604020202020204" pitchFamily="34" charset="0"/>
                <a:cs typeface="Arial" panose="020B0604020202020204" pitchFamily="34" charset="0"/>
              </a:rPr>
              <a:t>nivo</a:t>
            </a:r>
            <a:r>
              <a:rPr lang="en-US" sz="850" b="1" dirty="0">
                <a:latin typeface="Arial" panose="020B0604020202020204" pitchFamily="34" charset="0"/>
                <a:cs typeface="Arial" panose="020B0604020202020204" pitchFamily="34" charset="0"/>
              </a:rPr>
              <a:t> klas</a:t>
            </a:r>
            <a:r>
              <a:rPr lang="en-US" sz="850" dirty="0">
                <a:latin typeface="Arial" panose="020B0604020202020204" pitchFamily="34" charset="0"/>
                <a:cs typeface="Arial" panose="020B0604020202020204" pitchFamily="34" charset="0"/>
              </a:rPr>
              <a:t> li a sou yon </a:t>
            </a:r>
            <a:r>
              <a:rPr lang="en-US" sz="850" dirty="0" err="1">
                <a:latin typeface="Arial" panose="020B0604020202020204" pitchFamily="34" charset="0"/>
                <a:cs typeface="Arial" panose="020B0604020202020204" pitchFamily="34" charset="0"/>
              </a:rPr>
              <a:t>kantite</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nòm</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aprantisaj</a:t>
            </a:r>
            <a:r>
              <a:rPr lang="en-US" sz="850" dirty="0">
                <a:latin typeface="Arial" panose="020B0604020202020204" pitchFamily="34" charset="0"/>
                <a:cs typeface="Arial" panose="020B0604020202020204" pitchFamily="34" charset="0"/>
              </a:rPr>
              <a:t> ak </a:t>
            </a:r>
            <a:r>
              <a:rPr lang="en-US" sz="850" dirty="0" err="1">
                <a:latin typeface="Arial" panose="020B0604020202020204" pitchFamily="34" charset="0"/>
                <a:cs typeface="Arial" panose="020B0604020202020204" pitchFamily="34" charset="0"/>
              </a:rPr>
              <a:t>sijè</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konesans</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debaz</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limite</a:t>
            </a:r>
            <a:r>
              <a:rPr lang="en-US" sz="850" dirty="0">
                <a:latin typeface="Arial" panose="020B0604020202020204" pitchFamily="34" charset="0"/>
                <a:cs typeface="Arial" panose="020B0604020202020204" pitchFamily="34" charset="0"/>
              </a:rPr>
              <a:t> nan </a:t>
            </a:r>
            <a:r>
              <a:rPr lang="en-US" sz="850" dirty="0" err="1">
                <a:latin typeface="Arial" panose="020B0604020202020204" pitchFamily="34" charset="0"/>
                <a:cs typeface="Arial" panose="020B0604020202020204" pitchFamily="34" charset="0"/>
              </a:rPr>
              <a:t>kad</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pwogram</a:t>
            </a:r>
            <a:r>
              <a:rPr lang="en-US" sz="850" dirty="0">
                <a:latin typeface="Arial" panose="020B0604020202020204" pitchFamily="34" charset="0"/>
                <a:cs typeface="Arial" panose="020B0604020202020204" pitchFamily="34" charset="0"/>
              </a:rPr>
              <a:t> Massachusetts </a:t>
            </a:r>
            <a:r>
              <a:rPr lang="en-US" sz="850" dirty="0" err="1">
                <a:latin typeface="Arial" panose="020B0604020202020204" pitchFamily="34" charset="0"/>
                <a:cs typeface="Arial" panose="020B0604020202020204" pitchFamily="34" charset="0"/>
              </a:rPr>
              <a:t>pou</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matyè</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sa</a:t>
            </a:r>
            <a:r>
              <a:rPr lang="en-US" sz="850" dirty="0">
                <a:latin typeface="Arial" panose="020B0604020202020204" pitchFamily="34" charset="0"/>
                <a:cs typeface="Arial" panose="020B0604020202020204" pitchFamily="34" charset="0"/>
              </a:rPr>
              <a:t> a. Elèv ki nan </a:t>
            </a:r>
            <a:r>
              <a:rPr lang="en-US" sz="850" dirty="0" err="1">
                <a:latin typeface="Arial" panose="020B0604020202020204" pitchFamily="34" charset="0"/>
                <a:cs typeface="Arial" panose="020B0604020202020204" pitchFamily="34" charset="0"/>
              </a:rPr>
              <a:t>nivo</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sa</a:t>
            </a:r>
            <a:r>
              <a:rPr lang="en-US" sz="850" dirty="0">
                <a:latin typeface="Arial" panose="020B0604020202020204" pitchFamily="34" charset="0"/>
                <a:cs typeface="Arial" panose="020B0604020202020204" pitchFamily="34" charset="0"/>
              </a:rPr>
              <a:t> a </a:t>
            </a:r>
            <a:r>
              <a:rPr lang="en-US" sz="850" dirty="0" err="1">
                <a:latin typeface="Arial" panose="020B0604020202020204" pitchFamily="34" charset="0"/>
                <a:cs typeface="Arial" panose="020B0604020202020204" pitchFamily="34" charset="0"/>
              </a:rPr>
              <a:t>bezwen</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ankourajman</a:t>
            </a:r>
            <a:r>
              <a:rPr lang="en-US" sz="850" dirty="0">
                <a:latin typeface="Arial" panose="020B0604020202020204" pitchFamily="34" charset="0"/>
                <a:cs typeface="Arial" panose="020B0604020202020204" pitchFamily="34" charset="0"/>
              </a:rPr>
              <a:t> ak </a:t>
            </a:r>
            <a:r>
              <a:rPr lang="en-US" sz="850" dirty="0" err="1">
                <a:latin typeface="Arial" panose="020B0604020202020204" pitchFamily="34" charset="0"/>
                <a:cs typeface="Arial" panose="020B0604020202020204" pitchFamily="34" charset="0"/>
              </a:rPr>
              <a:t>asistans</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souvan</a:t>
            </a:r>
            <a:r>
              <a:rPr lang="en-US" sz="850" dirty="0">
                <a:latin typeface="Arial" panose="020B0604020202020204" pitchFamily="34" charset="0"/>
                <a:cs typeface="Arial" panose="020B0604020202020204" pitchFamily="34" charset="0"/>
              </a:rPr>
              <a:t>, epi </a:t>
            </a:r>
            <a:r>
              <a:rPr lang="en-US" sz="850" dirty="0" err="1">
                <a:latin typeface="Arial" panose="020B0604020202020204" pitchFamily="34" charset="0"/>
                <a:cs typeface="Arial" panose="020B0604020202020204" pitchFamily="34" charset="0"/>
              </a:rPr>
              <a:t>pèfòmans</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yo</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limite</a:t>
            </a:r>
            <a:r>
              <a:rPr lang="en-US" sz="850" dirty="0">
                <a:latin typeface="Arial" panose="020B0604020202020204" pitchFamily="34" charset="0"/>
                <a:cs typeface="Arial" panose="020B0604020202020204" pitchFamily="34" charset="0"/>
              </a:rPr>
              <a:t> epi li pa </a:t>
            </a:r>
            <a:r>
              <a:rPr lang="en-US" sz="850" dirty="0" err="1">
                <a:latin typeface="Arial" panose="020B0604020202020204" pitchFamily="34" charset="0"/>
                <a:cs typeface="Arial" panose="020B0604020202020204" pitchFamily="34" charset="0"/>
              </a:rPr>
              <a:t>regilye</a:t>
            </a:r>
            <a:r>
              <a:rPr lang="en-US" sz="850" dirty="0">
                <a:latin typeface="Arial" panose="020B0604020202020204" pitchFamily="34" charset="0"/>
                <a:cs typeface="Arial" panose="020B0604020202020204" pitchFamily="34" charset="0"/>
              </a:rPr>
              <a:t>.</a:t>
            </a:r>
          </a:p>
          <a:p>
            <a:endParaRPr lang="en-US" sz="850" dirty="0">
              <a:latin typeface="Arial" panose="020B0604020202020204" pitchFamily="34" charset="0"/>
              <a:cs typeface="Arial" panose="020B0604020202020204" pitchFamily="34" charset="0"/>
            </a:endParaRPr>
          </a:p>
          <a:p>
            <a:endParaRPr lang="es-AR" sz="8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317637B-A4B1-3556-5071-93CAE6959C26}"/>
              </a:ext>
            </a:extLst>
          </p:cNvPr>
          <p:cNvSpPr txBox="1"/>
          <p:nvPr/>
        </p:nvSpPr>
        <p:spPr>
          <a:xfrm>
            <a:off x="3707843" y="5020380"/>
            <a:ext cx="1505100" cy="276999"/>
          </a:xfrm>
          <a:prstGeom prst="rect">
            <a:avLst/>
          </a:prstGeom>
          <a:solidFill>
            <a:srgbClr val="F9F9F9"/>
          </a:solidFill>
          <a:ln>
            <a:noFill/>
          </a:ln>
        </p:spPr>
        <p:txBody>
          <a:bodyPr wrap="square" rtlCol="0">
            <a:spAutoFit/>
          </a:bodyPr>
          <a:lstStyle/>
          <a:p>
            <a:r>
              <a:rPr lang="en-US" b="1" i="0" u="none" strike="noStrike" baseline="-25000" dirty="0" err="1">
                <a:solidFill>
                  <a:schemeClr val="tx1">
                    <a:lumMod val="75000"/>
                    <a:lumOff val="25000"/>
                  </a:schemeClr>
                </a:solidFill>
                <a:latin typeface="Arial" panose="020B0604020202020204" pitchFamily="34" charset="0"/>
              </a:rPr>
              <a:t>Konsyans</a:t>
            </a:r>
            <a:endParaRPr lang="en-US" b="1" i="0" u="none" strike="noStrike" baseline="-25000" dirty="0">
              <a:solidFill>
                <a:schemeClr val="tx1">
                  <a:lumMod val="75000"/>
                  <a:lumOff val="25000"/>
                </a:schemeClr>
              </a:solidFill>
              <a:latin typeface="Arial" panose="020B0604020202020204" pitchFamily="34" charset="0"/>
            </a:endParaRPr>
          </a:p>
        </p:txBody>
      </p:sp>
      <p:sp>
        <p:nvSpPr>
          <p:cNvPr id="20" name="TextBox 19">
            <a:extLst>
              <a:ext uri="{FF2B5EF4-FFF2-40B4-BE49-F238E27FC236}">
                <a16:creationId xmlns:a16="http://schemas.microsoft.com/office/drawing/2014/main" id="{EDB27E9B-31F8-741E-138A-1C8EA1B96832}"/>
              </a:ext>
            </a:extLst>
          </p:cNvPr>
          <p:cNvSpPr txBox="1"/>
          <p:nvPr/>
        </p:nvSpPr>
        <p:spPr>
          <a:xfrm>
            <a:off x="6205666" y="5089788"/>
            <a:ext cx="3662234" cy="738664"/>
          </a:xfrm>
          <a:prstGeom prst="rect">
            <a:avLst/>
          </a:prstGeom>
          <a:solidFill>
            <a:srgbClr val="F9F9F9"/>
          </a:solidFill>
        </p:spPr>
        <p:txBody>
          <a:bodyPr wrap="square" rtlCol="0">
            <a:spAutoFit/>
          </a:bodyPr>
          <a:lstStyle/>
          <a:p>
            <a:r>
              <a:rPr lang="en-US" sz="850" dirty="0">
                <a:latin typeface="Arial" panose="020B0604020202020204" pitchFamily="34" charset="0"/>
                <a:cs typeface="Arial" panose="020B0604020202020204" pitchFamily="34" charset="0"/>
              </a:rPr>
              <a:t>Yon </a:t>
            </a:r>
            <a:r>
              <a:rPr lang="en-US" sz="850" dirty="0" err="1">
                <a:latin typeface="Arial" panose="020B0604020202020204" pitchFamily="34" charset="0"/>
                <a:cs typeface="Arial" panose="020B0604020202020204" pitchFamily="34" charset="0"/>
              </a:rPr>
              <a:t>elèv</a:t>
            </a:r>
            <a:r>
              <a:rPr lang="en-US" sz="850" dirty="0">
                <a:latin typeface="Arial" panose="020B0604020202020204" pitchFamily="34" charset="0"/>
                <a:cs typeface="Arial" panose="020B0604020202020204" pitchFamily="34" charset="0"/>
              </a:rPr>
              <a:t> ki nan </a:t>
            </a:r>
            <a:r>
              <a:rPr lang="en-US" sz="850" dirty="0" err="1">
                <a:latin typeface="Arial" panose="020B0604020202020204" pitchFamily="34" charset="0"/>
                <a:cs typeface="Arial" panose="020B0604020202020204" pitchFamily="34" charset="0"/>
              </a:rPr>
              <a:t>nivo</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sa</a:t>
            </a:r>
            <a:r>
              <a:rPr lang="en-US" sz="850" dirty="0">
                <a:latin typeface="Arial" panose="020B0604020202020204" pitchFamily="34" charset="0"/>
                <a:cs typeface="Arial" panose="020B0604020202020204" pitchFamily="34" charset="0"/>
              </a:rPr>
              <a:t> a te montre </a:t>
            </a:r>
            <a:r>
              <a:rPr lang="en-US" sz="850" b="1" dirty="0">
                <a:latin typeface="Arial" panose="020B0604020202020204" pitchFamily="34" charset="0"/>
                <a:cs typeface="Arial" panose="020B0604020202020204" pitchFamily="34" charset="0"/>
              </a:rPr>
              <a:t>anpil ti </a:t>
            </a:r>
            <a:r>
              <a:rPr lang="en-US" sz="850" b="1" dirty="0" err="1">
                <a:latin typeface="Arial" panose="020B0604020202020204" pitchFamily="34" charset="0"/>
                <a:cs typeface="Arial" panose="020B0604020202020204" pitchFamily="34" charset="0"/>
              </a:rPr>
              <a:t>konpreyansyon</a:t>
            </a:r>
            <a:r>
              <a:rPr lang="en-US" sz="850" dirty="0">
                <a:latin typeface="Arial" panose="020B0604020202020204" pitchFamily="34" charset="0"/>
                <a:cs typeface="Arial" panose="020B0604020202020204" pitchFamily="34" charset="0"/>
              </a:rPr>
              <a:t> sou </a:t>
            </a:r>
            <a:r>
              <a:rPr lang="en-US" sz="850" dirty="0" err="1">
                <a:latin typeface="Arial" panose="020B0604020202020204" pitchFamily="34" charset="0"/>
                <a:cs typeface="Arial" panose="020B0604020202020204" pitchFamily="34" charset="0"/>
              </a:rPr>
              <a:t>nòm</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aprantisaj</a:t>
            </a:r>
            <a:r>
              <a:rPr lang="en-US" sz="850" dirty="0">
                <a:latin typeface="Arial" panose="020B0604020202020204" pitchFamily="34" charset="0"/>
                <a:cs typeface="Arial" panose="020B0604020202020204" pitchFamily="34" charset="0"/>
              </a:rPr>
              <a:t> ak </a:t>
            </a:r>
            <a:r>
              <a:rPr lang="en-US" sz="850" dirty="0" err="1">
                <a:latin typeface="Arial" panose="020B0604020202020204" pitchFamily="34" charset="0"/>
                <a:cs typeface="Arial" panose="020B0604020202020204" pitchFamily="34" charset="0"/>
              </a:rPr>
              <a:t>sijè</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konesans</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debaz</a:t>
            </a:r>
            <a:r>
              <a:rPr lang="en-US" sz="850" dirty="0">
                <a:latin typeface="Arial" panose="020B0604020202020204" pitchFamily="34" charset="0"/>
                <a:cs typeface="Arial" panose="020B0604020202020204" pitchFamily="34" charset="0"/>
              </a:rPr>
              <a:t> ki nan </a:t>
            </a:r>
            <a:r>
              <a:rPr lang="en-US" sz="850" dirty="0" err="1">
                <a:latin typeface="Arial" panose="020B0604020202020204" pitchFamily="34" charset="0"/>
                <a:cs typeface="Arial" panose="020B0604020202020204" pitchFamily="34" charset="0"/>
              </a:rPr>
              <a:t>kad</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pwogram</a:t>
            </a:r>
            <a:r>
              <a:rPr lang="en-US" sz="850" dirty="0">
                <a:latin typeface="Arial" panose="020B0604020202020204" pitchFamily="34" charset="0"/>
                <a:cs typeface="Arial" panose="020B0604020202020204" pitchFamily="34" charset="0"/>
              </a:rPr>
              <a:t> Massachusetts la </a:t>
            </a:r>
            <a:r>
              <a:rPr lang="en-US" sz="850" dirty="0" err="1">
                <a:latin typeface="Arial" panose="020B0604020202020204" pitchFamily="34" charset="0"/>
                <a:cs typeface="Arial" panose="020B0604020202020204" pitchFamily="34" charset="0"/>
              </a:rPr>
              <a:t>pou</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matyè</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sa</a:t>
            </a:r>
            <a:r>
              <a:rPr lang="en-US" sz="850" dirty="0">
                <a:latin typeface="Arial" panose="020B0604020202020204" pitchFamily="34" charset="0"/>
                <a:cs typeface="Arial" panose="020B0604020202020204" pitchFamily="34" charset="0"/>
              </a:rPr>
              <a:t> a. Elèv ki nan </a:t>
            </a:r>
            <a:r>
              <a:rPr lang="en-US" sz="850" dirty="0" err="1">
                <a:latin typeface="Arial" panose="020B0604020202020204" pitchFamily="34" charset="0"/>
                <a:cs typeface="Arial" panose="020B0604020202020204" pitchFamily="34" charset="0"/>
              </a:rPr>
              <a:t>nivo</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sa</a:t>
            </a:r>
            <a:r>
              <a:rPr lang="en-US" sz="850" dirty="0">
                <a:latin typeface="Arial" panose="020B0604020202020204" pitchFamily="34" charset="0"/>
                <a:cs typeface="Arial" panose="020B0604020202020204" pitchFamily="34" charset="0"/>
              </a:rPr>
              <a:t> a </a:t>
            </a:r>
            <a:r>
              <a:rPr lang="en-US" sz="850" dirty="0" err="1">
                <a:latin typeface="Arial" panose="020B0604020202020204" pitchFamily="34" charset="0"/>
                <a:cs typeface="Arial" panose="020B0604020202020204" pitchFamily="34" charset="0"/>
              </a:rPr>
              <a:t>bezwen</a:t>
            </a:r>
            <a:r>
              <a:rPr lang="en-US" sz="850" dirty="0">
                <a:latin typeface="Arial" panose="020B0604020202020204" pitchFamily="34" charset="0"/>
                <a:cs typeface="Arial" panose="020B0604020202020204" pitchFamily="34" charset="0"/>
              </a:rPr>
              <a:t> anpil </a:t>
            </a:r>
            <a:r>
              <a:rPr lang="en-US" sz="850" dirty="0" err="1">
                <a:latin typeface="Arial" panose="020B0604020202020204" pitchFamily="34" charset="0"/>
                <a:cs typeface="Arial" panose="020B0604020202020204" pitchFamily="34" charset="0"/>
              </a:rPr>
              <a:t>ankourajman</a:t>
            </a:r>
            <a:r>
              <a:rPr lang="en-US" sz="850" dirty="0">
                <a:latin typeface="Arial" panose="020B0604020202020204" pitchFamily="34" charset="0"/>
                <a:cs typeface="Arial" panose="020B0604020202020204" pitchFamily="34" charset="0"/>
              </a:rPr>
              <a:t> ak </a:t>
            </a:r>
            <a:r>
              <a:rPr lang="en-US" sz="850" dirty="0" err="1">
                <a:latin typeface="Arial" panose="020B0604020202020204" pitchFamily="34" charset="0"/>
                <a:cs typeface="Arial" panose="020B0604020202020204" pitchFamily="34" charset="0"/>
              </a:rPr>
              <a:t>asistans</a:t>
            </a:r>
            <a:r>
              <a:rPr lang="en-US" sz="850" dirty="0">
                <a:latin typeface="Arial" panose="020B0604020202020204" pitchFamily="34" charset="0"/>
                <a:cs typeface="Arial" panose="020B0604020202020204" pitchFamily="34" charset="0"/>
              </a:rPr>
              <a:t>, epi </a:t>
            </a:r>
            <a:r>
              <a:rPr lang="en-US" sz="850" dirty="0" err="1">
                <a:latin typeface="Arial" panose="020B0604020202020204" pitchFamily="34" charset="0"/>
                <a:cs typeface="Arial" panose="020B0604020202020204" pitchFamily="34" charset="0"/>
              </a:rPr>
              <a:t>pèfòmans</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yo</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sitou</a:t>
            </a:r>
            <a:r>
              <a:rPr lang="en-US" sz="850" dirty="0">
                <a:latin typeface="Arial" panose="020B0604020202020204" pitchFamily="34" charset="0"/>
                <a:cs typeface="Arial" panose="020B0604020202020204" pitchFamily="34" charset="0"/>
              </a:rPr>
              <a:t> pa </a:t>
            </a:r>
            <a:r>
              <a:rPr lang="en-US" sz="850" dirty="0" err="1">
                <a:latin typeface="Arial" panose="020B0604020202020204" pitchFamily="34" charset="0"/>
                <a:cs typeface="Arial" panose="020B0604020202020204" pitchFamily="34" charset="0"/>
              </a:rPr>
              <a:t>egzak</a:t>
            </a:r>
            <a:r>
              <a:rPr lang="en-US" sz="850" dirty="0">
                <a:latin typeface="Arial" panose="020B0604020202020204" pitchFamily="34" charset="0"/>
                <a:cs typeface="Arial" panose="020B0604020202020204" pitchFamily="34" charset="0"/>
              </a:rPr>
              <a:t>.</a:t>
            </a:r>
          </a:p>
          <a:p>
            <a:endParaRPr lang="es-AR" sz="8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B03E28D-018B-B3B0-BF16-7121EB996CE3}"/>
              </a:ext>
            </a:extLst>
          </p:cNvPr>
          <p:cNvSpPr txBox="1"/>
          <p:nvPr/>
        </p:nvSpPr>
        <p:spPr>
          <a:xfrm>
            <a:off x="3707843" y="6030622"/>
            <a:ext cx="1505100" cy="276999"/>
          </a:xfrm>
          <a:prstGeom prst="rect">
            <a:avLst/>
          </a:prstGeom>
          <a:solidFill>
            <a:srgbClr val="F9F9F9"/>
          </a:solidFill>
          <a:ln>
            <a:noFill/>
          </a:ln>
        </p:spPr>
        <p:txBody>
          <a:bodyPr wrap="square" rtlCol="0">
            <a:spAutoFit/>
          </a:bodyPr>
          <a:lstStyle/>
          <a:p>
            <a:r>
              <a:rPr lang="en-US" b="1" baseline="-25000" dirty="0" err="1">
                <a:solidFill>
                  <a:schemeClr val="tx1">
                    <a:lumMod val="75000"/>
                    <a:lumOff val="25000"/>
                  </a:schemeClr>
                </a:solidFill>
                <a:latin typeface="Arial" panose="020B0604020202020204" pitchFamily="34" charset="0"/>
              </a:rPr>
              <a:t>Enkonplè</a:t>
            </a:r>
            <a:endParaRPr lang="en-US" b="1" i="0" u="none" strike="noStrike" baseline="-25000" dirty="0">
              <a:solidFill>
                <a:schemeClr val="tx1">
                  <a:lumMod val="75000"/>
                  <a:lumOff val="25000"/>
                </a:schemeClr>
              </a:solidFill>
              <a:latin typeface="Arial" panose="020B0604020202020204" pitchFamily="34" charset="0"/>
            </a:endParaRPr>
          </a:p>
        </p:txBody>
      </p:sp>
      <p:sp>
        <p:nvSpPr>
          <p:cNvPr id="21" name="TextBox 20">
            <a:extLst>
              <a:ext uri="{FF2B5EF4-FFF2-40B4-BE49-F238E27FC236}">
                <a16:creationId xmlns:a16="http://schemas.microsoft.com/office/drawing/2014/main" id="{EDD78B9D-4404-221F-C6A2-211C8572F210}"/>
              </a:ext>
            </a:extLst>
          </p:cNvPr>
          <p:cNvSpPr txBox="1"/>
          <p:nvPr/>
        </p:nvSpPr>
        <p:spPr>
          <a:xfrm>
            <a:off x="6205666" y="6088933"/>
            <a:ext cx="3662234" cy="353943"/>
          </a:xfrm>
          <a:prstGeom prst="rect">
            <a:avLst/>
          </a:prstGeom>
          <a:solidFill>
            <a:srgbClr val="F9F9F9"/>
          </a:solidFill>
        </p:spPr>
        <p:txBody>
          <a:bodyPr wrap="square" rtlCol="0">
            <a:spAutoFit/>
          </a:bodyPr>
          <a:lstStyle/>
          <a:p>
            <a:r>
              <a:rPr lang="en-US" sz="850" dirty="0" err="1">
                <a:latin typeface="Arial" panose="020B0604020202020204" pitchFamily="34" charset="0"/>
                <a:cs typeface="Arial" panose="020B0604020202020204" pitchFamily="34" charset="0"/>
              </a:rPr>
              <a:t>Yo</a:t>
            </a:r>
            <a:r>
              <a:rPr lang="en-US" sz="850" dirty="0">
                <a:latin typeface="Arial" panose="020B0604020202020204" pitchFamily="34" charset="0"/>
                <a:cs typeface="Arial" panose="020B0604020202020204" pitchFamily="34" charset="0"/>
              </a:rPr>
              <a:t> pa t mete </a:t>
            </a:r>
            <a:r>
              <a:rPr lang="en-US" sz="850" b="1" dirty="0" err="1">
                <a:latin typeface="Arial" panose="020B0604020202020204" pitchFamily="34" charset="0"/>
                <a:cs typeface="Arial" panose="020B0604020202020204" pitchFamily="34" charset="0"/>
              </a:rPr>
              <a:t>ase</a:t>
            </a:r>
            <a:r>
              <a:rPr lang="en-US" sz="850" b="1" dirty="0">
                <a:latin typeface="Arial" panose="020B0604020202020204" pitchFamily="34" charset="0"/>
                <a:cs typeface="Arial" panose="020B0604020202020204" pitchFamily="34" charset="0"/>
              </a:rPr>
              <a:t> </a:t>
            </a:r>
            <a:r>
              <a:rPr lang="en-US" sz="850" b="1" dirty="0" err="1">
                <a:latin typeface="Arial" panose="020B0604020202020204" pitchFamily="34" charset="0"/>
                <a:cs typeface="Arial" panose="020B0604020202020204" pitchFamily="34" charset="0"/>
              </a:rPr>
              <a:t>prèv</a:t>
            </a:r>
            <a:r>
              <a:rPr lang="en-US" sz="850" b="1" dirty="0">
                <a:latin typeface="Arial" panose="020B0604020202020204" pitchFamily="34" charset="0"/>
                <a:cs typeface="Arial" panose="020B0604020202020204" pitchFamily="34" charset="0"/>
              </a:rPr>
              <a:t> ak </a:t>
            </a:r>
            <a:r>
              <a:rPr lang="en-US" sz="850" b="1" dirty="0" err="1">
                <a:latin typeface="Arial" panose="020B0604020202020204" pitchFamily="34" charset="0"/>
                <a:cs typeface="Arial" panose="020B0604020202020204" pitchFamily="34" charset="0"/>
              </a:rPr>
              <a:t>enfòmasyon</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pou</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yo</a:t>
            </a:r>
            <a:r>
              <a:rPr lang="en-US" sz="850" dirty="0">
                <a:latin typeface="Arial" panose="020B0604020202020204" pitchFamily="34" charset="0"/>
                <a:cs typeface="Arial" panose="020B0604020202020204" pitchFamily="34" charset="0"/>
              </a:rPr>
              <a:t> te ka </a:t>
            </a:r>
            <a:r>
              <a:rPr lang="en-US" sz="850" dirty="0" err="1">
                <a:latin typeface="Arial" panose="020B0604020202020204" pitchFamily="34" charset="0"/>
                <a:cs typeface="Arial" panose="020B0604020202020204" pitchFamily="34" charset="0"/>
              </a:rPr>
              <a:t>detèmine</a:t>
            </a:r>
            <a:r>
              <a:rPr lang="en-US" sz="850" dirty="0">
                <a:latin typeface="Arial" panose="020B0604020202020204" pitchFamily="34" charset="0"/>
                <a:cs typeface="Arial" panose="020B0604020202020204" pitchFamily="34" charset="0"/>
              </a:rPr>
              <a:t> yon </a:t>
            </a:r>
            <a:r>
              <a:rPr lang="en-US" sz="850" dirty="0" err="1">
                <a:latin typeface="Arial" panose="020B0604020202020204" pitchFamily="34" charset="0"/>
                <a:cs typeface="Arial" panose="020B0604020202020204" pitchFamily="34" charset="0"/>
              </a:rPr>
              <a:t>nivo</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akonplisman</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pou</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matyè</a:t>
            </a:r>
            <a:r>
              <a:rPr lang="en-US" sz="850" dirty="0">
                <a:latin typeface="Arial" panose="020B0604020202020204" pitchFamily="34" charset="0"/>
                <a:cs typeface="Arial" panose="020B0604020202020204" pitchFamily="34" charset="0"/>
              </a:rPr>
              <a:t> </a:t>
            </a:r>
            <a:r>
              <a:rPr lang="en-US" sz="850" dirty="0" err="1">
                <a:latin typeface="Arial" panose="020B0604020202020204" pitchFamily="34" charset="0"/>
                <a:cs typeface="Arial" panose="020B0604020202020204" pitchFamily="34" charset="0"/>
              </a:rPr>
              <a:t>sa</a:t>
            </a:r>
            <a:r>
              <a:rPr lang="en-US" sz="850" dirty="0">
                <a:latin typeface="Arial" panose="020B0604020202020204" pitchFamily="34" charset="0"/>
                <a:cs typeface="Arial" panose="020B0604020202020204" pitchFamily="34" charset="0"/>
              </a:rPr>
              <a:t> a.</a:t>
            </a:r>
          </a:p>
        </p:txBody>
      </p:sp>
      <p:sp>
        <p:nvSpPr>
          <p:cNvPr id="13" name="Rounded Rectangular Callout 9">
            <a:extLst>
              <a:ext uri="{FF2B5EF4-FFF2-40B4-BE49-F238E27FC236}">
                <a16:creationId xmlns:a16="http://schemas.microsoft.com/office/drawing/2014/main" id="{B3570BB1-87DB-0A8B-6631-D5DE5315F4C7}"/>
              </a:ext>
            </a:extLst>
          </p:cNvPr>
          <p:cNvSpPr/>
          <p:nvPr/>
        </p:nvSpPr>
        <p:spPr>
          <a:xfrm>
            <a:off x="235631" y="4424193"/>
            <a:ext cx="2590042" cy="1629150"/>
          </a:xfrm>
          <a:prstGeom prst="wedgeRoundRectCallout">
            <a:avLst>
              <a:gd name="adj1" fmla="val 46219"/>
              <a:gd name="adj2" fmla="val 1798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err="1"/>
              <a:t>Enprime</a:t>
            </a:r>
            <a:r>
              <a:rPr lang="en-US" dirty="0"/>
              <a:t> </a:t>
            </a:r>
            <a:r>
              <a:rPr lang="en-US" dirty="0" err="1"/>
              <a:t>paj</a:t>
            </a:r>
            <a:r>
              <a:rPr lang="en-US" dirty="0"/>
              <a:t> ki </a:t>
            </a:r>
            <a:r>
              <a:rPr lang="en-US" dirty="0" err="1"/>
              <a:t>soti</a:t>
            </a:r>
            <a:r>
              <a:rPr lang="en-US" dirty="0"/>
              <a:t> sou </a:t>
            </a:r>
            <a:r>
              <a:rPr lang="en-US" dirty="0" err="1"/>
              <a:t>Pòtay</a:t>
            </a:r>
            <a:r>
              <a:rPr lang="en-US" dirty="0"/>
              <a:t> Fanmi MCAS la </a:t>
            </a:r>
            <a:r>
              <a:rPr lang="en-US" dirty="0" err="1"/>
              <a:t>dirèkteman</a:t>
            </a:r>
            <a:r>
              <a:rPr lang="en-US" dirty="0"/>
              <a:t> sou </a:t>
            </a:r>
            <a:r>
              <a:rPr lang="en-US" dirty="0" err="1"/>
              <a:t>navigatè</a:t>
            </a:r>
            <a:r>
              <a:rPr lang="en-US" dirty="0"/>
              <a:t> w la.</a:t>
            </a:r>
            <a:endParaRPr lang="en-US" dirty="0">
              <a:latin typeface="Aptos" panose="020B0004020202020204" pitchFamily="34" charset="0"/>
            </a:endParaRPr>
          </a:p>
        </p:txBody>
      </p:sp>
      <p:sp>
        <p:nvSpPr>
          <p:cNvPr id="11" name="Slide Number Placeholder 6">
            <a:extLst>
              <a:ext uri="{FF2B5EF4-FFF2-40B4-BE49-F238E27FC236}">
                <a16:creationId xmlns:a16="http://schemas.microsoft.com/office/drawing/2014/main" id="{80140236-8B80-C1A6-3978-27D60077BF50}"/>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22</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D4CD469E-A0A3-584D-5E3E-E4FEA906DAB0}"/>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4A8E8E4-D804-1F12-AE55-C7199C59C1C3}"/>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3390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1AE44-77B1-9800-4FD3-FC6147D99E96}"/>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9C11139C-8353-35F8-C88C-CC6000EB58BB}"/>
              </a:ext>
            </a:extLst>
          </p:cNvPr>
          <p:cNvSpPr>
            <a:spLocks noGrp="1"/>
          </p:cNvSpPr>
          <p:nvPr>
            <p:ph type="title"/>
          </p:nvPr>
        </p:nvSpPr>
        <p:spPr>
          <a:xfrm>
            <a:off x="21801" y="149293"/>
            <a:ext cx="11947461" cy="1081629"/>
          </a:xfrm>
        </p:spPr>
        <p:txBody>
          <a:bodyPr>
            <a:normAutofit fontScale="90000"/>
          </a:bodyPr>
          <a:lstStyle/>
          <a:p>
            <a:r>
              <a:rPr lang="en-US" sz="5300" dirty="0" err="1">
                <a:solidFill>
                  <a:srgbClr val="1A4785"/>
                </a:solidFill>
                <a:latin typeface="Aptos" panose="020B0004020202020204" pitchFamily="34" charset="0"/>
                <a:ea typeface="Open Sans Light" pitchFamily="2" charset="0"/>
                <a:cs typeface="Open Sans Light" pitchFamily="2" charset="0"/>
              </a:rPr>
              <a:t>Afiche</a:t>
            </a:r>
            <a:r>
              <a:rPr lang="en-US" sz="5300" dirty="0">
                <a:solidFill>
                  <a:srgbClr val="1A4785"/>
                </a:solidFill>
                <a:latin typeface="Aptos" panose="020B0004020202020204" pitchFamily="34" charset="0"/>
                <a:ea typeface="Open Sans Light" pitchFamily="2" charset="0"/>
                <a:cs typeface="Open Sans Light" pitchFamily="2" charset="0"/>
              </a:rPr>
              <a:t> </a:t>
            </a:r>
            <a:r>
              <a:rPr lang="en-US" sz="5300" dirty="0" err="1">
                <a:solidFill>
                  <a:srgbClr val="1A4785"/>
                </a:solidFill>
                <a:latin typeface="Aptos" panose="020B0004020202020204" pitchFamily="34" charset="0"/>
                <a:ea typeface="Open Sans Light" pitchFamily="2" charset="0"/>
                <a:cs typeface="Open Sans Light" pitchFamily="2" charset="0"/>
              </a:rPr>
              <a:t>rezilta</a:t>
            </a:r>
            <a:r>
              <a:rPr lang="en-US" sz="5300" dirty="0">
                <a:solidFill>
                  <a:srgbClr val="1A4785"/>
                </a:solidFill>
                <a:latin typeface="Aptos" panose="020B0004020202020204" pitchFamily="34" charset="0"/>
                <a:ea typeface="Open Sans Light" pitchFamily="2" charset="0"/>
                <a:cs typeface="Open Sans Light" pitchFamily="2" charset="0"/>
              </a:rPr>
              <a:t> </a:t>
            </a:r>
            <a:r>
              <a:rPr lang="en-US" sz="5300" dirty="0" err="1">
                <a:solidFill>
                  <a:srgbClr val="1A4785"/>
                </a:solidFill>
                <a:latin typeface="Aptos" panose="020B0004020202020204" pitchFamily="34" charset="0"/>
                <a:ea typeface="Open Sans Light" pitchFamily="2" charset="0"/>
                <a:cs typeface="Open Sans Light" pitchFamily="2" charset="0"/>
              </a:rPr>
              <a:t>tès</a:t>
            </a:r>
            <a:r>
              <a:rPr lang="en-US" sz="5300" dirty="0">
                <a:solidFill>
                  <a:srgbClr val="1A4785"/>
                </a:solidFill>
                <a:latin typeface="Aptos" panose="020B0004020202020204" pitchFamily="34" charset="0"/>
                <a:ea typeface="Open Sans Light" pitchFamily="2" charset="0"/>
                <a:cs typeface="Open Sans Light" pitchFamily="2" charset="0"/>
              </a:rPr>
              <a:t> MCAS-Alt </a:t>
            </a:r>
            <a:r>
              <a:rPr lang="en-US" sz="5300" dirty="0" err="1">
                <a:solidFill>
                  <a:srgbClr val="1A4785"/>
                </a:solidFill>
                <a:latin typeface="Aptos" panose="020B0004020202020204" pitchFamily="34" charset="0"/>
                <a:ea typeface="Open Sans Light" pitchFamily="2" charset="0"/>
                <a:cs typeface="Open Sans Light" pitchFamily="2" charset="0"/>
              </a:rPr>
              <a:t>yo</a:t>
            </a:r>
            <a:r>
              <a:rPr lang="en-US" sz="5300" dirty="0">
                <a:solidFill>
                  <a:srgbClr val="1A4785"/>
                </a:solidFill>
                <a:latin typeface="Aptos" panose="020B0004020202020204" pitchFamily="34" charset="0"/>
                <a:ea typeface="Open Sans Light" pitchFamily="2" charset="0"/>
                <a:cs typeface="Open Sans Light" pitchFamily="2" charset="0"/>
              </a:rPr>
              <a:t>: </a:t>
            </a:r>
            <a:r>
              <a:rPr lang="en-US" sz="5300" dirty="0" err="1">
                <a:solidFill>
                  <a:srgbClr val="1A4785"/>
                </a:solidFill>
                <a:latin typeface="Aptos" panose="020B0004020202020204" pitchFamily="34" charset="0"/>
                <a:ea typeface="Open Sans Light" pitchFamily="2" charset="0"/>
                <a:cs typeface="Open Sans Light" pitchFamily="2" charset="0"/>
              </a:rPr>
              <a:t>Kategori</a:t>
            </a:r>
            <a:r>
              <a:rPr lang="en-US" sz="5300" dirty="0">
                <a:solidFill>
                  <a:srgbClr val="1A4785"/>
                </a:solidFill>
                <a:latin typeface="Aptos" panose="020B0004020202020204" pitchFamily="34" charset="0"/>
                <a:ea typeface="Open Sans Light" pitchFamily="2" charset="0"/>
                <a:cs typeface="Open Sans Light" pitchFamily="2" charset="0"/>
              </a:rPr>
              <a:t> </a:t>
            </a:r>
            <a:r>
              <a:rPr lang="en-US" sz="5300" dirty="0" err="1">
                <a:solidFill>
                  <a:srgbClr val="1A4785"/>
                </a:solidFill>
                <a:latin typeface="Aptos" panose="020B0004020202020204" pitchFamily="34" charset="0"/>
                <a:ea typeface="Open Sans Light" pitchFamily="2" charset="0"/>
                <a:cs typeface="Open Sans Light" pitchFamily="2" charset="0"/>
              </a:rPr>
              <a:t>Rapò</a:t>
            </a:r>
            <a:endParaRPr lang="en-US" dirty="0"/>
          </a:p>
        </p:txBody>
      </p:sp>
      <p:pic>
        <p:nvPicPr>
          <p:cNvPr id="7" name="Picture 6" descr="Yon kapti ekran modèl rezilta tès elèv la te chwazi a, sa ki montre pèfòmans li pa kategori rapò.&#10;&#10;">
            <a:extLst>
              <a:ext uri="{FF2B5EF4-FFF2-40B4-BE49-F238E27FC236}">
                <a16:creationId xmlns:a16="http://schemas.microsoft.com/office/drawing/2014/main" id="{F8A7550A-0D07-7287-7479-D4145FCFF64D}"/>
              </a:ext>
            </a:extLst>
          </p:cNvPr>
          <p:cNvPicPr>
            <a:picLocks noChangeAspect="1"/>
          </p:cNvPicPr>
          <p:nvPr/>
        </p:nvPicPr>
        <p:blipFill>
          <a:blip r:embed="rId2"/>
          <a:stretch>
            <a:fillRect/>
          </a:stretch>
        </p:blipFill>
        <p:spPr>
          <a:xfrm>
            <a:off x="3903444" y="1350007"/>
            <a:ext cx="7783248" cy="4418615"/>
          </a:xfrm>
          <a:prstGeom prst="rect">
            <a:avLst/>
          </a:prstGeom>
        </p:spPr>
      </p:pic>
      <p:sp>
        <p:nvSpPr>
          <p:cNvPr id="2" name="Rectangle 1">
            <a:extLst>
              <a:ext uri="{FF2B5EF4-FFF2-40B4-BE49-F238E27FC236}">
                <a16:creationId xmlns:a16="http://schemas.microsoft.com/office/drawing/2014/main" id="{3AB0A556-96AF-9B2C-CD8F-2F388B1C8C9A}"/>
              </a:ext>
              <a:ext uri="{C183D7F6-B498-43B3-948B-1728B52AA6E4}">
                <adec:decorative xmlns:adec="http://schemas.microsoft.com/office/drawing/2017/decorative" val="1"/>
              </a:ext>
            </a:extLst>
          </p:cNvPr>
          <p:cNvSpPr/>
          <p:nvPr/>
        </p:nvSpPr>
        <p:spPr>
          <a:xfrm>
            <a:off x="6095999" y="1659680"/>
            <a:ext cx="2231594" cy="46166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 name="TextBox 3">
            <a:extLst>
              <a:ext uri="{FF2B5EF4-FFF2-40B4-BE49-F238E27FC236}">
                <a16:creationId xmlns:a16="http://schemas.microsoft.com/office/drawing/2014/main" id="{61F6BBB7-3A4F-5A13-EFA0-485D46CF8C7D}"/>
              </a:ext>
            </a:extLst>
          </p:cNvPr>
          <p:cNvSpPr txBox="1"/>
          <p:nvPr/>
        </p:nvSpPr>
        <p:spPr>
          <a:xfrm>
            <a:off x="6035124" y="1659681"/>
            <a:ext cx="1969732" cy="461665"/>
          </a:xfrm>
          <a:prstGeom prst="rect">
            <a:avLst/>
          </a:prstGeom>
          <a:noFill/>
          <a:ln>
            <a:noFill/>
          </a:ln>
        </p:spPr>
        <p:txBody>
          <a:bodyPr wrap="square" rtlCol="0">
            <a:spAutoFit/>
          </a:bodyPr>
          <a:lstStyle/>
          <a:p>
            <a:r>
              <a:rPr lang="es-AR" sz="1200" dirty="0" err="1">
                <a:latin typeface="Aptos Slab Light" panose="020F05020202040A0204" pitchFamily="34" charset="0"/>
                <a:cs typeface="Arial" panose="020B0604020202020204" pitchFamily="34" charset="0"/>
              </a:rPr>
              <a:t>Depatman</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Edikasyon</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Primè</a:t>
            </a:r>
            <a:r>
              <a:rPr lang="es-AR" sz="1200" dirty="0">
                <a:latin typeface="Aptos Slab Light" panose="020F05020202040A0204" pitchFamily="34" charset="0"/>
                <a:cs typeface="Arial" panose="020B0604020202020204" pitchFamily="34" charset="0"/>
              </a:rPr>
              <a:t> ak </a:t>
            </a:r>
            <a:r>
              <a:rPr lang="es-AR" sz="1200" dirty="0" err="1">
                <a:latin typeface="Aptos Slab Light" panose="020F05020202040A0204" pitchFamily="34" charset="0"/>
                <a:cs typeface="Arial" panose="020B0604020202020204" pitchFamily="34" charset="0"/>
              </a:rPr>
              <a:t>Segondè</a:t>
            </a:r>
            <a:endParaRPr lang="es-AR" sz="1200" dirty="0">
              <a:latin typeface="Aptos Slab Light" panose="020F05020202040A0204" pitchFamily="34" charset="0"/>
              <a:cs typeface="Arial" panose="020B0604020202020204" pitchFamily="34" charset="0"/>
            </a:endParaRPr>
          </a:p>
        </p:txBody>
      </p:sp>
      <p:sp>
        <p:nvSpPr>
          <p:cNvPr id="9" name="TextBox 8">
            <a:extLst>
              <a:ext uri="{FF2B5EF4-FFF2-40B4-BE49-F238E27FC236}">
                <a16:creationId xmlns:a16="http://schemas.microsoft.com/office/drawing/2014/main" id="{9EF2B6D0-78D2-7A04-4CCE-3C96C46CF547}"/>
              </a:ext>
            </a:extLst>
          </p:cNvPr>
          <p:cNvSpPr txBox="1"/>
          <p:nvPr/>
        </p:nvSpPr>
        <p:spPr>
          <a:xfrm>
            <a:off x="4189061" y="2274440"/>
            <a:ext cx="4532232" cy="338554"/>
          </a:xfrm>
          <a:prstGeom prst="rect">
            <a:avLst/>
          </a:prstGeom>
          <a:solidFill>
            <a:srgbClr val="F9F9F9"/>
          </a:solidFill>
          <a:ln>
            <a:noFill/>
          </a:ln>
        </p:spPr>
        <p:txBody>
          <a:bodyPr wrap="square" rtlCol="0">
            <a:spAutoFit/>
          </a:bodyPr>
          <a:lstStyle/>
          <a:p>
            <a:r>
              <a:rPr lang="en-US" sz="2400" b="0" i="0" u="none" strike="noStrike" baseline="-25000" dirty="0" err="1">
                <a:solidFill>
                  <a:srgbClr val="000000"/>
                </a:solidFill>
                <a:latin typeface="Arial" panose="020B0604020202020204" pitchFamily="34" charset="0"/>
              </a:rPr>
              <a:t>Pèfòmans</a:t>
            </a:r>
            <a:r>
              <a:rPr lang="en-US" sz="2400" b="0" i="0" u="none" strike="noStrike" baseline="-25000" dirty="0">
                <a:solidFill>
                  <a:srgbClr val="000000"/>
                </a:solidFill>
                <a:latin typeface="Arial" panose="020B0604020202020204" pitchFamily="34" charset="0"/>
              </a:rPr>
              <a:t> pa </a:t>
            </a:r>
            <a:r>
              <a:rPr lang="en-US" sz="2400" b="0" i="0" u="none" strike="noStrike" baseline="-25000" dirty="0" err="1">
                <a:solidFill>
                  <a:srgbClr val="000000"/>
                </a:solidFill>
                <a:latin typeface="Arial" panose="020B0604020202020204" pitchFamily="34" charset="0"/>
              </a:rPr>
              <a:t>Kategori</a:t>
            </a:r>
            <a:r>
              <a:rPr lang="en-US" sz="2400" baseline="-25000" dirty="0">
                <a:solidFill>
                  <a:srgbClr val="000000"/>
                </a:solidFill>
                <a:latin typeface="Arial" panose="020B0604020202020204" pitchFamily="34" charset="0"/>
              </a:rPr>
              <a:t> </a:t>
            </a:r>
            <a:r>
              <a:rPr lang="en-US" sz="2400" b="0" i="0" u="none" strike="noStrike" baseline="-25000" dirty="0" err="1">
                <a:solidFill>
                  <a:srgbClr val="000000"/>
                </a:solidFill>
                <a:latin typeface="Arial" panose="020B0604020202020204" pitchFamily="34" charset="0"/>
              </a:rPr>
              <a:t>Rapò</a:t>
            </a:r>
            <a:endParaRPr lang="en-US" sz="2400" b="0" i="0" u="none" strike="noStrike" baseline="-25000" dirty="0">
              <a:solidFill>
                <a:srgbClr val="000000"/>
              </a:solidFill>
              <a:latin typeface="Arial" panose="020B0604020202020204" pitchFamily="34" charset="0"/>
            </a:endParaRPr>
          </a:p>
        </p:txBody>
      </p:sp>
      <p:sp>
        <p:nvSpPr>
          <p:cNvPr id="11" name="TextBox 10">
            <a:extLst>
              <a:ext uri="{FF2B5EF4-FFF2-40B4-BE49-F238E27FC236}">
                <a16:creationId xmlns:a16="http://schemas.microsoft.com/office/drawing/2014/main" id="{3493752D-4037-B207-ACFC-A71126B39F5B}"/>
              </a:ext>
            </a:extLst>
          </p:cNvPr>
          <p:cNvSpPr txBox="1"/>
          <p:nvPr/>
        </p:nvSpPr>
        <p:spPr>
          <a:xfrm>
            <a:off x="4036661" y="2655879"/>
            <a:ext cx="7520339" cy="646331"/>
          </a:xfrm>
          <a:prstGeom prst="rect">
            <a:avLst/>
          </a:prstGeom>
          <a:solidFill>
            <a:srgbClr val="F9F9F9"/>
          </a:solidFill>
          <a:ln>
            <a:noFill/>
          </a:ln>
        </p:spPr>
        <p:txBody>
          <a:bodyPr wrap="square" rtlCol="0">
            <a:spAutoFit/>
          </a:bodyPr>
          <a:lstStyle/>
          <a:p>
            <a:r>
              <a:rPr lang="en-US" baseline="-25000" dirty="0" err="1">
                <a:solidFill>
                  <a:schemeClr val="bg2">
                    <a:lumMod val="25000"/>
                  </a:schemeClr>
                </a:solidFill>
                <a:latin typeface="Arial" panose="020B0604020202020204" pitchFamily="34" charset="0"/>
              </a:rPr>
              <a:t>Yo</a:t>
            </a:r>
            <a:r>
              <a:rPr lang="en-US" baseline="-25000" dirty="0">
                <a:solidFill>
                  <a:schemeClr val="bg2">
                    <a:lumMod val="25000"/>
                  </a:schemeClr>
                </a:solidFill>
                <a:latin typeface="Arial" panose="020B0604020202020204" pitchFamily="34" charset="0"/>
              </a:rPr>
              <a:t> te bay MCAS-Alt la </a:t>
            </a:r>
            <a:r>
              <a:rPr lang="en-US" baseline="-25000" dirty="0" err="1">
                <a:solidFill>
                  <a:schemeClr val="bg2">
                    <a:lumMod val="25000"/>
                  </a:schemeClr>
                </a:solidFill>
                <a:latin typeface="Arial" panose="020B0604020202020204" pitchFamily="34" charset="0"/>
              </a:rPr>
              <a:t>nòt</a:t>
            </a:r>
            <a:r>
              <a:rPr lang="en-US" baseline="-25000" dirty="0">
                <a:solidFill>
                  <a:schemeClr val="bg2">
                    <a:lumMod val="25000"/>
                  </a:schemeClr>
                </a:solidFill>
                <a:latin typeface="Arial" panose="020B0604020202020204" pitchFamily="34" charset="0"/>
              </a:rPr>
              <a:t> nan chak </a:t>
            </a:r>
            <a:r>
              <a:rPr lang="en-US" baseline="-25000" dirty="0" err="1">
                <a:solidFill>
                  <a:schemeClr val="bg2">
                    <a:lumMod val="25000"/>
                  </a:schemeClr>
                </a:solidFill>
                <a:latin typeface="Arial" panose="020B0604020202020204" pitchFamily="34" charset="0"/>
              </a:rPr>
              <a:t>domèn</a:t>
            </a:r>
            <a:r>
              <a:rPr lang="en-US" baseline="-25000" dirty="0">
                <a:solidFill>
                  <a:schemeClr val="bg2">
                    <a:lumMod val="25000"/>
                  </a:schemeClr>
                </a:solidFill>
                <a:latin typeface="Arial" panose="020B0604020202020204" pitchFamily="34" charset="0"/>
              </a:rPr>
              <a:t> ki </a:t>
            </a:r>
            <a:r>
              <a:rPr lang="en-US" baseline="-25000" dirty="0" err="1">
                <a:solidFill>
                  <a:schemeClr val="bg2">
                    <a:lumMod val="25000"/>
                  </a:schemeClr>
                </a:solidFill>
                <a:latin typeface="Arial" panose="020B0604020202020204" pitchFamily="34" charset="0"/>
              </a:rPr>
              <a:t>afiche</a:t>
            </a:r>
            <a:r>
              <a:rPr lang="en-US" baseline="-25000" dirty="0">
                <a:solidFill>
                  <a:schemeClr val="bg2">
                    <a:lumMod val="25000"/>
                  </a:schemeClr>
                </a:solidFill>
                <a:latin typeface="Arial" panose="020B0604020202020204" pitchFamily="34" charset="0"/>
              </a:rPr>
              <a:t> </a:t>
            </a:r>
            <a:r>
              <a:rPr lang="en-US" baseline="-25000" dirty="0" err="1">
                <a:solidFill>
                  <a:schemeClr val="bg2">
                    <a:lumMod val="25000"/>
                  </a:schemeClr>
                </a:solidFill>
                <a:latin typeface="Arial" panose="020B0604020202020204" pitchFamily="34" charset="0"/>
              </a:rPr>
              <a:t>yo</a:t>
            </a:r>
            <a:r>
              <a:rPr lang="en-US" baseline="-25000" dirty="0">
                <a:solidFill>
                  <a:schemeClr val="bg2">
                    <a:lumMod val="25000"/>
                  </a:schemeClr>
                </a:solidFill>
                <a:latin typeface="Arial" panose="020B0604020202020204" pitchFamily="34" charset="0"/>
              </a:rPr>
              <a:t>. </a:t>
            </a:r>
            <a:r>
              <a:rPr lang="en-US" baseline="-25000" dirty="0" err="1">
                <a:solidFill>
                  <a:schemeClr val="bg2">
                    <a:lumMod val="25000"/>
                  </a:schemeClr>
                </a:solidFill>
                <a:latin typeface="Arial" panose="020B0604020202020204" pitchFamily="34" charset="0"/>
              </a:rPr>
              <a:t>Yo</a:t>
            </a:r>
            <a:r>
              <a:rPr lang="en-US" baseline="-25000" dirty="0">
                <a:solidFill>
                  <a:schemeClr val="bg2">
                    <a:lumMod val="25000"/>
                  </a:schemeClr>
                </a:solidFill>
                <a:latin typeface="Arial" panose="020B0604020202020204" pitchFamily="34" charset="0"/>
              </a:rPr>
              <a:t> te </a:t>
            </a:r>
            <a:r>
              <a:rPr lang="en-US" baseline="-25000" dirty="0" err="1">
                <a:solidFill>
                  <a:schemeClr val="bg2">
                    <a:lumMod val="25000"/>
                  </a:schemeClr>
                </a:solidFill>
                <a:latin typeface="Arial" panose="020B0604020202020204" pitchFamily="34" charset="0"/>
              </a:rPr>
              <a:t>rasanble</a:t>
            </a:r>
            <a:r>
              <a:rPr lang="en-US" baseline="-25000" dirty="0">
                <a:solidFill>
                  <a:schemeClr val="bg2">
                    <a:lumMod val="25000"/>
                  </a:schemeClr>
                </a:solidFill>
                <a:latin typeface="Arial" panose="020B0604020202020204" pitchFamily="34" charset="0"/>
              </a:rPr>
              <a:t> </a:t>
            </a:r>
            <a:r>
              <a:rPr lang="en-US" baseline="-25000" dirty="0" err="1">
                <a:solidFill>
                  <a:schemeClr val="bg2">
                    <a:lumMod val="25000"/>
                  </a:schemeClr>
                </a:solidFill>
                <a:latin typeface="Arial" panose="020B0604020202020204" pitchFamily="34" charset="0"/>
              </a:rPr>
              <a:t>nòt</a:t>
            </a:r>
            <a:r>
              <a:rPr lang="en-US" baseline="-25000" dirty="0">
                <a:solidFill>
                  <a:schemeClr val="bg2">
                    <a:lumMod val="25000"/>
                  </a:schemeClr>
                </a:solidFill>
                <a:latin typeface="Arial" panose="020B0604020202020204" pitchFamily="34" charset="0"/>
              </a:rPr>
              <a:t> </a:t>
            </a:r>
            <a:r>
              <a:rPr lang="en-US" baseline="-25000" dirty="0" err="1">
                <a:solidFill>
                  <a:schemeClr val="bg2">
                    <a:lumMod val="25000"/>
                  </a:schemeClr>
                </a:solidFill>
                <a:latin typeface="Arial" panose="020B0604020202020204" pitchFamily="34" charset="0"/>
              </a:rPr>
              <a:t>pou</a:t>
            </a:r>
            <a:r>
              <a:rPr lang="en-US" baseline="-25000" dirty="0">
                <a:solidFill>
                  <a:schemeClr val="bg2">
                    <a:lumMod val="25000"/>
                  </a:schemeClr>
                </a:solidFill>
                <a:latin typeface="Arial" panose="020B0604020202020204" pitchFamily="34" charset="0"/>
              </a:rPr>
              <a:t> </a:t>
            </a:r>
            <a:r>
              <a:rPr lang="en-US" baseline="-25000" dirty="0" err="1">
                <a:solidFill>
                  <a:schemeClr val="bg2">
                    <a:lumMod val="25000"/>
                  </a:schemeClr>
                </a:solidFill>
                <a:latin typeface="Arial" panose="020B0604020202020204" pitchFamily="34" charset="0"/>
              </a:rPr>
              <a:t>Nivo</a:t>
            </a:r>
            <a:r>
              <a:rPr lang="en-US" baseline="-25000" dirty="0">
                <a:solidFill>
                  <a:schemeClr val="bg2">
                    <a:lumMod val="25000"/>
                  </a:schemeClr>
                </a:solidFill>
                <a:latin typeface="Arial" panose="020B0604020202020204" pitchFamily="34" charset="0"/>
              </a:rPr>
              <a:t> </a:t>
            </a:r>
            <a:r>
              <a:rPr lang="en-US" baseline="-25000" dirty="0" err="1">
                <a:solidFill>
                  <a:schemeClr val="bg2">
                    <a:lumMod val="25000"/>
                  </a:schemeClr>
                </a:solidFill>
                <a:latin typeface="Arial" panose="020B0604020202020204" pitchFamily="34" charset="0"/>
              </a:rPr>
              <a:t>Konpleksite</a:t>
            </a:r>
            <a:r>
              <a:rPr lang="en-US" baseline="-25000" dirty="0">
                <a:solidFill>
                  <a:schemeClr val="bg2">
                    <a:lumMod val="25000"/>
                  </a:schemeClr>
                </a:solidFill>
                <a:latin typeface="Arial" panose="020B0604020202020204" pitchFamily="34" charset="0"/>
              </a:rPr>
              <a:t>, </a:t>
            </a:r>
            <a:r>
              <a:rPr lang="en-US" baseline="-25000" dirty="0" err="1">
                <a:solidFill>
                  <a:schemeClr val="bg2">
                    <a:lumMod val="25000"/>
                  </a:schemeClr>
                </a:solidFill>
                <a:latin typeface="Arial" panose="020B0604020202020204" pitchFamily="34" charset="0"/>
              </a:rPr>
              <a:t>Demonstrasyon</a:t>
            </a:r>
            <a:r>
              <a:rPr lang="en-US" baseline="-25000" dirty="0">
                <a:solidFill>
                  <a:schemeClr val="bg2">
                    <a:lumMod val="25000"/>
                  </a:schemeClr>
                </a:solidFill>
                <a:latin typeface="Arial" panose="020B0604020202020204" pitchFamily="34" charset="0"/>
              </a:rPr>
              <a:t> </a:t>
            </a:r>
            <a:r>
              <a:rPr lang="en-US" baseline="-25000" dirty="0" err="1">
                <a:solidFill>
                  <a:schemeClr val="bg2">
                    <a:lumMod val="25000"/>
                  </a:schemeClr>
                </a:solidFill>
                <a:latin typeface="Arial" panose="020B0604020202020204" pitchFamily="34" charset="0"/>
              </a:rPr>
              <a:t>Konpetans</a:t>
            </a:r>
            <a:r>
              <a:rPr lang="en-US" baseline="-25000" dirty="0">
                <a:solidFill>
                  <a:schemeClr val="bg2">
                    <a:lumMod val="25000"/>
                  </a:schemeClr>
                </a:solidFill>
                <a:latin typeface="Arial" panose="020B0604020202020204" pitchFamily="34" charset="0"/>
              </a:rPr>
              <a:t> ak </a:t>
            </a:r>
            <a:r>
              <a:rPr lang="en-US" baseline="-25000" dirty="0" err="1">
                <a:solidFill>
                  <a:schemeClr val="bg2">
                    <a:lumMod val="25000"/>
                  </a:schemeClr>
                </a:solidFill>
                <a:latin typeface="Arial" panose="020B0604020202020204" pitchFamily="34" charset="0"/>
              </a:rPr>
              <a:t>Konsèp</a:t>
            </a:r>
            <a:r>
              <a:rPr lang="en-US" baseline="-25000" dirty="0">
                <a:solidFill>
                  <a:schemeClr val="bg2">
                    <a:lumMod val="25000"/>
                  </a:schemeClr>
                </a:solidFill>
                <a:latin typeface="Arial" panose="020B0604020202020204" pitchFamily="34" charset="0"/>
              </a:rPr>
              <a:t> (</a:t>
            </a:r>
            <a:r>
              <a:rPr lang="en-US" baseline="-25000" dirty="0" err="1">
                <a:solidFill>
                  <a:schemeClr val="bg2">
                    <a:lumMod val="25000"/>
                  </a:schemeClr>
                </a:solidFill>
                <a:latin typeface="Arial" panose="020B0604020202020204" pitchFamily="34" charset="0"/>
              </a:rPr>
              <a:t>egzaktitid</a:t>
            </a:r>
            <a:r>
              <a:rPr lang="en-US" baseline="-25000" dirty="0">
                <a:solidFill>
                  <a:schemeClr val="bg2">
                    <a:lumMod val="25000"/>
                  </a:schemeClr>
                </a:solidFill>
                <a:latin typeface="Arial" panose="020B0604020202020204" pitchFamily="34" charset="0"/>
              </a:rPr>
              <a:t>), ak </a:t>
            </a:r>
            <a:r>
              <a:rPr lang="en-US" baseline="-25000" dirty="0" err="1">
                <a:solidFill>
                  <a:schemeClr val="bg2">
                    <a:lumMod val="25000"/>
                  </a:schemeClr>
                </a:solidFill>
                <a:latin typeface="Arial" panose="020B0604020202020204" pitchFamily="34" charset="0"/>
              </a:rPr>
              <a:t>Endepandans</a:t>
            </a:r>
            <a:r>
              <a:rPr lang="en-US" baseline="-25000" dirty="0">
                <a:solidFill>
                  <a:schemeClr val="bg2">
                    <a:lumMod val="25000"/>
                  </a:schemeClr>
                </a:solidFill>
                <a:latin typeface="Arial" panose="020B0604020202020204" pitchFamily="34" charset="0"/>
              </a:rPr>
              <a:t> </a:t>
            </a:r>
            <a:r>
              <a:rPr lang="en-US" baseline="-25000" dirty="0" err="1">
                <a:solidFill>
                  <a:schemeClr val="bg2">
                    <a:lumMod val="25000"/>
                  </a:schemeClr>
                </a:solidFill>
                <a:latin typeface="Arial" panose="020B0604020202020204" pitchFamily="34" charset="0"/>
              </a:rPr>
              <a:t>yo</a:t>
            </a:r>
            <a:r>
              <a:rPr lang="en-US" baseline="-25000" dirty="0">
                <a:solidFill>
                  <a:schemeClr val="bg2">
                    <a:lumMod val="25000"/>
                  </a:schemeClr>
                </a:solidFill>
                <a:latin typeface="Arial" panose="020B0604020202020204" pitchFamily="34" charset="0"/>
              </a:rPr>
              <a:t> </a:t>
            </a:r>
            <a:r>
              <a:rPr lang="en-US" baseline="-25000" dirty="0" err="1">
                <a:solidFill>
                  <a:schemeClr val="bg2">
                    <a:lumMod val="25000"/>
                  </a:schemeClr>
                </a:solidFill>
                <a:latin typeface="Arial" panose="020B0604020202020204" pitchFamily="34" charset="0"/>
              </a:rPr>
              <a:t>ansanm</a:t>
            </a:r>
            <a:r>
              <a:rPr lang="en-US" baseline="-25000" dirty="0">
                <a:solidFill>
                  <a:schemeClr val="bg2">
                    <a:lumMod val="25000"/>
                  </a:schemeClr>
                </a:solidFill>
                <a:latin typeface="Arial" panose="020B0604020202020204" pitchFamily="34" charset="0"/>
              </a:rPr>
              <a:t> </a:t>
            </a:r>
            <a:r>
              <a:rPr lang="en-US" baseline="-25000" dirty="0" err="1">
                <a:solidFill>
                  <a:schemeClr val="bg2">
                    <a:lumMod val="25000"/>
                  </a:schemeClr>
                </a:solidFill>
                <a:latin typeface="Arial" panose="020B0604020202020204" pitchFamily="34" charset="0"/>
              </a:rPr>
              <a:t>pou</a:t>
            </a:r>
            <a:r>
              <a:rPr lang="en-US" baseline="-25000" dirty="0">
                <a:solidFill>
                  <a:schemeClr val="bg2">
                    <a:lumMod val="25000"/>
                  </a:schemeClr>
                </a:solidFill>
                <a:latin typeface="Arial" panose="020B0604020202020204" pitchFamily="34" charset="0"/>
              </a:rPr>
              <a:t> bay </a:t>
            </a:r>
            <a:r>
              <a:rPr lang="en-US" baseline="-25000" dirty="0" err="1">
                <a:solidFill>
                  <a:schemeClr val="bg2">
                    <a:lumMod val="25000"/>
                  </a:schemeClr>
                </a:solidFill>
                <a:latin typeface="Arial" panose="020B0604020202020204" pitchFamily="34" charset="0"/>
              </a:rPr>
              <a:t>nivo</a:t>
            </a:r>
            <a:r>
              <a:rPr lang="en-US" baseline="-25000" dirty="0">
                <a:solidFill>
                  <a:schemeClr val="bg2">
                    <a:lumMod val="25000"/>
                  </a:schemeClr>
                </a:solidFill>
                <a:latin typeface="Arial" panose="020B0604020202020204" pitchFamily="34" charset="0"/>
              </a:rPr>
              <a:t> </a:t>
            </a:r>
            <a:r>
              <a:rPr lang="en-US" baseline="-25000" dirty="0" err="1">
                <a:solidFill>
                  <a:schemeClr val="bg2">
                    <a:lumMod val="25000"/>
                  </a:schemeClr>
                </a:solidFill>
                <a:latin typeface="Arial" panose="020B0604020202020204" pitchFamily="34" charset="0"/>
              </a:rPr>
              <a:t>akonplisman</a:t>
            </a:r>
            <a:r>
              <a:rPr lang="en-US" baseline="-25000" dirty="0">
                <a:solidFill>
                  <a:schemeClr val="bg2">
                    <a:lumMod val="25000"/>
                  </a:schemeClr>
                </a:solidFill>
                <a:latin typeface="Arial" panose="020B0604020202020204" pitchFamily="34" charset="0"/>
              </a:rPr>
              <a:t> </a:t>
            </a:r>
            <a:r>
              <a:rPr lang="en-US" baseline="-25000" dirty="0" err="1">
                <a:solidFill>
                  <a:schemeClr val="bg2">
                    <a:lumMod val="25000"/>
                  </a:schemeClr>
                </a:solidFill>
                <a:latin typeface="Arial" panose="020B0604020202020204" pitchFamily="34" charset="0"/>
              </a:rPr>
              <a:t>jeneral</a:t>
            </a:r>
            <a:r>
              <a:rPr lang="en-US" baseline="-25000" dirty="0">
                <a:solidFill>
                  <a:schemeClr val="bg2">
                    <a:lumMod val="25000"/>
                  </a:schemeClr>
                </a:solidFill>
                <a:latin typeface="Arial" panose="020B0604020202020204" pitchFamily="34" charset="0"/>
              </a:rPr>
              <a:t> la.</a:t>
            </a:r>
            <a:endParaRPr lang="en-US" b="0" i="0" u="none" strike="noStrike" baseline="-25000" dirty="0">
              <a:solidFill>
                <a:schemeClr val="bg2">
                  <a:lumMod val="25000"/>
                </a:schemeClr>
              </a:solidFill>
              <a:latin typeface="Arial" panose="020B0604020202020204" pitchFamily="34" charset="0"/>
            </a:endParaRPr>
          </a:p>
        </p:txBody>
      </p:sp>
      <p:sp>
        <p:nvSpPr>
          <p:cNvPr id="19" name="TextBox 18">
            <a:extLst>
              <a:ext uri="{FF2B5EF4-FFF2-40B4-BE49-F238E27FC236}">
                <a16:creationId xmlns:a16="http://schemas.microsoft.com/office/drawing/2014/main" id="{793BAA54-8FE5-253E-EA0C-E5F8E4572CDD}"/>
              </a:ext>
            </a:extLst>
          </p:cNvPr>
          <p:cNvSpPr txBox="1"/>
          <p:nvPr/>
        </p:nvSpPr>
        <p:spPr>
          <a:xfrm>
            <a:off x="4260674" y="3407705"/>
            <a:ext cx="1031370" cy="461665"/>
          </a:xfrm>
          <a:prstGeom prst="rect">
            <a:avLst/>
          </a:prstGeom>
          <a:solidFill>
            <a:srgbClr val="EEEEEE"/>
          </a:solidFill>
          <a:ln>
            <a:noFill/>
          </a:ln>
        </p:spPr>
        <p:txBody>
          <a:bodyPr wrap="square" rtlCol="0">
            <a:spAutoFit/>
          </a:bodyPr>
          <a:lstStyle/>
          <a:p>
            <a:r>
              <a:rPr lang="en-US" b="0" i="0" u="none" strike="noStrike" baseline="-25000" dirty="0" err="1">
                <a:solidFill>
                  <a:schemeClr val="tx1">
                    <a:lumMod val="75000"/>
                    <a:lumOff val="25000"/>
                  </a:schemeClr>
                </a:solidFill>
                <a:latin typeface="Arial" panose="020B0604020202020204" pitchFamily="34" charset="0"/>
              </a:rPr>
              <a:t>Kategori</a:t>
            </a:r>
            <a:r>
              <a:rPr lang="en-US" b="0" i="0" u="none" strike="noStrike" baseline="-25000" dirty="0">
                <a:solidFill>
                  <a:schemeClr val="tx1">
                    <a:lumMod val="75000"/>
                    <a:lumOff val="25000"/>
                  </a:schemeClr>
                </a:solidFill>
                <a:latin typeface="Arial" panose="020B0604020202020204" pitchFamily="34" charset="0"/>
              </a:rPr>
              <a:t> </a:t>
            </a:r>
            <a:r>
              <a:rPr lang="en-US" b="0" i="0" u="none" strike="noStrike" baseline="-25000" dirty="0" err="1">
                <a:solidFill>
                  <a:schemeClr val="tx1">
                    <a:lumMod val="75000"/>
                    <a:lumOff val="25000"/>
                  </a:schemeClr>
                </a:solidFill>
                <a:latin typeface="Arial" panose="020B0604020202020204" pitchFamily="34" charset="0"/>
              </a:rPr>
              <a:t>Rapò</a:t>
            </a:r>
            <a:endParaRPr lang="en-US" b="0" i="0" u="none" strike="noStrike" baseline="-25000" dirty="0">
              <a:solidFill>
                <a:schemeClr val="tx1">
                  <a:lumMod val="75000"/>
                  <a:lumOff val="25000"/>
                </a:schemeClr>
              </a:solidFill>
              <a:latin typeface="Arial" panose="020B0604020202020204" pitchFamily="34" charset="0"/>
            </a:endParaRPr>
          </a:p>
        </p:txBody>
      </p:sp>
      <p:sp>
        <p:nvSpPr>
          <p:cNvPr id="3" name="Rounded Rectangular Callout 11">
            <a:extLst>
              <a:ext uri="{FF2B5EF4-FFF2-40B4-BE49-F238E27FC236}">
                <a16:creationId xmlns:a16="http://schemas.microsoft.com/office/drawing/2014/main" id="{F469A7CD-A3DC-2847-C700-B75268A770F3}"/>
              </a:ext>
            </a:extLst>
          </p:cNvPr>
          <p:cNvSpPr/>
          <p:nvPr/>
        </p:nvSpPr>
        <p:spPr>
          <a:xfrm>
            <a:off x="307930" y="2472185"/>
            <a:ext cx="3097710" cy="1677622"/>
          </a:xfrm>
          <a:prstGeom prst="wedgeRoundRectCallout">
            <a:avLst>
              <a:gd name="adj1" fmla="val 72178"/>
              <a:gd name="adj2" fmla="val 17634"/>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Gade </a:t>
            </a:r>
            <a:r>
              <a:rPr lang="en-US" dirty="0" err="1"/>
              <a:t>kijan</a:t>
            </a:r>
            <a:r>
              <a:rPr lang="en-US" dirty="0"/>
              <a:t> </a:t>
            </a:r>
            <a:r>
              <a:rPr lang="en-US" dirty="0" err="1"/>
              <a:t>elèv</a:t>
            </a:r>
            <a:r>
              <a:rPr lang="en-US" dirty="0"/>
              <a:t> </a:t>
            </a:r>
            <a:r>
              <a:rPr lang="en-US" dirty="0" err="1"/>
              <a:t>ou</a:t>
            </a:r>
            <a:r>
              <a:rPr lang="en-US" dirty="0"/>
              <a:t> a te </a:t>
            </a:r>
            <a:r>
              <a:rPr lang="en-US" dirty="0" err="1"/>
              <a:t>pèfòme</a:t>
            </a:r>
            <a:r>
              <a:rPr lang="en-US" dirty="0"/>
              <a:t> nan </a:t>
            </a:r>
            <a:r>
              <a:rPr lang="en-US" dirty="0" err="1"/>
              <a:t>kategori</a:t>
            </a:r>
            <a:r>
              <a:rPr lang="en-US" dirty="0"/>
              <a:t> </a:t>
            </a:r>
            <a:r>
              <a:rPr lang="en-US" dirty="0" err="1"/>
              <a:t>rapò</a:t>
            </a:r>
            <a:r>
              <a:rPr lang="en-US" dirty="0"/>
              <a:t> </a:t>
            </a:r>
            <a:r>
              <a:rPr lang="en-US" dirty="0" err="1"/>
              <a:t>espesifik</a:t>
            </a:r>
            <a:r>
              <a:rPr lang="en-US" dirty="0"/>
              <a:t>, </a:t>
            </a:r>
            <a:r>
              <a:rPr lang="en-US" dirty="0" err="1"/>
              <a:t>oubyen</a:t>
            </a:r>
            <a:r>
              <a:rPr lang="en-US" dirty="0"/>
              <a:t> nan </a:t>
            </a:r>
            <a:r>
              <a:rPr lang="en-US" dirty="0" err="1"/>
              <a:t>domèn</a:t>
            </a:r>
            <a:r>
              <a:rPr lang="en-US" dirty="0"/>
              <a:t> </a:t>
            </a:r>
            <a:r>
              <a:rPr lang="en-US" dirty="0" err="1"/>
              <a:t>aprantisaj</a:t>
            </a:r>
            <a:r>
              <a:rPr lang="en-US" dirty="0"/>
              <a:t> nan yon </a:t>
            </a:r>
            <a:r>
              <a:rPr lang="en-US" dirty="0" err="1"/>
              <a:t>matyè</a:t>
            </a:r>
            <a:r>
              <a:rPr lang="en-US" dirty="0"/>
              <a:t>.</a:t>
            </a:r>
            <a:endParaRPr lang="en-US" dirty="0">
              <a:solidFill>
                <a:schemeClr val="bg1"/>
              </a:solidFill>
              <a:latin typeface="Aptos" panose="020B0004020202020204" pitchFamily="34" charset="0"/>
            </a:endParaRPr>
          </a:p>
        </p:txBody>
      </p:sp>
      <p:sp>
        <p:nvSpPr>
          <p:cNvPr id="12" name="TextBox 11">
            <a:extLst>
              <a:ext uri="{FF2B5EF4-FFF2-40B4-BE49-F238E27FC236}">
                <a16:creationId xmlns:a16="http://schemas.microsoft.com/office/drawing/2014/main" id="{3EB23152-C337-450E-2654-2BAE304FE684}"/>
              </a:ext>
            </a:extLst>
          </p:cNvPr>
          <p:cNvSpPr txBox="1"/>
          <p:nvPr/>
        </p:nvSpPr>
        <p:spPr>
          <a:xfrm>
            <a:off x="5585330" y="3407705"/>
            <a:ext cx="1031370" cy="420628"/>
          </a:xfrm>
          <a:prstGeom prst="rect">
            <a:avLst/>
          </a:prstGeom>
          <a:solidFill>
            <a:srgbClr val="EEEEEE"/>
          </a:solidFill>
          <a:ln>
            <a:noFill/>
          </a:ln>
        </p:spPr>
        <p:txBody>
          <a:bodyPr wrap="square" rtlCol="0">
            <a:spAutoFit/>
          </a:bodyPr>
          <a:lstStyle/>
          <a:p>
            <a:r>
              <a:rPr lang="en-US" sz="1600" b="0" i="0" u="none" strike="noStrike" baseline="-25000" dirty="0" err="1">
                <a:solidFill>
                  <a:schemeClr val="tx1">
                    <a:lumMod val="75000"/>
                    <a:lumOff val="25000"/>
                  </a:schemeClr>
                </a:solidFill>
                <a:latin typeface="Arial" panose="020B0604020202020204" pitchFamily="34" charset="0"/>
              </a:rPr>
              <a:t>Nivo</a:t>
            </a:r>
            <a:r>
              <a:rPr lang="en-US" sz="1600" b="0" i="0" u="none" strike="noStrike" baseline="-25000" dirty="0">
                <a:solidFill>
                  <a:schemeClr val="tx1">
                    <a:lumMod val="75000"/>
                    <a:lumOff val="25000"/>
                  </a:schemeClr>
                </a:solidFill>
                <a:latin typeface="Arial" panose="020B0604020202020204" pitchFamily="34" charset="0"/>
              </a:rPr>
              <a:t> </a:t>
            </a:r>
            <a:r>
              <a:rPr lang="en-US" sz="1600" b="0" i="0" u="none" strike="noStrike" baseline="-25000" dirty="0" err="1">
                <a:solidFill>
                  <a:schemeClr val="tx1">
                    <a:lumMod val="75000"/>
                    <a:lumOff val="25000"/>
                  </a:schemeClr>
                </a:solidFill>
                <a:latin typeface="Arial" panose="020B0604020202020204" pitchFamily="34" charset="0"/>
              </a:rPr>
              <a:t>Konpleksite</a:t>
            </a:r>
            <a:endParaRPr lang="en-US" sz="1600" b="0" i="0" u="none" strike="noStrike" baseline="-25000" dirty="0">
              <a:solidFill>
                <a:schemeClr val="tx1">
                  <a:lumMod val="75000"/>
                  <a:lumOff val="25000"/>
                </a:schemeClr>
              </a:solidFill>
              <a:latin typeface="Arial" panose="020B0604020202020204" pitchFamily="34" charset="0"/>
            </a:endParaRPr>
          </a:p>
        </p:txBody>
      </p:sp>
      <p:sp>
        <p:nvSpPr>
          <p:cNvPr id="15" name="TextBox 14">
            <a:extLst>
              <a:ext uri="{FF2B5EF4-FFF2-40B4-BE49-F238E27FC236}">
                <a16:creationId xmlns:a16="http://schemas.microsoft.com/office/drawing/2014/main" id="{82C500DC-CB81-8D54-C8D1-679A1FFA5C20}"/>
              </a:ext>
            </a:extLst>
          </p:cNvPr>
          <p:cNvSpPr txBox="1"/>
          <p:nvPr/>
        </p:nvSpPr>
        <p:spPr>
          <a:xfrm>
            <a:off x="6909986" y="3407705"/>
            <a:ext cx="1256114" cy="584775"/>
          </a:xfrm>
          <a:prstGeom prst="rect">
            <a:avLst/>
          </a:prstGeom>
          <a:solidFill>
            <a:srgbClr val="EEEEEE"/>
          </a:solidFill>
          <a:ln>
            <a:noFill/>
          </a:ln>
        </p:spPr>
        <p:txBody>
          <a:bodyPr wrap="square" rtlCol="0">
            <a:spAutoFit/>
          </a:bodyPr>
          <a:lstStyle/>
          <a:p>
            <a:r>
              <a:rPr lang="en-US" sz="1600" b="0" i="0" u="none" strike="noStrike" baseline="-25000" dirty="0" err="1">
                <a:solidFill>
                  <a:schemeClr val="tx1">
                    <a:lumMod val="75000"/>
                    <a:lumOff val="25000"/>
                  </a:schemeClr>
                </a:solidFill>
                <a:latin typeface="Arial" panose="020B0604020202020204" pitchFamily="34" charset="0"/>
              </a:rPr>
              <a:t>Demonstrasyon</a:t>
            </a:r>
            <a:r>
              <a:rPr lang="en-US" sz="1600" b="0" i="0" u="none" strike="noStrike" baseline="-25000" dirty="0">
                <a:solidFill>
                  <a:schemeClr val="tx1">
                    <a:lumMod val="75000"/>
                    <a:lumOff val="25000"/>
                  </a:schemeClr>
                </a:solidFill>
                <a:latin typeface="Arial" panose="020B0604020202020204" pitchFamily="34" charset="0"/>
              </a:rPr>
              <a:t> </a:t>
            </a:r>
            <a:r>
              <a:rPr lang="en-US" sz="1600" b="0" i="0" u="none" strike="noStrike" baseline="-25000" dirty="0" err="1">
                <a:solidFill>
                  <a:schemeClr val="tx1">
                    <a:lumMod val="75000"/>
                    <a:lumOff val="25000"/>
                  </a:schemeClr>
                </a:solidFill>
                <a:latin typeface="Arial" panose="020B0604020202020204" pitchFamily="34" charset="0"/>
              </a:rPr>
              <a:t>Konpetans</a:t>
            </a:r>
            <a:r>
              <a:rPr lang="en-US" sz="1600" b="0" i="0" u="none" strike="noStrike" baseline="-25000" dirty="0">
                <a:solidFill>
                  <a:schemeClr val="tx1">
                    <a:lumMod val="75000"/>
                    <a:lumOff val="25000"/>
                  </a:schemeClr>
                </a:solidFill>
                <a:latin typeface="Arial" panose="020B0604020202020204" pitchFamily="34" charset="0"/>
              </a:rPr>
              <a:t> ak </a:t>
            </a:r>
            <a:r>
              <a:rPr lang="en-US" sz="1600" b="0" i="0" u="none" strike="noStrike" baseline="-25000" dirty="0" err="1">
                <a:solidFill>
                  <a:schemeClr val="tx1">
                    <a:lumMod val="75000"/>
                    <a:lumOff val="25000"/>
                  </a:schemeClr>
                </a:solidFill>
                <a:latin typeface="Arial" panose="020B0604020202020204" pitchFamily="34" charset="0"/>
              </a:rPr>
              <a:t>Konsèp</a:t>
            </a:r>
            <a:endParaRPr lang="en-US" sz="1600" b="0" i="0" u="none" strike="noStrike" baseline="-25000" dirty="0">
              <a:solidFill>
                <a:schemeClr val="tx1">
                  <a:lumMod val="75000"/>
                  <a:lumOff val="25000"/>
                </a:schemeClr>
              </a:solidFill>
              <a:latin typeface="Arial" panose="020B0604020202020204" pitchFamily="34" charset="0"/>
            </a:endParaRPr>
          </a:p>
        </p:txBody>
      </p:sp>
      <p:sp>
        <p:nvSpPr>
          <p:cNvPr id="16" name="TextBox 15">
            <a:extLst>
              <a:ext uri="{FF2B5EF4-FFF2-40B4-BE49-F238E27FC236}">
                <a16:creationId xmlns:a16="http://schemas.microsoft.com/office/drawing/2014/main" id="{E4A4F36D-6680-8AE8-0C86-C794EB8981E4}"/>
              </a:ext>
            </a:extLst>
          </p:cNvPr>
          <p:cNvSpPr txBox="1"/>
          <p:nvPr/>
        </p:nvSpPr>
        <p:spPr>
          <a:xfrm>
            <a:off x="8216900" y="3407705"/>
            <a:ext cx="1256114" cy="256480"/>
          </a:xfrm>
          <a:prstGeom prst="rect">
            <a:avLst/>
          </a:prstGeom>
          <a:solidFill>
            <a:srgbClr val="EEEEEE"/>
          </a:solidFill>
          <a:ln>
            <a:noFill/>
          </a:ln>
        </p:spPr>
        <p:txBody>
          <a:bodyPr wrap="square" rtlCol="0">
            <a:spAutoFit/>
          </a:bodyPr>
          <a:lstStyle/>
          <a:p>
            <a:r>
              <a:rPr lang="en-US" sz="1600" b="0" i="0" u="none" strike="noStrike" baseline="-25000" dirty="0" err="1">
                <a:solidFill>
                  <a:schemeClr val="tx1">
                    <a:lumMod val="75000"/>
                    <a:lumOff val="25000"/>
                  </a:schemeClr>
                </a:solidFill>
                <a:latin typeface="Arial" panose="020B0604020202020204" pitchFamily="34" charset="0"/>
              </a:rPr>
              <a:t>Endepandans</a:t>
            </a:r>
            <a:endParaRPr lang="en-US" sz="1600" b="0" i="0" u="none" strike="noStrike" baseline="-25000" dirty="0">
              <a:solidFill>
                <a:schemeClr val="tx1">
                  <a:lumMod val="75000"/>
                  <a:lumOff val="25000"/>
                </a:schemeClr>
              </a:solidFill>
              <a:latin typeface="Arial" panose="020B0604020202020204" pitchFamily="34" charset="0"/>
            </a:endParaRPr>
          </a:p>
        </p:txBody>
      </p:sp>
      <p:sp>
        <p:nvSpPr>
          <p:cNvPr id="17" name="TextBox 16">
            <a:extLst>
              <a:ext uri="{FF2B5EF4-FFF2-40B4-BE49-F238E27FC236}">
                <a16:creationId xmlns:a16="http://schemas.microsoft.com/office/drawing/2014/main" id="{7C9390FC-D695-C67A-A417-8F7AB00CD8FF}"/>
              </a:ext>
            </a:extLst>
          </p:cNvPr>
          <p:cNvSpPr txBox="1"/>
          <p:nvPr/>
        </p:nvSpPr>
        <p:spPr>
          <a:xfrm>
            <a:off x="9523814" y="3407705"/>
            <a:ext cx="966386" cy="420628"/>
          </a:xfrm>
          <a:prstGeom prst="rect">
            <a:avLst/>
          </a:prstGeom>
          <a:solidFill>
            <a:srgbClr val="EEEEEE"/>
          </a:solidFill>
          <a:ln>
            <a:noFill/>
          </a:ln>
        </p:spPr>
        <p:txBody>
          <a:bodyPr wrap="square" rtlCol="0">
            <a:spAutoFit/>
          </a:bodyPr>
          <a:lstStyle/>
          <a:p>
            <a:r>
              <a:rPr lang="en-US" sz="1600" b="0" i="0" u="none" strike="noStrike" baseline="-25000" dirty="0">
                <a:solidFill>
                  <a:schemeClr val="tx1">
                    <a:lumMod val="75000"/>
                    <a:lumOff val="25000"/>
                  </a:schemeClr>
                </a:solidFill>
                <a:latin typeface="Arial" panose="020B0604020202020204" pitchFamily="34" charset="0"/>
              </a:rPr>
              <a:t>Oto-</a:t>
            </a:r>
            <a:r>
              <a:rPr lang="en-US" sz="1600" b="0" i="0" u="none" strike="noStrike" baseline="-25000" dirty="0" err="1">
                <a:solidFill>
                  <a:schemeClr val="tx1">
                    <a:lumMod val="75000"/>
                    <a:lumOff val="25000"/>
                  </a:schemeClr>
                </a:solidFill>
                <a:latin typeface="Arial" panose="020B0604020202020204" pitchFamily="34" charset="0"/>
              </a:rPr>
              <a:t>evalyasyon</a:t>
            </a:r>
            <a:endParaRPr lang="en-US" sz="1600" b="0" i="0" u="none" strike="noStrike" baseline="-25000" dirty="0">
              <a:solidFill>
                <a:schemeClr val="tx1">
                  <a:lumMod val="75000"/>
                  <a:lumOff val="25000"/>
                </a:schemeClr>
              </a:solidFill>
              <a:latin typeface="Arial" panose="020B0604020202020204" pitchFamily="34" charset="0"/>
            </a:endParaRPr>
          </a:p>
        </p:txBody>
      </p:sp>
      <p:sp>
        <p:nvSpPr>
          <p:cNvPr id="18" name="TextBox 17">
            <a:extLst>
              <a:ext uri="{FF2B5EF4-FFF2-40B4-BE49-F238E27FC236}">
                <a16:creationId xmlns:a16="http://schemas.microsoft.com/office/drawing/2014/main" id="{705F45DB-0DA5-71A4-384C-22DE441905D8}"/>
              </a:ext>
            </a:extLst>
          </p:cNvPr>
          <p:cNvSpPr txBox="1"/>
          <p:nvPr/>
        </p:nvSpPr>
        <p:spPr>
          <a:xfrm>
            <a:off x="10449135" y="3407705"/>
            <a:ext cx="966386" cy="420628"/>
          </a:xfrm>
          <a:prstGeom prst="rect">
            <a:avLst/>
          </a:prstGeom>
          <a:solidFill>
            <a:srgbClr val="EEEEEE"/>
          </a:solidFill>
          <a:ln>
            <a:noFill/>
          </a:ln>
        </p:spPr>
        <p:txBody>
          <a:bodyPr wrap="square" rtlCol="0">
            <a:spAutoFit/>
          </a:bodyPr>
          <a:lstStyle/>
          <a:p>
            <a:r>
              <a:rPr lang="en-US" sz="1600" b="0" i="0" u="none" strike="noStrike" baseline="-25000" dirty="0" err="1">
                <a:solidFill>
                  <a:schemeClr val="tx1">
                    <a:lumMod val="75000"/>
                    <a:lumOff val="25000"/>
                  </a:schemeClr>
                </a:solidFill>
                <a:latin typeface="Arial" panose="020B0604020202020204" pitchFamily="34" charset="0"/>
              </a:rPr>
              <a:t>Pèfòmans</a:t>
            </a:r>
            <a:r>
              <a:rPr lang="en-US" sz="1600" b="0" i="0" u="none" strike="noStrike" baseline="-25000" dirty="0">
                <a:solidFill>
                  <a:schemeClr val="tx1">
                    <a:lumMod val="75000"/>
                    <a:lumOff val="25000"/>
                  </a:schemeClr>
                </a:solidFill>
                <a:latin typeface="Arial" panose="020B0604020202020204" pitchFamily="34" charset="0"/>
              </a:rPr>
              <a:t> </a:t>
            </a:r>
            <a:r>
              <a:rPr lang="en-US" sz="1600" b="0" i="0" u="none" strike="noStrike" baseline="-25000" dirty="0" err="1">
                <a:solidFill>
                  <a:schemeClr val="tx1">
                    <a:lumMod val="75000"/>
                    <a:lumOff val="25000"/>
                  </a:schemeClr>
                </a:solidFill>
                <a:latin typeface="Arial" panose="020B0604020202020204" pitchFamily="34" charset="0"/>
              </a:rPr>
              <a:t>Jeneralize</a:t>
            </a:r>
            <a:endParaRPr lang="en-US" sz="1600" b="0" i="0" u="none" strike="noStrike" baseline="-25000" dirty="0">
              <a:solidFill>
                <a:schemeClr val="tx1">
                  <a:lumMod val="75000"/>
                  <a:lumOff val="25000"/>
                </a:schemeClr>
              </a:solidFill>
              <a:latin typeface="Arial" panose="020B0604020202020204" pitchFamily="34" charset="0"/>
            </a:endParaRPr>
          </a:p>
        </p:txBody>
      </p:sp>
      <p:sp>
        <p:nvSpPr>
          <p:cNvPr id="20" name="TextBox 19">
            <a:extLst>
              <a:ext uri="{FF2B5EF4-FFF2-40B4-BE49-F238E27FC236}">
                <a16:creationId xmlns:a16="http://schemas.microsoft.com/office/drawing/2014/main" id="{6512B7DE-7A01-27D4-E3A1-5D09944473F5}"/>
              </a:ext>
            </a:extLst>
          </p:cNvPr>
          <p:cNvSpPr txBox="1"/>
          <p:nvPr/>
        </p:nvSpPr>
        <p:spPr>
          <a:xfrm>
            <a:off x="4260674" y="4423416"/>
            <a:ext cx="1031370" cy="266740"/>
          </a:xfrm>
          <a:prstGeom prst="rect">
            <a:avLst/>
          </a:prstGeom>
          <a:solidFill>
            <a:srgbClr val="F9F9F9"/>
          </a:solidFill>
          <a:ln>
            <a:noFill/>
          </a:ln>
        </p:spPr>
        <p:txBody>
          <a:bodyPr wrap="square" rtlCol="0">
            <a:spAutoFit/>
          </a:bodyPr>
          <a:lstStyle/>
          <a:p>
            <a:r>
              <a:rPr lang="en-US" sz="1700" b="0" i="0" u="none" strike="noStrike" baseline="-25000" dirty="0" err="1">
                <a:solidFill>
                  <a:schemeClr val="tx1">
                    <a:lumMod val="75000"/>
                    <a:lumOff val="25000"/>
                  </a:schemeClr>
                </a:solidFill>
                <a:latin typeface="Arial" panose="020B0604020202020204" pitchFamily="34" charset="0"/>
              </a:rPr>
              <a:t>Langaj</a:t>
            </a:r>
            <a:endParaRPr lang="en-US" sz="1700" b="0" i="0" u="none" strike="noStrike" baseline="-25000" dirty="0">
              <a:solidFill>
                <a:schemeClr val="tx1">
                  <a:lumMod val="75000"/>
                  <a:lumOff val="25000"/>
                </a:schemeClr>
              </a:solidFill>
              <a:latin typeface="Arial" panose="020B0604020202020204" pitchFamily="34" charset="0"/>
            </a:endParaRPr>
          </a:p>
        </p:txBody>
      </p:sp>
      <p:sp>
        <p:nvSpPr>
          <p:cNvPr id="21" name="TextBox 20">
            <a:extLst>
              <a:ext uri="{FF2B5EF4-FFF2-40B4-BE49-F238E27FC236}">
                <a16:creationId xmlns:a16="http://schemas.microsoft.com/office/drawing/2014/main" id="{3803EE48-CE14-91F3-E61B-D626030277E1}"/>
              </a:ext>
            </a:extLst>
          </p:cNvPr>
          <p:cNvSpPr txBox="1"/>
          <p:nvPr/>
        </p:nvSpPr>
        <p:spPr>
          <a:xfrm>
            <a:off x="4260674" y="4829279"/>
            <a:ext cx="1031370" cy="266740"/>
          </a:xfrm>
          <a:prstGeom prst="rect">
            <a:avLst/>
          </a:prstGeom>
          <a:solidFill>
            <a:srgbClr val="F9F9F9"/>
          </a:solidFill>
          <a:ln>
            <a:noFill/>
          </a:ln>
        </p:spPr>
        <p:txBody>
          <a:bodyPr wrap="square" rtlCol="0">
            <a:spAutoFit/>
          </a:bodyPr>
          <a:lstStyle/>
          <a:p>
            <a:r>
              <a:rPr lang="en-US" sz="1700" baseline="-25000" dirty="0" err="1">
                <a:solidFill>
                  <a:schemeClr val="tx1">
                    <a:lumMod val="75000"/>
                    <a:lumOff val="25000"/>
                  </a:schemeClr>
                </a:solidFill>
                <a:latin typeface="Arial" panose="020B0604020202020204" pitchFamily="34" charset="0"/>
              </a:rPr>
              <a:t>Lekti</a:t>
            </a:r>
            <a:endParaRPr lang="en-US" sz="1700" b="0" i="0" u="none" strike="noStrike" baseline="-25000" dirty="0">
              <a:solidFill>
                <a:schemeClr val="tx1">
                  <a:lumMod val="75000"/>
                  <a:lumOff val="25000"/>
                </a:schemeClr>
              </a:solidFill>
              <a:latin typeface="Arial" panose="020B0604020202020204" pitchFamily="34" charset="0"/>
            </a:endParaRPr>
          </a:p>
        </p:txBody>
      </p:sp>
      <p:sp>
        <p:nvSpPr>
          <p:cNvPr id="22" name="TextBox 21">
            <a:extLst>
              <a:ext uri="{FF2B5EF4-FFF2-40B4-BE49-F238E27FC236}">
                <a16:creationId xmlns:a16="http://schemas.microsoft.com/office/drawing/2014/main" id="{96DA6519-8248-B960-F512-F49049FB84B8}"/>
              </a:ext>
            </a:extLst>
          </p:cNvPr>
          <p:cNvSpPr txBox="1"/>
          <p:nvPr/>
        </p:nvSpPr>
        <p:spPr>
          <a:xfrm>
            <a:off x="4260674" y="5247842"/>
            <a:ext cx="1031370" cy="266740"/>
          </a:xfrm>
          <a:prstGeom prst="rect">
            <a:avLst/>
          </a:prstGeom>
          <a:solidFill>
            <a:srgbClr val="F9F9F9"/>
          </a:solidFill>
          <a:ln>
            <a:noFill/>
          </a:ln>
        </p:spPr>
        <p:txBody>
          <a:bodyPr wrap="square" rtlCol="0">
            <a:spAutoFit/>
          </a:bodyPr>
          <a:lstStyle/>
          <a:p>
            <a:r>
              <a:rPr lang="en-US" sz="1700" b="0" i="0" u="none" strike="noStrike" baseline="-25000" dirty="0" err="1">
                <a:solidFill>
                  <a:schemeClr val="tx1">
                    <a:lumMod val="75000"/>
                    <a:lumOff val="25000"/>
                  </a:schemeClr>
                </a:solidFill>
                <a:latin typeface="Arial" panose="020B0604020202020204" pitchFamily="34" charset="0"/>
              </a:rPr>
              <a:t>Ekriti</a:t>
            </a:r>
            <a:endParaRPr lang="en-US" sz="1700" b="0" i="0" u="none" strike="noStrike" baseline="-25000" dirty="0">
              <a:solidFill>
                <a:schemeClr val="tx1">
                  <a:lumMod val="75000"/>
                  <a:lumOff val="25000"/>
                </a:schemeClr>
              </a:solidFill>
              <a:latin typeface="Arial" panose="020B0604020202020204" pitchFamily="34" charset="0"/>
            </a:endParaRPr>
          </a:p>
        </p:txBody>
      </p:sp>
      <p:sp>
        <p:nvSpPr>
          <p:cNvPr id="13" name="Slide Number Placeholder 6">
            <a:extLst>
              <a:ext uri="{FF2B5EF4-FFF2-40B4-BE49-F238E27FC236}">
                <a16:creationId xmlns:a16="http://schemas.microsoft.com/office/drawing/2014/main" id="{6CEAD084-9936-80A9-376C-7A775ACE85BF}"/>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23</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D66B301E-E0C2-B66C-1D08-D1A47A785CB4}"/>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1EF3401-C721-EDCE-8339-6C1B4D98EF4B}"/>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3746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3ACD2-960E-496E-EF0A-DC4B63B27325}"/>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8C45B6E8-F968-9DCF-1682-C781C3BAF760}"/>
              </a:ext>
            </a:extLst>
          </p:cNvPr>
          <p:cNvSpPr>
            <a:spLocks noGrp="1"/>
          </p:cNvSpPr>
          <p:nvPr>
            <p:ph type="title"/>
          </p:nvPr>
        </p:nvSpPr>
        <p:spPr>
          <a:xfrm>
            <a:off x="12358" y="42995"/>
            <a:ext cx="12088136" cy="819672"/>
          </a:xfrm>
        </p:spPr>
        <p:txBody>
          <a:bodyPr>
            <a:noAutofit/>
          </a:bodyPr>
          <a:lstStyle/>
          <a:p>
            <a:r>
              <a:rPr lang="en-US" sz="4800" dirty="0" err="1">
                <a:solidFill>
                  <a:srgbClr val="1A4785"/>
                </a:solidFill>
                <a:latin typeface="Aptos" panose="020B0004020202020204" pitchFamily="34" charset="0"/>
                <a:ea typeface="Open Sans Light" pitchFamily="2" charset="0"/>
                <a:cs typeface="Open Sans Light" pitchFamily="2" charset="0"/>
              </a:rPr>
              <a:t>Afiche</a:t>
            </a:r>
            <a:r>
              <a:rPr lang="en-US" sz="4800" dirty="0">
                <a:solidFill>
                  <a:srgbClr val="1A4785"/>
                </a:solidFill>
                <a:latin typeface="Aptos" panose="020B0004020202020204" pitchFamily="34" charset="0"/>
                <a:ea typeface="Open Sans Light" pitchFamily="2" charset="0"/>
                <a:cs typeface="Open Sans Light" pitchFamily="2" charset="0"/>
              </a:rPr>
              <a:t> </a:t>
            </a:r>
            <a:r>
              <a:rPr lang="en-US" sz="4800" dirty="0" err="1">
                <a:solidFill>
                  <a:srgbClr val="1A4785"/>
                </a:solidFill>
                <a:latin typeface="Aptos" panose="020B0004020202020204" pitchFamily="34" charset="0"/>
                <a:ea typeface="Open Sans Light" pitchFamily="2" charset="0"/>
                <a:cs typeface="Open Sans Light" pitchFamily="2" charset="0"/>
              </a:rPr>
              <a:t>rezilta</a:t>
            </a:r>
            <a:r>
              <a:rPr lang="en-US" sz="4800" dirty="0">
                <a:solidFill>
                  <a:srgbClr val="1A4785"/>
                </a:solidFill>
                <a:latin typeface="Aptos" panose="020B0004020202020204" pitchFamily="34" charset="0"/>
                <a:ea typeface="Open Sans Light" pitchFamily="2" charset="0"/>
                <a:cs typeface="Open Sans Light" pitchFamily="2" charset="0"/>
              </a:rPr>
              <a:t> </a:t>
            </a:r>
            <a:r>
              <a:rPr lang="en-US" sz="4800" dirty="0" err="1">
                <a:solidFill>
                  <a:srgbClr val="1A4785"/>
                </a:solidFill>
                <a:latin typeface="Aptos" panose="020B0004020202020204" pitchFamily="34" charset="0"/>
                <a:ea typeface="Open Sans Light" pitchFamily="2" charset="0"/>
                <a:cs typeface="Open Sans Light" pitchFamily="2" charset="0"/>
              </a:rPr>
              <a:t>tès</a:t>
            </a:r>
            <a:r>
              <a:rPr lang="en-US" sz="4800" dirty="0">
                <a:solidFill>
                  <a:srgbClr val="1A4785"/>
                </a:solidFill>
                <a:latin typeface="Aptos" panose="020B0004020202020204" pitchFamily="34" charset="0"/>
                <a:ea typeface="Open Sans Light" pitchFamily="2" charset="0"/>
                <a:cs typeface="Open Sans Light" pitchFamily="2" charset="0"/>
              </a:rPr>
              <a:t> MCAS-Alt </a:t>
            </a:r>
            <a:r>
              <a:rPr lang="en-US" sz="4800" dirty="0" err="1">
                <a:solidFill>
                  <a:srgbClr val="1A4785"/>
                </a:solidFill>
                <a:latin typeface="Aptos" panose="020B0004020202020204" pitchFamily="34" charset="0"/>
                <a:ea typeface="Open Sans Light" pitchFamily="2" charset="0"/>
                <a:cs typeface="Open Sans Light" pitchFamily="2" charset="0"/>
              </a:rPr>
              <a:t>yo</a:t>
            </a:r>
            <a:r>
              <a:rPr lang="en-US" sz="4800" dirty="0">
                <a:solidFill>
                  <a:srgbClr val="1A4785"/>
                </a:solidFill>
                <a:latin typeface="Aptos" panose="020B0004020202020204" pitchFamily="34" charset="0"/>
                <a:ea typeface="Open Sans Light" pitchFamily="2" charset="0"/>
                <a:cs typeface="Open Sans Light" pitchFamily="2" charset="0"/>
              </a:rPr>
              <a:t>: </a:t>
            </a:r>
            <a:r>
              <a:rPr lang="en-US" sz="4800" dirty="0" err="1">
                <a:solidFill>
                  <a:srgbClr val="1A4785"/>
                </a:solidFill>
                <a:latin typeface="Aptos" panose="020B0004020202020204" pitchFamily="34" charset="0"/>
                <a:ea typeface="Open Sans Light" pitchFamily="2" charset="0"/>
                <a:cs typeface="Open Sans Light" pitchFamily="2" charset="0"/>
              </a:rPr>
              <a:t>Domèn</a:t>
            </a:r>
            <a:r>
              <a:rPr lang="en-US" sz="4800" dirty="0">
                <a:solidFill>
                  <a:srgbClr val="1A4785"/>
                </a:solidFill>
                <a:latin typeface="Aptos" panose="020B0004020202020204" pitchFamily="34" charset="0"/>
                <a:ea typeface="Open Sans Light" pitchFamily="2" charset="0"/>
                <a:cs typeface="Open Sans Light" pitchFamily="2" charset="0"/>
              </a:rPr>
              <a:t> </a:t>
            </a:r>
            <a:r>
              <a:rPr lang="en-US" sz="4800" dirty="0" err="1">
                <a:solidFill>
                  <a:srgbClr val="1A4785"/>
                </a:solidFill>
                <a:latin typeface="Aptos" panose="020B0004020202020204" pitchFamily="34" charset="0"/>
                <a:ea typeface="Open Sans Light" pitchFamily="2" charset="0"/>
                <a:cs typeface="Open Sans Light" pitchFamily="2" charset="0"/>
              </a:rPr>
              <a:t>Nòt</a:t>
            </a:r>
            <a:r>
              <a:rPr lang="en-US" sz="4800" dirty="0">
                <a:solidFill>
                  <a:srgbClr val="1A4785"/>
                </a:solidFill>
                <a:latin typeface="Aptos" panose="020B0004020202020204" pitchFamily="34" charset="0"/>
                <a:ea typeface="Open Sans Light" pitchFamily="2" charset="0"/>
                <a:cs typeface="Open Sans Light" pitchFamily="2" charset="0"/>
              </a:rPr>
              <a:t> </a:t>
            </a:r>
            <a:r>
              <a:rPr lang="en-US" sz="4800" dirty="0" err="1">
                <a:solidFill>
                  <a:srgbClr val="1A4785"/>
                </a:solidFill>
                <a:latin typeface="Aptos" panose="020B0004020202020204" pitchFamily="34" charset="0"/>
                <a:ea typeface="Open Sans Light" pitchFamily="2" charset="0"/>
                <a:cs typeface="Open Sans Light" pitchFamily="2" charset="0"/>
              </a:rPr>
              <a:t>yo</a:t>
            </a:r>
            <a:endParaRPr lang="en-US" sz="4000" dirty="0"/>
          </a:p>
        </p:txBody>
      </p:sp>
      <p:pic>
        <p:nvPicPr>
          <p:cNvPr id="7" name="Picture 6" descr="Yon kapti ekran pati nòt yo pou evalyasyon MCAS-Alt la, sa ki montre Nivo Konpleksite ak Demonstrasyon Konpetans ak Konsèp.&#10;">
            <a:extLst>
              <a:ext uri="{FF2B5EF4-FFF2-40B4-BE49-F238E27FC236}">
                <a16:creationId xmlns:a16="http://schemas.microsoft.com/office/drawing/2014/main" id="{A967D310-4442-10CD-7ABD-025A938F3DBD}"/>
              </a:ext>
            </a:extLst>
          </p:cNvPr>
          <p:cNvPicPr>
            <a:picLocks noChangeAspect="1"/>
          </p:cNvPicPr>
          <p:nvPr/>
        </p:nvPicPr>
        <p:blipFill>
          <a:blip r:embed="rId2"/>
          <a:stretch>
            <a:fillRect/>
          </a:stretch>
        </p:blipFill>
        <p:spPr>
          <a:xfrm>
            <a:off x="166544" y="932524"/>
            <a:ext cx="5929455" cy="3834026"/>
          </a:xfrm>
          <a:prstGeom prst="rect">
            <a:avLst/>
          </a:prstGeom>
        </p:spPr>
      </p:pic>
      <p:sp>
        <p:nvSpPr>
          <p:cNvPr id="2" name="Rectangle 1">
            <a:extLst>
              <a:ext uri="{FF2B5EF4-FFF2-40B4-BE49-F238E27FC236}">
                <a16:creationId xmlns:a16="http://schemas.microsoft.com/office/drawing/2014/main" id="{68C40EB6-230F-C169-6C43-761D0CC252F5}"/>
              </a:ext>
              <a:ext uri="{C183D7F6-B498-43B3-948B-1728B52AA6E4}">
                <adec:decorative xmlns:adec="http://schemas.microsoft.com/office/drawing/2017/decorative" val="1"/>
              </a:ext>
            </a:extLst>
          </p:cNvPr>
          <p:cNvSpPr/>
          <p:nvPr/>
        </p:nvSpPr>
        <p:spPr>
          <a:xfrm>
            <a:off x="1787399" y="1218186"/>
            <a:ext cx="2231594" cy="31112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 name="TextBox 3">
            <a:extLst>
              <a:ext uri="{FF2B5EF4-FFF2-40B4-BE49-F238E27FC236}">
                <a16:creationId xmlns:a16="http://schemas.microsoft.com/office/drawing/2014/main" id="{8E30B1FF-ABFA-5C72-4A64-AC078BD38180}"/>
              </a:ext>
            </a:extLst>
          </p:cNvPr>
          <p:cNvSpPr txBox="1"/>
          <p:nvPr/>
        </p:nvSpPr>
        <p:spPr>
          <a:xfrm>
            <a:off x="1787399" y="1142919"/>
            <a:ext cx="1969732" cy="400110"/>
          </a:xfrm>
          <a:prstGeom prst="rect">
            <a:avLst/>
          </a:prstGeom>
          <a:noFill/>
          <a:ln>
            <a:noFill/>
          </a:ln>
        </p:spPr>
        <p:txBody>
          <a:bodyPr wrap="square" rtlCol="0">
            <a:spAutoFit/>
          </a:bodyPr>
          <a:lstStyle/>
          <a:p>
            <a:r>
              <a:rPr lang="es-AR" sz="1000" dirty="0" err="1">
                <a:latin typeface="Aptos Slab Light" panose="020F05020202040A0204" pitchFamily="34" charset="0"/>
                <a:cs typeface="Arial" panose="020B0604020202020204" pitchFamily="34" charset="0"/>
              </a:rPr>
              <a:t>Depatman</a:t>
            </a:r>
            <a:r>
              <a:rPr lang="es-AR" sz="1000" dirty="0">
                <a:latin typeface="Aptos Slab Light" panose="020F05020202040A0204" pitchFamily="34" charset="0"/>
                <a:cs typeface="Arial" panose="020B0604020202020204" pitchFamily="34" charset="0"/>
              </a:rPr>
              <a:t> </a:t>
            </a:r>
            <a:r>
              <a:rPr lang="es-AR" sz="1000" dirty="0" err="1">
                <a:latin typeface="Aptos Slab Light" panose="020F05020202040A0204" pitchFamily="34" charset="0"/>
                <a:cs typeface="Arial" panose="020B0604020202020204" pitchFamily="34" charset="0"/>
              </a:rPr>
              <a:t>Edikasyon</a:t>
            </a:r>
            <a:r>
              <a:rPr lang="es-AR" sz="1000" dirty="0">
                <a:latin typeface="Aptos Slab Light" panose="020F05020202040A0204" pitchFamily="34" charset="0"/>
                <a:cs typeface="Arial" panose="020B0604020202020204" pitchFamily="34" charset="0"/>
              </a:rPr>
              <a:t> </a:t>
            </a:r>
            <a:r>
              <a:rPr lang="es-AR" sz="1000" dirty="0" err="1">
                <a:latin typeface="Aptos Slab Light" panose="020F05020202040A0204" pitchFamily="34" charset="0"/>
                <a:cs typeface="Arial" panose="020B0604020202020204" pitchFamily="34" charset="0"/>
              </a:rPr>
              <a:t>Primè</a:t>
            </a:r>
            <a:r>
              <a:rPr lang="es-AR" sz="1000" dirty="0">
                <a:latin typeface="Aptos Slab Light" panose="020F05020202040A0204" pitchFamily="34" charset="0"/>
                <a:cs typeface="Arial" panose="020B0604020202020204" pitchFamily="34" charset="0"/>
              </a:rPr>
              <a:t> ak </a:t>
            </a:r>
            <a:r>
              <a:rPr lang="es-AR" sz="1000" dirty="0" err="1">
                <a:latin typeface="Aptos Slab Light" panose="020F05020202040A0204" pitchFamily="34" charset="0"/>
                <a:cs typeface="Arial" panose="020B0604020202020204" pitchFamily="34" charset="0"/>
              </a:rPr>
              <a:t>Segondè</a:t>
            </a:r>
            <a:endParaRPr lang="es-AR" sz="1000" dirty="0">
              <a:latin typeface="Aptos Slab Light" panose="020F05020202040A0204" pitchFamily="34" charset="0"/>
              <a:cs typeface="Arial" panose="020B0604020202020204" pitchFamily="34" charset="0"/>
            </a:endParaRPr>
          </a:p>
        </p:txBody>
      </p:sp>
      <p:sp>
        <p:nvSpPr>
          <p:cNvPr id="9" name="TextBox 8">
            <a:extLst>
              <a:ext uri="{FF2B5EF4-FFF2-40B4-BE49-F238E27FC236}">
                <a16:creationId xmlns:a16="http://schemas.microsoft.com/office/drawing/2014/main" id="{A900D8AD-2D4A-2E14-26AD-16013AACAF8A}"/>
              </a:ext>
            </a:extLst>
          </p:cNvPr>
          <p:cNvSpPr txBox="1"/>
          <p:nvPr/>
        </p:nvSpPr>
        <p:spPr>
          <a:xfrm>
            <a:off x="397869" y="1634057"/>
            <a:ext cx="5393331" cy="276999"/>
          </a:xfrm>
          <a:prstGeom prst="rect">
            <a:avLst/>
          </a:prstGeom>
          <a:solidFill>
            <a:srgbClr val="F9F9F9"/>
          </a:solidFill>
          <a:ln>
            <a:noFill/>
          </a:ln>
        </p:spPr>
        <p:txBody>
          <a:bodyPr wrap="square" rtlCol="0" anchor="ctr" anchorCtr="0">
            <a:spAutoFit/>
          </a:bodyPr>
          <a:lstStyle/>
          <a:p>
            <a:r>
              <a:rPr lang="en-US" b="0" i="0" u="none" strike="noStrike" baseline="-25000" dirty="0" err="1">
                <a:solidFill>
                  <a:schemeClr val="bg2">
                    <a:lumMod val="25000"/>
                  </a:schemeClr>
                </a:solidFill>
                <a:latin typeface="Arial" panose="020B0604020202020204" pitchFamily="34" charset="0"/>
              </a:rPr>
              <a:t>Yo</a:t>
            </a:r>
            <a:r>
              <a:rPr lang="en-US" b="0" i="0" u="none" strike="noStrike" baseline="-25000" dirty="0">
                <a:solidFill>
                  <a:schemeClr val="bg2">
                    <a:lumMod val="25000"/>
                  </a:schemeClr>
                </a:solidFill>
                <a:latin typeface="Arial" panose="020B0604020202020204" pitchFamily="34" charset="0"/>
              </a:rPr>
              <a:t> te bay MCAS-Alt </a:t>
            </a:r>
            <a:r>
              <a:rPr lang="en-US" b="0" i="0" u="none" strike="noStrike" baseline="-25000" dirty="0" err="1">
                <a:solidFill>
                  <a:schemeClr val="bg2">
                    <a:lumMod val="25000"/>
                  </a:schemeClr>
                </a:solidFill>
                <a:latin typeface="Arial" panose="020B0604020202020204" pitchFamily="34" charset="0"/>
              </a:rPr>
              <a:t>pitit</a:t>
            </a:r>
            <a:r>
              <a:rPr lang="en-US" b="0" i="0" u="none" strike="noStrike" baseline="-25000" dirty="0">
                <a:solidFill>
                  <a:schemeClr val="bg2">
                    <a:lumMod val="25000"/>
                  </a:schemeClr>
                </a:solidFill>
                <a:latin typeface="Arial" panose="020B0604020202020204" pitchFamily="34" charset="0"/>
              </a:rPr>
              <a:t> </a:t>
            </a:r>
            <a:r>
              <a:rPr lang="en-US" b="0" i="0" u="none" strike="noStrike" baseline="-25000" dirty="0" err="1">
                <a:solidFill>
                  <a:schemeClr val="bg2">
                    <a:lumMod val="25000"/>
                  </a:schemeClr>
                </a:solidFill>
                <a:latin typeface="Arial" panose="020B0604020202020204" pitchFamily="34" charset="0"/>
              </a:rPr>
              <a:t>ou</a:t>
            </a:r>
            <a:r>
              <a:rPr lang="en-US" b="0" i="0" u="none" strike="noStrike" baseline="-25000" dirty="0">
                <a:solidFill>
                  <a:schemeClr val="bg2">
                    <a:lumMod val="25000"/>
                  </a:schemeClr>
                </a:solidFill>
                <a:latin typeface="Arial" panose="020B0604020202020204" pitchFamily="34" charset="0"/>
              </a:rPr>
              <a:t> a </a:t>
            </a:r>
            <a:r>
              <a:rPr lang="en-US" b="0" i="0" u="none" strike="noStrike" baseline="-25000" dirty="0" err="1">
                <a:solidFill>
                  <a:schemeClr val="bg2">
                    <a:lumMod val="25000"/>
                  </a:schemeClr>
                </a:solidFill>
                <a:latin typeface="Arial" panose="020B0604020202020204" pitchFamily="34" charset="0"/>
              </a:rPr>
              <a:t>nòt</a:t>
            </a:r>
            <a:r>
              <a:rPr lang="en-US" b="0" i="0" u="none" strike="noStrike" baseline="-25000" dirty="0">
                <a:solidFill>
                  <a:schemeClr val="bg2">
                    <a:lumMod val="25000"/>
                  </a:schemeClr>
                </a:solidFill>
                <a:latin typeface="Arial" panose="020B0604020202020204" pitchFamily="34" charset="0"/>
              </a:rPr>
              <a:t> nan </a:t>
            </a:r>
            <a:r>
              <a:rPr lang="en-US" b="0" i="0" u="none" strike="noStrike" baseline="-25000" dirty="0" err="1">
                <a:solidFill>
                  <a:schemeClr val="bg2">
                    <a:lumMod val="25000"/>
                  </a:schemeClr>
                </a:solidFill>
                <a:latin typeface="Arial" panose="020B0604020202020204" pitchFamily="34" charset="0"/>
              </a:rPr>
              <a:t>Domèn</a:t>
            </a:r>
            <a:r>
              <a:rPr lang="en-US" b="0" i="0" u="none" strike="noStrike" baseline="-25000" dirty="0">
                <a:solidFill>
                  <a:schemeClr val="bg2">
                    <a:lumMod val="25000"/>
                  </a:schemeClr>
                </a:solidFill>
                <a:latin typeface="Arial" panose="020B0604020202020204" pitchFamily="34" charset="0"/>
              </a:rPr>
              <a:t> </a:t>
            </a:r>
            <a:r>
              <a:rPr lang="en-US" b="0" i="0" u="none" strike="noStrike" baseline="-25000" dirty="0" err="1">
                <a:solidFill>
                  <a:schemeClr val="bg2">
                    <a:lumMod val="25000"/>
                  </a:schemeClr>
                </a:solidFill>
                <a:latin typeface="Arial" panose="020B0604020202020204" pitchFamily="34" charset="0"/>
              </a:rPr>
              <a:t>Nòt</a:t>
            </a:r>
            <a:r>
              <a:rPr lang="en-US" b="0" i="0" u="none" strike="noStrike" baseline="-25000" dirty="0">
                <a:solidFill>
                  <a:schemeClr val="bg2">
                    <a:lumMod val="25000"/>
                  </a:schemeClr>
                </a:solidFill>
                <a:latin typeface="Arial" panose="020B0604020202020204" pitchFamily="34" charset="0"/>
              </a:rPr>
              <a:t> </a:t>
            </a:r>
            <a:r>
              <a:rPr lang="en-US" b="0" i="0" u="none" strike="noStrike" baseline="-25000" dirty="0" err="1">
                <a:solidFill>
                  <a:schemeClr val="bg2">
                    <a:lumMod val="25000"/>
                  </a:schemeClr>
                </a:solidFill>
                <a:latin typeface="Arial" panose="020B0604020202020204" pitchFamily="34" charset="0"/>
              </a:rPr>
              <a:t>sa</a:t>
            </a:r>
            <a:r>
              <a:rPr lang="en-US" b="0" i="0" u="none" strike="noStrike" baseline="-25000" dirty="0">
                <a:solidFill>
                  <a:schemeClr val="bg2">
                    <a:lumMod val="25000"/>
                  </a:schemeClr>
                </a:solidFill>
                <a:latin typeface="Arial" panose="020B0604020202020204" pitchFamily="34" charset="0"/>
              </a:rPr>
              <a:t> </a:t>
            </a:r>
            <a:r>
              <a:rPr lang="en-US" b="0" i="0" u="none" strike="noStrike" baseline="-25000" dirty="0" err="1">
                <a:solidFill>
                  <a:schemeClr val="bg2">
                    <a:lumMod val="25000"/>
                  </a:schemeClr>
                </a:solidFill>
                <a:latin typeface="Arial" panose="020B0604020202020204" pitchFamily="34" charset="0"/>
              </a:rPr>
              <a:t>yo</a:t>
            </a:r>
            <a:endParaRPr lang="en-US" b="0" i="0" u="none" strike="noStrike" baseline="-25000" dirty="0">
              <a:solidFill>
                <a:schemeClr val="bg2">
                  <a:lumMod val="25000"/>
                </a:schemeClr>
              </a:solidFill>
              <a:latin typeface="Arial" panose="020B0604020202020204" pitchFamily="34" charset="0"/>
            </a:endParaRPr>
          </a:p>
        </p:txBody>
      </p:sp>
      <p:sp>
        <p:nvSpPr>
          <p:cNvPr id="3" name="Rounded Rectangular Callout 11">
            <a:extLst>
              <a:ext uri="{FF2B5EF4-FFF2-40B4-BE49-F238E27FC236}">
                <a16:creationId xmlns:a16="http://schemas.microsoft.com/office/drawing/2014/main" id="{4A5C0486-07C7-5209-F1E4-6B4CAD9D30D4}"/>
              </a:ext>
            </a:extLst>
          </p:cNvPr>
          <p:cNvSpPr/>
          <p:nvPr/>
        </p:nvSpPr>
        <p:spPr>
          <a:xfrm>
            <a:off x="7747822" y="972971"/>
            <a:ext cx="3097710" cy="1322173"/>
          </a:xfrm>
          <a:prstGeom prst="wedgeRoundRectCallout">
            <a:avLst>
              <a:gd name="adj1" fmla="val -135458"/>
              <a:gd name="adj2" fmla="val 2768"/>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Gade </a:t>
            </a:r>
            <a:r>
              <a:rPr lang="en-US" dirty="0" err="1"/>
              <a:t>enfòmasyon</a:t>
            </a:r>
            <a:r>
              <a:rPr lang="en-US" dirty="0"/>
              <a:t> </a:t>
            </a:r>
            <a:r>
              <a:rPr lang="en-US" dirty="0" err="1"/>
              <a:t>detaye</a:t>
            </a:r>
            <a:r>
              <a:rPr lang="en-US" dirty="0"/>
              <a:t> sou </a:t>
            </a:r>
            <a:r>
              <a:rPr lang="en-US" dirty="0" err="1"/>
              <a:t>Dòmèn</a:t>
            </a:r>
            <a:r>
              <a:rPr lang="en-US" dirty="0"/>
              <a:t> </a:t>
            </a:r>
            <a:r>
              <a:rPr lang="en-US" dirty="0" err="1"/>
              <a:t>Nòt</a:t>
            </a:r>
            <a:r>
              <a:rPr lang="en-US" dirty="0"/>
              <a:t> </a:t>
            </a:r>
            <a:r>
              <a:rPr lang="en-US" dirty="0" err="1"/>
              <a:t>yo</a:t>
            </a:r>
            <a:r>
              <a:rPr lang="en-US" dirty="0"/>
              <a:t> </a:t>
            </a:r>
            <a:r>
              <a:rPr lang="en-US" dirty="0" err="1"/>
              <a:t>pou</a:t>
            </a:r>
            <a:r>
              <a:rPr lang="en-US" dirty="0"/>
              <a:t> </a:t>
            </a:r>
            <a:r>
              <a:rPr lang="en-US" dirty="0" err="1"/>
              <a:t>evalyasyon</a:t>
            </a:r>
            <a:r>
              <a:rPr lang="en-US" dirty="0"/>
              <a:t> MCAS-Alt la.</a:t>
            </a:r>
            <a:endParaRPr lang="en-US" dirty="0">
              <a:solidFill>
                <a:schemeClr val="bg1"/>
              </a:solidFill>
              <a:latin typeface="Aptos" panose="020B0004020202020204" pitchFamily="34" charset="0"/>
            </a:endParaRPr>
          </a:p>
        </p:txBody>
      </p:sp>
      <p:sp>
        <p:nvSpPr>
          <p:cNvPr id="11" name="TextBox 10">
            <a:extLst>
              <a:ext uri="{FF2B5EF4-FFF2-40B4-BE49-F238E27FC236}">
                <a16:creationId xmlns:a16="http://schemas.microsoft.com/office/drawing/2014/main" id="{0AAD8BB0-9DFF-C23D-E85D-E0BC32F178FD}"/>
              </a:ext>
            </a:extLst>
          </p:cNvPr>
          <p:cNvSpPr txBox="1"/>
          <p:nvPr/>
        </p:nvSpPr>
        <p:spPr>
          <a:xfrm>
            <a:off x="283480" y="1965212"/>
            <a:ext cx="5717270" cy="2705612"/>
          </a:xfrm>
          <a:prstGeom prst="rect">
            <a:avLst/>
          </a:prstGeom>
          <a:solidFill>
            <a:srgbClr val="F9F9F9"/>
          </a:solidFill>
        </p:spPr>
        <p:txBody>
          <a:bodyPr wrap="square" rtlCol="0" anchor="ctr" anchorCtr="0">
            <a:spAutoFit/>
          </a:bodyPr>
          <a:lstStyle/>
          <a:p>
            <a:pPr>
              <a:lnSpc>
                <a:spcPct val="110000"/>
              </a:lnSpc>
            </a:pPr>
            <a:endParaRPr lang="en-US" sz="900" dirty="0">
              <a:latin typeface="Arial" panose="020B0604020202020204" pitchFamily="34" charset="0"/>
              <a:cs typeface="Arial" panose="020B0604020202020204" pitchFamily="34" charset="0"/>
            </a:endParaRPr>
          </a:p>
          <a:p>
            <a:pPr>
              <a:lnSpc>
                <a:spcPct val="110000"/>
              </a:lnSpc>
            </a:pPr>
            <a:r>
              <a:rPr lang="en-US" sz="900" dirty="0" err="1">
                <a:latin typeface="Arial" panose="020B0604020202020204" pitchFamily="34" charset="0"/>
                <a:cs typeface="Arial" panose="020B0604020202020204" pitchFamily="34" charset="0"/>
              </a:rPr>
              <a:t>Nivo</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Konpleksite</a:t>
            </a:r>
            <a:r>
              <a:rPr lang="en-US" sz="900" dirty="0">
                <a:latin typeface="Arial" panose="020B0604020202020204" pitchFamily="34" charset="0"/>
                <a:cs typeface="Arial" panose="020B0604020202020204" pitchFamily="34" charset="0"/>
              </a:rPr>
              <a:t> — Fason </a:t>
            </a:r>
            <a:r>
              <a:rPr lang="en-US" sz="900" dirty="0" err="1">
                <a:latin typeface="Arial" panose="020B0604020202020204" pitchFamily="34" charset="0"/>
                <a:cs typeface="Arial" panose="020B0604020202020204" pitchFamily="34" charset="0"/>
              </a:rPr>
              <a:t>pitit</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ou</a:t>
            </a:r>
            <a:r>
              <a:rPr lang="en-US" sz="900" dirty="0">
                <a:latin typeface="Arial" panose="020B0604020202020204" pitchFamily="34" charset="0"/>
                <a:cs typeface="Arial" panose="020B0604020202020204" pitchFamily="34" charset="0"/>
              </a:rPr>
              <a:t> a te </a:t>
            </a:r>
            <a:r>
              <a:rPr lang="en-US" sz="900" dirty="0" err="1">
                <a:latin typeface="Arial" panose="020B0604020202020204" pitchFamily="34" charset="0"/>
                <a:cs typeface="Arial" panose="020B0604020202020204" pitchFamily="34" charset="0"/>
              </a:rPr>
              <a:t>travay</a:t>
            </a:r>
            <a:r>
              <a:rPr lang="en-US" sz="900" dirty="0">
                <a:latin typeface="Arial" panose="020B0604020202020204" pitchFamily="34" charset="0"/>
                <a:cs typeface="Arial" panose="020B0604020202020204" pitchFamily="34" charset="0"/>
              </a:rPr>
              <a:t> sou </a:t>
            </a:r>
            <a:r>
              <a:rPr lang="en-US" sz="900" dirty="0" err="1">
                <a:latin typeface="Arial" panose="020B0604020202020204" pitchFamily="34" charset="0"/>
                <a:cs typeface="Arial" panose="020B0604020202020204" pitchFamily="34" charset="0"/>
              </a:rPr>
              <a:t>nòm</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aprantisaj</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yo</a:t>
            </a:r>
            <a:r>
              <a:rPr lang="en-US" sz="900" dirty="0">
                <a:latin typeface="Arial" panose="020B0604020202020204" pitchFamily="34" charset="0"/>
                <a:cs typeface="Arial" panose="020B0604020202020204" pitchFamily="34" charset="0"/>
              </a:rPr>
              <a:t> nan chak </a:t>
            </a:r>
            <a:r>
              <a:rPr lang="en-US" sz="900" dirty="0" err="1">
                <a:latin typeface="Arial" panose="020B0604020202020204" pitchFamily="34" charset="0"/>
                <a:cs typeface="Arial" panose="020B0604020202020204" pitchFamily="34" charset="0"/>
              </a:rPr>
              <a:t>matyè</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kategori</a:t>
            </a:r>
            <a:r>
              <a:rPr lang="en-US" sz="900" dirty="0">
                <a:latin typeface="Arial" panose="020B0604020202020204" pitchFamily="34" charset="0"/>
                <a:cs typeface="Arial" panose="020B0604020202020204" pitchFamily="34" charset="0"/>
              </a:rPr>
              <a:t>)</a:t>
            </a:r>
          </a:p>
          <a:p>
            <a:pPr marL="92075">
              <a:lnSpc>
                <a:spcPct val="110000"/>
              </a:lnSpc>
            </a:pPr>
            <a:r>
              <a:rPr lang="en-US" sz="800" dirty="0">
                <a:latin typeface="Arial" panose="020B0604020202020204" pitchFamily="34" charset="0"/>
                <a:cs typeface="Arial" panose="020B0604020202020204" pitchFamily="34" charset="0"/>
              </a:rPr>
              <a:t>5 - Elèv la </a:t>
            </a:r>
            <a:r>
              <a:rPr lang="en-US" sz="800" dirty="0" err="1">
                <a:latin typeface="Arial" panose="020B0604020202020204" pitchFamily="34" charset="0"/>
                <a:cs typeface="Arial" panose="020B0604020202020204" pitchFamily="34" charset="0"/>
              </a:rPr>
              <a:t>travay</a:t>
            </a:r>
            <a:r>
              <a:rPr lang="en-US" sz="800" dirty="0">
                <a:latin typeface="Arial" panose="020B0604020202020204" pitchFamily="34" charset="0"/>
                <a:cs typeface="Arial" panose="020B0604020202020204" pitchFamily="34" charset="0"/>
              </a:rPr>
              <a:t> sou yon </a:t>
            </a:r>
            <a:r>
              <a:rPr lang="en-US" sz="800" dirty="0" err="1">
                <a:latin typeface="Arial" panose="020B0604020202020204" pitchFamily="34" charset="0"/>
                <a:cs typeface="Arial" panose="020B0604020202020204" pitchFamily="34" charset="0"/>
              </a:rPr>
              <a:t>pakèt</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nòm</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aprantisaj</a:t>
            </a:r>
            <a:r>
              <a:rPr lang="en-US" sz="800" dirty="0">
                <a:latin typeface="Arial" panose="020B0604020202020204" pitchFamily="34" charset="0"/>
                <a:cs typeface="Arial" panose="020B0604020202020204" pitchFamily="34" charset="0"/>
              </a:rPr>
              <a:t> ki </a:t>
            </a:r>
            <a:r>
              <a:rPr lang="en-US" sz="800" dirty="0" err="1">
                <a:latin typeface="Arial" panose="020B0604020202020204" pitchFamily="34" charset="0"/>
                <a:cs typeface="Arial" panose="020B0604020202020204" pitchFamily="34" charset="0"/>
              </a:rPr>
              <a:t>baze</a:t>
            </a:r>
            <a:r>
              <a:rPr lang="en-US" sz="800" dirty="0">
                <a:latin typeface="Arial" panose="020B0604020202020204" pitchFamily="34" charset="0"/>
                <a:cs typeface="Arial" panose="020B0604020202020204" pitchFamily="34" charset="0"/>
              </a:rPr>
              <a:t> sou </a:t>
            </a:r>
            <a:r>
              <a:rPr lang="en-US" sz="800" dirty="0" err="1">
                <a:latin typeface="Arial" panose="020B0604020202020204" pitchFamily="34" charset="0"/>
                <a:cs typeface="Arial" panose="020B0604020202020204" pitchFamily="34" charset="0"/>
              </a:rPr>
              <a:t>atant</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pou</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nivo</a:t>
            </a:r>
            <a:r>
              <a:rPr lang="en-US" sz="800" dirty="0">
                <a:latin typeface="Arial" panose="020B0604020202020204" pitchFamily="34" charset="0"/>
                <a:cs typeface="Arial" panose="020B0604020202020204" pitchFamily="34" charset="0"/>
              </a:rPr>
              <a:t> klas li a (</a:t>
            </a:r>
            <a:r>
              <a:rPr lang="en-US" sz="800" dirty="0" err="1">
                <a:latin typeface="Arial" panose="020B0604020202020204" pitchFamily="34" charset="0"/>
                <a:cs typeface="Arial" panose="020B0604020202020204" pitchFamily="34" charset="0"/>
              </a:rPr>
              <a:t>twa</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oswa</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plis</a:t>
            </a:r>
            <a:r>
              <a:rPr lang="en-US" sz="800" dirty="0">
                <a:latin typeface="Arial" panose="020B0604020202020204" pitchFamily="34" charset="0"/>
                <a:cs typeface="Arial" panose="020B0604020202020204" pitchFamily="34" charset="0"/>
              </a:rPr>
              <a:t>) nan </a:t>
            </a:r>
            <a:r>
              <a:rPr lang="en-US" sz="800" dirty="0" err="1">
                <a:latin typeface="Arial" panose="020B0604020202020204" pitchFamily="34" charset="0"/>
                <a:cs typeface="Arial" panose="020B0604020202020204" pitchFamily="34" charset="0"/>
              </a:rPr>
              <a:t>kategori</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sa</a:t>
            </a:r>
            <a:r>
              <a:rPr lang="en-US" sz="800" dirty="0">
                <a:latin typeface="Arial" panose="020B0604020202020204" pitchFamily="34" charset="0"/>
                <a:cs typeface="Arial" panose="020B0604020202020204" pitchFamily="34" charset="0"/>
              </a:rPr>
              <a:t> a.</a:t>
            </a:r>
          </a:p>
          <a:p>
            <a:pPr marL="92075">
              <a:lnSpc>
                <a:spcPct val="110000"/>
              </a:lnSpc>
            </a:pPr>
            <a:r>
              <a:rPr lang="en-US" sz="800" dirty="0">
                <a:latin typeface="Arial" panose="020B0604020202020204" pitchFamily="34" charset="0"/>
                <a:cs typeface="Arial" panose="020B0604020202020204" pitchFamily="34" charset="0"/>
              </a:rPr>
              <a:t>4 - Elèv la </a:t>
            </a:r>
            <a:r>
              <a:rPr lang="en-US" sz="800" dirty="0" err="1">
                <a:latin typeface="Arial" panose="020B0604020202020204" pitchFamily="34" charset="0"/>
                <a:cs typeface="Arial" panose="020B0604020202020204" pitchFamily="34" charset="0"/>
              </a:rPr>
              <a:t>travay</a:t>
            </a:r>
            <a:r>
              <a:rPr lang="en-US" sz="800" dirty="0">
                <a:latin typeface="Arial" panose="020B0604020202020204" pitchFamily="34" charset="0"/>
                <a:cs typeface="Arial" panose="020B0604020202020204" pitchFamily="34" charset="0"/>
              </a:rPr>
              <a:t> sou yon ti </a:t>
            </a:r>
            <a:r>
              <a:rPr lang="en-US" sz="800" dirty="0" err="1">
                <a:latin typeface="Arial" panose="020B0604020202020204" pitchFamily="34" charset="0"/>
                <a:cs typeface="Arial" panose="020B0604020202020204" pitchFamily="34" charset="0"/>
              </a:rPr>
              <a:t>echantiyon</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nòm</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aprantisaj</a:t>
            </a:r>
            <a:r>
              <a:rPr lang="en-US" sz="800" dirty="0">
                <a:latin typeface="Arial" panose="020B0604020202020204" pitchFamily="34" charset="0"/>
                <a:cs typeface="Arial" panose="020B0604020202020204" pitchFamily="34" charset="0"/>
              </a:rPr>
              <a:t> ki </a:t>
            </a:r>
            <a:r>
              <a:rPr lang="en-US" sz="800" dirty="0" err="1">
                <a:latin typeface="Arial" panose="020B0604020202020204" pitchFamily="34" charset="0"/>
                <a:cs typeface="Arial" panose="020B0604020202020204" pitchFamily="34" charset="0"/>
              </a:rPr>
              <a:t>baze</a:t>
            </a:r>
            <a:r>
              <a:rPr lang="en-US" sz="800" dirty="0">
                <a:latin typeface="Arial" panose="020B0604020202020204" pitchFamily="34" charset="0"/>
                <a:cs typeface="Arial" panose="020B0604020202020204" pitchFamily="34" charset="0"/>
              </a:rPr>
              <a:t> sou </a:t>
            </a:r>
            <a:r>
              <a:rPr lang="en-US" sz="800" dirty="0" err="1">
                <a:latin typeface="Arial" panose="020B0604020202020204" pitchFamily="34" charset="0"/>
                <a:cs typeface="Arial" panose="020B0604020202020204" pitchFamily="34" charset="0"/>
              </a:rPr>
              <a:t>atant</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pou</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nivo</a:t>
            </a:r>
            <a:r>
              <a:rPr lang="en-US" sz="800" dirty="0">
                <a:latin typeface="Arial" panose="020B0604020202020204" pitchFamily="34" charset="0"/>
                <a:cs typeface="Arial" panose="020B0604020202020204" pitchFamily="34" charset="0"/>
              </a:rPr>
              <a:t> klas li a (</a:t>
            </a:r>
            <a:r>
              <a:rPr lang="en-US" sz="800" dirty="0" err="1">
                <a:latin typeface="Arial" panose="020B0604020202020204" pitchFamily="34" charset="0"/>
                <a:cs typeface="Arial" panose="020B0604020202020204" pitchFamily="34" charset="0"/>
              </a:rPr>
              <a:t>youn</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oswa</a:t>
            </a:r>
            <a:r>
              <a:rPr lang="en-US" sz="800" dirty="0">
                <a:latin typeface="Arial" panose="020B0604020202020204" pitchFamily="34" charset="0"/>
                <a:cs typeface="Arial" panose="020B0604020202020204" pitchFamily="34" charset="0"/>
              </a:rPr>
              <a:t> de) nan </a:t>
            </a:r>
            <a:r>
              <a:rPr lang="en-US" sz="800" dirty="0" err="1">
                <a:latin typeface="Arial" panose="020B0604020202020204" pitchFamily="34" charset="0"/>
                <a:cs typeface="Arial" panose="020B0604020202020204" pitchFamily="34" charset="0"/>
              </a:rPr>
              <a:t>kategori</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sa</a:t>
            </a:r>
            <a:r>
              <a:rPr lang="en-US" sz="800" dirty="0">
                <a:latin typeface="Arial" panose="020B0604020202020204" pitchFamily="34" charset="0"/>
                <a:cs typeface="Arial" panose="020B0604020202020204" pitchFamily="34" charset="0"/>
              </a:rPr>
              <a:t> a.</a:t>
            </a:r>
          </a:p>
          <a:p>
            <a:pPr marL="92075">
              <a:lnSpc>
                <a:spcPct val="110000"/>
              </a:lnSpc>
            </a:pPr>
            <a:r>
              <a:rPr lang="en-US" sz="800" dirty="0">
                <a:latin typeface="Arial" panose="020B0604020202020204" pitchFamily="34" charset="0"/>
                <a:cs typeface="Arial" panose="020B0604020202020204" pitchFamily="34" charset="0"/>
              </a:rPr>
              <a:t>3 - Elèv la </a:t>
            </a:r>
            <a:r>
              <a:rPr lang="en-US" sz="800" dirty="0" err="1">
                <a:latin typeface="Arial" panose="020B0604020202020204" pitchFamily="34" charset="0"/>
                <a:cs typeface="Arial" panose="020B0604020202020204" pitchFamily="34" charset="0"/>
              </a:rPr>
              <a:t>travay</a:t>
            </a:r>
            <a:r>
              <a:rPr lang="en-US" sz="800" dirty="0">
                <a:latin typeface="Arial" panose="020B0604020202020204" pitchFamily="34" charset="0"/>
                <a:cs typeface="Arial" panose="020B0604020202020204" pitchFamily="34" charset="0"/>
              </a:rPr>
              <a:t> sou </a:t>
            </a:r>
            <a:r>
              <a:rPr lang="en-US" sz="800" dirty="0" err="1">
                <a:latin typeface="Arial" panose="020B0604020202020204" pitchFamily="34" charset="0"/>
                <a:cs typeface="Arial" panose="020B0604020202020204" pitchFamily="34" charset="0"/>
              </a:rPr>
              <a:t>nòm</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aprantisaj</a:t>
            </a:r>
            <a:r>
              <a:rPr lang="en-US" sz="800" dirty="0">
                <a:latin typeface="Arial" panose="020B0604020202020204" pitchFamily="34" charset="0"/>
                <a:cs typeface="Arial" panose="020B0604020202020204" pitchFamily="34" charset="0"/>
              </a:rPr>
              <a:t> ki te </a:t>
            </a:r>
            <a:r>
              <a:rPr lang="en-US" sz="800" dirty="0" err="1">
                <a:latin typeface="Arial" panose="020B0604020202020204" pitchFamily="34" charset="0"/>
                <a:cs typeface="Arial" panose="020B0604020202020204" pitchFamily="34" charset="0"/>
              </a:rPr>
              <a:t>modifye</a:t>
            </a:r>
            <a:r>
              <a:rPr lang="en-US" sz="800" dirty="0">
                <a:latin typeface="Arial" panose="020B0604020202020204" pitchFamily="34" charset="0"/>
                <a:cs typeface="Arial" panose="020B0604020202020204" pitchFamily="34" charset="0"/>
              </a:rPr>
              <a:t> pi </a:t>
            </a:r>
            <a:r>
              <a:rPr lang="en-US" sz="800" dirty="0" err="1">
                <a:latin typeface="Arial" panose="020B0604020202020204" pitchFamily="34" charset="0"/>
                <a:cs typeface="Arial" panose="020B0604020202020204" pitchFamily="34" charset="0"/>
              </a:rPr>
              <a:t>ba</a:t>
            </a:r>
            <a:r>
              <a:rPr lang="en-US" sz="800" dirty="0">
                <a:latin typeface="Arial" panose="020B0604020202020204" pitchFamily="34" charset="0"/>
                <a:cs typeface="Arial" panose="020B0604020202020204" pitchFamily="34" charset="0"/>
              </a:rPr>
              <a:t> pase </a:t>
            </a:r>
            <a:r>
              <a:rPr lang="en-US" sz="800" dirty="0" err="1">
                <a:latin typeface="Arial" panose="020B0604020202020204" pitchFamily="34" charset="0"/>
                <a:cs typeface="Arial" panose="020B0604020202020204" pitchFamily="34" charset="0"/>
              </a:rPr>
              <a:t>atant</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pou</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nivo</a:t>
            </a:r>
            <a:r>
              <a:rPr lang="en-US" sz="800" dirty="0">
                <a:latin typeface="Arial" panose="020B0604020202020204" pitchFamily="34" charset="0"/>
                <a:cs typeface="Arial" panose="020B0604020202020204" pitchFamily="34" charset="0"/>
              </a:rPr>
              <a:t> klas li a nan </a:t>
            </a:r>
            <a:r>
              <a:rPr lang="en-US" sz="800" dirty="0" err="1">
                <a:latin typeface="Arial" panose="020B0604020202020204" pitchFamily="34" charset="0"/>
                <a:cs typeface="Arial" panose="020B0604020202020204" pitchFamily="34" charset="0"/>
              </a:rPr>
              <a:t>kategori</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sa</a:t>
            </a:r>
            <a:r>
              <a:rPr lang="en-US" sz="800" dirty="0">
                <a:latin typeface="Arial" panose="020B0604020202020204" pitchFamily="34" charset="0"/>
                <a:cs typeface="Arial" panose="020B0604020202020204" pitchFamily="34" charset="0"/>
              </a:rPr>
              <a:t> a.</a:t>
            </a:r>
          </a:p>
          <a:p>
            <a:pPr marL="92075">
              <a:lnSpc>
                <a:spcPct val="110000"/>
              </a:lnSpc>
            </a:pPr>
            <a:r>
              <a:rPr lang="en-US" sz="800" dirty="0">
                <a:latin typeface="Arial" panose="020B0604020202020204" pitchFamily="34" charset="0"/>
                <a:cs typeface="Arial" panose="020B0604020202020204" pitchFamily="34" charset="0"/>
              </a:rPr>
              <a:t>2 - Elèv la </a:t>
            </a:r>
            <a:r>
              <a:rPr lang="en-US" sz="800" dirty="0" err="1">
                <a:latin typeface="Arial" panose="020B0604020202020204" pitchFamily="34" charset="0"/>
                <a:cs typeface="Arial" panose="020B0604020202020204" pitchFamily="34" charset="0"/>
              </a:rPr>
              <a:t>travay</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sitou</a:t>
            </a:r>
            <a:r>
              <a:rPr lang="en-US" sz="800" dirty="0">
                <a:latin typeface="Arial" panose="020B0604020202020204" pitchFamily="34" charset="0"/>
                <a:cs typeface="Arial" panose="020B0604020202020204" pitchFamily="34" charset="0"/>
              </a:rPr>
              <a:t> sou </a:t>
            </a:r>
            <a:r>
              <a:rPr lang="en-US" sz="800" dirty="0" err="1">
                <a:latin typeface="Arial" panose="020B0604020202020204" pitchFamily="34" charset="0"/>
                <a:cs typeface="Arial" panose="020B0604020202020204" pitchFamily="34" charset="0"/>
              </a:rPr>
              <a:t>konpetans</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pou</a:t>
            </a:r>
            <a:r>
              <a:rPr lang="en-US" sz="800" dirty="0">
                <a:latin typeface="Arial" panose="020B0604020202020204" pitchFamily="34" charset="0"/>
                <a:cs typeface="Arial" panose="020B0604020202020204" pitchFamily="34" charset="0"/>
              </a:rPr>
              <a:t> jwenn </a:t>
            </a:r>
            <a:r>
              <a:rPr lang="en-US" sz="800" dirty="0" err="1">
                <a:latin typeface="Arial" panose="020B0604020202020204" pitchFamily="34" charset="0"/>
                <a:cs typeface="Arial" panose="020B0604020202020204" pitchFamily="34" charset="0"/>
              </a:rPr>
              <a:t>aksè</a:t>
            </a:r>
            <a:r>
              <a:rPr lang="en-US" sz="800" dirty="0">
                <a:latin typeface="Arial" panose="020B0604020202020204" pitchFamily="34" charset="0"/>
                <a:cs typeface="Arial" panose="020B0604020202020204" pitchFamily="34" charset="0"/>
              </a:rPr>
              <a:t> sou plan </a:t>
            </a:r>
            <a:r>
              <a:rPr lang="en-US" sz="800" dirty="0" err="1">
                <a:latin typeface="Arial" panose="020B0604020202020204" pitchFamily="34" charset="0"/>
                <a:cs typeface="Arial" panose="020B0604020202020204" pitchFamily="34" charset="0"/>
              </a:rPr>
              <a:t>sosyal</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motrisite</a:t>
            </a:r>
            <a:r>
              <a:rPr lang="en-US" sz="800" dirty="0">
                <a:latin typeface="Arial" panose="020B0604020202020204" pitchFamily="34" charset="0"/>
                <a:cs typeface="Arial" panose="020B0604020202020204" pitchFamily="34" charset="0"/>
              </a:rPr>
              <a:t>, ak </a:t>
            </a:r>
            <a:r>
              <a:rPr lang="en-US" sz="800" dirty="0" err="1">
                <a:latin typeface="Arial" panose="020B0604020202020204" pitchFamily="34" charset="0"/>
                <a:cs typeface="Arial" panose="020B0604020202020204" pitchFamily="34" charset="0"/>
              </a:rPr>
              <a:t>kominikasyon</a:t>
            </a:r>
            <a:r>
              <a:rPr lang="en-US" sz="800" dirty="0">
                <a:latin typeface="Arial" panose="020B0604020202020204" pitchFamily="34" charset="0"/>
                <a:cs typeface="Arial" panose="020B0604020202020204" pitchFamily="34" charset="0"/>
              </a:rPr>
              <a:t> pandan </a:t>
            </a:r>
            <a:r>
              <a:rPr lang="en-US" sz="800" dirty="0" err="1">
                <a:latin typeface="Arial" panose="020B0604020202020204" pitchFamily="34" charset="0"/>
                <a:cs typeface="Arial" panose="020B0604020202020204" pitchFamily="34" charset="0"/>
              </a:rPr>
              <a:t>ansèyman</a:t>
            </a:r>
            <a:r>
              <a:rPr lang="en-US" sz="800" dirty="0">
                <a:latin typeface="Arial" panose="020B0604020202020204" pitchFamily="34" charset="0"/>
                <a:cs typeface="Arial" panose="020B0604020202020204" pitchFamily="34" charset="0"/>
              </a:rPr>
              <a:t> ki </a:t>
            </a:r>
            <a:r>
              <a:rPr lang="en-US" sz="800" dirty="0" err="1">
                <a:latin typeface="Arial" panose="020B0604020202020204" pitchFamily="34" charset="0"/>
                <a:cs typeface="Arial" panose="020B0604020202020204" pitchFamily="34" charset="0"/>
              </a:rPr>
              <a:t>baze</a:t>
            </a:r>
            <a:r>
              <a:rPr lang="en-US" sz="800" dirty="0">
                <a:latin typeface="Arial" panose="020B0604020202020204" pitchFamily="34" charset="0"/>
                <a:cs typeface="Arial" panose="020B0604020202020204" pitchFamily="34" charset="0"/>
              </a:rPr>
              <a:t> sou </a:t>
            </a:r>
            <a:r>
              <a:rPr lang="en-US" sz="800" dirty="0" err="1">
                <a:latin typeface="Arial" panose="020B0604020202020204" pitchFamily="34" charset="0"/>
                <a:cs typeface="Arial" panose="020B0604020202020204" pitchFamily="34" charset="0"/>
              </a:rPr>
              <a:t>nòm</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aprantisaj</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yo</a:t>
            </a:r>
            <a:r>
              <a:rPr lang="en-US" sz="800" dirty="0">
                <a:latin typeface="Arial" panose="020B0604020202020204" pitchFamily="34" charset="0"/>
                <a:cs typeface="Arial" panose="020B0604020202020204" pitchFamily="34" charset="0"/>
              </a:rPr>
              <a:t> nan </a:t>
            </a:r>
            <a:r>
              <a:rPr lang="en-US" sz="800" dirty="0" err="1">
                <a:latin typeface="Arial" panose="020B0604020202020204" pitchFamily="34" charset="0"/>
                <a:cs typeface="Arial" panose="020B0604020202020204" pitchFamily="34" charset="0"/>
              </a:rPr>
              <a:t>kategori</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sa</a:t>
            </a:r>
            <a:r>
              <a:rPr lang="en-US" sz="800" dirty="0">
                <a:latin typeface="Arial" panose="020B0604020202020204" pitchFamily="34" charset="0"/>
                <a:cs typeface="Arial" panose="020B0604020202020204" pitchFamily="34" charset="0"/>
              </a:rPr>
              <a:t> a.</a:t>
            </a:r>
          </a:p>
          <a:p>
            <a:pPr marL="92075">
              <a:lnSpc>
                <a:spcPct val="110000"/>
              </a:lnSpc>
            </a:pPr>
            <a:r>
              <a:rPr lang="en-US" sz="800" dirty="0">
                <a:latin typeface="Arial" panose="020B0604020202020204" pitchFamily="34" charset="0"/>
                <a:cs typeface="Arial" panose="020B0604020202020204" pitchFamily="34" charset="0"/>
              </a:rPr>
              <a:t>1 - </a:t>
            </a:r>
            <a:r>
              <a:rPr lang="en-US" sz="800" dirty="0" err="1">
                <a:latin typeface="Arial" panose="020B0604020202020204" pitchFamily="34" charset="0"/>
                <a:cs typeface="Arial" panose="020B0604020202020204" pitchFamily="34" charset="0"/>
              </a:rPr>
              <a:t>Kategori</a:t>
            </a:r>
            <a:r>
              <a:rPr lang="en-US" sz="800" dirty="0">
                <a:latin typeface="Arial" panose="020B0604020202020204" pitchFamily="34" charset="0"/>
                <a:cs typeface="Arial" panose="020B0604020202020204" pitchFamily="34" charset="0"/>
              </a:rPr>
              <a:t> a montre yon ti </a:t>
            </a:r>
            <a:r>
              <a:rPr lang="en-US" sz="800" dirty="0" err="1">
                <a:latin typeface="Arial" panose="020B0604020202020204" pitchFamily="34" charset="0"/>
                <a:cs typeface="Arial" panose="020B0604020202020204" pitchFamily="34" charset="0"/>
              </a:rPr>
              <a:t>kras</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baz</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oswa</a:t>
            </a:r>
            <a:r>
              <a:rPr lang="en-US" sz="800" dirty="0">
                <a:latin typeface="Arial" panose="020B0604020202020204" pitchFamily="34" charset="0"/>
                <a:cs typeface="Arial" panose="020B0604020202020204" pitchFamily="34" charset="0"/>
              </a:rPr>
              <a:t> li pa montre </a:t>
            </a:r>
            <a:r>
              <a:rPr lang="en-US" sz="800" dirty="0" err="1">
                <a:latin typeface="Arial" panose="020B0604020202020204" pitchFamily="34" charset="0"/>
                <a:cs typeface="Arial" panose="020B0604020202020204" pitchFamily="34" charset="0"/>
              </a:rPr>
              <a:t>okenn</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baz</a:t>
            </a:r>
            <a:r>
              <a:rPr lang="en-US" sz="800" dirty="0">
                <a:latin typeface="Arial" panose="020B0604020202020204" pitchFamily="34" charset="0"/>
                <a:cs typeface="Arial" panose="020B0604020202020204" pitchFamily="34" charset="0"/>
              </a:rPr>
              <a:t> nan </a:t>
            </a:r>
            <a:r>
              <a:rPr lang="en-US" sz="800" dirty="0" err="1">
                <a:latin typeface="Arial" panose="020B0604020202020204" pitchFamily="34" charset="0"/>
                <a:cs typeface="Arial" panose="020B0604020202020204" pitchFamily="34" charset="0"/>
              </a:rPr>
              <a:t>nòm</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aprantisaj</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yo</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mande</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pou</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evalyasyon</a:t>
            </a:r>
            <a:r>
              <a:rPr lang="en-US" sz="800" dirty="0">
                <a:latin typeface="Arial" panose="020B0604020202020204" pitchFamily="34" charset="0"/>
                <a:cs typeface="Arial" panose="020B0604020202020204" pitchFamily="34" charset="0"/>
              </a:rPr>
              <a:t> an, </a:t>
            </a:r>
            <a:r>
              <a:rPr lang="en-US" sz="800" dirty="0" err="1">
                <a:latin typeface="Arial" panose="020B0604020202020204" pitchFamily="34" charset="0"/>
                <a:cs typeface="Arial" panose="020B0604020202020204" pitchFamily="34" charset="0"/>
              </a:rPr>
              <a:t>oswa</a:t>
            </a:r>
            <a:r>
              <a:rPr lang="en-US" sz="800" dirty="0">
                <a:latin typeface="Arial" panose="020B0604020202020204" pitchFamily="34" charset="0"/>
                <a:cs typeface="Arial" panose="020B0604020202020204" pitchFamily="34" charset="0"/>
              </a:rPr>
              <a:t> li pa </a:t>
            </a:r>
            <a:r>
              <a:rPr lang="en-US" sz="800" dirty="0" err="1">
                <a:latin typeface="Arial" panose="020B0604020202020204" pitchFamily="34" charset="0"/>
                <a:cs typeface="Arial" panose="020B0604020202020204" pitchFamily="34" charset="0"/>
              </a:rPr>
              <a:t>koresponn</a:t>
            </a:r>
            <a:r>
              <a:rPr lang="en-US" sz="800" dirty="0">
                <a:latin typeface="Arial" panose="020B0604020202020204" pitchFamily="34" charset="0"/>
                <a:cs typeface="Arial" panose="020B0604020202020204" pitchFamily="34" charset="0"/>
              </a:rPr>
              <a:t> ak </a:t>
            </a:r>
            <a:r>
              <a:rPr lang="en-US" sz="800" dirty="0" err="1">
                <a:latin typeface="Arial" panose="020B0604020202020204" pitchFamily="34" charset="0"/>
                <a:cs typeface="Arial" panose="020B0604020202020204" pitchFamily="34" charset="0"/>
              </a:rPr>
              <a:t>yo</a:t>
            </a:r>
            <a:r>
              <a:rPr lang="en-US" sz="800" dirty="0">
                <a:latin typeface="Arial" panose="020B0604020202020204" pitchFamily="34" charset="0"/>
                <a:cs typeface="Arial" panose="020B0604020202020204" pitchFamily="34" charset="0"/>
              </a:rPr>
              <a:t>.</a:t>
            </a:r>
          </a:p>
          <a:p>
            <a:pPr marL="92075">
              <a:lnSpc>
                <a:spcPct val="110000"/>
              </a:lnSpc>
            </a:pPr>
            <a:endParaRPr lang="en-US" sz="800" dirty="0">
              <a:latin typeface="Arial" panose="020B0604020202020204" pitchFamily="34" charset="0"/>
              <a:cs typeface="Arial" panose="020B0604020202020204" pitchFamily="34" charset="0"/>
            </a:endParaRPr>
          </a:p>
          <a:p>
            <a:pPr>
              <a:lnSpc>
                <a:spcPct val="110000"/>
              </a:lnSpc>
            </a:pPr>
            <a:r>
              <a:rPr lang="en-US" sz="900" dirty="0" err="1">
                <a:latin typeface="Arial" panose="020B0604020202020204" pitchFamily="34" charset="0"/>
                <a:cs typeface="Arial" panose="020B0604020202020204" pitchFamily="34" charset="0"/>
              </a:rPr>
              <a:t>Demonstrasyon</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Konpetans</a:t>
            </a:r>
            <a:r>
              <a:rPr lang="en-US" sz="900" dirty="0">
                <a:latin typeface="Arial" panose="020B0604020202020204" pitchFamily="34" charset="0"/>
                <a:cs typeface="Arial" panose="020B0604020202020204" pitchFamily="34" charset="0"/>
              </a:rPr>
              <a:t> ak </a:t>
            </a:r>
            <a:r>
              <a:rPr lang="en-US" sz="900" dirty="0" err="1">
                <a:latin typeface="Arial" panose="020B0604020202020204" pitchFamily="34" charset="0"/>
                <a:cs typeface="Arial" panose="020B0604020202020204" pitchFamily="34" charset="0"/>
              </a:rPr>
              <a:t>Konsèp</a:t>
            </a:r>
            <a:r>
              <a:rPr lang="en-US" sz="900" dirty="0">
                <a:latin typeface="Arial" panose="020B0604020202020204" pitchFamily="34" charset="0"/>
                <a:cs typeface="Arial" panose="020B0604020202020204" pitchFamily="34" charset="0"/>
              </a:rPr>
              <a:t> — </a:t>
            </a:r>
            <a:r>
              <a:rPr lang="en-US" sz="900" dirty="0" err="1">
                <a:latin typeface="Arial" panose="020B0604020202020204" pitchFamily="34" charset="0"/>
                <a:cs typeface="Arial" panose="020B0604020202020204" pitchFamily="34" charset="0"/>
              </a:rPr>
              <a:t>Pousantaj</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repons</a:t>
            </a:r>
            <a:r>
              <a:rPr lang="en-US" sz="900" dirty="0">
                <a:latin typeface="Arial" panose="020B0604020202020204" pitchFamily="34" charset="0"/>
                <a:cs typeface="Arial" panose="020B0604020202020204" pitchFamily="34" charset="0"/>
              </a:rPr>
              <a:t> ki </a:t>
            </a:r>
            <a:r>
              <a:rPr lang="en-US" sz="900" dirty="0" err="1">
                <a:latin typeface="Arial" panose="020B0604020202020204" pitchFamily="34" charset="0"/>
                <a:cs typeface="Arial" panose="020B0604020202020204" pitchFamily="34" charset="0"/>
              </a:rPr>
              <a:t>egzak</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kòrèk</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yo</a:t>
            </a:r>
            <a:endParaRPr lang="en-US" sz="900" dirty="0">
              <a:latin typeface="Arial" panose="020B0604020202020204" pitchFamily="34" charset="0"/>
              <a:cs typeface="Arial" panose="020B0604020202020204" pitchFamily="34" charset="0"/>
            </a:endParaRPr>
          </a:p>
          <a:p>
            <a:pPr marL="92075">
              <a:lnSpc>
                <a:spcPct val="110000"/>
              </a:lnSpc>
            </a:pPr>
            <a:r>
              <a:rPr lang="en-US" sz="800" dirty="0">
                <a:latin typeface="Arial" panose="020B0604020202020204" pitchFamily="34" charset="0"/>
                <a:cs typeface="Arial" panose="020B0604020202020204" pitchFamily="34" charset="0"/>
              </a:rPr>
              <a:t>4 - </a:t>
            </a:r>
            <a:r>
              <a:rPr lang="en-US" sz="800" dirty="0" err="1">
                <a:latin typeface="Arial" panose="020B0604020202020204" pitchFamily="34" charset="0"/>
                <a:cs typeface="Arial" panose="020B0604020202020204" pitchFamily="34" charset="0"/>
              </a:rPr>
              <a:t>Pèfòmans</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elèv</a:t>
            </a:r>
            <a:r>
              <a:rPr lang="en-US" sz="800" dirty="0">
                <a:latin typeface="Arial" panose="020B0604020202020204" pitchFamily="34" charset="0"/>
                <a:cs typeface="Arial" panose="020B0604020202020204" pitchFamily="34" charset="0"/>
              </a:rPr>
              <a:t> la </a:t>
            </a:r>
            <a:r>
              <a:rPr lang="en-US" sz="800" dirty="0" err="1">
                <a:latin typeface="Arial" panose="020B0604020202020204" pitchFamily="34" charset="0"/>
                <a:cs typeface="Arial" panose="020B0604020202020204" pitchFamily="34" charset="0"/>
              </a:rPr>
              <a:t>egzak</a:t>
            </a:r>
            <a:r>
              <a:rPr lang="en-US" sz="800" dirty="0">
                <a:latin typeface="Arial" panose="020B0604020202020204" pitchFamily="34" charset="0"/>
                <a:cs typeface="Arial" panose="020B0604020202020204" pitchFamily="34" charset="0"/>
              </a:rPr>
              <a:t> epi li gen yon </a:t>
            </a:r>
            <a:r>
              <a:rPr lang="en-US" sz="800" dirty="0" err="1">
                <a:latin typeface="Arial" panose="020B0604020202020204" pitchFamily="34" charset="0"/>
                <a:cs typeface="Arial" panose="020B0604020202020204" pitchFamily="34" charset="0"/>
              </a:rPr>
              <a:t>kalite</a:t>
            </a:r>
            <a:r>
              <a:rPr lang="en-US" sz="800" dirty="0">
                <a:latin typeface="Arial" panose="020B0604020202020204" pitchFamily="34" charset="0"/>
                <a:cs typeface="Arial" panose="020B0604020202020204" pitchFamily="34" charset="0"/>
              </a:rPr>
              <a:t> ki wo </a:t>
            </a:r>
            <a:r>
              <a:rPr lang="en-US" sz="800" dirty="0" err="1">
                <a:latin typeface="Arial" panose="020B0604020202020204" pitchFamily="34" charset="0"/>
                <a:cs typeface="Arial" panose="020B0604020202020204" pitchFamily="34" charset="0"/>
              </a:rPr>
              <a:t>regilyèman</a:t>
            </a:r>
            <a:r>
              <a:rPr lang="en-US" sz="800" dirty="0">
                <a:latin typeface="Arial" panose="020B0604020202020204" pitchFamily="34" charset="0"/>
                <a:cs typeface="Arial" panose="020B0604020202020204" pitchFamily="34" charset="0"/>
              </a:rPr>
              <a:t> nan </a:t>
            </a:r>
            <a:r>
              <a:rPr lang="en-US" sz="800" dirty="0" err="1">
                <a:latin typeface="Arial" panose="020B0604020202020204" pitchFamily="34" charset="0"/>
                <a:cs typeface="Arial" panose="020B0604020202020204" pitchFamily="34" charset="0"/>
              </a:rPr>
              <a:t>kategori</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sa</a:t>
            </a:r>
            <a:r>
              <a:rPr lang="en-US" sz="800" dirty="0">
                <a:latin typeface="Arial" panose="020B0604020202020204" pitchFamily="34" charset="0"/>
                <a:cs typeface="Arial" panose="020B0604020202020204" pitchFamily="34" charset="0"/>
              </a:rPr>
              <a:t> a (76-100% </a:t>
            </a:r>
            <a:r>
              <a:rPr lang="en-US" sz="800" dirty="0" err="1">
                <a:latin typeface="Arial" panose="020B0604020202020204" pitchFamily="34" charset="0"/>
                <a:cs typeface="Arial" panose="020B0604020202020204" pitchFamily="34" charset="0"/>
              </a:rPr>
              <a:t>egzak</a:t>
            </a:r>
            <a:r>
              <a:rPr lang="en-US" sz="800" dirty="0">
                <a:latin typeface="Arial" panose="020B0604020202020204" pitchFamily="34" charset="0"/>
                <a:cs typeface="Arial" panose="020B0604020202020204" pitchFamily="34" charset="0"/>
              </a:rPr>
              <a:t>).</a:t>
            </a:r>
          </a:p>
          <a:p>
            <a:pPr marL="92075">
              <a:lnSpc>
                <a:spcPct val="110000"/>
              </a:lnSpc>
            </a:pPr>
            <a:r>
              <a:rPr lang="en-US" sz="800" dirty="0">
                <a:latin typeface="Arial" panose="020B0604020202020204" pitchFamily="34" charset="0"/>
                <a:cs typeface="Arial" panose="020B0604020202020204" pitchFamily="34" charset="0"/>
              </a:rPr>
              <a:t>3 - </a:t>
            </a:r>
            <a:r>
              <a:rPr lang="en-US" sz="800" dirty="0" err="1">
                <a:latin typeface="Arial" panose="020B0604020202020204" pitchFamily="34" charset="0"/>
                <a:cs typeface="Arial" panose="020B0604020202020204" pitchFamily="34" charset="0"/>
              </a:rPr>
              <a:t>Pèfòmans</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elèv</a:t>
            </a:r>
            <a:r>
              <a:rPr lang="en-US" sz="800" dirty="0">
                <a:latin typeface="Arial" panose="020B0604020202020204" pitchFamily="34" charset="0"/>
                <a:cs typeface="Arial" panose="020B0604020202020204" pitchFamily="34" charset="0"/>
              </a:rPr>
              <a:t> la </a:t>
            </a:r>
            <a:r>
              <a:rPr lang="en-US" sz="800" dirty="0" err="1">
                <a:latin typeface="Arial" panose="020B0604020202020204" pitchFamily="34" charset="0"/>
                <a:cs typeface="Arial" panose="020B0604020202020204" pitchFamily="34" charset="0"/>
              </a:rPr>
              <a:t>pito</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egzak</a:t>
            </a:r>
            <a:r>
              <a:rPr lang="en-US" sz="800" dirty="0">
                <a:latin typeface="Arial" panose="020B0604020202020204" pitchFamily="34" charset="0"/>
                <a:cs typeface="Arial" panose="020B0604020202020204" pitchFamily="34" charset="0"/>
              </a:rPr>
              <a:t> epi li montre yon ti </a:t>
            </a:r>
            <a:r>
              <a:rPr lang="en-US" sz="800" dirty="0" err="1">
                <a:latin typeface="Arial" panose="020B0604020202020204" pitchFamily="34" charset="0"/>
                <a:cs typeface="Arial" panose="020B0604020202020204" pitchFamily="34" charset="0"/>
              </a:rPr>
              <a:t>konpreyansyon</a:t>
            </a:r>
            <a:r>
              <a:rPr lang="en-US" sz="800" dirty="0">
                <a:latin typeface="Arial" panose="020B0604020202020204" pitchFamily="34" charset="0"/>
                <a:cs typeface="Arial" panose="020B0604020202020204" pitchFamily="34" charset="0"/>
              </a:rPr>
              <a:t> nan </a:t>
            </a:r>
            <a:r>
              <a:rPr lang="en-US" sz="800" dirty="0" err="1">
                <a:latin typeface="Arial" panose="020B0604020202020204" pitchFamily="34" charset="0"/>
                <a:cs typeface="Arial" panose="020B0604020202020204" pitchFamily="34" charset="0"/>
              </a:rPr>
              <a:t>kategori</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sa</a:t>
            </a:r>
            <a:r>
              <a:rPr lang="en-US" sz="800" dirty="0">
                <a:latin typeface="Arial" panose="020B0604020202020204" pitchFamily="34" charset="0"/>
                <a:cs typeface="Arial" panose="020B0604020202020204" pitchFamily="34" charset="0"/>
              </a:rPr>
              <a:t> a (51-75% </a:t>
            </a:r>
            <a:r>
              <a:rPr lang="en-US" sz="800" dirty="0" err="1">
                <a:latin typeface="Arial" panose="020B0604020202020204" pitchFamily="34" charset="0"/>
                <a:cs typeface="Arial" panose="020B0604020202020204" pitchFamily="34" charset="0"/>
              </a:rPr>
              <a:t>egzak</a:t>
            </a:r>
            <a:r>
              <a:rPr lang="en-US" sz="800" dirty="0">
                <a:latin typeface="Arial" panose="020B0604020202020204" pitchFamily="34" charset="0"/>
                <a:cs typeface="Arial" panose="020B0604020202020204" pitchFamily="34" charset="0"/>
              </a:rPr>
              <a:t>).</a:t>
            </a:r>
          </a:p>
          <a:p>
            <a:pPr marL="92075">
              <a:lnSpc>
                <a:spcPct val="110000"/>
              </a:lnSpc>
            </a:pPr>
            <a:r>
              <a:rPr lang="en-US" sz="800" dirty="0">
                <a:latin typeface="Arial" panose="020B0604020202020204" pitchFamily="34" charset="0"/>
                <a:cs typeface="Arial" panose="020B0604020202020204" pitchFamily="34" charset="0"/>
              </a:rPr>
              <a:t>2 - </a:t>
            </a:r>
            <a:r>
              <a:rPr lang="en-US" sz="800" dirty="0" err="1">
                <a:latin typeface="Arial" panose="020B0604020202020204" pitchFamily="34" charset="0"/>
                <a:cs typeface="Arial" panose="020B0604020202020204" pitchFamily="34" charset="0"/>
              </a:rPr>
              <a:t>Pèfòmans</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elèv</a:t>
            </a:r>
            <a:r>
              <a:rPr lang="en-US" sz="800" dirty="0">
                <a:latin typeface="Arial" panose="020B0604020202020204" pitchFamily="34" charset="0"/>
                <a:cs typeface="Arial" panose="020B0604020202020204" pitchFamily="34" charset="0"/>
              </a:rPr>
              <a:t> la </a:t>
            </a:r>
            <a:r>
              <a:rPr lang="en-US" sz="800" dirty="0" err="1">
                <a:latin typeface="Arial" panose="020B0604020202020204" pitchFamily="34" charset="0"/>
                <a:cs typeface="Arial" panose="020B0604020202020204" pitchFamily="34" charset="0"/>
              </a:rPr>
              <a:t>limite</a:t>
            </a:r>
            <a:r>
              <a:rPr lang="en-US" sz="800" dirty="0">
                <a:latin typeface="Arial" panose="020B0604020202020204" pitchFamily="34" charset="0"/>
                <a:cs typeface="Arial" panose="020B0604020202020204" pitchFamily="34" charset="0"/>
              </a:rPr>
              <a:t> epi li pa </a:t>
            </a:r>
            <a:r>
              <a:rPr lang="en-US" sz="800" dirty="0" err="1">
                <a:latin typeface="Arial" panose="020B0604020202020204" pitchFamily="34" charset="0"/>
                <a:cs typeface="Arial" panose="020B0604020202020204" pitchFamily="34" charset="0"/>
              </a:rPr>
              <a:t>regilye</a:t>
            </a:r>
            <a:r>
              <a:rPr lang="en-US" sz="800" dirty="0">
                <a:latin typeface="Arial" panose="020B0604020202020204" pitchFamily="34" charset="0"/>
                <a:cs typeface="Arial" panose="020B0604020202020204" pitchFamily="34" charset="0"/>
              </a:rPr>
              <a:t> sou plan </a:t>
            </a:r>
            <a:r>
              <a:rPr lang="en-US" sz="800" dirty="0" err="1">
                <a:latin typeface="Arial" panose="020B0604020202020204" pitchFamily="34" charset="0"/>
                <a:cs typeface="Arial" panose="020B0604020202020204" pitchFamily="34" charset="0"/>
              </a:rPr>
              <a:t>egzaktitid</a:t>
            </a:r>
            <a:r>
              <a:rPr lang="en-US" sz="800" dirty="0">
                <a:latin typeface="Arial" panose="020B0604020202020204" pitchFamily="34" charset="0"/>
                <a:cs typeface="Arial" panose="020B0604020202020204" pitchFamily="34" charset="0"/>
              </a:rPr>
              <a:t>, epi li montre yon </a:t>
            </a:r>
            <a:r>
              <a:rPr lang="en-US" sz="800" dirty="0" err="1">
                <a:latin typeface="Arial" panose="020B0604020202020204" pitchFamily="34" charset="0"/>
                <a:cs typeface="Arial" panose="020B0604020202020204" pitchFamily="34" charset="0"/>
              </a:rPr>
              <a:t>konpreyansyon</a:t>
            </a:r>
            <a:r>
              <a:rPr lang="en-US" sz="800" dirty="0">
                <a:latin typeface="Arial" panose="020B0604020202020204" pitchFamily="34" charset="0"/>
                <a:cs typeface="Arial" panose="020B0604020202020204" pitchFamily="34" charset="0"/>
              </a:rPr>
              <a:t> ki </a:t>
            </a:r>
            <a:r>
              <a:rPr lang="en-US" sz="800" dirty="0" err="1">
                <a:latin typeface="Arial" panose="020B0604020202020204" pitchFamily="34" charset="0"/>
                <a:cs typeface="Arial" panose="020B0604020202020204" pitchFamily="34" charset="0"/>
              </a:rPr>
              <a:t>limite</a:t>
            </a:r>
            <a:r>
              <a:rPr lang="en-US" sz="800" dirty="0">
                <a:latin typeface="Arial" panose="020B0604020202020204" pitchFamily="34" charset="0"/>
                <a:cs typeface="Arial" panose="020B0604020202020204" pitchFamily="34" charset="0"/>
              </a:rPr>
              <a:t> nan </a:t>
            </a:r>
            <a:r>
              <a:rPr lang="en-US" sz="800" dirty="0" err="1">
                <a:latin typeface="Arial" panose="020B0604020202020204" pitchFamily="34" charset="0"/>
                <a:cs typeface="Arial" panose="020B0604020202020204" pitchFamily="34" charset="0"/>
              </a:rPr>
              <a:t>kategori</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sa</a:t>
            </a:r>
            <a:r>
              <a:rPr lang="en-US" sz="800" dirty="0">
                <a:latin typeface="Arial" panose="020B0604020202020204" pitchFamily="34" charset="0"/>
                <a:cs typeface="Arial" panose="020B0604020202020204" pitchFamily="34" charset="0"/>
              </a:rPr>
              <a:t> a (26-50% </a:t>
            </a:r>
            <a:r>
              <a:rPr lang="en-US" sz="800" dirty="0" err="1">
                <a:latin typeface="Arial" panose="020B0604020202020204" pitchFamily="34" charset="0"/>
                <a:cs typeface="Arial" panose="020B0604020202020204" pitchFamily="34" charset="0"/>
              </a:rPr>
              <a:t>egzak</a:t>
            </a:r>
            <a:r>
              <a:rPr lang="en-US" sz="800" dirty="0">
                <a:latin typeface="Arial" panose="020B0604020202020204" pitchFamily="34" charset="0"/>
                <a:cs typeface="Arial" panose="020B0604020202020204" pitchFamily="34" charset="0"/>
              </a:rPr>
              <a:t>).</a:t>
            </a:r>
          </a:p>
          <a:p>
            <a:pPr marL="92075">
              <a:lnSpc>
                <a:spcPct val="110000"/>
              </a:lnSpc>
            </a:pPr>
            <a:r>
              <a:rPr lang="en-US" sz="800" dirty="0">
                <a:latin typeface="Arial" panose="020B0604020202020204" pitchFamily="34" charset="0"/>
                <a:cs typeface="Arial" panose="020B0604020202020204" pitchFamily="34" charset="0"/>
              </a:rPr>
              <a:t>1 - </a:t>
            </a:r>
            <a:r>
              <a:rPr lang="en-US" sz="800" dirty="0" err="1">
                <a:latin typeface="Arial" panose="020B0604020202020204" pitchFamily="34" charset="0"/>
                <a:cs typeface="Arial" panose="020B0604020202020204" pitchFamily="34" charset="0"/>
              </a:rPr>
              <a:t>Pèfòmans</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elèv</a:t>
            </a:r>
            <a:r>
              <a:rPr lang="en-US" sz="800" dirty="0">
                <a:latin typeface="Arial" panose="020B0604020202020204" pitchFamily="34" charset="0"/>
                <a:cs typeface="Arial" panose="020B0604020202020204" pitchFamily="34" charset="0"/>
              </a:rPr>
              <a:t> la </a:t>
            </a:r>
            <a:r>
              <a:rPr lang="en-US" sz="800" dirty="0" err="1">
                <a:latin typeface="Arial" panose="020B0604020202020204" pitchFamily="34" charset="0"/>
                <a:cs typeface="Arial" panose="020B0604020202020204" pitchFamily="34" charset="0"/>
              </a:rPr>
              <a:t>sitou</a:t>
            </a:r>
            <a:r>
              <a:rPr lang="en-US" sz="800" dirty="0">
                <a:latin typeface="Arial" panose="020B0604020202020204" pitchFamily="34" charset="0"/>
                <a:cs typeface="Arial" panose="020B0604020202020204" pitchFamily="34" charset="0"/>
              </a:rPr>
              <a:t> pa </a:t>
            </a:r>
            <a:r>
              <a:rPr lang="en-US" sz="800" dirty="0" err="1">
                <a:latin typeface="Arial" panose="020B0604020202020204" pitchFamily="34" charset="0"/>
                <a:cs typeface="Arial" panose="020B0604020202020204" pitchFamily="34" charset="0"/>
              </a:rPr>
              <a:t>egzak</a:t>
            </a:r>
            <a:r>
              <a:rPr lang="en-US" sz="800" dirty="0">
                <a:latin typeface="Arial" panose="020B0604020202020204" pitchFamily="34" charset="0"/>
                <a:cs typeface="Arial" panose="020B0604020202020204" pitchFamily="34" charset="0"/>
              </a:rPr>
              <a:t> epi li montre yon </a:t>
            </a:r>
            <a:r>
              <a:rPr lang="en-US" sz="800" dirty="0" err="1">
                <a:latin typeface="Arial" panose="020B0604020202020204" pitchFamily="34" charset="0"/>
                <a:cs typeface="Arial" panose="020B0604020202020204" pitchFamily="34" charset="0"/>
              </a:rPr>
              <a:t>konpreyansyon</a:t>
            </a:r>
            <a:r>
              <a:rPr lang="en-US" sz="800" dirty="0">
                <a:latin typeface="Arial" panose="020B0604020202020204" pitchFamily="34" charset="0"/>
                <a:cs typeface="Arial" panose="020B0604020202020204" pitchFamily="34" charset="0"/>
              </a:rPr>
              <a:t> minim nan </a:t>
            </a:r>
            <a:r>
              <a:rPr lang="en-US" sz="800" dirty="0" err="1">
                <a:latin typeface="Arial" panose="020B0604020202020204" pitchFamily="34" charset="0"/>
                <a:cs typeface="Arial" panose="020B0604020202020204" pitchFamily="34" charset="0"/>
              </a:rPr>
              <a:t>kategori</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sa</a:t>
            </a:r>
            <a:r>
              <a:rPr lang="en-US" sz="800" dirty="0">
                <a:latin typeface="Arial" panose="020B0604020202020204" pitchFamily="34" charset="0"/>
                <a:cs typeface="Arial" panose="020B0604020202020204" pitchFamily="34" charset="0"/>
              </a:rPr>
              <a:t> a (0-25% </a:t>
            </a:r>
            <a:r>
              <a:rPr lang="en-US" sz="800" dirty="0" err="1">
                <a:latin typeface="Arial" panose="020B0604020202020204" pitchFamily="34" charset="0"/>
                <a:cs typeface="Arial" panose="020B0604020202020204" pitchFamily="34" charset="0"/>
              </a:rPr>
              <a:t>egzak</a:t>
            </a:r>
            <a:r>
              <a:rPr lang="en-US" sz="800" dirty="0">
                <a:latin typeface="Arial" panose="020B0604020202020204" pitchFamily="34" charset="0"/>
                <a:cs typeface="Arial" panose="020B0604020202020204" pitchFamily="34" charset="0"/>
              </a:rPr>
              <a:t>).</a:t>
            </a:r>
          </a:p>
          <a:p>
            <a:pPr marL="92075">
              <a:lnSpc>
                <a:spcPct val="110000"/>
              </a:lnSpc>
            </a:pPr>
            <a:r>
              <a:rPr lang="en-US" sz="800" dirty="0">
                <a:latin typeface="Arial" panose="020B0604020202020204" pitchFamily="34" charset="0"/>
                <a:cs typeface="Arial" panose="020B0604020202020204" pitchFamily="34" charset="0"/>
              </a:rPr>
              <a:t>M - </a:t>
            </a:r>
            <a:r>
              <a:rPr lang="en-US" sz="800" dirty="0" err="1">
                <a:latin typeface="Arial" panose="020B0604020202020204" pitchFamily="34" charset="0"/>
                <a:cs typeface="Arial" panose="020B0604020202020204" pitchFamily="34" charset="0"/>
              </a:rPr>
              <a:t>Kategori</a:t>
            </a:r>
            <a:r>
              <a:rPr lang="en-US" sz="800" dirty="0">
                <a:latin typeface="Arial" panose="020B0604020202020204" pitchFamily="34" charset="0"/>
                <a:cs typeface="Arial" panose="020B0604020202020204" pitchFamily="34" charset="0"/>
              </a:rPr>
              <a:t> a pa gen </a:t>
            </a:r>
            <a:r>
              <a:rPr lang="en-US" sz="800" dirty="0" err="1">
                <a:latin typeface="Arial" panose="020B0604020202020204" pitchFamily="34" charset="0"/>
                <a:cs typeface="Arial" panose="020B0604020202020204" pitchFamily="34" charset="0"/>
              </a:rPr>
              <a:t>ase</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enfòmasyon</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pou</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yo</a:t>
            </a:r>
            <a:r>
              <a:rPr lang="en-US" sz="800" dirty="0">
                <a:latin typeface="Arial" panose="020B0604020202020204" pitchFamily="34" charset="0"/>
                <a:cs typeface="Arial" panose="020B0604020202020204" pitchFamily="34" charset="0"/>
              </a:rPr>
              <a:t> ka bay yon </a:t>
            </a:r>
            <a:r>
              <a:rPr lang="en-US" sz="800" dirty="0" err="1">
                <a:latin typeface="Arial" panose="020B0604020202020204" pitchFamily="34" charset="0"/>
                <a:cs typeface="Arial" panose="020B0604020202020204" pitchFamily="34" charset="0"/>
              </a:rPr>
              <a:t>nòt</a:t>
            </a:r>
            <a:r>
              <a:rPr lang="en-US" sz="800" dirty="0">
                <a:latin typeface="Arial" panose="020B0604020202020204" pitchFamily="34" charset="0"/>
                <a:cs typeface="Arial" panose="020B0604020202020204" pitchFamily="34" charset="0"/>
              </a:rPr>
              <a:t>.</a:t>
            </a:r>
          </a:p>
          <a:p>
            <a:pPr marL="92075">
              <a:lnSpc>
                <a:spcPct val="110000"/>
              </a:lnSpc>
            </a:pPr>
            <a:endParaRPr lang="en-US" sz="800" dirty="0">
              <a:latin typeface="Arial" panose="020B0604020202020204" pitchFamily="34" charset="0"/>
              <a:cs typeface="Arial" panose="020B0604020202020204" pitchFamily="34" charset="0"/>
            </a:endParaRPr>
          </a:p>
        </p:txBody>
      </p:sp>
      <p:pic>
        <p:nvPicPr>
          <p:cNvPr id="10" name="Picture 9" descr="A screenshot of the scoring areas for the MCAS-Alt assessment, showing Independence, Self Evaluation, and Generalized performance. ">
            <a:extLst>
              <a:ext uri="{FF2B5EF4-FFF2-40B4-BE49-F238E27FC236}">
                <a16:creationId xmlns:a16="http://schemas.microsoft.com/office/drawing/2014/main" id="{914035E3-1041-193A-BCF2-79C040775E8A}"/>
              </a:ext>
            </a:extLst>
          </p:cNvPr>
          <p:cNvPicPr>
            <a:picLocks noChangeAspect="1"/>
          </p:cNvPicPr>
          <p:nvPr/>
        </p:nvPicPr>
        <p:blipFill>
          <a:blip r:embed="rId3"/>
          <a:stretch>
            <a:fillRect/>
          </a:stretch>
        </p:blipFill>
        <p:spPr>
          <a:xfrm>
            <a:off x="6204188" y="2849537"/>
            <a:ext cx="5826360" cy="3829861"/>
          </a:xfrm>
          <a:prstGeom prst="rect">
            <a:avLst/>
          </a:prstGeom>
        </p:spPr>
      </p:pic>
      <p:sp>
        <p:nvSpPr>
          <p:cNvPr id="12" name="TextBox 11">
            <a:extLst>
              <a:ext uri="{FF2B5EF4-FFF2-40B4-BE49-F238E27FC236}">
                <a16:creationId xmlns:a16="http://schemas.microsoft.com/office/drawing/2014/main" id="{163EFA35-5DE9-8140-8952-89F83489DE5B}"/>
              </a:ext>
            </a:extLst>
          </p:cNvPr>
          <p:cNvSpPr txBox="1"/>
          <p:nvPr/>
        </p:nvSpPr>
        <p:spPr>
          <a:xfrm>
            <a:off x="6232763" y="2928574"/>
            <a:ext cx="5635387" cy="3679725"/>
          </a:xfrm>
          <a:prstGeom prst="rect">
            <a:avLst/>
          </a:prstGeom>
          <a:solidFill>
            <a:srgbClr val="F9F9F9"/>
          </a:solidFill>
        </p:spPr>
        <p:txBody>
          <a:bodyPr wrap="square" rtlCol="0" anchor="ctr" anchorCtr="0">
            <a:spAutoFit/>
          </a:bodyPr>
          <a:lstStyle/>
          <a:p>
            <a:pPr>
              <a:lnSpc>
                <a:spcPct val="120000"/>
              </a:lnSpc>
            </a:pPr>
            <a:r>
              <a:rPr lang="en-US" sz="900" dirty="0" err="1">
                <a:latin typeface="Arial" panose="020B0604020202020204" pitchFamily="34" charset="0"/>
                <a:cs typeface="Arial" panose="020B0604020202020204" pitchFamily="34" charset="0"/>
              </a:rPr>
              <a:t>Endepandans</a:t>
            </a:r>
            <a:r>
              <a:rPr lang="en-US" sz="900" dirty="0">
                <a:latin typeface="Arial" panose="020B0604020202020204" pitchFamily="34" charset="0"/>
                <a:cs typeface="Arial" panose="020B0604020202020204" pitchFamily="34" charset="0"/>
              </a:rPr>
              <a:t> — </a:t>
            </a:r>
            <a:r>
              <a:rPr lang="en-US" sz="900" dirty="0" err="1">
                <a:latin typeface="Arial" panose="020B0604020202020204" pitchFamily="34" charset="0"/>
                <a:cs typeface="Arial" panose="020B0604020202020204" pitchFamily="34" charset="0"/>
              </a:rPr>
              <a:t>Kantite</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asistans</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pitit</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ou</a:t>
            </a:r>
            <a:r>
              <a:rPr lang="en-US" sz="900" dirty="0">
                <a:latin typeface="Arial" panose="020B0604020202020204" pitchFamily="34" charset="0"/>
                <a:cs typeface="Arial" panose="020B0604020202020204" pitchFamily="34" charset="0"/>
              </a:rPr>
              <a:t> a te </a:t>
            </a:r>
            <a:r>
              <a:rPr lang="en-US" sz="900" dirty="0" err="1">
                <a:latin typeface="Arial" panose="020B0604020202020204" pitchFamily="34" charset="0"/>
                <a:cs typeface="Arial" panose="020B0604020202020204" pitchFamily="34" charset="0"/>
              </a:rPr>
              <a:t>resevwa</a:t>
            </a:r>
            <a:endParaRPr lang="en-US" sz="900" dirty="0">
              <a:latin typeface="Arial" panose="020B0604020202020204" pitchFamily="34" charset="0"/>
              <a:cs typeface="Arial" panose="020B0604020202020204" pitchFamily="34" charset="0"/>
            </a:endParaRPr>
          </a:p>
          <a:p>
            <a:pPr>
              <a:lnSpc>
                <a:spcPct val="120000"/>
              </a:lnSpc>
            </a:pPr>
            <a:r>
              <a:rPr lang="en-US" sz="800" dirty="0">
                <a:latin typeface="Arial" panose="020B0604020202020204" pitchFamily="34" charset="0"/>
                <a:cs typeface="Arial" panose="020B0604020202020204" pitchFamily="34" charset="0"/>
              </a:rPr>
              <a:t>4 - Elèv la </a:t>
            </a:r>
            <a:r>
              <a:rPr lang="en-US" sz="800" dirty="0" err="1">
                <a:latin typeface="Arial" panose="020B0604020202020204" pitchFamily="34" charset="0"/>
                <a:cs typeface="Arial" panose="020B0604020202020204" pitchFamily="34" charset="0"/>
              </a:rPr>
              <a:t>bezwen</a:t>
            </a:r>
            <a:r>
              <a:rPr lang="en-US" sz="800" dirty="0">
                <a:latin typeface="Arial" panose="020B0604020202020204" pitchFamily="34" charset="0"/>
                <a:cs typeface="Arial" panose="020B0604020202020204" pitchFamily="34" charset="0"/>
              </a:rPr>
              <a:t> yon </a:t>
            </a:r>
            <a:r>
              <a:rPr lang="en-US" sz="800" dirty="0" err="1">
                <a:latin typeface="Arial" panose="020B0604020202020204" pitchFamily="34" charset="0"/>
                <a:cs typeface="Arial" panose="020B0604020202020204" pitchFamily="34" charset="0"/>
              </a:rPr>
              <a:t>minimòm</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asistans</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vèbal</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vizyèl</a:t>
            </a:r>
            <a:r>
              <a:rPr lang="en-US" sz="800" dirty="0">
                <a:latin typeface="Arial" panose="020B0604020202020204" pitchFamily="34" charset="0"/>
                <a:cs typeface="Arial" panose="020B0604020202020204" pitchFamily="34" charset="0"/>
              </a:rPr>
              <a:t>, ak </a:t>
            </a:r>
            <a:r>
              <a:rPr lang="en-US" sz="800" dirty="0" err="1">
                <a:latin typeface="Arial" panose="020B0604020202020204" pitchFamily="34" charset="0"/>
                <a:cs typeface="Arial" panose="020B0604020202020204" pitchFamily="34" charset="0"/>
              </a:rPr>
              <a:t>fizik</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pou</a:t>
            </a:r>
            <a:r>
              <a:rPr lang="en-US" sz="800" dirty="0">
                <a:latin typeface="Arial" panose="020B0604020202020204" pitchFamily="34" charset="0"/>
                <a:cs typeface="Arial" panose="020B0604020202020204" pitchFamily="34" charset="0"/>
              </a:rPr>
              <a:t> l montre </a:t>
            </a:r>
            <a:r>
              <a:rPr lang="en-US" sz="800" dirty="0" err="1">
                <a:latin typeface="Arial" panose="020B0604020202020204" pitchFamily="34" charset="0"/>
                <a:cs typeface="Arial" panose="020B0604020202020204" pitchFamily="34" charset="0"/>
              </a:rPr>
              <a:t>konpetans</a:t>
            </a:r>
            <a:r>
              <a:rPr lang="en-US" sz="800" dirty="0">
                <a:latin typeface="Arial" panose="020B0604020202020204" pitchFamily="34" charset="0"/>
                <a:cs typeface="Arial" panose="020B0604020202020204" pitchFamily="34" charset="0"/>
              </a:rPr>
              <a:t> ak </a:t>
            </a:r>
            <a:r>
              <a:rPr lang="en-US" sz="800" dirty="0" err="1">
                <a:latin typeface="Arial" panose="020B0604020202020204" pitchFamily="34" charset="0"/>
                <a:cs typeface="Arial" panose="020B0604020202020204" pitchFamily="34" charset="0"/>
              </a:rPr>
              <a:t>konsèp</a:t>
            </a:r>
            <a:r>
              <a:rPr lang="en-US" sz="800" dirty="0">
                <a:latin typeface="Arial" panose="020B0604020202020204" pitchFamily="34" charset="0"/>
                <a:cs typeface="Arial" panose="020B0604020202020204" pitchFamily="34" charset="0"/>
              </a:rPr>
              <a:t> li </a:t>
            </a:r>
            <a:r>
              <a:rPr lang="en-US" sz="800" dirty="0" err="1">
                <a:latin typeface="Arial" panose="020B0604020202020204" pitchFamily="34" charset="0"/>
                <a:cs typeface="Arial" panose="020B0604020202020204" pitchFamily="34" charset="0"/>
              </a:rPr>
              <a:t>yo</a:t>
            </a:r>
            <a:r>
              <a:rPr lang="en-US" sz="800" dirty="0">
                <a:latin typeface="Arial" panose="020B0604020202020204" pitchFamily="34" charset="0"/>
                <a:cs typeface="Arial" panose="020B0604020202020204" pitchFamily="34" charset="0"/>
              </a:rPr>
              <a:t> nan </a:t>
            </a:r>
            <a:r>
              <a:rPr lang="en-US" sz="800" dirty="0" err="1">
                <a:latin typeface="Arial" panose="020B0604020202020204" pitchFamily="34" charset="0"/>
                <a:cs typeface="Arial" panose="020B0604020202020204" pitchFamily="34" charset="0"/>
              </a:rPr>
              <a:t>kategori</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sa</a:t>
            </a:r>
            <a:r>
              <a:rPr lang="en-US" sz="800" dirty="0">
                <a:latin typeface="Arial" panose="020B0604020202020204" pitchFamily="34" charset="0"/>
                <a:cs typeface="Arial" panose="020B0604020202020204" pitchFamily="34" charset="0"/>
              </a:rPr>
              <a:t> a (76-100% </a:t>
            </a:r>
            <a:r>
              <a:rPr lang="en-US" sz="800" dirty="0" err="1">
                <a:latin typeface="Arial" panose="020B0604020202020204" pitchFamily="34" charset="0"/>
                <a:cs typeface="Arial" panose="020B0604020202020204" pitchFamily="34" charset="0"/>
              </a:rPr>
              <a:t>endepandan</a:t>
            </a:r>
            <a:r>
              <a:rPr lang="en-US" sz="800" dirty="0">
                <a:latin typeface="Arial" panose="020B0604020202020204" pitchFamily="34" charset="0"/>
                <a:cs typeface="Arial" panose="020B0604020202020204" pitchFamily="34" charset="0"/>
              </a:rPr>
              <a:t>).</a:t>
            </a:r>
          </a:p>
          <a:p>
            <a:pPr>
              <a:lnSpc>
                <a:spcPct val="120000"/>
              </a:lnSpc>
            </a:pPr>
            <a:r>
              <a:rPr lang="en-US" sz="800" dirty="0">
                <a:latin typeface="Arial" panose="020B0604020202020204" pitchFamily="34" charset="0"/>
                <a:cs typeface="Arial" panose="020B0604020202020204" pitchFamily="34" charset="0"/>
              </a:rPr>
              <a:t>3 - Elèv la </a:t>
            </a:r>
            <a:r>
              <a:rPr lang="en-US" sz="800" dirty="0" err="1">
                <a:latin typeface="Arial" panose="020B0604020202020204" pitchFamily="34" charset="0"/>
                <a:cs typeface="Arial" panose="020B0604020202020204" pitchFamily="34" charset="0"/>
              </a:rPr>
              <a:t>bezwen</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kèk</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asistans</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vèbal</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vizyèl</a:t>
            </a:r>
            <a:r>
              <a:rPr lang="en-US" sz="800" dirty="0">
                <a:latin typeface="Arial" panose="020B0604020202020204" pitchFamily="34" charset="0"/>
                <a:cs typeface="Arial" panose="020B0604020202020204" pitchFamily="34" charset="0"/>
              </a:rPr>
              <a:t>, ak </a:t>
            </a:r>
            <a:r>
              <a:rPr lang="en-US" sz="800" dirty="0" err="1">
                <a:latin typeface="Arial" panose="020B0604020202020204" pitchFamily="34" charset="0"/>
                <a:cs typeface="Arial" panose="020B0604020202020204" pitchFamily="34" charset="0"/>
              </a:rPr>
              <a:t>fizik</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pou</a:t>
            </a:r>
            <a:r>
              <a:rPr lang="en-US" sz="800" dirty="0">
                <a:latin typeface="Arial" panose="020B0604020202020204" pitchFamily="34" charset="0"/>
                <a:cs typeface="Arial" panose="020B0604020202020204" pitchFamily="34" charset="0"/>
              </a:rPr>
              <a:t> l montre </a:t>
            </a:r>
            <a:r>
              <a:rPr lang="en-US" sz="800" dirty="0" err="1">
                <a:latin typeface="Arial" panose="020B0604020202020204" pitchFamily="34" charset="0"/>
                <a:cs typeface="Arial" panose="020B0604020202020204" pitchFamily="34" charset="0"/>
              </a:rPr>
              <a:t>konpetans</a:t>
            </a:r>
            <a:r>
              <a:rPr lang="en-US" sz="800" dirty="0">
                <a:latin typeface="Arial" panose="020B0604020202020204" pitchFamily="34" charset="0"/>
                <a:cs typeface="Arial" panose="020B0604020202020204" pitchFamily="34" charset="0"/>
              </a:rPr>
              <a:t> ak </a:t>
            </a:r>
            <a:r>
              <a:rPr lang="en-US" sz="800" dirty="0" err="1">
                <a:latin typeface="Arial" panose="020B0604020202020204" pitchFamily="34" charset="0"/>
                <a:cs typeface="Arial" panose="020B0604020202020204" pitchFamily="34" charset="0"/>
              </a:rPr>
              <a:t>konsèp</a:t>
            </a:r>
            <a:r>
              <a:rPr lang="en-US" sz="800" dirty="0">
                <a:latin typeface="Arial" panose="020B0604020202020204" pitchFamily="34" charset="0"/>
                <a:cs typeface="Arial" panose="020B0604020202020204" pitchFamily="34" charset="0"/>
              </a:rPr>
              <a:t> li </a:t>
            </a:r>
            <a:r>
              <a:rPr lang="en-US" sz="800" dirty="0" err="1">
                <a:latin typeface="Arial" panose="020B0604020202020204" pitchFamily="34" charset="0"/>
                <a:cs typeface="Arial" panose="020B0604020202020204" pitchFamily="34" charset="0"/>
              </a:rPr>
              <a:t>yo</a:t>
            </a:r>
            <a:r>
              <a:rPr lang="en-US" sz="800" dirty="0">
                <a:latin typeface="Arial" panose="020B0604020202020204" pitchFamily="34" charset="0"/>
                <a:cs typeface="Arial" panose="020B0604020202020204" pitchFamily="34" charset="0"/>
              </a:rPr>
              <a:t> nan </a:t>
            </a:r>
            <a:r>
              <a:rPr lang="en-US" sz="800" dirty="0" err="1">
                <a:latin typeface="Arial" panose="020B0604020202020204" pitchFamily="34" charset="0"/>
                <a:cs typeface="Arial" panose="020B0604020202020204" pitchFamily="34" charset="0"/>
              </a:rPr>
              <a:t>kategori</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sa</a:t>
            </a:r>
            <a:r>
              <a:rPr lang="en-US" sz="800" dirty="0">
                <a:latin typeface="Arial" panose="020B0604020202020204" pitchFamily="34" charset="0"/>
                <a:cs typeface="Arial" panose="020B0604020202020204" pitchFamily="34" charset="0"/>
              </a:rPr>
              <a:t> a (51-75% </a:t>
            </a:r>
            <a:r>
              <a:rPr lang="en-US" sz="800" dirty="0" err="1">
                <a:latin typeface="Arial" panose="020B0604020202020204" pitchFamily="34" charset="0"/>
                <a:cs typeface="Arial" panose="020B0604020202020204" pitchFamily="34" charset="0"/>
              </a:rPr>
              <a:t>endepandan</a:t>
            </a:r>
            <a:r>
              <a:rPr lang="en-US" sz="800" dirty="0">
                <a:latin typeface="Arial" panose="020B0604020202020204" pitchFamily="34" charset="0"/>
                <a:cs typeface="Arial" panose="020B0604020202020204" pitchFamily="34" charset="0"/>
              </a:rPr>
              <a:t>).</a:t>
            </a:r>
          </a:p>
          <a:p>
            <a:pPr>
              <a:lnSpc>
                <a:spcPct val="120000"/>
              </a:lnSpc>
            </a:pPr>
            <a:r>
              <a:rPr lang="en-US" sz="800" dirty="0">
                <a:latin typeface="Arial" panose="020B0604020202020204" pitchFamily="34" charset="0"/>
                <a:cs typeface="Arial" panose="020B0604020202020204" pitchFamily="34" charset="0"/>
              </a:rPr>
              <a:t>2 - Elèv la </a:t>
            </a:r>
            <a:r>
              <a:rPr lang="en-US" sz="800" dirty="0" err="1">
                <a:latin typeface="Arial" panose="020B0604020202020204" pitchFamily="34" charset="0"/>
                <a:cs typeface="Arial" panose="020B0604020202020204" pitchFamily="34" charset="0"/>
              </a:rPr>
              <a:t>bezwen</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asistans</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vèbal</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vizyèl</a:t>
            </a:r>
            <a:r>
              <a:rPr lang="en-US" sz="800" dirty="0">
                <a:latin typeface="Arial" panose="020B0604020202020204" pitchFamily="34" charset="0"/>
                <a:cs typeface="Arial" panose="020B0604020202020204" pitchFamily="34" charset="0"/>
              </a:rPr>
              <a:t>, ak </a:t>
            </a:r>
            <a:r>
              <a:rPr lang="en-US" sz="800" dirty="0" err="1">
                <a:latin typeface="Arial" panose="020B0604020202020204" pitchFamily="34" charset="0"/>
                <a:cs typeface="Arial" panose="020B0604020202020204" pitchFamily="34" charset="0"/>
              </a:rPr>
              <a:t>fizik</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souvan</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pou</a:t>
            </a:r>
            <a:r>
              <a:rPr lang="en-US" sz="800" dirty="0">
                <a:latin typeface="Arial" panose="020B0604020202020204" pitchFamily="34" charset="0"/>
                <a:cs typeface="Arial" panose="020B0604020202020204" pitchFamily="34" charset="0"/>
              </a:rPr>
              <a:t> l montre </a:t>
            </a:r>
            <a:r>
              <a:rPr lang="en-US" sz="800" dirty="0" err="1">
                <a:latin typeface="Arial" panose="020B0604020202020204" pitchFamily="34" charset="0"/>
                <a:cs typeface="Arial" panose="020B0604020202020204" pitchFamily="34" charset="0"/>
              </a:rPr>
              <a:t>konpetans</a:t>
            </a:r>
            <a:r>
              <a:rPr lang="en-US" sz="800" dirty="0">
                <a:latin typeface="Arial" panose="020B0604020202020204" pitchFamily="34" charset="0"/>
                <a:cs typeface="Arial" panose="020B0604020202020204" pitchFamily="34" charset="0"/>
              </a:rPr>
              <a:t> ak </a:t>
            </a:r>
            <a:r>
              <a:rPr lang="en-US" sz="800" dirty="0" err="1">
                <a:latin typeface="Arial" panose="020B0604020202020204" pitchFamily="34" charset="0"/>
                <a:cs typeface="Arial" panose="020B0604020202020204" pitchFamily="34" charset="0"/>
              </a:rPr>
              <a:t>konsèp</a:t>
            </a:r>
            <a:r>
              <a:rPr lang="en-US" sz="800" dirty="0">
                <a:latin typeface="Arial" panose="020B0604020202020204" pitchFamily="34" charset="0"/>
                <a:cs typeface="Arial" panose="020B0604020202020204" pitchFamily="34" charset="0"/>
              </a:rPr>
              <a:t> li </a:t>
            </a:r>
            <a:r>
              <a:rPr lang="en-US" sz="800" dirty="0" err="1">
                <a:latin typeface="Arial" panose="020B0604020202020204" pitchFamily="34" charset="0"/>
                <a:cs typeface="Arial" panose="020B0604020202020204" pitchFamily="34" charset="0"/>
              </a:rPr>
              <a:t>yo</a:t>
            </a:r>
            <a:r>
              <a:rPr lang="en-US" sz="800" dirty="0">
                <a:latin typeface="Arial" panose="020B0604020202020204" pitchFamily="34" charset="0"/>
                <a:cs typeface="Arial" panose="020B0604020202020204" pitchFamily="34" charset="0"/>
              </a:rPr>
              <a:t> nan </a:t>
            </a:r>
            <a:r>
              <a:rPr lang="en-US" sz="800" dirty="0" err="1">
                <a:latin typeface="Arial" panose="020B0604020202020204" pitchFamily="34" charset="0"/>
                <a:cs typeface="Arial" panose="020B0604020202020204" pitchFamily="34" charset="0"/>
              </a:rPr>
              <a:t>kategori</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sa</a:t>
            </a:r>
            <a:r>
              <a:rPr lang="en-US" sz="800" dirty="0">
                <a:latin typeface="Arial" panose="020B0604020202020204" pitchFamily="34" charset="0"/>
                <a:cs typeface="Arial" panose="020B0604020202020204" pitchFamily="34" charset="0"/>
              </a:rPr>
              <a:t> a (26-50% </a:t>
            </a:r>
            <a:r>
              <a:rPr lang="en-US" sz="800" dirty="0" err="1">
                <a:latin typeface="Arial" panose="020B0604020202020204" pitchFamily="34" charset="0"/>
                <a:cs typeface="Arial" panose="020B0604020202020204" pitchFamily="34" charset="0"/>
              </a:rPr>
              <a:t>endepandan</a:t>
            </a:r>
            <a:r>
              <a:rPr lang="en-US" sz="800" dirty="0">
                <a:latin typeface="Arial" panose="020B0604020202020204" pitchFamily="34" charset="0"/>
                <a:cs typeface="Arial" panose="020B0604020202020204" pitchFamily="34" charset="0"/>
              </a:rPr>
              <a:t>).</a:t>
            </a:r>
          </a:p>
          <a:p>
            <a:pPr>
              <a:lnSpc>
                <a:spcPct val="120000"/>
              </a:lnSpc>
            </a:pPr>
            <a:r>
              <a:rPr lang="en-US" sz="800" dirty="0">
                <a:latin typeface="Arial" panose="020B0604020202020204" pitchFamily="34" charset="0"/>
                <a:cs typeface="Arial" panose="020B0604020202020204" pitchFamily="34" charset="0"/>
              </a:rPr>
              <a:t>1 - Elèv la </a:t>
            </a:r>
            <a:r>
              <a:rPr lang="en-US" sz="800" dirty="0" err="1">
                <a:latin typeface="Arial" panose="020B0604020202020204" pitchFamily="34" charset="0"/>
                <a:cs typeface="Arial" panose="020B0604020202020204" pitchFamily="34" charset="0"/>
              </a:rPr>
              <a:t>bezwen</a:t>
            </a:r>
            <a:r>
              <a:rPr lang="en-US" sz="800" dirty="0">
                <a:latin typeface="Arial" panose="020B0604020202020204" pitchFamily="34" charset="0"/>
                <a:cs typeface="Arial" panose="020B0604020202020204" pitchFamily="34" charset="0"/>
              </a:rPr>
              <a:t> anpil </a:t>
            </a:r>
            <a:r>
              <a:rPr lang="en-US" sz="800" dirty="0" err="1">
                <a:latin typeface="Arial" panose="020B0604020202020204" pitchFamily="34" charset="0"/>
                <a:cs typeface="Arial" panose="020B0604020202020204" pitchFamily="34" charset="0"/>
              </a:rPr>
              <a:t>asistans</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vèbal</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vizyèl</a:t>
            </a:r>
            <a:r>
              <a:rPr lang="en-US" sz="800" dirty="0">
                <a:latin typeface="Arial" panose="020B0604020202020204" pitchFamily="34" charset="0"/>
                <a:cs typeface="Arial" panose="020B0604020202020204" pitchFamily="34" charset="0"/>
              </a:rPr>
              <a:t>, ak </a:t>
            </a:r>
            <a:r>
              <a:rPr lang="en-US" sz="800" dirty="0" err="1">
                <a:latin typeface="Arial" panose="020B0604020202020204" pitchFamily="34" charset="0"/>
                <a:cs typeface="Arial" panose="020B0604020202020204" pitchFamily="34" charset="0"/>
              </a:rPr>
              <a:t>fizik</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pou</a:t>
            </a:r>
            <a:r>
              <a:rPr lang="en-US" sz="800" dirty="0">
                <a:latin typeface="Arial" panose="020B0604020202020204" pitchFamily="34" charset="0"/>
                <a:cs typeface="Arial" panose="020B0604020202020204" pitchFamily="34" charset="0"/>
              </a:rPr>
              <a:t> l montre </a:t>
            </a:r>
            <a:r>
              <a:rPr lang="en-US" sz="800" dirty="0" err="1">
                <a:latin typeface="Arial" panose="020B0604020202020204" pitchFamily="34" charset="0"/>
                <a:cs typeface="Arial" panose="020B0604020202020204" pitchFamily="34" charset="0"/>
              </a:rPr>
              <a:t>konpetans</a:t>
            </a:r>
            <a:r>
              <a:rPr lang="en-US" sz="800" dirty="0">
                <a:latin typeface="Arial" panose="020B0604020202020204" pitchFamily="34" charset="0"/>
                <a:cs typeface="Arial" panose="020B0604020202020204" pitchFamily="34" charset="0"/>
              </a:rPr>
              <a:t> ak </a:t>
            </a:r>
            <a:r>
              <a:rPr lang="en-US" sz="800" dirty="0" err="1">
                <a:latin typeface="Arial" panose="020B0604020202020204" pitchFamily="34" charset="0"/>
                <a:cs typeface="Arial" panose="020B0604020202020204" pitchFamily="34" charset="0"/>
              </a:rPr>
              <a:t>konsèp</a:t>
            </a:r>
            <a:r>
              <a:rPr lang="en-US" sz="800" dirty="0">
                <a:latin typeface="Arial" panose="020B0604020202020204" pitchFamily="34" charset="0"/>
                <a:cs typeface="Arial" panose="020B0604020202020204" pitchFamily="34" charset="0"/>
              </a:rPr>
              <a:t> li </a:t>
            </a:r>
            <a:r>
              <a:rPr lang="en-US" sz="800" dirty="0" err="1">
                <a:latin typeface="Arial" panose="020B0604020202020204" pitchFamily="34" charset="0"/>
                <a:cs typeface="Arial" panose="020B0604020202020204" pitchFamily="34" charset="0"/>
              </a:rPr>
              <a:t>yo</a:t>
            </a:r>
            <a:r>
              <a:rPr lang="en-US" sz="800" dirty="0">
                <a:latin typeface="Arial" panose="020B0604020202020204" pitchFamily="34" charset="0"/>
                <a:cs typeface="Arial" panose="020B0604020202020204" pitchFamily="34" charset="0"/>
              </a:rPr>
              <a:t> nan </a:t>
            </a:r>
            <a:r>
              <a:rPr lang="en-US" sz="800" dirty="0" err="1">
                <a:latin typeface="Arial" panose="020B0604020202020204" pitchFamily="34" charset="0"/>
                <a:cs typeface="Arial" panose="020B0604020202020204" pitchFamily="34" charset="0"/>
              </a:rPr>
              <a:t>kategori</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sa</a:t>
            </a:r>
            <a:r>
              <a:rPr lang="en-US" sz="800" dirty="0">
                <a:latin typeface="Arial" panose="020B0604020202020204" pitchFamily="34" charset="0"/>
                <a:cs typeface="Arial" panose="020B0604020202020204" pitchFamily="34" charset="0"/>
              </a:rPr>
              <a:t> a (0-25% </a:t>
            </a:r>
            <a:r>
              <a:rPr lang="en-US" sz="800" dirty="0" err="1">
                <a:latin typeface="Arial" panose="020B0604020202020204" pitchFamily="34" charset="0"/>
                <a:cs typeface="Arial" panose="020B0604020202020204" pitchFamily="34" charset="0"/>
              </a:rPr>
              <a:t>endepandan</a:t>
            </a:r>
            <a:r>
              <a:rPr lang="en-US" sz="800" dirty="0">
                <a:latin typeface="Arial" panose="020B0604020202020204" pitchFamily="34" charset="0"/>
                <a:cs typeface="Arial" panose="020B0604020202020204" pitchFamily="34" charset="0"/>
              </a:rPr>
              <a:t>).</a:t>
            </a:r>
          </a:p>
          <a:p>
            <a:pPr>
              <a:lnSpc>
                <a:spcPct val="120000"/>
              </a:lnSpc>
            </a:pPr>
            <a:r>
              <a:rPr lang="en-US" sz="800" dirty="0">
                <a:latin typeface="Arial" panose="020B0604020202020204" pitchFamily="34" charset="0"/>
                <a:cs typeface="Arial" panose="020B0604020202020204" pitchFamily="34" charset="0"/>
              </a:rPr>
              <a:t>M - </a:t>
            </a:r>
            <a:r>
              <a:rPr lang="en-US" sz="800" dirty="0" err="1">
                <a:latin typeface="Arial" panose="020B0604020202020204" pitchFamily="34" charset="0"/>
                <a:cs typeface="Arial" panose="020B0604020202020204" pitchFamily="34" charset="0"/>
              </a:rPr>
              <a:t>Kategori</a:t>
            </a:r>
            <a:r>
              <a:rPr lang="en-US" sz="800" dirty="0">
                <a:latin typeface="Arial" panose="020B0604020202020204" pitchFamily="34" charset="0"/>
                <a:cs typeface="Arial" panose="020B0604020202020204" pitchFamily="34" charset="0"/>
              </a:rPr>
              <a:t> a pa gen </a:t>
            </a:r>
            <a:r>
              <a:rPr lang="en-US" sz="800" dirty="0" err="1">
                <a:latin typeface="Arial" panose="020B0604020202020204" pitchFamily="34" charset="0"/>
                <a:cs typeface="Arial" panose="020B0604020202020204" pitchFamily="34" charset="0"/>
              </a:rPr>
              <a:t>ase</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enfòmasyon</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pou</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yo</a:t>
            </a:r>
            <a:r>
              <a:rPr lang="en-US" sz="800" dirty="0">
                <a:latin typeface="Arial" panose="020B0604020202020204" pitchFamily="34" charset="0"/>
                <a:cs typeface="Arial" panose="020B0604020202020204" pitchFamily="34" charset="0"/>
              </a:rPr>
              <a:t> ka bay yon </a:t>
            </a:r>
            <a:r>
              <a:rPr lang="en-US" sz="800" dirty="0" err="1">
                <a:latin typeface="Arial" panose="020B0604020202020204" pitchFamily="34" charset="0"/>
                <a:cs typeface="Arial" panose="020B0604020202020204" pitchFamily="34" charset="0"/>
              </a:rPr>
              <a:t>nòt</a:t>
            </a:r>
            <a:r>
              <a:rPr lang="en-US" sz="800" dirty="0">
                <a:latin typeface="Arial" panose="020B0604020202020204" pitchFamily="34" charset="0"/>
                <a:cs typeface="Arial" panose="020B0604020202020204" pitchFamily="34" charset="0"/>
              </a:rPr>
              <a:t>.</a:t>
            </a:r>
          </a:p>
          <a:p>
            <a:pPr>
              <a:lnSpc>
                <a:spcPct val="120000"/>
              </a:lnSpc>
            </a:pPr>
            <a:endParaRPr lang="en-US" sz="800" dirty="0">
              <a:latin typeface="Arial" panose="020B0604020202020204" pitchFamily="34" charset="0"/>
              <a:cs typeface="Arial" panose="020B0604020202020204" pitchFamily="34" charset="0"/>
            </a:endParaRPr>
          </a:p>
          <a:p>
            <a:pPr>
              <a:lnSpc>
                <a:spcPct val="120000"/>
              </a:lnSpc>
            </a:pPr>
            <a:r>
              <a:rPr lang="en-US" sz="900" dirty="0">
                <a:latin typeface="Arial" panose="020B0604020202020204" pitchFamily="34" charset="0"/>
                <a:cs typeface="Arial" panose="020B0604020202020204" pitchFamily="34" charset="0"/>
              </a:rPr>
              <a:t>Oto-</a:t>
            </a:r>
            <a:r>
              <a:rPr lang="en-US" sz="900" dirty="0" err="1">
                <a:latin typeface="Arial" panose="020B0604020202020204" pitchFamily="34" charset="0"/>
                <a:cs typeface="Arial" panose="020B0604020202020204" pitchFamily="34" charset="0"/>
              </a:rPr>
              <a:t>evalyasyon</a:t>
            </a:r>
            <a:r>
              <a:rPr lang="en-US" sz="900" dirty="0">
                <a:latin typeface="Arial" panose="020B0604020202020204" pitchFamily="34" charset="0"/>
                <a:cs typeface="Arial" panose="020B0604020202020204" pitchFamily="34" charset="0"/>
              </a:rPr>
              <a:t> — </a:t>
            </a:r>
            <a:r>
              <a:rPr lang="en-US" sz="900" dirty="0" err="1">
                <a:latin typeface="Arial" panose="020B0604020202020204" pitchFamily="34" charset="0"/>
                <a:cs typeface="Arial" panose="020B0604020202020204" pitchFamily="34" charset="0"/>
              </a:rPr>
              <a:t>Konsyans</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pitit</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ou</a:t>
            </a:r>
            <a:r>
              <a:rPr lang="en-US" sz="900" dirty="0">
                <a:latin typeface="Arial" panose="020B0604020202020204" pitchFamily="34" charset="0"/>
                <a:cs typeface="Arial" panose="020B0604020202020204" pitchFamily="34" charset="0"/>
              </a:rPr>
              <a:t> a </a:t>
            </a:r>
            <a:r>
              <a:rPr lang="en-US" sz="900" dirty="0" err="1">
                <a:latin typeface="Arial" panose="020B0604020202020204" pitchFamily="34" charset="0"/>
                <a:cs typeface="Arial" panose="020B0604020202020204" pitchFamily="34" charset="0"/>
              </a:rPr>
              <a:t>genyen</a:t>
            </a:r>
            <a:r>
              <a:rPr lang="en-US" sz="900" dirty="0">
                <a:latin typeface="Arial" panose="020B0604020202020204" pitchFamily="34" charset="0"/>
                <a:cs typeface="Arial" panose="020B0604020202020204" pitchFamily="34" charset="0"/>
              </a:rPr>
              <a:t> sou </a:t>
            </a:r>
            <a:r>
              <a:rPr lang="en-US" sz="900" dirty="0" err="1">
                <a:latin typeface="Arial" panose="020B0604020202020204" pitchFamily="34" charset="0"/>
                <a:cs typeface="Arial" panose="020B0604020202020204" pitchFamily="34" charset="0"/>
              </a:rPr>
              <a:t>pèfòmans</a:t>
            </a:r>
            <a:r>
              <a:rPr lang="en-US" sz="900" dirty="0">
                <a:latin typeface="Arial" panose="020B0604020202020204" pitchFamily="34" charset="0"/>
                <a:cs typeface="Arial" panose="020B0604020202020204" pitchFamily="34" charset="0"/>
              </a:rPr>
              <a:t> li</a:t>
            </a:r>
          </a:p>
          <a:p>
            <a:pPr>
              <a:lnSpc>
                <a:spcPct val="120000"/>
              </a:lnSpc>
            </a:pPr>
            <a:r>
              <a:rPr lang="en-US" sz="800" dirty="0">
                <a:latin typeface="Arial" panose="020B0604020202020204" pitchFamily="34" charset="0"/>
                <a:cs typeface="Arial" panose="020B0604020202020204" pitchFamily="34" charset="0"/>
              </a:rPr>
              <a:t>2 - Elèv la </a:t>
            </a:r>
            <a:r>
              <a:rPr lang="en-US" sz="800" dirty="0" err="1">
                <a:latin typeface="Arial" panose="020B0604020202020204" pitchFamily="34" charset="0"/>
                <a:cs typeface="Arial" panose="020B0604020202020204" pitchFamily="34" charset="0"/>
              </a:rPr>
              <a:t>planifye</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korije</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tèt</a:t>
            </a:r>
            <a:r>
              <a:rPr lang="en-US" sz="800" dirty="0">
                <a:latin typeface="Arial" panose="020B0604020202020204" pitchFamily="34" charset="0"/>
                <a:cs typeface="Arial" panose="020B0604020202020204" pitchFamily="34" charset="0"/>
              </a:rPr>
              <a:t> li, </a:t>
            </a:r>
            <a:r>
              <a:rPr lang="en-US" sz="800" dirty="0" err="1">
                <a:latin typeface="Arial" panose="020B0604020202020204" pitchFamily="34" charset="0"/>
                <a:cs typeface="Arial" panose="020B0604020202020204" pitchFamily="34" charset="0"/>
              </a:rPr>
              <a:t>swiv</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travay</a:t>
            </a:r>
            <a:r>
              <a:rPr lang="en-US" sz="800" dirty="0">
                <a:latin typeface="Arial" panose="020B0604020202020204" pitchFamily="34" charset="0"/>
                <a:cs typeface="Arial" panose="020B0604020202020204" pitchFamily="34" charset="0"/>
              </a:rPr>
              <a:t> li, </a:t>
            </a:r>
            <a:r>
              <a:rPr lang="en-US" sz="800" dirty="0" err="1">
                <a:latin typeface="Arial" panose="020B0604020202020204" pitchFamily="34" charset="0"/>
                <a:cs typeface="Arial" panose="020B0604020202020204" pitchFamily="34" charset="0"/>
              </a:rPr>
              <a:t>fikse</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objektif</a:t>
            </a:r>
            <a:r>
              <a:rPr lang="en-US" sz="800" dirty="0">
                <a:latin typeface="Arial" panose="020B0604020202020204" pitchFamily="34" charset="0"/>
                <a:cs typeface="Arial" panose="020B0604020202020204" pitchFamily="34" charset="0"/>
              </a:rPr>
              <a:t>, epi fè </a:t>
            </a:r>
            <a:r>
              <a:rPr lang="en-US" sz="800" dirty="0" err="1">
                <a:latin typeface="Arial" panose="020B0604020202020204" pitchFamily="34" charset="0"/>
                <a:cs typeface="Arial" panose="020B0604020202020204" pitchFamily="34" charset="0"/>
              </a:rPr>
              <a:t>refleksyon</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souvan</a:t>
            </a:r>
            <a:r>
              <a:rPr lang="en-US" sz="800" dirty="0">
                <a:latin typeface="Arial" panose="020B0604020202020204" pitchFamily="34" charset="0"/>
                <a:cs typeface="Arial" panose="020B0604020202020204" pitchFamily="34" charset="0"/>
              </a:rPr>
              <a:t> nan </a:t>
            </a:r>
            <a:r>
              <a:rPr lang="en-US" sz="800" dirty="0" err="1">
                <a:latin typeface="Arial" panose="020B0604020202020204" pitchFamily="34" charset="0"/>
                <a:cs typeface="Arial" panose="020B0604020202020204" pitchFamily="34" charset="0"/>
              </a:rPr>
              <a:t>matyè</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sa</a:t>
            </a:r>
            <a:r>
              <a:rPr lang="en-US" sz="800" dirty="0">
                <a:latin typeface="Arial" panose="020B0604020202020204" pitchFamily="34" charset="0"/>
                <a:cs typeface="Arial" panose="020B0604020202020204" pitchFamily="34" charset="0"/>
              </a:rPr>
              <a:t> a; </a:t>
            </a:r>
            <a:r>
              <a:rPr lang="en-US" sz="800" dirty="0" err="1">
                <a:latin typeface="Arial" panose="020B0604020202020204" pitchFamily="34" charset="0"/>
                <a:cs typeface="Arial" panose="020B0604020202020204" pitchFamily="34" charset="0"/>
              </a:rPr>
              <a:t>yo</a:t>
            </a:r>
            <a:r>
              <a:rPr lang="en-US" sz="800" dirty="0">
                <a:latin typeface="Arial" panose="020B0604020202020204" pitchFamily="34" charset="0"/>
                <a:cs typeface="Arial" panose="020B0604020202020204" pitchFamily="34" charset="0"/>
              </a:rPr>
              <a:t> jwenn </a:t>
            </a:r>
            <a:r>
              <a:rPr lang="en-US" sz="800" dirty="0" err="1">
                <a:latin typeface="Arial" panose="020B0604020202020204" pitchFamily="34" charset="0"/>
                <a:cs typeface="Arial" panose="020B0604020202020204" pitchFamily="34" charset="0"/>
              </a:rPr>
              <a:t>plizyè</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egzanp</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oto-evalyasyon</a:t>
            </a:r>
            <a:r>
              <a:rPr lang="en-US" sz="800" dirty="0">
                <a:latin typeface="Arial" panose="020B0604020202020204" pitchFamily="34" charset="0"/>
                <a:cs typeface="Arial" panose="020B0604020202020204" pitchFamily="34" charset="0"/>
              </a:rPr>
              <a:t> nan </a:t>
            </a:r>
            <a:r>
              <a:rPr lang="en-US" sz="800" dirty="0" err="1">
                <a:latin typeface="Arial" panose="020B0604020202020204" pitchFamily="34" charset="0"/>
                <a:cs typeface="Arial" panose="020B0604020202020204" pitchFamily="34" charset="0"/>
              </a:rPr>
              <a:t>kategori</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sa</a:t>
            </a:r>
            <a:r>
              <a:rPr lang="en-US" sz="800" dirty="0">
                <a:latin typeface="Arial" panose="020B0604020202020204" pitchFamily="34" charset="0"/>
                <a:cs typeface="Arial" panose="020B0604020202020204" pitchFamily="34" charset="0"/>
              </a:rPr>
              <a:t> a.</a:t>
            </a:r>
          </a:p>
          <a:p>
            <a:pPr>
              <a:lnSpc>
                <a:spcPct val="120000"/>
              </a:lnSpc>
            </a:pPr>
            <a:r>
              <a:rPr lang="en-US" sz="800" dirty="0">
                <a:latin typeface="Arial" panose="020B0604020202020204" pitchFamily="34" charset="0"/>
                <a:cs typeface="Arial" panose="020B0604020202020204" pitchFamily="34" charset="0"/>
              </a:rPr>
              <a:t>1 - Elèv la </a:t>
            </a:r>
            <a:r>
              <a:rPr lang="en-US" sz="800" dirty="0" err="1">
                <a:latin typeface="Arial" panose="020B0604020202020204" pitchFamily="34" charset="0"/>
                <a:cs typeface="Arial" panose="020B0604020202020204" pitchFamily="34" charset="0"/>
              </a:rPr>
              <a:t>raman</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planifye</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korije</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tèt</a:t>
            </a:r>
            <a:r>
              <a:rPr lang="en-US" sz="800" dirty="0">
                <a:latin typeface="Arial" panose="020B0604020202020204" pitchFamily="34" charset="0"/>
                <a:cs typeface="Arial" panose="020B0604020202020204" pitchFamily="34" charset="0"/>
              </a:rPr>
              <a:t> li, </a:t>
            </a:r>
            <a:r>
              <a:rPr lang="en-US" sz="800" dirty="0" err="1">
                <a:latin typeface="Arial" panose="020B0604020202020204" pitchFamily="34" charset="0"/>
                <a:cs typeface="Arial" panose="020B0604020202020204" pitchFamily="34" charset="0"/>
              </a:rPr>
              <a:t>swiv</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travay</a:t>
            </a:r>
            <a:r>
              <a:rPr lang="en-US" sz="800" dirty="0">
                <a:latin typeface="Arial" panose="020B0604020202020204" pitchFamily="34" charset="0"/>
                <a:cs typeface="Arial" panose="020B0604020202020204" pitchFamily="34" charset="0"/>
              </a:rPr>
              <a:t> li, </a:t>
            </a:r>
            <a:r>
              <a:rPr lang="en-US" sz="800" dirty="0" err="1">
                <a:latin typeface="Arial" panose="020B0604020202020204" pitchFamily="34" charset="0"/>
                <a:cs typeface="Arial" panose="020B0604020202020204" pitchFamily="34" charset="0"/>
              </a:rPr>
              <a:t>fikse</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objektif</a:t>
            </a:r>
            <a:r>
              <a:rPr lang="en-US" sz="800" dirty="0">
                <a:latin typeface="Arial" panose="020B0604020202020204" pitchFamily="34" charset="0"/>
                <a:cs typeface="Arial" panose="020B0604020202020204" pitchFamily="34" charset="0"/>
              </a:rPr>
              <a:t>, epi fè </a:t>
            </a:r>
            <a:r>
              <a:rPr lang="en-US" sz="800" dirty="0" err="1">
                <a:latin typeface="Arial" panose="020B0604020202020204" pitchFamily="34" charset="0"/>
                <a:cs typeface="Arial" panose="020B0604020202020204" pitchFamily="34" charset="0"/>
              </a:rPr>
              <a:t>refleksyon</a:t>
            </a:r>
            <a:r>
              <a:rPr lang="en-US" sz="800" dirty="0">
                <a:latin typeface="Arial" panose="020B0604020202020204" pitchFamily="34" charset="0"/>
                <a:cs typeface="Arial" panose="020B0604020202020204" pitchFamily="34" charset="0"/>
              </a:rPr>
              <a:t> nan </a:t>
            </a:r>
            <a:r>
              <a:rPr lang="en-US" sz="800" dirty="0" err="1">
                <a:latin typeface="Arial" panose="020B0604020202020204" pitchFamily="34" charset="0"/>
                <a:cs typeface="Arial" panose="020B0604020202020204" pitchFamily="34" charset="0"/>
              </a:rPr>
              <a:t>matyè</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sa</a:t>
            </a:r>
            <a:r>
              <a:rPr lang="en-US" sz="800" dirty="0">
                <a:latin typeface="Arial" panose="020B0604020202020204" pitchFamily="34" charset="0"/>
                <a:cs typeface="Arial" panose="020B0604020202020204" pitchFamily="34" charset="0"/>
              </a:rPr>
              <a:t> a; </a:t>
            </a:r>
            <a:r>
              <a:rPr lang="en-US" sz="800" dirty="0" err="1">
                <a:latin typeface="Arial" panose="020B0604020202020204" pitchFamily="34" charset="0"/>
                <a:cs typeface="Arial" panose="020B0604020202020204" pitchFamily="34" charset="0"/>
              </a:rPr>
              <a:t>yo</a:t>
            </a:r>
            <a:r>
              <a:rPr lang="en-US" sz="800" dirty="0">
                <a:latin typeface="Arial" panose="020B0604020202020204" pitchFamily="34" charset="0"/>
                <a:cs typeface="Arial" panose="020B0604020202020204" pitchFamily="34" charset="0"/>
              </a:rPr>
              <a:t> jwenn yon </a:t>
            </a:r>
            <a:r>
              <a:rPr lang="en-US" sz="800" dirty="0" err="1">
                <a:latin typeface="Arial" panose="020B0604020202020204" pitchFamily="34" charset="0"/>
                <a:cs typeface="Arial" panose="020B0604020202020204" pitchFamily="34" charset="0"/>
              </a:rPr>
              <a:t>sèl</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egzanp</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oto-evalyasyon</a:t>
            </a:r>
            <a:r>
              <a:rPr lang="en-US" sz="800" dirty="0">
                <a:latin typeface="Arial" panose="020B0604020202020204" pitchFamily="34" charset="0"/>
                <a:cs typeface="Arial" panose="020B0604020202020204" pitchFamily="34" charset="0"/>
              </a:rPr>
              <a:t> nan </a:t>
            </a:r>
            <a:r>
              <a:rPr lang="en-US" sz="800" dirty="0" err="1">
                <a:latin typeface="Arial" panose="020B0604020202020204" pitchFamily="34" charset="0"/>
                <a:cs typeface="Arial" panose="020B0604020202020204" pitchFamily="34" charset="0"/>
              </a:rPr>
              <a:t>kategori</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sa</a:t>
            </a:r>
            <a:r>
              <a:rPr lang="en-US" sz="800" dirty="0">
                <a:latin typeface="Arial" panose="020B0604020202020204" pitchFamily="34" charset="0"/>
                <a:cs typeface="Arial" panose="020B0604020202020204" pitchFamily="34" charset="0"/>
              </a:rPr>
              <a:t> a.</a:t>
            </a:r>
          </a:p>
          <a:p>
            <a:pPr>
              <a:lnSpc>
                <a:spcPct val="120000"/>
              </a:lnSpc>
            </a:pPr>
            <a:r>
              <a:rPr lang="en-US" sz="800" dirty="0">
                <a:latin typeface="Arial" panose="020B0604020202020204" pitchFamily="34" charset="0"/>
                <a:cs typeface="Arial" panose="020B0604020202020204" pitchFamily="34" charset="0"/>
              </a:rPr>
              <a:t>M - </a:t>
            </a:r>
            <a:r>
              <a:rPr lang="en-US" sz="800" dirty="0" err="1">
                <a:latin typeface="Arial" panose="020B0604020202020204" pitchFamily="34" charset="0"/>
                <a:cs typeface="Arial" panose="020B0604020202020204" pitchFamily="34" charset="0"/>
              </a:rPr>
              <a:t>Yo</a:t>
            </a:r>
            <a:r>
              <a:rPr lang="en-US" sz="800" dirty="0">
                <a:latin typeface="Arial" panose="020B0604020202020204" pitchFamily="34" charset="0"/>
                <a:cs typeface="Arial" panose="020B0604020202020204" pitchFamily="34" charset="0"/>
              </a:rPr>
              <a:t> pa jwenn </a:t>
            </a:r>
            <a:r>
              <a:rPr lang="en-US" sz="800" dirty="0" err="1">
                <a:latin typeface="Arial" panose="020B0604020202020204" pitchFamily="34" charset="0"/>
                <a:cs typeface="Arial" panose="020B0604020202020204" pitchFamily="34" charset="0"/>
              </a:rPr>
              <a:t>okenn</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prèv</a:t>
            </a:r>
            <a:r>
              <a:rPr lang="en-US" sz="800" dirty="0">
                <a:latin typeface="Arial" panose="020B0604020202020204" pitchFamily="34" charset="0"/>
                <a:cs typeface="Arial" panose="020B0604020202020204" pitchFamily="34" charset="0"/>
              </a:rPr>
              <a:t> ki montre </a:t>
            </a:r>
            <a:r>
              <a:rPr lang="en-US" sz="800" dirty="0" err="1">
                <a:latin typeface="Arial" panose="020B0604020202020204" pitchFamily="34" charset="0"/>
                <a:cs typeface="Arial" panose="020B0604020202020204" pitchFamily="34" charset="0"/>
              </a:rPr>
              <a:t>elèv</a:t>
            </a:r>
            <a:r>
              <a:rPr lang="en-US" sz="800" dirty="0">
                <a:latin typeface="Arial" panose="020B0604020202020204" pitchFamily="34" charset="0"/>
                <a:cs typeface="Arial" panose="020B0604020202020204" pitchFamily="34" charset="0"/>
              </a:rPr>
              <a:t> la </a:t>
            </a:r>
            <a:r>
              <a:rPr lang="en-US" sz="800" dirty="0" err="1">
                <a:latin typeface="Arial" panose="020B0604020202020204" pitchFamily="34" charset="0"/>
                <a:cs typeface="Arial" panose="020B0604020202020204" pitchFamily="34" charset="0"/>
              </a:rPr>
              <a:t>planifye</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korije</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tèt</a:t>
            </a:r>
            <a:r>
              <a:rPr lang="en-US" sz="800" dirty="0">
                <a:latin typeface="Arial" panose="020B0604020202020204" pitchFamily="34" charset="0"/>
                <a:cs typeface="Arial" panose="020B0604020202020204" pitchFamily="34" charset="0"/>
              </a:rPr>
              <a:t> li, </a:t>
            </a:r>
            <a:r>
              <a:rPr lang="en-US" sz="800" dirty="0" err="1">
                <a:latin typeface="Arial" panose="020B0604020202020204" pitchFamily="34" charset="0"/>
                <a:cs typeface="Arial" panose="020B0604020202020204" pitchFamily="34" charset="0"/>
              </a:rPr>
              <a:t>swiv</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travay</a:t>
            </a:r>
            <a:r>
              <a:rPr lang="en-US" sz="800" dirty="0">
                <a:latin typeface="Arial" panose="020B0604020202020204" pitchFamily="34" charset="0"/>
                <a:cs typeface="Arial" panose="020B0604020202020204" pitchFamily="34" charset="0"/>
              </a:rPr>
              <a:t> li, </a:t>
            </a:r>
            <a:r>
              <a:rPr lang="en-US" sz="800" dirty="0" err="1">
                <a:latin typeface="Arial" panose="020B0604020202020204" pitchFamily="34" charset="0"/>
                <a:cs typeface="Arial" panose="020B0604020202020204" pitchFamily="34" charset="0"/>
              </a:rPr>
              <a:t>fikse</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objektif</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oswa</a:t>
            </a:r>
            <a:r>
              <a:rPr lang="en-US" sz="800" dirty="0">
                <a:latin typeface="Arial" panose="020B0604020202020204" pitchFamily="34" charset="0"/>
                <a:cs typeface="Arial" panose="020B0604020202020204" pitchFamily="34" charset="0"/>
              </a:rPr>
              <a:t> fè </a:t>
            </a:r>
            <a:r>
              <a:rPr lang="en-US" sz="800" dirty="0" err="1">
                <a:latin typeface="Arial" panose="020B0604020202020204" pitchFamily="34" charset="0"/>
                <a:cs typeface="Arial" panose="020B0604020202020204" pitchFamily="34" charset="0"/>
              </a:rPr>
              <a:t>refleksyon</a:t>
            </a:r>
            <a:r>
              <a:rPr lang="en-US" sz="800" dirty="0">
                <a:latin typeface="Arial" panose="020B0604020202020204" pitchFamily="34" charset="0"/>
                <a:cs typeface="Arial" panose="020B0604020202020204" pitchFamily="34" charset="0"/>
              </a:rPr>
              <a:t> nan </a:t>
            </a:r>
            <a:r>
              <a:rPr lang="en-US" sz="800" dirty="0" err="1">
                <a:latin typeface="Arial" panose="020B0604020202020204" pitchFamily="34" charset="0"/>
                <a:cs typeface="Arial" panose="020B0604020202020204" pitchFamily="34" charset="0"/>
              </a:rPr>
              <a:t>kategori</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sa</a:t>
            </a:r>
            <a:r>
              <a:rPr lang="en-US" sz="800" dirty="0">
                <a:latin typeface="Arial" panose="020B0604020202020204" pitchFamily="34" charset="0"/>
                <a:cs typeface="Arial" panose="020B0604020202020204" pitchFamily="34" charset="0"/>
              </a:rPr>
              <a:t> a.</a:t>
            </a:r>
          </a:p>
          <a:p>
            <a:pPr>
              <a:lnSpc>
                <a:spcPct val="120000"/>
              </a:lnSpc>
            </a:pPr>
            <a:endParaRPr lang="en-US" sz="800" dirty="0">
              <a:latin typeface="Arial" panose="020B0604020202020204" pitchFamily="34" charset="0"/>
              <a:cs typeface="Arial" panose="020B0604020202020204" pitchFamily="34" charset="0"/>
            </a:endParaRPr>
          </a:p>
          <a:p>
            <a:pPr>
              <a:lnSpc>
                <a:spcPct val="120000"/>
              </a:lnSpc>
            </a:pPr>
            <a:r>
              <a:rPr lang="en-US" sz="900" dirty="0" err="1">
                <a:latin typeface="Arial" panose="020B0604020202020204" pitchFamily="34" charset="0"/>
                <a:cs typeface="Arial" panose="020B0604020202020204" pitchFamily="34" charset="0"/>
              </a:rPr>
              <a:t>Pèfòmans</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Jeneralize</a:t>
            </a:r>
            <a:r>
              <a:rPr lang="en-US" sz="900" dirty="0">
                <a:latin typeface="Arial" panose="020B0604020202020204" pitchFamily="34" charset="0"/>
                <a:cs typeface="Arial" panose="020B0604020202020204" pitchFamily="34" charset="0"/>
              </a:rPr>
              <a:t> — </a:t>
            </a:r>
            <a:r>
              <a:rPr lang="en-US" sz="900" dirty="0" err="1">
                <a:latin typeface="Arial" panose="020B0604020202020204" pitchFamily="34" charset="0"/>
                <a:cs typeface="Arial" panose="020B0604020202020204" pitchFamily="34" charset="0"/>
              </a:rPr>
              <a:t>Kantite</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apwòch</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pitit</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ou</a:t>
            </a:r>
            <a:r>
              <a:rPr lang="en-US" sz="900" dirty="0">
                <a:latin typeface="Arial" panose="020B0604020202020204" pitchFamily="34" charset="0"/>
                <a:cs typeface="Arial" panose="020B0604020202020204" pitchFamily="34" charset="0"/>
              </a:rPr>
              <a:t> a </a:t>
            </a:r>
            <a:r>
              <a:rPr lang="en-US" sz="900" dirty="0" err="1">
                <a:latin typeface="Arial" panose="020B0604020202020204" pitchFamily="34" charset="0"/>
                <a:cs typeface="Arial" panose="020B0604020202020204" pitchFamily="34" charset="0"/>
              </a:rPr>
              <a:t>itilize</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pou</a:t>
            </a:r>
            <a:r>
              <a:rPr lang="en-US" sz="900" dirty="0">
                <a:latin typeface="Arial" panose="020B0604020202020204" pitchFamily="34" charset="0"/>
                <a:cs typeface="Arial" panose="020B0604020202020204" pitchFamily="34" charset="0"/>
              </a:rPr>
              <a:t> l montre </a:t>
            </a:r>
            <a:r>
              <a:rPr lang="en-US" sz="900" dirty="0" err="1">
                <a:latin typeface="Arial" panose="020B0604020202020204" pitchFamily="34" charset="0"/>
                <a:cs typeface="Arial" panose="020B0604020202020204" pitchFamily="34" charset="0"/>
              </a:rPr>
              <a:t>konesans</a:t>
            </a:r>
            <a:r>
              <a:rPr lang="en-US" sz="900" dirty="0">
                <a:latin typeface="Arial" panose="020B0604020202020204" pitchFamily="34" charset="0"/>
                <a:cs typeface="Arial" panose="020B0604020202020204" pitchFamily="34" charset="0"/>
              </a:rPr>
              <a:t> ak </a:t>
            </a:r>
            <a:r>
              <a:rPr lang="en-US" sz="900" dirty="0" err="1">
                <a:latin typeface="Arial" panose="020B0604020202020204" pitchFamily="34" charset="0"/>
                <a:cs typeface="Arial" panose="020B0604020202020204" pitchFamily="34" charset="0"/>
              </a:rPr>
              <a:t>konpetans</a:t>
            </a:r>
            <a:r>
              <a:rPr lang="en-US" sz="900" dirty="0">
                <a:latin typeface="Arial" panose="020B0604020202020204" pitchFamily="34" charset="0"/>
                <a:cs typeface="Arial" panose="020B0604020202020204" pitchFamily="34" charset="0"/>
              </a:rPr>
              <a:t> li</a:t>
            </a:r>
          </a:p>
          <a:p>
            <a:pPr>
              <a:lnSpc>
                <a:spcPct val="120000"/>
              </a:lnSpc>
            </a:pPr>
            <a:r>
              <a:rPr lang="en-US" sz="800" dirty="0">
                <a:latin typeface="Arial" panose="020B0604020202020204" pitchFamily="34" charset="0"/>
                <a:cs typeface="Arial" panose="020B0604020202020204" pitchFamily="34" charset="0"/>
              </a:rPr>
              <a:t>2 - Elèv la montre </a:t>
            </a:r>
            <a:r>
              <a:rPr lang="en-US" sz="800" dirty="0" err="1">
                <a:latin typeface="Arial" panose="020B0604020202020204" pitchFamily="34" charset="0"/>
                <a:cs typeface="Arial" panose="020B0604020202020204" pitchFamily="34" charset="0"/>
              </a:rPr>
              <a:t>konesans</a:t>
            </a:r>
            <a:r>
              <a:rPr lang="en-US" sz="800" dirty="0">
                <a:latin typeface="Arial" panose="020B0604020202020204" pitchFamily="34" charset="0"/>
                <a:cs typeface="Arial" panose="020B0604020202020204" pitchFamily="34" charset="0"/>
              </a:rPr>
              <a:t> ak </a:t>
            </a:r>
            <a:r>
              <a:rPr lang="en-US" sz="800" dirty="0" err="1">
                <a:latin typeface="Arial" panose="020B0604020202020204" pitchFamily="34" charset="0"/>
                <a:cs typeface="Arial" panose="020B0604020202020204" pitchFamily="34" charset="0"/>
              </a:rPr>
              <a:t>konpetans</a:t>
            </a:r>
            <a:r>
              <a:rPr lang="en-US" sz="800" dirty="0">
                <a:latin typeface="Arial" panose="020B0604020202020204" pitchFamily="34" charset="0"/>
                <a:cs typeface="Arial" panose="020B0604020202020204" pitchFamily="34" charset="0"/>
              </a:rPr>
              <a:t> nan </a:t>
            </a:r>
            <a:r>
              <a:rPr lang="en-US" sz="800" dirty="0" err="1">
                <a:latin typeface="Arial" panose="020B0604020202020204" pitchFamily="34" charset="0"/>
                <a:cs typeface="Arial" panose="020B0604020202020204" pitchFamily="34" charset="0"/>
              </a:rPr>
              <a:t>plizyè</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kontèks</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oswa</a:t>
            </a:r>
            <a:r>
              <a:rPr lang="en-US" sz="800" dirty="0">
                <a:latin typeface="Arial" panose="020B0604020202020204" pitchFamily="34" charset="0"/>
                <a:cs typeface="Arial" panose="020B0604020202020204" pitchFamily="34" charset="0"/>
              </a:rPr>
              <a:t> li </a:t>
            </a:r>
            <a:r>
              <a:rPr lang="en-US" sz="800" dirty="0" err="1">
                <a:latin typeface="Arial" panose="020B0604020202020204" pitchFamily="34" charset="0"/>
                <a:cs typeface="Arial" panose="020B0604020202020204" pitchFamily="34" charset="0"/>
              </a:rPr>
              <a:t>itilize</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plizyè</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apwòch</a:t>
            </a:r>
            <a:r>
              <a:rPr lang="en-US" sz="800" dirty="0">
                <a:latin typeface="Arial" panose="020B0604020202020204" pitchFamily="34" charset="0"/>
                <a:cs typeface="Arial" panose="020B0604020202020204" pitchFamily="34" charset="0"/>
              </a:rPr>
              <a:t> ak/</a:t>
            </a:r>
            <a:r>
              <a:rPr lang="en-US" sz="800" dirty="0" err="1">
                <a:latin typeface="Arial" panose="020B0604020202020204" pitchFamily="34" charset="0"/>
                <a:cs typeface="Arial" panose="020B0604020202020204" pitchFamily="34" charset="0"/>
              </a:rPr>
              <a:t>oswa</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metòd</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pou</a:t>
            </a:r>
            <a:r>
              <a:rPr lang="en-US" sz="800" dirty="0">
                <a:latin typeface="Arial" panose="020B0604020202020204" pitchFamily="34" charset="0"/>
                <a:cs typeface="Arial" panose="020B0604020202020204" pitchFamily="34" charset="0"/>
              </a:rPr>
              <a:t> l </a:t>
            </a:r>
            <a:r>
              <a:rPr lang="en-US" sz="800" dirty="0" err="1">
                <a:latin typeface="Arial" panose="020B0604020202020204" pitchFamily="34" charset="0"/>
                <a:cs typeface="Arial" panose="020B0604020202020204" pitchFamily="34" charset="0"/>
              </a:rPr>
              <a:t>reponn</a:t>
            </a:r>
            <a:r>
              <a:rPr lang="en-US" sz="800" dirty="0">
                <a:latin typeface="Arial" panose="020B0604020202020204" pitchFamily="34" charset="0"/>
                <a:cs typeface="Arial" panose="020B0604020202020204" pitchFamily="34" charset="0"/>
              </a:rPr>
              <a:t> epi </a:t>
            </a:r>
            <a:r>
              <a:rPr lang="en-US" sz="800" dirty="0" err="1">
                <a:latin typeface="Arial" panose="020B0604020202020204" pitchFamily="34" charset="0"/>
                <a:cs typeface="Arial" panose="020B0604020202020204" pitchFamily="34" charset="0"/>
              </a:rPr>
              <a:t>patisipe</a:t>
            </a:r>
            <a:r>
              <a:rPr lang="en-US" sz="800" dirty="0">
                <a:latin typeface="Arial" panose="020B0604020202020204" pitchFamily="34" charset="0"/>
                <a:cs typeface="Arial" panose="020B0604020202020204" pitchFamily="34" charset="0"/>
              </a:rPr>
              <a:t> nan </a:t>
            </a:r>
            <a:r>
              <a:rPr lang="en-US" sz="800" dirty="0" err="1">
                <a:latin typeface="Arial" panose="020B0604020202020204" pitchFamily="34" charset="0"/>
                <a:cs typeface="Arial" panose="020B0604020202020204" pitchFamily="34" charset="0"/>
              </a:rPr>
              <a:t>kategori</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sa</a:t>
            </a:r>
            <a:r>
              <a:rPr lang="en-US" sz="800" dirty="0">
                <a:latin typeface="Arial" panose="020B0604020202020204" pitchFamily="34" charset="0"/>
                <a:cs typeface="Arial" panose="020B0604020202020204" pitchFamily="34" charset="0"/>
              </a:rPr>
              <a:t> a.</a:t>
            </a:r>
          </a:p>
          <a:p>
            <a:pPr>
              <a:lnSpc>
                <a:spcPct val="120000"/>
              </a:lnSpc>
            </a:pPr>
            <a:r>
              <a:rPr lang="en-US" sz="800" dirty="0">
                <a:latin typeface="Arial" panose="020B0604020202020204" pitchFamily="34" charset="0"/>
                <a:cs typeface="Arial" panose="020B0604020202020204" pitchFamily="34" charset="0"/>
              </a:rPr>
              <a:t>1 - Elèv la montre </a:t>
            </a:r>
            <a:r>
              <a:rPr lang="en-US" sz="800" dirty="0" err="1">
                <a:latin typeface="Arial" panose="020B0604020202020204" pitchFamily="34" charset="0"/>
                <a:cs typeface="Arial" panose="020B0604020202020204" pitchFamily="34" charset="0"/>
              </a:rPr>
              <a:t>konesans</a:t>
            </a:r>
            <a:r>
              <a:rPr lang="en-US" sz="800" dirty="0">
                <a:latin typeface="Arial" panose="020B0604020202020204" pitchFamily="34" charset="0"/>
                <a:cs typeface="Arial" panose="020B0604020202020204" pitchFamily="34" charset="0"/>
              </a:rPr>
              <a:t> ak </a:t>
            </a:r>
            <a:r>
              <a:rPr lang="en-US" sz="800" dirty="0" err="1">
                <a:latin typeface="Arial" panose="020B0604020202020204" pitchFamily="34" charset="0"/>
                <a:cs typeface="Arial" panose="020B0604020202020204" pitchFamily="34" charset="0"/>
              </a:rPr>
              <a:t>konpetans</a:t>
            </a:r>
            <a:r>
              <a:rPr lang="en-US" sz="800" dirty="0">
                <a:latin typeface="Arial" panose="020B0604020202020204" pitchFamily="34" charset="0"/>
                <a:cs typeface="Arial" panose="020B0604020202020204" pitchFamily="34" charset="0"/>
              </a:rPr>
              <a:t> nan yon </a:t>
            </a:r>
            <a:r>
              <a:rPr lang="en-US" sz="800" dirty="0" err="1">
                <a:latin typeface="Arial" panose="020B0604020202020204" pitchFamily="34" charset="0"/>
                <a:cs typeface="Arial" panose="020B0604020202020204" pitchFamily="34" charset="0"/>
              </a:rPr>
              <a:t>sèl</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kontèks</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oswa</a:t>
            </a:r>
            <a:r>
              <a:rPr lang="en-US" sz="800" dirty="0">
                <a:latin typeface="Arial" panose="020B0604020202020204" pitchFamily="34" charset="0"/>
                <a:cs typeface="Arial" panose="020B0604020202020204" pitchFamily="34" charset="0"/>
              </a:rPr>
              <a:t> li </a:t>
            </a:r>
            <a:r>
              <a:rPr lang="en-US" sz="800" dirty="0" err="1">
                <a:latin typeface="Arial" panose="020B0604020202020204" pitchFamily="34" charset="0"/>
                <a:cs typeface="Arial" panose="020B0604020202020204" pitchFamily="34" charset="0"/>
              </a:rPr>
              <a:t>itilize</a:t>
            </a:r>
            <a:r>
              <a:rPr lang="en-US" sz="800" dirty="0">
                <a:latin typeface="Arial" panose="020B0604020202020204" pitchFamily="34" charset="0"/>
                <a:cs typeface="Arial" panose="020B0604020202020204" pitchFamily="34" charset="0"/>
              </a:rPr>
              <a:t> yon </a:t>
            </a:r>
            <a:r>
              <a:rPr lang="en-US" sz="800" dirty="0" err="1">
                <a:latin typeface="Arial" panose="020B0604020202020204" pitchFamily="34" charset="0"/>
                <a:cs typeface="Arial" panose="020B0604020202020204" pitchFamily="34" charset="0"/>
              </a:rPr>
              <a:t>sèl</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apwòch</a:t>
            </a:r>
            <a:r>
              <a:rPr lang="en-US" sz="800" dirty="0">
                <a:latin typeface="Arial" panose="020B0604020202020204" pitchFamily="34" charset="0"/>
                <a:cs typeface="Arial" panose="020B0604020202020204" pitchFamily="34" charset="0"/>
              </a:rPr>
              <a:t> ak/</a:t>
            </a:r>
            <a:r>
              <a:rPr lang="en-US" sz="800" dirty="0" err="1">
                <a:latin typeface="Arial" panose="020B0604020202020204" pitchFamily="34" charset="0"/>
                <a:cs typeface="Arial" panose="020B0604020202020204" pitchFamily="34" charset="0"/>
              </a:rPr>
              <a:t>oswa</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metòd</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pou</a:t>
            </a:r>
            <a:r>
              <a:rPr lang="en-US" sz="800" dirty="0">
                <a:latin typeface="Arial" panose="020B0604020202020204" pitchFamily="34" charset="0"/>
                <a:cs typeface="Arial" panose="020B0604020202020204" pitchFamily="34" charset="0"/>
              </a:rPr>
              <a:t> l </a:t>
            </a:r>
            <a:r>
              <a:rPr lang="en-US" sz="800" dirty="0" err="1">
                <a:latin typeface="Arial" panose="020B0604020202020204" pitchFamily="34" charset="0"/>
                <a:cs typeface="Arial" panose="020B0604020202020204" pitchFamily="34" charset="0"/>
              </a:rPr>
              <a:t>reponn</a:t>
            </a:r>
            <a:r>
              <a:rPr lang="en-US" sz="800" dirty="0">
                <a:latin typeface="Arial" panose="020B0604020202020204" pitchFamily="34" charset="0"/>
                <a:cs typeface="Arial" panose="020B0604020202020204" pitchFamily="34" charset="0"/>
              </a:rPr>
              <a:t> epi </a:t>
            </a:r>
            <a:r>
              <a:rPr lang="en-US" sz="800" dirty="0" err="1">
                <a:latin typeface="Arial" panose="020B0604020202020204" pitchFamily="34" charset="0"/>
                <a:cs typeface="Arial" panose="020B0604020202020204" pitchFamily="34" charset="0"/>
              </a:rPr>
              <a:t>patisipe</a:t>
            </a:r>
            <a:r>
              <a:rPr lang="en-US" sz="800" dirty="0">
                <a:latin typeface="Arial" panose="020B0604020202020204" pitchFamily="34" charset="0"/>
                <a:cs typeface="Arial" panose="020B0604020202020204" pitchFamily="34" charset="0"/>
              </a:rPr>
              <a:t> nan </a:t>
            </a:r>
            <a:r>
              <a:rPr lang="en-US" sz="800" dirty="0" err="1">
                <a:latin typeface="Arial" panose="020B0604020202020204" pitchFamily="34" charset="0"/>
                <a:cs typeface="Arial" panose="020B0604020202020204" pitchFamily="34" charset="0"/>
              </a:rPr>
              <a:t>kategori</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sa</a:t>
            </a:r>
            <a:r>
              <a:rPr lang="en-US" sz="800" dirty="0">
                <a:latin typeface="Arial" panose="020B0604020202020204" pitchFamily="34" charset="0"/>
                <a:cs typeface="Arial" panose="020B0604020202020204" pitchFamily="34" charset="0"/>
              </a:rPr>
              <a:t> a.</a:t>
            </a:r>
            <a:endParaRPr lang="es-AR" sz="700" dirty="0">
              <a:latin typeface="Arial" panose="020B0604020202020204" pitchFamily="34" charset="0"/>
              <a:cs typeface="Arial" panose="020B0604020202020204" pitchFamily="34" charset="0"/>
            </a:endParaRPr>
          </a:p>
        </p:txBody>
      </p:sp>
      <p:sp>
        <p:nvSpPr>
          <p:cNvPr id="13" name="Slide Number Placeholder 6">
            <a:extLst>
              <a:ext uri="{FF2B5EF4-FFF2-40B4-BE49-F238E27FC236}">
                <a16:creationId xmlns:a16="http://schemas.microsoft.com/office/drawing/2014/main" id="{CF2EC6C9-5C01-2B01-4E96-59C4A7D43932}"/>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24</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11C894A4-7167-D4E0-AE3B-29C591EB42C0}"/>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90E9DB3-5F11-FE79-C90B-EB03C9CEF404}"/>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4938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ECD43-39A1-F724-4059-3A8FEB4D95BA}"/>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0AE2FD3B-FC8D-BD8E-BD56-AEAEBC579D64}"/>
              </a:ext>
            </a:extLst>
          </p:cNvPr>
          <p:cNvSpPr>
            <a:spLocks noGrp="1"/>
          </p:cNvSpPr>
          <p:nvPr>
            <p:ph type="title"/>
          </p:nvPr>
        </p:nvSpPr>
        <p:spPr>
          <a:xfrm>
            <a:off x="-2" y="146464"/>
            <a:ext cx="10515600" cy="624734"/>
          </a:xfrm>
        </p:spPr>
        <p:txBody>
          <a:bodyPr>
            <a:normAutofit fontScale="90000"/>
          </a:bodyPr>
          <a:lstStyle/>
          <a:p>
            <a:r>
              <a:rPr lang="en-US" sz="5300" dirty="0" err="1">
                <a:solidFill>
                  <a:srgbClr val="1A4785"/>
                </a:solidFill>
                <a:latin typeface="Aptos" panose="020B0004020202020204" pitchFamily="34" charset="0"/>
                <a:ea typeface="Open Sans Light" pitchFamily="2" charset="0"/>
                <a:cs typeface="Open Sans Light" pitchFamily="2" charset="0"/>
              </a:rPr>
              <a:t>Resous</a:t>
            </a:r>
            <a:r>
              <a:rPr lang="en-US" sz="5300" dirty="0">
                <a:solidFill>
                  <a:srgbClr val="1A4785"/>
                </a:solidFill>
                <a:latin typeface="Aptos" panose="020B0004020202020204" pitchFamily="34" charset="0"/>
                <a:ea typeface="Open Sans Light" pitchFamily="2" charset="0"/>
                <a:cs typeface="Open Sans Light" pitchFamily="2" charset="0"/>
              </a:rPr>
              <a:t> </a:t>
            </a:r>
            <a:r>
              <a:rPr lang="en-US" sz="5300" dirty="0" err="1">
                <a:solidFill>
                  <a:srgbClr val="1A4785"/>
                </a:solidFill>
                <a:latin typeface="Aptos" panose="020B0004020202020204" pitchFamily="34" charset="0"/>
                <a:ea typeface="Open Sans Light" pitchFamily="2" charset="0"/>
                <a:cs typeface="Open Sans Light" pitchFamily="2" charset="0"/>
              </a:rPr>
              <a:t>Siplemantè</a:t>
            </a:r>
            <a:endParaRPr lang="en-US" dirty="0"/>
          </a:p>
        </p:txBody>
      </p:sp>
      <p:sp>
        <p:nvSpPr>
          <p:cNvPr id="13" name="Rounded Rectangular Callout 9">
            <a:extLst>
              <a:ext uri="{FF2B5EF4-FFF2-40B4-BE49-F238E27FC236}">
                <a16:creationId xmlns:a16="http://schemas.microsoft.com/office/drawing/2014/main" id="{45B0B1DB-BEA8-CCF2-B007-A09FB616C738}"/>
              </a:ext>
            </a:extLst>
          </p:cNvPr>
          <p:cNvSpPr/>
          <p:nvPr/>
        </p:nvSpPr>
        <p:spPr>
          <a:xfrm>
            <a:off x="1556889" y="1095023"/>
            <a:ext cx="2775055" cy="44547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err="1">
                <a:solidFill>
                  <a:schemeClr val="bg1"/>
                </a:solidFill>
                <a:latin typeface="Aptos" panose="020B0004020202020204" pitchFamily="34" charset="0"/>
              </a:rPr>
              <a:t>Resous</a:t>
            </a:r>
            <a:r>
              <a:rPr lang="en-US" dirty="0">
                <a:solidFill>
                  <a:schemeClr val="bg1"/>
                </a:solidFill>
                <a:latin typeface="Aptos" panose="020B0004020202020204" pitchFamily="34" charset="0"/>
              </a:rPr>
              <a:t> MCAS </a:t>
            </a:r>
            <a:r>
              <a:rPr lang="en-US" dirty="0" err="1">
                <a:solidFill>
                  <a:schemeClr val="bg1"/>
                </a:solidFill>
                <a:latin typeface="Aptos" panose="020B0004020202020204" pitchFamily="34" charset="0"/>
              </a:rPr>
              <a:t>yo</a:t>
            </a:r>
            <a:endParaRPr lang="en-US" dirty="0">
              <a:solidFill>
                <a:schemeClr val="bg1"/>
              </a:solidFill>
              <a:latin typeface="Aptos" panose="020B0004020202020204" pitchFamily="34" charset="0"/>
            </a:endParaRPr>
          </a:p>
        </p:txBody>
      </p:sp>
      <p:pic>
        <p:nvPicPr>
          <p:cNvPr id="9" name="Picture 8" descr="Yon kapti ekran lyen ak enfòmasyon sou kote pou ale pou aprann plis bagay sou evalyasyon ak rezilta MCAS la.&#10;&#10;">
            <a:extLst>
              <a:ext uri="{FF2B5EF4-FFF2-40B4-BE49-F238E27FC236}">
                <a16:creationId xmlns:a16="http://schemas.microsoft.com/office/drawing/2014/main" id="{0F02370A-8D1D-3B0F-8BA1-F89EF0C0E347}"/>
              </a:ext>
            </a:extLst>
          </p:cNvPr>
          <p:cNvPicPr>
            <a:picLocks noChangeAspect="1"/>
          </p:cNvPicPr>
          <p:nvPr/>
        </p:nvPicPr>
        <p:blipFill>
          <a:blip r:embed="rId2"/>
          <a:stretch>
            <a:fillRect/>
          </a:stretch>
        </p:blipFill>
        <p:spPr>
          <a:xfrm>
            <a:off x="76268" y="1573851"/>
            <a:ext cx="5658124" cy="4017993"/>
          </a:xfrm>
          <a:prstGeom prst="rect">
            <a:avLst/>
          </a:prstGeom>
        </p:spPr>
      </p:pic>
      <p:sp>
        <p:nvSpPr>
          <p:cNvPr id="2" name="Rectangle 1">
            <a:extLst>
              <a:ext uri="{FF2B5EF4-FFF2-40B4-BE49-F238E27FC236}">
                <a16:creationId xmlns:a16="http://schemas.microsoft.com/office/drawing/2014/main" id="{16238371-8A0D-CA08-5404-8807C685CC83}"/>
              </a:ext>
              <a:ext uri="{C183D7F6-B498-43B3-948B-1728B52AA6E4}">
                <adec:decorative xmlns:adec="http://schemas.microsoft.com/office/drawing/2017/decorative" val="1"/>
              </a:ext>
            </a:extLst>
          </p:cNvPr>
          <p:cNvSpPr/>
          <p:nvPr/>
        </p:nvSpPr>
        <p:spPr>
          <a:xfrm>
            <a:off x="1680354" y="1822879"/>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 name="TextBox 2">
            <a:extLst>
              <a:ext uri="{FF2B5EF4-FFF2-40B4-BE49-F238E27FC236}">
                <a16:creationId xmlns:a16="http://schemas.microsoft.com/office/drawing/2014/main" id="{5342ED63-67D6-AE31-D84A-F3CB494FB045}"/>
              </a:ext>
            </a:extLst>
          </p:cNvPr>
          <p:cNvSpPr txBox="1"/>
          <p:nvPr/>
        </p:nvSpPr>
        <p:spPr>
          <a:xfrm>
            <a:off x="1637922" y="1800020"/>
            <a:ext cx="1653649" cy="369332"/>
          </a:xfrm>
          <a:prstGeom prst="rect">
            <a:avLst/>
          </a:prstGeom>
          <a:noFill/>
          <a:ln>
            <a:noFill/>
          </a:ln>
        </p:spPr>
        <p:txBody>
          <a:bodyPr wrap="square" rtlCol="0">
            <a:spAutoFit/>
          </a:bodyPr>
          <a:lstStyle/>
          <a:p>
            <a:r>
              <a:rPr lang="es-AR" sz="900" dirty="0" err="1">
                <a:latin typeface="Aptos Slab Light" panose="020F05020202040A0204" pitchFamily="34" charset="0"/>
                <a:cs typeface="Arial" panose="020B0604020202020204" pitchFamily="34" charset="0"/>
              </a:rPr>
              <a:t>Depatman</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Edikasyon</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Primè</a:t>
            </a:r>
            <a:r>
              <a:rPr lang="es-AR" sz="900" dirty="0">
                <a:latin typeface="Aptos Slab Light" panose="020F05020202040A0204" pitchFamily="34" charset="0"/>
                <a:cs typeface="Arial" panose="020B0604020202020204" pitchFamily="34" charset="0"/>
              </a:rPr>
              <a:t> ak </a:t>
            </a:r>
            <a:r>
              <a:rPr lang="es-AR" sz="900" dirty="0" err="1">
                <a:latin typeface="Aptos Slab Light" panose="020F05020202040A0204" pitchFamily="34" charset="0"/>
                <a:cs typeface="Arial" panose="020B0604020202020204" pitchFamily="34" charset="0"/>
              </a:rPr>
              <a:t>Segondè</a:t>
            </a:r>
            <a:endParaRPr lang="es-AR" sz="900" dirty="0">
              <a:latin typeface="Aptos Slab Light" panose="020F05020202040A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396C008C-9224-02D5-8C05-D99EB9413D25}"/>
              </a:ext>
              <a:ext uri="{C183D7F6-B498-43B3-948B-1728B52AA6E4}">
                <adec:decorative xmlns:adec="http://schemas.microsoft.com/office/drawing/2017/decorative" val="1"/>
              </a:ext>
            </a:extLst>
          </p:cNvPr>
          <p:cNvSpPr/>
          <p:nvPr/>
        </p:nvSpPr>
        <p:spPr>
          <a:xfrm>
            <a:off x="537464" y="2856669"/>
            <a:ext cx="666750" cy="184003"/>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TextBox 16">
            <a:extLst>
              <a:ext uri="{FF2B5EF4-FFF2-40B4-BE49-F238E27FC236}">
                <a16:creationId xmlns:a16="http://schemas.microsoft.com/office/drawing/2014/main" id="{8269A596-C592-FB1C-DE49-60592DB21219}"/>
              </a:ext>
            </a:extLst>
          </p:cNvPr>
          <p:cNvSpPr txBox="1"/>
          <p:nvPr/>
        </p:nvSpPr>
        <p:spPr>
          <a:xfrm>
            <a:off x="472163" y="2786863"/>
            <a:ext cx="797352" cy="215444"/>
          </a:xfrm>
          <a:prstGeom prst="rect">
            <a:avLst/>
          </a:prstGeom>
          <a:noFill/>
          <a:ln>
            <a:noFill/>
          </a:ln>
        </p:spPr>
        <p:txBody>
          <a:bodyPr wrap="square" rtlCol="0">
            <a:spAutoFit/>
          </a:bodyPr>
          <a:lstStyle/>
          <a:p>
            <a:r>
              <a:rPr lang="es-AR" sz="800" b="1" dirty="0" err="1">
                <a:solidFill>
                  <a:srgbClr val="22608F"/>
                </a:solidFill>
                <a:latin typeface="Arial" panose="020B0604020202020204" pitchFamily="34" charset="0"/>
                <a:cs typeface="Arial" panose="020B0604020202020204" pitchFamily="34" charset="0"/>
              </a:rPr>
              <a:t>Istorik</a:t>
            </a:r>
            <a:r>
              <a:rPr lang="es-AR" sz="800" b="1" dirty="0">
                <a:solidFill>
                  <a:srgbClr val="22608F"/>
                </a:solidFill>
                <a:latin typeface="Arial" panose="020B0604020202020204" pitchFamily="34" charset="0"/>
                <a:cs typeface="Arial" panose="020B0604020202020204" pitchFamily="34" charset="0"/>
              </a:rPr>
              <a:t> </a:t>
            </a:r>
            <a:r>
              <a:rPr lang="es-AR" sz="800" b="1" dirty="0" err="1">
                <a:solidFill>
                  <a:srgbClr val="22608F"/>
                </a:solidFill>
                <a:latin typeface="Arial" panose="020B0604020202020204" pitchFamily="34" charset="0"/>
                <a:cs typeface="Arial" panose="020B0604020202020204" pitchFamily="34" charset="0"/>
              </a:rPr>
              <a:t>Tès</a:t>
            </a:r>
            <a:endParaRPr lang="es-AR" sz="800" b="1" dirty="0">
              <a:solidFill>
                <a:srgbClr val="22608F"/>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8577672-F781-E4D4-5CB2-59CE96F835AA}"/>
              </a:ext>
            </a:extLst>
          </p:cNvPr>
          <p:cNvSpPr txBox="1"/>
          <p:nvPr/>
        </p:nvSpPr>
        <p:spPr>
          <a:xfrm>
            <a:off x="1633943" y="2786863"/>
            <a:ext cx="797352" cy="338554"/>
          </a:xfrm>
          <a:prstGeom prst="rect">
            <a:avLst/>
          </a:prstGeom>
          <a:solidFill>
            <a:srgbClr val="F9F9F9"/>
          </a:solidFill>
          <a:ln>
            <a:noFill/>
          </a:ln>
        </p:spPr>
        <p:txBody>
          <a:bodyPr wrap="square" rtlCol="0">
            <a:spAutoFit/>
          </a:bodyPr>
          <a:lstStyle/>
          <a:p>
            <a:r>
              <a:rPr lang="es-AR" sz="800" b="1" dirty="0" err="1">
                <a:solidFill>
                  <a:srgbClr val="22608F"/>
                </a:solidFill>
                <a:latin typeface="Arial" panose="020B0604020202020204" pitchFamily="34" charset="0"/>
                <a:cs typeface="Arial" panose="020B0604020202020204" pitchFamily="34" charset="0"/>
              </a:rPr>
              <a:t>Rezilta</a:t>
            </a:r>
            <a:r>
              <a:rPr lang="es-AR" sz="800" b="1" dirty="0">
                <a:solidFill>
                  <a:srgbClr val="22608F"/>
                </a:solidFill>
                <a:latin typeface="Arial" panose="020B0604020202020204" pitchFamily="34" charset="0"/>
                <a:cs typeface="Arial" panose="020B0604020202020204" pitchFamily="34" charset="0"/>
              </a:rPr>
              <a:t> </a:t>
            </a:r>
            <a:r>
              <a:rPr lang="es-AR" sz="800" b="1" dirty="0" err="1">
                <a:solidFill>
                  <a:srgbClr val="22608F"/>
                </a:solidFill>
                <a:latin typeface="Arial" panose="020B0604020202020204" pitchFamily="34" charset="0"/>
                <a:cs typeface="Arial" panose="020B0604020202020204" pitchFamily="34" charset="0"/>
              </a:rPr>
              <a:t>Tès</a:t>
            </a:r>
            <a:r>
              <a:rPr lang="es-AR" sz="800" b="1" dirty="0">
                <a:solidFill>
                  <a:srgbClr val="22608F"/>
                </a:solidFill>
                <a:latin typeface="Arial" panose="020B0604020202020204" pitchFamily="34" charset="0"/>
                <a:cs typeface="Arial" panose="020B0604020202020204" pitchFamily="34" charset="0"/>
              </a:rPr>
              <a:t> yo</a:t>
            </a:r>
          </a:p>
        </p:txBody>
      </p:sp>
      <p:sp>
        <p:nvSpPr>
          <p:cNvPr id="10" name="TextBox 9">
            <a:extLst>
              <a:ext uri="{FF2B5EF4-FFF2-40B4-BE49-F238E27FC236}">
                <a16:creationId xmlns:a16="http://schemas.microsoft.com/office/drawing/2014/main" id="{B4DF860A-FDA0-1F14-A84B-0DDE1D274218}"/>
              </a:ext>
            </a:extLst>
          </p:cNvPr>
          <p:cNvSpPr txBox="1"/>
          <p:nvPr/>
        </p:nvSpPr>
        <p:spPr>
          <a:xfrm>
            <a:off x="2759767" y="2725308"/>
            <a:ext cx="729079" cy="338554"/>
          </a:xfrm>
          <a:prstGeom prst="rect">
            <a:avLst/>
          </a:prstGeom>
          <a:solidFill>
            <a:srgbClr val="F9F9F9"/>
          </a:solidFill>
          <a:ln>
            <a:noFill/>
          </a:ln>
        </p:spPr>
        <p:txBody>
          <a:bodyPr wrap="square" rtlCol="0">
            <a:spAutoFit/>
          </a:bodyPr>
          <a:lstStyle/>
          <a:p>
            <a:r>
              <a:rPr lang="es-AR" sz="800" b="1" dirty="0" err="1">
                <a:solidFill>
                  <a:srgbClr val="22608F"/>
                </a:solidFill>
                <a:latin typeface="Arial" panose="020B0604020202020204" pitchFamily="34" charset="0"/>
                <a:cs typeface="Arial" panose="020B0604020202020204" pitchFamily="34" charset="0"/>
              </a:rPr>
              <a:t>Rezilta</a:t>
            </a:r>
            <a:r>
              <a:rPr lang="es-AR" sz="800" b="1" dirty="0">
                <a:solidFill>
                  <a:srgbClr val="22608F"/>
                </a:solidFill>
                <a:latin typeface="Arial" panose="020B0604020202020204" pitchFamily="34" charset="0"/>
                <a:cs typeface="Arial" panose="020B0604020202020204" pitchFamily="34" charset="0"/>
              </a:rPr>
              <a:t> </a:t>
            </a:r>
            <a:r>
              <a:rPr lang="es-AR" sz="800" b="1" dirty="0" err="1">
                <a:solidFill>
                  <a:srgbClr val="22608F"/>
                </a:solidFill>
                <a:latin typeface="Arial" panose="020B0604020202020204" pitchFamily="34" charset="0"/>
                <a:cs typeface="Arial" panose="020B0604020202020204" pitchFamily="34" charset="0"/>
              </a:rPr>
              <a:t>Detaye</a:t>
            </a:r>
            <a:r>
              <a:rPr lang="es-AR" sz="800" b="1" dirty="0">
                <a:solidFill>
                  <a:srgbClr val="22608F"/>
                </a:solidFill>
                <a:latin typeface="Arial" panose="020B0604020202020204" pitchFamily="34" charset="0"/>
                <a:cs typeface="Arial" panose="020B0604020202020204" pitchFamily="34" charset="0"/>
              </a:rPr>
              <a:t> yo</a:t>
            </a:r>
          </a:p>
        </p:txBody>
      </p:sp>
      <p:sp>
        <p:nvSpPr>
          <p:cNvPr id="7" name="TextBox 6">
            <a:extLst>
              <a:ext uri="{FF2B5EF4-FFF2-40B4-BE49-F238E27FC236}">
                <a16:creationId xmlns:a16="http://schemas.microsoft.com/office/drawing/2014/main" id="{D78A76DF-B93E-BDB8-8DE6-EA3F105F2031}"/>
              </a:ext>
            </a:extLst>
          </p:cNvPr>
          <p:cNvSpPr txBox="1"/>
          <p:nvPr/>
        </p:nvSpPr>
        <p:spPr>
          <a:xfrm>
            <a:off x="4000744" y="2786863"/>
            <a:ext cx="729079" cy="215444"/>
          </a:xfrm>
          <a:prstGeom prst="rect">
            <a:avLst/>
          </a:prstGeom>
          <a:solidFill>
            <a:srgbClr val="F9F9F9"/>
          </a:solidFill>
          <a:ln>
            <a:noFill/>
          </a:ln>
        </p:spPr>
        <p:txBody>
          <a:bodyPr wrap="square" rtlCol="0">
            <a:spAutoFit/>
          </a:bodyPr>
          <a:lstStyle/>
          <a:p>
            <a:r>
              <a:rPr lang="es-AR" sz="800" b="1" u="sng" dirty="0" err="1">
                <a:solidFill>
                  <a:srgbClr val="6B6B6B"/>
                </a:solidFill>
                <a:latin typeface="Arial" panose="020B0604020202020204" pitchFamily="34" charset="0"/>
                <a:cs typeface="Arial" panose="020B0604020202020204" pitchFamily="34" charset="0"/>
              </a:rPr>
              <a:t>Resous</a:t>
            </a:r>
            <a:r>
              <a:rPr lang="es-AR" sz="800" b="1" u="sng" dirty="0">
                <a:solidFill>
                  <a:srgbClr val="6B6B6B"/>
                </a:solidFill>
                <a:latin typeface="Arial" panose="020B0604020202020204" pitchFamily="34" charset="0"/>
                <a:cs typeface="Arial" panose="020B0604020202020204" pitchFamily="34" charset="0"/>
              </a:rPr>
              <a:t> yo</a:t>
            </a:r>
          </a:p>
        </p:txBody>
      </p:sp>
      <p:sp>
        <p:nvSpPr>
          <p:cNvPr id="22" name="TextBox 21">
            <a:extLst>
              <a:ext uri="{FF2B5EF4-FFF2-40B4-BE49-F238E27FC236}">
                <a16:creationId xmlns:a16="http://schemas.microsoft.com/office/drawing/2014/main" id="{17FD08DC-8F44-3188-2F96-30B5BC6AD7F3}"/>
              </a:ext>
            </a:extLst>
          </p:cNvPr>
          <p:cNvSpPr txBox="1"/>
          <p:nvPr/>
        </p:nvSpPr>
        <p:spPr>
          <a:xfrm>
            <a:off x="140755" y="3258987"/>
            <a:ext cx="1472376" cy="253916"/>
          </a:xfrm>
          <a:prstGeom prst="rect">
            <a:avLst/>
          </a:prstGeom>
          <a:solidFill>
            <a:srgbClr val="F9F9F9"/>
          </a:solidFill>
          <a:ln>
            <a:noFill/>
          </a:ln>
        </p:spPr>
        <p:txBody>
          <a:bodyPr wrap="square" rtlCol="0">
            <a:spAutoFit/>
          </a:bodyPr>
          <a:lstStyle/>
          <a:p>
            <a:r>
              <a:rPr lang="es-AR" sz="1050" dirty="0" err="1">
                <a:solidFill>
                  <a:schemeClr val="tx1">
                    <a:lumMod val="85000"/>
                    <a:lumOff val="15000"/>
                  </a:schemeClr>
                </a:solidFill>
                <a:latin typeface="Arial" panose="020B0604020202020204" pitchFamily="34" charset="0"/>
                <a:cs typeface="Arial" panose="020B0604020202020204" pitchFamily="34" charset="0"/>
              </a:rPr>
              <a:t>Resous</a:t>
            </a:r>
            <a:r>
              <a:rPr lang="es-AR" sz="1050" dirty="0">
                <a:solidFill>
                  <a:schemeClr val="tx1">
                    <a:lumMod val="85000"/>
                    <a:lumOff val="15000"/>
                  </a:schemeClr>
                </a:solidFill>
                <a:latin typeface="Arial" panose="020B0604020202020204" pitchFamily="34" charset="0"/>
                <a:cs typeface="Arial" panose="020B0604020202020204" pitchFamily="34" charset="0"/>
              </a:rPr>
              <a:t> MCAS yo</a:t>
            </a:r>
          </a:p>
        </p:txBody>
      </p:sp>
      <p:sp>
        <p:nvSpPr>
          <p:cNvPr id="4" name="Rounded Rectangular Callout 11">
            <a:extLst>
              <a:ext uri="{FF2B5EF4-FFF2-40B4-BE49-F238E27FC236}">
                <a16:creationId xmlns:a16="http://schemas.microsoft.com/office/drawing/2014/main" id="{D8E77D7E-ADF1-A3AA-A830-B9061FC8B403}"/>
              </a:ext>
            </a:extLst>
          </p:cNvPr>
          <p:cNvSpPr/>
          <p:nvPr/>
        </p:nvSpPr>
        <p:spPr>
          <a:xfrm>
            <a:off x="6645228" y="698914"/>
            <a:ext cx="3310949" cy="1571516"/>
          </a:xfrm>
          <a:prstGeom prst="wedgeRoundRectCallout">
            <a:avLst>
              <a:gd name="adj1" fmla="val -111802"/>
              <a:gd name="adj2" fmla="val 97270"/>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Klike sou </a:t>
            </a:r>
            <a:r>
              <a:rPr lang="en-US" dirty="0" err="1"/>
              <a:t>onglè</a:t>
            </a:r>
            <a:r>
              <a:rPr lang="en-US" dirty="0"/>
              <a:t> </a:t>
            </a:r>
            <a:r>
              <a:rPr lang="en-US" b="1" dirty="0" err="1"/>
              <a:t>Resous</a:t>
            </a:r>
            <a:r>
              <a:rPr lang="en-US" b="1" dirty="0"/>
              <a:t> </a:t>
            </a:r>
            <a:r>
              <a:rPr lang="en-US" b="1" dirty="0" err="1"/>
              <a:t>yo</a:t>
            </a:r>
            <a:r>
              <a:rPr lang="en-US" dirty="0"/>
              <a:t> </a:t>
            </a:r>
            <a:r>
              <a:rPr lang="en-US" dirty="0" err="1"/>
              <a:t>pou</a:t>
            </a:r>
            <a:r>
              <a:rPr lang="en-US" dirty="0"/>
              <a:t> w jwenn </a:t>
            </a:r>
            <a:r>
              <a:rPr lang="en-US" dirty="0" err="1"/>
              <a:t>enfòmasyon</a:t>
            </a:r>
            <a:r>
              <a:rPr lang="en-US" dirty="0"/>
              <a:t> </a:t>
            </a:r>
            <a:r>
              <a:rPr lang="en-US" dirty="0" err="1"/>
              <a:t>itil</a:t>
            </a:r>
            <a:r>
              <a:rPr lang="en-US" dirty="0"/>
              <a:t> sou </a:t>
            </a:r>
            <a:r>
              <a:rPr lang="en-US" dirty="0" err="1"/>
              <a:t>tès</a:t>
            </a:r>
            <a:r>
              <a:rPr lang="en-US" dirty="0"/>
              <a:t> MCAS </a:t>
            </a:r>
            <a:r>
              <a:rPr lang="en-US" dirty="0" err="1"/>
              <a:t>yo</a:t>
            </a:r>
            <a:r>
              <a:rPr lang="en-US" dirty="0"/>
              <a:t>, tankou </a:t>
            </a:r>
            <a:r>
              <a:rPr lang="en-US" dirty="0" err="1"/>
              <a:t>modèl</a:t>
            </a:r>
            <a:r>
              <a:rPr lang="en-US" dirty="0"/>
              <a:t> </a:t>
            </a:r>
            <a:r>
              <a:rPr lang="en-US" dirty="0" err="1"/>
              <a:t>rapò</a:t>
            </a:r>
            <a:r>
              <a:rPr lang="en-US" dirty="0"/>
              <a:t> </a:t>
            </a:r>
            <a:r>
              <a:rPr lang="en-US" dirty="0" err="1"/>
              <a:t>elèv</a:t>
            </a:r>
            <a:r>
              <a:rPr lang="en-US" dirty="0"/>
              <a:t> </a:t>
            </a:r>
            <a:r>
              <a:rPr lang="en-US" dirty="0" err="1"/>
              <a:t>yo</a:t>
            </a:r>
            <a:r>
              <a:rPr lang="en-US" dirty="0"/>
              <a:t> nan </a:t>
            </a:r>
            <a:r>
              <a:rPr lang="en-US" dirty="0" err="1"/>
              <a:t>diferan</a:t>
            </a:r>
            <a:r>
              <a:rPr lang="en-US" dirty="0"/>
              <a:t> lang.</a:t>
            </a:r>
            <a:endParaRPr lang="en-US" dirty="0">
              <a:solidFill>
                <a:schemeClr val="bg1"/>
              </a:solidFill>
              <a:latin typeface="Aptos" panose="020B0004020202020204" pitchFamily="34" charset="0"/>
            </a:endParaRPr>
          </a:p>
        </p:txBody>
      </p:sp>
      <p:sp>
        <p:nvSpPr>
          <p:cNvPr id="23" name="TextBox 22">
            <a:extLst>
              <a:ext uri="{FF2B5EF4-FFF2-40B4-BE49-F238E27FC236}">
                <a16:creationId xmlns:a16="http://schemas.microsoft.com/office/drawing/2014/main" id="{B1E8E18C-4520-2F4C-6C2E-E708B6ECE2DE}"/>
              </a:ext>
            </a:extLst>
          </p:cNvPr>
          <p:cNvSpPr txBox="1"/>
          <p:nvPr/>
        </p:nvSpPr>
        <p:spPr>
          <a:xfrm>
            <a:off x="395343" y="3566056"/>
            <a:ext cx="1827792" cy="230832"/>
          </a:xfrm>
          <a:prstGeom prst="rect">
            <a:avLst/>
          </a:prstGeom>
          <a:solidFill>
            <a:srgbClr val="F9F9F9"/>
          </a:solidFill>
          <a:ln>
            <a:noFill/>
          </a:ln>
        </p:spPr>
        <p:txBody>
          <a:bodyPr wrap="square" rtlCol="0">
            <a:spAutoFit/>
          </a:bodyPr>
          <a:lstStyle/>
          <a:p>
            <a:r>
              <a:rPr lang="es-AR" sz="900" b="1" dirty="0" err="1">
                <a:solidFill>
                  <a:srgbClr val="22608F"/>
                </a:solidFill>
                <a:latin typeface="Arial" panose="020B0604020202020204" pitchFamily="34" charset="0"/>
                <a:cs typeface="Arial" panose="020B0604020202020204" pitchFamily="34" charset="0"/>
              </a:rPr>
              <a:t>Resous</a:t>
            </a:r>
            <a:r>
              <a:rPr lang="es-AR" sz="900" b="1" dirty="0">
                <a:solidFill>
                  <a:srgbClr val="22608F"/>
                </a:solidFill>
                <a:latin typeface="Arial" panose="020B0604020202020204" pitchFamily="34" charset="0"/>
                <a:cs typeface="Arial" panose="020B0604020202020204" pitchFamily="34" charset="0"/>
              </a:rPr>
              <a:t> MCAS </a:t>
            </a:r>
            <a:r>
              <a:rPr lang="es-AR" sz="900" b="1" dirty="0" err="1">
                <a:solidFill>
                  <a:srgbClr val="22608F"/>
                </a:solidFill>
                <a:latin typeface="Arial" panose="020B0604020202020204" pitchFamily="34" charset="0"/>
                <a:cs typeface="Arial" panose="020B0604020202020204" pitchFamily="34" charset="0"/>
              </a:rPr>
              <a:t>pou</a:t>
            </a:r>
            <a:r>
              <a:rPr lang="es-AR" sz="900" b="1" dirty="0">
                <a:solidFill>
                  <a:srgbClr val="22608F"/>
                </a:solidFill>
                <a:latin typeface="Arial" panose="020B0604020202020204" pitchFamily="34" charset="0"/>
                <a:cs typeface="Arial" panose="020B0604020202020204" pitchFamily="34" charset="0"/>
              </a:rPr>
              <a:t> </a:t>
            </a:r>
            <a:r>
              <a:rPr lang="es-AR" sz="900" b="1" dirty="0" err="1">
                <a:solidFill>
                  <a:srgbClr val="22608F"/>
                </a:solidFill>
                <a:latin typeface="Arial" panose="020B0604020202020204" pitchFamily="34" charset="0"/>
                <a:cs typeface="Arial" panose="020B0604020202020204" pitchFamily="34" charset="0"/>
              </a:rPr>
              <a:t>Fanmi</a:t>
            </a:r>
            <a:r>
              <a:rPr lang="es-AR" sz="900" b="1" dirty="0">
                <a:solidFill>
                  <a:srgbClr val="22608F"/>
                </a:solidFill>
                <a:latin typeface="Arial" panose="020B0604020202020204" pitchFamily="34" charset="0"/>
                <a:cs typeface="Arial" panose="020B0604020202020204" pitchFamily="34" charset="0"/>
              </a:rPr>
              <a:t> yo</a:t>
            </a:r>
          </a:p>
        </p:txBody>
      </p:sp>
      <p:sp>
        <p:nvSpPr>
          <p:cNvPr id="24" name="TextBox 23">
            <a:extLst>
              <a:ext uri="{FF2B5EF4-FFF2-40B4-BE49-F238E27FC236}">
                <a16:creationId xmlns:a16="http://schemas.microsoft.com/office/drawing/2014/main" id="{5C1A8E17-A1B9-4983-4C44-7A42A3862B47}"/>
              </a:ext>
            </a:extLst>
          </p:cNvPr>
          <p:cNvSpPr txBox="1"/>
          <p:nvPr/>
        </p:nvSpPr>
        <p:spPr>
          <a:xfrm>
            <a:off x="349897" y="3786418"/>
            <a:ext cx="2807618" cy="215444"/>
          </a:xfrm>
          <a:prstGeom prst="rect">
            <a:avLst/>
          </a:prstGeom>
          <a:solidFill>
            <a:srgbClr val="F9F9F9"/>
          </a:solidFill>
          <a:ln>
            <a:noFill/>
          </a:ln>
        </p:spPr>
        <p:txBody>
          <a:bodyPr wrap="square" rtlCol="0">
            <a:spAutoFit/>
          </a:bodyPr>
          <a:lstStyle/>
          <a:p>
            <a:r>
              <a:rPr lang="en-US" sz="800" dirty="0">
                <a:solidFill>
                  <a:schemeClr val="tx1">
                    <a:lumMod val="85000"/>
                    <a:lumOff val="15000"/>
                  </a:schemeClr>
                </a:solidFill>
                <a:latin typeface="Arial" panose="020B0604020202020204" pitchFamily="34" charset="0"/>
                <a:cs typeface="Arial" panose="020B0604020202020204" pitchFamily="34" charset="0"/>
              </a:rPr>
              <a:t>Gade </a:t>
            </a:r>
            <a:r>
              <a:rPr lang="en-US" sz="800" dirty="0" err="1">
                <a:solidFill>
                  <a:schemeClr val="tx1">
                    <a:lumMod val="85000"/>
                    <a:lumOff val="15000"/>
                  </a:schemeClr>
                </a:solidFill>
                <a:latin typeface="Arial" panose="020B0604020202020204" pitchFamily="34" charset="0"/>
                <a:cs typeface="Arial" panose="020B0604020202020204" pitchFamily="34" charset="0"/>
              </a:rPr>
              <a:t>resous</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apwopo</a:t>
            </a:r>
            <a:r>
              <a:rPr lang="en-US" sz="800" dirty="0">
                <a:solidFill>
                  <a:schemeClr val="tx1">
                    <a:lumMod val="85000"/>
                    <a:lumOff val="15000"/>
                  </a:schemeClr>
                </a:solidFill>
                <a:latin typeface="Arial" panose="020B0604020202020204" pitchFamily="34" charset="0"/>
                <a:cs typeface="Arial" panose="020B0604020202020204" pitchFamily="34" charset="0"/>
              </a:rPr>
              <a:t> MCAS </a:t>
            </a:r>
            <a:r>
              <a:rPr lang="en-US" sz="800" dirty="0" err="1">
                <a:solidFill>
                  <a:schemeClr val="tx1">
                    <a:lumMod val="85000"/>
                    <a:lumOff val="15000"/>
                  </a:schemeClr>
                </a:solidFill>
                <a:latin typeface="Arial" panose="020B0604020202020204" pitchFamily="34" charset="0"/>
                <a:cs typeface="Arial" panose="020B0604020202020204" pitchFamily="34" charset="0"/>
              </a:rPr>
              <a:t>yo</a:t>
            </a:r>
            <a:r>
              <a:rPr lang="en-US" sz="800" dirty="0">
                <a:solidFill>
                  <a:schemeClr val="tx1">
                    <a:lumMod val="85000"/>
                    <a:lumOff val="15000"/>
                  </a:schemeClr>
                </a:solidFill>
                <a:latin typeface="Arial" panose="020B0604020202020204" pitchFamily="34" charset="0"/>
                <a:cs typeface="Arial" panose="020B0604020202020204" pitchFamily="34" charset="0"/>
              </a:rPr>
              <a:t> sou sit </a:t>
            </a:r>
            <a:r>
              <a:rPr lang="en-US" sz="800" dirty="0" err="1">
                <a:solidFill>
                  <a:schemeClr val="tx1">
                    <a:lumMod val="85000"/>
                    <a:lumOff val="15000"/>
                  </a:schemeClr>
                </a:solidFill>
                <a:latin typeface="Arial" panose="020B0604020202020204" pitchFamily="34" charset="0"/>
                <a:cs typeface="Arial" panose="020B0604020202020204" pitchFamily="34" charset="0"/>
              </a:rPr>
              <a:t>entènèt</a:t>
            </a:r>
            <a:r>
              <a:rPr lang="en-US" sz="800" dirty="0">
                <a:solidFill>
                  <a:schemeClr val="tx1">
                    <a:lumMod val="85000"/>
                    <a:lumOff val="15000"/>
                  </a:schemeClr>
                </a:solidFill>
                <a:latin typeface="Arial" panose="020B0604020202020204" pitchFamily="34" charset="0"/>
                <a:cs typeface="Arial" panose="020B0604020202020204" pitchFamily="34" charset="0"/>
              </a:rPr>
              <a:t> DESE la.</a:t>
            </a:r>
            <a:endParaRPr lang="es-AR" sz="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1343AA6D-FE5F-7BD3-A2A2-81E384137B2B}"/>
              </a:ext>
            </a:extLst>
          </p:cNvPr>
          <p:cNvSpPr txBox="1"/>
          <p:nvPr/>
        </p:nvSpPr>
        <p:spPr>
          <a:xfrm>
            <a:off x="371818" y="4071268"/>
            <a:ext cx="3044482" cy="230832"/>
          </a:xfrm>
          <a:prstGeom prst="rect">
            <a:avLst/>
          </a:prstGeom>
          <a:solidFill>
            <a:srgbClr val="F9F9F9"/>
          </a:solidFill>
          <a:ln>
            <a:noFill/>
          </a:ln>
        </p:spPr>
        <p:txBody>
          <a:bodyPr wrap="square" rtlCol="0">
            <a:spAutoFit/>
          </a:bodyPr>
          <a:lstStyle/>
          <a:p>
            <a:r>
              <a:rPr lang="en-US" sz="900" b="1" dirty="0" err="1">
                <a:solidFill>
                  <a:srgbClr val="22608F"/>
                </a:solidFill>
                <a:latin typeface="Arial" panose="020B0604020202020204" pitchFamily="34" charset="0"/>
                <a:cs typeface="Arial" panose="020B0604020202020204" pitchFamily="34" charset="0"/>
              </a:rPr>
              <a:t>Kesyon</a:t>
            </a:r>
            <a:r>
              <a:rPr lang="en-US" sz="900" b="1" dirty="0">
                <a:solidFill>
                  <a:srgbClr val="22608F"/>
                </a:solidFill>
                <a:latin typeface="Arial" panose="020B0604020202020204" pitchFamily="34" charset="0"/>
                <a:cs typeface="Arial" panose="020B0604020202020204" pitchFamily="34" charset="0"/>
              </a:rPr>
              <a:t> </a:t>
            </a:r>
            <a:r>
              <a:rPr lang="en-US" sz="900" b="1" dirty="0" err="1">
                <a:solidFill>
                  <a:srgbClr val="22608F"/>
                </a:solidFill>
                <a:latin typeface="Arial" panose="020B0604020202020204" pitchFamily="34" charset="0"/>
                <a:cs typeface="Arial" panose="020B0604020202020204" pitchFamily="34" charset="0"/>
              </a:rPr>
              <a:t>Tès</a:t>
            </a:r>
            <a:r>
              <a:rPr lang="en-US" sz="900" b="1" dirty="0">
                <a:solidFill>
                  <a:srgbClr val="22608F"/>
                </a:solidFill>
                <a:latin typeface="Arial" panose="020B0604020202020204" pitchFamily="34" charset="0"/>
                <a:cs typeface="Arial" panose="020B0604020202020204" pitchFamily="34" charset="0"/>
              </a:rPr>
              <a:t> ak </a:t>
            </a:r>
            <a:r>
              <a:rPr lang="en-US" sz="900" b="1" dirty="0" err="1">
                <a:solidFill>
                  <a:srgbClr val="22608F"/>
                </a:solidFill>
                <a:latin typeface="Arial" panose="020B0604020202020204" pitchFamily="34" charset="0"/>
                <a:cs typeface="Arial" panose="020B0604020202020204" pitchFamily="34" charset="0"/>
              </a:rPr>
              <a:t>Tès</a:t>
            </a:r>
            <a:r>
              <a:rPr lang="en-US" sz="900" b="1" dirty="0">
                <a:solidFill>
                  <a:srgbClr val="22608F"/>
                </a:solidFill>
                <a:latin typeface="Arial" panose="020B0604020202020204" pitchFamily="34" charset="0"/>
                <a:cs typeface="Arial" panose="020B0604020202020204" pitchFamily="34" charset="0"/>
              </a:rPr>
              <a:t> Pratik MCAS </a:t>
            </a:r>
            <a:r>
              <a:rPr lang="en-US" sz="900" b="1" dirty="0" err="1">
                <a:solidFill>
                  <a:srgbClr val="22608F"/>
                </a:solidFill>
                <a:latin typeface="Arial" panose="020B0604020202020204" pitchFamily="34" charset="0"/>
                <a:cs typeface="Arial" panose="020B0604020202020204" pitchFamily="34" charset="0"/>
              </a:rPr>
              <a:t>yo</a:t>
            </a:r>
            <a:r>
              <a:rPr lang="en-US" sz="900" b="1" dirty="0">
                <a:solidFill>
                  <a:srgbClr val="22608F"/>
                </a:solidFill>
                <a:latin typeface="Arial" panose="020B0604020202020204" pitchFamily="34" charset="0"/>
                <a:cs typeface="Arial" panose="020B0604020202020204" pitchFamily="34" charset="0"/>
              </a:rPr>
              <a:t> Lage </a:t>
            </a:r>
            <a:r>
              <a:rPr lang="en-US" sz="900" b="1" dirty="0" err="1">
                <a:solidFill>
                  <a:srgbClr val="22608F"/>
                </a:solidFill>
                <a:latin typeface="Arial" panose="020B0604020202020204" pitchFamily="34" charset="0"/>
                <a:cs typeface="Arial" panose="020B0604020202020204" pitchFamily="34" charset="0"/>
              </a:rPr>
              <a:t>yo</a:t>
            </a:r>
            <a:endParaRPr lang="es-AR" sz="900" b="1" dirty="0">
              <a:solidFill>
                <a:srgbClr val="22608F"/>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7FECE724-7D76-2BE1-9F3F-36BDAD0D6401}"/>
              </a:ext>
            </a:extLst>
          </p:cNvPr>
          <p:cNvSpPr txBox="1"/>
          <p:nvPr/>
        </p:nvSpPr>
        <p:spPr>
          <a:xfrm>
            <a:off x="320022" y="4291630"/>
            <a:ext cx="5382278" cy="338554"/>
          </a:xfrm>
          <a:prstGeom prst="rect">
            <a:avLst/>
          </a:prstGeom>
          <a:solidFill>
            <a:srgbClr val="F9F9F9"/>
          </a:solidFill>
          <a:ln>
            <a:noFill/>
          </a:ln>
        </p:spPr>
        <p:txBody>
          <a:bodyPr wrap="square" rtlCol="0">
            <a:spAutoFit/>
          </a:bodyPr>
          <a:lstStyle/>
          <a:p>
            <a:r>
              <a:rPr lang="en-US" sz="800" dirty="0">
                <a:solidFill>
                  <a:schemeClr val="tx1">
                    <a:lumMod val="85000"/>
                    <a:lumOff val="15000"/>
                  </a:schemeClr>
                </a:solidFill>
                <a:latin typeface="Arial" panose="020B0604020202020204" pitchFamily="34" charset="0"/>
                <a:cs typeface="Arial" panose="020B0604020202020204" pitchFamily="34" charset="0"/>
              </a:rPr>
              <a:t>DESE </a:t>
            </a:r>
            <a:r>
              <a:rPr lang="en-US" sz="800" dirty="0" err="1">
                <a:solidFill>
                  <a:schemeClr val="tx1">
                    <a:lumMod val="85000"/>
                    <a:lumOff val="15000"/>
                  </a:schemeClr>
                </a:solidFill>
                <a:latin typeface="Arial" panose="020B0604020202020204" pitchFamily="34" charset="0"/>
                <a:cs typeface="Arial" panose="020B0604020202020204" pitchFamily="34" charset="0"/>
              </a:rPr>
              <a:t>pibliye</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kesyon</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tès</a:t>
            </a:r>
            <a:r>
              <a:rPr lang="en-US" sz="800" dirty="0">
                <a:solidFill>
                  <a:schemeClr val="tx1">
                    <a:lumMod val="85000"/>
                    <a:lumOff val="15000"/>
                  </a:schemeClr>
                </a:solidFill>
                <a:latin typeface="Arial" panose="020B0604020202020204" pitchFamily="34" charset="0"/>
                <a:cs typeface="Arial" panose="020B0604020202020204" pitchFamily="34" charset="0"/>
              </a:rPr>
              <a:t> MCAS ak </a:t>
            </a:r>
            <a:r>
              <a:rPr lang="en-US" sz="800" dirty="0" err="1">
                <a:solidFill>
                  <a:schemeClr val="tx1">
                    <a:lumMod val="85000"/>
                    <a:lumOff val="15000"/>
                  </a:schemeClr>
                </a:solidFill>
                <a:latin typeface="Arial" panose="020B0604020202020204" pitchFamily="34" charset="0"/>
                <a:cs typeface="Arial" panose="020B0604020202020204" pitchFamily="34" charset="0"/>
              </a:rPr>
              <a:t>travay</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elèv</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yo</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tanzantan</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Anplis</a:t>
            </a:r>
            <a:r>
              <a:rPr lang="en-US" sz="800" dirty="0">
                <a:solidFill>
                  <a:schemeClr val="tx1">
                    <a:lumMod val="85000"/>
                    <a:lumOff val="15000"/>
                  </a:schemeClr>
                </a:solidFill>
                <a:latin typeface="Arial" panose="020B0604020202020204" pitchFamily="34" charset="0"/>
                <a:cs typeface="Arial" panose="020B0604020202020204" pitchFamily="34" charset="0"/>
              </a:rPr>
              <a:t> de </a:t>
            </a:r>
            <a:r>
              <a:rPr lang="en-US" sz="800" dirty="0" err="1">
                <a:solidFill>
                  <a:schemeClr val="tx1">
                    <a:lumMod val="85000"/>
                    <a:lumOff val="15000"/>
                  </a:schemeClr>
                </a:solidFill>
                <a:latin typeface="Arial" panose="020B0604020202020204" pitchFamily="34" charset="0"/>
                <a:cs typeface="Arial" panose="020B0604020202020204" pitchFamily="34" charset="0"/>
              </a:rPr>
              <a:t>sa</a:t>
            </a:r>
            <a:r>
              <a:rPr lang="en-US" sz="800" dirty="0">
                <a:solidFill>
                  <a:schemeClr val="tx1">
                    <a:lumMod val="85000"/>
                    <a:lumOff val="15000"/>
                  </a:schemeClr>
                </a:solidFill>
                <a:latin typeface="Arial" panose="020B0604020202020204" pitchFamily="34" charset="0"/>
                <a:cs typeface="Arial" panose="020B0604020202020204" pitchFamily="34" charset="0"/>
              </a:rPr>
              <a:t>, gen </a:t>
            </a:r>
            <a:r>
              <a:rPr lang="en-US" sz="800" dirty="0" err="1">
                <a:solidFill>
                  <a:schemeClr val="tx1">
                    <a:lumMod val="85000"/>
                    <a:lumOff val="15000"/>
                  </a:schemeClr>
                </a:solidFill>
                <a:latin typeface="Arial" panose="020B0604020202020204" pitchFamily="34" charset="0"/>
                <a:cs typeface="Arial" panose="020B0604020202020204" pitchFamily="34" charset="0"/>
              </a:rPr>
              <a:t>tès</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pratik</a:t>
            </a:r>
            <a:r>
              <a:rPr lang="en-US" sz="800" dirty="0">
                <a:solidFill>
                  <a:schemeClr val="tx1">
                    <a:lumMod val="85000"/>
                    <a:lumOff val="15000"/>
                  </a:schemeClr>
                </a:solidFill>
                <a:latin typeface="Arial" panose="020B0604020202020204" pitchFamily="34" charset="0"/>
                <a:cs typeface="Arial" panose="020B0604020202020204" pitchFamily="34" charset="0"/>
              </a:rPr>
              <a:t> ki </a:t>
            </a:r>
            <a:r>
              <a:rPr lang="en-US" sz="800" dirty="0" err="1">
                <a:solidFill>
                  <a:schemeClr val="tx1">
                    <a:lumMod val="85000"/>
                    <a:lumOff val="15000"/>
                  </a:schemeClr>
                </a:solidFill>
                <a:latin typeface="Arial" panose="020B0604020202020204" pitchFamily="34" charset="0"/>
                <a:cs typeface="Arial" panose="020B0604020202020204" pitchFamily="34" charset="0"/>
              </a:rPr>
              <a:t>disponib</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pou</a:t>
            </a:r>
            <a:r>
              <a:rPr lang="en-US" sz="800" dirty="0">
                <a:solidFill>
                  <a:schemeClr val="tx1">
                    <a:lumMod val="85000"/>
                    <a:lumOff val="15000"/>
                  </a:schemeClr>
                </a:solidFill>
                <a:latin typeface="Arial" panose="020B0604020202020204" pitchFamily="34" charset="0"/>
                <a:cs typeface="Arial" panose="020B0604020202020204" pitchFamily="34" charset="0"/>
              </a:rPr>
              <a:t> chak </a:t>
            </a:r>
            <a:r>
              <a:rPr lang="en-US" sz="800" dirty="0" err="1">
                <a:solidFill>
                  <a:schemeClr val="tx1">
                    <a:lumMod val="85000"/>
                    <a:lumOff val="15000"/>
                  </a:schemeClr>
                </a:solidFill>
                <a:latin typeface="Arial" panose="020B0604020202020204" pitchFamily="34" charset="0"/>
                <a:cs typeface="Arial" panose="020B0604020202020204" pitchFamily="34" charset="0"/>
              </a:rPr>
              <a:t>matyè</a:t>
            </a:r>
            <a:r>
              <a:rPr lang="en-US" sz="800" dirty="0">
                <a:solidFill>
                  <a:schemeClr val="tx1">
                    <a:lumMod val="85000"/>
                    <a:lumOff val="15000"/>
                  </a:schemeClr>
                </a:solidFill>
                <a:latin typeface="Arial" panose="020B0604020202020204" pitchFamily="34" charset="0"/>
                <a:cs typeface="Arial" panose="020B0604020202020204" pitchFamily="34" charset="0"/>
              </a:rPr>
              <a:t>.</a:t>
            </a:r>
          </a:p>
        </p:txBody>
      </p:sp>
      <p:sp>
        <p:nvSpPr>
          <p:cNvPr id="27" name="TextBox 26">
            <a:extLst>
              <a:ext uri="{FF2B5EF4-FFF2-40B4-BE49-F238E27FC236}">
                <a16:creationId xmlns:a16="http://schemas.microsoft.com/office/drawing/2014/main" id="{B1041C7F-09DE-6A91-E65B-D0A189A7049A}"/>
              </a:ext>
            </a:extLst>
          </p:cNvPr>
          <p:cNvSpPr txBox="1"/>
          <p:nvPr/>
        </p:nvSpPr>
        <p:spPr>
          <a:xfrm>
            <a:off x="447138" y="4732349"/>
            <a:ext cx="3280311" cy="230832"/>
          </a:xfrm>
          <a:prstGeom prst="rect">
            <a:avLst/>
          </a:prstGeom>
          <a:solidFill>
            <a:srgbClr val="F9F9F9"/>
          </a:solidFill>
          <a:ln>
            <a:noFill/>
          </a:ln>
        </p:spPr>
        <p:txBody>
          <a:bodyPr wrap="square" rtlCol="0">
            <a:spAutoFit/>
          </a:bodyPr>
          <a:lstStyle/>
          <a:p>
            <a:r>
              <a:rPr lang="en-US" sz="900" b="1" dirty="0" err="1">
                <a:solidFill>
                  <a:srgbClr val="22608F"/>
                </a:solidFill>
                <a:latin typeface="Arial" panose="020B0604020202020204" pitchFamily="34" charset="0"/>
                <a:cs typeface="Arial" panose="020B0604020202020204" pitchFamily="34" charset="0"/>
              </a:rPr>
              <a:t>Modèl</a:t>
            </a:r>
            <a:r>
              <a:rPr lang="en-US" sz="900" b="1" dirty="0">
                <a:solidFill>
                  <a:srgbClr val="22608F"/>
                </a:solidFill>
                <a:latin typeface="Arial" panose="020B0604020202020204" pitchFamily="34" charset="0"/>
                <a:cs typeface="Arial" panose="020B0604020202020204" pitchFamily="34" charset="0"/>
              </a:rPr>
              <a:t> </a:t>
            </a:r>
            <a:r>
              <a:rPr lang="en-US" sz="900" b="1" dirty="0" err="1">
                <a:solidFill>
                  <a:srgbClr val="22608F"/>
                </a:solidFill>
                <a:latin typeface="Arial" panose="020B0604020202020204" pitchFamily="34" charset="0"/>
                <a:cs typeface="Arial" panose="020B0604020202020204" pitchFamily="34" charset="0"/>
              </a:rPr>
              <a:t>Rapò</a:t>
            </a:r>
            <a:r>
              <a:rPr lang="en-US" sz="900" b="1" dirty="0">
                <a:solidFill>
                  <a:srgbClr val="22608F"/>
                </a:solidFill>
                <a:latin typeface="Arial" panose="020B0604020202020204" pitchFamily="34" charset="0"/>
                <a:cs typeface="Arial" panose="020B0604020202020204" pitchFamily="34" charset="0"/>
              </a:rPr>
              <a:t> </a:t>
            </a:r>
            <a:r>
              <a:rPr lang="en-US" sz="900" b="1" dirty="0" err="1">
                <a:solidFill>
                  <a:srgbClr val="22608F"/>
                </a:solidFill>
                <a:latin typeface="Arial" panose="020B0604020202020204" pitchFamily="34" charset="0"/>
                <a:cs typeface="Arial" panose="020B0604020202020204" pitchFamily="34" charset="0"/>
              </a:rPr>
              <a:t>Endividyèl</a:t>
            </a:r>
            <a:r>
              <a:rPr lang="en-US" sz="900" b="1" dirty="0">
                <a:solidFill>
                  <a:srgbClr val="22608F"/>
                </a:solidFill>
                <a:latin typeface="Arial" panose="020B0604020202020204" pitchFamily="34" charset="0"/>
                <a:cs typeface="Arial" panose="020B0604020202020204" pitchFamily="34" charset="0"/>
              </a:rPr>
              <a:t> Elèv MCAS ki </a:t>
            </a:r>
            <a:r>
              <a:rPr lang="en-US" sz="900" b="1" dirty="0" err="1">
                <a:solidFill>
                  <a:srgbClr val="22608F"/>
                </a:solidFill>
                <a:latin typeface="Arial" panose="020B0604020202020204" pitchFamily="34" charset="0"/>
                <a:cs typeface="Arial" panose="020B0604020202020204" pitchFamily="34" charset="0"/>
              </a:rPr>
              <a:t>Tradui</a:t>
            </a:r>
            <a:endParaRPr lang="es-AR" sz="900" b="1" dirty="0">
              <a:solidFill>
                <a:srgbClr val="22608F"/>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67B46C67-7E92-72EB-5C6E-EFC1E9FE0E34}"/>
              </a:ext>
            </a:extLst>
          </p:cNvPr>
          <p:cNvSpPr txBox="1"/>
          <p:nvPr/>
        </p:nvSpPr>
        <p:spPr>
          <a:xfrm>
            <a:off x="395343" y="4952711"/>
            <a:ext cx="5306957" cy="338554"/>
          </a:xfrm>
          <a:prstGeom prst="rect">
            <a:avLst/>
          </a:prstGeom>
          <a:solidFill>
            <a:srgbClr val="F9F9F9"/>
          </a:solidFill>
          <a:ln>
            <a:noFill/>
          </a:ln>
        </p:spPr>
        <p:txBody>
          <a:bodyPr wrap="square" rtlCol="0">
            <a:spAutoFit/>
          </a:bodyPr>
          <a:lstStyle/>
          <a:p>
            <a:r>
              <a:rPr lang="en-US" sz="800" dirty="0" err="1">
                <a:solidFill>
                  <a:schemeClr val="tx1">
                    <a:lumMod val="85000"/>
                    <a:lumOff val="15000"/>
                  </a:schemeClr>
                </a:solidFill>
                <a:latin typeface="Arial" panose="020B0604020202020204" pitchFamily="34" charset="0"/>
                <a:cs typeface="Arial" panose="020B0604020202020204" pitchFamily="34" charset="0"/>
              </a:rPr>
              <a:t>Modèl</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sa</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yo</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prezante</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tèks</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anglè</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rapò</a:t>
            </a:r>
            <a:r>
              <a:rPr lang="en-US" sz="800" dirty="0">
                <a:solidFill>
                  <a:schemeClr val="tx1">
                    <a:lumMod val="85000"/>
                    <a:lumOff val="15000"/>
                  </a:schemeClr>
                </a:solidFill>
                <a:latin typeface="Arial" panose="020B0604020202020204" pitchFamily="34" charset="0"/>
                <a:cs typeface="Arial" panose="020B0604020202020204" pitchFamily="34" charset="0"/>
              </a:rPr>
              <a:t> a (men </a:t>
            </a:r>
            <a:r>
              <a:rPr lang="en-US" sz="800" dirty="0" err="1">
                <a:solidFill>
                  <a:schemeClr val="tx1">
                    <a:lumMod val="85000"/>
                    <a:lumOff val="15000"/>
                  </a:schemeClr>
                </a:solidFill>
                <a:latin typeface="Arial" panose="020B0604020202020204" pitchFamily="34" charset="0"/>
                <a:cs typeface="Arial" panose="020B0604020202020204" pitchFamily="34" charset="0"/>
              </a:rPr>
              <a:t>yo</a:t>
            </a:r>
            <a:r>
              <a:rPr lang="en-US" sz="800" dirty="0">
                <a:solidFill>
                  <a:schemeClr val="tx1">
                    <a:lumMod val="85000"/>
                    <a:lumOff val="15000"/>
                  </a:schemeClr>
                </a:solidFill>
                <a:latin typeface="Arial" panose="020B0604020202020204" pitchFamily="34" charset="0"/>
                <a:cs typeface="Arial" panose="020B0604020202020204" pitchFamily="34" charset="0"/>
              </a:rPr>
              <a:t> pa gen done </a:t>
            </a:r>
            <a:r>
              <a:rPr lang="en-US" sz="800" dirty="0" err="1">
                <a:solidFill>
                  <a:schemeClr val="tx1">
                    <a:lumMod val="85000"/>
                    <a:lumOff val="15000"/>
                  </a:schemeClr>
                </a:solidFill>
                <a:latin typeface="Arial" panose="020B0604020202020204" pitchFamily="34" charset="0"/>
                <a:cs typeface="Arial" panose="020B0604020202020204" pitchFamily="34" charset="0"/>
              </a:rPr>
              <a:t>elèv</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yo</a:t>
            </a:r>
            <a:r>
              <a:rPr lang="en-US" sz="800" dirty="0">
                <a:solidFill>
                  <a:schemeClr val="tx1">
                    <a:lumMod val="85000"/>
                    <a:lumOff val="15000"/>
                  </a:schemeClr>
                </a:solidFill>
                <a:latin typeface="Arial" panose="020B0604020202020204" pitchFamily="34" charset="0"/>
                <a:cs typeface="Arial" panose="020B0604020202020204" pitchFamily="34" charset="0"/>
              </a:rPr>
              <a:t>) epi </a:t>
            </a:r>
            <a:r>
              <a:rPr lang="en-US" sz="800" dirty="0" err="1">
                <a:solidFill>
                  <a:schemeClr val="tx1">
                    <a:lumMod val="85000"/>
                    <a:lumOff val="15000"/>
                  </a:schemeClr>
                </a:solidFill>
                <a:latin typeface="Arial" panose="020B0604020202020204" pitchFamily="34" charset="0"/>
                <a:cs typeface="Arial" panose="020B0604020202020204" pitchFamily="34" charset="0"/>
              </a:rPr>
              <a:t>yo</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tradui</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yo</a:t>
            </a:r>
            <a:r>
              <a:rPr lang="en-US" sz="800" dirty="0">
                <a:solidFill>
                  <a:schemeClr val="tx1">
                    <a:lumMod val="85000"/>
                    <a:lumOff val="15000"/>
                  </a:schemeClr>
                </a:solidFill>
                <a:latin typeface="Arial" panose="020B0604020202020204" pitchFamily="34" charset="0"/>
                <a:cs typeface="Arial" panose="020B0604020202020204" pitchFamily="34" charset="0"/>
              </a:rPr>
              <a:t> nan 15 </a:t>
            </a:r>
            <a:r>
              <a:rPr lang="en-US" sz="800" dirty="0" err="1">
                <a:solidFill>
                  <a:schemeClr val="tx1">
                    <a:lumMod val="85000"/>
                    <a:lumOff val="15000"/>
                  </a:schemeClr>
                </a:solidFill>
                <a:latin typeface="Arial" panose="020B0604020202020204" pitchFamily="34" charset="0"/>
                <a:cs typeface="Arial" panose="020B0604020202020204" pitchFamily="34" charset="0"/>
              </a:rPr>
              <a:t>premye</a:t>
            </a:r>
            <a:r>
              <a:rPr lang="en-US" sz="800" dirty="0">
                <a:solidFill>
                  <a:schemeClr val="tx1">
                    <a:lumMod val="85000"/>
                    <a:lumOff val="15000"/>
                  </a:schemeClr>
                </a:solidFill>
                <a:latin typeface="Arial" panose="020B0604020202020204" pitchFamily="34" charset="0"/>
                <a:cs typeface="Arial" panose="020B0604020202020204" pitchFamily="34" charset="0"/>
              </a:rPr>
              <a:t> lang </a:t>
            </a:r>
            <a:r>
              <a:rPr lang="en-US" sz="800" dirty="0" err="1">
                <a:solidFill>
                  <a:schemeClr val="tx1">
                    <a:lumMod val="85000"/>
                    <a:lumOff val="15000"/>
                  </a:schemeClr>
                </a:solidFill>
                <a:latin typeface="Arial" panose="020B0604020202020204" pitchFamily="34" charset="0"/>
                <a:cs typeface="Arial" panose="020B0604020202020204" pitchFamily="34" charset="0"/>
              </a:rPr>
              <a:t>elèv</a:t>
            </a:r>
            <a:r>
              <a:rPr lang="en-US" sz="800" dirty="0">
                <a:solidFill>
                  <a:schemeClr val="tx1">
                    <a:lumMod val="85000"/>
                    <a:lumOff val="15000"/>
                  </a:schemeClr>
                </a:solidFill>
                <a:latin typeface="Arial" panose="020B0604020202020204" pitchFamily="34" charset="0"/>
                <a:cs typeface="Arial" panose="020B0604020202020204" pitchFamily="34" charset="0"/>
              </a:rPr>
              <a:t> k ap </a:t>
            </a:r>
            <a:r>
              <a:rPr lang="en-US" sz="800" dirty="0" err="1">
                <a:solidFill>
                  <a:schemeClr val="tx1">
                    <a:lumMod val="85000"/>
                    <a:lumOff val="15000"/>
                  </a:schemeClr>
                </a:solidFill>
                <a:latin typeface="Arial" panose="020B0604020202020204" pitchFamily="34" charset="0"/>
                <a:cs typeface="Arial" panose="020B0604020202020204" pitchFamily="34" charset="0"/>
              </a:rPr>
              <a:t>Aprann</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Anglè</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yo</a:t>
            </a:r>
            <a:r>
              <a:rPr lang="en-US" sz="800" dirty="0">
                <a:solidFill>
                  <a:schemeClr val="tx1">
                    <a:lumMod val="85000"/>
                    <a:lumOff val="15000"/>
                  </a:schemeClr>
                </a:solidFill>
                <a:latin typeface="Arial" panose="020B0604020202020204" pitchFamily="34" charset="0"/>
                <a:cs typeface="Arial" panose="020B0604020202020204" pitchFamily="34" charset="0"/>
              </a:rPr>
              <a:t> pale </a:t>
            </a:r>
            <a:r>
              <a:rPr lang="en-US" sz="800" dirty="0" err="1">
                <a:solidFill>
                  <a:schemeClr val="tx1">
                    <a:lumMod val="85000"/>
                    <a:lumOff val="15000"/>
                  </a:schemeClr>
                </a:solidFill>
                <a:latin typeface="Arial" panose="020B0604020202020204" pitchFamily="34" charset="0"/>
                <a:cs typeface="Arial" panose="020B0604020202020204" pitchFamily="34" charset="0"/>
              </a:rPr>
              <a:t>plis</a:t>
            </a:r>
            <a:r>
              <a:rPr lang="en-US" sz="800" dirty="0">
                <a:solidFill>
                  <a:schemeClr val="tx1">
                    <a:lumMod val="85000"/>
                    <a:lumOff val="15000"/>
                  </a:schemeClr>
                </a:solidFill>
                <a:latin typeface="Arial" panose="020B0604020202020204" pitchFamily="34" charset="0"/>
                <a:cs typeface="Arial" panose="020B0604020202020204" pitchFamily="34" charset="0"/>
              </a:rPr>
              <a:t> nan eta a.</a:t>
            </a:r>
          </a:p>
        </p:txBody>
      </p:sp>
      <p:sp>
        <p:nvSpPr>
          <p:cNvPr id="15" name="Rounded Rectangular Callout 9">
            <a:extLst>
              <a:ext uri="{FF2B5EF4-FFF2-40B4-BE49-F238E27FC236}">
                <a16:creationId xmlns:a16="http://schemas.microsoft.com/office/drawing/2014/main" id="{EE072BDA-651B-7E42-4DE8-8081E736A54A}"/>
              </a:ext>
            </a:extLst>
          </p:cNvPr>
          <p:cNvSpPr/>
          <p:nvPr/>
        </p:nvSpPr>
        <p:spPr>
          <a:xfrm>
            <a:off x="7551127" y="2488456"/>
            <a:ext cx="2775055" cy="44547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err="1">
                <a:solidFill>
                  <a:schemeClr val="bg1"/>
                </a:solidFill>
                <a:latin typeface="Aptos" panose="020B0004020202020204" pitchFamily="34" charset="0"/>
              </a:rPr>
              <a:t>Resous</a:t>
            </a:r>
            <a:r>
              <a:rPr lang="en-US" dirty="0">
                <a:solidFill>
                  <a:schemeClr val="bg1"/>
                </a:solidFill>
                <a:latin typeface="Aptos" panose="020B0004020202020204" pitchFamily="34" charset="0"/>
              </a:rPr>
              <a:t> MCAS-Alt </a:t>
            </a:r>
            <a:r>
              <a:rPr lang="en-US" dirty="0" err="1">
                <a:solidFill>
                  <a:schemeClr val="bg1"/>
                </a:solidFill>
                <a:latin typeface="Aptos" panose="020B0004020202020204" pitchFamily="34" charset="0"/>
              </a:rPr>
              <a:t>yo</a:t>
            </a:r>
            <a:endParaRPr lang="en-US" dirty="0">
              <a:solidFill>
                <a:schemeClr val="bg1"/>
              </a:solidFill>
              <a:latin typeface="Aptos" panose="020B0004020202020204" pitchFamily="34" charset="0"/>
            </a:endParaRPr>
          </a:p>
        </p:txBody>
      </p:sp>
      <p:pic>
        <p:nvPicPr>
          <p:cNvPr id="12" name="Picture 11" descr="Yon kapti ekran lyen ak enfòmasyon sou kote pou ale pou aprann plis bagay sou evalyasyon ak rezilta MCAS ALT an.&#10;&#10; ">
            <a:extLst>
              <a:ext uri="{FF2B5EF4-FFF2-40B4-BE49-F238E27FC236}">
                <a16:creationId xmlns:a16="http://schemas.microsoft.com/office/drawing/2014/main" id="{0EA8BCDC-AAFD-9BC1-2229-168CFF8E450A}"/>
              </a:ext>
            </a:extLst>
          </p:cNvPr>
          <p:cNvPicPr>
            <a:picLocks noChangeAspect="1"/>
          </p:cNvPicPr>
          <p:nvPr/>
        </p:nvPicPr>
        <p:blipFill>
          <a:blip r:embed="rId3"/>
          <a:stretch>
            <a:fillRect/>
          </a:stretch>
        </p:blipFill>
        <p:spPr>
          <a:xfrm>
            <a:off x="5966598" y="2988525"/>
            <a:ext cx="5944115" cy="3505504"/>
          </a:xfrm>
          <a:prstGeom prst="rect">
            <a:avLst/>
          </a:prstGeom>
        </p:spPr>
      </p:pic>
      <p:sp>
        <p:nvSpPr>
          <p:cNvPr id="30" name="TextBox 29">
            <a:extLst>
              <a:ext uri="{FF2B5EF4-FFF2-40B4-BE49-F238E27FC236}">
                <a16:creationId xmlns:a16="http://schemas.microsoft.com/office/drawing/2014/main" id="{F7D70AE0-619B-721D-D4C2-555E5DF141E7}"/>
              </a:ext>
            </a:extLst>
          </p:cNvPr>
          <p:cNvSpPr txBox="1"/>
          <p:nvPr/>
        </p:nvSpPr>
        <p:spPr>
          <a:xfrm>
            <a:off x="10523218" y="3704747"/>
            <a:ext cx="882928" cy="215444"/>
          </a:xfrm>
          <a:prstGeom prst="rect">
            <a:avLst/>
          </a:prstGeom>
          <a:solidFill>
            <a:srgbClr val="F9F9F9"/>
          </a:solidFill>
          <a:ln>
            <a:noFill/>
          </a:ln>
        </p:spPr>
        <p:txBody>
          <a:bodyPr wrap="square" rtlCol="0">
            <a:spAutoFit/>
          </a:bodyPr>
          <a:lstStyle/>
          <a:p>
            <a:pPr algn="r"/>
            <a:r>
              <a:rPr lang="en-US" sz="800" b="1" dirty="0">
                <a:solidFill>
                  <a:srgbClr val="22608F"/>
                </a:solidFill>
                <a:latin typeface="Arial" panose="020B0604020202020204" pitchFamily="34" charset="0"/>
                <a:cs typeface="Arial" panose="020B0604020202020204" pitchFamily="34" charset="0"/>
              </a:rPr>
              <a:t>An </a:t>
            </a:r>
            <a:r>
              <a:rPr lang="en-US" sz="800" b="1" dirty="0" err="1">
                <a:solidFill>
                  <a:srgbClr val="22608F"/>
                </a:solidFill>
                <a:latin typeface="Arial" panose="020B0604020202020204" pitchFamily="34" charset="0"/>
                <a:cs typeface="Arial" panose="020B0604020202020204" pitchFamily="34" charset="0"/>
              </a:rPr>
              <a:t>Espanyòl</a:t>
            </a:r>
            <a:endParaRPr lang="en-US" sz="800" b="1" dirty="0">
              <a:solidFill>
                <a:srgbClr val="22608F"/>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EE79E1FD-568C-526F-B136-91C2F2FF5633}"/>
              </a:ext>
              <a:ext uri="{C183D7F6-B498-43B3-948B-1728B52AA6E4}">
                <adec:decorative xmlns:adec="http://schemas.microsoft.com/office/drawing/2017/decorative" val="1"/>
              </a:ext>
            </a:extLst>
          </p:cNvPr>
          <p:cNvSpPr/>
          <p:nvPr/>
        </p:nvSpPr>
        <p:spPr>
          <a:xfrm>
            <a:off x="7648444" y="3251945"/>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2" name="TextBox 31">
            <a:extLst>
              <a:ext uri="{FF2B5EF4-FFF2-40B4-BE49-F238E27FC236}">
                <a16:creationId xmlns:a16="http://schemas.microsoft.com/office/drawing/2014/main" id="{0F0214D0-BC8A-E664-E122-B179135608EC}"/>
              </a:ext>
            </a:extLst>
          </p:cNvPr>
          <p:cNvSpPr txBox="1"/>
          <p:nvPr/>
        </p:nvSpPr>
        <p:spPr>
          <a:xfrm>
            <a:off x="7606012" y="3229086"/>
            <a:ext cx="1653649" cy="369332"/>
          </a:xfrm>
          <a:prstGeom prst="rect">
            <a:avLst/>
          </a:prstGeom>
          <a:noFill/>
          <a:ln>
            <a:noFill/>
          </a:ln>
        </p:spPr>
        <p:txBody>
          <a:bodyPr wrap="square" rtlCol="0">
            <a:spAutoFit/>
          </a:bodyPr>
          <a:lstStyle/>
          <a:p>
            <a:r>
              <a:rPr lang="es-AR" sz="900" dirty="0" err="1">
                <a:latin typeface="Aptos Slab Light" panose="020F05020202040A0204" pitchFamily="34" charset="0"/>
                <a:cs typeface="Arial" panose="020B0604020202020204" pitchFamily="34" charset="0"/>
              </a:rPr>
              <a:t>Depatman</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Edikasyon</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Primè</a:t>
            </a:r>
            <a:r>
              <a:rPr lang="es-AR" sz="900" dirty="0">
                <a:latin typeface="Aptos Slab Light" panose="020F05020202040A0204" pitchFamily="34" charset="0"/>
                <a:cs typeface="Arial" panose="020B0604020202020204" pitchFamily="34" charset="0"/>
              </a:rPr>
              <a:t> ak </a:t>
            </a:r>
            <a:r>
              <a:rPr lang="es-AR" sz="900" dirty="0" err="1">
                <a:latin typeface="Aptos Slab Light" panose="020F05020202040A0204" pitchFamily="34" charset="0"/>
                <a:cs typeface="Arial" panose="020B0604020202020204" pitchFamily="34" charset="0"/>
              </a:rPr>
              <a:t>Segondè</a:t>
            </a:r>
            <a:endParaRPr lang="es-AR" sz="900" dirty="0">
              <a:latin typeface="Aptos Slab Light" panose="020F05020202040A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CB8665FE-63EB-D850-A759-F52416CC96A3}"/>
              </a:ext>
              <a:ext uri="{C183D7F6-B498-43B3-948B-1728B52AA6E4}">
                <adec:decorative xmlns:adec="http://schemas.microsoft.com/office/drawing/2017/decorative" val="1"/>
              </a:ext>
            </a:extLst>
          </p:cNvPr>
          <p:cNvSpPr/>
          <p:nvPr/>
        </p:nvSpPr>
        <p:spPr>
          <a:xfrm>
            <a:off x="6447380" y="4253260"/>
            <a:ext cx="666750" cy="184003"/>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7" name="TextBox 36">
            <a:extLst>
              <a:ext uri="{FF2B5EF4-FFF2-40B4-BE49-F238E27FC236}">
                <a16:creationId xmlns:a16="http://schemas.microsoft.com/office/drawing/2014/main" id="{0E943877-9556-E547-9D69-F5784F4EF69D}"/>
              </a:ext>
            </a:extLst>
          </p:cNvPr>
          <p:cNvSpPr txBox="1"/>
          <p:nvPr/>
        </p:nvSpPr>
        <p:spPr>
          <a:xfrm>
            <a:off x="6382079" y="4258522"/>
            <a:ext cx="797352" cy="215444"/>
          </a:xfrm>
          <a:prstGeom prst="rect">
            <a:avLst/>
          </a:prstGeom>
          <a:noFill/>
          <a:ln>
            <a:noFill/>
          </a:ln>
        </p:spPr>
        <p:txBody>
          <a:bodyPr wrap="square" rtlCol="0">
            <a:spAutoFit/>
          </a:bodyPr>
          <a:lstStyle/>
          <a:p>
            <a:r>
              <a:rPr lang="es-AR" sz="800" b="1" dirty="0" err="1">
                <a:solidFill>
                  <a:srgbClr val="22608F"/>
                </a:solidFill>
                <a:latin typeface="Arial" panose="020B0604020202020204" pitchFamily="34" charset="0"/>
                <a:cs typeface="Arial" panose="020B0604020202020204" pitchFamily="34" charset="0"/>
              </a:rPr>
              <a:t>Istorik</a:t>
            </a:r>
            <a:r>
              <a:rPr lang="es-AR" sz="800" b="1" dirty="0">
                <a:solidFill>
                  <a:srgbClr val="22608F"/>
                </a:solidFill>
                <a:latin typeface="Arial" panose="020B0604020202020204" pitchFamily="34" charset="0"/>
                <a:cs typeface="Arial" panose="020B0604020202020204" pitchFamily="34" charset="0"/>
              </a:rPr>
              <a:t> </a:t>
            </a:r>
            <a:r>
              <a:rPr lang="es-AR" sz="800" b="1" dirty="0" err="1">
                <a:solidFill>
                  <a:srgbClr val="22608F"/>
                </a:solidFill>
                <a:latin typeface="Arial" panose="020B0604020202020204" pitchFamily="34" charset="0"/>
                <a:cs typeface="Arial" panose="020B0604020202020204" pitchFamily="34" charset="0"/>
              </a:rPr>
              <a:t>Tès</a:t>
            </a:r>
            <a:endParaRPr lang="es-AR" sz="800" b="1" dirty="0">
              <a:solidFill>
                <a:srgbClr val="22608F"/>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851BE200-3426-F5BC-A2B9-A0CAE4F1EBA8}"/>
              </a:ext>
            </a:extLst>
          </p:cNvPr>
          <p:cNvSpPr txBox="1"/>
          <p:nvPr/>
        </p:nvSpPr>
        <p:spPr>
          <a:xfrm>
            <a:off x="7635484" y="4211387"/>
            <a:ext cx="797352" cy="338554"/>
          </a:xfrm>
          <a:prstGeom prst="rect">
            <a:avLst/>
          </a:prstGeom>
          <a:solidFill>
            <a:srgbClr val="F9F9F9"/>
          </a:solidFill>
          <a:ln>
            <a:noFill/>
          </a:ln>
        </p:spPr>
        <p:txBody>
          <a:bodyPr wrap="square" rtlCol="0">
            <a:spAutoFit/>
          </a:bodyPr>
          <a:lstStyle/>
          <a:p>
            <a:r>
              <a:rPr lang="es-AR" sz="800" b="1" dirty="0" err="1">
                <a:solidFill>
                  <a:srgbClr val="22608F"/>
                </a:solidFill>
                <a:latin typeface="Arial" panose="020B0604020202020204" pitchFamily="34" charset="0"/>
                <a:cs typeface="Arial" panose="020B0604020202020204" pitchFamily="34" charset="0"/>
              </a:rPr>
              <a:t>Rezilta</a:t>
            </a:r>
            <a:r>
              <a:rPr lang="es-AR" sz="800" b="1" dirty="0">
                <a:solidFill>
                  <a:srgbClr val="22608F"/>
                </a:solidFill>
                <a:latin typeface="Arial" panose="020B0604020202020204" pitchFamily="34" charset="0"/>
                <a:cs typeface="Arial" panose="020B0604020202020204" pitchFamily="34" charset="0"/>
              </a:rPr>
              <a:t> </a:t>
            </a:r>
            <a:r>
              <a:rPr lang="es-AR" sz="800" b="1" dirty="0" err="1">
                <a:solidFill>
                  <a:srgbClr val="22608F"/>
                </a:solidFill>
                <a:latin typeface="Arial" panose="020B0604020202020204" pitchFamily="34" charset="0"/>
                <a:cs typeface="Arial" panose="020B0604020202020204" pitchFamily="34" charset="0"/>
              </a:rPr>
              <a:t>Tès</a:t>
            </a:r>
            <a:r>
              <a:rPr lang="es-AR" sz="800" b="1" dirty="0">
                <a:solidFill>
                  <a:srgbClr val="22608F"/>
                </a:solidFill>
                <a:latin typeface="Arial" panose="020B0604020202020204" pitchFamily="34" charset="0"/>
                <a:cs typeface="Arial" panose="020B0604020202020204" pitchFamily="34" charset="0"/>
              </a:rPr>
              <a:t> yo</a:t>
            </a:r>
          </a:p>
        </p:txBody>
      </p:sp>
      <p:sp>
        <p:nvSpPr>
          <p:cNvPr id="33" name="TextBox 32">
            <a:extLst>
              <a:ext uri="{FF2B5EF4-FFF2-40B4-BE49-F238E27FC236}">
                <a16:creationId xmlns:a16="http://schemas.microsoft.com/office/drawing/2014/main" id="{43432AE6-9DE6-B3A9-673F-4A186CCBE14B}"/>
              </a:ext>
            </a:extLst>
          </p:cNvPr>
          <p:cNvSpPr txBox="1"/>
          <p:nvPr/>
        </p:nvSpPr>
        <p:spPr>
          <a:xfrm>
            <a:off x="8884126" y="4258522"/>
            <a:ext cx="729079" cy="215444"/>
          </a:xfrm>
          <a:prstGeom prst="rect">
            <a:avLst/>
          </a:prstGeom>
          <a:solidFill>
            <a:srgbClr val="F9F9F9"/>
          </a:solidFill>
          <a:ln>
            <a:noFill/>
          </a:ln>
        </p:spPr>
        <p:txBody>
          <a:bodyPr wrap="square" rtlCol="0">
            <a:spAutoFit/>
          </a:bodyPr>
          <a:lstStyle/>
          <a:p>
            <a:r>
              <a:rPr lang="es-AR" sz="800" b="1" u="sng" dirty="0" err="1">
                <a:solidFill>
                  <a:srgbClr val="6B6B6B"/>
                </a:solidFill>
                <a:latin typeface="Arial" panose="020B0604020202020204" pitchFamily="34" charset="0"/>
                <a:cs typeface="Arial" panose="020B0604020202020204" pitchFamily="34" charset="0"/>
              </a:rPr>
              <a:t>Resous</a:t>
            </a:r>
            <a:r>
              <a:rPr lang="es-AR" sz="800" b="1" u="sng" dirty="0">
                <a:solidFill>
                  <a:srgbClr val="6B6B6B"/>
                </a:solidFill>
                <a:latin typeface="Arial" panose="020B0604020202020204" pitchFamily="34" charset="0"/>
                <a:cs typeface="Arial" panose="020B0604020202020204" pitchFamily="34" charset="0"/>
              </a:rPr>
              <a:t> yo</a:t>
            </a:r>
          </a:p>
        </p:txBody>
      </p:sp>
      <p:sp>
        <p:nvSpPr>
          <p:cNvPr id="40" name="TextBox 39">
            <a:extLst>
              <a:ext uri="{FF2B5EF4-FFF2-40B4-BE49-F238E27FC236}">
                <a16:creationId xmlns:a16="http://schemas.microsoft.com/office/drawing/2014/main" id="{2D0EF49D-0118-79B5-33C3-2ED00BE1AAE1}"/>
              </a:ext>
            </a:extLst>
          </p:cNvPr>
          <p:cNvSpPr txBox="1"/>
          <p:nvPr/>
        </p:nvSpPr>
        <p:spPr>
          <a:xfrm>
            <a:off x="6060306" y="4645737"/>
            <a:ext cx="1588138" cy="253916"/>
          </a:xfrm>
          <a:prstGeom prst="rect">
            <a:avLst/>
          </a:prstGeom>
          <a:solidFill>
            <a:srgbClr val="F9F9F9"/>
          </a:solidFill>
          <a:ln>
            <a:noFill/>
          </a:ln>
        </p:spPr>
        <p:txBody>
          <a:bodyPr wrap="square" rtlCol="0">
            <a:spAutoFit/>
          </a:bodyPr>
          <a:lstStyle/>
          <a:p>
            <a:r>
              <a:rPr lang="es-AR" sz="1050" dirty="0" err="1">
                <a:solidFill>
                  <a:schemeClr val="tx1">
                    <a:lumMod val="85000"/>
                    <a:lumOff val="15000"/>
                  </a:schemeClr>
                </a:solidFill>
                <a:latin typeface="Arial" panose="020B0604020202020204" pitchFamily="34" charset="0"/>
                <a:cs typeface="Arial" panose="020B0604020202020204" pitchFamily="34" charset="0"/>
              </a:rPr>
              <a:t>Resous</a:t>
            </a:r>
            <a:r>
              <a:rPr lang="es-AR" sz="1050" dirty="0">
                <a:solidFill>
                  <a:schemeClr val="tx1">
                    <a:lumMod val="85000"/>
                    <a:lumOff val="15000"/>
                  </a:schemeClr>
                </a:solidFill>
                <a:latin typeface="Arial" panose="020B0604020202020204" pitchFamily="34" charset="0"/>
                <a:cs typeface="Arial" panose="020B0604020202020204" pitchFamily="34" charset="0"/>
              </a:rPr>
              <a:t> MCAS-Alt yo</a:t>
            </a:r>
          </a:p>
        </p:txBody>
      </p:sp>
      <p:sp>
        <p:nvSpPr>
          <p:cNvPr id="38" name="TextBox 37">
            <a:extLst>
              <a:ext uri="{FF2B5EF4-FFF2-40B4-BE49-F238E27FC236}">
                <a16:creationId xmlns:a16="http://schemas.microsoft.com/office/drawing/2014/main" id="{264E5DE3-B19D-DD0F-A2F8-2110E737A164}"/>
              </a:ext>
            </a:extLst>
          </p:cNvPr>
          <p:cNvSpPr txBox="1"/>
          <p:nvPr/>
        </p:nvSpPr>
        <p:spPr>
          <a:xfrm>
            <a:off x="6290978" y="4949666"/>
            <a:ext cx="2068033" cy="230832"/>
          </a:xfrm>
          <a:prstGeom prst="rect">
            <a:avLst/>
          </a:prstGeom>
          <a:solidFill>
            <a:srgbClr val="F9F9F9"/>
          </a:solidFill>
          <a:ln>
            <a:noFill/>
          </a:ln>
        </p:spPr>
        <p:txBody>
          <a:bodyPr wrap="square" rtlCol="0">
            <a:spAutoFit/>
          </a:bodyPr>
          <a:lstStyle/>
          <a:p>
            <a:r>
              <a:rPr lang="es-AR" sz="900" b="1" dirty="0" err="1">
                <a:solidFill>
                  <a:srgbClr val="22608F"/>
                </a:solidFill>
                <a:latin typeface="Arial" panose="020B0604020202020204" pitchFamily="34" charset="0"/>
                <a:cs typeface="Arial" panose="020B0604020202020204" pitchFamily="34" charset="0"/>
              </a:rPr>
              <a:t>Resou</a:t>
            </a:r>
            <a:r>
              <a:rPr lang="es-AR" sz="900" b="1" dirty="0">
                <a:solidFill>
                  <a:srgbClr val="22608F"/>
                </a:solidFill>
                <a:latin typeface="Arial" panose="020B0604020202020204" pitchFamily="34" charset="0"/>
                <a:cs typeface="Arial" panose="020B0604020202020204" pitchFamily="34" charset="0"/>
              </a:rPr>
              <a:t> MCAS-Alt </a:t>
            </a:r>
            <a:r>
              <a:rPr lang="es-AR" sz="900" b="1" dirty="0" err="1">
                <a:solidFill>
                  <a:srgbClr val="22608F"/>
                </a:solidFill>
                <a:latin typeface="Arial" panose="020B0604020202020204" pitchFamily="34" charset="0"/>
                <a:cs typeface="Arial" panose="020B0604020202020204" pitchFamily="34" charset="0"/>
              </a:rPr>
              <a:t>pou</a:t>
            </a:r>
            <a:r>
              <a:rPr lang="es-AR" sz="900" b="1" dirty="0">
                <a:solidFill>
                  <a:srgbClr val="22608F"/>
                </a:solidFill>
                <a:latin typeface="Arial" panose="020B0604020202020204" pitchFamily="34" charset="0"/>
                <a:cs typeface="Arial" panose="020B0604020202020204" pitchFamily="34" charset="0"/>
              </a:rPr>
              <a:t> </a:t>
            </a:r>
            <a:r>
              <a:rPr lang="es-AR" sz="900" b="1" dirty="0" err="1">
                <a:solidFill>
                  <a:srgbClr val="22608F"/>
                </a:solidFill>
                <a:latin typeface="Arial" panose="020B0604020202020204" pitchFamily="34" charset="0"/>
                <a:cs typeface="Arial" panose="020B0604020202020204" pitchFamily="34" charset="0"/>
              </a:rPr>
              <a:t>Fanmi</a:t>
            </a:r>
            <a:r>
              <a:rPr lang="es-AR" sz="900" b="1" dirty="0">
                <a:solidFill>
                  <a:srgbClr val="22608F"/>
                </a:solidFill>
                <a:latin typeface="Arial" panose="020B0604020202020204" pitchFamily="34" charset="0"/>
                <a:cs typeface="Arial" panose="020B0604020202020204" pitchFamily="34" charset="0"/>
              </a:rPr>
              <a:t> yo</a:t>
            </a:r>
          </a:p>
        </p:txBody>
      </p:sp>
      <p:sp>
        <p:nvSpPr>
          <p:cNvPr id="39" name="TextBox 38">
            <a:extLst>
              <a:ext uri="{FF2B5EF4-FFF2-40B4-BE49-F238E27FC236}">
                <a16:creationId xmlns:a16="http://schemas.microsoft.com/office/drawing/2014/main" id="{51898BCE-3453-1374-3AD6-1D9FA18AA37C}"/>
              </a:ext>
            </a:extLst>
          </p:cNvPr>
          <p:cNvSpPr txBox="1"/>
          <p:nvPr/>
        </p:nvSpPr>
        <p:spPr>
          <a:xfrm>
            <a:off x="6248208" y="5192061"/>
            <a:ext cx="3314571" cy="215444"/>
          </a:xfrm>
          <a:prstGeom prst="rect">
            <a:avLst/>
          </a:prstGeom>
          <a:solidFill>
            <a:srgbClr val="F9F9F9"/>
          </a:solidFill>
          <a:ln>
            <a:noFill/>
          </a:ln>
        </p:spPr>
        <p:txBody>
          <a:bodyPr wrap="square" rtlCol="0">
            <a:spAutoFit/>
          </a:bodyPr>
          <a:lstStyle/>
          <a:p>
            <a:r>
              <a:rPr lang="en-US" sz="800" dirty="0">
                <a:solidFill>
                  <a:schemeClr val="tx1">
                    <a:lumMod val="85000"/>
                    <a:lumOff val="15000"/>
                  </a:schemeClr>
                </a:solidFill>
                <a:latin typeface="Arial" panose="020B0604020202020204" pitchFamily="34" charset="0"/>
                <a:cs typeface="Arial" panose="020B0604020202020204" pitchFamily="34" charset="0"/>
              </a:rPr>
              <a:t>Gade </a:t>
            </a:r>
            <a:r>
              <a:rPr lang="en-US" sz="800" dirty="0" err="1">
                <a:solidFill>
                  <a:schemeClr val="tx1">
                    <a:lumMod val="85000"/>
                    <a:lumOff val="15000"/>
                  </a:schemeClr>
                </a:solidFill>
                <a:latin typeface="Arial" panose="020B0604020202020204" pitchFamily="34" charset="0"/>
                <a:cs typeface="Arial" panose="020B0604020202020204" pitchFamily="34" charset="0"/>
              </a:rPr>
              <a:t>resous</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apwopo</a:t>
            </a:r>
            <a:r>
              <a:rPr lang="en-US" sz="800" dirty="0">
                <a:solidFill>
                  <a:schemeClr val="tx1">
                    <a:lumMod val="85000"/>
                    <a:lumOff val="15000"/>
                  </a:schemeClr>
                </a:solidFill>
                <a:latin typeface="Arial" panose="020B0604020202020204" pitchFamily="34" charset="0"/>
                <a:cs typeface="Arial" panose="020B0604020202020204" pitchFamily="34" charset="0"/>
              </a:rPr>
              <a:t> MCAS-Alt </a:t>
            </a:r>
            <a:r>
              <a:rPr lang="en-US" sz="800" dirty="0" err="1">
                <a:solidFill>
                  <a:schemeClr val="tx1">
                    <a:lumMod val="85000"/>
                    <a:lumOff val="15000"/>
                  </a:schemeClr>
                </a:solidFill>
                <a:latin typeface="Arial" panose="020B0604020202020204" pitchFamily="34" charset="0"/>
                <a:cs typeface="Arial" panose="020B0604020202020204" pitchFamily="34" charset="0"/>
              </a:rPr>
              <a:t>yo</a:t>
            </a:r>
            <a:r>
              <a:rPr lang="en-US" sz="800" dirty="0">
                <a:solidFill>
                  <a:schemeClr val="tx1">
                    <a:lumMod val="85000"/>
                    <a:lumOff val="15000"/>
                  </a:schemeClr>
                </a:solidFill>
                <a:latin typeface="Arial" panose="020B0604020202020204" pitchFamily="34" charset="0"/>
                <a:cs typeface="Arial" panose="020B0604020202020204" pitchFamily="34" charset="0"/>
              </a:rPr>
              <a:t> sou sit </a:t>
            </a:r>
            <a:r>
              <a:rPr lang="en-US" sz="800" dirty="0" err="1">
                <a:solidFill>
                  <a:schemeClr val="tx1">
                    <a:lumMod val="85000"/>
                    <a:lumOff val="15000"/>
                  </a:schemeClr>
                </a:solidFill>
                <a:latin typeface="Arial" panose="020B0604020202020204" pitchFamily="34" charset="0"/>
                <a:cs typeface="Arial" panose="020B0604020202020204" pitchFamily="34" charset="0"/>
              </a:rPr>
              <a:t>entènèt</a:t>
            </a:r>
            <a:r>
              <a:rPr lang="en-US" sz="800" dirty="0">
                <a:solidFill>
                  <a:schemeClr val="tx1">
                    <a:lumMod val="85000"/>
                    <a:lumOff val="15000"/>
                  </a:schemeClr>
                </a:solidFill>
                <a:latin typeface="Arial" panose="020B0604020202020204" pitchFamily="34" charset="0"/>
                <a:cs typeface="Arial" panose="020B0604020202020204" pitchFamily="34" charset="0"/>
              </a:rPr>
              <a:t> DESE la.</a:t>
            </a:r>
          </a:p>
        </p:txBody>
      </p:sp>
      <p:sp>
        <p:nvSpPr>
          <p:cNvPr id="41" name="TextBox 40">
            <a:extLst>
              <a:ext uri="{FF2B5EF4-FFF2-40B4-BE49-F238E27FC236}">
                <a16:creationId xmlns:a16="http://schemas.microsoft.com/office/drawing/2014/main" id="{FE813261-339B-9928-47A4-1F4640CEDCE2}"/>
              </a:ext>
            </a:extLst>
          </p:cNvPr>
          <p:cNvSpPr txBox="1"/>
          <p:nvPr/>
        </p:nvSpPr>
        <p:spPr>
          <a:xfrm>
            <a:off x="6278395" y="5476428"/>
            <a:ext cx="3741905" cy="230832"/>
          </a:xfrm>
          <a:prstGeom prst="rect">
            <a:avLst/>
          </a:prstGeom>
          <a:solidFill>
            <a:srgbClr val="F9F9F9"/>
          </a:solidFill>
          <a:ln>
            <a:noFill/>
          </a:ln>
        </p:spPr>
        <p:txBody>
          <a:bodyPr wrap="square" rtlCol="0">
            <a:spAutoFit/>
          </a:bodyPr>
          <a:lstStyle/>
          <a:p>
            <a:r>
              <a:rPr lang="en-US" sz="900" b="1" dirty="0" err="1">
                <a:solidFill>
                  <a:srgbClr val="22608F"/>
                </a:solidFill>
                <a:latin typeface="Arial" panose="020B0604020202020204" pitchFamily="34" charset="0"/>
                <a:cs typeface="Arial" panose="020B0604020202020204" pitchFamily="34" charset="0"/>
              </a:rPr>
              <a:t>Modèl</a:t>
            </a:r>
            <a:r>
              <a:rPr lang="en-US" sz="900" b="1" dirty="0">
                <a:solidFill>
                  <a:srgbClr val="22608F"/>
                </a:solidFill>
                <a:latin typeface="Arial" panose="020B0604020202020204" pitchFamily="34" charset="0"/>
                <a:cs typeface="Arial" panose="020B0604020202020204" pitchFamily="34" charset="0"/>
              </a:rPr>
              <a:t> </a:t>
            </a:r>
            <a:r>
              <a:rPr lang="en-US" sz="900" b="1" dirty="0" err="1">
                <a:solidFill>
                  <a:srgbClr val="22608F"/>
                </a:solidFill>
                <a:latin typeface="Arial" panose="020B0604020202020204" pitchFamily="34" charset="0"/>
                <a:cs typeface="Arial" panose="020B0604020202020204" pitchFamily="34" charset="0"/>
              </a:rPr>
              <a:t>Rapò</a:t>
            </a:r>
            <a:r>
              <a:rPr lang="en-US" sz="900" b="1" dirty="0">
                <a:solidFill>
                  <a:srgbClr val="22608F"/>
                </a:solidFill>
                <a:latin typeface="Arial" panose="020B0604020202020204" pitchFamily="34" charset="0"/>
                <a:cs typeface="Arial" panose="020B0604020202020204" pitchFamily="34" charset="0"/>
              </a:rPr>
              <a:t> </a:t>
            </a:r>
            <a:r>
              <a:rPr lang="en-US" sz="900" b="1" dirty="0" err="1">
                <a:solidFill>
                  <a:srgbClr val="22608F"/>
                </a:solidFill>
                <a:latin typeface="Arial" panose="020B0604020202020204" pitchFamily="34" charset="0"/>
                <a:cs typeface="Arial" panose="020B0604020202020204" pitchFamily="34" charset="0"/>
              </a:rPr>
              <a:t>Endividyèl</a:t>
            </a:r>
            <a:r>
              <a:rPr lang="en-US" sz="900" b="1" dirty="0">
                <a:solidFill>
                  <a:srgbClr val="22608F"/>
                </a:solidFill>
                <a:latin typeface="Arial" panose="020B0604020202020204" pitchFamily="34" charset="0"/>
                <a:cs typeface="Arial" panose="020B0604020202020204" pitchFamily="34" charset="0"/>
              </a:rPr>
              <a:t> Elèv MCAS-Alt ki </a:t>
            </a:r>
            <a:r>
              <a:rPr lang="en-US" sz="900" b="1" dirty="0" err="1">
                <a:solidFill>
                  <a:srgbClr val="22608F"/>
                </a:solidFill>
                <a:latin typeface="Arial" panose="020B0604020202020204" pitchFamily="34" charset="0"/>
                <a:cs typeface="Arial" panose="020B0604020202020204" pitchFamily="34" charset="0"/>
              </a:rPr>
              <a:t>Tradui</a:t>
            </a:r>
            <a:endParaRPr lang="es-AR" sz="900" b="1" dirty="0">
              <a:solidFill>
                <a:srgbClr val="22608F"/>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2DC28B09-81D1-F2DB-BF57-6742D704EAB8}"/>
              </a:ext>
            </a:extLst>
          </p:cNvPr>
          <p:cNvSpPr txBox="1"/>
          <p:nvPr/>
        </p:nvSpPr>
        <p:spPr>
          <a:xfrm>
            <a:off x="6248207" y="5768534"/>
            <a:ext cx="5608513" cy="338554"/>
          </a:xfrm>
          <a:prstGeom prst="rect">
            <a:avLst/>
          </a:prstGeom>
          <a:solidFill>
            <a:srgbClr val="F9F9F9"/>
          </a:solidFill>
          <a:ln>
            <a:noFill/>
          </a:ln>
        </p:spPr>
        <p:txBody>
          <a:bodyPr wrap="square" rtlCol="0">
            <a:spAutoFit/>
          </a:bodyPr>
          <a:lstStyle/>
          <a:p>
            <a:r>
              <a:rPr lang="en-US" sz="800" dirty="0" err="1">
                <a:solidFill>
                  <a:schemeClr val="tx1">
                    <a:lumMod val="85000"/>
                    <a:lumOff val="15000"/>
                  </a:schemeClr>
                </a:solidFill>
                <a:latin typeface="Arial" panose="020B0604020202020204" pitchFamily="34" charset="0"/>
                <a:cs typeface="Arial" panose="020B0604020202020204" pitchFamily="34" charset="0"/>
              </a:rPr>
              <a:t>Modèl</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sa</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yo</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prezante</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tèks</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anglè</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rapò</a:t>
            </a:r>
            <a:r>
              <a:rPr lang="en-US" sz="800" dirty="0">
                <a:solidFill>
                  <a:schemeClr val="tx1">
                    <a:lumMod val="85000"/>
                    <a:lumOff val="15000"/>
                  </a:schemeClr>
                </a:solidFill>
                <a:latin typeface="Arial" panose="020B0604020202020204" pitchFamily="34" charset="0"/>
                <a:cs typeface="Arial" panose="020B0604020202020204" pitchFamily="34" charset="0"/>
              </a:rPr>
              <a:t> a (men </a:t>
            </a:r>
            <a:r>
              <a:rPr lang="en-US" sz="800" dirty="0" err="1">
                <a:solidFill>
                  <a:schemeClr val="tx1">
                    <a:lumMod val="85000"/>
                    <a:lumOff val="15000"/>
                  </a:schemeClr>
                </a:solidFill>
                <a:latin typeface="Arial" panose="020B0604020202020204" pitchFamily="34" charset="0"/>
                <a:cs typeface="Arial" panose="020B0604020202020204" pitchFamily="34" charset="0"/>
              </a:rPr>
              <a:t>yo</a:t>
            </a:r>
            <a:r>
              <a:rPr lang="en-US" sz="800" dirty="0">
                <a:solidFill>
                  <a:schemeClr val="tx1">
                    <a:lumMod val="85000"/>
                    <a:lumOff val="15000"/>
                  </a:schemeClr>
                </a:solidFill>
                <a:latin typeface="Arial" panose="020B0604020202020204" pitchFamily="34" charset="0"/>
                <a:cs typeface="Arial" panose="020B0604020202020204" pitchFamily="34" charset="0"/>
              </a:rPr>
              <a:t> pa gen done </a:t>
            </a:r>
            <a:r>
              <a:rPr lang="en-US" sz="800" dirty="0" err="1">
                <a:solidFill>
                  <a:schemeClr val="tx1">
                    <a:lumMod val="85000"/>
                    <a:lumOff val="15000"/>
                  </a:schemeClr>
                </a:solidFill>
                <a:latin typeface="Arial" panose="020B0604020202020204" pitchFamily="34" charset="0"/>
                <a:cs typeface="Arial" panose="020B0604020202020204" pitchFamily="34" charset="0"/>
              </a:rPr>
              <a:t>elèv</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yo</a:t>
            </a:r>
            <a:r>
              <a:rPr lang="en-US" sz="800" dirty="0">
                <a:solidFill>
                  <a:schemeClr val="tx1">
                    <a:lumMod val="85000"/>
                    <a:lumOff val="15000"/>
                  </a:schemeClr>
                </a:solidFill>
                <a:latin typeface="Arial" panose="020B0604020202020204" pitchFamily="34" charset="0"/>
                <a:cs typeface="Arial" panose="020B0604020202020204" pitchFamily="34" charset="0"/>
              </a:rPr>
              <a:t>) epi </a:t>
            </a:r>
            <a:r>
              <a:rPr lang="en-US" sz="800" dirty="0" err="1">
                <a:solidFill>
                  <a:schemeClr val="tx1">
                    <a:lumMod val="85000"/>
                    <a:lumOff val="15000"/>
                  </a:schemeClr>
                </a:solidFill>
                <a:latin typeface="Arial" panose="020B0604020202020204" pitchFamily="34" charset="0"/>
                <a:cs typeface="Arial" panose="020B0604020202020204" pitchFamily="34" charset="0"/>
              </a:rPr>
              <a:t>yo</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tradui</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yo</a:t>
            </a:r>
            <a:r>
              <a:rPr lang="en-US" sz="800" dirty="0">
                <a:solidFill>
                  <a:schemeClr val="tx1">
                    <a:lumMod val="85000"/>
                    <a:lumOff val="15000"/>
                  </a:schemeClr>
                </a:solidFill>
                <a:latin typeface="Arial" panose="020B0604020202020204" pitchFamily="34" charset="0"/>
                <a:cs typeface="Arial" panose="020B0604020202020204" pitchFamily="34" charset="0"/>
              </a:rPr>
              <a:t> nan 15 </a:t>
            </a:r>
            <a:r>
              <a:rPr lang="en-US" sz="800" dirty="0" err="1">
                <a:solidFill>
                  <a:schemeClr val="tx1">
                    <a:lumMod val="85000"/>
                    <a:lumOff val="15000"/>
                  </a:schemeClr>
                </a:solidFill>
                <a:latin typeface="Arial" panose="020B0604020202020204" pitchFamily="34" charset="0"/>
                <a:cs typeface="Arial" panose="020B0604020202020204" pitchFamily="34" charset="0"/>
              </a:rPr>
              <a:t>premye</a:t>
            </a:r>
            <a:r>
              <a:rPr lang="en-US" sz="800" dirty="0">
                <a:solidFill>
                  <a:schemeClr val="tx1">
                    <a:lumMod val="85000"/>
                    <a:lumOff val="15000"/>
                  </a:schemeClr>
                </a:solidFill>
                <a:latin typeface="Arial" panose="020B0604020202020204" pitchFamily="34" charset="0"/>
                <a:cs typeface="Arial" panose="020B0604020202020204" pitchFamily="34" charset="0"/>
              </a:rPr>
              <a:t> lang </a:t>
            </a:r>
            <a:r>
              <a:rPr lang="en-US" sz="800" dirty="0" err="1">
                <a:solidFill>
                  <a:schemeClr val="tx1">
                    <a:lumMod val="85000"/>
                    <a:lumOff val="15000"/>
                  </a:schemeClr>
                </a:solidFill>
                <a:latin typeface="Arial" panose="020B0604020202020204" pitchFamily="34" charset="0"/>
                <a:cs typeface="Arial" panose="020B0604020202020204" pitchFamily="34" charset="0"/>
              </a:rPr>
              <a:t>elèv</a:t>
            </a:r>
            <a:r>
              <a:rPr lang="en-US" sz="800" dirty="0">
                <a:solidFill>
                  <a:schemeClr val="tx1">
                    <a:lumMod val="85000"/>
                    <a:lumOff val="15000"/>
                  </a:schemeClr>
                </a:solidFill>
                <a:latin typeface="Arial" panose="020B0604020202020204" pitchFamily="34" charset="0"/>
                <a:cs typeface="Arial" panose="020B0604020202020204" pitchFamily="34" charset="0"/>
              </a:rPr>
              <a:t> k ap </a:t>
            </a:r>
            <a:r>
              <a:rPr lang="en-US" sz="800" dirty="0" err="1">
                <a:solidFill>
                  <a:schemeClr val="tx1">
                    <a:lumMod val="85000"/>
                    <a:lumOff val="15000"/>
                  </a:schemeClr>
                </a:solidFill>
                <a:latin typeface="Arial" panose="020B0604020202020204" pitchFamily="34" charset="0"/>
                <a:cs typeface="Arial" panose="020B0604020202020204" pitchFamily="34" charset="0"/>
              </a:rPr>
              <a:t>Aprann</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Anglè</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yo</a:t>
            </a:r>
            <a:r>
              <a:rPr lang="en-US" sz="800" dirty="0">
                <a:solidFill>
                  <a:schemeClr val="tx1">
                    <a:lumMod val="85000"/>
                    <a:lumOff val="15000"/>
                  </a:schemeClr>
                </a:solidFill>
                <a:latin typeface="Arial" panose="020B0604020202020204" pitchFamily="34" charset="0"/>
                <a:cs typeface="Arial" panose="020B0604020202020204" pitchFamily="34" charset="0"/>
              </a:rPr>
              <a:t> pale </a:t>
            </a:r>
            <a:r>
              <a:rPr lang="en-US" sz="800" dirty="0" err="1">
                <a:solidFill>
                  <a:schemeClr val="tx1">
                    <a:lumMod val="85000"/>
                    <a:lumOff val="15000"/>
                  </a:schemeClr>
                </a:solidFill>
                <a:latin typeface="Arial" panose="020B0604020202020204" pitchFamily="34" charset="0"/>
                <a:cs typeface="Arial" panose="020B0604020202020204" pitchFamily="34" charset="0"/>
              </a:rPr>
              <a:t>plis</a:t>
            </a:r>
            <a:r>
              <a:rPr lang="en-US" sz="800" dirty="0">
                <a:solidFill>
                  <a:schemeClr val="tx1">
                    <a:lumMod val="85000"/>
                    <a:lumOff val="15000"/>
                  </a:schemeClr>
                </a:solidFill>
                <a:latin typeface="Arial" panose="020B0604020202020204" pitchFamily="34" charset="0"/>
                <a:cs typeface="Arial" panose="020B0604020202020204" pitchFamily="34" charset="0"/>
              </a:rPr>
              <a:t> nan eta a.</a:t>
            </a:r>
          </a:p>
        </p:txBody>
      </p:sp>
      <p:sp>
        <p:nvSpPr>
          <p:cNvPr id="11" name="Slide Number Placeholder 6">
            <a:extLst>
              <a:ext uri="{FF2B5EF4-FFF2-40B4-BE49-F238E27FC236}">
                <a16:creationId xmlns:a16="http://schemas.microsoft.com/office/drawing/2014/main" id="{4804DDC8-3D98-60CC-D017-24933666CEFF}"/>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25</a:t>
            </a:fld>
            <a:endParaRPr lang="en-US" sz="2800" dirty="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DE58B86B-770F-D735-6D75-CA3B40AA1641}"/>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E3EB279-8331-3ADC-2BA7-66CEDC908734}"/>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6EAD18C-497F-B985-0BF9-031C5B3AA930}"/>
              </a:ext>
            </a:extLst>
          </p:cNvPr>
          <p:cNvSpPr txBox="1"/>
          <p:nvPr/>
        </p:nvSpPr>
        <p:spPr>
          <a:xfrm>
            <a:off x="4375486" y="2275104"/>
            <a:ext cx="882928" cy="215444"/>
          </a:xfrm>
          <a:prstGeom prst="rect">
            <a:avLst/>
          </a:prstGeom>
          <a:solidFill>
            <a:srgbClr val="F9F9F9"/>
          </a:solidFill>
          <a:ln>
            <a:noFill/>
          </a:ln>
        </p:spPr>
        <p:txBody>
          <a:bodyPr wrap="square" rtlCol="0">
            <a:spAutoFit/>
          </a:bodyPr>
          <a:lstStyle/>
          <a:p>
            <a:pPr algn="r"/>
            <a:r>
              <a:rPr lang="en-US" sz="800" b="1" dirty="0">
                <a:solidFill>
                  <a:srgbClr val="22608F"/>
                </a:solidFill>
                <a:latin typeface="Arial" panose="020B0604020202020204" pitchFamily="34" charset="0"/>
                <a:cs typeface="Arial" panose="020B0604020202020204" pitchFamily="34" charset="0"/>
              </a:rPr>
              <a:t>An </a:t>
            </a:r>
            <a:r>
              <a:rPr lang="en-US" sz="800" b="1" dirty="0" err="1">
                <a:solidFill>
                  <a:srgbClr val="22608F"/>
                </a:solidFill>
                <a:latin typeface="Arial" panose="020B0604020202020204" pitchFamily="34" charset="0"/>
                <a:cs typeface="Arial" panose="020B0604020202020204" pitchFamily="34" charset="0"/>
              </a:rPr>
              <a:t>Espanyòl</a:t>
            </a:r>
            <a:endParaRPr lang="es-AR" sz="800" b="1" dirty="0">
              <a:solidFill>
                <a:srgbClr val="22608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1592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0A836-A1B4-EF21-D4B9-94E7D40688C3}"/>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D7C4D5D3-004F-1536-906A-88DCBE830F3E}"/>
              </a:ext>
            </a:extLst>
          </p:cNvPr>
          <p:cNvSpPr>
            <a:spLocks noGrp="1"/>
          </p:cNvSpPr>
          <p:nvPr>
            <p:ph type="title"/>
          </p:nvPr>
        </p:nvSpPr>
        <p:spPr>
          <a:xfrm>
            <a:off x="15167" y="134394"/>
            <a:ext cx="12086042" cy="624734"/>
          </a:xfrm>
        </p:spPr>
        <p:txBody>
          <a:bodyPr>
            <a:normAutofit fontScale="90000"/>
          </a:bodyPr>
          <a:lstStyle/>
          <a:p>
            <a:r>
              <a:rPr lang="es-ES" sz="5300" dirty="0">
                <a:solidFill>
                  <a:srgbClr val="1A4785"/>
                </a:solidFill>
                <a:latin typeface="Aptos" panose="020B0004020202020204" pitchFamily="34" charset="0"/>
                <a:ea typeface="Open Sans Light" pitchFamily="2" charset="0"/>
                <a:cs typeface="Open Sans Light" pitchFamily="2" charset="0"/>
              </a:rPr>
              <a:t>Kòmanse: Nouvo Itilizatè yo (swivi)</a:t>
            </a:r>
            <a:endParaRPr lang="en-US" dirty="0"/>
          </a:p>
        </p:txBody>
      </p:sp>
      <p:pic>
        <p:nvPicPr>
          <p:cNvPr id="7" name="Picture 6" descr="&#10;Yon kapti ekran ki montre kijan pou kreye kont pòtal familyal ou a lè w antre adrès imel ou, kreye yon modpas, epi yon kaz pou tcheke ki endike ou dakò ak akò sou dosye prive ki sou ekran an.">
            <a:extLst>
              <a:ext uri="{FF2B5EF4-FFF2-40B4-BE49-F238E27FC236}">
                <a16:creationId xmlns:a16="http://schemas.microsoft.com/office/drawing/2014/main" id="{BB5C56D8-9068-52AD-8E61-316A3C1A2E30}"/>
              </a:ext>
            </a:extLst>
          </p:cNvPr>
          <p:cNvPicPr>
            <a:picLocks noChangeAspect="1"/>
          </p:cNvPicPr>
          <p:nvPr/>
        </p:nvPicPr>
        <p:blipFill>
          <a:blip r:embed="rId2"/>
          <a:stretch>
            <a:fillRect/>
          </a:stretch>
        </p:blipFill>
        <p:spPr>
          <a:xfrm>
            <a:off x="4885529" y="819803"/>
            <a:ext cx="6469073" cy="5788991"/>
          </a:xfrm>
          <a:prstGeom prst="rect">
            <a:avLst/>
          </a:prstGeom>
        </p:spPr>
      </p:pic>
      <p:sp>
        <p:nvSpPr>
          <p:cNvPr id="10" name="Rectangle 9">
            <a:extLst>
              <a:ext uri="{FF2B5EF4-FFF2-40B4-BE49-F238E27FC236}">
                <a16:creationId xmlns:a16="http://schemas.microsoft.com/office/drawing/2014/main" id="{9F5693C8-9B46-F736-0425-E3D021EBF242}"/>
              </a:ext>
              <a:ext uri="{C183D7F6-B498-43B3-948B-1728B52AA6E4}">
                <adec:decorative xmlns:adec="http://schemas.microsoft.com/office/drawing/2017/decorative" val="1"/>
              </a:ext>
            </a:extLst>
          </p:cNvPr>
          <p:cNvSpPr/>
          <p:nvPr/>
        </p:nvSpPr>
        <p:spPr>
          <a:xfrm>
            <a:off x="6743700" y="1127760"/>
            <a:ext cx="1615440" cy="35070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TextBox 8">
            <a:extLst>
              <a:ext uri="{FF2B5EF4-FFF2-40B4-BE49-F238E27FC236}">
                <a16:creationId xmlns:a16="http://schemas.microsoft.com/office/drawing/2014/main" id="{FC6ABFE7-79F6-9EC1-1E79-9375692E39BE}"/>
              </a:ext>
            </a:extLst>
          </p:cNvPr>
          <p:cNvSpPr txBox="1"/>
          <p:nvPr/>
        </p:nvSpPr>
        <p:spPr>
          <a:xfrm>
            <a:off x="6656251" y="1070441"/>
            <a:ext cx="2151322" cy="430887"/>
          </a:xfrm>
          <a:prstGeom prst="rect">
            <a:avLst/>
          </a:prstGeom>
          <a:noFill/>
          <a:ln>
            <a:noFill/>
          </a:ln>
        </p:spPr>
        <p:txBody>
          <a:bodyPr wrap="square" rtlCol="0">
            <a:spAutoFit/>
          </a:bodyPr>
          <a:lstStyle/>
          <a:p>
            <a:r>
              <a:rPr lang="es-AR" sz="1100" dirty="0" err="1">
                <a:latin typeface="Aptos Slab Light" panose="020F05020202040A0204" pitchFamily="34" charset="0"/>
                <a:cs typeface="Arial" panose="020B0604020202020204" pitchFamily="34" charset="0"/>
              </a:rPr>
              <a:t>Depatman</a:t>
            </a:r>
            <a:r>
              <a:rPr lang="es-AR" sz="1100" dirty="0">
                <a:latin typeface="Aptos Slab Light" panose="020F05020202040A0204" pitchFamily="34" charset="0"/>
                <a:cs typeface="Arial" panose="020B0604020202020204" pitchFamily="34" charset="0"/>
              </a:rPr>
              <a:t> </a:t>
            </a:r>
            <a:r>
              <a:rPr lang="es-AR" sz="1100" dirty="0" err="1">
                <a:latin typeface="Aptos Slab Light" panose="020F05020202040A0204" pitchFamily="34" charset="0"/>
                <a:cs typeface="Arial" panose="020B0604020202020204" pitchFamily="34" charset="0"/>
              </a:rPr>
              <a:t>Edikasyon</a:t>
            </a:r>
            <a:r>
              <a:rPr lang="es-AR" sz="1100" dirty="0">
                <a:latin typeface="Aptos Slab Light" panose="020F05020202040A0204" pitchFamily="34" charset="0"/>
                <a:cs typeface="Arial" panose="020B0604020202020204" pitchFamily="34" charset="0"/>
              </a:rPr>
              <a:t> </a:t>
            </a:r>
            <a:r>
              <a:rPr lang="es-AR" sz="1100" dirty="0" err="1">
                <a:latin typeface="Aptos Slab Light" panose="020F05020202040A0204" pitchFamily="34" charset="0"/>
                <a:cs typeface="Arial" panose="020B0604020202020204" pitchFamily="34" charset="0"/>
              </a:rPr>
              <a:t>Primè</a:t>
            </a:r>
            <a:r>
              <a:rPr lang="es-AR" sz="1100" dirty="0">
                <a:latin typeface="Aptos Slab Light" panose="020F05020202040A0204" pitchFamily="34" charset="0"/>
                <a:cs typeface="Arial" panose="020B0604020202020204" pitchFamily="34" charset="0"/>
              </a:rPr>
              <a:t> ak </a:t>
            </a:r>
            <a:r>
              <a:rPr lang="es-AR" sz="1100" dirty="0" err="1">
                <a:latin typeface="Aptos Slab Light" panose="020F05020202040A0204" pitchFamily="34" charset="0"/>
                <a:cs typeface="Arial" panose="020B0604020202020204" pitchFamily="34" charset="0"/>
              </a:rPr>
              <a:t>Segondè</a:t>
            </a:r>
            <a:endParaRPr lang="es-AR" sz="1100" dirty="0">
              <a:latin typeface="Aptos Slab Light" panose="020F05020202040A0204" pitchFamily="34" charset="0"/>
              <a:cs typeface="Arial" panose="020B0604020202020204" pitchFamily="34" charset="0"/>
            </a:endParaRPr>
          </a:p>
        </p:txBody>
      </p:sp>
      <p:sp>
        <p:nvSpPr>
          <p:cNvPr id="2" name="TextBox 1">
            <a:extLst>
              <a:ext uri="{FF2B5EF4-FFF2-40B4-BE49-F238E27FC236}">
                <a16:creationId xmlns:a16="http://schemas.microsoft.com/office/drawing/2014/main" id="{96CCCA57-8723-177B-B9FE-86FB48384098}"/>
              </a:ext>
            </a:extLst>
          </p:cNvPr>
          <p:cNvSpPr txBox="1"/>
          <p:nvPr/>
        </p:nvSpPr>
        <p:spPr>
          <a:xfrm>
            <a:off x="9092473" y="1047581"/>
            <a:ext cx="2181317" cy="430887"/>
          </a:xfrm>
          <a:prstGeom prst="rect">
            <a:avLst/>
          </a:prstGeom>
          <a:solidFill>
            <a:srgbClr val="FFFFFF"/>
          </a:solidFill>
          <a:ln>
            <a:noFill/>
          </a:ln>
        </p:spPr>
        <p:txBody>
          <a:bodyPr wrap="square" rtlCol="0">
            <a:spAutoFit/>
          </a:bodyPr>
          <a:lstStyle/>
          <a:p>
            <a:r>
              <a:rPr lang="en-US" sz="1050" b="1" i="1" dirty="0" err="1">
                <a:solidFill>
                  <a:srgbClr val="224781"/>
                </a:solidFill>
                <a:latin typeface="Arial" panose="020B0604020202020204" pitchFamily="34" charset="0"/>
                <a:cs typeface="Arial" panose="020B0604020202020204" pitchFamily="34" charset="0"/>
              </a:rPr>
              <a:t>Konekte</a:t>
            </a:r>
            <a:r>
              <a:rPr lang="en-US" sz="1050" b="1" i="1" dirty="0">
                <a:solidFill>
                  <a:srgbClr val="224781"/>
                </a:solidFill>
                <a:latin typeface="Arial" panose="020B0604020202020204" pitchFamily="34" charset="0"/>
                <a:cs typeface="Arial" panose="020B0604020202020204" pitchFamily="34" charset="0"/>
              </a:rPr>
              <a:t> </a:t>
            </a:r>
            <a:r>
              <a:rPr lang="en-US" sz="1050" b="1" i="1" dirty="0" err="1">
                <a:solidFill>
                  <a:srgbClr val="224781"/>
                </a:solidFill>
                <a:latin typeface="Arial" panose="020B0604020202020204" pitchFamily="34" charset="0"/>
                <a:cs typeface="Arial" panose="020B0604020202020204" pitchFamily="34" charset="0"/>
              </a:rPr>
              <a:t>pou</a:t>
            </a:r>
            <a:r>
              <a:rPr lang="en-US" sz="1050" b="1" i="1" dirty="0">
                <a:solidFill>
                  <a:srgbClr val="224781"/>
                </a:solidFill>
                <a:latin typeface="Arial" panose="020B0604020202020204" pitchFamily="34" charset="0"/>
                <a:cs typeface="Arial" panose="020B0604020202020204" pitchFamily="34" charset="0"/>
              </a:rPr>
              <a:t> w ka </a:t>
            </a:r>
            <a:r>
              <a:rPr lang="en-US" sz="1050" b="1" i="1" dirty="0" err="1">
                <a:solidFill>
                  <a:srgbClr val="224781"/>
                </a:solidFill>
                <a:latin typeface="Arial" panose="020B0604020202020204" pitchFamily="34" charset="0"/>
                <a:cs typeface="Arial" panose="020B0604020202020204" pitchFamily="34" charset="0"/>
              </a:rPr>
              <a:t>wè</a:t>
            </a:r>
            <a:r>
              <a:rPr lang="en-US" sz="1050" b="1" i="1" dirty="0">
                <a:solidFill>
                  <a:srgbClr val="224781"/>
                </a:solidFill>
                <a:latin typeface="Arial" panose="020B0604020202020204" pitchFamily="34" charset="0"/>
                <a:cs typeface="Arial" panose="020B0604020202020204" pitchFamily="34" charset="0"/>
              </a:rPr>
              <a:t> </a:t>
            </a:r>
            <a:r>
              <a:rPr lang="en-US" sz="1050" b="1" i="1" dirty="0" err="1">
                <a:solidFill>
                  <a:srgbClr val="224781"/>
                </a:solidFill>
                <a:latin typeface="Arial" panose="020B0604020202020204" pitchFamily="34" charset="0"/>
                <a:cs typeface="Arial" panose="020B0604020202020204" pitchFamily="34" charset="0"/>
              </a:rPr>
              <a:t>rezilta</a:t>
            </a:r>
            <a:r>
              <a:rPr lang="en-US" sz="1050" b="1" i="1" dirty="0">
                <a:solidFill>
                  <a:srgbClr val="224781"/>
                </a:solidFill>
                <a:latin typeface="Arial" panose="020B0604020202020204" pitchFamily="34" charset="0"/>
                <a:cs typeface="Arial" panose="020B0604020202020204" pitchFamily="34" charset="0"/>
              </a:rPr>
              <a:t> MCAS </a:t>
            </a:r>
            <a:r>
              <a:rPr lang="en-US" sz="1050" b="1" i="1" dirty="0" err="1">
                <a:solidFill>
                  <a:srgbClr val="224781"/>
                </a:solidFill>
                <a:latin typeface="Arial" panose="020B0604020202020204" pitchFamily="34" charset="0"/>
                <a:cs typeface="Arial" panose="020B0604020202020204" pitchFamily="34" charset="0"/>
              </a:rPr>
              <a:t>elèv</a:t>
            </a:r>
            <a:r>
              <a:rPr lang="en-US" sz="1050" b="1" i="1" dirty="0">
                <a:solidFill>
                  <a:srgbClr val="224781"/>
                </a:solidFill>
                <a:latin typeface="Arial" panose="020B0604020202020204" pitchFamily="34" charset="0"/>
                <a:cs typeface="Arial" panose="020B0604020202020204" pitchFamily="34" charset="0"/>
              </a:rPr>
              <a:t> </a:t>
            </a:r>
            <a:r>
              <a:rPr lang="en-US" sz="1050" b="1" i="1" dirty="0" err="1">
                <a:solidFill>
                  <a:srgbClr val="224781"/>
                </a:solidFill>
                <a:latin typeface="Arial" panose="020B0604020202020204" pitchFamily="34" charset="0"/>
                <a:cs typeface="Arial" panose="020B0604020202020204" pitchFamily="34" charset="0"/>
              </a:rPr>
              <a:t>ou</a:t>
            </a:r>
            <a:r>
              <a:rPr lang="en-US" sz="1050" b="1" i="1" dirty="0">
                <a:solidFill>
                  <a:srgbClr val="224781"/>
                </a:solidFill>
                <a:latin typeface="Arial" panose="020B0604020202020204" pitchFamily="34" charset="0"/>
                <a:cs typeface="Arial" panose="020B0604020202020204" pitchFamily="34" charset="0"/>
              </a:rPr>
              <a:t> a</a:t>
            </a:r>
            <a:endParaRPr lang="es-AR" sz="1050" b="1" i="1" dirty="0">
              <a:solidFill>
                <a:srgbClr val="22478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3C9E1F3-6BFA-8BCC-4EAB-112AFAC1273B}"/>
              </a:ext>
            </a:extLst>
          </p:cNvPr>
          <p:cNvSpPr txBox="1"/>
          <p:nvPr/>
        </p:nvSpPr>
        <p:spPr>
          <a:xfrm>
            <a:off x="10444797" y="1668795"/>
            <a:ext cx="909805" cy="230832"/>
          </a:xfrm>
          <a:prstGeom prst="rect">
            <a:avLst/>
          </a:prstGeom>
          <a:solidFill>
            <a:srgbClr val="F9F9F9"/>
          </a:solidFill>
          <a:ln>
            <a:solidFill>
              <a:srgbClr val="F9F9F9"/>
            </a:solidFill>
          </a:ln>
        </p:spPr>
        <p:txBody>
          <a:bodyPr wrap="square" rtlCol="0">
            <a:spAutoFit/>
          </a:bodyPr>
          <a:lstStyle/>
          <a:p>
            <a:pPr algn="r"/>
            <a:r>
              <a:rPr lang="en-US" sz="900" dirty="0">
                <a:solidFill>
                  <a:srgbClr val="224781"/>
                </a:solidFill>
                <a:latin typeface="Arial" panose="020B0604020202020204" pitchFamily="34" charset="0"/>
                <a:cs typeface="Arial" panose="020B0604020202020204" pitchFamily="34" charset="0"/>
              </a:rPr>
              <a:t>An </a:t>
            </a:r>
            <a:r>
              <a:rPr lang="en-US" sz="900" dirty="0" err="1">
                <a:solidFill>
                  <a:srgbClr val="224781"/>
                </a:solidFill>
                <a:latin typeface="Arial" panose="020B0604020202020204" pitchFamily="34" charset="0"/>
                <a:cs typeface="Arial" panose="020B0604020202020204" pitchFamily="34" charset="0"/>
              </a:rPr>
              <a:t>Espanyòl</a:t>
            </a:r>
            <a:endParaRPr lang="en-US" sz="900" dirty="0">
              <a:solidFill>
                <a:srgbClr val="22478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F5A302C-8F2B-3B27-2DB7-F0572E9481D8}"/>
              </a:ext>
            </a:extLst>
          </p:cNvPr>
          <p:cNvSpPr txBox="1"/>
          <p:nvPr/>
        </p:nvSpPr>
        <p:spPr>
          <a:xfrm>
            <a:off x="5068712" y="2177814"/>
            <a:ext cx="1870243" cy="338554"/>
          </a:xfrm>
          <a:prstGeom prst="rect">
            <a:avLst/>
          </a:prstGeom>
          <a:solidFill>
            <a:srgbClr val="F9F9F9"/>
          </a:solidFill>
          <a:ln>
            <a:noFill/>
          </a:ln>
        </p:spPr>
        <p:txBody>
          <a:bodyPr wrap="square" rtlCol="0">
            <a:spAutoFit/>
          </a:bodyPr>
          <a:lstStyle/>
          <a:p>
            <a:r>
              <a:rPr lang="en-US" sz="1600" dirty="0" err="1">
                <a:solidFill>
                  <a:srgbClr val="224781"/>
                </a:solidFill>
                <a:latin typeface="Arial" panose="020B0604020202020204" pitchFamily="34" charset="0"/>
                <a:cs typeface="Arial" panose="020B0604020202020204" pitchFamily="34" charset="0"/>
              </a:rPr>
              <a:t>Nouvo</a:t>
            </a:r>
            <a:r>
              <a:rPr lang="en-US" sz="1600" dirty="0">
                <a:solidFill>
                  <a:srgbClr val="224781"/>
                </a:solidFill>
                <a:latin typeface="Arial" panose="020B0604020202020204" pitchFamily="34" charset="0"/>
                <a:cs typeface="Arial" panose="020B0604020202020204" pitchFamily="34" charset="0"/>
              </a:rPr>
              <a:t> </a:t>
            </a:r>
            <a:r>
              <a:rPr lang="en-US" sz="1600" dirty="0" err="1">
                <a:solidFill>
                  <a:srgbClr val="224781"/>
                </a:solidFill>
                <a:latin typeface="Arial" panose="020B0604020202020204" pitchFamily="34" charset="0"/>
                <a:cs typeface="Arial" panose="020B0604020202020204" pitchFamily="34" charset="0"/>
              </a:rPr>
              <a:t>Itilizatè</a:t>
            </a:r>
            <a:r>
              <a:rPr lang="en-US" sz="1600" dirty="0">
                <a:solidFill>
                  <a:srgbClr val="224781"/>
                </a:solidFill>
                <a:latin typeface="Arial" panose="020B0604020202020204" pitchFamily="34" charset="0"/>
                <a:cs typeface="Arial" panose="020B0604020202020204" pitchFamily="34" charset="0"/>
              </a:rPr>
              <a:t> </a:t>
            </a:r>
            <a:r>
              <a:rPr lang="en-US" sz="1600" dirty="0" err="1">
                <a:solidFill>
                  <a:srgbClr val="224781"/>
                </a:solidFill>
                <a:latin typeface="Arial" panose="020B0604020202020204" pitchFamily="34" charset="0"/>
                <a:cs typeface="Arial" panose="020B0604020202020204" pitchFamily="34" charset="0"/>
              </a:rPr>
              <a:t>yo</a:t>
            </a:r>
            <a:endParaRPr lang="es-AR" sz="1600" dirty="0">
              <a:solidFill>
                <a:srgbClr val="22478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5C152DA-72F8-07AA-8D9B-042BD5BC2AE4}"/>
              </a:ext>
            </a:extLst>
          </p:cNvPr>
          <p:cNvSpPr txBox="1"/>
          <p:nvPr/>
        </p:nvSpPr>
        <p:spPr>
          <a:xfrm>
            <a:off x="5068712" y="2654096"/>
            <a:ext cx="3038968" cy="553998"/>
          </a:xfrm>
          <a:prstGeom prst="rect">
            <a:avLst/>
          </a:prstGeom>
          <a:solidFill>
            <a:srgbClr val="F9F9F9"/>
          </a:solidFill>
          <a:ln>
            <a:noFill/>
          </a:ln>
        </p:spPr>
        <p:txBody>
          <a:bodyPr wrap="square" rtlCol="0">
            <a:spAutoFit/>
          </a:bodyPr>
          <a:lstStyle/>
          <a:p>
            <a:r>
              <a:rPr lang="en-US" sz="1000" dirty="0">
                <a:solidFill>
                  <a:schemeClr val="bg2">
                    <a:lumMod val="25000"/>
                  </a:schemeClr>
                </a:solidFill>
                <a:latin typeface="Arial" panose="020B0604020202020204" pitchFamily="34" charset="0"/>
                <a:cs typeface="Arial" panose="020B0604020202020204" pitchFamily="34" charset="0"/>
              </a:rPr>
              <a:t>Antre yon </a:t>
            </a:r>
            <a:r>
              <a:rPr lang="en-US" sz="1000" dirty="0" err="1">
                <a:solidFill>
                  <a:schemeClr val="bg2">
                    <a:lumMod val="25000"/>
                  </a:schemeClr>
                </a:solidFill>
                <a:latin typeface="Arial" panose="020B0604020202020204" pitchFamily="34" charset="0"/>
                <a:cs typeface="Arial" panose="020B0604020202020204" pitchFamily="34" charset="0"/>
              </a:rPr>
              <a:t>imèl</a:t>
            </a:r>
            <a:r>
              <a:rPr lang="en-US" sz="1000" dirty="0">
                <a:solidFill>
                  <a:schemeClr val="bg2">
                    <a:lumMod val="25000"/>
                  </a:schemeClr>
                </a:solidFill>
                <a:latin typeface="Arial" panose="020B0604020202020204" pitchFamily="34" charset="0"/>
                <a:cs typeface="Arial" panose="020B0604020202020204" pitchFamily="34" charset="0"/>
              </a:rPr>
              <a:t> ak yon </a:t>
            </a:r>
            <a:r>
              <a:rPr lang="en-US" sz="1000" dirty="0" err="1">
                <a:solidFill>
                  <a:schemeClr val="bg2">
                    <a:lumMod val="25000"/>
                  </a:schemeClr>
                </a:solidFill>
                <a:latin typeface="Arial" panose="020B0604020202020204" pitchFamily="34" charset="0"/>
                <a:cs typeface="Arial" panose="020B0604020202020204" pitchFamily="34" charset="0"/>
              </a:rPr>
              <a:t>modpas</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pou</a:t>
            </a:r>
            <a:r>
              <a:rPr lang="en-US" sz="1000" dirty="0">
                <a:solidFill>
                  <a:schemeClr val="bg2">
                    <a:lumMod val="25000"/>
                  </a:schemeClr>
                </a:solidFill>
                <a:latin typeface="Arial" panose="020B0604020202020204" pitchFamily="34" charset="0"/>
                <a:cs typeface="Arial" panose="020B0604020202020204" pitchFamily="34" charset="0"/>
              </a:rPr>
              <a:t> w </a:t>
            </a:r>
            <a:r>
              <a:rPr lang="en-US" sz="1000" dirty="0" err="1">
                <a:solidFill>
                  <a:schemeClr val="bg2">
                    <a:lumMod val="25000"/>
                  </a:schemeClr>
                </a:solidFill>
                <a:latin typeface="Arial" panose="020B0604020202020204" pitchFamily="34" charset="0"/>
                <a:cs typeface="Arial" panose="020B0604020202020204" pitchFamily="34" charset="0"/>
              </a:rPr>
              <a:t>anrejistre</a:t>
            </a:r>
            <a:r>
              <a:rPr lang="en-US" sz="1000" dirty="0">
                <a:solidFill>
                  <a:schemeClr val="bg2">
                    <a:lumMod val="25000"/>
                  </a:schemeClr>
                </a:solidFill>
                <a:latin typeface="Arial" panose="020B0604020202020204" pitchFamily="34" charset="0"/>
                <a:cs typeface="Arial" panose="020B0604020202020204" pitchFamily="34" charset="0"/>
              </a:rPr>
              <a:t>.</a:t>
            </a:r>
          </a:p>
          <a:p>
            <a:r>
              <a:rPr lang="en-US" sz="1000" dirty="0">
                <a:solidFill>
                  <a:schemeClr val="bg2">
                    <a:lumMod val="25000"/>
                  </a:schemeClr>
                </a:solidFill>
                <a:latin typeface="Arial" panose="020B0604020202020204" pitchFamily="34" charset="0"/>
                <a:cs typeface="Arial" panose="020B0604020202020204" pitchFamily="34" charset="0"/>
              </a:rPr>
              <a:t>W ap </a:t>
            </a:r>
            <a:r>
              <a:rPr lang="en-US" sz="1000" dirty="0" err="1">
                <a:solidFill>
                  <a:schemeClr val="bg2">
                    <a:lumMod val="25000"/>
                  </a:schemeClr>
                </a:solidFill>
                <a:latin typeface="Arial" panose="020B0604020202020204" pitchFamily="34" charset="0"/>
                <a:cs typeface="Arial" panose="020B0604020202020204" pitchFamily="34" charset="0"/>
              </a:rPr>
              <a:t>itilize</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imèl</a:t>
            </a:r>
            <a:r>
              <a:rPr lang="en-US" sz="1000" dirty="0">
                <a:solidFill>
                  <a:schemeClr val="bg2">
                    <a:lumMod val="25000"/>
                  </a:schemeClr>
                </a:solidFill>
                <a:latin typeface="Arial" panose="020B0604020202020204" pitchFamily="34" charset="0"/>
                <a:cs typeface="Arial" panose="020B0604020202020204" pitchFamily="34" charset="0"/>
              </a:rPr>
              <a:t> ak </a:t>
            </a:r>
            <a:r>
              <a:rPr lang="en-US" sz="1000" dirty="0" err="1">
                <a:solidFill>
                  <a:schemeClr val="bg2">
                    <a:lumMod val="25000"/>
                  </a:schemeClr>
                </a:solidFill>
                <a:latin typeface="Arial" panose="020B0604020202020204" pitchFamily="34" charset="0"/>
                <a:cs typeface="Arial" panose="020B0604020202020204" pitchFamily="34" charset="0"/>
              </a:rPr>
              <a:t>modpas</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sa</a:t>
            </a:r>
            <a:r>
              <a:rPr lang="en-US" sz="1000" dirty="0">
                <a:solidFill>
                  <a:schemeClr val="bg2">
                    <a:lumMod val="25000"/>
                  </a:schemeClr>
                </a:solidFill>
                <a:latin typeface="Arial" panose="020B0604020202020204" pitchFamily="34" charset="0"/>
                <a:cs typeface="Arial" panose="020B0604020202020204" pitchFamily="34" charset="0"/>
              </a:rPr>
              <a:t> a </a:t>
            </a:r>
            <a:r>
              <a:rPr lang="en-US" sz="1000" dirty="0" err="1">
                <a:solidFill>
                  <a:schemeClr val="bg2">
                    <a:lumMod val="25000"/>
                  </a:schemeClr>
                </a:solidFill>
                <a:latin typeface="Arial" panose="020B0604020202020204" pitchFamily="34" charset="0"/>
                <a:cs typeface="Arial" panose="020B0604020202020204" pitchFamily="34" charset="0"/>
              </a:rPr>
              <a:t>pou</a:t>
            </a:r>
            <a:r>
              <a:rPr lang="en-US" sz="1000" dirty="0">
                <a:solidFill>
                  <a:schemeClr val="bg2">
                    <a:lumMod val="25000"/>
                  </a:schemeClr>
                </a:solidFill>
                <a:latin typeface="Arial" panose="020B0604020202020204" pitchFamily="34" charset="0"/>
                <a:cs typeface="Arial" panose="020B0604020202020204" pitchFamily="34" charset="0"/>
              </a:rPr>
              <a:t> w </a:t>
            </a:r>
            <a:r>
              <a:rPr lang="en-US" sz="1000" dirty="0" err="1">
                <a:solidFill>
                  <a:schemeClr val="bg2">
                    <a:lumMod val="25000"/>
                  </a:schemeClr>
                </a:solidFill>
                <a:latin typeface="Arial" panose="020B0604020202020204" pitchFamily="34" charset="0"/>
                <a:cs typeface="Arial" panose="020B0604020202020204" pitchFamily="34" charset="0"/>
              </a:rPr>
              <a:t>konekte</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apre</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sa</a:t>
            </a:r>
            <a:r>
              <a:rPr lang="en-US" sz="1000" dirty="0">
                <a:solidFill>
                  <a:schemeClr val="bg2">
                    <a:lumMod val="25000"/>
                  </a:schemeClr>
                </a:solidFill>
                <a:latin typeface="Arial" panose="020B0604020202020204" pitchFamily="34" charset="0"/>
                <a:cs typeface="Arial" panose="020B0604020202020204" pitchFamily="34" charset="0"/>
              </a:rPr>
              <a:t>.</a:t>
            </a:r>
            <a:endParaRPr lang="es-AR" sz="1000" dirty="0">
              <a:solidFill>
                <a:schemeClr val="bg2">
                  <a:lumMod val="25000"/>
                </a:schemeClr>
              </a:solidFill>
              <a:latin typeface="Arial" panose="020B0604020202020204" pitchFamily="34" charset="0"/>
              <a:cs typeface="Arial" panose="020B0604020202020204" pitchFamily="34" charset="0"/>
            </a:endParaRPr>
          </a:p>
        </p:txBody>
      </p:sp>
      <p:sp>
        <p:nvSpPr>
          <p:cNvPr id="3" name="Rounded Rectangular Callout 18">
            <a:extLst>
              <a:ext uri="{FF2B5EF4-FFF2-40B4-BE49-F238E27FC236}">
                <a16:creationId xmlns:a16="http://schemas.microsoft.com/office/drawing/2014/main" id="{DC9271A2-2711-0862-662A-85DDCC7FAED9}"/>
              </a:ext>
            </a:extLst>
          </p:cNvPr>
          <p:cNvSpPr/>
          <p:nvPr/>
        </p:nvSpPr>
        <p:spPr>
          <a:xfrm>
            <a:off x="489664" y="1751682"/>
            <a:ext cx="3719384" cy="978050"/>
          </a:xfrm>
          <a:prstGeom prst="wedgeRoundRectCallout">
            <a:avLst>
              <a:gd name="adj1" fmla="val 73930"/>
              <a:gd name="adj2" fmla="val 110916"/>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ptos" panose="020B0004020202020204" pitchFamily="34" charset="0"/>
              </a:rPr>
              <a:t>Kreye yon </a:t>
            </a:r>
            <a:r>
              <a:rPr lang="en-US" dirty="0" err="1">
                <a:solidFill>
                  <a:schemeClr val="bg1"/>
                </a:solidFill>
                <a:latin typeface="Aptos" panose="020B0004020202020204" pitchFamily="34" charset="0"/>
              </a:rPr>
              <a:t>kont</a:t>
            </a:r>
            <a:r>
              <a:rPr lang="en-US" dirty="0">
                <a:solidFill>
                  <a:schemeClr val="bg1"/>
                </a:solidFill>
                <a:latin typeface="Aptos" panose="020B0004020202020204" pitchFamily="34" charset="0"/>
              </a:rPr>
              <a:t> pandan w ap </a:t>
            </a:r>
            <a:r>
              <a:rPr lang="en-US" dirty="0" err="1">
                <a:solidFill>
                  <a:schemeClr val="bg1"/>
                </a:solidFill>
                <a:latin typeface="Aptos" panose="020B0004020202020204" pitchFamily="34" charset="0"/>
              </a:rPr>
              <a:t>sèvi</a:t>
            </a:r>
            <a:endParaRPr lang="en-US" dirty="0">
              <a:solidFill>
                <a:schemeClr val="bg1"/>
              </a:solidFill>
              <a:latin typeface="Aptos" panose="020B0004020202020204" pitchFamily="34" charset="0"/>
            </a:endParaRPr>
          </a:p>
          <a:p>
            <a:pPr algn="ctr"/>
            <a:r>
              <a:rPr lang="en-US" dirty="0" err="1">
                <a:solidFill>
                  <a:schemeClr val="bg1"/>
                </a:solidFill>
                <a:latin typeface="Aptos" panose="020B0004020202020204" pitchFamily="34" charset="0"/>
              </a:rPr>
              <a:t>avèk</a:t>
            </a:r>
            <a:r>
              <a:rPr lang="en-US" dirty="0">
                <a:solidFill>
                  <a:schemeClr val="bg1"/>
                </a:solidFill>
                <a:latin typeface="Aptos" panose="020B0004020202020204" pitchFamily="34" charset="0"/>
              </a:rPr>
              <a:t> </a:t>
            </a:r>
            <a:r>
              <a:rPr lang="en-US" b="1" dirty="0" err="1">
                <a:solidFill>
                  <a:schemeClr val="bg1"/>
                </a:solidFill>
                <a:latin typeface="Aptos" panose="020B0004020202020204" pitchFamily="34" charset="0"/>
              </a:rPr>
              <a:t>adrès</a:t>
            </a:r>
            <a:r>
              <a:rPr lang="en-US" b="1" dirty="0">
                <a:solidFill>
                  <a:schemeClr val="bg1"/>
                </a:solidFill>
                <a:latin typeface="Aptos" panose="020B0004020202020204" pitchFamily="34" charset="0"/>
              </a:rPr>
              <a:t> </a:t>
            </a:r>
            <a:r>
              <a:rPr lang="en-US" b="1" dirty="0" err="1">
                <a:solidFill>
                  <a:schemeClr val="bg1"/>
                </a:solidFill>
                <a:latin typeface="Aptos" panose="020B0004020202020204" pitchFamily="34" charset="0"/>
              </a:rPr>
              <a:t>imèl</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ou</a:t>
            </a:r>
            <a:r>
              <a:rPr lang="en-US" dirty="0">
                <a:solidFill>
                  <a:schemeClr val="bg1"/>
                </a:solidFill>
                <a:latin typeface="Aptos" panose="020B0004020202020204" pitchFamily="34" charset="0"/>
              </a:rPr>
              <a:t> ak </a:t>
            </a:r>
            <a:r>
              <a:rPr lang="en-US" b="1" dirty="0" err="1">
                <a:solidFill>
                  <a:schemeClr val="bg1"/>
                </a:solidFill>
                <a:latin typeface="Aptos" panose="020B0004020202020204" pitchFamily="34" charset="0"/>
              </a:rPr>
              <a:t>modpas</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ou</a:t>
            </a:r>
            <a:r>
              <a:rPr lang="en-US" dirty="0">
                <a:solidFill>
                  <a:schemeClr val="bg1"/>
                </a:solidFill>
                <a:latin typeface="Aptos" panose="020B0004020202020204" pitchFamily="34" charset="0"/>
              </a:rPr>
              <a:t>.</a:t>
            </a:r>
          </a:p>
        </p:txBody>
      </p:sp>
      <p:sp>
        <p:nvSpPr>
          <p:cNvPr id="17" name="TextBox 16">
            <a:extLst>
              <a:ext uri="{FF2B5EF4-FFF2-40B4-BE49-F238E27FC236}">
                <a16:creationId xmlns:a16="http://schemas.microsoft.com/office/drawing/2014/main" id="{6F98646E-76FC-D80C-B081-5D600977CB6E}"/>
              </a:ext>
            </a:extLst>
          </p:cNvPr>
          <p:cNvSpPr txBox="1"/>
          <p:nvPr/>
        </p:nvSpPr>
        <p:spPr>
          <a:xfrm>
            <a:off x="5068712" y="3456321"/>
            <a:ext cx="823445" cy="230832"/>
          </a:xfrm>
          <a:prstGeom prst="rect">
            <a:avLst/>
          </a:prstGeom>
          <a:solidFill>
            <a:srgbClr val="F9F9F9"/>
          </a:solidFill>
          <a:ln>
            <a:solidFill>
              <a:srgbClr val="F9F9F9"/>
            </a:solidFill>
          </a:ln>
        </p:spPr>
        <p:txBody>
          <a:bodyPr wrap="square" rtlCol="0">
            <a:spAutoFit/>
          </a:bodyPr>
          <a:lstStyle/>
          <a:p>
            <a:r>
              <a:rPr lang="en-US" sz="900" b="1" dirty="0" err="1">
                <a:solidFill>
                  <a:schemeClr val="bg2">
                    <a:lumMod val="25000"/>
                  </a:schemeClr>
                </a:solidFill>
                <a:latin typeface="Arial" panose="020B0604020202020204" pitchFamily="34" charset="0"/>
                <a:cs typeface="Arial" panose="020B0604020202020204" pitchFamily="34" charset="0"/>
              </a:rPr>
              <a:t>Imèl</a:t>
            </a:r>
            <a:r>
              <a:rPr lang="en-US" sz="900" b="1" dirty="0">
                <a:solidFill>
                  <a:schemeClr val="bg2">
                    <a:lumMod val="25000"/>
                  </a:schemeClr>
                </a:solidFill>
                <a:latin typeface="Arial" panose="020B0604020202020204" pitchFamily="34" charset="0"/>
                <a:cs typeface="Arial" panose="020B0604020202020204" pitchFamily="34" charset="0"/>
              </a:rPr>
              <a:t> </a:t>
            </a:r>
            <a:r>
              <a:rPr lang="en-US" sz="900" b="1" dirty="0" err="1">
                <a:solidFill>
                  <a:schemeClr val="bg2">
                    <a:lumMod val="25000"/>
                  </a:schemeClr>
                </a:solidFill>
                <a:latin typeface="Arial" panose="020B0604020202020204" pitchFamily="34" charset="0"/>
                <a:cs typeface="Arial" panose="020B0604020202020204" pitchFamily="34" charset="0"/>
              </a:rPr>
              <a:t>ou</a:t>
            </a:r>
            <a:r>
              <a:rPr lang="en-US" sz="900" b="1" dirty="0">
                <a:solidFill>
                  <a:schemeClr val="bg2">
                    <a:lumMod val="25000"/>
                  </a:schemeClr>
                </a:solidFill>
                <a:latin typeface="Arial" panose="020B0604020202020204" pitchFamily="34" charset="0"/>
                <a:cs typeface="Arial" panose="020B0604020202020204" pitchFamily="34" charset="0"/>
              </a:rPr>
              <a:t>:</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E9835E97-419D-B8C4-8B7C-8833E3192F55}"/>
              </a:ext>
            </a:extLst>
          </p:cNvPr>
          <p:cNvSpPr txBox="1"/>
          <p:nvPr/>
        </p:nvSpPr>
        <p:spPr>
          <a:xfrm>
            <a:off x="6308854" y="3451860"/>
            <a:ext cx="1260202" cy="230832"/>
          </a:xfrm>
          <a:prstGeom prst="rect">
            <a:avLst/>
          </a:prstGeom>
          <a:solidFill>
            <a:srgbClr val="FFFFFF"/>
          </a:solidFill>
          <a:ln>
            <a:solidFill>
              <a:srgbClr val="F9F9F9"/>
            </a:solidFill>
          </a:ln>
        </p:spPr>
        <p:txBody>
          <a:bodyPr wrap="square" rtlCol="0">
            <a:spAutoFit/>
          </a:bodyPr>
          <a:lstStyle/>
          <a:p>
            <a:r>
              <a:rPr lang="en-US" sz="900" dirty="0">
                <a:solidFill>
                  <a:schemeClr val="bg2">
                    <a:lumMod val="25000"/>
                  </a:schemeClr>
                </a:solidFill>
                <a:latin typeface="Arial" panose="020B0604020202020204" pitchFamily="34" charset="0"/>
                <a:cs typeface="Arial" panose="020B0604020202020204" pitchFamily="34" charset="0"/>
              </a:rPr>
              <a:t>Antre </a:t>
            </a:r>
            <a:r>
              <a:rPr lang="en-US" sz="900" dirty="0" err="1">
                <a:solidFill>
                  <a:schemeClr val="bg2">
                    <a:lumMod val="25000"/>
                  </a:schemeClr>
                </a:solidFill>
                <a:latin typeface="Arial" panose="020B0604020202020204" pitchFamily="34" charset="0"/>
                <a:cs typeface="Arial" panose="020B0604020202020204" pitchFamily="34" charset="0"/>
              </a:rPr>
              <a:t>imèl</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ou</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E2BDB21-50B5-E804-2D1A-7BDA730E2094}"/>
              </a:ext>
            </a:extLst>
          </p:cNvPr>
          <p:cNvSpPr txBox="1"/>
          <p:nvPr/>
        </p:nvSpPr>
        <p:spPr>
          <a:xfrm>
            <a:off x="5068712" y="3935380"/>
            <a:ext cx="1019668" cy="369332"/>
          </a:xfrm>
          <a:prstGeom prst="rect">
            <a:avLst/>
          </a:prstGeom>
          <a:solidFill>
            <a:srgbClr val="F9F9F9"/>
          </a:solidFill>
          <a:ln>
            <a:solidFill>
              <a:srgbClr val="F9F9F9"/>
            </a:solidFill>
          </a:ln>
        </p:spPr>
        <p:txBody>
          <a:bodyPr wrap="square" rtlCol="0">
            <a:spAutoFit/>
          </a:bodyPr>
          <a:lstStyle/>
          <a:p>
            <a:r>
              <a:rPr lang="en-US" sz="900" b="1" dirty="0" err="1">
                <a:solidFill>
                  <a:schemeClr val="bg2">
                    <a:lumMod val="25000"/>
                  </a:schemeClr>
                </a:solidFill>
                <a:latin typeface="Arial" panose="020B0604020202020204" pitchFamily="34" charset="0"/>
                <a:cs typeface="Arial" panose="020B0604020202020204" pitchFamily="34" charset="0"/>
              </a:rPr>
              <a:t>Konfime</a:t>
            </a:r>
            <a:r>
              <a:rPr lang="en-US" sz="900" b="1" dirty="0">
                <a:solidFill>
                  <a:schemeClr val="bg2">
                    <a:lumMod val="25000"/>
                  </a:schemeClr>
                </a:solidFill>
                <a:latin typeface="Arial" panose="020B0604020202020204" pitchFamily="34" charset="0"/>
                <a:cs typeface="Arial" panose="020B0604020202020204" pitchFamily="34" charset="0"/>
              </a:rPr>
              <a:t> </a:t>
            </a:r>
            <a:r>
              <a:rPr lang="en-US" sz="900" b="1" dirty="0" err="1">
                <a:solidFill>
                  <a:schemeClr val="bg2">
                    <a:lumMod val="25000"/>
                  </a:schemeClr>
                </a:solidFill>
                <a:latin typeface="Arial" panose="020B0604020202020204" pitchFamily="34" charset="0"/>
                <a:cs typeface="Arial" panose="020B0604020202020204" pitchFamily="34" charset="0"/>
              </a:rPr>
              <a:t>imèl</a:t>
            </a:r>
            <a:r>
              <a:rPr lang="en-US" sz="900" b="1" dirty="0">
                <a:solidFill>
                  <a:schemeClr val="bg2">
                    <a:lumMod val="25000"/>
                  </a:schemeClr>
                </a:solidFill>
                <a:latin typeface="Arial" panose="020B0604020202020204" pitchFamily="34" charset="0"/>
                <a:cs typeface="Arial" panose="020B0604020202020204" pitchFamily="34" charset="0"/>
              </a:rPr>
              <a:t> la:</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0BE2E3F5-3633-883C-740F-554EED4EBD21}"/>
              </a:ext>
            </a:extLst>
          </p:cNvPr>
          <p:cNvSpPr txBox="1"/>
          <p:nvPr/>
        </p:nvSpPr>
        <p:spPr>
          <a:xfrm>
            <a:off x="6308854" y="3979741"/>
            <a:ext cx="1260202" cy="230832"/>
          </a:xfrm>
          <a:prstGeom prst="rect">
            <a:avLst/>
          </a:prstGeom>
          <a:solidFill>
            <a:srgbClr val="FFFFFF"/>
          </a:solidFill>
          <a:ln>
            <a:solidFill>
              <a:srgbClr val="F9F9F9"/>
            </a:solidFill>
          </a:ln>
        </p:spPr>
        <p:txBody>
          <a:bodyPr wrap="square" rtlCol="0">
            <a:spAutoFit/>
          </a:bodyPr>
          <a:lstStyle/>
          <a:p>
            <a:r>
              <a:rPr lang="en-US" sz="900" dirty="0" err="1">
                <a:solidFill>
                  <a:schemeClr val="bg2">
                    <a:lumMod val="25000"/>
                  </a:schemeClr>
                </a:solidFill>
                <a:latin typeface="Arial" panose="020B0604020202020204" pitchFamily="34" charset="0"/>
                <a:cs typeface="Arial" panose="020B0604020202020204" pitchFamily="34" charset="0"/>
              </a:rPr>
              <a:t>Konfime</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imèl</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ou</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D205433D-6B02-CA2B-2BE6-5B19F4DC1E32}"/>
              </a:ext>
            </a:extLst>
          </p:cNvPr>
          <p:cNvSpPr txBox="1"/>
          <p:nvPr/>
        </p:nvSpPr>
        <p:spPr>
          <a:xfrm>
            <a:off x="5068712" y="4490062"/>
            <a:ext cx="1019668" cy="230832"/>
          </a:xfrm>
          <a:prstGeom prst="rect">
            <a:avLst/>
          </a:prstGeom>
          <a:solidFill>
            <a:srgbClr val="F9F9F9"/>
          </a:solidFill>
          <a:ln>
            <a:solidFill>
              <a:srgbClr val="F9F9F9"/>
            </a:solidFill>
          </a:ln>
        </p:spPr>
        <p:txBody>
          <a:bodyPr wrap="square" rtlCol="0">
            <a:spAutoFit/>
          </a:bodyPr>
          <a:lstStyle/>
          <a:p>
            <a:r>
              <a:rPr lang="en-US" sz="900" b="1" dirty="0" err="1">
                <a:solidFill>
                  <a:schemeClr val="bg2">
                    <a:lumMod val="25000"/>
                  </a:schemeClr>
                </a:solidFill>
                <a:latin typeface="Arial" panose="020B0604020202020204" pitchFamily="34" charset="0"/>
                <a:cs typeface="Arial" panose="020B0604020202020204" pitchFamily="34" charset="0"/>
              </a:rPr>
              <a:t>Modpas</a:t>
            </a:r>
            <a:r>
              <a:rPr lang="en-US" sz="900" b="1" dirty="0">
                <a:solidFill>
                  <a:schemeClr val="bg2">
                    <a:lumMod val="25000"/>
                  </a:schemeClr>
                </a:solidFill>
                <a:latin typeface="Arial" panose="020B0604020202020204" pitchFamily="34" charset="0"/>
                <a:cs typeface="Arial" panose="020B0604020202020204" pitchFamily="34" charset="0"/>
              </a:rPr>
              <a:t>:</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67BAC0EB-06C4-81D4-E8D0-C5BFC3ADE388}"/>
              </a:ext>
            </a:extLst>
          </p:cNvPr>
          <p:cNvSpPr txBox="1"/>
          <p:nvPr/>
        </p:nvSpPr>
        <p:spPr>
          <a:xfrm>
            <a:off x="6308854" y="4505302"/>
            <a:ext cx="1260202" cy="230832"/>
          </a:xfrm>
          <a:prstGeom prst="rect">
            <a:avLst/>
          </a:prstGeom>
          <a:solidFill>
            <a:srgbClr val="FFFFFF"/>
          </a:solidFill>
          <a:ln>
            <a:solidFill>
              <a:srgbClr val="F9F9F9"/>
            </a:solidFill>
          </a:ln>
        </p:spPr>
        <p:txBody>
          <a:bodyPr wrap="square" rtlCol="0">
            <a:spAutoFit/>
          </a:bodyPr>
          <a:lstStyle/>
          <a:p>
            <a:r>
              <a:rPr lang="en-US" sz="900" dirty="0">
                <a:solidFill>
                  <a:schemeClr val="bg2">
                    <a:lumMod val="25000"/>
                  </a:schemeClr>
                </a:solidFill>
                <a:latin typeface="Arial" panose="020B0604020202020204" pitchFamily="34" charset="0"/>
                <a:cs typeface="Arial" panose="020B0604020202020204" pitchFamily="34" charset="0"/>
              </a:rPr>
              <a:t>Antre </a:t>
            </a:r>
            <a:r>
              <a:rPr lang="en-US" sz="900" dirty="0" err="1">
                <a:solidFill>
                  <a:schemeClr val="bg2">
                    <a:lumMod val="25000"/>
                  </a:schemeClr>
                </a:solidFill>
                <a:latin typeface="Arial" panose="020B0604020202020204" pitchFamily="34" charset="0"/>
                <a:cs typeface="Arial" panose="020B0604020202020204" pitchFamily="34" charset="0"/>
              </a:rPr>
              <a:t>Modpas</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ou</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7C5EDA13-AF32-5AB8-B459-068E1B9E20A8}"/>
              </a:ext>
            </a:extLst>
          </p:cNvPr>
          <p:cNvSpPr txBox="1"/>
          <p:nvPr/>
        </p:nvSpPr>
        <p:spPr>
          <a:xfrm>
            <a:off x="5205872" y="4795587"/>
            <a:ext cx="2429368" cy="307777"/>
          </a:xfrm>
          <a:prstGeom prst="rect">
            <a:avLst/>
          </a:prstGeom>
          <a:solidFill>
            <a:srgbClr val="F9F9F9"/>
          </a:solidFill>
          <a:ln>
            <a:noFill/>
          </a:ln>
        </p:spPr>
        <p:txBody>
          <a:bodyPr wrap="square" rtlCol="0">
            <a:spAutoFit/>
          </a:bodyPr>
          <a:lstStyle/>
          <a:p>
            <a:r>
              <a:rPr lang="en-US" sz="700" dirty="0">
                <a:solidFill>
                  <a:schemeClr val="bg2">
                    <a:lumMod val="25000"/>
                  </a:schemeClr>
                </a:solidFill>
                <a:latin typeface="Arial" panose="020B0604020202020204" pitchFamily="34" charset="0"/>
                <a:cs typeface="Arial" panose="020B0604020202020204" pitchFamily="34" charset="0"/>
              </a:rPr>
              <a:t>Li </a:t>
            </a:r>
            <a:r>
              <a:rPr lang="en-US" sz="700" dirty="0" err="1">
                <a:solidFill>
                  <a:schemeClr val="bg2">
                    <a:lumMod val="25000"/>
                  </a:schemeClr>
                </a:solidFill>
                <a:latin typeface="Arial" panose="020B0604020202020204" pitchFamily="34" charset="0"/>
                <a:cs typeface="Arial" panose="020B0604020202020204" pitchFamily="34" charset="0"/>
              </a:rPr>
              <a:t>dwe</a:t>
            </a:r>
            <a:r>
              <a:rPr lang="en-US" sz="700" dirty="0">
                <a:solidFill>
                  <a:schemeClr val="bg2">
                    <a:lumMod val="25000"/>
                  </a:schemeClr>
                </a:solidFill>
                <a:latin typeface="Arial" panose="020B0604020202020204" pitchFamily="34" charset="0"/>
                <a:cs typeface="Arial" panose="020B0604020202020204" pitchFamily="34" charset="0"/>
              </a:rPr>
              <a:t> gen </a:t>
            </a:r>
            <a:r>
              <a:rPr lang="en-US" sz="700" dirty="0" err="1">
                <a:solidFill>
                  <a:schemeClr val="bg2">
                    <a:lumMod val="25000"/>
                  </a:schemeClr>
                </a:solidFill>
                <a:latin typeface="Arial" panose="020B0604020202020204" pitchFamily="34" charset="0"/>
                <a:cs typeface="Arial" panose="020B0604020202020204" pitchFamily="34" charset="0"/>
              </a:rPr>
              <a:t>omwen</a:t>
            </a:r>
            <a:r>
              <a:rPr lang="en-US" sz="700" dirty="0">
                <a:solidFill>
                  <a:schemeClr val="bg2">
                    <a:lumMod val="25000"/>
                  </a:schemeClr>
                </a:solidFill>
                <a:latin typeface="Arial" panose="020B0604020202020204" pitchFamily="34" charset="0"/>
                <a:cs typeface="Arial" panose="020B0604020202020204" pitchFamily="34" charset="0"/>
              </a:rPr>
              <a:t> 8 </a:t>
            </a:r>
            <a:r>
              <a:rPr lang="en-US" sz="700" dirty="0" err="1">
                <a:solidFill>
                  <a:schemeClr val="bg2">
                    <a:lumMod val="25000"/>
                  </a:schemeClr>
                </a:solidFill>
                <a:latin typeface="Arial" panose="020B0604020202020204" pitchFamily="34" charset="0"/>
                <a:cs typeface="Arial" panose="020B0604020202020204" pitchFamily="34" charset="0"/>
              </a:rPr>
              <a:t>karaktè</a:t>
            </a:r>
            <a:r>
              <a:rPr lang="en-US" sz="700" dirty="0">
                <a:solidFill>
                  <a:schemeClr val="bg2">
                    <a:lumMod val="25000"/>
                  </a:schemeClr>
                </a:solidFill>
                <a:latin typeface="Arial" panose="020B0604020202020204" pitchFamily="34" charset="0"/>
                <a:cs typeface="Arial" panose="020B0604020202020204" pitchFamily="34" charset="0"/>
              </a:rPr>
              <a:t>, epi li </a:t>
            </a:r>
            <a:r>
              <a:rPr lang="en-US" sz="700" dirty="0" err="1">
                <a:solidFill>
                  <a:schemeClr val="bg2">
                    <a:lumMod val="25000"/>
                  </a:schemeClr>
                </a:solidFill>
                <a:latin typeface="Arial" panose="020B0604020202020204" pitchFamily="34" charset="0"/>
                <a:cs typeface="Arial" panose="020B0604020202020204" pitchFamily="34" charset="0"/>
              </a:rPr>
              <a:t>dwe</a:t>
            </a:r>
            <a:r>
              <a:rPr lang="en-US" sz="700" dirty="0">
                <a:solidFill>
                  <a:schemeClr val="bg2">
                    <a:lumMod val="25000"/>
                  </a:schemeClr>
                </a:solidFill>
                <a:latin typeface="Arial" panose="020B0604020202020204" pitchFamily="34" charset="0"/>
                <a:cs typeface="Arial" panose="020B0604020202020204" pitchFamily="34" charset="0"/>
              </a:rPr>
              <a:t> </a:t>
            </a:r>
            <a:r>
              <a:rPr lang="en-US" sz="700" dirty="0" err="1">
                <a:solidFill>
                  <a:schemeClr val="bg2">
                    <a:lumMod val="25000"/>
                  </a:schemeClr>
                </a:solidFill>
                <a:latin typeface="Arial" panose="020B0604020202020204" pitchFamily="34" charset="0"/>
                <a:cs typeface="Arial" panose="020B0604020202020204" pitchFamily="34" charset="0"/>
              </a:rPr>
              <a:t>genyen</a:t>
            </a:r>
            <a:r>
              <a:rPr lang="en-US" sz="700" dirty="0">
                <a:solidFill>
                  <a:schemeClr val="bg2">
                    <a:lumMod val="25000"/>
                  </a:schemeClr>
                </a:solidFill>
                <a:latin typeface="Arial" panose="020B0604020202020204" pitchFamily="34" charset="0"/>
                <a:cs typeface="Arial" panose="020B0604020202020204" pitchFamily="34" charset="0"/>
              </a:rPr>
              <a:t>: 1 </a:t>
            </a:r>
            <a:r>
              <a:rPr lang="en-US" sz="700" dirty="0" err="1">
                <a:solidFill>
                  <a:schemeClr val="bg2">
                    <a:lumMod val="25000"/>
                  </a:schemeClr>
                </a:solidFill>
                <a:latin typeface="Arial" panose="020B0604020202020204" pitchFamily="34" charset="0"/>
                <a:cs typeface="Arial" panose="020B0604020202020204" pitchFamily="34" charset="0"/>
              </a:rPr>
              <a:t>lèt</a:t>
            </a:r>
            <a:r>
              <a:rPr lang="en-US" sz="700" dirty="0">
                <a:solidFill>
                  <a:schemeClr val="bg2">
                    <a:lumMod val="25000"/>
                  </a:schemeClr>
                </a:solidFill>
                <a:latin typeface="Arial" panose="020B0604020202020204" pitchFamily="34" charset="0"/>
                <a:cs typeface="Arial" panose="020B0604020202020204" pitchFamily="34" charset="0"/>
              </a:rPr>
              <a:t> </a:t>
            </a:r>
            <a:r>
              <a:rPr lang="en-US" sz="700" dirty="0" err="1">
                <a:solidFill>
                  <a:schemeClr val="bg2">
                    <a:lumMod val="25000"/>
                  </a:schemeClr>
                </a:solidFill>
                <a:latin typeface="Arial" panose="020B0604020202020204" pitchFamily="34" charset="0"/>
                <a:cs typeface="Arial" panose="020B0604020202020204" pitchFamily="34" charset="0"/>
              </a:rPr>
              <a:t>majiskil</a:t>
            </a:r>
            <a:r>
              <a:rPr lang="en-US" sz="700" dirty="0">
                <a:solidFill>
                  <a:schemeClr val="bg2">
                    <a:lumMod val="25000"/>
                  </a:schemeClr>
                </a:solidFill>
                <a:latin typeface="Arial" panose="020B0604020202020204" pitchFamily="34" charset="0"/>
                <a:cs typeface="Arial" panose="020B0604020202020204" pitchFamily="34" charset="0"/>
              </a:rPr>
              <a:t>, 1 </a:t>
            </a:r>
            <a:r>
              <a:rPr lang="en-US" sz="700" dirty="0" err="1">
                <a:solidFill>
                  <a:schemeClr val="bg2">
                    <a:lumMod val="25000"/>
                  </a:schemeClr>
                </a:solidFill>
                <a:latin typeface="Arial" panose="020B0604020202020204" pitchFamily="34" charset="0"/>
                <a:cs typeface="Arial" panose="020B0604020202020204" pitchFamily="34" charset="0"/>
              </a:rPr>
              <a:t>chif</a:t>
            </a:r>
            <a:r>
              <a:rPr lang="en-US" sz="700" dirty="0">
                <a:solidFill>
                  <a:schemeClr val="bg2">
                    <a:lumMod val="25000"/>
                  </a:schemeClr>
                </a:solidFill>
                <a:latin typeface="Arial" panose="020B0604020202020204" pitchFamily="34" charset="0"/>
                <a:cs typeface="Arial" panose="020B0604020202020204" pitchFamily="34" charset="0"/>
              </a:rPr>
              <a:t>, 1 </a:t>
            </a:r>
            <a:r>
              <a:rPr lang="en-US" sz="700" dirty="0" err="1">
                <a:solidFill>
                  <a:schemeClr val="bg2">
                    <a:lumMod val="25000"/>
                  </a:schemeClr>
                </a:solidFill>
                <a:latin typeface="Arial" panose="020B0604020202020204" pitchFamily="34" charset="0"/>
                <a:cs typeface="Arial" panose="020B0604020202020204" pitchFamily="34" charset="0"/>
              </a:rPr>
              <a:t>lèt</a:t>
            </a:r>
            <a:r>
              <a:rPr lang="en-US" sz="700" dirty="0">
                <a:solidFill>
                  <a:schemeClr val="bg2">
                    <a:lumMod val="25000"/>
                  </a:schemeClr>
                </a:solidFill>
                <a:latin typeface="Arial" panose="020B0604020202020204" pitchFamily="34" charset="0"/>
                <a:cs typeface="Arial" panose="020B0604020202020204" pitchFamily="34" charset="0"/>
              </a:rPr>
              <a:t> </a:t>
            </a:r>
            <a:r>
              <a:rPr lang="en-US" sz="700" dirty="0" err="1">
                <a:solidFill>
                  <a:schemeClr val="bg2">
                    <a:lumMod val="25000"/>
                  </a:schemeClr>
                </a:solidFill>
                <a:latin typeface="Arial" panose="020B0604020202020204" pitchFamily="34" charset="0"/>
                <a:cs typeface="Arial" panose="020B0604020202020204" pitchFamily="34" charset="0"/>
              </a:rPr>
              <a:t>miniskil</a:t>
            </a:r>
            <a:r>
              <a:rPr lang="en-US" sz="700" dirty="0">
                <a:solidFill>
                  <a:schemeClr val="bg2">
                    <a:lumMod val="25000"/>
                  </a:schemeClr>
                </a:solidFill>
                <a:latin typeface="Arial" panose="020B0604020202020204" pitchFamily="34" charset="0"/>
                <a:cs typeface="Arial" panose="020B0604020202020204" pitchFamily="34" charset="0"/>
              </a:rPr>
              <a:t>, ak 1 </a:t>
            </a:r>
            <a:r>
              <a:rPr lang="en-US" sz="700" dirty="0" err="1">
                <a:solidFill>
                  <a:schemeClr val="bg2">
                    <a:lumMod val="25000"/>
                  </a:schemeClr>
                </a:solidFill>
                <a:latin typeface="Arial" panose="020B0604020202020204" pitchFamily="34" charset="0"/>
                <a:cs typeface="Arial" panose="020B0604020202020204" pitchFamily="34" charset="0"/>
              </a:rPr>
              <a:t>karaktè</a:t>
            </a:r>
            <a:r>
              <a:rPr lang="en-US" sz="700" dirty="0">
                <a:solidFill>
                  <a:schemeClr val="bg2">
                    <a:lumMod val="25000"/>
                  </a:schemeClr>
                </a:solidFill>
                <a:latin typeface="Arial" panose="020B0604020202020204" pitchFamily="34" charset="0"/>
                <a:cs typeface="Arial" panose="020B0604020202020204" pitchFamily="34" charset="0"/>
              </a:rPr>
              <a:t> </a:t>
            </a:r>
            <a:r>
              <a:rPr lang="en-US" sz="700" dirty="0" err="1">
                <a:solidFill>
                  <a:schemeClr val="bg2">
                    <a:lumMod val="25000"/>
                  </a:schemeClr>
                </a:solidFill>
                <a:latin typeface="Arial" panose="020B0604020202020204" pitchFamily="34" charset="0"/>
                <a:cs typeface="Arial" panose="020B0604020202020204" pitchFamily="34" charset="0"/>
              </a:rPr>
              <a:t>espesyal</a:t>
            </a:r>
            <a:r>
              <a:rPr lang="en-US" sz="700" dirty="0">
                <a:solidFill>
                  <a:schemeClr val="bg2">
                    <a:lumMod val="25000"/>
                  </a:schemeClr>
                </a:solidFill>
                <a:latin typeface="Arial" panose="020B0604020202020204" pitchFamily="34" charset="0"/>
                <a:cs typeface="Arial" panose="020B0604020202020204" pitchFamily="34" charset="0"/>
              </a:rPr>
              <a:t>. </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4B5E5DE5-50E8-6D62-CFF1-48E1624E9375}"/>
              </a:ext>
            </a:extLst>
          </p:cNvPr>
          <p:cNvSpPr txBox="1"/>
          <p:nvPr/>
        </p:nvSpPr>
        <p:spPr>
          <a:xfrm>
            <a:off x="5338696" y="5185332"/>
            <a:ext cx="2709435" cy="230832"/>
          </a:xfrm>
          <a:prstGeom prst="rect">
            <a:avLst/>
          </a:prstGeom>
          <a:solidFill>
            <a:srgbClr val="F9F9F9"/>
          </a:solidFill>
          <a:ln>
            <a:noFill/>
          </a:ln>
        </p:spPr>
        <p:txBody>
          <a:bodyPr wrap="square" rtlCol="0">
            <a:spAutoFit/>
          </a:bodyPr>
          <a:lstStyle/>
          <a:p>
            <a:r>
              <a:rPr lang="en-US" sz="900" dirty="0">
                <a:solidFill>
                  <a:schemeClr val="bg2">
                    <a:lumMod val="25000"/>
                  </a:schemeClr>
                </a:solidFill>
                <a:latin typeface="Arial" panose="020B0604020202020204" pitchFamily="34" charset="0"/>
                <a:cs typeface="Arial" panose="020B0604020202020204" pitchFamily="34" charset="0"/>
              </a:rPr>
              <a:t>Mwen li epi mwen </a:t>
            </a:r>
            <a:r>
              <a:rPr lang="en-US" sz="900" dirty="0" err="1">
                <a:solidFill>
                  <a:schemeClr val="bg2">
                    <a:lumMod val="25000"/>
                  </a:schemeClr>
                </a:solidFill>
                <a:latin typeface="Arial" panose="020B0604020202020204" pitchFamily="34" charset="0"/>
                <a:cs typeface="Arial" panose="020B0604020202020204" pitchFamily="34" charset="0"/>
              </a:rPr>
              <a:t>dakò</a:t>
            </a:r>
            <a:r>
              <a:rPr lang="en-US" sz="900" dirty="0">
                <a:solidFill>
                  <a:schemeClr val="bg2">
                    <a:lumMod val="25000"/>
                  </a:schemeClr>
                </a:solidFill>
                <a:latin typeface="Arial" panose="020B0604020202020204" pitchFamily="34" charset="0"/>
                <a:cs typeface="Arial" panose="020B0604020202020204" pitchFamily="34" charset="0"/>
              </a:rPr>
              <a:t> ak </a:t>
            </a:r>
            <a:r>
              <a:rPr lang="en-US" sz="900" dirty="0" err="1">
                <a:solidFill>
                  <a:schemeClr val="bg2">
                    <a:lumMod val="25000"/>
                  </a:schemeClr>
                </a:solidFill>
                <a:latin typeface="Arial" panose="020B0604020202020204" pitchFamily="34" charset="0"/>
                <a:cs typeface="Arial" panose="020B0604020202020204" pitchFamily="34" charset="0"/>
              </a:rPr>
              <a:t>akò</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konfidansyalite</a:t>
            </a:r>
            <a:r>
              <a:rPr lang="en-US" sz="900" dirty="0">
                <a:solidFill>
                  <a:schemeClr val="bg2">
                    <a:lumMod val="25000"/>
                  </a:schemeClr>
                </a:solidFill>
                <a:latin typeface="Arial" panose="020B0604020202020204" pitchFamily="34" charset="0"/>
                <a:cs typeface="Arial" panose="020B0604020202020204" pitchFamily="34" charset="0"/>
              </a:rPr>
              <a:t> a.</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4" name="Rounded Rectangular Callout 12">
            <a:extLst>
              <a:ext uri="{FF2B5EF4-FFF2-40B4-BE49-F238E27FC236}">
                <a16:creationId xmlns:a16="http://schemas.microsoft.com/office/drawing/2014/main" id="{6179EA56-3949-4FEF-A460-1ED573ECB951}"/>
              </a:ext>
            </a:extLst>
          </p:cNvPr>
          <p:cNvSpPr/>
          <p:nvPr/>
        </p:nvSpPr>
        <p:spPr>
          <a:xfrm>
            <a:off x="489665" y="3687153"/>
            <a:ext cx="3719384" cy="1244504"/>
          </a:xfrm>
          <a:prstGeom prst="wedgeRoundRectCallout">
            <a:avLst>
              <a:gd name="adj1" fmla="val 70187"/>
              <a:gd name="adj2" fmla="val 7368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 </a:t>
            </a:r>
            <a:r>
              <a:rPr lang="en-US" dirty="0" err="1"/>
              <a:t>politik</a:t>
            </a:r>
            <a:r>
              <a:rPr lang="en-US" dirty="0"/>
              <a:t> </a:t>
            </a:r>
            <a:r>
              <a:rPr lang="en-US" dirty="0" err="1"/>
              <a:t>konfidansyalite</a:t>
            </a:r>
            <a:r>
              <a:rPr lang="en-US" dirty="0"/>
              <a:t> a. Koche ti </a:t>
            </a:r>
            <a:r>
              <a:rPr lang="en-US" dirty="0" err="1"/>
              <a:t>kazye</a:t>
            </a:r>
            <a:r>
              <a:rPr lang="en-US" dirty="0"/>
              <a:t> a epi </a:t>
            </a:r>
            <a:r>
              <a:rPr lang="en-US" dirty="0" err="1"/>
              <a:t>klike</a:t>
            </a:r>
            <a:r>
              <a:rPr lang="en-US" dirty="0"/>
              <a:t> sou </a:t>
            </a:r>
            <a:r>
              <a:rPr lang="en-US" b="1" dirty="0" err="1"/>
              <a:t>Anrejistre</a:t>
            </a:r>
            <a:r>
              <a:rPr lang="en-US" dirty="0"/>
              <a:t>.</a:t>
            </a:r>
            <a:endParaRPr lang="en-US" b="1" dirty="0">
              <a:solidFill>
                <a:schemeClr val="bg1"/>
              </a:solidFill>
              <a:latin typeface="Aptos" panose="020B0004020202020204" pitchFamily="34" charset="0"/>
            </a:endParaRPr>
          </a:p>
        </p:txBody>
      </p:sp>
      <p:sp>
        <p:nvSpPr>
          <p:cNvPr id="33" name="TextBox 32">
            <a:extLst>
              <a:ext uri="{FF2B5EF4-FFF2-40B4-BE49-F238E27FC236}">
                <a16:creationId xmlns:a16="http://schemas.microsoft.com/office/drawing/2014/main" id="{0469AC5B-1A10-F560-376F-EF10D595CE28}"/>
              </a:ext>
            </a:extLst>
          </p:cNvPr>
          <p:cNvSpPr txBox="1"/>
          <p:nvPr/>
        </p:nvSpPr>
        <p:spPr>
          <a:xfrm>
            <a:off x="5060538" y="5486590"/>
            <a:ext cx="711886" cy="253916"/>
          </a:xfrm>
          <a:prstGeom prst="rect">
            <a:avLst/>
          </a:prstGeom>
          <a:solidFill>
            <a:srgbClr val="F9F9F9"/>
          </a:solidFill>
          <a:ln>
            <a:noFill/>
          </a:ln>
        </p:spPr>
        <p:txBody>
          <a:bodyPr wrap="square" rtlCol="0">
            <a:spAutoFit/>
          </a:bodyPr>
          <a:lstStyle/>
          <a:p>
            <a:r>
              <a:rPr lang="en-US" sz="1000" dirty="0">
                <a:solidFill>
                  <a:srgbClr val="224781"/>
                </a:solidFill>
                <a:latin typeface="Arial" panose="020B0604020202020204" pitchFamily="34" charset="0"/>
                <a:cs typeface="Arial" panose="020B0604020202020204" pitchFamily="34" charset="0"/>
              </a:rPr>
              <a:t>Anile</a:t>
            </a:r>
            <a:endParaRPr lang="es-AR" sz="1000" dirty="0">
              <a:solidFill>
                <a:srgbClr val="22478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737212F-648A-6B50-F5CB-68152C370054}"/>
              </a:ext>
            </a:extLst>
          </p:cNvPr>
          <p:cNvSpPr txBox="1"/>
          <p:nvPr/>
        </p:nvSpPr>
        <p:spPr>
          <a:xfrm>
            <a:off x="6938955" y="5498132"/>
            <a:ext cx="728083" cy="230832"/>
          </a:xfrm>
          <a:prstGeom prst="rect">
            <a:avLst/>
          </a:prstGeom>
          <a:solidFill>
            <a:srgbClr val="757575"/>
          </a:solidFill>
          <a:ln>
            <a:noFill/>
          </a:ln>
        </p:spPr>
        <p:txBody>
          <a:bodyPr wrap="square" rtlCol="0">
            <a:spAutoFit/>
          </a:bodyPr>
          <a:lstStyle/>
          <a:p>
            <a:pPr algn="ctr"/>
            <a:r>
              <a:rPr lang="en-US" sz="900" dirty="0" err="1">
                <a:solidFill>
                  <a:schemeClr val="bg1"/>
                </a:solidFill>
                <a:latin typeface="Arial" panose="020B0604020202020204" pitchFamily="34" charset="0"/>
                <a:cs typeface="Arial" panose="020B0604020202020204" pitchFamily="34" charset="0"/>
              </a:rPr>
              <a:t>Anrejistre</a:t>
            </a:r>
            <a:endParaRPr lang="es-AR"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E19756A-7E23-372E-07BB-1722EA84D252}"/>
              </a:ext>
            </a:extLst>
          </p:cNvPr>
          <p:cNvSpPr txBox="1"/>
          <p:nvPr/>
        </p:nvSpPr>
        <p:spPr>
          <a:xfrm>
            <a:off x="8048132" y="2208591"/>
            <a:ext cx="1870243" cy="276999"/>
          </a:xfrm>
          <a:prstGeom prst="rect">
            <a:avLst/>
          </a:prstGeom>
          <a:solidFill>
            <a:srgbClr val="F9F9F9"/>
          </a:solidFill>
          <a:ln>
            <a:noFill/>
          </a:ln>
        </p:spPr>
        <p:txBody>
          <a:bodyPr wrap="square" rtlCol="0">
            <a:spAutoFit/>
          </a:bodyPr>
          <a:lstStyle/>
          <a:p>
            <a:r>
              <a:rPr lang="en-US" sz="1200" dirty="0" err="1">
                <a:solidFill>
                  <a:srgbClr val="224781"/>
                </a:solidFill>
                <a:latin typeface="Arial" panose="020B0604020202020204" pitchFamily="34" charset="0"/>
                <a:cs typeface="Arial" panose="020B0604020202020204" pitchFamily="34" charset="0"/>
              </a:rPr>
              <a:t>Akò</a:t>
            </a:r>
            <a:r>
              <a:rPr lang="en-US" sz="1200" dirty="0">
                <a:solidFill>
                  <a:srgbClr val="224781"/>
                </a:solidFill>
                <a:latin typeface="Arial" panose="020B0604020202020204" pitchFamily="34" charset="0"/>
                <a:cs typeface="Arial" panose="020B0604020202020204" pitchFamily="34" charset="0"/>
              </a:rPr>
              <a:t> sou </a:t>
            </a:r>
            <a:r>
              <a:rPr lang="en-US" sz="1200" dirty="0" err="1">
                <a:solidFill>
                  <a:srgbClr val="224781"/>
                </a:solidFill>
                <a:latin typeface="Arial" panose="020B0604020202020204" pitchFamily="34" charset="0"/>
                <a:cs typeface="Arial" panose="020B0604020202020204" pitchFamily="34" charset="0"/>
              </a:rPr>
              <a:t>Konfidansyalite</a:t>
            </a:r>
            <a:endParaRPr lang="es-AR" sz="1200" dirty="0">
              <a:solidFill>
                <a:srgbClr val="22478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453D8C8-1183-8FA4-6444-47B1F0CEA620}"/>
              </a:ext>
            </a:extLst>
          </p:cNvPr>
          <p:cNvSpPr txBox="1"/>
          <p:nvPr/>
        </p:nvSpPr>
        <p:spPr>
          <a:xfrm>
            <a:off x="8186386" y="2667345"/>
            <a:ext cx="2713313" cy="2518062"/>
          </a:xfrm>
          <a:prstGeom prst="rect">
            <a:avLst/>
          </a:prstGeom>
          <a:solidFill>
            <a:srgbClr val="F9F9F9"/>
          </a:solidFill>
          <a:ln>
            <a:noFill/>
          </a:ln>
        </p:spPr>
        <p:txBody>
          <a:bodyPr wrap="square" rtlCol="0">
            <a:spAutoFit/>
          </a:bodyPr>
          <a:lstStyle/>
          <a:p>
            <a:pPr>
              <a:lnSpc>
                <a:spcPct val="110000"/>
              </a:lnSpc>
            </a:pPr>
            <a:r>
              <a:rPr lang="en-US" sz="900" dirty="0" err="1">
                <a:solidFill>
                  <a:schemeClr val="bg2">
                    <a:lumMod val="25000"/>
                  </a:schemeClr>
                </a:solidFill>
                <a:latin typeface="Arial" panose="020B0604020202020204" pitchFamily="34" charset="0"/>
                <a:cs typeface="Arial" panose="020B0604020202020204" pitchFamily="34" charset="0"/>
              </a:rPr>
              <a:t>Pòtay</a:t>
            </a:r>
            <a:r>
              <a:rPr lang="en-US" sz="900" dirty="0">
                <a:solidFill>
                  <a:schemeClr val="bg2">
                    <a:lumMod val="25000"/>
                  </a:schemeClr>
                </a:solidFill>
                <a:latin typeface="Arial" panose="020B0604020202020204" pitchFamily="34" charset="0"/>
                <a:cs typeface="Arial" panose="020B0604020202020204" pitchFamily="34" charset="0"/>
              </a:rPr>
              <a:t> Fanmi MCAS la bay yon </a:t>
            </a:r>
            <a:r>
              <a:rPr lang="en-US" sz="900" dirty="0" err="1">
                <a:solidFill>
                  <a:schemeClr val="bg2">
                    <a:lumMod val="25000"/>
                  </a:schemeClr>
                </a:solidFill>
                <a:latin typeface="Arial" panose="020B0604020202020204" pitchFamily="34" charset="0"/>
                <a:cs typeface="Arial" panose="020B0604020202020204" pitchFamily="34" charset="0"/>
              </a:rPr>
              <a:t>aksè</a:t>
            </a:r>
            <a:r>
              <a:rPr lang="en-US" sz="900" dirty="0">
                <a:solidFill>
                  <a:schemeClr val="bg2">
                    <a:lumMod val="25000"/>
                  </a:schemeClr>
                </a:solidFill>
                <a:latin typeface="Arial" panose="020B0604020202020204" pitchFamily="34" charset="0"/>
                <a:cs typeface="Arial" panose="020B0604020202020204" pitchFamily="34" charset="0"/>
              </a:rPr>
              <a:t> an </a:t>
            </a:r>
            <a:r>
              <a:rPr lang="en-US" sz="900" dirty="0" err="1">
                <a:solidFill>
                  <a:schemeClr val="bg2">
                    <a:lumMod val="25000"/>
                  </a:schemeClr>
                </a:solidFill>
                <a:latin typeface="Arial" panose="020B0604020202020204" pitchFamily="34" charset="0"/>
                <a:cs typeface="Arial" panose="020B0604020202020204" pitchFamily="34" charset="0"/>
              </a:rPr>
              <a:t>liy</a:t>
            </a:r>
            <a:r>
              <a:rPr lang="en-US" sz="900" dirty="0">
                <a:solidFill>
                  <a:schemeClr val="bg2">
                    <a:lumMod val="25000"/>
                  </a:schemeClr>
                </a:solidFill>
                <a:latin typeface="Arial" panose="020B0604020202020204" pitchFamily="34" charset="0"/>
                <a:cs typeface="Arial" panose="020B0604020202020204" pitchFamily="34" charset="0"/>
              </a:rPr>
              <a:t> ki </a:t>
            </a:r>
            <a:r>
              <a:rPr lang="en-US" sz="900" dirty="0" err="1">
                <a:solidFill>
                  <a:schemeClr val="bg2">
                    <a:lumMod val="25000"/>
                  </a:schemeClr>
                </a:solidFill>
                <a:latin typeface="Arial" panose="020B0604020202020204" pitchFamily="34" charset="0"/>
                <a:cs typeface="Arial" panose="020B0604020202020204" pitchFamily="34" charset="0"/>
              </a:rPr>
              <a:t>sekirize</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pou</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wè</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pèfòmans</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elèv</a:t>
            </a:r>
            <a:r>
              <a:rPr lang="en-US" sz="900" dirty="0">
                <a:solidFill>
                  <a:schemeClr val="bg2">
                    <a:lumMod val="25000"/>
                  </a:schemeClr>
                </a:solidFill>
                <a:latin typeface="Arial" panose="020B0604020202020204" pitchFamily="34" charset="0"/>
                <a:cs typeface="Arial" panose="020B0604020202020204" pitchFamily="34" charset="0"/>
              </a:rPr>
              <a:t> la nan </a:t>
            </a:r>
            <a:r>
              <a:rPr lang="en-US" sz="900" dirty="0" err="1">
                <a:solidFill>
                  <a:schemeClr val="bg2">
                    <a:lumMod val="25000"/>
                  </a:schemeClr>
                </a:solidFill>
                <a:latin typeface="Arial" panose="020B0604020202020204" pitchFamily="34" charset="0"/>
                <a:cs typeface="Arial" panose="020B0604020202020204" pitchFamily="34" charset="0"/>
              </a:rPr>
              <a:t>evalyasyon</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leta</a:t>
            </a:r>
            <a:r>
              <a:rPr lang="en-US" sz="900" dirty="0">
                <a:solidFill>
                  <a:schemeClr val="bg2">
                    <a:lumMod val="25000"/>
                  </a:schemeClr>
                </a:solidFill>
                <a:latin typeface="Arial" panose="020B0604020202020204" pitchFamily="34" charset="0"/>
                <a:cs typeface="Arial" panose="020B0604020202020204" pitchFamily="34" charset="0"/>
              </a:rPr>
              <a:t> a. </a:t>
            </a:r>
            <a:r>
              <a:rPr lang="en-US" sz="900" dirty="0" err="1">
                <a:solidFill>
                  <a:schemeClr val="bg2">
                    <a:lumMod val="25000"/>
                  </a:schemeClr>
                </a:solidFill>
                <a:latin typeface="Arial" panose="020B0604020202020204" pitchFamily="34" charset="0"/>
                <a:cs typeface="Arial" panose="020B0604020202020204" pitchFamily="34" charset="0"/>
              </a:rPr>
              <a:t>Pòtay</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sa</a:t>
            </a:r>
            <a:r>
              <a:rPr lang="en-US" sz="900" dirty="0">
                <a:solidFill>
                  <a:schemeClr val="bg2">
                    <a:lumMod val="25000"/>
                  </a:schemeClr>
                </a:solidFill>
                <a:latin typeface="Arial" panose="020B0604020202020204" pitchFamily="34" charset="0"/>
                <a:cs typeface="Arial" panose="020B0604020202020204" pitchFamily="34" charset="0"/>
              </a:rPr>
              <a:t> a fèt </a:t>
            </a:r>
            <a:r>
              <a:rPr lang="en-US" sz="900" dirty="0" err="1">
                <a:solidFill>
                  <a:schemeClr val="bg2">
                    <a:lumMod val="25000"/>
                  </a:schemeClr>
                </a:solidFill>
                <a:latin typeface="Arial" panose="020B0604020202020204" pitchFamily="34" charset="0"/>
                <a:cs typeface="Arial" panose="020B0604020202020204" pitchFamily="34" charset="0"/>
              </a:rPr>
              <a:t>pou</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paran</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oswa</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titè</a:t>
            </a:r>
            <a:r>
              <a:rPr lang="en-US" sz="900" dirty="0">
                <a:solidFill>
                  <a:schemeClr val="bg2">
                    <a:lumMod val="25000"/>
                  </a:schemeClr>
                </a:solidFill>
                <a:latin typeface="Arial" panose="020B0604020202020204" pitchFamily="34" charset="0"/>
                <a:cs typeface="Arial" panose="020B0604020202020204" pitchFamily="34" charset="0"/>
              </a:rPr>
              <a:t> legal </a:t>
            </a:r>
            <a:r>
              <a:rPr lang="en-US" sz="900" dirty="0" err="1">
                <a:solidFill>
                  <a:schemeClr val="bg2">
                    <a:lumMod val="25000"/>
                  </a:schemeClr>
                </a:solidFill>
                <a:latin typeface="Arial" panose="020B0604020202020204" pitchFamily="34" charset="0"/>
                <a:cs typeface="Arial" panose="020B0604020202020204" pitchFamily="34" charset="0"/>
              </a:rPr>
              <a:t>elèv</a:t>
            </a:r>
            <a:r>
              <a:rPr lang="en-US" sz="900" dirty="0">
                <a:solidFill>
                  <a:schemeClr val="bg2">
                    <a:lumMod val="25000"/>
                  </a:schemeClr>
                </a:solidFill>
                <a:latin typeface="Arial" panose="020B0604020202020204" pitchFamily="34" charset="0"/>
                <a:cs typeface="Arial" panose="020B0604020202020204" pitchFamily="34" charset="0"/>
              </a:rPr>
              <a:t> la </a:t>
            </a:r>
            <a:r>
              <a:rPr lang="en-US" sz="900" dirty="0" err="1">
                <a:solidFill>
                  <a:schemeClr val="bg2">
                    <a:lumMod val="25000"/>
                  </a:schemeClr>
                </a:solidFill>
                <a:latin typeface="Arial" panose="020B0604020202020204" pitchFamily="34" charset="0"/>
                <a:cs typeface="Arial" panose="020B0604020202020204" pitchFamily="34" charset="0"/>
              </a:rPr>
              <a:t>itilize</a:t>
            </a:r>
            <a:r>
              <a:rPr lang="en-US" sz="900" dirty="0">
                <a:solidFill>
                  <a:schemeClr val="bg2">
                    <a:lumMod val="25000"/>
                  </a:schemeClr>
                </a:solidFill>
                <a:latin typeface="Arial" panose="020B0604020202020204" pitchFamily="34" charset="0"/>
                <a:cs typeface="Arial" panose="020B0604020202020204" pitchFamily="34" charset="0"/>
              </a:rPr>
              <a:t>. Moun ki gen </a:t>
            </a:r>
            <a:r>
              <a:rPr lang="en-US" sz="900" dirty="0" err="1">
                <a:solidFill>
                  <a:schemeClr val="bg2">
                    <a:lumMod val="25000"/>
                  </a:schemeClr>
                </a:solidFill>
                <a:latin typeface="Arial" panose="020B0604020202020204" pitchFamily="34" charset="0"/>
                <a:cs typeface="Arial" panose="020B0604020202020204" pitchFamily="34" charset="0"/>
              </a:rPr>
              <a:t>mwens</a:t>
            </a:r>
            <a:r>
              <a:rPr lang="en-US" sz="900" dirty="0">
                <a:solidFill>
                  <a:schemeClr val="bg2">
                    <a:lumMod val="25000"/>
                  </a:schemeClr>
                </a:solidFill>
                <a:latin typeface="Arial" panose="020B0604020202020204" pitchFamily="34" charset="0"/>
                <a:cs typeface="Arial" panose="020B0604020202020204" pitchFamily="34" charset="0"/>
              </a:rPr>
              <a:t> pase 14 an pa </a:t>
            </a:r>
            <a:r>
              <a:rPr lang="en-US" sz="900" dirty="0" err="1">
                <a:solidFill>
                  <a:schemeClr val="bg2">
                    <a:lumMod val="25000"/>
                  </a:schemeClr>
                </a:solidFill>
                <a:latin typeface="Arial" panose="020B0604020202020204" pitchFamily="34" charset="0"/>
                <a:cs typeface="Arial" panose="020B0604020202020204" pitchFamily="34" charset="0"/>
              </a:rPr>
              <a:t>otorize</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pou</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yo</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anrejistre</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pou</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yo</a:t>
            </a:r>
            <a:r>
              <a:rPr lang="en-US" sz="900" dirty="0">
                <a:solidFill>
                  <a:schemeClr val="bg2">
                    <a:lumMod val="25000"/>
                  </a:schemeClr>
                </a:solidFill>
                <a:latin typeface="Arial" panose="020B0604020202020204" pitchFamily="34" charset="0"/>
                <a:cs typeface="Arial" panose="020B0604020202020204" pitchFamily="34" charset="0"/>
              </a:rPr>
              <a:t> ka gen </a:t>
            </a:r>
            <a:r>
              <a:rPr lang="en-US" sz="900" dirty="0" err="1">
                <a:solidFill>
                  <a:schemeClr val="bg2">
                    <a:lumMod val="25000"/>
                  </a:schemeClr>
                </a:solidFill>
                <a:latin typeface="Arial" panose="020B0604020202020204" pitchFamily="34" charset="0"/>
                <a:cs typeface="Arial" panose="020B0604020202020204" pitchFamily="34" charset="0"/>
              </a:rPr>
              <a:t>aksè</a:t>
            </a:r>
            <a:r>
              <a:rPr lang="en-US" sz="900" dirty="0">
                <a:solidFill>
                  <a:schemeClr val="bg2">
                    <a:lumMod val="25000"/>
                  </a:schemeClr>
                </a:solidFill>
                <a:latin typeface="Arial" panose="020B0604020202020204" pitchFamily="34" charset="0"/>
                <a:cs typeface="Arial" panose="020B0604020202020204" pitchFamily="34" charset="0"/>
              </a:rPr>
              <a:t> sou </a:t>
            </a:r>
            <a:r>
              <a:rPr lang="en-US" sz="900" dirty="0" err="1">
                <a:solidFill>
                  <a:schemeClr val="bg2">
                    <a:lumMod val="25000"/>
                  </a:schemeClr>
                </a:solidFill>
                <a:latin typeface="Arial" panose="020B0604020202020204" pitchFamily="34" charset="0"/>
                <a:cs typeface="Arial" panose="020B0604020202020204" pitchFamily="34" charset="0"/>
              </a:rPr>
              <a:t>pòtay</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sa</a:t>
            </a:r>
            <a:r>
              <a:rPr lang="en-US" sz="900" dirty="0">
                <a:solidFill>
                  <a:schemeClr val="bg2">
                    <a:lumMod val="25000"/>
                  </a:schemeClr>
                </a:solidFill>
                <a:latin typeface="Arial" panose="020B0604020202020204" pitchFamily="34" charset="0"/>
                <a:cs typeface="Arial" panose="020B0604020202020204" pitchFamily="34" charset="0"/>
              </a:rPr>
              <a:t> a. </a:t>
            </a:r>
          </a:p>
          <a:p>
            <a:pPr>
              <a:lnSpc>
                <a:spcPct val="110000"/>
              </a:lnSpc>
            </a:pPr>
            <a:endParaRPr lang="en-US" sz="900" dirty="0">
              <a:solidFill>
                <a:schemeClr val="bg2">
                  <a:lumMod val="25000"/>
                </a:schemeClr>
              </a:solidFill>
              <a:latin typeface="Arial" panose="020B0604020202020204" pitchFamily="34" charset="0"/>
              <a:cs typeface="Arial" panose="020B0604020202020204" pitchFamily="34" charset="0"/>
            </a:endParaRPr>
          </a:p>
          <a:p>
            <a:pPr marL="171450" indent="-171450">
              <a:lnSpc>
                <a:spcPct val="110000"/>
              </a:lnSpc>
              <a:buFont typeface="Arial" panose="020B0604020202020204" pitchFamily="34" charset="0"/>
              <a:buChar char="•"/>
            </a:pPr>
            <a:r>
              <a:rPr lang="en-US" sz="900" dirty="0">
                <a:solidFill>
                  <a:schemeClr val="bg2">
                    <a:lumMod val="25000"/>
                  </a:schemeClr>
                </a:solidFill>
                <a:latin typeface="Arial" panose="020B0604020202020204" pitchFamily="34" charset="0"/>
                <a:cs typeface="Arial" panose="020B0604020202020204" pitchFamily="34" charset="0"/>
              </a:rPr>
              <a:t>Mwen </a:t>
            </a:r>
            <a:r>
              <a:rPr lang="en-US" sz="900" dirty="0" err="1">
                <a:solidFill>
                  <a:schemeClr val="bg2">
                    <a:lumMod val="25000"/>
                  </a:schemeClr>
                </a:solidFill>
                <a:latin typeface="Arial" panose="020B0604020202020204" pitchFamily="34" charset="0"/>
                <a:cs typeface="Arial" panose="020B0604020202020204" pitchFamily="34" charset="0"/>
              </a:rPr>
              <a:t>verifye</a:t>
            </a:r>
            <a:r>
              <a:rPr lang="en-US" sz="900" dirty="0">
                <a:solidFill>
                  <a:schemeClr val="bg2">
                    <a:lumMod val="25000"/>
                  </a:schemeClr>
                </a:solidFill>
                <a:latin typeface="Arial" panose="020B0604020202020204" pitchFamily="34" charset="0"/>
                <a:cs typeface="Arial" panose="020B0604020202020204" pitchFamily="34" charset="0"/>
              </a:rPr>
              <a:t> mwen se </a:t>
            </a:r>
            <a:r>
              <a:rPr lang="en-US" sz="900" dirty="0" err="1">
                <a:solidFill>
                  <a:schemeClr val="bg2">
                    <a:lumMod val="25000"/>
                  </a:schemeClr>
                </a:solidFill>
                <a:latin typeface="Arial" panose="020B0604020202020204" pitchFamily="34" charset="0"/>
                <a:cs typeface="Arial" panose="020B0604020202020204" pitchFamily="34" charset="0"/>
              </a:rPr>
              <a:t>paran</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oswa</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titè</a:t>
            </a:r>
            <a:r>
              <a:rPr lang="en-US" sz="900" dirty="0">
                <a:solidFill>
                  <a:schemeClr val="bg2">
                    <a:lumMod val="25000"/>
                  </a:schemeClr>
                </a:solidFill>
                <a:latin typeface="Arial" panose="020B0604020202020204" pitchFamily="34" charset="0"/>
                <a:cs typeface="Arial" panose="020B0604020202020204" pitchFamily="34" charset="0"/>
              </a:rPr>
              <a:t> legal </a:t>
            </a:r>
            <a:r>
              <a:rPr lang="en-US" sz="900" dirty="0" err="1">
                <a:solidFill>
                  <a:schemeClr val="bg2">
                    <a:lumMod val="25000"/>
                  </a:schemeClr>
                </a:solidFill>
                <a:latin typeface="Arial" panose="020B0604020202020204" pitchFamily="34" charset="0"/>
                <a:cs typeface="Arial" panose="020B0604020202020204" pitchFamily="34" charset="0"/>
              </a:rPr>
              <a:t>timoun</a:t>
            </a:r>
            <a:r>
              <a:rPr lang="en-US" sz="900" dirty="0">
                <a:solidFill>
                  <a:schemeClr val="bg2">
                    <a:lumMod val="25000"/>
                  </a:schemeClr>
                </a:solidFill>
                <a:latin typeface="Arial" panose="020B0604020202020204" pitchFamily="34" charset="0"/>
                <a:cs typeface="Arial" panose="020B0604020202020204" pitchFamily="34" charset="0"/>
              </a:rPr>
              <a:t> nan epi mwen gen </a:t>
            </a:r>
            <a:r>
              <a:rPr lang="en-US" sz="900" dirty="0" err="1">
                <a:solidFill>
                  <a:schemeClr val="bg2">
                    <a:lumMod val="25000"/>
                  </a:schemeClr>
                </a:solidFill>
                <a:latin typeface="Arial" panose="020B0604020202020204" pitchFamily="34" charset="0"/>
                <a:cs typeface="Arial" panose="020B0604020202020204" pitchFamily="34" charset="0"/>
              </a:rPr>
              <a:t>otorite</a:t>
            </a:r>
            <a:r>
              <a:rPr lang="en-US" sz="900" dirty="0">
                <a:solidFill>
                  <a:schemeClr val="bg2">
                    <a:lumMod val="25000"/>
                  </a:schemeClr>
                </a:solidFill>
                <a:latin typeface="Arial" panose="020B0604020202020204" pitchFamily="34" charset="0"/>
                <a:cs typeface="Arial" panose="020B0604020202020204" pitchFamily="34" charset="0"/>
              </a:rPr>
              <a:t> legal </a:t>
            </a:r>
            <a:r>
              <a:rPr lang="en-US" sz="900" dirty="0" err="1">
                <a:solidFill>
                  <a:schemeClr val="bg2">
                    <a:lumMod val="25000"/>
                  </a:schemeClr>
                </a:solidFill>
                <a:latin typeface="Arial" panose="020B0604020202020204" pitchFamily="34" charset="0"/>
                <a:cs typeface="Arial" panose="020B0604020202020204" pitchFamily="34" charset="0"/>
              </a:rPr>
              <a:t>pou</a:t>
            </a:r>
            <a:r>
              <a:rPr lang="en-US" sz="900" dirty="0">
                <a:solidFill>
                  <a:schemeClr val="bg2">
                    <a:lumMod val="25000"/>
                  </a:schemeClr>
                </a:solidFill>
                <a:latin typeface="Arial" panose="020B0604020202020204" pitchFamily="34" charset="0"/>
                <a:cs typeface="Arial" panose="020B0604020202020204" pitchFamily="34" charset="0"/>
              </a:rPr>
              <a:t> mwen jwenn </a:t>
            </a:r>
            <a:r>
              <a:rPr lang="en-US" sz="900" dirty="0" err="1">
                <a:solidFill>
                  <a:schemeClr val="bg2">
                    <a:lumMod val="25000"/>
                  </a:schemeClr>
                </a:solidFill>
                <a:latin typeface="Arial" panose="020B0604020202020204" pitchFamily="34" charset="0"/>
                <a:cs typeface="Arial" panose="020B0604020202020204" pitchFamily="34" charset="0"/>
              </a:rPr>
              <a:t>enfòmasyon</a:t>
            </a:r>
            <a:r>
              <a:rPr lang="en-US" sz="900" dirty="0">
                <a:solidFill>
                  <a:schemeClr val="bg2">
                    <a:lumMod val="25000"/>
                  </a:schemeClr>
                </a:solidFill>
                <a:latin typeface="Arial" panose="020B0604020202020204" pitchFamily="34" charset="0"/>
                <a:cs typeface="Arial" panose="020B0604020202020204" pitchFamily="34" charset="0"/>
              </a:rPr>
              <a:t> sou </a:t>
            </a:r>
            <a:r>
              <a:rPr lang="en-US" sz="900" dirty="0" err="1">
                <a:solidFill>
                  <a:schemeClr val="bg2">
                    <a:lumMod val="25000"/>
                  </a:schemeClr>
                </a:solidFill>
                <a:latin typeface="Arial" panose="020B0604020202020204" pitchFamily="34" charset="0"/>
                <a:cs typeface="Arial" panose="020B0604020202020204" pitchFamily="34" charset="0"/>
              </a:rPr>
              <a:t>edikasyon</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timoun</a:t>
            </a:r>
            <a:r>
              <a:rPr lang="en-US" sz="900" dirty="0">
                <a:solidFill>
                  <a:schemeClr val="bg2">
                    <a:lumMod val="25000"/>
                  </a:schemeClr>
                </a:solidFill>
                <a:latin typeface="Arial" panose="020B0604020202020204" pitchFamily="34" charset="0"/>
                <a:cs typeface="Arial" panose="020B0604020202020204" pitchFamily="34" charset="0"/>
              </a:rPr>
              <a:t> mwen an. </a:t>
            </a:r>
          </a:p>
          <a:p>
            <a:pPr marL="171450" indent="-171450">
              <a:lnSpc>
                <a:spcPct val="110000"/>
              </a:lnSpc>
              <a:buFont typeface="Arial" panose="020B0604020202020204" pitchFamily="34" charset="0"/>
              <a:buChar char="•"/>
            </a:pPr>
            <a:r>
              <a:rPr lang="en-US" sz="900" dirty="0">
                <a:solidFill>
                  <a:schemeClr val="bg2">
                    <a:lumMod val="25000"/>
                  </a:schemeClr>
                </a:solidFill>
                <a:latin typeface="Arial" panose="020B0604020202020204" pitchFamily="34" charset="0"/>
                <a:cs typeface="Arial" panose="020B0604020202020204" pitchFamily="34" charset="0"/>
              </a:rPr>
              <a:t>Mwen </a:t>
            </a:r>
            <a:r>
              <a:rPr lang="en-US" sz="900" dirty="0" err="1">
                <a:solidFill>
                  <a:schemeClr val="bg2">
                    <a:lumMod val="25000"/>
                  </a:schemeClr>
                </a:solidFill>
                <a:latin typeface="Arial" panose="020B0604020202020204" pitchFamily="34" charset="0"/>
                <a:cs typeface="Arial" panose="020B0604020202020204" pitchFamily="34" charset="0"/>
              </a:rPr>
              <a:t>sètifye</a:t>
            </a:r>
            <a:r>
              <a:rPr lang="en-US" sz="900" dirty="0">
                <a:solidFill>
                  <a:schemeClr val="bg2">
                    <a:lumMod val="25000"/>
                  </a:schemeClr>
                </a:solidFill>
                <a:latin typeface="Arial" panose="020B0604020202020204" pitchFamily="34" charset="0"/>
                <a:cs typeface="Arial" panose="020B0604020202020204" pitchFamily="34" charset="0"/>
              </a:rPr>
              <a:t> mwen </a:t>
            </a:r>
            <a:r>
              <a:rPr lang="en-US" sz="900" dirty="0" err="1">
                <a:solidFill>
                  <a:schemeClr val="bg2">
                    <a:lumMod val="25000"/>
                  </a:schemeClr>
                </a:solidFill>
                <a:latin typeface="Arial" panose="020B0604020202020204" pitchFamily="34" charset="0"/>
                <a:cs typeface="Arial" panose="020B0604020202020204" pitchFamily="34" charset="0"/>
              </a:rPr>
              <a:t>pral</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enfòme</a:t>
            </a:r>
            <a:r>
              <a:rPr lang="en-US" sz="900" dirty="0">
                <a:solidFill>
                  <a:schemeClr val="bg2">
                    <a:lumMod val="25000"/>
                  </a:schemeClr>
                </a:solidFill>
                <a:latin typeface="Arial" panose="020B0604020202020204" pitchFamily="34" charset="0"/>
                <a:cs typeface="Arial" panose="020B0604020202020204" pitchFamily="34" charset="0"/>
              </a:rPr>
              <a:t> lekòl </a:t>
            </a:r>
            <a:r>
              <a:rPr lang="en-US" sz="900" dirty="0" err="1">
                <a:solidFill>
                  <a:schemeClr val="bg2">
                    <a:lumMod val="25000"/>
                  </a:schemeClr>
                </a:solidFill>
                <a:latin typeface="Arial" panose="020B0604020202020204" pitchFamily="34" charset="0"/>
                <a:cs typeface="Arial" panose="020B0604020202020204" pitchFamily="34" charset="0"/>
              </a:rPr>
              <a:t>timoun</a:t>
            </a:r>
            <a:r>
              <a:rPr lang="en-US" sz="900" dirty="0">
                <a:solidFill>
                  <a:schemeClr val="bg2">
                    <a:lumMod val="25000"/>
                  </a:schemeClr>
                </a:solidFill>
                <a:latin typeface="Arial" panose="020B0604020202020204" pitchFamily="34" charset="0"/>
                <a:cs typeface="Arial" panose="020B0604020202020204" pitchFamily="34" charset="0"/>
              </a:rPr>
              <a:t> mwen an </a:t>
            </a:r>
            <a:r>
              <a:rPr lang="en-US" sz="900" dirty="0" err="1">
                <a:solidFill>
                  <a:schemeClr val="bg2">
                    <a:lumMod val="25000"/>
                  </a:schemeClr>
                </a:solidFill>
                <a:latin typeface="Arial" panose="020B0604020202020204" pitchFamily="34" charset="0"/>
                <a:cs typeface="Arial" panose="020B0604020202020204" pitchFamily="34" charset="0"/>
              </a:rPr>
              <a:t>si</a:t>
            </a:r>
            <a:r>
              <a:rPr lang="en-US" sz="900" dirty="0">
                <a:solidFill>
                  <a:schemeClr val="bg2">
                    <a:lumMod val="25000"/>
                  </a:schemeClr>
                </a:solidFill>
                <a:latin typeface="Arial" panose="020B0604020202020204" pitchFamily="34" charset="0"/>
                <a:cs typeface="Arial" panose="020B0604020202020204" pitchFamily="34" charset="0"/>
              </a:rPr>
              <a:t> gen </a:t>
            </a:r>
            <a:r>
              <a:rPr lang="en-US" sz="900" dirty="0" err="1">
                <a:solidFill>
                  <a:schemeClr val="bg2">
                    <a:lumMod val="25000"/>
                  </a:schemeClr>
                </a:solidFill>
                <a:latin typeface="Arial" panose="020B0604020202020204" pitchFamily="34" charset="0"/>
                <a:cs typeface="Arial" panose="020B0604020202020204" pitchFamily="34" charset="0"/>
              </a:rPr>
              <a:t>nenpòt</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pwoblèm</a:t>
            </a:r>
            <a:r>
              <a:rPr lang="en-US" sz="900" dirty="0">
                <a:solidFill>
                  <a:schemeClr val="bg2">
                    <a:lumMod val="25000"/>
                  </a:schemeClr>
                </a:solidFill>
                <a:latin typeface="Arial" panose="020B0604020202020204" pitchFamily="34" charset="0"/>
                <a:cs typeface="Arial" panose="020B0604020202020204" pitchFamily="34" charset="0"/>
              </a:rPr>
              <a:t> ki </a:t>
            </a:r>
            <a:r>
              <a:rPr lang="en-US" sz="900" dirty="0" err="1">
                <a:solidFill>
                  <a:schemeClr val="bg2">
                    <a:lumMod val="25000"/>
                  </a:schemeClr>
                </a:solidFill>
                <a:latin typeface="Arial" panose="020B0604020202020204" pitchFamily="34" charset="0"/>
                <a:cs typeface="Arial" panose="020B0604020202020204" pitchFamily="34" charset="0"/>
              </a:rPr>
              <a:t>lakòz</a:t>
            </a:r>
            <a:r>
              <a:rPr lang="en-US" sz="900" dirty="0">
                <a:solidFill>
                  <a:schemeClr val="bg2">
                    <a:lumMod val="25000"/>
                  </a:schemeClr>
                </a:solidFill>
                <a:latin typeface="Arial" panose="020B0604020202020204" pitchFamily="34" charset="0"/>
                <a:cs typeface="Arial" panose="020B0604020202020204" pitchFamily="34" charset="0"/>
              </a:rPr>
              <a:t> yon </a:t>
            </a:r>
            <a:r>
              <a:rPr lang="en-US" sz="900" dirty="0" err="1">
                <a:solidFill>
                  <a:schemeClr val="bg2">
                    <a:lumMod val="25000"/>
                  </a:schemeClr>
                </a:solidFill>
                <a:latin typeface="Arial" panose="020B0604020202020204" pitchFamily="34" charset="0"/>
                <a:cs typeface="Arial" panose="020B0604020202020204" pitchFamily="34" charset="0"/>
              </a:rPr>
              <a:t>nesesite</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pou</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chanje</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aksè</a:t>
            </a:r>
            <a:r>
              <a:rPr lang="en-US" sz="900" dirty="0">
                <a:solidFill>
                  <a:schemeClr val="bg2">
                    <a:lumMod val="25000"/>
                  </a:schemeClr>
                </a:solidFill>
                <a:latin typeface="Arial" panose="020B0604020202020204" pitchFamily="34" charset="0"/>
                <a:cs typeface="Arial" panose="020B0604020202020204" pitchFamily="34" charset="0"/>
              </a:rPr>
              <a:t> nan </a:t>
            </a:r>
            <a:r>
              <a:rPr lang="en-US" sz="900" dirty="0" err="1">
                <a:solidFill>
                  <a:schemeClr val="bg2">
                    <a:lumMod val="25000"/>
                  </a:schemeClr>
                </a:solidFill>
                <a:latin typeface="Arial" panose="020B0604020202020204" pitchFamily="34" charset="0"/>
                <a:cs typeface="Arial" panose="020B0604020202020204" pitchFamily="34" charset="0"/>
              </a:rPr>
              <a:t>dosye</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elèv</a:t>
            </a:r>
            <a:r>
              <a:rPr lang="en-US" sz="900" dirty="0">
                <a:solidFill>
                  <a:schemeClr val="bg2">
                    <a:lumMod val="25000"/>
                  </a:schemeClr>
                </a:solidFill>
                <a:latin typeface="Arial" panose="020B0604020202020204" pitchFamily="34" charset="0"/>
                <a:cs typeface="Arial" panose="020B0604020202020204" pitchFamily="34" charset="0"/>
              </a:rPr>
              <a:t> la. Mwen </a:t>
            </a:r>
            <a:r>
              <a:rPr lang="en-US" sz="900" dirty="0" err="1">
                <a:solidFill>
                  <a:schemeClr val="bg2">
                    <a:lumMod val="25000"/>
                  </a:schemeClr>
                </a:solidFill>
                <a:latin typeface="Arial" panose="020B0604020202020204" pitchFamily="34" charset="0"/>
                <a:cs typeface="Arial" panose="020B0604020202020204" pitchFamily="34" charset="0"/>
              </a:rPr>
              <a:t>konprann</a:t>
            </a:r>
            <a:r>
              <a:rPr lang="en-US" sz="900" dirty="0">
                <a:solidFill>
                  <a:schemeClr val="bg2">
                    <a:lumMod val="25000"/>
                  </a:schemeClr>
                </a:solidFill>
                <a:latin typeface="Arial" panose="020B0604020202020204" pitchFamily="34" charset="0"/>
                <a:cs typeface="Arial" panose="020B0604020202020204" pitchFamily="34" charset="0"/>
              </a:rPr>
              <a:t> tou </a:t>
            </a:r>
            <a:r>
              <a:rPr lang="en-US" sz="900" dirty="0" err="1">
                <a:solidFill>
                  <a:schemeClr val="bg2">
                    <a:lumMod val="25000"/>
                  </a:schemeClr>
                </a:solidFill>
                <a:latin typeface="Arial" panose="020B0604020202020204" pitchFamily="34" charset="0"/>
                <a:cs typeface="Arial" panose="020B0604020202020204" pitchFamily="34" charset="0"/>
              </a:rPr>
              <a:t>Depatman</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Edikasyon</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Primè</a:t>
            </a:r>
            <a:r>
              <a:rPr lang="en-US" sz="900" dirty="0">
                <a:solidFill>
                  <a:schemeClr val="bg2">
                    <a:lumMod val="25000"/>
                  </a:schemeClr>
                </a:solidFill>
                <a:latin typeface="Arial" panose="020B0604020202020204" pitchFamily="34" charset="0"/>
                <a:cs typeface="Arial" panose="020B0604020202020204" pitchFamily="34" charset="0"/>
              </a:rPr>
              <a:t> ak </a:t>
            </a:r>
            <a:r>
              <a:rPr lang="en-US" sz="900" dirty="0" err="1">
                <a:solidFill>
                  <a:schemeClr val="bg2">
                    <a:lumMod val="25000"/>
                  </a:schemeClr>
                </a:solidFill>
                <a:latin typeface="Arial" panose="020B0604020202020204" pitchFamily="34" charset="0"/>
                <a:cs typeface="Arial" panose="020B0604020202020204" pitchFamily="34" charset="0"/>
              </a:rPr>
              <a:t>Segondè</a:t>
            </a:r>
            <a:r>
              <a:rPr lang="en-US" sz="900" dirty="0">
                <a:solidFill>
                  <a:schemeClr val="bg2">
                    <a:lumMod val="25000"/>
                  </a:schemeClr>
                </a:solidFill>
                <a:latin typeface="Arial" panose="020B0604020202020204" pitchFamily="34" charset="0"/>
                <a:cs typeface="Arial" panose="020B0604020202020204" pitchFamily="34" charset="0"/>
              </a:rPr>
              <a:t> nan Massachusetts </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C80CA92F-0DAE-41C1-D049-73AFA8319588}"/>
              </a:ext>
              <a:ext uri="{C183D7F6-B498-43B3-948B-1728B52AA6E4}">
                <adec:decorative xmlns:adec="http://schemas.microsoft.com/office/drawing/2017/decorative" val="1"/>
              </a:ext>
            </a:extLst>
          </p:cNvPr>
          <p:cNvSpPr/>
          <p:nvPr/>
        </p:nvSpPr>
        <p:spPr>
          <a:xfrm>
            <a:off x="4981356" y="6230898"/>
            <a:ext cx="762804" cy="25391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TextBox 25">
            <a:extLst>
              <a:ext uri="{FF2B5EF4-FFF2-40B4-BE49-F238E27FC236}">
                <a16:creationId xmlns:a16="http://schemas.microsoft.com/office/drawing/2014/main" id="{B59BE223-8DE2-0F42-20D9-7591A85D5AF7}"/>
              </a:ext>
            </a:extLst>
          </p:cNvPr>
          <p:cNvSpPr txBox="1"/>
          <p:nvPr/>
        </p:nvSpPr>
        <p:spPr>
          <a:xfrm>
            <a:off x="4938363" y="6178329"/>
            <a:ext cx="1008594" cy="400110"/>
          </a:xfrm>
          <a:prstGeom prst="rect">
            <a:avLst/>
          </a:prstGeom>
          <a:noFill/>
          <a:ln>
            <a:noFill/>
          </a:ln>
        </p:spPr>
        <p:txBody>
          <a:bodyPr wrap="square" rtlCol="0">
            <a:spAutoFit/>
          </a:bodyPr>
          <a:lstStyle/>
          <a:p>
            <a:r>
              <a:rPr lang="en-US" sz="1000" dirty="0" err="1">
                <a:solidFill>
                  <a:srgbClr val="224781"/>
                </a:solidFill>
                <a:latin typeface="Arial" panose="020B0604020202020204" pitchFamily="34" charset="0"/>
                <a:cs typeface="Arial" panose="020B0604020202020204" pitchFamily="34" charset="0"/>
              </a:rPr>
              <a:t>Tèm</a:t>
            </a:r>
            <a:r>
              <a:rPr lang="en-US" sz="1000" dirty="0">
                <a:solidFill>
                  <a:srgbClr val="224781"/>
                </a:solidFill>
                <a:latin typeface="Arial" panose="020B0604020202020204" pitchFamily="34" charset="0"/>
                <a:cs typeface="Arial" panose="020B0604020202020204" pitchFamily="34" charset="0"/>
              </a:rPr>
              <a:t> </a:t>
            </a:r>
            <a:r>
              <a:rPr lang="en-US" sz="1000" dirty="0" err="1">
                <a:solidFill>
                  <a:srgbClr val="224781"/>
                </a:solidFill>
                <a:latin typeface="Arial" panose="020B0604020202020204" pitchFamily="34" charset="0"/>
                <a:cs typeface="Arial" panose="020B0604020202020204" pitchFamily="34" charset="0"/>
              </a:rPr>
              <a:t>Itilizasyon</a:t>
            </a:r>
            <a:r>
              <a:rPr lang="en-US" sz="1000" dirty="0">
                <a:solidFill>
                  <a:srgbClr val="224781"/>
                </a:solidFill>
                <a:latin typeface="Arial" panose="020B0604020202020204" pitchFamily="34" charset="0"/>
                <a:cs typeface="Arial" panose="020B0604020202020204" pitchFamily="34" charset="0"/>
              </a:rPr>
              <a:t> </a:t>
            </a:r>
            <a:r>
              <a:rPr lang="en-US" sz="1000" dirty="0" err="1">
                <a:solidFill>
                  <a:srgbClr val="224781"/>
                </a:solidFill>
                <a:latin typeface="Arial" panose="020B0604020202020204" pitchFamily="34" charset="0"/>
                <a:cs typeface="Arial" panose="020B0604020202020204" pitchFamily="34" charset="0"/>
              </a:rPr>
              <a:t>yo</a:t>
            </a:r>
            <a:endParaRPr lang="en-US" sz="1000" dirty="0">
              <a:solidFill>
                <a:srgbClr val="224781"/>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DDFFBC26-B400-521F-EC61-E65F34F0EF31}"/>
              </a:ext>
              <a:ext uri="{C183D7F6-B498-43B3-948B-1728B52AA6E4}">
                <adec:decorative xmlns:adec="http://schemas.microsoft.com/office/drawing/2017/decorative" val="1"/>
              </a:ext>
            </a:extLst>
          </p:cNvPr>
          <p:cNvSpPr/>
          <p:nvPr/>
        </p:nvSpPr>
        <p:spPr>
          <a:xfrm>
            <a:off x="5967091" y="6259596"/>
            <a:ext cx="740642"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8" name="TextBox 27">
            <a:extLst>
              <a:ext uri="{FF2B5EF4-FFF2-40B4-BE49-F238E27FC236}">
                <a16:creationId xmlns:a16="http://schemas.microsoft.com/office/drawing/2014/main" id="{5B246D52-960E-8C69-4FAE-E865EB1DF0C2}"/>
              </a:ext>
            </a:extLst>
          </p:cNvPr>
          <p:cNvSpPr txBox="1"/>
          <p:nvPr/>
        </p:nvSpPr>
        <p:spPr>
          <a:xfrm>
            <a:off x="5873671" y="6227316"/>
            <a:ext cx="1079853" cy="369332"/>
          </a:xfrm>
          <a:prstGeom prst="rect">
            <a:avLst/>
          </a:prstGeom>
          <a:noFill/>
          <a:ln>
            <a:noFill/>
          </a:ln>
        </p:spPr>
        <p:txBody>
          <a:bodyPr wrap="square" rtlCol="0">
            <a:spAutoFit/>
          </a:bodyPr>
          <a:lstStyle/>
          <a:p>
            <a:r>
              <a:rPr lang="en-US" sz="900" dirty="0">
                <a:solidFill>
                  <a:srgbClr val="224781"/>
                </a:solidFill>
                <a:latin typeface="Arial" panose="020B0604020202020204" pitchFamily="34" charset="0"/>
                <a:cs typeface="Arial" panose="020B0604020202020204" pitchFamily="34" charset="0"/>
              </a:rPr>
              <a:t>Politik </a:t>
            </a:r>
            <a:r>
              <a:rPr lang="en-US" sz="900" dirty="0" err="1">
                <a:solidFill>
                  <a:srgbClr val="224781"/>
                </a:solidFill>
                <a:latin typeface="Arial" panose="020B0604020202020204" pitchFamily="34" charset="0"/>
                <a:cs typeface="Arial" panose="020B0604020202020204" pitchFamily="34" charset="0"/>
              </a:rPr>
              <a:t>Konfidansyalite</a:t>
            </a:r>
            <a:endParaRPr lang="es-AR" sz="900" dirty="0">
              <a:solidFill>
                <a:srgbClr val="224781"/>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F6C660B1-5EB8-2B1E-5E71-A293BF5F62D6}"/>
              </a:ext>
              <a:ext uri="{C183D7F6-B498-43B3-948B-1728B52AA6E4}">
                <adec:decorative xmlns:adec="http://schemas.microsoft.com/office/drawing/2017/decorative" val="1"/>
              </a:ext>
            </a:extLst>
          </p:cNvPr>
          <p:cNvSpPr/>
          <p:nvPr/>
        </p:nvSpPr>
        <p:spPr>
          <a:xfrm>
            <a:off x="9458496" y="6241553"/>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 name="TextBox 29">
            <a:extLst>
              <a:ext uri="{FF2B5EF4-FFF2-40B4-BE49-F238E27FC236}">
                <a16:creationId xmlns:a16="http://schemas.microsoft.com/office/drawing/2014/main" id="{C41D0552-FE83-34C6-12D5-09904AC8E909}"/>
              </a:ext>
            </a:extLst>
          </p:cNvPr>
          <p:cNvSpPr txBox="1"/>
          <p:nvPr/>
        </p:nvSpPr>
        <p:spPr>
          <a:xfrm>
            <a:off x="9458496" y="6230317"/>
            <a:ext cx="1079853" cy="230832"/>
          </a:xfrm>
          <a:prstGeom prst="rect">
            <a:avLst/>
          </a:prstGeom>
          <a:noFill/>
          <a:ln>
            <a:noFill/>
          </a:ln>
        </p:spPr>
        <p:txBody>
          <a:bodyPr wrap="square" rtlCol="0">
            <a:spAutoFit/>
          </a:bodyPr>
          <a:lstStyle/>
          <a:p>
            <a:r>
              <a:rPr lang="en-US" sz="900" i="1" dirty="0" err="1">
                <a:solidFill>
                  <a:srgbClr val="224781"/>
                </a:solidFill>
                <a:latin typeface="Arial" panose="020B0604020202020204" pitchFamily="34" charset="0"/>
                <a:cs typeface="Arial" panose="020B0604020202020204" pitchFamily="34" charset="0"/>
              </a:rPr>
              <a:t>Devlope</a:t>
            </a:r>
            <a:r>
              <a:rPr lang="en-US" sz="900" i="1" dirty="0">
                <a:solidFill>
                  <a:srgbClr val="224781"/>
                </a:solidFill>
                <a:latin typeface="Arial" panose="020B0604020202020204" pitchFamily="34" charset="0"/>
                <a:cs typeface="Arial" panose="020B0604020202020204" pitchFamily="34" charset="0"/>
              </a:rPr>
              <a:t> pa</a:t>
            </a:r>
            <a:endParaRPr lang="es-AR" sz="900" i="1" dirty="0">
              <a:solidFill>
                <a:srgbClr val="224781"/>
              </a:solidFill>
              <a:latin typeface="Arial" panose="020B0604020202020204" pitchFamily="34" charset="0"/>
              <a:cs typeface="Arial" panose="020B0604020202020204" pitchFamily="34" charset="0"/>
            </a:endParaRPr>
          </a:p>
        </p:txBody>
      </p:sp>
      <p:sp>
        <p:nvSpPr>
          <p:cNvPr id="13" name="Slide Number Placeholder 6">
            <a:extLst>
              <a:ext uri="{FF2B5EF4-FFF2-40B4-BE49-F238E27FC236}">
                <a16:creationId xmlns:a16="http://schemas.microsoft.com/office/drawing/2014/main" id="{A0C5A295-1D09-2F09-45C1-3D6237479709}"/>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3</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ECB36856-E487-36F7-5E98-FF4A7CE2FB76}"/>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F643969-5B3F-72F9-2CC7-EA7F2C02A01C}"/>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2625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83270-1AFF-088F-C7CA-82BAE6C3505E}"/>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1D930FF0-487D-4EE1-BCBD-B1916BEB303C}"/>
              </a:ext>
            </a:extLst>
          </p:cNvPr>
          <p:cNvSpPr>
            <a:spLocks noGrp="1"/>
          </p:cNvSpPr>
          <p:nvPr>
            <p:ph type="title"/>
          </p:nvPr>
        </p:nvSpPr>
        <p:spPr>
          <a:xfrm>
            <a:off x="12359" y="134394"/>
            <a:ext cx="10515600" cy="624734"/>
          </a:xfrm>
        </p:spPr>
        <p:txBody>
          <a:bodyPr>
            <a:normAutofit fontScale="90000"/>
          </a:bodyPr>
          <a:lstStyle/>
          <a:p>
            <a:r>
              <a:rPr lang="es-ES" sz="5300" dirty="0" err="1">
                <a:solidFill>
                  <a:srgbClr val="1A4785"/>
                </a:solidFill>
                <a:latin typeface="Aptos" panose="020B0004020202020204" pitchFamily="34" charset="0"/>
                <a:ea typeface="Open Sans Light" pitchFamily="2" charset="0"/>
                <a:cs typeface="Open Sans Light" pitchFamily="2" charset="0"/>
              </a:rPr>
              <a:t>Kòmanse</a:t>
            </a:r>
            <a:r>
              <a:rPr lang="es-ES" sz="5300" dirty="0">
                <a:solidFill>
                  <a:srgbClr val="1A4785"/>
                </a:solidFill>
                <a:latin typeface="Aptos" panose="020B0004020202020204" pitchFamily="34" charset="0"/>
                <a:ea typeface="Open Sans Light" pitchFamily="2" charset="0"/>
                <a:cs typeface="Open Sans Light" pitchFamily="2" charset="0"/>
              </a:rPr>
              <a:t>: </a:t>
            </a:r>
            <a:r>
              <a:rPr lang="es-ES" sz="5300" dirty="0" err="1">
                <a:solidFill>
                  <a:srgbClr val="1A4785"/>
                </a:solidFill>
                <a:latin typeface="Aptos" panose="020B0004020202020204" pitchFamily="34" charset="0"/>
                <a:ea typeface="Open Sans Light" pitchFamily="2" charset="0"/>
                <a:cs typeface="Open Sans Light" pitchFamily="2" charset="0"/>
              </a:rPr>
              <a:t>Itilizatè</a:t>
            </a:r>
            <a:r>
              <a:rPr lang="es-ES" sz="5300" dirty="0">
                <a:solidFill>
                  <a:srgbClr val="1A4785"/>
                </a:solidFill>
                <a:latin typeface="Aptos" panose="020B0004020202020204" pitchFamily="34" charset="0"/>
                <a:ea typeface="Open Sans Light" pitchFamily="2" charset="0"/>
                <a:cs typeface="Open Sans Light" pitchFamily="2" charset="0"/>
              </a:rPr>
              <a:t> ki te </a:t>
            </a:r>
            <a:r>
              <a:rPr lang="es-ES" sz="5300" dirty="0" err="1">
                <a:solidFill>
                  <a:srgbClr val="1A4785"/>
                </a:solidFill>
                <a:latin typeface="Aptos" panose="020B0004020202020204" pitchFamily="34" charset="0"/>
                <a:ea typeface="Open Sans Light" pitchFamily="2" charset="0"/>
                <a:cs typeface="Open Sans Light" pitchFamily="2" charset="0"/>
              </a:rPr>
              <a:t>enskri</a:t>
            </a:r>
            <a:r>
              <a:rPr lang="es-ES" sz="5300" dirty="0">
                <a:solidFill>
                  <a:srgbClr val="1A4785"/>
                </a:solidFill>
                <a:latin typeface="Aptos" panose="020B0004020202020204" pitchFamily="34" charset="0"/>
                <a:ea typeface="Open Sans Light" pitchFamily="2" charset="0"/>
                <a:cs typeface="Open Sans Light" pitchFamily="2" charset="0"/>
              </a:rPr>
              <a:t> deja yo</a:t>
            </a:r>
            <a:endParaRPr lang="en-US" dirty="0"/>
          </a:p>
        </p:txBody>
      </p:sp>
      <p:pic>
        <p:nvPicPr>
          <p:cNvPr id="4" name="Picture 3" descr="&#10;Yon kapti ekran paj dakèy Pòtal Fanmi MCAS la, ki montre kote itilizatè ki retounen yo ka konekte sou pòtal la lè l sèvi avèk adrès imel ak modpas yo.">
            <a:extLst>
              <a:ext uri="{FF2B5EF4-FFF2-40B4-BE49-F238E27FC236}">
                <a16:creationId xmlns:a16="http://schemas.microsoft.com/office/drawing/2014/main" id="{4A8D7F7D-79C3-4F30-9EE2-9AC86FBDE478}"/>
              </a:ext>
            </a:extLst>
          </p:cNvPr>
          <p:cNvPicPr>
            <a:picLocks noChangeAspect="1"/>
          </p:cNvPicPr>
          <p:nvPr/>
        </p:nvPicPr>
        <p:blipFill>
          <a:blip r:embed="rId2"/>
          <a:stretch>
            <a:fillRect/>
          </a:stretch>
        </p:blipFill>
        <p:spPr>
          <a:xfrm>
            <a:off x="854871" y="810703"/>
            <a:ext cx="7214101" cy="5849776"/>
          </a:xfrm>
          <a:prstGeom prst="rect">
            <a:avLst/>
          </a:prstGeom>
        </p:spPr>
      </p:pic>
      <p:sp>
        <p:nvSpPr>
          <p:cNvPr id="15" name="Rectangle 14">
            <a:extLst>
              <a:ext uri="{FF2B5EF4-FFF2-40B4-BE49-F238E27FC236}">
                <a16:creationId xmlns:a16="http://schemas.microsoft.com/office/drawing/2014/main" id="{99943A02-1D24-5DC6-4334-61A636F18082}"/>
              </a:ext>
              <a:ext uri="{C183D7F6-B498-43B3-948B-1728B52AA6E4}">
                <adec:decorative xmlns:adec="http://schemas.microsoft.com/office/drawing/2017/decorative" val="1"/>
              </a:ext>
            </a:extLst>
          </p:cNvPr>
          <p:cNvSpPr/>
          <p:nvPr/>
        </p:nvSpPr>
        <p:spPr>
          <a:xfrm>
            <a:off x="2860377" y="1139942"/>
            <a:ext cx="1874845" cy="36203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TextBox 15">
            <a:extLst>
              <a:ext uri="{FF2B5EF4-FFF2-40B4-BE49-F238E27FC236}">
                <a16:creationId xmlns:a16="http://schemas.microsoft.com/office/drawing/2014/main" id="{65FDC459-4ED8-B021-62CA-A43FD49BA4D4}"/>
              </a:ext>
            </a:extLst>
          </p:cNvPr>
          <p:cNvSpPr txBox="1"/>
          <p:nvPr/>
        </p:nvSpPr>
        <p:spPr>
          <a:xfrm>
            <a:off x="2793702" y="1079006"/>
            <a:ext cx="1953128" cy="461665"/>
          </a:xfrm>
          <a:prstGeom prst="rect">
            <a:avLst/>
          </a:prstGeom>
          <a:noFill/>
          <a:ln>
            <a:noFill/>
          </a:ln>
        </p:spPr>
        <p:txBody>
          <a:bodyPr wrap="square" rtlCol="0">
            <a:spAutoFit/>
          </a:bodyPr>
          <a:lstStyle/>
          <a:p>
            <a:r>
              <a:rPr lang="es-AR" sz="1200" dirty="0" err="1">
                <a:latin typeface="Aptos Slab Light" panose="020F05020202040A0204" pitchFamily="34" charset="0"/>
                <a:cs typeface="Arial" panose="020B0604020202020204" pitchFamily="34" charset="0"/>
              </a:rPr>
              <a:t>Depatman</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Edikasyon</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Primè</a:t>
            </a:r>
            <a:r>
              <a:rPr lang="es-AR" sz="1200" dirty="0">
                <a:latin typeface="Aptos Slab Light" panose="020F05020202040A0204" pitchFamily="34" charset="0"/>
                <a:cs typeface="Arial" panose="020B0604020202020204" pitchFamily="34" charset="0"/>
              </a:rPr>
              <a:t> ak </a:t>
            </a:r>
            <a:r>
              <a:rPr lang="es-AR" sz="1200" dirty="0" err="1">
                <a:latin typeface="Aptos Slab Light" panose="020F05020202040A0204" pitchFamily="34" charset="0"/>
                <a:cs typeface="Arial" panose="020B0604020202020204" pitchFamily="34" charset="0"/>
              </a:rPr>
              <a:t>Segondè</a:t>
            </a:r>
            <a:endParaRPr lang="es-AR" sz="1200" dirty="0">
              <a:latin typeface="Aptos Slab Light" panose="020F05020202040A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9BCC74C-5964-EB3B-FDBA-38B682E5C6A0}"/>
              </a:ext>
            </a:extLst>
          </p:cNvPr>
          <p:cNvSpPr txBox="1"/>
          <p:nvPr/>
        </p:nvSpPr>
        <p:spPr>
          <a:xfrm>
            <a:off x="5570155" y="1099666"/>
            <a:ext cx="2181317" cy="430887"/>
          </a:xfrm>
          <a:prstGeom prst="rect">
            <a:avLst/>
          </a:prstGeom>
          <a:solidFill>
            <a:srgbClr val="FFFFFF"/>
          </a:solidFill>
          <a:ln>
            <a:noFill/>
          </a:ln>
        </p:spPr>
        <p:txBody>
          <a:bodyPr wrap="square" rtlCol="0">
            <a:spAutoFit/>
          </a:bodyPr>
          <a:lstStyle/>
          <a:p>
            <a:r>
              <a:rPr lang="en-US" sz="1100" b="1" i="1" dirty="0" err="1">
                <a:solidFill>
                  <a:srgbClr val="224781"/>
                </a:solidFill>
                <a:latin typeface="Arial" panose="020B0604020202020204" pitchFamily="34" charset="0"/>
                <a:cs typeface="Arial" panose="020B0604020202020204" pitchFamily="34" charset="0"/>
              </a:rPr>
              <a:t>Konekte</a:t>
            </a:r>
            <a:r>
              <a:rPr lang="en-US" sz="1100" b="1" i="1" dirty="0">
                <a:solidFill>
                  <a:srgbClr val="224781"/>
                </a:solidFill>
                <a:latin typeface="Arial" panose="020B0604020202020204" pitchFamily="34" charset="0"/>
                <a:cs typeface="Arial" panose="020B0604020202020204" pitchFamily="34" charset="0"/>
              </a:rPr>
              <a:t> </a:t>
            </a:r>
            <a:r>
              <a:rPr lang="en-US" sz="1100" b="1" i="1" dirty="0" err="1">
                <a:solidFill>
                  <a:srgbClr val="224781"/>
                </a:solidFill>
                <a:latin typeface="Arial" panose="020B0604020202020204" pitchFamily="34" charset="0"/>
                <a:cs typeface="Arial" panose="020B0604020202020204" pitchFamily="34" charset="0"/>
              </a:rPr>
              <a:t>pou</a:t>
            </a:r>
            <a:r>
              <a:rPr lang="en-US" sz="1100" b="1" i="1" dirty="0">
                <a:solidFill>
                  <a:srgbClr val="224781"/>
                </a:solidFill>
                <a:latin typeface="Arial" panose="020B0604020202020204" pitchFamily="34" charset="0"/>
                <a:cs typeface="Arial" panose="020B0604020202020204" pitchFamily="34" charset="0"/>
              </a:rPr>
              <a:t> w ka </a:t>
            </a:r>
            <a:r>
              <a:rPr lang="en-US" sz="1100" b="1" i="1" dirty="0" err="1">
                <a:solidFill>
                  <a:srgbClr val="224781"/>
                </a:solidFill>
                <a:latin typeface="Arial" panose="020B0604020202020204" pitchFamily="34" charset="0"/>
                <a:cs typeface="Arial" panose="020B0604020202020204" pitchFamily="34" charset="0"/>
              </a:rPr>
              <a:t>wè</a:t>
            </a:r>
            <a:r>
              <a:rPr lang="en-US" sz="1100" b="1" i="1" dirty="0">
                <a:solidFill>
                  <a:srgbClr val="224781"/>
                </a:solidFill>
                <a:latin typeface="Arial" panose="020B0604020202020204" pitchFamily="34" charset="0"/>
                <a:cs typeface="Arial" panose="020B0604020202020204" pitchFamily="34" charset="0"/>
              </a:rPr>
              <a:t> </a:t>
            </a:r>
            <a:r>
              <a:rPr lang="en-US" sz="1100" b="1" i="1" dirty="0" err="1">
                <a:solidFill>
                  <a:srgbClr val="224781"/>
                </a:solidFill>
                <a:latin typeface="Arial" panose="020B0604020202020204" pitchFamily="34" charset="0"/>
                <a:cs typeface="Arial" panose="020B0604020202020204" pitchFamily="34" charset="0"/>
              </a:rPr>
              <a:t>rezilta</a:t>
            </a:r>
            <a:r>
              <a:rPr lang="en-US" sz="1100" b="1" i="1" dirty="0">
                <a:solidFill>
                  <a:srgbClr val="224781"/>
                </a:solidFill>
                <a:latin typeface="Arial" panose="020B0604020202020204" pitchFamily="34" charset="0"/>
                <a:cs typeface="Arial" panose="020B0604020202020204" pitchFamily="34" charset="0"/>
              </a:rPr>
              <a:t> MCAS </a:t>
            </a:r>
            <a:r>
              <a:rPr lang="en-US" sz="1100" b="1" i="1" dirty="0" err="1">
                <a:solidFill>
                  <a:srgbClr val="224781"/>
                </a:solidFill>
                <a:latin typeface="Arial" panose="020B0604020202020204" pitchFamily="34" charset="0"/>
                <a:cs typeface="Arial" panose="020B0604020202020204" pitchFamily="34" charset="0"/>
              </a:rPr>
              <a:t>elèv</a:t>
            </a:r>
            <a:r>
              <a:rPr lang="en-US" sz="1100" b="1" i="1" dirty="0">
                <a:solidFill>
                  <a:srgbClr val="224781"/>
                </a:solidFill>
                <a:latin typeface="Arial" panose="020B0604020202020204" pitchFamily="34" charset="0"/>
                <a:cs typeface="Arial" panose="020B0604020202020204" pitchFamily="34" charset="0"/>
              </a:rPr>
              <a:t> </a:t>
            </a:r>
            <a:r>
              <a:rPr lang="en-US" sz="1100" b="1" i="1" dirty="0" err="1">
                <a:solidFill>
                  <a:srgbClr val="224781"/>
                </a:solidFill>
                <a:latin typeface="Arial" panose="020B0604020202020204" pitchFamily="34" charset="0"/>
                <a:cs typeface="Arial" panose="020B0604020202020204" pitchFamily="34" charset="0"/>
              </a:rPr>
              <a:t>ou</a:t>
            </a:r>
            <a:r>
              <a:rPr lang="en-US" sz="1100" b="1" i="1" dirty="0">
                <a:solidFill>
                  <a:srgbClr val="224781"/>
                </a:solidFill>
                <a:latin typeface="Arial" panose="020B0604020202020204" pitchFamily="34" charset="0"/>
                <a:cs typeface="Arial" panose="020B0604020202020204" pitchFamily="34" charset="0"/>
              </a:rPr>
              <a:t> a</a:t>
            </a:r>
          </a:p>
        </p:txBody>
      </p:sp>
      <p:sp>
        <p:nvSpPr>
          <p:cNvPr id="14" name="TextBox 13">
            <a:extLst>
              <a:ext uri="{FF2B5EF4-FFF2-40B4-BE49-F238E27FC236}">
                <a16:creationId xmlns:a16="http://schemas.microsoft.com/office/drawing/2014/main" id="{D4863883-2F20-7001-E9BB-832F5AF28611}"/>
              </a:ext>
            </a:extLst>
          </p:cNvPr>
          <p:cNvSpPr txBox="1"/>
          <p:nvPr/>
        </p:nvSpPr>
        <p:spPr>
          <a:xfrm>
            <a:off x="7121067" y="1795112"/>
            <a:ext cx="909805" cy="246221"/>
          </a:xfrm>
          <a:prstGeom prst="rect">
            <a:avLst/>
          </a:prstGeom>
          <a:solidFill>
            <a:srgbClr val="F9F9F9"/>
          </a:solidFill>
          <a:ln>
            <a:solidFill>
              <a:srgbClr val="F9F9F9"/>
            </a:solidFill>
          </a:ln>
        </p:spPr>
        <p:txBody>
          <a:bodyPr wrap="square" rtlCol="0">
            <a:spAutoFit/>
          </a:bodyPr>
          <a:lstStyle/>
          <a:p>
            <a:pPr algn="r"/>
            <a:r>
              <a:rPr lang="en-US" sz="1000" dirty="0">
                <a:solidFill>
                  <a:srgbClr val="224781"/>
                </a:solidFill>
                <a:latin typeface="Arial" panose="020B0604020202020204" pitchFamily="34" charset="0"/>
                <a:cs typeface="Arial" panose="020B0604020202020204" pitchFamily="34" charset="0"/>
              </a:rPr>
              <a:t>En </a:t>
            </a:r>
            <a:r>
              <a:rPr lang="en-US" sz="1000" dirty="0" err="1">
                <a:solidFill>
                  <a:srgbClr val="224781"/>
                </a:solidFill>
                <a:latin typeface="Arial" panose="020B0604020202020204" pitchFamily="34" charset="0"/>
                <a:cs typeface="Arial" panose="020B0604020202020204" pitchFamily="34" charset="0"/>
              </a:rPr>
              <a:t>Espa</a:t>
            </a:r>
            <a:r>
              <a:rPr lang="es-AR" sz="1000" dirty="0" err="1">
                <a:solidFill>
                  <a:srgbClr val="224781"/>
                </a:solidFill>
                <a:latin typeface="Arial" panose="020B0604020202020204" pitchFamily="34" charset="0"/>
                <a:cs typeface="Arial" panose="020B0604020202020204" pitchFamily="34" charset="0"/>
              </a:rPr>
              <a:t>ñol</a:t>
            </a:r>
            <a:endParaRPr lang="es-AR" sz="1000" dirty="0">
              <a:solidFill>
                <a:srgbClr val="224781"/>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D0816ED6-0743-0D7A-6592-5E6BBAE315CF}"/>
              </a:ext>
            </a:extLst>
          </p:cNvPr>
          <p:cNvSpPr txBox="1"/>
          <p:nvPr/>
        </p:nvSpPr>
        <p:spPr>
          <a:xfrm>
            <a:off x="7081577" y="1832109"/>
            <a:ext cx="909805" cy="230832"/>
          </a:xfrm>
          <a:prstGeom prst="rect">
            <a:avLst/>
          </a:prstGeom>
          <a:solidFill>
            <a:srgbClr val="F9F9F9"/>
          </a:solidFill>
          <a:ln>
            <a:solidFill>
              <a:srgbClr val="F9F9F9"/>
            </a:solidFill>
          </a:ln>
        </p:spPr>
        <p:txBody>
          <a:bodyPr wrap="square" rtlCol="0">
            <a:spAutoFit/>
          </a:bodyPr>
          <a:lstStyle/>
          <a:p>
            <a:pPr algn="r"/>
            <a:r>
              <a:rPr lang="en-US" sz="900" dirty="0">
                <a:solidFill>
                  <a:srgbClr val="224781"/>
                </a:solidFill>
                <a:latin typeface="Arial" panose="020B0604020202020204" pitchFamily="34" charset="0"/>
                <a:cs typeface="Arial" panose="020B0604020202020204" pitchFamily="34" charset="0"/>
              </a:rPr>
              <a:t>An </a:t>
            </a:r>
            <a:r>
              <a:rPr lang="en-US" sz="900" dirty="0" err="1">
                <a:solidFill>
                  <a:srgbClr val="224781"/>
                </a:solidFill>
                <a:latin typeface="Arial" panose="020B0604020202020204" pitchFamily="34" charset="0"/>
                <a:cs typeface="Arial" panose="020B0604020202020204" pitchFamily="34" charset="0"/>
              </a:rPr>
              <a:t>Espanyòl</a:t>
            </a:r>
            <a:endParaRPr lang="en-US" sz="900" dirty="0">
              <a:solidFill>
                <a:srgbClr val="22478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0C567141-9CCC-C8B4-F1EC-FA005A8B9DBA}"/>
              </a:ext>
              <a:ext uri="{C183D7F6-B498-43B3-948B-1728B52AA6E4}">
                <adec:decorative xmlns:adec="http://schemas.microsoft.com/office/drawing/2017/decorative" val="1"/>
              </a:ext>
            </a:extLst>
          </p:cNvPr>
          <p:cNvSpPr/>
          <p:nvPr/>
        </p:nvSpPr>
        <p:spPr>
          <a:xfrm>
            <a:off x="1056818" y="2054033"/>
            <a:ext cx="1684506" cy="20870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TextBox 10">
            <a:extLst>
              <a:ext uri="{FF2B5EF4-FFF2-40B4-BE49-F238E27FC236}">
                <a16:creationId xmlns:a16="http://schemas.microsoft.com/office/drawing/2014/main" id="{20384D16-E6ED-D421-3329-33F269026FC8}"/>
              </a:ext>
            </a:extLst>
          </p:cNvPr>
          <p:cNvSpPr txBox="1"/>
          <p:nvPr/>
        </p:nvSpPr>
        <p:spPr>
          <a:xfrm>
            <a:off x="952034" y="1935373"/>
            <a:ext cx="2116450" cy="369332"/>
          </a:xfrm>
          <a:prstGeom prst="rect">
            <a:avLst/>
          </a:prstGeom>
          <a:solidFill>
            <a:srgbClr val="F9F9F9"/>
          </a:solidFill>
          <a:ln>
            <a:solidFill>
              <a:srgbClr val="F9F9F9"/>
            </a:solidFill>
          </a:ln>
        </p:spPr>
        <p:txBody>
          <a:bodyPr wrap="square" rtlCol="0">
            <a:spAutoFit/>
          </a:bodyPr>
          <a:lstStyle/>
          <a:p>
            <a:r>
              <a:rPr lang="en-US" dirty="0" err="1">
                <a:solidFill>
                  <a:schemeClr val="bg2">
                    <a:lumMod val="25000"/>
                  </a:schemeClr>
                </a:solidFill>
                <a:latin typeface="Arial" panose="020B0604020202020204" pitchFamily="34" charset="0"/>
                <a:cs typeface="Arial" panose="020B0604020202020204" pitchFamily="34" charset="0"/>
              </a:rPr>
              <a:t>Nouvo</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Itilizatè</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yo</a:t>
            </a:r>
            <a:endParaRPr lang="en-US" dirty="0">
              <a:solidFill>
                <a:schemeClr val="bg2">
                  <a:lumMod val="25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5C63D09-9787-2F03-0270-D2EA0D442B62}"/>
              </a:ext>
            </a:extLst>
          </p:cNvPr>
          <p:cNvSpPr txBox="1"/>
          <p:nvPr/>
        </p:nvSpPr>
        <p:spPr>
          <a:xfrm>
            <a:off x="1056817" y="2662014"/>
            <a:ext cx="3229583" cy="430887"/>
          </a:xfrm>
          <a:prstGeom prst="rect">
            <a:avLst/>
          </a:prstGeom>
          <a:solidFill>
            <a:srgbClr val="F9F9F9"/>
          </a:solidFill>
          <a:ln>
            <a:solidFill>
              <a:srgbClr val="F9F9F9"/>
            </a:solidFill>
          </a:ln>
        </p:spPr>
        <p:txBody>
          <a:bodyPr wrap="square" rtlCol="0">
            <a:spAutoFit/>
          </a:bodyPr>
          <a:lstStyle/>
          <a:p>
            <a:r>
              <a:rPr lang="en-US" sz="1100" dirty="0">
                <a:solidFill>
                  <a:schemeClr val="bg2">
                    <a:lumMod val="25000"/>
                  </a:schemeClr>
                </a:solidFill>
                <a:latin typeface="Arial" panose="020B0604020202020204" pitchFamily="34" charset="0"/>
                <a:cs typeface="Arial" panose="020B0604020202020204" pitchFamily="34" charset="0"/>
              </a:rPr>
              <a:t>Antre </a:t>
            </a:r>
            <a:r>
              <a:rPr lang="en-US" sz="1100" dirty="0" err="1">
                <a:solidFill>
                  <a:schemeClr val="bg2">
                    <a:lumMod val="25000"/>
                  </a:schemeClr>
                </a:solidFill>
                <a:latin typeface="Arial" panose="020B0604020202020204" pitchFamily="34" charset="0"/>
                <a:cs typeface="Arial" panose="020B0604020202020204" pitchFamily="34" charset="0"/>
              </a:rPr>
              <a:t>kòd</a:t>
            </a:r>
            <a:r>
              <a:rPr lang="en-US" sz="1100" dirty="0">
                <a:solidFill>
                  <a:schemeClr val="bg2">
                    <a:lumMod val="25000"/>
                  </a:schemeClr>
                </a:solidFill>
                <a:latin typeface="Arial" panose="020B0604020202020204" pitchFamily="34" charset="0"/>
                <a:cs typeface="Arial" panose="020B0604020202020204" pitchFamily="34" charset="0"/>
              </a:rPr>
              <a:t> </a:t>
            </a:r>
            <a:r>
              <a:rPr lang="en-US" sz="1100" dirty="0" err="1">
                <a:solidFill>
                  <a:schemeClr val="bg2">
                    <a:lumMod val="25000"/>
                  </a:schemeClr>
                </a:solidFill>
                <a:latin typeface="Arial" panose="020B0604020202020204" pitchFamily="34" charset="0"/>
                <a:cs typeface="Arial" panose="020B0604020202020204" pitchFamily="34" charset="0"/>
              </a:rPr>
              <a:t>enskripsyon</a:t>
            </a:r>
            <a:r>
              <a:rPr lang="en-US" sz="1100" dirty="0">
                <a:solidFill>
                  <a:schemeClr val="bg2">
                    <a:lumMod val="25000"/>
                  </a:schemeClr>
                </a:solidFill>
                <a:latin typeface="Arial" panose="020B0604020202020204" pitchFamily="34" charset="0"/>
                <a:cs typeface="Arial" panose="020B0604020202020204" pitchFamily="34" charset="0"/>
              </a:rPr>
              <a:t> ak </a:t>
            </a:r>
            <a:r>
              <a:rPr lang="en-US" sz="1100" dirty="0" err="1">
                <a:solidFill>
                  <a:schemeClr val="bg2">
                    <a:lumMod val="25000"/>
                  </a:schemeClr>
                </a:solidFill>
                <a:latin typeface="Arial" panose="020B0604020202020204" pitchFamily="34" charset="0"/>
                <a:cs typeface="Arial" panose="020B0604020202020204" pitchFamily="34" charset="0"/>
              </a:rPr>
              <a:t>dat</a:t>
            </a:r>
            <a:r>
              <a:rPr lang="en-US" sz="1100" dirty="0">
                <a:solidFill>
                  <a:schemeClr val="bg2">
                    <a:lumMod val="25000"/>
                  </a:schemeClr>
                </a:solidFill>
                <a:latin typeface="Arial" panose="020B0604020202020204" pitchFamily="34" charset="0"/>
                <a:cs typeface="Arial" panose="020B0604020202020204" pitchFamily="34" charset="0"/>
              </a:rPr>
              <a:t> </a:t>
            </a:r>
            <a:r>
              <a:rPr lang="en-US" sz="1100" dirty="0" err="1">
                <a:solidFill>
                  <a:schemeClr val="bg2">
                    <a:lumMod val="25000"/>
                  </a:schemeClr>
                </a:solidFill>
                <a:latin typeface="Arial" panose="020B0604020202020204" pitchFamily="34" charset="0"/>
                <a:cs typeface="Arial" panose="020B0604020202020204" pitchFamily="34" charset="0"/>
              </a:rPr>
              <a:t>nesans</a:t>
            </a:r>
            <a:r>
              <a:rPr lang="en-US" sz="1100" dirty="0">
                <a:solidFill>
                  <a:schemeClr val="bg2">
                    <a:lumMod val="25000"/>
                  </a:schemeClr>
                </a:solidFill>
                <a:latin typeface="Arial" panose="020B0604020202020204" pitchFamily="34" charset="0"/>
                <a:cs typeface="Arial" panose="020B0604020202020204" pitchFamily="34" charset="0"/>
              </a:rPr>
              <a:t> </a:t>
            </a:r>
            <a:r>
              <a:rPr lang="en-US" sz="1100" dirty="0" err="1">
                <a:solidFill>
                  <a:schemeClr val="bg2">
                    <a:lumMod val="25000"/>
                  </a:schemeClr>
                </a:solidFill>
                <a:latin typeface="Arial" panose="020B0604020202020204" pitchFamily="34" charset="0"/>
                <a:cs typeface="Arial" panose="020B0604020202020204" pitchFamily="34" charset="0"/>
              </a:rPr>
              <a:t>elèv</a:t>
            </a:r>
            <a:r>
              <a:rPr lang="en-US" sz="1100" dirty="0">
                <a:solidFill>
                  <a:schemeClr val="bg2">
                    <a:lumMod val="25000"/>
                  </a:schemeClr>
                </a:solidFill>
                <a:latin typeface="Arial" panose="020B0604020202020204" pitchFamily="34" charset="0"/>
                <a:cs typeface="Arial" panose="020B0604020202020204" pitchFamily="34" charset="0"/>
              </a:rPr>
              <a:t> </a:t>
            </a:r>
            <a:r>
              <a:rPr lang="en-US" sz="1100" dirty="0" err="1">
                <a:solidFill>
                  <a:schemeClr val="bg2">
                    <a:lumMod val="25000"/>
                  </a:schemeClr>
                </a:solidFill>
                <a:latin typeface="Arial" panose="020B0604020202020204" pitchFamily="34" charset="0"/>
                <a:cs typeface="Arial" panose="020B0604020202020204" pitchFamily="34" charset="0"/>
              </a:rPr>
              <a:t>ou</a:t>
            </a:r>
            <a:endParaRPr lang="en-US" sz="1100" dirty="0">
              <a:solidFill>
                <a:schemeClr val="bg2">
                  <a:lumMod val="25000"/>
                </a:schemeClr>
              </a:solidFill>
              <a:latin typeface="Arial" panose="020B0604020202020204" pitchFamily="34" charset="0"/>
              <a:cs typeface="Arial" panose="020B0604020202020204" pitchFamily="34" charset="0"/>
            </a:endParaRPr>
          </a:p>
          <a:p>
            <a:r>
              <a:rPr lang="en-US" sz="1100" dirty="0">
                <a:solidFill>
                  <a:schemeClr val="bg2">
                    <a:lumMod val="25000"/>
                  </a:schemeClr>
                </a:solidFill>
                <a:latin typeface="Arial" panose="020B0604020202020204" pitchFamily="34" charset="0"/>
                <a:cs typeface="Arial" panose="020B0604020202020204" pitchFamily="34" charset="0"/>
              </a:rPr>
              <a:t>a.</a:t>
            </a:r>
          </a:p>
        </p:txBody>
      </p:sp>
      <p:sp>
        <p:nvSpPr>
          <p:cNvPr id="17" name="TextBox 16">
            <a:extLst>
              <a:ext uri="{FF2B5EF4-FFF2-40B4-BE49-F238E27FC236}">
                <a16:creationId xmlns:a16="http://schemas.microsoft.com/office/drawing/2014/main" id="{EA703F16-55D2-1708-074F-EF0171624E40}"/>
              </a:ext>
            </a:extLst>
          </p:cNvPr>
          <p:cNvSpPr txBox="1"/>
          <p:nvPr/>
        </p:nvSpPr>
        <p:spPr>
          <a:xfrm>
            <a:off x="1056817" y="3263683"/>
            <a:ext cx="1532107" cy="261610"/>
          </a:xfrm>
          <a:prstGeom prst="rect">
            <a:avLst/>
          </a:prstGeom>
          <a:solidFill>
            <a:srgbClr val="F9F9F9"/>
          </a:solidFill>
          <a:ln>
            <a:solidFill>
              <a:srgbClr val="F9F9F9"/>
            </a:solidFill>
          </a:ln>
        </p:spPr>
        <p:txBody>
          <a:bodyPr wrap="square" rtlCol="0">
            <a:spAutoFit/>
          </a:bodyPr>
          <a:lstStyle/>
          <a:p>
            <a:r>
              <a:rPr lang="en-US" sz="1100" b="1" dirty="0" err="1">
                <a:solidFill>
                  <a:schemeClr val="bg2">
                    <a:lumMod val="25000"/>
                  </a:schemeClr>
                </a:solidFill>
                <a:latin typeface="Arial" panose="020B0604020202020204" pitchFamily="34" charset="0"/>
                <a:cs typeface="Arial" panose="020B0604020202020204" pitchFamily="34" charset="0"/>
              </a:rPr>
              <a:t>Kòd</a:t>
            </a:r>
            <a:r>
              <a:rPr lang="en-US" sz="1100" b="1" dirty="0">
                <a:solidFill>
                  <a:schemeClr val="bg2">
                    <a:lumMod val="25000"/>
                  </a:schemeClr>
                </a:solidFill>
                <a:latin typeface="Arial" panose="020B0604020202020204" pitchFamily="34" charset="0"/>
                <a:cs typeface="Arial" panose="020B0604020202020204" pitchFamily="34" charset="0"/>
              </a:rPr>
              <a:t> </a:t>
            </a:r>
            <a:r>
              <a:rPr lang="en-US" sz="1100" b="1" dirty="0" err="1">
                <a:solidFill>
                  <a:schemeClr val="bg2">
                    <a:lumMod val="25000"/>
                  </a:schemeClr>
                </a:solidFill>
                <a:latin typeface="Arial" panose="020B0604020202020204" pitchFamily="34" charset="0"/>
                <a:cs typeface="Arial" panose="020B0604020202020204" pitchFamily="34" charset="0"/>
              </a:rPr>
              <a:t>Enskripsyon</a:t>
            </a:r>
            <a:r>
              <a:rPr lang="en-US" sz="1100" b="1" dirty="0">
                <a:solidFill>
                  <a:schemeClr val="bg2">
                    <a:lumMod val="25000"/>
                  </a:schemeClr>
                </a:solidFill>
                <a:latin typeface="Arial" panose="020B0604020202020204" pitchFamily="34" charset="0"/>
                <a:cs typeface="Arial" panose="020B0604020202020204" pitchFamily="34" charset="0"/>
              </a:rPr>
              <a:t>:</a:t>
            </a:r>
            <a:endParaRPr lang="es-AR" sz="1100" b="1" dirty="0">
              <a:solidFill>
                <a:schemeClr val="bg2">
                  <a:lumMod val="25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47E6450C-E6B8-52B4-B8EC-1780ED7002AC}"/>
              </a:ext>
            </a:extLst>
          </p:cNvPr>
          <p:cNvSpPr txBox="1"/>
          <p:nvPr/>
        </p:nvSpPr>
        <p:spPr>
          <a:xfrm>
            <a:off x="1186357" y="3564767"/>
            <a:ext cx="2423645" cy="261610"/>
          </a:xfrm>
          <a:prstGeom prst="rect">
            <a:avLst/>
          </a:prstGeom>
          <a:solidFill>
            <a:srgbClr val="FFFFFF"/>
          </a:solidFill>
          <a:ln>
            <a:solidFill>
              <a:srgbClr val="F9F9F9"/>
            </a:solidFill>
          </a:ln>
        </p:spPr>
        <p:txBody>
          <a:bodyPr wrap="square" rtlCol="0">
            <a:spAutoFit/>
          </a:bodyPr>
          <a:lstStyle/>
          <a:p>
            <a:r>
              <a:rPr lang="en-US" sz="1100" dirty="0" err="1">
                <a:solidFill>
                  <a:schemeClr val="bg2">
                    <a:lumMod val="25000"/>
                  </a:schemeClr>
                </a:solidFill>
                <a:latin typeface="Arial" panose="020B0604020202020204" pitchFamily="34" charset="0"/>
                <a:cs typeface="Arial" panose="020B0604020202020204" pitchFamily="34" charset="0"/>
              </a:rPr>
              <a:t>Kòd</a:t>
            </a:r>
            <a:r>
              <a:rPr lang="en-US" sz="1100" dirty="0">
                <a:solidFill>
                  <a:schemeClr val="bg2">
                    <a:lumMod val="25000"/>
                  </a:schemeClr>
                </a:solidFill>
                <a:latin typeface="Arial" panose="020B0604020202020204" pitchFamily="34" charset="0"/>
                <a:cs typeface="Arial" panose="020B0604020202020204" pitchFamily="34" charset="0"/>
              </a:rPr>
              <a:t> </a:t>
            </a:r>
            <a:r>
              <a:rPr lang="en-US" sz="1100" dirty="0" err="1">
                <a:solidFill>
                  <a:schemeClr val="bg2">
                    <a:lumMod val="25000"/>
                  </a:schemeClr>
                </a:solidFill>
                <a:latin typeface="Arial" panose="020B0604020202020204" pitchFamily="34" charset="0"/>
                <a:cs typeface="Arial" panose="020B0604020202020204" pitchFamily="34" charset="0"/>
              </a:rPr>
              <a:t>Enskripsyon</a:t>
            </a:r>
            <a:r>
              <a:rPr lang="en-US" sz="1100" dirty="0">
                <a:solidFill>
                  <a:schemeClr val="bg2">
                    <a:lumMod val="25000"/>
                  </a:schemeClr>
                </a:solidFill>
                <a:latin typeface="Arial" panose="020B0604020202020204" pitchFamily="34" charset="0"/>
                <a:cs typeface="Arial" panose="020B0604020202020204" pitchFamily="34" charset="0"/>
              </a:rPr>
              <a:t> a 12-karaktè</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1CBE851-9925-A8E1-0EAA-E23B4E9AF1D7}"/>
              </a:ext>
            </a:extLst>
          </p:cNvPr>
          <p:cNvSpPr txBox="1"/>
          <p:nvPr/>
        </p:nvSpPr>
        <p:spPr>
          <a:xfrm>
            <a:off x="1056817" y="4128166"/>
            <a:ext cx="1151105" cy="261610"/>
          </a:xfrm>
          <a:prstGeom prst="rect">
            <a:avLst/>
          </a:prstGeom>
          <a:solidFill>
            <a:srgbClr val="F9F9F9"/>
          </a:solidFill>
          <a:ln>
            <a:solidFill>
              <a:srgbClr val="F9F9F9"/>
            </a:solidFill>
          </a:ln>
        </p:spPr>
        <p:txBody>
          <a:bodyPr wrap="square" rtlCol="0">
            <a:spAutoFit/>
          </a:bodyPr>
          <a:lstStyle/>
          <a:p>
            <a:r>
              <a:rPr lang="en-US" sz="1100" b="1" dirty="0">
                <a:solidFill>
                  <a:schemeClr val="bg2">
                    <a:lumMod val="25000"/>
                  </a:schemeClr>
                </a:solidFill>
                <a:latin typeface="Arial" panose="020B0604020202020204" pitchFamily="34" charset="0"/>
                <a:cs typeface="Arial" panose="020B0604020202020204" pitchFamily="34" charset="0"/>
              </a:rPr>
              <a:t>Dat </a:t>
            </a:r>
            <a:r>
              <a:rPr lang="en-US" sz="1100" b="1" dirty="0" err="1">
                <a:solidFill>
                  <a:schemeClr val="bg2">
                    <a:lumMod val="25000"/>
                  </a:schemeClr>
                </a:solidFill>
                <a:latin typeface="Arial" panose="020B0604020202020204" pitchFamily="34" charset="0"/>
                <a:cs typeface="Arial" panose="020B0604020202020204" pitchFamily="34" charset="0"/>
              </a:rPr>
              <a:t>Nesans</a:t>
            </a:r>
            <a:endParaRPr lang="es-AR" sz="1100" b="1" dirty="0">
              <a:solidFill>
                <a:schemeClr val="bg2">
                  <a:lumMod val="25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C414090A-8D20-3545-E9E1-5F3E3A2A24DE}"/>
              </a:ext>
            </a:extLst>
          </p:cNvPr>
          <p:cNvSpPr txBox="1"/>
          <p:nvPr/>
        </p:nvSpPr>
        <p:spPr>
          <a:xfrm>
            <a:off x="2309198" y="4174534"/>
            <a:ext cx="368946" cy="215444"/>
          </a:xfrm>
          <a:prstGeom prst="rect">
            <a:avLst/>
          </a:prstGeom>
          <a:solidFill>
            <a:srgbClr val="FFFFFF"/>
          </a:solidFill>
          <a:ln>
            <a:noFill/>
          </a:ln>
        </p:spPr>
        <p:txBody>
          <a:bodyPr wrap="square" rtlCol="0">
            <a:spAutoFit/>
          </a:bodyPr>
          <a:lstStyle/>
          <a:p>
            <a:r>
              <a:rPr lang="en-US" sz="800" dirty="0">
                <a:solidFill>
                  <a:schemeClr val="bg2">
                    <a:lumMod val="25000"/>
                  </a:schemeClr>
                </a:solidFill>
                <a:latin typeface="Arial" panose="020B0604020202020204" pitchFamily="34" charset="0"/>
                <a:cs typeface="Arial" panose="020B0604020202020204" pitchFamily="34" charset="0"/>
              </a:rPr>
              <a:t>MM</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60BE0FB-7D02-CC51-CAE6-5BA65A4AF9D1}"/>
              </a:ext>
            </a:extLst>
          </p:cNvPr>
          <p:cNvSpPr txBox="1"/>
          <p:nvPr/>
        </p:nvSpPr>
        <p:spPr>
          <a:xfrm>
            <a:off x="2932139" y="4174534"/>
            <a:ext cx="368946" cy="215444"/>
          </a:xfrm>
          <a:prstGeom prst="rect">
            <a:avLst/>
          </a:prstGeom>
          <a:solidFill>
            <a:srgbClr val="FFFFFF"/>
          </a:solidFill>
          <a:ln>
            <a:noFill/>
          </a:ln>
        </p:spPr>
        <p:txBody>
          <a:bodyPr wrap="square" rtlCol="0">
            <a:spAutoFit/>
          </a:bodyPr>
          <a:lstStyle/>
          <a:p>
            <a:r>
              <a:rPr lang="en-US" sz="800" dirty="0">
                <a:solidFill>
                  <a:schemeClr val="bg2">
                    <a:lumMod val="25000"/>
                  </a:schemeClr>
                </a:solidFill>
                <a:latin typeface="Arial" panose="020B0604020202020204" pitchFamily="34" charset="0"/>
                <a:cs typeface="Arial" panose="020B0604020202020204" pitchFamily="34" charset="0"/>
              </a:rPr>
              <a:t>JJ</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91F2285E-40E3-A8AB-876D-D1F59272C355}"/>
              </a:ext>
            </a:extLst>
          </p:cNvPr>
          <p:cNvSpPr txBox="1"/>
          <p:nvPr/>
        </p:nvSpPr>
        <p:spPr>
          <a:xfrm>
            <a:off x="3555080" y="4174534"/>
            <a:ext cx="368946" cy="215444"/>
          </a:xfrm>
          <a:prstGeom prst="rect">
            <a:avLst/>
          </a:prstGeom>
          <a:solidFill>
            <a:srgbClr val="FFFFFF"/>
          </a:solidFill>
          <a:ln>
            <a:noFill/>
          </a:ln>
        </p:spPr>
        <p:txBody>
          <a:bodyPr wrap="square" rtlCol="0">
            <a:spAutoFit/>
          </a:bodyPr>
          <a:lstStyle/>
          <a:p>
            <a:r>
              <a:rPr lang="en-US" sz="800" dirty="0">
                <a:solidFill>
                  <a:schemeClr val="bg2">
                    <a:lumMod val="25000"/>
                  </a:schemeClr>
                </a:solidFill>
                <a:latin typeface="Arial" panose="020B0604020202020204" pitchFamily="34" charset="0"/>
                <a:cs typeface="Arial" panose="020B0604020202020204" pitchFamily="34" charset="0"/>
              </a:rPr>
              <a:t>AA</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D2877265-38A6-2983-4AFF-6FF4D4168C72}"/>
              </a:ext>
              <a:ext uri="{C183D7F6-B498-43B3-948B-1728B52AA6E4}">
                <adec:decorative xmlns:adec="http://schemas.microsoft.com/office/drawing/2017/decorative" val="1"/>
              </a:ext>
            </a:extLst>
          </p:cNvPr>
          <p:cNvSpPr/>
          <p:nvPr/>
        </p:nvSpPr>
        <p:spPr>
          <a:xfrm>
            <a:off x="1033957" y="4737934"/>
            <a:ext cx="2004545" cy="16568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5" name="Rectangle 24">
            <a:extLst>
              <a:ext uri="{FF2B5EF4-FFF2-40B4-BE49-F238E27FC236}">
                <a16:creationId xmlns:a16="http://schemas.microsoft.com/office/drawing/2014/main" id="{0C2A745E-DB64-7A6D-1BBC-CC1561A88AE0}"/>
              </a:ext>
              <a:ext uri="{C183D7F6-B498-43B3-948B-1728B52AA6E4}">
                <adec:decorative xmlns:adec="http://schemas.microsoft.com/office/drawing/2017/decorative" val="1"/>
              </a:ext>
            </a:extLst>
          </p:cNvPr>
          <p:cNvSpPr/>
          <p:nvPr/>
        </p:nvSpPr>
        <p:spPr>
          <a:xfrm>
            <a:off x="1102537" y="4888199"/>
            <a:ext cx="1379705" cy="17120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TextBox 25">
            <a:extLst>
              <a:ext uri="{FF2B5EF4-FFF2-40B4-BE49-F238E27FC236}">
                <a16:creationId xmlns:a16="http://schemas.microsoft.com/office/drawing/2014/main" id="{12A2960C-39A5-47D9-A732-FEF56FDC8C88}"/>
              </a:ext>
            </a:extLst>
          </p:cNvPr>
          <p:cNvSpPr txBox="1"/>
          <p:nvPr/>
        </p:nvSpPr>
        <p:spPr>
          <a:xfrm>
            <a:off x="1003477" y="4722045"/>
            <a:ext cx="2297607" cy="415498"/>
          </a:xfrm>
          <a:prstGeom prst="rect">
            <a:avLst/>
          </a:prstGeom>
          <a:noFill/>
          <a:ln>
            <a:solidFill>
              <a:srgbClr val="F9F9F9"/>
            </a:solidFill>
          </a:ln>
        </p:spPr>
        <p:txBody>
          <a:bodyPr wrap="square" rtlCol="0">
            <a:spAutoFit/>
          </a:bodyPr>
          <a:lstStyle/>
          <a:p>
            <a:r>
              <a:rPr lang="en-US" sz="1050" dirty="0">
                <a:solidFill>
                  <a:srgbClr val="224781"/>
                </a:solidFill>
                <a:latin typeface="Arial" panose="020B0604020202020204" pitchFamily="34" charset="0"/>
                <a:cs typeface="Arial" panose="020B0604020202020204" pitchFamily="34" charset="0"/>
              </a:rPr>
              <a:t>Kote </a:t>
            </a:r>
            <a:r>
              <a:rPr lang="en-US" sz="1050" dirty="0" err="1">
                <a:solidFill>
                  <a:srgbClr val="224781"/>
                </a:solidFill>
                <a:latin typeface="Arial" panose="020B0604020202020204" pitchFamily="34" charset="0"/>
                <a:cs typeface="Arial" panose="020B0604020202020204" pitchFamily="34" charset="0"/>
              </a:rPr>
              <a:t>kòd</a:t>
            </a:r>
            <a:r>
              <a:rPr lang="en-US" sz="1050" dirty="0">
                <a:solidFill>
                  <a:srgbClr val="224781"/>
                </a:solidFill>
                <a:latin typeface="Arial" panose="020B0604020202020204" pitchFamily="34" charset="0"/>
                <a:cs typeface="Arial" panose="020B0604020202020204" pitchFamily="34" charset="0"/>
              </a:rPr>
              <a:t> </a:t>
            </a:r>
            <a:r>
              <a:rPr lang="en-US" sz="1050" dirty="0" err="1">
                <a:solidFill>
                  <a:srgbClr val="224781"/>
                </a:solidFill>
                <a:latin typeface="Arial" panose="020B0604020202020204" pitchFamily="34" charset="0"/>
                <a:cs typeface="Arial" panose="020B0604020202020204" pitchFamily="34" charset="0"/>
              </a:rPr>
              <a:t>enskripsyon</a:t>
            </a:r>
            <a:r>
              <a:rPr lang="en-US" sz="1050" dirty="0">
                <a:solidFill>
                  <a:srgbClr val="224781"/>
                </a:solidFill>
                <a:latin typeface="Arial" panose="020B0604020202020204" pitchFamily="34" charset="0"/>
                <a:cs typeface="Arial" panose="020B0604020202020204" pitchFamily="34" charset="0"/>
              </a:rPr>
              <a:t> mwen an ye?</a:t>
            </a:r>
            <a:br>
              <a:rPr lang="en-US" sz="1050" dirty="0">
                <a:solidFill>
                  <a:srgbClr val="224781"/>
                </a:solidFill>
                <a:latin typeface="Arial" panose="020B0604020202020204" pitchFamily="34" charset="0"/>
                <a:cs typeface="Arial" panose="020B0604020202020204" pitchFamily="34" charset="0"/>
              </a:rPr>
            </a:br>
            <a:r>
              <a:rPr lang="en-US" sz="1050" dirty="0" err="1">
                <a:solidFill>
                  <a:srgbClr val="224781"/>
                </a:solidFill>
                <a:latin typeface="Arial" panose="020B0604020202020204" pitchFamily="34" charset="0"/>
                <a:cs typeface="Arial" panose="020B0604020202020204" pitchFamily="34" charset="0"/>
              </a:rPr>
              <a:t>Resous</a:t>
            </a:r>
            <a:r>
              <a:rPr lang="en-US" sz="1050" dirty="0">
                <a:solidFill>
                  <a:srgbClr val="224781"/>
                </a:solidFill>
                <a:latin typeface="Arial" panose="020B0604020202020204" pitchFamily="34" charset="0"/>
                <a:cs typeface="Arial" panose="020B0604020202020204" pitchFamily="34" charset="0"/>
              </a:rPr>
              <a:t> </a:t>
            </a:r>
            <a:r>
              <a:rPr lang="en-US" sz="1050" dirty="0" err="1">
                <a:solidFill>
                  <a:srgbClr val="224781"/>
                </a:solidFill>
                <a:latin typeface="Arial" panose="020B0604020202020204" pitchFamily="34" charset="0"/>
                <a:cs typeface="Arial" panose="020B0604020202020204" pitchFamily="34" charset="0"/>
              </a:rPr>
              <a:t>pou</a:t>
            </a:r>
            <a:r>
              <a:rPr lang="en-US" sz="1050" dirty="0">
                <a:solidFill>
                  <a:srgbClr val="224781"/>
                </a:solidFill>
                <a:latin typeface="Arial" panose="020B0604020202020204" pitchFamily="34" charset="0"/>
                <a:cs typeface="Arial" panose="020B0604020202020204" pitchFamily="34" charset="0"/>
              </a:rPr>
              <a:t> Fanmi </a:t>
            </a:r>
            <a:r>
              <a:rPr lang="en-US" sz="1050" dirty="0" err="1">
                <a:solidFill>
                  <a:srgbClr val="224781"/>
                </a:solidFill>
                <a:latin typeface="Arial" panose="020B0604020202020204" pitchFamily="34" charset="0"/>
                <a:cs typeface="Arial" panose="020B0604020202020204" pitchFamily="34" charset="0"/>
              </a:rPr>
              <a:t>yo</a:t>
            </a:r>
            <a:endParaRPr lang="en-US" sz="1050" dirty="0">
              <a:solidFill>
                <a:srgbClr val="22478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85D1400-2C14-5CC9-A127-6D242EEDA07F}"/>
              </a:ext>
            </a:extLst>
          </p:cNvPr>
          <p:cNvSpPr txBox="1"/>
          <p:nvPr/>
        </p:nvSpPr>
        <p:spPr>
          <a:xfrm>
            <a:off x="3500552" y="4951996"/>
            <a:ext cx="583208" cy="246221"/>
          </a:xfrm>
          <a:prstGeom prst="rect">
            <a:avLst/>
          </a:prstGeom>
          <a:solidFill>
            <a:srgbClr val="757575"/>
          </a:solidFill>
          <a:ln>
            <a:noFill/>
          </a:ln>
        </p:spPr>
        <p:txBody>
          <a:bodyPr wrap="square" rtlCol="0">
            <a:spAutoFit/>
          </a:bodyPr>
          <a:lstStyle/>
          <a:p>
            <a:pPr algn="ctr"/>
            <a:r>
              <a:rPr lang="en-US" sz="1000" b="1" dirty="0">
                <a:solidFill>
                  <a:schemeClr val="bg1"/>
                </a:solidFill>
                <a:latin typeface="Arial" panose="020B0604020202020204" pitchFamily="34" charset="0"/>
                <a:cs typeface="Arial" panose="020B0604020202020204" pitchFamily="34" charset="0"/>
              </a:rPr>
              <a:t>Ale</a:t>
            </a:r>
            <a:endParaRPr lang="es-AR" sz="1000" b="1" dirty="0">
              <a:solidFill>
                <a:schemeClr val="bg1"/>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3DC1B639-EA0F-B063-CB23-8AB16DA0DDA0}"/>
              </a:ext>
              <a:ext uri="{C183D7F6-B498-43B3-948B-1728B52AA6E4}">
                <adec:decorative xmlns:adec="http://schemas.microsoft.com/office/drawing/2017/decorative" val="1"/>
              </a:ext>
            </a:extLst>
          </p:cNvPr>
          <p:cNvSpPr/>
          <p:nvPr/>
        </p:nvSpPr>
        <p:spPr>
          <a:xfrm>
            <a:off x="4689502" y="2041333"/>
            <a:ext cx="1696058" cy="22140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TextBox 11">
            <a:extLst>
              <a:ext uri="{FF2B5EF4-FFF2-40B4-BE49-F238E27FC236}">
                <a16:creationId xmlns:a16="http://schemas.microsoft.com/office/drawing/2014/main" id="{B2E0B62C-2E2A-FA6E-E63C-0475105C5EC7}"/>
              </a:ext>
            </a:extLst>
          </p:cNvPr>
          <p:cNvSpPr txBox="1"/>
          <p:nvPr/>
        </p:nvSpPr>
        <p:spPr>
          <a:xfrm>
            <a:off x="4471746" y="1951771"/>
            <a:ext cx="2116450" cy="523220"/>
          </a:xfrm>
          <a:prstGeom prst="rect">
            <a:avLst/>
          </a:prstGeom>
          <a:noFill/>
          <a:ln>
            <a:noFill/>
          </a:ln>
        </p:spPr>
        <p:txBody>
          <a:bodyPr wrap="square" rtlCol="0">
            <a:spAutoFit/>
          </a:bodyPr>
          <a:lstStyle/>
          <a:p>
            <a:pPr algn="ctr"/>
            <a:r>
              <a:rPr lang="es-ES" sz="1400" dirty="0" err="1">
                <a:solidFill>
                  <a:schemeClr val="bg2">
                    <a:lumMod val="25000"/>
                  </a:schemeClr>
                </a:solidFill>
                <a:latin typeface="Arial" panose="020B0604020202020204" pitchFamily="34" charset="0"/>
                <a:cs typeface="Arial" panose="020B0604020202020204" pitchFamily="34" charset="0"/>
              </a:rPr>
              <a:t>Itilizatè</a:t>
            </a:r>
            <a:r>
              <a:rPr lang="es-ES" sz="1400" dirty="0">
                <a:solidFill>
                  <a:schemeClr val="bg2">
                    <a:lumMod val="25000"/>
                  </a:schemeClr>
                </a:solidFill>
                <a:latin typeface="Arial" panose="020B0604020202020204" pitchFamily="34" charset="0"/>
                <a:cs typeface="Arial" panose="020B0604020202020204" pitchFamily="34" charset="0"/>
              </a:rPr>
              <a:t> ki te </a:t>
            </a:r>
            <a:r>
              <a:rPr lang="es-ES" sz="1400" dirty="0" err="1">
                <a:solidFill>
                  <a:schemeClr val="bg2">
                    <a:lumMod val="25000"/>
                  </a:schemeClr>
                </a:solidFill>
                <a:latin typeface="Arial" panose="020B0604020202020204" pitchFamily="34" charset="0"/>
                <a:cs typeface="Arial" panose="020B0604020202020204" pitchFamily="34" charset="0"/>
              </a:rPr>
              <a:t>enskri</a:t>
            </a:r>
            <a:r>
              <a:rPr lang="es-ES" sz="1400" dirty="0">
                <a:solidFill>
                  <a:schemeClr val="bg2">
                    <a:lumMod val="25000"/>
                  </a:schemeClr>
                </a:solidFill>
                <a:latin typeface="Arial" panose="020B0604020202020204" pitchFamily="34" charset="0"/>
                <a:cs typeface="Arial" panose="020B0604020202020204" pitchFamily="34" charset="0"/>
              </a:rPr>
              <a:t> deja yo</a:t>
            </a:r>
            <a:endParaRPr lang="en-US" sz="1400" dirty="0">
              <a:solidFill>
                <a:schemeClr val="bg2">
                  <a:lumMod val="25000"/>
                </a:schemeClr>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80F00E7-FD21-9429-467F-1D51726A59B1}"/>
              </a:ext>
            </a:extLst>
          </p:cNvPr>
          <p:cNvSpPr txBox="1"/>
          <p:nvPr/>
        </p:nvSpPr>
        <p:spPr>
          <a:xfrm>
            <a:off x="4681882" y="2831291"/>
            <a:ext cx="2378439" cy="261610"/>
          </a:xfrm>
          <a:prstGeom prst="rect">
            <a:avLst/>
          </a:prstGeom>
          <a:solidFill>
            <a:srgbClr val="F9F9F9"/>
          </a:solidFill>
          <a:ln>
            <a:solidFill>
              <a:srgbClr val="F9F9F9"/>
            </a:solidFill>
          </a:ln>
        </p:spPr>
        <p:txBody>
          <a:bodyPr wrap="square" rtlCol="0">
            <a:spAutoFit/>
          </a:bodyPr>
          <a:lstStyle/>
          <a:p>
            <a:r>
              <a:rPr lang="en-US" sz="1100" dirty="0">
                <a:solidFill>
                  <a:schemeClr val="bg2">
                    <a:lumMod val="25000"/>
                  </a:schemeClr>
                </a:solidFill>
                <a:latin typeface="Arial" panose="020B0604020202020204" pitchFamily="34" charset="0"/>
                <a:cs typeface="Arial" panose="020B0604020202020204" pitchFamily="34" charset="0"/>
              </a:rPr>
              <a:t>Antre </a:t>
            </a:r>
            <a:r>
              <a:rPr lang="en-US" sz="1100" dirty="0" err="1">
                <a:solidFill>
                  <a:schemeClr val="bg2">
                    <a:lumMod val="25000"/>
                  </a:schemeClr>
                </a:solidFill>
                <a:latin typeface="Arial" panose="020B0604020202020204" pitchFamily="34" charset="0"/>
                <a:cs typeface="Arial" panose="020B0604020202020204" pitchFamily="34" charset="0"/>
              </a:rPr>
              <a:t>imèl</a:t>
            </a:r>
            <a:r>
              <a:rPr lang="en-US" sz="1100" dirty="0">
                <a:solidFill>
                  <a:schemeClr val="bg2">
                    <a:lumMod val="25000"/>
                  </a:schemeClr>
                </a:solidFill>
                <a:latin typeface="Arial" panose="020B0604020202020204" pitchFamily="34" charset="0"/>
                <a:cs typeface="Arial" panose="020B0604020202020204" pitchFamily="34" charset="0"/>
              </a:rPr>
              <a:t> ak </a:t>
            </a:r>
            <a:r>
              <a:rPr lang="en-US" sz="1100" dirty="0" err="1">
                <a:solidFill>
                  <a:schemeClr val="bg2">
                    <a:lumMod val="25000"/>
                  </a:schemeClr>
                </a:solidFill>
                <a:latin typeface="Arial" panose="020B0604020202020204" pitchFamily="34" charset="0"/>
                <a:cs typeface="Arial" panose="020B0604020202020204" pitchFamily="34" charset="0"/>
              </a:rPr>
              <a:t>modpas</a:t>
            </a:r>
            <a:r>
              <a:rPr lang="en-US" sz="1100" dirty="0">
                <a:solidFill>
                  <a:schemeClr val="bg2">
                    <a:lumMod val="25000"/>
                  </a:schemeClr>
                </a:solidFill>
                <a:latin typeface="Arial" panose="020B0604020202020204" pitchFamily="34" charset="0"/>
                <a:cs typeface="Arial" panose="020B0604020202020204" pitchFamily="34" charset="0"/>
              </a:rPr>
              <a:t> </a:t>
            </a:r>
            <a:r>
              <a:rPr lang="en-US" sz="1100" dirty="0" err="1">
                <a:solidFill>
                  <a:schemeClr val="bg2">
                    <a:lumMod val="25000"/>
                  </a:schemeClr>
                </a:solidFill>
                <a:latin typeface="Arial" panose="020B0604020202020204" pitchFamily="34" charset="0"/>
                <a:cs typeface="Arial" panose="020B0604020202020204" pitchFamily="34" charset="0"/>
              </a:rPr>
              <a:t>ou</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36707845-9607-8D01-3D8A-DFBDA32C6A0A}"/>
              </a:ext>
            </a:extLst>
          </p:cNvPr>
          <p:cNvSpPr txBox="1"/>
          <p:nvPr/>
        </p:nvSpPr>
        <p:spPr>
          <a:xfrm>
            <a:off x="4635034" y="3416743"/>
            <a:ext cx="943890" cy="261610"/>
          </a:xfrm>
          <a:prstGeom prst="rect">
            <a:avLst/>
          </a:prstGeom>
          <a:solidFill>
            <a:srgbClr val="F9F9F9"/>
          </a:solidFill>
          <a:ln>
            <a:solidFill>
              <a:srgbClr val="F9F9F9"/>
            </a:solidFill>
          </a:ln>
        </p:spPr>
        <p:txBody>
          <a:bodyPr wrap="square" rtlCol="0">
            <a:spAutoFit/>
          </a:bodyPr>
          <a:lstStyle/>
          <a:p>
            <a:r>
              <a:rPr lang="en-US" sz="1050" b="1" dirty="0" err="1">
                <a:solidFill>
                  <a:schemeClr val="bg2">
                    <a:lumMod val="25000"/>
                  </a:schemeClr>
                </a:solidFill>
                <a:latin typeface="Arial" panose="020B0604020202020204" pitchFamily="34" charset="0"/>
                <a:cs typeface="Arial" panose="020B0604020202020204" pitchFamily="34" charset="0"/>
              </a:rPr>
              <a:t>Imèl</a:t>
            </a:r>
            <a:r>
              <a:rPr lang="en-US" sz="1050" b="1" dirty="0">
                <a:solidFill>
                  <a:schemeClr val="bg2">
                    <a:lumMod val="25000"/>
                  </a:schemeClr>
                </a:solidFill>
                <a:latin typeface="Arial" panose="020B0604020202020204" pitchFamily="34" charset="0"/>
                <a:cs typeface="Arial" panose="020B0604020202020204" pitchFamily="34" charset="0"/>
              </a:rPr>
              <a:t>:</a:t>
            </a:r>
            <a:endParaRPr lang="es-AR" sz="1050" b="1" dirty="0">
              <a:solidFill>
                <a:schemeClr val="bg2">
                  <a:lumMod val="25000"/>
                </a:schemeClr>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4A3685B7-DBC7-9F60-C382-F94A71A2A912}"/>
              </a:ext>
            </a:extLst>
          </p:cNvPr>
          <p:cNvSpPr txBox="1"/>
          <p:nvPr/>
        </p:nvSpPr>
        <p:spPr>
          <a:xfrm>
            <a:off x="5648878" y="3382811"/>
            <a:ext cx="1260202" cy="261610"/>
          </a:xfrm>
          <a:prstGeom prst="rect">
            <a:avLst/>
          </a:prstGeom>
          <a:solidFill>
            <a:srgbClr val="FFFFFF"/>
          </a:solidFill>
          <a:ln>
            <a:noFill/>
          </a:ln>
        </p:spPr>
        <p:txBody>
          <a:bodyPr wrap="square" rtlCol="0">
            <a:spAutoFit/>
          </a:bodyPr>
          <a:lstStyle/>
          <a:p>
            <a:r>
              <a:rPr lang="en-US" sz="1100" dirty="0">
                <a:solidFill>
                  <a:schemeClr val="bg2">
                    <a:lumMod val="25000"/>
                  </a:schemeClr>
                </a:solidFill>
                <a:latin typeface="Arial" panose="020B0604020202020204" pitchFamily="34" charset="0"/>
                <a:cs typeface="Arial" panose="020B0604020202020204" pitchFamily="34" charset="0"/>
              </a:rPr>
              <a:t>Antre </a:t>
            </a:r>
            <a:r>
              <a:rPr lang="en-US" sz="1100" dirty="0" err="1">
                <a:solidFill>
                  <a:schemeClr val="bg2">
                    <a:lumMod val="25000"/>
                  </a:schemeClr>
                </a:solidFill>
                <a:latin typeface="Arial" panose="020B0604020202020204" pitchFamily="34" charset="0"/>
                <a:cs typeface="Arial" panose="020B0604020202020204" pitchFamily="34" charset="0"/>
              </a:rPr>
              <a:t>Imèl</a:t>
            </a:r>
            <a:r>
              <a:rPr lang="en-US" sz="1100" dirty="0">
                <a:solidFill>
                  <a:schemeClr val="bg2">
                    <a:lumMod val="25000"/>
                  </a:schemeClr>
                </a:solidFill>
                <a:latin typeface="Arial" panose="020B0604020202020204" pitchFamily="34" charset="0"/>
                <a:cs typeface="Arial" panose="020B0604020202020204" pitchFamily="34" charset="0"/>
              </a:rPr>
              <a:t> </a:t>
            </a:r>
            <a:r>
              <a:rPr lang="en-US" sz="1100" dirty="0" err="1">
                <a:solidFill>
                  <a:schemeClr val="bg2">
                    <a:lumMod val="25000"/>
                  </a:schemeClr>
                </a:solidFill>
                <a:latin typeface="Arial" panose="020B0604020202020204" pitchFamily="34" charset="0"/>
                <a:cs typeface="Arial" panose="020B0604020202020204" pitchFamily="34" charset="0"/>
              </a:rPr>
              <a:t>ou</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3" name="Rounded Rectangular Callout 9" descr="Yon kapti ekran paj dakèy Pòtal Fanmi an, kote itilizatè ki retounen yo ka konekte sou pòtal la.">
            <a:extLst>
              <a:ext uri="{FF2B5EF4-FFF2-40B4-BE49-F238E27FC236}">
                <a16:creationId xmlns:a16="http://schemas.microsoft.com/office/drawing/2014/main" id="{E74737A5-9FC5-D058-00E5-276A2D5102A3}"/>
              </a:ext>
            </a:extLst>
          </p:cNvPr>
          <p:cNvSpPr/>
          <p:nvPr/>
        </p:nvSpPr>
        <p:spPr>
          <a:xfrm>
            <a:off x="8565259" y="2120148"/>
            <a:ext cx="3460164" cy="1339740"/>
          </a:xfrm>
          <a:prstGeom prst="wedgeRoundRectCallout">
            <a:avLst>
              <a:gd name="adj1" fmla="val -73835"/>
              <a:gd name="adj2" fmla="val 45964"/>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err="1">
                <a:solidFill>
                  <a:schemeClr val="bg1"/>
                </a:solidFill>
                <a:latin typeface="Aptos"/>
              </a:rPr>
              <a:t>Itilizatè</a:t>
            </a:r>
            <a:r>
              <a:rPr lang="en-US" b="1" dirty="0">
                <a:solidFill>
                  <a:schemeClr val="bg1"/>
                </a:solidFill>
                <a:latin typeface="Aptos"/>
              </a:rPr>
              <a:t> ki te </a:t>
            </a:r>
            <a:r>
              <a:rPr lang="en-US" b="1" dirty="0" err="1">
                <a:solidFill>
                  <a:schemeClr val="bg1"/>
                </a:solidFill>
                <a:latin typeface="Aptos"/>
              </a:rPr>
              <a:t>enskri</a:t>
            </a:r>
            <a:r>
              <a:rPr lang="en-US" b="1" dirty="0">
                <a:solidFill>
                  <a:schemeClr val="bg1"/>
                </a:solidFill>
                <a:latin typeface="Aptos"/>
              </a:rPr>
              <a:t> </a:t>
            </a:r>
            <a:r>
              <a:rPr lang="en-US" b="1" dirty="0" err="1">
                <a:solidFill>
                  <a:schemeClr val="bg1"/>
                </a:solidFill>
                <a:latin typeface="Aptos"/>
              </a:rPr>
              <a:t>deja</a:t>
            </a:r>
            <a:r>
              <a:rPr lang="en-US" b="1" dirty="0">
                <a:solidFill>
                  <a:schemeClr val="bg1"/>
                </a:solidFill>
                <a:latin typeface="Aptos"/>
              </a:rPr>
              <a:t> </a:t>
            </a:r>
            <a:r>
              <a:rPr lang="en-US" b="1" dirty="0" err="1">
                <a:solidFill>
                  <a:schemeClr val="bg1"/>
                </a:solidFill>
                <a:latin typeface="Aptos"/>
              </a:rPr>
              <a:t>yo</a:t>
            </a:r>
            <a:r>
              <a:rPr lang="en-US" b="1" dirty="0">
                <a:solidFill>
                  <a:schemeClr val="bg1"/>
                </a:solidFill>
                <a:latin typeface="Aptos"/>
              </a:rPr>
              <a:t>:</a:t>
            </a:r>
          </a:p>
          <a:p>
            <a:pPr algn="ctr"/>
            <a:r>
              <a:rPr lang="en-US" dirty="0">
                <a:solidFill>
                  <a:schemeClr val="bg1"/>
                </a:solidFill>
                <a:latin typeface="Aptos"/>
              </a:rPr>
              <a:t>Antre </a:t>
            </a:r>
            <a:r>
              <a:rPr lang="en-US" dirty="0" err="1">
                <a:solidFill>
                  <a:schemeClr val="bg1"/>
                </a:solidFill>
                <a:latin typeface="Aptos"/>
              </a:rPr>
              <a:t>adrès</a:t>
            </a:r>
            <a:r>
              <a:rPr lang="en-US" dirty="0">
                <a:solidFill>
                  <a:schemeClr val="bg1"/>
                </a:solidFill>
                <a:latin typeface="Aptos"/>
              </a:rPr>
              <a:t> </a:t>
            </a:r>
            <a:r>
              <a:rPr lang="en-US" dirty="0" err="1">
                <a:solidFill>
                  <a:schemeClr val="bg1"/>
                </a:solidFill>
                <a:latin typeface="Aptos"/>
              </a:rPr>
              <a:t>imèl</a:t>
            </a:r>
            <a:r>
              <a:rPr lang="en-US" dirty="0">
                <a:solidFill>
                  <a:schemeClr val="bg1"/>
                </a:solidFill>
                <a:latin typeface="Aptos"/>
              </a:rPr>
              <a:t> ak </a:t>
            </a:r>
            <a:r>
              <a:rPr lang="en-US" dirty="0" err="1">
                <a:solidFill>
                  <a:schemeClr val="bg1"/>
                </a:solidFill>
                <a:latin typeface="Aptos"/>
              </a:rPr>
              <a:t>modpas</a:t>
            </a:r>
            <a:r>
              <a:rPr lang="en-US" dirty="0">
                <a:solidFill>
                  <a:schemeClr val="bg1"/>
                </a:solidFill>
                <a:latin typeface="Aptos"/>
              </a:rPr>
              <a:t> </a:t>
            </a:r>
            <a:r>
              <a:rPr lang="en-US" dirty="0" err="1">
                <a:solidFill>
                  <a:schemeClr val="bg1"/>
                </a:solidFill>
                <a:latin typeface="Aptos"/>
              </a:rPr>
              <a:t>ou</a:t>
            </a:r>
            <a:r>
              <a:rPr lang="en-US" dirty="0">
                <a:solidFill>
                  <a:schemeClr val="bg1"/>
                </a:solidFill>
                <a:latin typeface="Aptos"/>
              </a:rPr>
              <a:t> te </a:t>
            </a:r>
            <a:r>
              <a:rPr lang="en-US" dirty="0" err="1">
                <a:solidFill>
                  <a:schemeClr val="bg1"/>
                </a:solidFill>
                <a:latin typeface="Aptos"/>
              </a:rPr>
              <a:t>anrejistre</a:t>
            </a:r>
            <a:r>
              <a:rPr lang="en-US" dirty="0">
                <a:solidFill>
                  <a:schemeClr val="bg1"/>
                </a:solidFill>
                <a:latin typeface="Aptos"/>
              </a:rPr>
              <a:t> a, epi </a:t>
            </a:r>
            <a:r>
              <a:rPr lang="en-US" dirty="0" err="1">
                <a:solidFill>
                  <a:schemeClr val="bg1"/>
                </a:solidFill>
                <a:latin typeface="Aptos"/>
              </a:rPr>
              <a:t>klike</a:t>
            </a:r>
            <a:r>
              <a:rPr lang="en-US" dirty="0">
                <a:solidFill>
                  <a:schemeClr val="bg1"/>
                </a:solidFill>
                <a:latin typeface="Aptos"/>
              </a:rPr>
              <a:t> sou</a:t>
            </a:r>
          </a:p>
          <a:p>
            <a:pPr algn="ctr"/>
            <a:r>
              <a:rPr lang="en-US" b="1" dirty="0" err="1">
                <a:solidFill>
                  <a:schemeClr val="bg1"/>
                </a:solidFill>
                <a:latin typeface="Aptos"/>
              </a:rPr>
              <a:t>Konekte</a:t>
            </a:r>
            <a:r>
              <a:rPr lang="en-US" dirty="0">
                <a:solidFill>
                  <a:schemeClr val="bg1"/>
                </a:solidFill>
                <a:latin typeface="Aptos"/>
              </a:rPr>
              <a:t>. </a:t>
            </a:r>
          </a:p>
        </p:txBody>
      </p:sp>
      <p:sp>
        <p:nvSpPr>
          <p:cNvPr id="28" name="TextBox 27">
            <a:extLst>
              <a:ext uri="{FF2B5EF4-FFF2-40B4-BE49-F238E27FC236}">
                <a16:creationId xmlns:a16="http://schemas.microsoft.com/office/drawing/2014/main" id="{A80E6720-F0BA-F3EF-25D9-312674062FDF}"/>
              </a:ext>
            </a:extLst>
          </p:cNvPr>
          <p:cNvSpPr txBox="1"/>
          <p:nvPr/>
        </p:nvSpPr>
        <p:spPr>
          <a:xfrm>
            <a:off x="4635034" y="3946616"/>
            <a:ext cx="943890" cy="261610"/>
          </a:xfrm>
          <a:prstGeom prst="rect">
            <a:avLst/>
          </a:prstGeom>
          <a:solidFill>
            <a:srgbClr val="F9F9F9"/>
          </a:solidFill>
          <a:ln>
            <a:solidFill>
              <a:srgbClr val="F9F9F9"/>
            </a:solidFill>
          </a:ln>
        </p:spPr>
        <p:txBody>
          <a:bodyPr wrap="square" rtlCol="0">
            <a:spAutoFit/>
          </a:bodyPr>
          <a:lstStyle/>
          <a:p>
            <a:r>
              <a:rPr lang="en-US" sz="1050" b="1" dirty="0" err="1">
                <a:solidFill>
                  <a:schemeClr val="bg2">
                    <a:lumMod val="25000"/>
                  </a:schemeClr>
                </a:solidFill>
                <a:latin typeface="Arial" panose="020B0604020202020204" pitchFamily="34" charset="0"/>
                <a:cs typeface="Arial" panose="020B0604020202020204" pitchFamily="34" charset="0"/>
              </a:rPr>
              <a:t>Modpas</a:t>
            </a:r>
            <a:endParaRPr lang="es-AR" sz="1050" b="1" dirty="0">
              <a:solidFill>
                <a:schemeClr val="bg2">
                  <a:lumMod val="25000"/>
                </a:schemeClr>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2C9137B8-2987-940E-21C8-F9F6241AFFAF}"/>
              </a:ext>
            </a:extLst>
          </p:cNvPr>
          <p:cNvSpPr txBox="1"/>
          <p:nvPr/>
        </p:nvSpPr>
        <p:spPr>
          <a:xfrm>
            <a:off x="5657027" y="3974669"/>
            <a:ext cx="1533180" cy="261610"/>
          </a:xfrm>
          <a:prstGeom prst="rect">
            <a:avLst/>
          </a:prstGeom>
          <a:solidFill>
            <a:srgbClr val="FFFFFF"/>
          </a:solidFill>
          <a:ln>
            <a:noFill/>
          </a:ln>
        </p:spPr>
        <p:txBody>
          <a:bodyPr wrap="square" rtlCol="0">
            <a:spAutoFit/>
          </a:bodyPr>
          <a:lstStyle/>
          <a:p>
            <a:r>
              <a:rPr lang="en-US" sz="1050" dirty="0">
                <a:solidFill>
                  <a:schemeClr val="bg2">
                    <a:lumMod val="25000"/>
                  </a:schemeClr>
                </a:solidFill>
                <a:latin typeface="Arial" panose="020B0604020202020204" pitchFamily="34" charset="0"/>
                <a:cs typeface="Arial" panose="020B0604020202020204" pitchFamily="34" charset="0"/>
              </a:rPr>
              <a:t>Antre </a:t>
            </a:r>
            <a:r>
              <a:rPr lang="en-US" sz="1050" dirty="0" err="1">
                <a:solidFill>
                  <a:schemeClr val="bg2">
                    <a:lumMod val="25000"/>
                  </a:schemeClr>
                </a:solidFill>
                <a:latin typeface="Arial" panose="020B0604020202020204" pitchFamily="34" charset="0"/>
                <a:cs typeface="Arial" panose="020B0604020202020204" pitchFamily="34" charset="0"/>
              </a:rPr>
              <a:t>Modpas</a:t>
            </a:r>
            <a:r>
              <a:rPr lang="en-US" sz="1050" dirty="0">
                <a:solidFill>
                  <a:schemeClr val="bg2">
                    <a:lumMod val="25000"/>
                  </a:schemeClr>
                </a:solidFill>
                <a:latin typeface="Arial" panose="020B0604020202020204" pitchFamily="34" charset="0"/>
                <a:cs typeface="Arial" panose="020B0604020202020204" pitchFamily="34" charset="0"/>
              </a:rPr>
              <a:t> </a:t>
            </a:r>
            <a:r>
              <a:rPr lang="en-US" sz="1050" dirty="0" err="1">
                <a:solidFill>
                  <a:schemeClr val="bg2">
                    <a:lumMod val="25000"/>
                  </a:schemeClr>
                </a:solidFill>
                <a:latin typeface="Arial" panose="020B0604020202020204" pitchFamily="34" charset="0"/>
                <a:cs typeface="Arial" panose="020B0604020202020204" pitchFamily="34" charset="0"/>
              </a:rPr>
              <a:t>ou</a:t>
            </a:r>
            <a:endParaRPr lang="es-AR" sz="1050" dirty="0">
              <a:solidFill>
                <a:schemeClr val="bg2">
                  <a:lumMod val="25000"/>
                </a:scheme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31DC463C-C06B-02B2-43DB-E63E3F4CE441}"/>
              </a:ext>
            </a:extLst>
          </p:cNvPr>
          <p:cNvSpPr txBox="1"/>
          <p:nvPr/>
        </p:nvSpPr>
        <p:spPr>
          <a:xfrm>
            <a:off x="4681882" y="4500842"/>
            <a:ext cx="1455160" cy="253916"/>
          </a:xfrm>
          <a:prstGeom prst="rect">
            <a:avLst/>
          </a:prstGeom>
          <a:solidFill>
            <a:srgbClr val="F9F9F9"/>
          </a:solidFill>
          <a:ln>
            <a:solidFill>
              <a:srgbClr val="F9F9F9"/>
            </a:solidFill>
          </a:ln>
        </p:spPr>
        <p:txBody>
          <a:bodyPr wrap="square" rtlCol="0">
            <a:spAutoFit/>
          </a:bodyPr>
          <a:lstStyle/>
          <a:p>
            <a:r>
              <a:rPr lang="en-US" sz="1050" dirty="0">
                <a:solidFill>
                  <a:srgbClr val="224781"/>
                </a:solidFill>
                <a:latin typeface="Arial" panose="020B0604020202020204" pitchFamily="34" charset="0"/>
                <a:cs typeface="Arial" panose="020B0604020202020204" pitchFamily="34" charset="0"/>
              </a:rPr>
              <a:t>Ou </a:t>
            </a:r>
            <a:r>
              <a:rPr lang="en-US" sz="1050" dirty="0" err="1">
                <a:solidFill>
                  <a:srgbClr val="224781"/>
                </a:solidFill>
                <a:latin typeface="Arial" panose="020B0604020202020204" pitchFamily="34" charset="0"/>
                <a:cs typeface="Arial" panose="020B0604020202020204" pitchFamily="34" charset="0"/>
              </a:rPr>
              <a:t>bliye</a:t>
            </a:r>
            <a:r>
              <a:rPr lang="en-US" sz="1050" dirty="0">
                <a:solidFill>
                  <a:srgbClr val="224781"/>
                </a:solidFill>
                <a:latin typeface="Arial" panose="020B0604020202020204" pitchFamily="34" charset="0"/>
                <a:cs typeface="Arial" panose="020B0604020202020204" pitchFamily="34" charset="0"/>
              </a:rPr>
              <a:t> </a:t>
            </a:r>
            <a:r>
              <a:rPr lang="en-US" sz="1050" dirty="0" err="1">
                <a:solidFill>
                  <a:srgbClr val="224781"/>
                </a:solidFill>
                <a:latin typeface="Arial" panose="020B0604020202020204" pitchFamily="34" charset="0"/>
                <a:cs typeface="Arial" panose="020B0604020202020204" pitchFamily="34" charset="0"/>
              </a:rPr>
              <a:t>modpas</a:t>
            </a:r>
            <a:r>
              <a:rPr lang="en-US" sz="1050" dirty="0">
                <a:solidFill>
                  <a:srgbClr val="224781"/>
                </a:solidFill>
                <a:latin typeface="Arial" panose="020B0604020202020204" pitchFamily="34" charset="0"/>
                <a:cs typeface="Arial" panose="020B0604020202020204" pitchFamily="34" charset="0"/>
              </a:rPr>
              <a:t> la?</a:t>
            </a:r>
            <a:endParaRPr lang="es-AR" sz="1050" dirty="0">
              <a:solidFill>
                <a:srgbClr val="224781"/>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74BE992F-0D5A-993B-1D5F-138DBAA39FB1}"/>
              </a:ext>
            </a:extLst>
          </p:cNvPr>
          <p:cNvSpPr txBox="1"/>
          <p:nvPr/>
        </p:nvSpPr>
        <p:spPr>
          <a:xfrm>
            <a:off x="6568440" y="4949555"/>
            <a:ext cx="800100" cy="246221"/>
          </a:xfrm>
          <a:prstGeom prst="rect">
            <a:avLst/>
          </a:prstGeom>
          <a:solidFill>
            <a:srgbClr val="757575"/>
          </a:solidFill>
          <a:ln>
            <a:noFill/>
          </a:ln>
        </p:spPr>
        <p:txBody>
          <a:bodyPr wrap="square" rtlCol="0">
            <a:spAutoFit/>
          </a:bodyPr>
          <a:lstStyle/>
          <a:p>
            <a:pPr algn="ctr"/>
            <a:r>
              <a:rPr lang="en-US" sz="1000" b="1" dirty="0" err="1">
                <a:solidFill>
                  <a:schemeClr val="bg1"/>
                </a:solidFill>
                <a:latin typeface="Arial" panose="020B0604020202020204" pitchFamily="34" charset="0"/>
                <a:cs typeface="Arial" panose="020B0604020202020204" pitchFamily="34" charset="0"/>
              </a:rPr>
              <a:t>Konekte</a:t>
            </a:r>
            <a:endParaRPr lang="es-AR" sz="1000" b="1"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AE5262E-1C6B-9E1D-236E-994A6A89BF98}"/>
              </a:ext>
              <a:ext uri="{C183D7F6-B498-43B3-948B-1728B52AA6E4}">
                <adec:decorative xmlns:adec="http://schemas.microsoft.com/office/drawing/2017/decorative" val="1"/>
              </a:ext>
            </a:extLst>
          </p:cNvPr>
          <p:cNvSpPr/>
          <p:nvPr/>
        </p:nvSpPr>
        <p:spPr>
          <a:xfrm>
            <a:off x="870111" y="6132515"/>
            <a:ext cx="918711" cy="25391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4" name="Rectangle 33">
            <a:extLst>
              <a:ext uri="{FF2B5EF4-FFF2-40B4-BE49-F238E27FC236}">
                <a16:creationId xmlns:a16="http://schemas.microsoft.com/office/drawing/2014/main" id="{4B256ADD-5BBC-0D5C-F1EE-4305614F7ECA}"/>
              </a:ext>
              <a:ext uri="{C183D7F6-B498-43B3-948B-1728B52AA6E4}">
                <adec:decorative xmlns:adec="http://schemas.microsoft.com/office/drawing/2017/decorative" val="1"/>
              </a:ext>
            </a:extLst>
          </p:cNvPr>
          <p:cNvSpPr/>
          <p:nvPr/>
        </p:nvSpPr>
        <p:spPr>
          <a:xfrm>
            <a:off x="2040282" y="6184073"/>
            <a:ext cx="820095"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6" name="Rectangle 35">
            <a:extLst>
              <a:ext uri="{FF2B5EF4-FFF2-40B4-BE49-F238E27FC236}">
                <a16:creationId xmlns:a16="http://schemas.microsoft.com/office/drawing/2014/main" id="{6A35314C-3AC1-946E-022A-B4CC3A20BE16}"/>
              </a:ext>
              <a:ext uri="{C183D7F6-B498-43B3-948B-1728B52AA6E4}">
                <adec:decorative xmlns:adec="http://schemas.microsoft.com/office/drawing/2017/decorative" val="1"/>
              </a:ext>
            </a:extLst>
          </p:cNvPr>
          <p:cNvSpPr/>
          <p:nvPr/>
        </p:nvSpPr>
        <p:spPr>
          <a:xfrm>
            <a:off x="6031812" y="6184073"/>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Slide Number Placeholder 6">
            <a:extLst>
              <a:ext uri="{FF2B5EF4-FFF2-40B4-BE49-F238E27FC236}">
                <a16:creationId xmlns:a16="http://schemas.microsoft.com/office/drawing/2014/main" id="{9C2BF58A-32EE-48BA-67AC-EF98D71B359C}"/>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4</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0CB04FE0-A366-E3D1-0377-9111C7007E86}"/>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F6A8142-72B9-B1E7-1E88-B694C9BEB46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CE37BD13-031C-5E52-9554-748D9ED9CF60}"/>
              </a:ext>
            </a:extLst>
          </p:cNvPr>
          <p:cNvSpPr txBox="1"/>
          <p:nvPr/>
        </p:nvSpPr>
        <p:spPr>
          <a:xfrm>
            <a:off x="897472" y="6123345"/>
            <a:ext cx="1008594" cy="400110"/>
          </a:xfrm>
          <a:prstGeom prst="rect">
            <a:avLst/>
          </a:prstGeom>
          <a:noFill/>
          <a:ln>
            <a:noFill/>
          </a:ln>
        </p:spPr>
        <p:txBody>
          <a:bodyPr wrap="square" rtlCol="0">
            <a:spAutoFit/>
          </a:bodyPr>
          <a:lstStyle/>
          <a:p>
            <a:r>
              <a:rPr lang="en-US" sz="1000" dirty="0" err="1">
                <a:solidFill>
                  <a:srgbClr val="224781"/>
                </a:solidFill>
                <a:latin typeface="Arial" panose="020B0604020202020204" pitchFamily="34" charset="0"/>
                <a:cs typeface="Arial" panose="020B0604020202020204" pitchFamily="34" charset="0"/>
              </a:rPr>
              <a:t>Tèm</a:t>
            </a:r>
            <a:r>
              <a:rPr lang="en-US" sz="1000" dirty="0">
                <a:solidFill>
                  <a:srgbClr val="224781"/>
                </a:solidFill>
                <a:latin typeface="Arial" panose="020B0604020202020204" pitchFamily="34" charset="0"/>
                <a:cs typeface="Arial" panose="020B0604020202020204" pitchFamily="34" charset="0"/>
              </a:rPr>
              <a:t> </a:t>
            </a:r>
            <a:r>
              <a:rPr lang="en-US" sz="1000" dirty="0" err="1">
                <a:solidFill>
                  <a:srgbClr val="224781"/>
                </a:solidFill>
                <a:latin typeface="Arial" panose="020B0604020202020204" pitchFamily="34" charset="0"/>
                <a:cs typeface="Arial" panose="020B0604020202020204" pitchFamily="34" charset="0"/>
              </a:rPr>
              <a:t>Itilizasyon</a:t>
            </a:r>
            <a:r>
              <a:rPr lang="en-US" sz="1000" dirty="0">
                <a:solidFill>
                  <a:srgbClr val="224781"/>
                </a:solidFill>
                <a:latin typeface="Arial" panose="020B0604020202020204" pitchFamily="34" charset="0"/>
                <a:cs typeface="Arial" panose="020B0604020202020204" pitchFamily="34" charset="0"/>
              </a:rPr>
              <a:t> </a:t>
            </a:r>
            <a:r>
              <a:rPr lang="en-US" sz="1000" dirty="0" err="1">
                <a:solidFill>
                  <a:srgbClr val="224781"/>
                </a:solidFill>
                <a:latin typeface="Arial" panose="020B0604020202020204" pitchFamily="34" charset="0"/>
                <a:cs typeface="Arial" panose="020B0604020202020204" pitchFamily="34" charset="0"/>
              </a:rPr>
              <a:t>yo</a:t>
            </a:r>
            <a:endParaRPr lang="en-US" sz="1000" dirty="0">
              <a:solidFill>
                <a:srgbClr val="224781"/>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728320EF-C9EA-DD03-C554-A275075D5350}"/>
              </a:ext>
            </a:extLst>
          </p:cNvPr>
          <p:cNvSpPr txBox="1"/>
          <p:nvPr/>
        </p:nvSpPr>
        <p:spPr>
          <a:xfrm>
            <a:off x="1988631" y="6145549"/>
            <a:ext cx="1079853" cy="369332"/>
          </a:xfrm>
          <a:prstGeom prst="rect">
            <a:avLst/>
          </a:prstGeom>
          <a:noFill/>
          <a:ln>
            <a:noFill/>
          </a:ln>
        </p:spPr>
        <p:txBody>
          <a:bodyPr wrap="square" rtlCol="0">
            <a:spAutoFit/>
          </a:bodyPr>
          <a:lstStyle/>
          <a:p>
            <a:r>
              <a:rPr lang="en-US" sz="900" dirty="0">
                <a:solidFill>
                  <a:srgbClr val="224781"/>
                </a:solidFill>
                <a:latin typeface="Arial" panose="020B0604020202020204" pitchFamily="34" charset="0"/>
                <a:cs typeface="Arial" panose="020B0604020202020204" pitchFamily="34" charset="0"/>
              </a:rPr>
              <a:t>Politik </a:t>
            </a:r>
            <a:r>
              <a:rPr lang="en-US" sz="900" dirty="0" err="1">
                <a:solidFill>
                  <a:srgbClr val="224781"/>
                </a:solidFill>
                <a:latin typeface="Arial" panose="020B0604020202020204" pitchFamily="34" charset="0"/>
                <a:cs typeface="Arial" panose="020B0604020202020204" pitchFamily="34" charset="0"/>
              </a:rPr>
              <a:t>Konfidansyalite</a:t>
            </a:r>
            <a:endParaRPr lang="es-AR" sz="900" dirty="0">
              <a:solidFill>
                <a:srgbClr val="224781"/>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100B63A5-4141-8873-C3D0-4D9EB12B6FB4}"/>
              </a:ext>
            </a:extLst>
          </p:cNvPr>
          <p:cNvSpPr txBox="1"/>
          <p:nvPr/>
        </p:nvSpPr>
        <p:spPr>
          <a:xfrm>
            <a:off x="6041214" y="6152575"/>
            <a:ext cx="1079853" cy="230832"/>
          </a:xfrm>
          <a:prstGeom prst="rect">
            <a:avLst/>
          </a:prstGeom>
          <a:noFill/>
          <a:ln>
            <a:noFill/>
          </a:ln>
        </p:spPr>
        <p:txBody>
          <a:bodyPr wrap="square" rtlCol="0">
            <a:spAutoFit/>
          </a:bodyPr>
          <a:lstStyle/>
          <a:p>
            <a:r>
              <a:rPr lang="en-US" sz="900" i="1" dirty="0" err="1">
                <a:solidFill>
                  <a:srgbClr val="224781"/>
                </a:solidFill>
                <a:latin typeface="Arial" panose="020B0604020202020204" pitchFamily="34" charset="0"/>
                <a:cs typeface="Arial" panose="020B0604020202020204" pitchFamily="34" charset="0"/>
              </a:rPr>
              <a:t>Devlope</a:t>
            </a:r>
            <a:r>
              <a:rPr lang="en-US" sz="900" i="1" dirty="0">
                <a:solidFill>
                  <a:srgbClr val="224781"/>
                </a:solidFill>
                <a:latin typeface="Arial" panose="020B0604020202020204" pitchFamily="34" charset="0"/>
                <a:cs typeface="Arial" panose="020B0604020202020204" pitchFamily="34" charset="0"/>
              </a:rPr>
              <a:t> pa</a:t>
            </a:r>
            <a:endParaRPr lang="es-AR" sz="900" i="1" dirty="0">
              <a:solidFill>
                <a:srgbClr val="22478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5616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8D0DB-A852-3938-A115-0CF9F7ACBE70}"/>
            </a:ext>
          </a:extLst>
        </p:cNvPr>
        <p:cNvGrpSpPr/>
        <p:nvPr/>
      </p:nvGrpSpPr>
      <p:grpSpPr>
        <a:xfrm>
          <a:off x="0" y="0"/>
          <a:ext cx="0" cy="0"/>
          <a:chOff x="0" y="0"/>
          <a:chExt cx="0" cy="0"/>
        </a:xfrm>
      </p:grpSpPr>
      <p:pic>
        <p:nvPicPr>
          <p:cNvPr id="9" name="Picture 8" descr="&#10;Yon kapti ekran paj dakèy Pòtal Fanmi an, ki montre kote itilizatè yo ka chwazi En Español pou wè Pòtal Fanmi MCAS la an Espanyòl.">
            <a:extLst>
              <a:ext uri="{FF2B5EF4-FFF2-40B4-BE49-F238E27FC236}">
                <a16:creationId xmlns:a16="http://schemas.microsoft.com/office/drawing/2014/main" id="{7B4A7884-F361-C4D1-F628-A6728A6C08FB}"/>
              </a:ext>
            </a:extLst>
          </p:cNvPr>
          <p:cNvPicPr>
            <a:picLocks noChangeAspect="1"/>
          </p:cNvPicPr>
          <p:nvPr/>
        </p:nvPicPr>
        <p:blipFill>
          <a:blip r:embed="rId3"/>
          <a:stretch>
            <a:fillRect/>
          </a:stretch>
        </p:blipFill>
        <p:spPr>
          <a:xfrm>
            <a:off x="273680" y="1035934"/>
            <a:ext cx="5883150" cy="4770533"/>
          </a:xfrm>
          <a:prstGeom prst="rect">
            <a:avLst/>
          </a:prstGeom>
        </p:spPr>
      </p:pic>
      <p:sp>
        <p:nvSpPr>
          <p:cNvPr id="40" name="Oval 39">
            <a:extLst>
              <a:ext uri="{FF2B5EF4-FFF2-40B4-BE49-F238E27FC236}">
                <a16:creationId xmlns:a16="http://schemas.microsoft.com/office/drawing/2014/main" id="{9A7F4A5C-0B64-F20C-B96F-3D6F67DE59E0}"/>
              </a:ext>
              <a:ext uri="{C183D7F6-B498-43B3-948B-1728B52AA6E4}">
                <adec:decorative xmlns:adec="http://schemas.microsoft.com/office/drawing/2017/decorative" val="1"/>
              </a:ext>
            </a:extLst>
          </p:cNvPr>
          <p:cNvSpPr/>
          <p:nvPr/>
        </p:nvSpPr>
        <p:spPr>
          <a:xfrm>
            <a:off x="5576227" y="1812789"/>
            <a:ext cx="548347" cy="21544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Title 3">
            <a:extLst>
              <a:ext uri="{FF2B5EF4-FFF2-40B4-BE49-F238E27FC236}">
                <a16:creationId xmlns:a16="http://schemas.microsoft.com/office/drawing/2014/main" id="{BDFA611F-5979-6842-5E29-411DFEB22FE2}"/>
              </a:ext>
            </a:extLst>
          </p:cNvPr>
          <p:cNvSpPr>
            <a:spLocks noGrp="1"/>
          </p:cNvSpPr>
          <p:nvPr>
            <p:ph type="title"/>
          </p:nvPr>
        </p:nvSpPr>
        <p:spPr>
          <a:xfrm>
            <a:off x="12359" y="134394"/>
            <a:ext cx="10515600" cy="624734"/>
          </a:xfrm>
        </p:spPr>
        <p:txBody>
          <a:bodyPr>
            <a:normAutofit fontScale="90000"/>
          </a:bodyPr>
          <a:lstStyle/>
          <a:p>
            <a:r>
              <a:rPr lang="fr-FR" sz="5300" dirty="0" err="1">
                <a:solidFill>
                  <a:srgbClr val="1A4785"/>
                </a:solidFill>
                <a:latin typeface="Aptos" panose="020B0004020202020204" pitchFamily="34" charset="0"/>
                <a:ea typeface="Open Sans Light" pitchFamily="2" charset="0"/>
                <a:cs typeface="Open Sans Light" pitchFamily="2" charset="0"/>
              </a:rPr>
              <a:t>Kòmanse</a:t>
            </a:r>
            <a:r>
              <a:rPr lang="fr-FR" sz="5300" dirty="0">
                <a:solidFill>
                  <a:srgbClr val="1A4785"/>
                </a:solidFill>
                <a:latin typeface="Aptos" panose="020B0004020202020204" pitchFamily="34" charset="0"/>
                <a:ea typeface="Open Sans Light" pitchFamily="2" charset="0"/>
                <a:cs typeface="Open Sans Light" pitchFamily="2" charset="0"/>
              </a:rPr>
              <a:t>: </a:t>
            </a:r>
            <a:r>
              <a:rPr lang="fr-FR" sz="5300" dirty="0" err="1">
                <a:solidFill>
                  <a:srgbClr val="1A4785"/>
                </a:solidFill>
                <a:latin typeface="Aptos" panose="020B0004020202020204" pitchFamily="34" charset="0"/>
                <a:ea typeface="Open Sans Light" pitchFamily="2" charset="0"/>
                <a:cs typeface="Open Sans Light" pitchFamily="2" charset="0"/>
              </a:rPr>
              <a:t>Afiche</a:t>
            </a:r>
            <a:r>
              <a:rPr lang="fr-FR" sz="5300" dirty="0">
                <a:solidFill>
                  <a:srgbClr val="1A4785"/>
                </a:solidFill>
                <a:latin typeface="Aptos" panose="020B0004020202020204" pitchFamily="34" charset="0"/>
                <a:ea typeface="Open Sans Light" pitchFamily="2" charset="0"/>
                <a:cs typeface="Open Sans Light" pitchFamily="2" charset="0"/>
              </a:rPr>
              <a:t> </a:t>
            </a:r>
            <a:r>
              <a:rPr lang="fr-FR" sz="5300" dirty="0" err="1">
                <a:solidFill>
                  <a:srgbClr val="1A4785"/>
                </a:solidFill>
                <a:latin typeface="Aptos" panose="020B0004020202020204" pitchFamily="34" charset="0"/>
                <a:ea typeface="Open Sans Light" pitchFamily="2" charset="0"/>
                <a:cs typeface="Open Sans Light" pitchFamily="2" charset="0"/>
              </a:rPr>
              <a:t>paj</a:t>
            </a:r>
            <a:r>
              <a:rPr lang="fr-FR" sz="5300" dirty="0">
                <a:solidFill>
                  <a:srgbClr val="1A4785"/>
                </a:solidFill>
                <a:latin typeface="Aptos" panose="020B0004020202020204" pitchFamily="34" charset="0"/>
                <a:ea typeface="Open Sans Light" pitchFamily="2" charset="0"/>
                <a:cs typeface="Open Sans Light" pitchFamily="2" charset="0"/>
              </a:rPr>
              <a:t> la an </a:t>
            </a:r>
            <a:r>
              <a:rPr lang="fr-FR" sz="5300" dirty="0" err="1">
                <a:solidFill>
                  <a:srgbClr val="1A4785"/>
                </a:solidFill>
                <a:latin typeface="Aptos" panose="020B0004020202020204" pitchFamily="34" charset="0"/>
                <a:ea typeface="Open Sans Light" pitchFamily="2" charset="0"/>
                <a:cs typeface="Open Sans Light" pitchFamily="2" charset="0"/>
              </a:rPr>
              <a:t>Espanyòl</a:t>
            </a:r>
            <a:endParaRPr lang="en-US" dirty="0"/>
          </a:p>
        </p:txBody>
      </p:sp>
      <p:sp>
        <p:nvSpPr>
          <p:cNvPr id="16" name="Rectangle 15">
            <a:extLst>
              <a:ext uri="{FF2B5EF4-FFF2-40B4-BE49-F238E27FC236}">
                <a16:creationId xmlns:a16="http://schemas.microsoft.com/office/drawing/2014/main" id="{9C8141CA-36CC-3717-D2D0-97E7318EB56B}"/>
              </a:ext>
              <a:ext uri="{C183D7F6-B498-43B3-948B-1728B52AA6E4}">
                <adec:decorative xmlns:adec="http://schemas.microsoft.com/office/drawing/2017/decorative" val="1"/>
              </a:ext>
            </a:extLst>
          </p:cNvPr>
          <p:cNvSpPr/>
          <p:nvPr/>
        </p:nvSpPr>
        <p:spPr>
          <a:xfrm>
            <a:off x="1853425" y="1278613"/>
            <a:ext cx="1594625"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17" name="TextBox 16">
            <a:extLst>
              <a:ext uri="{FF2B5EF4-FFF2-40B4-BE49-F238E27FC236}">
                <a16:creationId xmlns:a16="http://schemas.microsoft.com/office/drawing/2014/main" id="{88C0E198-411B-9428-C7B1-2EC4BD7E8D50}"/>
              </a:ext>
            </a:extLst>
          </p:cNvPr>
          <p:cNvSpPr txBox="1"/>
          <p:nvPr/>
        </p:nvSpPr>
        <p:spPr>
          <a:xfrm>
            <a:off x="1853425" y="1251376"/>
            <a:ext cx="2151322" cy="400110"/>
          </a:xfrm>
          <a:prstGeom prst="rect">
            <a:avLst/>
          </a:prstGeom>
          <a:noFill/>
          <a:ln>
            <a:noFill/>
          </a:ln>
        </p:spPr>
        <p:txBody>
          <a:bodyPr wrap="square" rtlCol="0">
            <a:spAutoFit/>
          </a:bodyPr>
          <a:lstStyle/>
          <a:p>
            <a:r>
              <a:rPr lang="es-AR" sz="1000" dirty="0" err="1">
                <a:latin typeface="Aptos Slab Light" panose="020F05020202040A0204" pitchFamily="34" charset="0"/>
                <a:cs typeface="Arial" panose="020B0604020202020204" pitchFamily="34" charset="0"/>
              </a:rPr>
              <a:t>Depatman</a:t>
            </a:r>
            <a:r>
              <a:rPr lang="es-AR" sz="1000" dirty="0">
                <a:latin typeface="Aptos Slab Light" panose="020F05020202040A0204" pitchFamily="34" charset="0"/>
                <a:cs typeface="Arial" panose="020B0604020202020204" pitchFamily="34" charset="0"/>
              </a:rPr>
              <a:t> </a:t>
            </a:r>
            <a:r>
              <a:rPr lang="es-AR" sz="1000" dirty="0" err="1">
                <a:latin typeface="Aptos Slab Light" panose="020F05020202040A0204" pitchFamily="34" charset="0"/>
                <a:cs typeface="Arial" panose="020B0604020202020204" pitchFamily="34" charset="0"/>
              </a:rPr>
              <a:t>Edikasyon</a:t>
            </a:r>
            <a:r>
              <a:rPr lang="es-AR" sz="1000" dirty="0">
                <a:latin typeface="Aptos Slab Light" panose="020F05020202040A0204" pitchFamily="34" charset="0"/>
                <a:cs typeface="Arial" panose="020B0604020202020204" pitchFamily="34" charset="0"/>
              </a:rPr>
              <a:t> </a:t>
            </a:r>
            <a:r>
              <a:rPr lang="es-AR" sz="1000" dirty="0" err="1">
                <a:latin typeface="Aptos Slab Light" panose="020F05020202040A0204" pitchFamily="34" charset="0"/>
                <a:cs typeface="Arial" panose="020B0604020202020204" pitchFamily="34" charset="0"/>
              </a:rPr>
              <a:t>Primè</a:t>
            </a:r>
            <a:r>
              <a:rPr lang="es-AR" sz="1000" dirty="0">
                <a:latin typeface="Aptos Slab Light" panose="020F05020202040A0204" pitchFamily="34" charset="0"/>
                <a:cs typeface="Arial" panose="020B0604020202020204" pitchFamily="34" charset="0"/>
              </a:rPr>
              <a:t> ak </a:t>
            </a:r>
            <a:r>
              <a:rPr lang="es-AR" sz="1000" dirty="0" err="1">
                <a:latin typeface="Aptos Slab Light" panose="020F05020202040A0204" pitchFamily="34" charset="0"/>
                <a:cs typeface="Arial" panose="020B0604020202020204" pitchFamily="34" charset="0"/>
              </a:rPr>
              <a:t>Segondè</a:t>
            </a:r>
            <a:endParaRPr lang="es-AR" sz="1000" dirty="0">
              <a:latin typeface="Aptos Slab Light" panose="020F05020202040A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626AB4C-C2B5-49CC-1ABA-8C92604ADE9D}"/>
              </a:ext>
            </a:extLst>
          </p:cNvPr>
          <p:cNvSpPr txBox="1"/>
          <p:nvPr/>
        </p:nvSpPr>
        <p:spPr>
          <a:xfrm>
            <a:off x="4078204" y="1228703"/>
            <a:ext cx="1758990" cy="369332"/>
          </a:xfrm>
          <a:prstGeom prst="rect">
            <a:avLst/>
          </a:prstGeom>
          <a:solidFill>
            <a:srgbClr val="FFFFFF"/>
          </a:solidFill>
          <a:ln>
            <a:noFill/>
          </a:ln>
        </p:spPr>
        <p:txBody>
          <a:bodyPr wrap="square" rtlCol="0">
            <a:spAutoFit/>
          </a:bodyPr>
          <a:lstStyle/>
          <a:p>
            <a:r>
              <a:rPr lang="en-US" sz="900" b="1" i="1" dirty="0" err="1">
                <a:solidFill>
                  <a:srgbClr val="224781"/>
                </a:solidFill>
                <a:latin typeface="Arial" panose="020B0604020202020204" pitchFamily="34" charset="0"/>
                <a:cs typeface="Arial" panose="020B0604020202020204" pitchFamily="34" charset="0"/>
              </a:rPr>
              <a:t>Konekte</a:t>
            </a:r>
            <a:r>
              <a:rPr lang="en-US" sz="900" b="1" i="1" dirty="0">
                <a:solidFill>
                  <a:srgbClr val="224781"/>
                </a:solidFill>
                <a:latin typeface="Arial" panose="020B0604020202020204" pitchFamily="34" charset="0"/>
                <a:cs typeface="Arial" panose="020B0604020202020204" pitchFamily="34" charset="0"/>
              </a:rPr>
              <a:t> </a:t>
            </a:r>
            <a:r>
              <a:rPr lang="en-US" sz="900" b="1" i="1" dirty="0" err="1">
                <a:solidFill>
                  <a:srgbClr val="224781"/>
                </a:solidFill>
                <a:latin typeface="Arial" panose="020B0604020202020204" pitchFamily="34" charset="0"/>
                <a:cs typeface="Arial" panose="020B0604020202020204" pitchFamily="34" charset="0"/>
              </a:rPr>
              <a:t>pou</a:t>
            </a:r>
            <a:r>
              <a:rPr lang="en-US" sz="900" b="1" i="1" dirty="0">
                <a:solidFill>
                  <a:srgbClr val="224781"/>
                </a:solidFill>
                <a:latin typeface="Arial" panose="020B0604020202020204" pitchFamily="34" charset="0"/>
                <a:cs typeface="Arial" panose="020B0604020202020204" pitchFamily="34" charset="0"/>
              </a:rPr>
              <a:t> w ka </a:t>
            </a:r>
            <a:r>
              <a:rPr lang="en-US" sz="900" b="1" i="1" dirty="0" err="1">
                <a:solidFill>
                  <a:srgbClr val="224781"/>
                </a:solidFill>
                <a:latin typeface="Arial" panose="020B0604020202020204" pitchFamily="34" charset="0"/>
                <a:cs typeface="Arial" panose="020B0604020202020204" pitchFamily="34" charset="0"/>
              </a:rPr>
              <a:t>wè</a:t>
            </a:r>
            <a:r>
              <a:rPr lang="en-US" sz="900" b="1" i="1" dirty="0">
                <a:solidFill>
                  <a:srgbClr val="224781"/>
                </a:solidFill>
                <a:latin typeface="Arial" panose="020B0604020202020204" pitchFamily="34" charset="0"/>
                <a:cs typeface="Arial" panose="020B0604020202020204" pitchFamily="34" charset="0"/>
              </a:rPr>
              <a:t> </a:t>
            </a:r>
            <a:r>
              <a:rPr lang="en-US" sz="900" b="1" i="1" dirty="0" err="1">
                <a:solidFill>
                  <a:srgbClr val="224781"/>
                </a:solidFill>
                <a:latin typeface="Arial" panose="020B0604020202020204" pitchFamily="34" charset="0"/>
                <a:cs typeface="Arial" panose="020B0604020202020204" pitchFamily="34" charset="0"/>
              </a:rPr>
              <a:t>rezilta</a:t>
            </a:r>
            <a:r>
              <a:rPr lang="en-US" sz="900" b="1" i="1" dirty="0">
                <a:solidFill>
                  <a:srgbClr val="224781"/>
                </a:solidFill>
                <a:latin typeface="Arial" panose="020B0604020202020204" pitchFamily="34" charset="0"/>
                <a:cs typeface="Arial" panose="020B0604020202020204" pitchFamily="34" charset="0"/>
              </a:rPr>
              <a:t> MCAS </a:t>
            </a:r>
            <a:r>
              <a:rPr lang="en-US" sz="900" b="1" i="1" dirty="0" err="1">
                <a:solidFill>
                  <a:srgbClr val="224781"/>
                </a:solidFill>
                <a:latin typeface="Arial" panose="020B0604020202020204" pitchFamily="34" charset="0"/>
                <a:cs typeface="Arial" panose="020B0604020202020204" pitchFamily="34" charset="0"/>
              </a:rPr>
              <a:t>elèv</a:t>
            </a:r>
            <a:r>
              <a:rPr lang="en-US" sz="900" b="1" i="1" dirty="0">
                <a:solidFill>
                  <a:srgbClr val="224781"/>
                </a:solidFill>
                <a:latin typeface="Arial" panose="020B0604020202020204" pitchFamily="34" charset="0"/>
                <a:cs typeface="Arial" panose="020B0604020202020204" pitchFamily="34" charset="0"/>
              </a:rPr>
              <a:t> </a:t>
            </a:r>
            <a:r>
              <a:rPr lang="en-US" sz="900" b="1" i="1" dirty="0" err="1">
                <a:solidFill>
                  <a:srgbClr val="224781"/>
                </a:solidFill>
                <a:latin typeface="Arial" panose="020B0604020202020204" pitchFamily="34" charset="0"/>
                <a:cs typeface="Arial" panose="020B0604020202020204" pitchFamily="34" charset="0"/>
              </a:rPr>
              <a:t>ou</a:t>
            </a:r>
            <a:r>
              <a:rPr lang="en-US" sz="900" b="1" i="1" dirty="0">
                <a:solidFill>
                  <a:srgbClr val="224781"/>
                </a:solidFill>
                <a:latin typeface="Arial" panose="020B0604020202020204" pitchFamily="34" charset="0"/>
                <a:cs typeface="Arial" panose="020B0604020202020204" pitchFamily="34" charset="0"/>
              </a:rPr>
              <a:t> a</a:t>
            </a:r>
          </a:p>
        </p:txBody>
      </p:sp>
      <p:sp>
        <p:nvSpPr>
          <p:cNvPr id="15" name="TextBox 14">
            <a:extLst>
              <a:ext uri="{FF2B5EF4-FFF2-40B4-BE49-F238E27FC236}">
                <a16:creationId xmlns:a16="http://schemas.microsoft.com/office/drawing/2014/main" id="{F635359F-BE63-142E-A86F-6334398613D1}"/>
              </a:ext>
            </a:extLst>
          </p:cNvPr>
          <p:cNvSpPr txBox="1"/>
          <p:nvPr/>
        </p:nvSpPr>
        <p:spPr>
          <a:xfrm>
            <a:off x="5333499" y="1818850"/>
            <a:ext cx="863389" cy="215444"/>
          </a:xfrm>
          <a:prstGeom prst="rect">
            <a:avLst/>
          </a:prstGeom>
          <a:noFill/>
          <a:ln>
            <a:noFill/>
          </a:ln>
        </p:spPr>
        <p:txBody>
          <a:bodyPr wrap="square" rtlCol="0">
            <a:spAutoFit/>
          </a:bodyPr>
          <a:lstStyle/>
          <a:p>
            <a:pPr algn="r"/>
            <a:r>
              <a:rPr lang="en-US" sz="800" dirty="0">
                <a:solidFill>
                  <a:srgbClr val="224781"/>
                </a:solidFill>
                <a:latin typeface="Arial" panose="020B0604020202020204" pitchFamily="34" charset="0"/>
                <a:cs typeface="Arial" panose="020B0604020202020204" pitchFamily="34" charset="0"/>
              </a:rPr>
              <a:t>An </a:t>
            </a:r>
            <a:r>
              <a:rPr lang="en-US" sz="800" dirty="0" err="1">
                <a:solidFill>
                  <a:srgbClr val="224781"/>
                </a:solidFill>
                <a:latin typeface="Arial" panose="020B0604020202020204" pitchFamily="34" charset="0"/>
                <a:cs typeface="Arial" panose="020B0604020202020204" pitchFamily="34" charset="0"/>
              </a:rPr>
              <a:t>Espanyòl</a:t>
            </a:r>
            <a:endParaRPr lang="es-AR" sz="800" dirty="0">
              <a:solidFill>
                <a:srgbClr val="22478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5A136A7-36B6-A882-1D3B-3F03BB2D5DFC}"/>
              </a:ext>
            </a:extLst>
          </p:cNvPr>
          <p:cNvSpPr txBox="1"/>
          <p:nvPr/>
        </p:nvSpPr>
        <p:spPr>
          <a:xfrm>
            <a:off x="349880" y="1962149"/>
            <a:ext cx="1870243" cy="307777"/>
          </a:xfrm>
          <a:prstGeom prst="rect">
            <a:avLst/>
          </a:prstGeom>
          <a:solidFill>
            <a:srgbClr val="F9F9F9"/>
          </a:solidFill>
          <a:ln>
            <a:noFill/>
          </a:ln>
        </p:spPr>
        <p:txBody>
          <a:bodyPr wrap="square" rtlCol="0">
            <a:spAutoFit/>
          </a:bodyPr>
          <a:lstStyle/>
          <a:p>
            <a:r>
              <a:rPr lang="en-US" sz="1400" dirty="0" err="1">
                <a:solidFill>
                  <a:schemeClr val="bg2">
                    <a:lumMod val="25000"/>
                  </a:schemeClr>
                </a:solidFill>
                <a:latin typeface="Arial" panose="020B0604020202020204" pitchFamily="34" charset="0"/>
                <a:cs typeface="Arial" panose="020B0604020202020204" pitchFamily="34" charset="0"/>
              </a:rPr>
              <a:t>Nouvo</a:t>
            </a:r>
            <a:r>
              <a:rPr lang="en-US" sz="1400" dirty="0">
                <a:solidFill>
                  <a:schemeClr val="bg2">
                    <a:lumMod val="25000"/>
                  </a:schemeClr>
                </a:solidFill>
                <a:latin typeface="Arial" panose="020B0604020202020204" pitchFamily="34" charset="0"/>
                <a:cs typeface="Arial" panose="020B0604020202020204" pitchFamily="34" charset="0"/>
              </a:rPr>
              <a:t> </a:t>
            </a:r>
            <a:r>
              <a:rPr lang="en-US" sz="1400" dirty="0" err="1"/>
              <a:t>Itilizatè</a:t>
            </a:r>
            <a:r>
              <a:rPr lang="en-US" sz="1400" dirty="0"/>
              <a:t> </a:t>
            </a:r>
            <a:r>
              <a:rPr lang="en-US" sz="1400" dirty="0" err="1"/>
              <a:t>yo</a:t>
            </a:r>
            <a:endParaRPr lang="es-AR" sz="1400" dirty="0">
              <a:solidFill>
                <a:schemeClr val="bg2">
                  <a:lumMod val="2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2E05F1E-BF6A-676A-E957-671539141DEB}"/>
              </a:ext>
            </a:extLst>
          </p:cNvPr>
          <p:cNvSpPr txBox="1"/>
          <p:nvPr/>
        </p:nvSpPr>
        <p:spPr>
          <a:xfrm>
            <a:off x="424081" y="2538054"/>
            <a:ext cx="2595344" cy="369332"/>
          </a:xfrm>
          <a:prstGeom prst="rect">
            <a:avLst/>
          </a:prstGeom>
          <a:solidFill>
            <a:srgbClr val="F9F9F9"/>
          </a:solidFill>
          <a:ln>
            <a:solidFill>
              <a:srgbClr val="F9F9F9"/>
            </a:solidFill>
          </a:ln>
        </p:spPr>
        <p:txBody>
          <a:bodyPr wrap="square" rtlCol="0">
            <a:spAutoFit/>
          </a:bodyPr>
          <a:lstStyle/>
          <a:p>
            <a:r>
              <a:rPr lang="fr-FR" sz="900" dirty="0">
                <a:solidFill>
                  <a:schemeClr val="bg2">
                    <a:lumMod val="25000"/>
                  </a:schemeClr>
                </a:solidFill>
                <a:latin typeface="Arial" panose="020B0604020202020204" pitchFamily="34" charset="0"/>
                <a:cs typeface="Arial" panose="020B0604020202020204" pitchFamily="34" charset="0"/>
              </a:rPr>
              <a:t>Antre kòd enskripsyon elèv ou a ak dat nesans ou.  </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C9F101A-3A37-9B82-1460-42C101050116}"/>
              </a:ext>
            </a:extLst>
          </p:cNvPr>
          <p:cNvSpPr txBox="1"/>
          <p:nvPr/>
        </p:nvSpPr>
        <p:spPr>
          <a:xfrm>
            <a:off x="383882" y="3010118"/>
            <a:ext cx="1321093" cy="230832"/>
          </a:xfrm>
          <a:prstGeom prst="rect">
            <a:avLst/>
          </a:prstGeom>
          <a:solidFill>
            <a:srgbClr val="F9F9F9"/>
          </a:solidFill>
          <a:ln>
            <a:solidFill>
              <a:srgbClr val="F9F9F9"/>
            </a:solidFill>
          </a:ln>
        </p:spPr>
        <p:txBody>
          <a:bodyPr wrap="square" rtlCol="0">
            <a:spAutoFit/>
          </a:bodyPr>
          <a:lstStyle/>
          <a:p>
            <a:r>
              <a:rPr lang="en-US" sz="900" b="1" dirty="0" err="1">
                <a:solidFill>
                  <a:schemeClr val="bg2">
                    <a:lumMod val="25000"/>
                  </a:schemeClr>
                </a:solidFill>
                <a:latin typeface="Arial" panose="020B0604020202020204" pitchFamily="34" charset="0"/>
                <a:cs typeface="Arial" panose="020B0604020202020204" pitchFamily="34" charset="0"/>
              </a:rPr>
              <a:t>Kòd</a:t>
            </a:r>
            <a:r>
              <a:rPr lang="en-US" sz="900" b="1" dirty="0">
                <a:solidFill>
                  <a:schemeClr val="bg2">
                    <a:lumMod val="25000"/>
                  </a:schemeClr>
                </a:solidFill>
                <a:latin typeface="Arial" panose="020B0604020202020204" pitchFamily="34" charset="0"/>
                <a:cs typeface="Arial" panose="020B0604020202020204" pitchFamily="34" charset="0"/>
              </a:rPr>
              <a:t> </a:t>
            </a:r>
            <a:r>
              <a:rPr lang="en-US" sz="900" b="1" dirty="0" err="1">
                <a:solidFill>
                  <a:schemeClr val="bg2">
                    <a:lumMod val="25000"/>
                  </a:schemeClr>
                </a:solidFill>
                <a:latin typeface="Arial" panose="020B0604020202020204" pitchFamily="34" charset="0"/>
                <a:cs typeface="Arial" panose="020B0604020202020204" pitchFamily="34" charset="0"/>
              </a:rPr>
              <a:t>Enskripsyon</a:t>
            </a:r>
            <a:r>
              <a:rPr lang="en-US" sz="900" b="1" dirty="0">
                <a:solidFill>
                  <a:schemeClr val="bg2">
                    <a:lumMod val="25000"/>
                  </a:schemeClr>
                </a:solidFill>
                <a:latin typeface="Arial" panose="020B0604020202020204" pitchFamily="34" charset="0"/>
                <a:cs typeface="Arial" panose="020B0604020202020204" pitchFamily="34" charset="0"/>
              </a:rPr>
              <a:t>:</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B7C9BE4E-26CD-CCAF-F6A7-2A42213EB901}"/>
              </a:ext>
            </a:extLst>
          </p:cNvPr>
          <p:cNvSpPr txBox="1"/>
          <p:nvPr/>
        </p:nvSpPr>
        <p:spPr>
          <a:xfrm>
            <a:off x="502256" y="3273151"/>
            <a:ext cx="1994325" cy="230832"/>
          </a:xfrm>
          <a:prstGeom prst="rect">
            <a:avLst/>
          </a:prstGeom>
          <a:solidFill>
            <a:srgbClr val="FFFFFF"/>
          </a:solidFill>
          <a:ln>
            <a:solidFill>
              <a:srgbClr val="F9F9F9"/>
            </a:solidFill>
          </a:ln>
        </p:spPr>
        <p:txBody>
          <a:bodyPr wrap="square" rtlCol="0">
            <a:spAutoFit/>
          </a:bodyPr>
          <a:lstStyle/>
          <a:p>
            <a:r>
              <a:rPr lang="en-US" sz="900" dirty="0" err="1">
                <a:solidFill>
                  <a:schemeClr val="bg2">
                    <a:lumMod val="25000"/>
                  </a:schemeClr>
                </a:solidFill>
                <a:latin typeface="Arial" panose="020B0604020202020204" pitchFamily="34" charset="0"/>
                <a:cs typeface="Arial" panose="020B0604020202020204" pitchFamily="34" charset="0"/>
              </a:rPr>
              <a:t>Kòd</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Enskripsyon</a:t>
            </a:r>
            <a:r>
              <a:rPr lang="en-US" sz="900" dirty="0">
                <a:solidFill>
                  <a:schemeClr val="bg2">
                    <a:lumMod val="25000"/>
                  </a:schemeClr>
                </a:solidFill>
                <a:latin typeface="Arial" panose="020B0604020202020204" pitchFamily="34" charset="0"/>
                <a:cs typeface="Arial" panose="020B0604020202020204" pitchFamily="34" charset="0"/>
              </a:rPr>
              <a:t> a 12-karaktè</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B91DA335-5088-0528-F385-A1B383ADDEFB}"/>
              </a:ext>
            </a:extLst>
          </p:cNvPr>
          <p:cNvSpPr txBox="1"/>
          <p:nvPr/>
        </p:nvSpPr>
        <p:spPr>
          <a:xfrm>
            <a:off x="422191" y="3755836"/>
            <a:ext cx="933974" cy="230832"/>
          </a:xfrm>
          <a:prstGeom prst="rect">
            <a:avLst/>
          </a:prstGeom>
          <a:solidFill>
            <a:srgbClr val="F9F9F9"/>
          </a:solidFill>
          <a:ln>
            <a:solidFill>
              <a:srgbClr val="F9F9F9"/>
            </a:solidFill>
          </a:ln>
        </p:spPr>
        <p:txBody>
          <a:bodyPr wrap="square" rtlCol="0">
            <a:spAutoFit/>
          </a:bodyPr>
          <a:lstStyle/>
          <a:p>
            <a:r>
              <a:rPr lang="en-US" sz="900" b="1" dirty="0">
                <a:solidFill>
                  <a:schemeClr val="bg2">
                    <a:lumMod val="25000"/>
                  </a:schemeClr>
                </a:solidFill>
                <a:latin typeface="Arial" panose="020B0604020202020204" pitchFamily="34" charset="0"/>
                <a:cs typeface="Arial" panose="020B0604020202020204" pitchFamily="34" charset="0"/>
              </a:rPr>
              <a:t>Dat </a:t>
            </a:r>
            <a:r>
              <a:rPr lang="en-US" sz="900" b="1" dirty="0" err="1">
                <a:solidFill>
                  <a:schemeClr val="bg2">
                    <a:lumMod val="25000"/>
                  </a:schemeClr>
                </a:solidFill>
                <a:latin typeface="Arial" panose="020B0604020202020204" pitchFamily="34" charset="0"/>
                <a:cs typeface="Arial" panose="020B0604020202020204" pitchFamily="34" charset="0"/>
              </a:rPr>
              <a:t>Nesans</a:t>
            </a:r>
            <a:r>
              <a:rPr lang="en-US" sz="900" b="1" dirty="0">
                <a:solidFill>
                  <a:schemeClr val="bg2">
                    <a:lumMod val="25000"/>
                  </a:schemeClr>
                </a:solidFill>
                <a:latin typeface="Arial" panose="020B0604020202020204" pitchFamily="34" charset="0"/>
                <a:cs typeface="Arial" panose="020B0604020202020204" pitchFamily="34" charset="0"/>
              </a:rPr>
              <a:t>:</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7F89710-EDD5-AE94-6F09-5534092D3D81}"/>
              </a:ext>
            </a:extLst>
          </p:cNvPr>
          <p:cNvSpPr txBox="1"/>
          <p:nvPr/>
        </p:nvSpPr>
        <p:spPr>
          <a:xfrm>
            <a:off x="1430554" y="3780789"/>
            <a:ext cx="368946" cy="200055"/>
          </a:xfrm>
          <a:prstGeom prst="rect">
            <a:avLst/>
          </a:prstGeom>
          <a:solidFill>
            <a:srgbClr val="FFFFFF"/>
          </a:solidFill>
          <a:ln>
            <a:solidFill>
              <a:srgbClr val="F9F9F9"/>
            </a:solidFill>
          </a:ln>
        </p:spPr>
        <p:txBody>
          <a:bodyPr wrap="square" rtlCol="0">
            <a:spAutoFit/>
          </a:bodyPr>
          <a:lstStyle/>
          <a:p>
            <a:r>
              <a:rPr lang="en-US" sz="700" dirty="0">
                <a:solidFill>
                  <a:schemeClr val="bg2">
                    <a:lumMod val="25000"/>
                  </a:schemeClr>
                </a:solidFill>
                <a:latin typeface="Arial" panose="020B0604020202020204" pitchFamily="34" charset="0"/>
                <a:cs typeface="Arial" panose="020B0604020202020204" pitchFamily="34" charset="0"/>
              </a:rPr>
              <a:t>MM</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85AB13DA-E90D-05E1-A5A0-CB264DCD1B77}"/>
              </a:ext>
              <a:ext uri="{C183D7F6-B498-43B3-948B-1728B52AA6E4}">
                <adec:decorative xmlns:adec="http://schemas.microsoft.com/office/drawing/2017/decorative" val="1"/>
              </a:ext>
            </a:extLst>
          </p:cNvPr>
          <p:cNvSpPr/>
          <p:nvPr/>
        </p:nvSpPr>
        <p:spPr>
          <a:xfrm>
            <a:off x="422191" y="4228985"/>
            <a:ext cx="1913105" cy="16907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26" name="Rectangle 25">
            <a:extLst>
              <a:ext uri="{FF2B5EF4-FFF2-40B4-BE49-F238E27FC236}">
                <a16:creationId xmlns:a16="http://schemas.microsoft.com/office/drawing/2014/main" id="{CDFABB6C-0A51-1081-A7E8-4129EA7DB3DA}"/>
              </a:ext>
              <a:ext uri="{C183D7F6-B498-43B3-948B-1728B52AA6E4}">
                <adec:decorative xmlns:adec="http://schemas.microsoft.com/office/drawing/2017/decorative" val="1"/>
              </a:ext>
            </a:extLst>
          </p:cNvPr>
          <p:cNvSpPr/>
          <p:nvPr/>
        </p:nvSpPr>
        <p:spPr>
          <a:xfrm>
            <a:off x="458801" y="4395075"/>
            <a:ext cx="1179076" cy="1499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27" name="TextBox 26">
            <a:extLst>
              <a:ext uri="{FF2B5EF4-FFF2-40B4-BE49-F238E27FC236}">
                <a16:creationId xmlns:a16="http://schemas.microsoft.com/office/drawing/2014/main" id="{F42311C6-45B8-C14B-2D2A-DE9006E6661B}"/>
              </a:ext>
            </a:extLst>
          </p:cNvPr>
          <p:cNvSpPr txBox="1"/>
          <p:nvPr/>
        </p:nvSpPr>
        <p:spPr>
          <a:xfrm>
            <a:off x="383882" y="4223161"/>
            <a:ext cx="2123865" cy="338554"/>
          </a:xfrm>
          <a:prstGeom prst="rect">
            <a:avLst/>
          </a:prstGeom>
          <a:noFill/>
          <a:ln>
            <a:noFill/>
          </a:ln>
        </p:spPr>
        <p:txBody>
          <a:bodyPr wrap="square" rtlCol="0">
            <a:spAutoFit/>
          </a:bodyPr>
          <a:lstStyle/>
          <a:p>
            <a:r>
              <a:rPr lang="en-US" sz="800" dirty="0">
                <a:solidFill>
                  <a:srgbClr val="224781"/>
                </a:solidFill>
                <a:latin typeface="Arial" panose="020B0604020202020204" pitchFamily="34" charset="0"/>
                <a:cs typeface="Arial" panose="020B0604020202020204" pitchFamily="34" charset="0"/>
              </a:rPr>
              <a:t>Kote </a:t>
            </a:r>
            <a:r>
              <a:rPr lang="en-US" sz="800" dirty="0" err="1">
                <a:solidFill>
                  <a:srgbClr val="224781"/>
                </a:solidFill>
                <a:latin typeface="Arial" panose="020B0604020202020204" pitchFamily="34" charset="0"/>
                <a:cs typeface="Arial" panose="020B0604020202020204" pitchFamily="34" charset="0"/>
              </a:rPr>
              <a:t>kòd</a:t>
            </a:r>
            <a:r>
              <a:rPr lang="en-US" sz="800" dirty="0">
                <a:solidFill>
                  <a:srgbClr val="224781"/>
                </a:solidFill>
                <a:latin typeface="Arial" panose="020B0604020202020204" pitchFamily="34" charset="0"/>
                <a:cs typeface="Arial" panose="020B0604020202020204" pitchFamily="34" charset="0"/>
              </a:rPr>
              <a:t> </a:t>
            </a:r>
            <a:r>
              <a:rPr lang="en-US" sz="800" dirty="0" err="1">
                <a:solidFill>
                  <a:srgbClr val="224781"/>
                </a:solidFill>
                <a:latin typeface="Arial" panose="020B0604020202020204" pitchFamily="34" charset="0"/>
                <a:cs typeface="Arial" panose="020B0604020202020204" pitchFamily="34" charset="0"/>
              </a:rPr>
              <a:t>enskripsyon</a:t>
            </a:r>
            <a:r>
              <a:rPr lang="en-US" sz="800" dirty="0">
                <a:solidFill>
                  <a:srgbClr val="224781"/>
                </a:solidFill>
                <a:latin typeface="Arial" panose="020B0604020202020204" pitchFamily="34" charset="0"/>
                <a:cs typeface="Arial" panose="020B0604020202020204" pitchFamily="34" charset="0"/>
              </a:rPr>
              <a:t> mwen an ye?</a:t>
            </a:r>
            <a:br>
              <a:rPr lang="en-US" sz="800" dirty="0">
                <a:solidFill>
                  <a:srgbClr val="224781"/>
                </a:solidFill>
                <a:latin typeface="Arial" panose="020B0604020202020204" pitchFamily="34" charset="0"/>
                <a:cs typeface="Arial" panose="020B0604020202020204" pitchFamily="34" charset="0"/>
              </a:rPr>
            </a:br>
            <a:r>
              <a:rPr lang="en-US" sz="800" dirty="0" err="1">
                <a:solidFill>
                  <a:srgbClr val="224781"/>
                </a:solidFill>
                <a:latin typeface="Arial" panose="020B0604020202020204" pitchFamily="34" charset="0"/>
                <a:cs typeface="Arial" panose="020B0604020202020204" pitchFamily="34" charset="0"/>
              </a:rPr>
              <a:t>Resous</a:t>
            </a:r>
            <a:r>
              <a:rPr lang="en-US" sz="800" dirty="0">
                <a:solidFill>
                  <a:srgbClr val="224781"/>
                </a:solidFill>
                <a:latin typeface="Arial" panose="020B0604020202020204" pitchFamily="34" charset="0"/>
                <a:cs typeface="Arial" panose="020B0604020202020204" pitchFamily="34" charset="0"/>
              </a:rPr>
              <a:t> </a:t>
            </a:r>
            <a:r>
              <a:rPr lang="en-US" sz="800" dirty="0" err="1">
                <a:solidFill>
                  <a:srgbClr val="224781"/>
                </a:solidFill>
                <a:latin typeface="Arial" panose="020B0604020202020204" pitchFamily="34" charset="0"/>
                <a:cs typeface="Arial" panose="020B0604020202020204" pitchFamily="34" charset="0"/>
              </a:rPr>
              <a:t>pou</a:t>
            </a:r>
            <a:r>
              <a:rPr lang="en-US" sz="800" dirty="0">
                <a:solidFill>
                  <a:srgbClr val="224781"/>
                </a:solidFill>
                <a:latin typeface="Arial" panose="020B0604020202020204" pitchFamily="34" charset="0"/>
                <a:cs typeface="Arial" panose="020B0604020202020204" pitchFamily="34" charset="0"/>
              </a:rPr>
              <a:t> Fanmi </a:t>
            </a:r>
            <a:r>
              <a:rPr lang="en-US" sz="800" dirty="0" err="1">
                <a:solidFill>
                  <a:srgbClr val="224781"/>
                </a:solidFill>
                <a:latin typeface="Arial" panose="020B0604020202020204" pitchFamily="34" charset="0"/>
                <a:cs typeface="Arial" panose="020B0604020202020204" pitchFamily="34" charset="0"/>
              </a:rPr>
              <a:t>yo</a:t>
            </a:r>
            <a:endParaRPr lang="en-US" sz="800" dirty="0">
              <a:solidFill>
                <a:srgbClr val="22478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F7A8F17A-40E6-B1ED-5B32-A7A020885DFE}"/>
              </a:ext>
            </a:extLst>
          </p:cNvPr>
          <p:cNvSpPr txBox="1"/>
          <p:nvPr/>
        </p:nvSpPr>
        <p:spPr>
          <a:xfrm>
            <a:off x="2454574" y="4427066"/>
            <a:ext cx="441050" cy="200055"/>
          </a:xfrm>
          <a:prstGeom prst="rect">
            <a:avLst/>
          </a:prstGeom>
          <a:solidFill>
            <a:srgbClr val="757575"/>
          </a:solidFill>
          <a:ln>
            <a:noFill/>
          </a:ln>
        </p:spPr>
        <p:txBody>
          <a:bodyPr wrap="square" rtlCol="0">
            <a:spAutoFit/>
          </a:bodyPr>
          <a:lstStyle/>
          <a:p>
            <a:pPr algn="ctr"/>
            <a:r>
              <a:rPr lang="en-US" sz="700" b="1" dirty="0">
                <a:solidFill>
                  <a:schemeClr val="bg1"/>
                </a:solidFill>
                <a:latin typeface="Arial" panose="020B0604020202020204" pitchFamily="34" charset="0"/>
                <a:cs typeface="Arial" panose="020B0604020202020204" pitchFamily="34" charset="0"/>
              </a:rPr>
              <a:t>Ale</a:t>
            </a:r>
            <a:endParaRPr lang="es-AR" sz="700" b="1" dirty="0">
              <a:solidFill>
                <a:schemeClr val="bg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87747455-C7E7-43B0-97EC-07ED8B7E8D74}"/>
              </a:ext>
            </a:extLst>
          </p:cNvPr>
          <p:cNvSpPr txBox="1"/>
          <p:nvPr/>
        </p:nvSpPr>
        <p:spPr>
          <a:xfrm>
            <a:off x="3354566" y="2671239"/>
            <a:ext cx="1915594" cy="230832"/>
          </a:xfrm>
          <a:prstGeom prst="rect">
            <a:avLst/>
          </a:prstGeom>
          <a:solidFill>
            <a:srgbClr val="F9F9F9"/>
          </a:solidFill>
          <a:ln>
            <a:solidFill>
              <a:srgbClr val="F9F9F9"/>
            </a:solidFill>
          </a:ln>
        </p:spPr>
        <p:txBody>
          <a:bodyPr wrap="square" rtlCol="0">
            <a:spAutoFit/>
          </a:bodyPr>
          <a:lstStyle/>
          <a:p>
            <a:r>
              <a:rPr lang="fr-FR" sz="900" dirty="0">
                <a:solidFill>
                  <a:schemeClr val="bg2">
                    <a:lumMod val="25000"/>
                  </a:schemeClr>
                </a:solidFill>
                <a:latin typeface="Arial" panose="020B0604020202020204" pitchFamily="34" charset="0"/>
                <a:cs typeface="Arial" panose="020B0604020202020204" pitchFamily="34" charset="0"/>
              </a:rPr>
              <a:t>Antre </a:t>
            </a:r>
            <a:r>
              <a:rPr lang="fr-FR" sz="900" dirty="0" err="1">
                <a:solidFill>
                  <a:schemeClr val="bg2">
                    <a:lumMod val="25000"/>
                  </a:schemeClr>
                </a:solidFill>
                <a:latin typeface="Arial" panose="020B0604020202020204" pitchFamily="34" charset="0"/>
                <a:cs typeface="Arial" panose="020B0604020202020204" pitchFamily="34" charset="0"/>
              </a:rPr>
              <a:t>imèl</a:t>
            </a:r>
            <a:r>
              <a:rPr lang="fr-FR" sz="900" dirty="0">
                <a:solidFill>
                  <a:schemeClr val="bg2">
                    <a:lumMod val="25000"/>
                  </a:schemeClr>
                </a:solidFill>
                <a:latin typeface="Arial" panose="020B0604020202020204" pitchFamily="34" charset="0"/>
                <a:cs typeface="Arial" panose="020B0604020202020204" pitchFamily="34" charset="0"/>
              </a:rPr>
              <a:t> ak </a:t>
            </a:r>
            <a:r>
              <a:rPr lang="fr-FR" sz="900" dirty="0" err="1">
                <a:solidFill>
                  <a:schemeClr val="bg2">
                    <a:lumMod val="25000"/>
                  </a:schemeClr>
                </a:solidFill>
                <a:latin typeface="Arial" panose="020B0604020202020204" pitchFamily="34" charset="0"/>
                <a:cs typeface="Arial" panose="020B0604020202020204" pitchFamily="34" charset="0"/>
              </a:rPr>
              <a:t>modpas</a:t>
            </a:r>
            <a:r>
              <a:rPr lang="fr-FR" sz="900" dirty="0">
                <a:solidFill>
                  <a:schemeClr val="bg2">
                    <a:lumMod val="25000"/>
                  </a:schemeClr>
                </a:solidFill>
                <a:latin typeface="Arial" panose="020B0604020202020204" pitchFamily="34" charset="0"/>
                <a:cs typeface="Arial" panose="020B0604020202020204" pitchFamily="34" charset="0"/>
              </a:rPr>
              <a:t> ou</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3" name="Rounded Rectangular Callout 9" descr="Yon kapti ekran paj dakèy Pòtal Fanmi an, kote itilizatè ki retounen yo ka konekte sou pòtal la.">
            <a:extLst>
              <a:ext uri="{FF2B5EF4-FFF2-40B4-BE49-F238E27FC236}">
                <a16:creationId xmlns:a16="http://schemas.microsoft.com/office/drawing/2014/main" id="{7CA82D80-E344-637D-6D89-E8B5D07CAE6E}"/>
              </a:ext>
            </a:extLst>
          </p:cNvPr>
          <p:cNvSpPr/>
          <p:nvPr/>
        </p:nvSpPr>
        <p:spPr>
          <a:xfrm>
            <a:off x="2150908" y="3126414"/>
            <a:ext cx="3359478" cy="1223866"/>
          </a:xfrm>
          <a:prstGeom prst="wedgeRoundRectCallout">
            <a:avLst>
              <a:gd name="adj1" fmla="val 60108"/>
              <a:gd name="adj2" fmla="val -12118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latin typeface="Aptos" panose="020B0004020202020204" pitchFamily="34" charset="0"/>
              </a:rPr>
              <a:t>Chwazi</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lyen</a:t>
            </a:r>
            <a:r>
              <a:rPr lang="en-US" dirty="0">
                <a:solidFill>
                  <a:schemeClr val="bg1"/>
                </a:solidFill>
                <a:latin typeface="Aptos" panose="020B0004020202020204" pitchFamily="34" charset="0"/>
              </a:rPr>
              <a:t> </a:t>
            </a:r>
            <a:r>
              <a:rPr lang="en-US" b="1" dirty="0">
                <a:solidFill>
                  <a:schemeClr val="bg1"/>
                </a:solidFill>
                <a:latin typeface="Aptos" panose="020B0004020202020204" pitchFamily="34" charset="0"/>
              </a:rPr>
              <a:t>An </a:t>
            </a:r>
            <a:r>
              <a:rPr lang="en-US" b="1" dirty="0" err="1">
                <a:solidFill>
                  <a:schemeClr val="bg1"/>
                </a:solidFill>
                <a:latin typeface="Aptos" panose="020B0004020202020204" pitchFamily="34" charset="0"/>
              </a:rPr>
              <a:t>Espanyòl</a:t>
            </a:r>
            <a:r>
              <a:rPr lang="en-US" dirty="0">
                <a:solidFill>
                  <a:schemeClr val="bg1"/>
                </a:solidFill>
                <a:latin typeface="Aptos" panose="020B0004020202020204" pitchFamily="34" charset="0"/>
              </a:rPr>
              <a:t> la </a:t>
            </a:r>
            <a:r>
              <a:rPr lang="en-US" dirty="0" err="1">
                <a:solidFill>
                  <a:schemeClr val="bg1"/>
                </a:solidFill>
                <a:latin typeface="Aptos" panose="020B0004020202020204" pitchFamily="34" charset="0"/>
              </a:rPr>
              <a:t>pou</a:t>
            </a:r>
            <a:r>
              <a:rPr lang="en-US" dirty="0">
                <a:solidFill>
                  <a:schemeClr val="bg1"/>
                </a:solidFill>
                <a:latin typeface="Aptos" panose="020B0004020202020204" pitchFamily="34" charset="0"/>
              </a:rPr>
              <a:t> w </a:t>
            </a:r>
            <a:r>
              <a:rPr lang="en-US" dirty="0" err="1">
                <a:solidFill>
                  <a:schemeClr val="bg1"/>
                </a:solidFill>
                <a:latin typeface="Aptos" panose="020B0004020202020204" pitchFamily="34" charset="0"/>
              </a:rPr>
              <a:t>afiche</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Pòtay</a:t>
            </a:r>
            <a:r>
              <a:rPr lang="en-US" dirty="0">
                <a:solidFill>
                  <a:schemeClr val="bg1"/>
                </a:solidFill>
                <a:latin typeface="Aptos" panose="020B0004020202020204" pitchFamily="34" charset="0"/>
              </a:rPr>
              <a:t> Fanmi MCAS la an </a:t>
            </a:r>
            <a:r>
              <a:rPr lang="en-US" dirty="0" err="1">
                <a:solidFill>
                  <a:schemeClr val="bg1"/>
                </a:solidFill>
                <a:latin typeface="Aptos" panose="020B0004020202020204" pitchFamily="34" charset="0"/>
              </a:rPr>
              <a:t>Espanyòl</a:t>
            </a:r>
            <a:r>
              <a:rPr lang="en-US" dirty="0">
                <a:solidFill>
                  <a:schemeClr val="bg1"/>
                </a:solidFill>
                <a:latin typeface="Aptos" panose="020B0004020202020204" pitchFamily="34" charset="0"/>
              </a:rPr>
              <a:t>. </a:t>
            </a:r>
          </a:p>
        </p:txBody>
      </p:sp>
      <p:sp>
        <p:nvSpPr>
          <p:cNvPr id="13" name="TextBox 12">
            <a:extLst>
              <a:ext uri="{FF2B5EF4-FFF2-40B4-BE49-F238E27FC236}">
                <a16:creationId xmlns:a16="http://schemas.microsoft.com/office/drawing/2014/main" id="{F9437DEB-F03F-1932-C6A0-EB8FCDA429F7}"/>
              </a:ext>
            </a:extLst>
          </p:cNvPr>
          <p:cNvSpPr txBox="1"/>
          <p:nvPr/>
        </p:nvSpPr>
        <p:spPr>
          <a:xfrm>
            <a:off x="3354565" y="1962148"/>
            <a:ext cx="1870243" cy="261610"/>
          </a:xfrm>
          <a:prstGeom prst="rect">
            <a:avLst/>
          </a:prstGeom>
          <a:solidFill>
            <a:srgbClr val="F9F9F9"/>
          </a:solidFill>
          <a:ln>
            <a:noFill/>
          </a:ln>
        </p:spPr>
        <p:txBody>
          <a:bodyPr wrap="square" rtlCol="0">
            <a:spAutoFit/>
          </a:bodyPr>
          <a:lstStyle/>
          <a:p>
            <a:r>
              <a:rPr lang="es-ES" sz="1100" dirty="0" err="1">
                <a:solidFill>
                  <a:schemeClr val="bg2">
                    <a:lumMod val="25000"/>
                  </a:schemeClr>
                </a:solidFill>
                <a:latin typeface="Arial" panose="020B0604020202020204" pitchFamily="34" charset="0"/>
                <a:cs typeface="Arial" panose="020B0604020202020204" pitchFamily="34" charset="0"/>
              </a:rPr>
              <a:t>Itilizatè</a:t>
            </a:r>
            <a:r>
              <a:rPr lang="es-ES" sz="1100" dirty="0">
                <a:solidFill>
                  <a:schemeClr val="bg2">
                    <a:lumMod val="25000"/>
                  </a:schemeClr>
                </a:solidFill>
                <a:latin typeface="Arial" panose="020B0604020202020204" pitchFamily="34" charset="0"/>
                <a:cs typeface="Arial" panose="020B0604020202020204" pitchFamily="34" charset="0"/>
              </a:rPr>
              <a:t> ki te </a:t>
            </a:r>
            <a:r>
              <a:rPr lang="es-ES" sz="1100" dirty="0" err="1">
                <a:solidFill>
                  <a:schemeClr val="bg2">
                    <a:lumMod val="25000"/>
                  </a:schemeClr>
                </a:solidFill>
                <a:latin typeface="Arial" panose="020B0604020202020204" pitchFamily="34" charset="0"/>
                <a:cs typeface="Arial" panose="020B0604020202020204" pitchFamily="34" charset="0"/>
              </a:rPr>
              <a:t>enskri</a:t>
            </a:r>
            <a:r>
              <a:rPr lang="es-ES" sz="1100" dirty="0">
                <a:solidFill>
                  <a:schemeClr val="bg2">
                    <a:lumMod val="25000"/>
                  </a:schemeClr>
                </a:solidFill>
                <a:latin typeface="Arial" panose="020B0604020202020204" pitchFamily="34" charset="0"/>
                <a:cs typeface="Arial" panose="020B0604020202020204" pitchFamily="34" charset="0"/>
              </a:rPr>
              <a:t> deja yo</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84F7D68E-A803-24D9-4655-55C7A4198E8A}"/>
              </a:ext>
            </a:extLst>
          </p:cNvPr>
          <p:cNvSpPr txBox="1"/>
          <p:nvPr/>
        </p:nvSpPr>
        <p:spPr>
          <a:xfrm>
            <a:off x="4966315" y="4430450"/>
            <a:ext cx="613087" cy="200055"/>
          </a:xfrm>
          <a:prstGeom prst="rect">
            <a:avLst/>
          </a:prstGeom>
          <a:solidFill>
            <a:srgbClr val="757575"/>
          </a:solidFill>
          <a:ln>
            <a:noFill/>
          </a:ln>
        </p:spPr>
        <p:txBody>
          <a:bodyPr wrap="square" rtlCol="0">
            <a:spAutoFit/>
          </a:bodyPr>
          <a:lstStyle/>
          <a:p>
            <a:pPr algn="ctr"/>
            <a:r>
              <a:rPr lang="en-US" sz="700" b="1" dirty="0" err="1">
                <a:solidFill>
                  <a:schemeClr val="bg1"/>
                </a:solidFill>
                <a:latin typeface="Arial" panose="020B0604020202020204" pitchFamily="34" charset="0"/>
                <a:cs typeface="Arial" panose="020B0604020202020204" pitchFamily="34" charset="0"/>
              </a:rPr>
              <a:t>Konekte</a:t>
            </a:r>
            <a:endParaRPr lang="es-AR" sz="700" b="1"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DFB3823-9AB6-2AE2-9A9B-4935C74A57B8}"/>
              </a:ext>
              <a:ext uri="{C183D7F6-B498-43B3-948B-1728B52AA6E4}">
                <adec:decorative xmlns:adec="http://schemas.microsoft.com/office/drawing/2017/decorative" val="1"/>
              </a:ext>
            </a:extLst>
          </p:cNvPr>
          <p:cNvSpPr/>
          <p:nvPr/>
        </p:nvSpPr>
        <p:spPr>
          <a:xfrm>
            <a:off x="334491" y="5418800"/>
            <a:ext cx="656821" cy="1651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5" name="TextBox 34">
            <a:extLst>
              <a:ext uri="{FF2B5EF4-FFF2-40B4-BE49-F238E27FC236}">
                <a16:creationId xmlns:a16="http://schemas.microsoft.com/office/drawing/2014/main" id="{3948CFDD-9CDD-B326-3387-CB4CFD9DA98F}"/>
              </a:ext>
            </a:extLst>
          </p:cNvPr>
          <p:cNvSpPr txBox="1"/>
          <p:nvPr/>
        </p:nvSpPr>
        <p:spPr>
          <a:xfrm>
            <a:off x="273680" y="5397681"/>
            <a:ext cx="1008594" cy="276999"/>
          </a:xfrm>
          <a:prstGeom prst="rect">
            <a:avLst/>
          </a:prstGeom>
          <a:noFill/>
          <a:ln>
            <a:noFill/>
          </a:ln>
        </p:spPr>
        <p:txBody>
          <a:bodyPr wrap="square" rtlCol="0">
            <a:spAutoFit/>
          </a:bodyPr>
          <a:lstStyle/>
          <a:p>
            <a:r>
              <a:rPr lang="en-US" sz="600" dirty="0" err="1">
                <a:solidFill>
                  <a:srgbClr val="224781"/>
                </a:solidFill>
                <a:latin typeface="Arial" panose="020B0604020202020204" pitchFamily="34" charset="0"/>
                <a:cs typeface="Arial" panose="020B0604020202020204" pitchFamily="34" charset="0"/>
              </a:rPr>
              <a:t>Tèm</a:t>
            </a:r>
            <a:r>
              <a:rPr lang="en-US" sz="600" dirty="0">
                <a:solidFill>
                  <a:srgbClr val="224781"/>
                </a:solidFill>
                <a:latin typeface="Arial" panose="020B0604020202020204" pitchFamily="34" charset="0"/>
                <a:cs typeface="Arial" panose="020B0604020202020204" pitchFamily="34" charset="0"/>
              </a:rPr>
              <a:t> </a:t>
            </a:r>
            <a:r>
              <a:rPr lang="en-US" sz="600" dirty="0" err="1">
                <a:solidFill>
                  <a:srgbClr val="224781"/>
                </a:solidFill>
                <a:latin typeface="Arial" panose="020B0604020202020204" pitchFamily="34" charset="0"/>
                <a:cs typeface="Arial" panose="020B0604020202020204" pitchFamily="34" charset="0"/>
              </a:rPr>
              <a:t>Itilizasyon</a:t>
            </a:r>
            <a:r>
              <a:rPr lang="en-US" sz="600" dirty="0">
                <a:solidFill>
                  <a:srgbClr val="224781"/>
                </a:solidFill>
                <a:latin typeface="Arial" panose="020B0604020202020204" pitchFamily="34" charset="0"/>
                <a:cs typeface="Arial" panose="020B0604020202020204" pitchFamily="34" charset="0"/>
              </a:rPr>
              <a:t> </a:t>
            </a:r>
            <a:r>
              <a:rPr lang="en-US" sz="600" dirty="0" err="1">
                <a:solidFill>
                  <a:srgbClr val="224781"/>
                </a:solidFill>
                <a:latin typeface="Arial" panose="020B0604020202020204" pitchFamily="34" charset="0"/>
                <a:cs typeface="Arial" panose="020B0604020202020204" pitchFamily="34" charset="0"/>
              </a:rPr>
              <a:t>yo</a:t>
            </a:r>
            <a:endParaRPr lang="en-US" sz="600" dirty="0">
              <a:solidFill>
                <a:srgbClr val="224781"/>
              </a:solidFill>
              <a:latin typeface="Arial" panose="020B0604020202020204" pitchFamily="34" charset="0"/>
              <a:cs typeface="Arial" panose="020B0604020202020204" pitchFamily="34" charset="0"/>
            </a:endParaRPr>
          </a:p>
          <a:p>
            <a:endParaRPr lang="es-AR" sz="600" dirty="0">
              <a:solidFill>
                <a:srgbClr val="224781"/>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B0FC5629-8C74-8146-BE05-BF5BF529F3F2}"/>
              </a:ext>
              <a:ext uri="{C183D7F6-B498-43B3-948B-1728B52AA6E4}">
                <adec:decorative xmlns:adec="http://schemas.microsoft.com/office/drawing/2017/decorative" val="1"/>
              </a:ext>
            </a:extLst>
          </p:cNvPr>
          <p:cNvSpPr/>
          <p:nvPr/>
        </p:nvSpPr>
        <p:spPr>
          <a:xfrm>
            <a:off x="1244174" y="5412012"/>
            <a:ext cx="652815" cy="178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7" name="TextBox 36">
            <a:extLst>
              <a:ext uri="{FF2B5EF4-FFF2-40B4-BE49-F238E27FC236}">
                <a16:creationId xmlns:a16="http://schemas.microsoft.com/office/drawing/2014/main" id="{D9B5E51A-434C-6B39-251E-73E100F72E04}"/>
              </a:ext>
            </a:extLst>
          </p:cNvPr>
          <p:cNvSpPr txBox="1"/>
          <p:nvPr/>
        </p:nvSpPr>
        <p:spPr>
          <a:xfrm>
            <a:off x="1071055" y="5413229"/>
            <a:ext cx="1079853" cy="184666"/>
          </a:xfrm>
          <a:prstGeom prst="rect">
            <a:avLst/>
          </a:prstGeom>
          <a:noFill/>
          <a:ln>
            <a:noFill/>
          </a:ln>
        </p:spPr>
        <p:txBody>
          <a:bodyPr wrap="square" rtlCol="0">
            <a:spAutoFit/>
          </a:bodyPr>
          <a:lstStyle/>
          <a:p>
            <a:r>
              <a:rPr lang="en-US" sz="600" dirty="0">
                <a:solidFill>
                  <a:srgbClr val="224781"/>
                </a:solidFill>
                <a:latin typeface="Arial" panose="020B0604020202020204" pitchFamily="34" charset="0"/>
                <a:cs typeface="Arial" panose="020B0604020202020204" pitchFamily="34" charset="0"/>
              </a:rPr>
              <a:t>Politik </a:t>
            </a:r>
            <a:r>
              <a:rPr lang="en-US" sz="600" dirty="0" err="1">
                <a:solidFill>
                  <a:srgbClr val="224781"/>
                </a:solidFill>
                <a:latin typeface="Arial" panose="020B0604020202020204" pitchFamily="34" charset="0"/>
                <a:cs typeface="Arial" panose="020B0604020202020204" pitchFamily="34" charset="0"/>
              </a:rPr>
              <a:t>Konfidansyalite</a:t>
            </a:r>
            <a:endParaRPr lang="en-US" sz="600" dirty="0">
              <a:solidFill>
                <a:srgbClr val="224781"/>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194557D2-E503-5910-8932-D26A6FB84CE9}"/>
              </a:ext>
              <a:ext uri="{C183D7F6-B498-43B3-948B-1728B52AA6E4}">
                <adec:decorative xmlns:adec="http://schemas.microsoft.com/office/drawing/2017/decorative" val="1"/>
              </a:ext>
            </a:extLst>
          </p:cNvPr>
          <p:cNvSpPr/>
          <p:nvPr/>
        </p:nvSpPr>
        <p:spPr>
          <a:xfrm>
            <a:off x="4345737" y="5432067"/>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9" name="TextBox 38">
            <a:extLst>
              <a:ext uri="{FF2B5EF4-FFF2-40B4-BE49-F238E27FC236}">
                <a16:creationId xmlns:a16="http://schemas.microsoft.com/office/drawing/2014/main" id="{36DE34D0-3435-D0DD-A19A-5978F6082254}"/>
              </a:ext>
            </a:extLst>
          </p:cNvPr>
          <p:cNvSpPr txBox="1"/>
          <p:nvPr/>
        </p:nvSpPr>
        <p:spPr>
          <a:xfrm>
            <a:off x="4511578" y="5397680"/>
            <a:ext cx="1079853" cy="215444"/>
          </a:xfrm>
          <a:prstGeom prst="rect">
            <a:avLst/>
          </a:prstGeom>
          <a:noFill/>
          <a:ln>
            <a:noFill/>
          </a:ln>
        </p:spPr>
        <p:txBody>
          <a:bodyPr wrap="square" rtlCol="0">
            <a:spAutoFit/>
          </a:bodyPr>
          <a:lstStyle/>
          <a:p>
            <a:r>
              <a:rPr lang="en-US" sz="800" i="1" dirty="0" err="1">
                <a:solidFill>
                  <a:srgbClr val="224781"/>
                </a:solidFill>
                <a:latin typeface="Arial" panose="020B0604020202020204" pitchFamily="34" charset="0"/>
                <a:cs typeface="Arial" panose="020B0604020202020204" pitchFamily="34" charset="0"/>
              </a:rPr>
              <a:t>Devlope</a:t>
            </a:r>
            <a:r>
              <a:rPr lang="en-US" sz="800" i="1" dirty="0">
                <a:solidFill>
                  <a:srgbClr val="224781"/>
                </a:solidFill>
                <a:latin typeface="Arial" panose="020B0604020202020204" pitchFamily="34" charset="0"/>
                <a:cs typeface="Arial" panose="020B0604020202020204" pitchFamily="34" charset="0"/>
              </a:rPr>
              <a:t> pa</a:t>
            </a:r>
            <a:endParaRPr lang="es-AR" sz="800" i="1" dirty="0">
              <a:solidFill>
                <a:srgbClr val="224781"/>
              </a:solidFill>
              <a:latin typeface="Arial" panose="020B0604020202020204" pitchFamily="34" charset="0"/>
              <a:cs typeface="Arial" panose="020B0604020202020204" pitchFamily="34" charset="0"/>
            </a:endParaRPr>
          </a:p>
        </p:txBody>
      </p:sp>
      <p:pic>
        <p:nvPicPr>
          <p:cNvPr id="12" name="Picture 11" descr="Yon kapti ekran paj dakèy Pòtal Fanmi an tradui an Espanyòl.">
            <a:extLst>
              <a:ext uri="{FF2B5EF4-FFF2-40B4-BE49-F238E27FC236}">
                <a16:creationId xmlns:a16="http://schemas.microsoft.com/office/drawing/2014/main" id="{68DC345F-633E-AE43-B167-5D4FD84DEE47}"/>
              </a:ext>
            </a:extLst>
          </p:cNvPr>
          <p:cNvPicPr>
            <a:picLocks noChangeAspect="1"/>
          </p:cNvPicPr>
          <p:nvPr/>
        </p:nvPicPr>
        <p:blipFill>
          <a:blip r:embed="rId4"/>
          <a:stretch>
            <a:fillRect/>
          </a:stretch>
        </p:blipFill>
        <p:spPr>
          <a:xfrm>
            <a:off x="6294096" y="1035934"/>
            <a:ext cx="5787402" cy="5094702"/>
          </a:xfrm>
          <a:prstGeom prst="rect">
            <a:avLst/>
          </a:prstGeom>
        </p:spPr>
      </p:pic>
      <p:sp>
        <p:nvSpPr>
          <p:cNvPr id="7" name="Slide Number Placeholder 6">
            <a:extLst>
              <a:ext uri="{FF2B5EF4-FFF2-40B4-BE49-F238E27FC236}">
                <a16:creationId xmlns:a16="http://schemas.microsoft.com/office/drawing/2014/main" id="{F7C6192D-05DA-2F9F-40E5-74A1650E6E8F}"/>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5</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27CE5057-4032-F31E-481E-6DAD2888DF25}"/>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FE31B93-4317-2F89-EBAC-4F4EEA4E0E35}"/>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8775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68998-D5D7-7463-D9B1-CA667FFB925D}"/>
            </a:ext>
          </a:extLst>
        </p:cNvPr>
        <p:cNvGrpSpPr/>
        <p:nvPr/>
      </p:nvGrpSpPr>
      <p:grpSpPr>
        <a:xfrm>
          <a:off x="0" y="0"/>
          <a:ext cx="0" cy="0"/>
          <a:chOff x="0" y="0"/>
          <a:chExt cx="0" cy="0"/>
        </a:xfrm>
      </p:grpSpPr>
      <p:sp>
        <p:nvSpPr>
          <p:cNvPr id="3" name="Title 3">
            <a:extLst>
              <a:ext uri="{FF2B5EF4-FFF2-40B4-BE49-F238E27FC236}">
                <a16:creationId xmlns:a16="http://schemas.microsoft.com/office/drawing/2014/main" id="{B9FB33B2-B2A5-BA54-2663-EAB4BBF36924}"/>
              </a:ext>
            </a:extLst>
          </p:cNvPr>
          <p:cNvSpPr>
            <a:spLocks noGrp="1"/>
          </p:cNvSpPr>
          <p:nvPr>
            <p:ph type="title"/>
          </p:nvPr>
        </p:nvSpPr>
        <p:spPr>
          <a:xfrm>
            <a:off x="12359" y="135002"/>
            <a:ext cx="10515600" cy="624734"/>
          </a:xfrm>
        </p:spPr>
        <p:txBody>
          <a:bodyPr>
            <a:normAutofit fontScale="90000"/>
          </a:bodyPr>
          <a:lstStyle/>
          <a:p>
            <a:r>
              <a:rPr lang="en-US" sz="5300" dirty="0" err="1">
                <a:solidFill>
                  <a:srgbClr val="1A4785"/>
                </a:solidFill>
                <a:latin typeface="Aptos" panose="020B0004020202020204" pitchFamily="34" charset="0"/>
                <a:ea typeface="Open Sans Light" pitchFamily="2" charset="0"/>
                <a:cs typeface="Open Sans Light" pitchFamily="2" charset="0"/>
              </a:rPr>
              <a:t>Reyinisyalizasyon</a:t>
            </a:r>
            <a:r>
              <a:rPr lang="en-US" sz="5300" dirty="0">
                <a:solidFill>
                  <a:srgbClr val="1A4785"/>
                </a:solidFill>
                <a:latin typeface="Aptos" panose="020B0004020202020204" pitchFamily="34" charset="0"/>
                <a:ea typeface="Open Sans Light" pitchFamily="2" charset="0"/>
                <a:cs typeface="Open Sans Light" pitchFamily="2" charset="0"/>
              </a:rPr>
              <a:t>/</a:t>
            </a:r>
            <a:r>
              <a:rPr lang="en-US" sz="5300" dirty="0" err="1">
                <a:solidFill>
                  <a:srgbClr val="1A4785"/>
                </a:solidFill>
                <a:latin typeface="Aptos" panose="020B0004020202020204" pitchFamily="34" charset="0"/>
                <a:ea typeface="Open Sans Light" pitchFamily="2" charset="0"/>
                <a:cs typeface="Open Sans Light" pitchFamily="2" charset="0"/>
              </a:rPr>
              <a:t>risèt</a:t>
            </a:r>
            <a:r>
              <a:rPr lang="en-US" sz="5300" dirty="0">
                <a:solidFill>
                  <a:srgbClr val="1A4785"/>
                </a:solidFill>
                <a:latin typeface="Aptos" panose="020B0004020202020204" pitchFamily="34" charset="0"/>
                <a:ea typeface="Open Sans Light" pitchFamily="2" charset="0"/>
                <a:cs typeface="Open Sans Light" pitchFamily="2" charset="0"/>
              </a:rPr>
              <a:t> </a:t>
            </a:r>
            <a:r>
              <a:rPr lang="en-US" sz="5300" dirty="0" err="1">
                <a:solidFill>
                  <a:srgbClr val="1A4785"/>
                </a:solidFill>
                <a:latin typeface="Aptos" panose="020B0004020202020204" pitchFamily="34" charset="0"/>
                <a:ea typeface="Open Sans Light" pitchFamily="2" charset="0"/>
                <a:cs typeface="Open Sans Light" pitchFamily="2" charset="0"/>
              </a:rPr>
              <a:t>Modpas</a:t>
            </a:r>
            <a:r>
              <a:rPr lang="en-US" sz="5300" dirty="0">
                <a:solidFill>
                  <a:srgbClr val="1A4785"/>
                </a:solidFill>
                <a:latin typeface="Aptos" panose="020B0004020202020204" pitchFamily="34" charset="0"/>
                <a:ea typeface="Open Sans Light" pitchFamily="2" charset="0"/>
                <a:cs typeface="Open Sans Light" pitchFamily="2" charset="0"/>
              </a:rPr>
              <a:t> </a:t>
            </a:r>
            <a:r>
              <a:rPr lang="en-US" sz="5300" dirty="0" err="1">
                <a:solidFill>
                  <a:srgbClr val="1A4785"/>
                </a:solidFill>
                <a:latin typeface="Aptos" panose="020B0004020202020204" pitchFamily="34" charset="0"/>
                <a:ea typeface="Open Sans Light" pitchFamily="2" charset="0"/>
                <a:cs typeface="Open Sans Light" pitchFamily="2" charset="0"/>
              </a:rPr>
              <a:t>ou</a:t>
            </a:r>
            <a:r>
              <a:rPr lang="en-US" sz="5300" dirty="0">
                <a:solidFill>
                  <a:srgbClr val="1A4785"/>
                </a:solidFill>
                <a:latin typeface="Aptos" panose="020B0004020202020204" pitchFamily="34" charset="0"/>
                <a:ea typeface="Open Sans Light" pitchFamily="2" charset="0"/>
                <a:cs typeface="Open Sans Light" pitchFamily="2" charset="0"/>
              </a:rPr>
              <a:t> a</a:t>
            </a:r>
            <a:endParaRPr lang="en-US" dirty="0"/>
          </a:p>
        </p:txBody>
      </p:sp>
      <p:pic>
        <p:nvPicPr>
          <p:cNvPr id="8" name="Picture 7" descr="&#10;Yon kapti ekran paj dakèy Pòtal Fanmi an ki montre lyen modpas ou te bliye a ak yon nimewo en (1) .">
            <a:extLst>
              <a:ext uri="{FF2B5EF4-FFF2-40B4-BE49-F238E27FC236}">
                <a16:creationId xmlns:a16="http://schemas.microsoft.com/office/drawing/2014/main" id="{CCE40D2F-0CCC-221A-E4EE-76F00C0C50F0}"/>
              </a:ext>
            </a:extLst>
          </p:cNvPr>
          <p:cNvPicPr>
            <a:picLocks noChangeAspect="1"/>
          </p:cNvPicPr>
          <p:nvPr/>
        </p:nvPicPr>
        <p:blipFill>
          <a:blip r:embed="rId2"/>
          <a:stretch>
            <a:fillRect/>
          </a:stretch>
        </p:blipFill>
        <p:spPr>
          <a:xfrm>
            <a:off x="109663" y="1067985"/>
            <a:ext cx="5755841" cy="4667301"/>
          </a:xfrm>
          <a:prstGeom prst="rect">
            <a:avLst/>
          </a:prstGeom>
        </p:spPr>
      </p:pic>
      <p:sp>
        <p:nvSpPr>
          <p:cNvPr id="24" name="Rectangle 23">
            <a:extLst>
              <a:ext uri="{FF2B5EF4-FFF2-40B4-BE49-F238E27FC236}">
                <a16:creationId xmlns:a16="http://schemas.microsoft.com/office/drawing/2014/main" id="{3E7F03C0-416A-7ABA-8C39-F95E29117B67}"/>
              </a:ext>
              <a:ext uri="{C183D7F6-B498-43B3-948B-1728B52AA6E4}">
                <adec:decorative xmlns:adec="http://schemas.microsoft.com/office/drawing/2017/decorative" val="1"/>
              </a:ext>
            </a:extLst>
          </p:cNvPr>
          <p:cNvSpPr/>
          <p:nvPr/>
        </p:nvSpPr>
        <p:spPr>
          <a:xfrm>
            <a:off x="1660130" y="1324503"/>
            <a:ext cx="1594625"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26" name="TextBox 25">
            <a:extLst>
              <a:ext uri="{FF2B5EF4-FFF2-40B4-BE49-F238E27FC236}">
                <a16:creationId xmlns:a16="http://schemas.microsoft.com/office/drawing/2014/main" id="{B7E0C989-0967-6384-A148-A0B220123C30}"/>
              </a:ext>
            </a:extLst>
          </p:cNvPr>
          <p:cNvSpPr txBox="1"/>
          <p:nvPr/>
        </p:nvSpPr>
        <p:spPr>
          <a:xfrm>
            <a:off x="1660130" y="1297266"/>
            <a:ext cx="2151322" cy="400110"/>
          </a:xfrm>
          <a:prstGeom prst="rect">
            <a:avLst/>
          </a:prstGeom>
          <a:noFill/>
          <a:ln>
            <a:noFill/>
          </a:ln>
        </p:spPr>
        <p:txBody>
          <a:bodyPr wrap="square" rtlCol="0">
            <a:spAutoFit/>
          </a:bodyPr>
          <a:lstStyle/>
          <a:p>
            <a:r>
              <a:rPr lang="es-AR" sz="1000" dirty="0" err="1">
                <a:latin typeface="Aptos Slab Light" panose="020F05020202040A0204" pitchFamily="34" charset="0"/>
                <a:cs typeface="Arial" panose="020B0604020202020204" pitchFamily="34" charset="0"/>
              </a:rPr>
              <a:t>Depatman</a:t>
            </a:r>
            <a:r>
              <a:rPr lang="es-AR" sz="1000" dirty="0">
                <a:latin typeface="Aptos Slab Light" panose="020F05020202040A0204" pitchFamily="34" charset="0"/>
                <a:cs typeface="Arial" panose="020B0604020202020204" pitchFamily="34" charset="0"/>
              </a:rPr>
              <a:t> </a:t>
            </a:r>
            <a:r>
              <a:rPr lang="es-AR" sz="1000" dirty="0" err="1">
                <a:latin typeface="Aptos Slab Light" panose="020F05020202040A0204" pitchFamily="34" charset="0"/>
                <a:cs typeface="Arial" panose="020B0604020202020204" pitchFamily="34" charset="0"/>
              </a:rPr>
              <a:t>Edikasyon</a:t>
            </a:r>
            <a:r>
              <a:rPr lang="es-AR" sz="1000" dirty="0">
                <a:latin typeface="Aptos Slab Light" panose="020F05020202040A0204" pitchFamily="34" charset="0"/>
                <a:cs typeface="Arial" panose="020B0604020202020204" pitchFamily="34" charset="0"/>
              </a:rPr>
              <a:t> </a:t>
            </a:r>
            <a:r>
              <a:rPr lang="es-AR" sz="1000" dirty="0" err="1">
                <a:latin typeface="Aptos Slab Light" panose="020F05020202040A0204" pitchFamily="34" charset="0"/>
                <a:cs typeface="Arial" panose="020B0604020202020204" pitchFamily="34" charset="0"/>
              </a:rPr>
              <a:t>Primè</a:t>
            </a:r>
            <a:r>
              <a:rPr lang="es-AR" sz="1000" dirty="0">
                <a:latin typeface="Aptos Slab Light" panose="020F05020202040A0204" pitchFamily="34" charset="0"/>
                <a:cs typeface="Arial" panose="020B0604020202020204" pitchFamily="34" charset="0"/>
              </a:rPr>
              <a:t> ak </a:t>
            </a:r>
            <a:r>
              <a:rPr lang="es-AR" sz="1000" dirty="0" err="1">
                <a:latin typeface="Aptos Slab Light" panose="020F05020202040A0204" pitchFamily="34" charset="0"/>
                <a:cs typeface="Arial" panose="020B0604020202020204" pitchFamily="34" charset="0"/>
              </a:rPr>
              <a:t>Segondè</a:t>
            </a:r>
            <a:endParaRPr lang="es-AR" sz="1000" dirty="0">
              <a:latin typeface="Aptos Slab Light" panose="020F05020202040A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99878E6B-0E66-85A8-7EE0-B1E335B02E5F}"/>
              </a:ext>
            </a:extLst>
          </p:cNvPr>
          <p:cNvSpPr txBox="1"/>
          <p:nvPr/>
        </p:nvSpPr>
        <p:spPr>
          <a:xfrm>
            <a:off x="3884909" y="1274593"/>
            <a:ext cx="1758990" cy="369332"/>
          </a:xfrm>
          <a:prstGeom prst="rect">
            <a:avLst/>
          </a:prstGeom>
          <a:solidFill>
            <a:srgbClr val="FFFFFF"/>
          </a:solidFill>
          <a:ln>
            <a:noFill/>
          </a:ln>
        </p:spPr>
        <p:txBody>
          <a:bodyPr wrap="square" rtlCol="0">
            <a:spAutoFit/>
          </a:bodyPr>
          <a:lstStyle/>
          <a:p>
            <a:r>
              <a:rPr lang="en-US" sz="900" b="1" i="1" dirty="0" err="1">
                <a:solidFill>
                  <a:srgbClr val="224781"/>
                </a:solidFill>
                <a:latin typeface="Arial" panose="020B0604020202020204" pitchFamily="34" charset="0"/>
                <a:cs typeface="Arial" panose="020B0604020202020204" pitchFamily="34" charset="0"/>
              </a:rPr>
              <a:t>Konekte</a:t>
            </a:r>
            <a:r>
              <a:rPr lang="en-US" sz="900" b="1" i="1" dirty="0">
                <a:solidFill>
                  <a:srgbClr val="224781"/>
                </a:solidFill>
                <a:latin typeface="Arial" panose="020B0604020202020204" pitchFamily="34" charset="0"/>
                <a:cs typeface="Arial" panose="020B0604020202020204" pitchFamily="34" charset="0"/>
              </a:rPr>
              <a:t> </a:t>
            </a:r>
            <a:r>
              <a:rPr lang="en-US" sz="900" b="1" i="1" dirty="0" err="1">
                <a:solidFill>
                  <a:srgbClr val="224781"/>
                </a:solidFill>
                <a:latin typeface="Arial" panose="020B0604020202020204" pitchFamily="34" charset="0"/>
                <a:cs typeface="Arial" panose="020B0604020202020204" pitchFamily="34" charset="0"/>
              </a:rPr>
              <a:t>pou</a:t>
            </a:r>
            <a:r>
              <a:rPr lang="en-US" sz="900" b="1" i="1" dirty="0">
                <a:solidFill>
                  <a:srgbClr val="224781"/>
                </a:solidFill>
                <a:latin typeface="Arial" panose="020B0604020202020204" pitchFamily="34" charset="0"/>
                <a:cs typeface="Arial" panose="020B0604020202020204" pitchFamily="34" charset="0"/>
              </a:rPr>
              <a:t> w ka </a:t>
            </a:r>
            <a:r>
              <a:rPr lang="en-US" sz="900" b="1" i="1" dirty="0" err="1">
                <a:solidFill>
                  <a:srgbClr val="224781"/>
                </a:solidFill>
                <a:latin typeface="Arial" panose="020B0604020202020204" pitchFamily="34" charset="0"/>
                <a:cs typeface="Arial" panose="020B0604020202020204" pitchFamily="34" charset="0"/>
              </a:rPr>
              <a:t>wè</a:t>
            </a:r>
            <a:r>
              <a:rPr lang="en-US" sz="900" b="1" i="1" dirty="0">
                <a:solidFill>
                  <a:srgbClr val="224781"/>
                </a:solidFill>
                <a:latin typeface="Arial" panose="020B0604020202020204" pitchFamily="34" charset="0"/>
                <a:cs typeface="Arial" panose="020B0604020202020204" pitchFamily="34" charset="0"/>
              </a:rPr>
              <a:t> </a:t>
            </a:r>
            <a:r>
              <a:rPr lang="en-US" sz="900" b="1" i="1" dirty="0" err="1">
                <a:solidFill>
                  <a:srgbClr val="224781"/>
                </a:solidFill>
                <a:latin typeface="Arial" panose="020B0604020202020204" pitchFamily="34" charset="0"/>
                <a:cs typeface="Arial" panose="020B0604020202020204" pitchFamily="34" charset="0"/>
              </a:rPr>
              <a:t>rezilta</a:t>
            </a:r>
            <a:r>
              <a:rPr lang="en-US" sz="900" b="1" i="1" dirty="0">
                <a:solidFill>
                  <a:srgbClr val="224781"/>
                </a:solidFill>
                <a:latin typeface="Arial" panose="020B0604020202020204" pitchFamily="34" charset="0"/>
                <a:cs typeface="Arial" panose="020B0604020202020204" pitchFamily="34" charset="0"/>
              </a:rPr>
              <a:t> MCAS </a:t>
            </a:r>
            <a:r>
              <a:rPr lang="en-US" sz="900" b="1" i="1" dirty="0" err="1">
                <a:solidFill>
                  <a:srgbClr val="224781"/>
                </a:solidFill>
                <a:latin typeface="Arial" panose="020B0604020202020204" pitchFamily="34" charset="0"/>
                <a:cs typeface="Arial" panose="020B0604020202020204" pitchFamily="34" charset="0"/>
              </a:rPr>
              <a:t>elèv</a:t>
            </a:r>
            <a:r>
              <a:rPr lang="en-US" sz="900" b="1" i="1" dirty="0">
                <a:solidFill>
                  <a:srgbClr val="224781"/>
                </a:solidFill>
                <a:latin typeface="Arial" panose="020B0604020202020204" pitchFamily="34" charset="0"/>
                <a:cs typeface="Arial" panose="020B0604020202020204" pitchFamily="34" charset="0"/>
              </a:rPr>
              <a:t> </a:t>
            </a:r>
            <a:r>
              <a:rPr lang="en-US" sz="900" b="1" i="1" dirty="0" err="1">
                <a:solidFill>
                  <a:srgbClr val="224781"/>
                </a:solidFill>
                <a:latin typeface="Arial" panose="020B0604020202020204" pitchFamily="34" charset="0"/>
                <a:cs typeface="Arial" panose="020B0604020202020204" pitchFamily="34" charset="0"/>
              </a:rPr>
              <a:t>ou</a:t>
            </a:r>
            <a:r>
              <a:rPr lang="en-US" sz="900" b="1" i="1" dirty="0">
                <a:solidFill>
                  <a:srgbClr val="224781"/>
                </a:solidFill>
                <a:latin typeface="Arial" panose="020B0604020202020204" pitchFamily="34" charset="0"/>
                <a:cs typeface="Arial" panose="020B0604020202020204" pitchFamily="34" charset="0"/>
              </a:rPr>
              <a:t> a</a:t>
            </a:r>
            <a:endParaRPr lang="es-AR" sz="900" b="1" i="1" dirty="0">
              <a:solidFill>
                <a:srgbClr val="22478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85B3DBC-9DF7-1987-EEE4-5C71545F3F4F}"/>
              </a:ext>
            </a:extLst>
          </p:cNvPr>
          <p:cNvSpPr txBox="1"/>
          <p:nvPr/>
        </p:nvSpPr>
        <p:spPr>
          <a:xfrm>
            <a:off x="156585" y="1941364"/>
            <a:ext cx="1870243" cy="307777"/>
          </a:xfrm>
          <a:prstGeom prst="rect">
            <a:avLst/>
          </a:prstGeom>
          <a:solidFill>
            <a:srgbClr val="F9F9F9"/>
          </a:solidFill>
          <a:ln>
            <a:noFill/>
          </a:ln>
        </p:spPr>
        <p:txBody>
          <a:bodyPr wrap="square" rtlCol="0">
            <a:spAutoFit/>
          </a:bodyPr>
          <a:lstStyle/>
          <a:p>
            <a:r>
              <a:rPr lang="en-US" sz="1400" dirty="0" err="1">
                <a:solidFill>
                  <a:schemeClr val="bg2">
                    <a:lumMod val="25000"/>
                  </a:schemeClr>
                </a:solidFill>
                <a:latin typeface="Arial" panose="020B0604020202020204" pitchFamily="34" charset="0"/>
                <a:cs typeface="Arial" panose="020B0604020202020204" pitchFamily="34" charset="0"/>
              </a:rPr>
              <a:t>Nouvo</a:t>
            </a:r>
            <a:r>
              <a:rPr lang="en-US" sz="1400" dirty="0">
                <a:solidFill>
                  <a:schemeClr val="bg2">
                    <a:lumMod val="25000"/>
                  </a:schemeClr>
                </a:solidFill>
                <a:latin typeface="Arial" panose="020B0604020202020204" pitchFamily="34" charset="0"/>
                <a:cs typeface="Arial" panose="020B0604020202020204" pitchFamily="34" charset="0"/>
              </a:rPr>
              <a:t> </a:t>
            </a:r>
            <a:r>
              <a:rPr lang="en-US" sz="1400" dirty="0" err="1">
                <a:solidFill>
                  <a:schemeClr val="bg2">
                    <a:lumMod val="25000"/>
                  </a:schemeClr>
                </a:solidFill>
                <a:latin typeface="Arial" panose="020B0604020202020204" pitchFamily="34" charset="0"/>
                <a:cs typeface="Arial" panose="020B0604020202020204" pitchFamily="34" charset="0"/>
              </a:rPr>
              <a:t>Itilizatè</a:t>
            </a:r>
            <a:r>
              <a:rPr lang="en-US" sz="1400" dirty="0">
                <a:solidFill>
                  <a:schemeClr val="bg2">
                    <a:lumMod val="25000"/>
                  </a:schemeClr>
                </a:solidFill>
                <a:latin typeface="Arial" panose="020B0604020202020204" pitchFamily="34" charset="0"/>
                <a:cs typeface="Arial" panose="020B0604020202020204" pitchFamily="34" charset="0"/>
              </a:rPr>
              <a:t> </a:t>
            </a:r>
            <a:r>
              <a:rPr lang="en-US" sz="1400" dirty="0" err="1">
                <a:solidFill>
                  <a:schemeClr val="bg2">
                    <a:lumMod val="25000"/>
                  </a:schemeClr>
                </a:solidFill>
                <a:latin typeface="Arial" panose="020B0604020202020204" pitchFamily="34" charset="0"/>
                <a:cs typeface="Arial" panose="020B0604020202020204" pitchFamily="34" charset="0"/>
              </a:rPr>
              <a:t>yo</a:t>
            </a:r>
            <a:endParaRPr lang="en-US" sz="1400" dirty="0">
              <a:solidFill>
                <a:schemeClr val="bg2">
                  <a:lumMod val="25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DB47A89-0B82-DF0F-DDAF-F7D37E321FBA}"/>
              </a:ext>
            </a:extLst>
          </p:cNvPr>
          <p:cNvSpPr txBox="1"/>
          <p:nvPr/>
        </p:nvSpPr>
        <p:spPr>
          <a:xfrm>
            <a:off x="230786" y="2583944"/>
            <a:ext cx="2595344" cy="369332"/>
          </a:xfrm>
          <a:prstGeom prst="rect">
            <a:avLst/>
          </a:prstGeom>
          <a:solidFill>
            <a:srgbClr val="F9F9F9"/>
          </a:solidFill>
          <a:ln>
            <a:solidFill>
              <a:srgbClr val="F9F9F9"/>
            </a:solidFill>
          </a:ln>
        </p:spPr>
        <p:txBody>
          <a:bodyPr wrap="square" rtlCol="0">
            <a:spAutoFit/>
          </a:bodyPr>
          <a:lstStyle/>
          <a:p>
            <a:r>
              <a:rPr lang="en-US" sz="900" dirty="0">
                <a:solidFill>
                  <a:schemeClr val="bg2">
                    <a:lumMod val="25000"/>
                  </a:schemeClr>
                </a:solidFill>
                <a:latin typeface="Arial" panose="020B0604020202020204" pitchFamily="34" charset="0"/>
                <a:cs typeface="Arial" panose="020B0604020202020204" pitchFamily="34" charset="0"/>
              </a:rPr>
              <a:t>Antre </a:t>
            </a:r>
            <a:r>
              <a:rPr lang="en-US" sz="900" dirty="0" err="1">
                <a:solidFill>
                  <a:schemeClr val="bg2">
                    <a:lumMod val="25000"/>
                  </a:schemeClr>
                </a:solidFill>
                <a:latin typeface="Arial" panose="020B0604020202020204" pitchFamily="34" charset="0"/>
                <a:cs typeface="Arial" panose="020B0604020202020204" pitchFamily="34" charset="0"/>
              </a:rPr>
              <a:t>kòd</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enskripsyon</a:t>
            </a:r>
            <a:r>
              <a:rPr lang="en-US" sz="900" dirty="0">
                <a:solidFill>
                  <a:schemeClr val="bg2">
                    <a:lumMod val="25000"/>
                  </a:schemeClr>
                </a:solidFill>
                <a:latin typeface="Arial" panose="020B0604020202020204" pitchFamily="34" charset="0"/>
                <a:cs typeface="Arial" panose="020B0604020202020204" pitchFamily="34" charset="0"/>
              </a:rPr>
              <a:t> ak </a:t>
            </a:r>
            <a:r>
              <a:rPr lang="en-US" sz="900" dirty="0" err="1">
                <a:solidFill>
                  <a:schemeClr val="bg2">
                    <a:lumMod val="25000"/>
                  </a:schemeClr>
                </a:solidFill>
                <a:latin typeface="Arial" panose="020B0604020202020204" pitchFamily="34" charset="0"/>
                <a:cs typeface="Arial" panose="020B0604020202020204" pitchFamily="34" charset="0"/>
              </a:rPr>
              <a:t>dat</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nesans</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elèv</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ou</a:t>
            </a:r>
            <a:endParaRPr lang="en-US" sz="900" dirty="0">
              <a:solidFill>
                <a:schemeClr val="bg2">
                  <a:lumMod val="25000"/>
                </a:schemeClr>
              </a:solidFill>
              <a:latin typeface="Arial" panose="020B0604020202020204" pitchFamily="34" charset="0"/>
              <a:cs typeface="Arial" panose="020B0604020202020204" pitchFamily="34" charset="0"/>
            </a:endParaRPr>
          </a:p>
          <a:p>
            <a:r>
              <a:rPr lang="en-US" sz="900" dirty="0">
                <a:solidFill>
                  <a:schemeClr val="bg2">
                    <a:lumMod val="25000"/>
                  </a:schemeClr>
                </a:solidFill>
                <a:latin typeface="Arial" panose="020B0604020202020204" pitchFamily="34" charset="0"/>
                <a:cs typeface="Arial" panose="020B0604020202020204" pitchFamily="34" charset="0"/>
              </a:rPr>
              <a:t>a.</a:t>
            </a:r>
          </a:p>
        </p:txBody>
      </p:sp>
      <p:sp>
        <p:nvSpPr>
          <p:cNvPr id="34" name="TextBox 33">
            <a:extLst>
              <a:ext uri="{FF2B5EF4-FFF2-40B4-BE49-F238E27FC236}">
                <a16:creationId xmlns:a16="http://schemas.microsoft.com/office/drawing/2014/main" id="{0180B34A-D391-ECFC-CB7C-BCD8CE896CC1}"/>
              </a:ext>
            </a:extLst>
          </p:cNvPr>
          <p:cNvSpPr txBox="1"/>
          <p:nvPr/>
        </p:nvSpPr>
        <p:spPr>
          <a:xfrm>
            <a:off x="228896" y="2989333"/>
            <a:ext cx="1321093" cy="230832"/>
          </a:xfrm>
          <a:prstGeom prst="rect">
            <a:avLst/>
          </a:prstGeom>
          <a:solidFill>
            <a:srgbClr val="F9F9F9"/>
          </a:solidFill>
          <a:ln>
            <a:solidFill>
              <a:srgbClr val="F9F9F9"/>
            </a:solidFill>
          </a:ln>
        </p:spPr>
        <p:txBody>
          <a:bodyPr wrap="square" rtlCol="0">
            <a:spAutoFit/>
          </a:bodyPr>
          <a:lstStyle/>
          <a:p>
            <a:r>
              <a:rPr lang="en-US" sz="900" b="1" dirty="0" err="1">
                <a:solidFill>
                  <a:schemeClr val="bg2">
                    <a:lumMod val="25000"/>
                  </a:schemeClr>
                </a:solidFill>
                <a:latin typeface="Arial" panose="020B0604020202020204" pitchFamily="34" charset="0"/>
                <a:cs typeface="Arial" panose="020B0604020202020204" pitchFamily="34" charset="0"/>
              </a:rPr>
              <a:t>Kòd</a:t>
            </a:r>
            <a:r>
              <a:rPr lang="en-US" sz="900" b="1" dirty="0">
                <a:solidFill>
                  <a:schemeClr val="bg2">
                    <a:lumMod val="25000"/>
                  </a:schemeClr>
                </a:solidFill>
                <a:latin typeface="Arial" panose="020B0604020202020204" pitchFamily="34" charset="0"/>
                <a:cs typeface="Arial" panose="020B0604020202020204" pitchFamily="34" charset="0"/>
              </a:rPr>
              <a:t> </a:t>
            </a:r>
            <a:r>
              <a:rPr lang="en-US" sz="900" b="1" dirty="0" err="1">
                <a:solidFill>
                  <a:schemeClr val="bg2">
                    <a:lumMod val="25000"/>
                  </a:schemeClr>
                </a:solidFill>
                <a:latin typeface="Arial" panose="020B0604020202020204" pitchFamily="34" charset="0"/>
                <a:cs typeface="Arial" panose="020B0604020202020204" pitchFamily="34" charset="0"/>
              </a:rPr>
              <a:t>Enskripsyon</a:t>
            </a:r>
            <a:r>
              <a:rPr lang="en-US" sz="900" b="1" dirty="0">
                <a:solidFill>
                  <a:schemeClr val="bg2">
                    <a:lumMod val="25000"/>
                  </a:schemeClr>
                </a:solidFill>
                <a:latin typeface="Arial" panose="020B0604020202020204" pitchFamily="34" charset="0"/>
                <a:cs typeface="Arial" panose="020B0604020202020204" pitchFamily="34" charset="0"/>
              </a:rPr>
              <a:t>:</a:t>
            </a:r>
          </a:p>
        </p:txBody>
      </p:sp>
      <p:sp>
        <p:nvSpPr>
          <p:cNvPr id="35" name="TextBox 34">
            <a:extLst>
              <a:ext uri="{FF2B5EF4-FFF2-40B4-BE49-F238E27FC236}">
                <a16:creationId xmlns:a16="http://schemas.microsoft.com/office/drawing/2014/main" id="{A0E7129E-54D1-C12F-AABF-DABD532B2B70}"/>
              </a:ext>
            </a:extLst>
          </p:cNvPr>
          <p:cNvSpPr txBox="1"/>
          <p:nvPr/>
        </p:nvSpPr>
        <p:spPr>
          <a:xfrm>
            <a:off x="347061" y="3261891"/>
            <a:ext cx="1994325" cy="215444"/>
          </a:xfrm>
          <a:prstGeom prst="rect">
            <a:avLst/>
          </a:prstGeom>
          <a:solidFill>
            <a:srgbClr val="FFFFFF"/>
          </a:solidFill>
          <a:ln>
            <a:solidFill>
              <a:srgbClr val="F9F9F9"/>
            </a:solidFill>
          </a:ln>
        </p:spPr>
        <p:txBody>
          <a:bodyPr wrap="square" rtlCol="0">
            <a:spAutoFit/>
          </a:bodyPr>
          <a:lstStyle/>
          <a:p>
            <a:r>
              <a:rPr lang="en-US" sz="800" dirty="0" err="1">
                <a:solidFill>
                  <a:schemeClr val="bg2">
                    <a:lumMod val="25000"/>
                  </a:schemeClr>
                </a:solidFill>
                <a:latin typeface="Arial" panose="020B0604020202020204" pitchFamily="34" charset="0"/>
                <a:cs typeface="Arial" panose="020B0604020202020204" pitchFamily="34" charset="0"/>
              </a:rPr>
              <a:t>Kòd</a:t>
            </a:r>
            <a:r>
              <a:rPr lang="en-US" sz="800" dirty="0">
                <a:solidFill>
                  <a:schemeClr val="bg2">
                    <a:lumMod val="25000"/>
                  </a:schemeClr>
                </a:solidFill>
                <a:latin typeface="Arial" panose="020B0604020202020204" pitchFamily="34" charset="0"/>
                <a:cs typeface="Arial" panose="020B0604020202020204" pitchFamily="34" charset="0"/>
              </a:rPr>
              <a:t> </a:t>
            </a:r>
            <a:r>
              <a:rPr lang="en-US" sz="800" dirty="0" err="1">
                <a:solidFill>
                  <a:schemeClr val="bg2">
                    <a:lumMod val="25000"/>
                  </a:schemeClr>
                </a:solidFill>
                <a:latin typeface="Arial" panose="020B0604020202020204" pitchFamily="34" charset="0"/>
                <a:cs typeface="Arial" panose="020B0604020202020204" pitchFamily="34" charset="0"/>
              </a:rPr>
              <a:t>Enskripsyon</a:t>
            </a:r>
            <a:r>
              <a:rPr lang="en-US" sz="800" dirty="0">
                <a:solidFill>
                  <a:schemeClr val="bg2">
                    <a:lumMod val="25000"/>
                  </a:schemeClr>
                </a:solidFill>
                <a:latin typeface="Arial" panose="020B0604020202020204" pitchFamily="34" charset="0"/>
                <a:cs typeface="Arial" panose="020B0604020202020204" pitchFamily="34" charset="0"/>
              </a:rPr>
              <a:t> a 12-karaktè</a:t>
            </a:r>
          </a:p>
        </p:txBody>
      </p:sp>
      <p:sp>
        <p:nvSpPr>
          <p:cNvPr id="36" name="TextBox 35">
            <a:extLst>
              <a:ext uri="{FF2B5EF4-FFF2-40B4-BE49-F238E27FC236}">
                <a16:creationId xmlns:a16="http://schemas.microsoft.com/office/drawing/2014/main" id="{1614A4B0-9FDB-C367-E906-73F0C89AB226}"/>
              </a:ext>
            </a:extLst>
          </p:cNvPr>
          <p:cNvSpPr txBox="1"/>
          <p:nvPr/>
        </p:nvSpPr>
        <p:spPr>
          <a:xfrm>
            <a:off x="228896" y="3735051"/>
            <a:ext cx="933974" cy="230832"/>
          </a:xfrm>
          <a:prstGeom prst="rect">
            <a:avLst/>
          </a:prstGeom>
          <a:solidFill>
            <a:srgbClr val="F9F9F9"/>
          </a:solidFill>
          <a:ln>
            <a:solidFill>
              <a:srgbClr val="F9F9F9"/>
            </a:solidFill>
          </a:ln>
        </p:spPr>
        <p:txBody>
          <a:bodyPr wrap="square" rtlCol="0">
            <a:spAutoFit/>
          </a:bodyPr>
          <a:lstStyle/>
          <a:p>
            <a:r>
              <a:rPr lang="en-US" sz="900" b="1" dirty="0">
                <a:solidFill>
                  <a:schemeClr val="bg2">
                    <a:lumMod val="25000"/>
                  </a:schemeClr>
                </a:solidFill>
                <a:latin typeface="Arial" panose="020B0604020202020204" pitchFamily="34" charset="0"/>
                <a:cs typeface="Arial" panose="020B0604020202020204" pitchFamily="34" charset="0"/>
              </a:rPr>
              <a:t>Dat </a:t>
            </a:r>
            <a:r>
              <a:rPr lang="en-US" sz="900" b="1" dirty="0" err="1">
                <a:solidFill>
                  <a:schemeClr val="bg2">
                    <a:lumMod val="25000"/>
                  </a:schemeClr>
                </a:solidFill>
                <a:latin typeface="Arial" panose="020B0604020202020204" pitchFamily="34" charset="0"/>
                <a:cs typeface="Arial" panose="020B0604020202020204" pitchFamily="34" charset="0"/>
              </a:rPr>
              <a:t>Nesans</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0515D8B8-1A2F-09AF-C322-EC23EF6C6F70}"/>
              </a:ext>
              <a:ext uri="{C183D7F6-B498-43B3-948B-1728B52AA6E4}">
                <adec:decorative xmlns:adec="http://schemas.microsoft.com/office/drawing/2017/decorative" val="1"/>
              </a:ext>
            </a:extLst>
          </p:cNvPr>
          <p:cNvSpPr/>
          <p:nvPr/>
        </p:nvSpPr>
        <p:spPr>
          <a:xfrm>
            <a:off x="1281113" y="3791932"/>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3" name="Rectangle 52">
            <a:extLst>
              <a:ext uri="{FF2B5EF4-FFF2-40B4-BE49-F238E27FC236}">
                <a16:creationId xmlns:a16="http://schemas.microsoft.com/office/drawing/2014/main" id="{B9145B75-4268-571C-60DC-6CA6CE4EEC49}"/>
              </a:ext>
              <a:ext uri="{C183D7F6-B498-43B3-948B-1728B52AA6E4}">
                <adec:decorative xmlns:adec="http://schemas.microsoft.com/office/drawing/2017/decorative" val="1"/>
              </a:ext>
            </a:extLst>
          </p:cNvPr>
          <p:cNvSpPr/>
          <p:nvPr/>
        </p:nvSpPr>
        <p:spPr>
          <a:xfrm>
            <a:off x="1767564" y="3773126"/>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4" name="Rectangle 53">
            <a:extLst>
              <a:ext uri="{FF2B5EF4-FFF2-40B4-BE49-F238E27FC236}">
                <a16:creationId xmlns:a16="http://schemas.microsoft.com/office/drawing/2014/main" id="{56AA3E26-D697-2A88-19F2-0AD36A813433}"/>
              </a:ext>
              <a:ext uri="{C183D7F6-B498-43B3-948B-1728B52AA6E4}">
                <adec:decorative xmlns:adec="http://schemas.microsoft.com/office/drawing/2017/decorative" val="1"/>
              </a:ext>
            </a:extLst>
          </p:cNvPr>
          <p:cNvSpPr/>
          <p:nvPr/>
        </p:nvSpPr>
        <p:spPr>
          <a:xfrm>
            <a:off x="2304392" y="3782331"/>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7" name="TextBox 36">
            <a:extLst>
              <a:ext uri="{FF2B5EF4-FFF2-40B4-BE49-F238E27FC236}">
                <a16:creationId xmlns:a16="http://schemas.microsoft.com/office/drawing/2014/main" id="{93CA39BD-9432-1652-2EEB-DCA0D1C0B254}"/>
              </a:ext>
            </a:extLst>
          </p:cNvPr>
          <p:cNvSpPr txBox="1"/>
          <p:nvPr/>
        </p:nvSpPr>
        <p:spPr>
          <a:xfrm>
            <a:off x="1203470" y="3740954"/>
            <a:ext cx="418264" cy="200055"/>
          </a:xfrm>
          <a:prstGeom prst="rect">
            <a:avLst/>
          </a:prstGeom>
          <a:noFill/>
          <a:ln>
            <a:noFill/>
          </a:ln>
        </p:spPr>
        <p:txBody>
          <a:bodyPr wrap="square" rtlCol="0">
            <a:spAutoFit/>
          </a:bodyPr>
          <a:lstStyle/>
          <a:p>
            <a:r>
              <a:rPr lang="en-US" sz="700" dirty="0">
                <a:solidFill>
                  <a:schemeClr val="bg2">
                    <a:lumMod val="25000"/>
                  </a:schemeClr>
                </a:solidFill>
                <a:latin typeface="Arial" panose="020B0604020202020204" pitchFamily="34" charset="0"/>
                <a:cs typeface="Arial" panose="020B0604020202020204" pitchFamily="34" charset="0"/>
              </a:rPr>
              <a:t>MM</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6446CE51-CF14-3071-8399-AD92A2EBD80A}"/>
              </a:ext>
            </a:extLst>
          </p:cNvPr>
          <p:cNvSpPr txBox="1"/>
          <p:nvPr/>
        </p:nvSpPr>
        <p:spPr>
          <a:xfrm>
            <a:off x="1694169" y="3750439"/>
            <a:ext cx="418264" cy="200055"/>
          </a:xfrm>
          <a:prstGeom prst="rect">
            <a:avLst/>
          </a:prstGeom>
          <a:noFill/>
          <a:ln>
            <a:noFill/>
          </a:ln>
        </p:spPr>
        <p:txBody>
          <a:bodyPr wrap="square" rtlCol="0">
            <a:spAutoFit/>
          </a:bodyPr>
          <a:lstStyle/>
          <a:p>
            <a:r>
              <a:rPr lang="en-US" sz="700" dirty="0">
                <a:solidFill>
                  <a:schemeClr val="bg2">
                    <a:lumMod val="25000"/>
                  </a:schemeClr>
                </a:solidFill>
                <a:latin typeface="Arial" panose="020B0604020202020204" pitchFamily="34" charset="0"/>
                <a:cs typeface="Arial" panose="020B0604020202020204" pitchFamily="34" charset="0"/>
              </a:rPr>
              <a:t>JJ</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E8A41442-3D05-4271-0896-0FC18F9BD12B}"/>
              </a:ext>
            </a:extLst>
          </p:cNvPr>
          <p:cNvSpPr txBox="1"/>
          <p:nvPr/>
        </p:nvSpPr>
        <p:spPr>
          <a:xfrm>
            <a:off x="2225468" y="3750202"/>
            <a:ext cx="418264" cy="200055"/>
          </a:xfrm>
          <a:prstGeom prst="rect">
            <a:avLst/>
          </a:prstGeom>
          <a:noFill/>
          <a:ln>
            <a:noFill/>
          </a:ln>
        </p:spPr>
        <p:txBody>
          <a:bodyPr wrap="square" rtlCol="0">
            <a:spAutoFit/>
          </a:bodyPr>
          <a:lstStyle/>
          <a:p>
            <a:r>
              <a:rPr lang="en-US" sz="700" dirty="0">
                <a:solidFill>
                  <a:schemeClr val="bg2">
                    <a:lumMod val="25000"/>
                  </a:schemeClr>
                </a:solidFill>
                <a:latin typeface="Arial" panose="020B0604020202020204" pitchFamily="34" charset="0"/>
                <a:cs typeface="Arial" panose="020B0604020202020204" pitchFamily="34" charset="0"/>
              </a:rPr>
              <a:t>AA</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A4F4E27B-FE69-0681-5574-9A36E09EE11A}"/>
              </a:ext>
              <a:ext uri="{C183D7F6-B498-43B3-948B-1728B52AA6E4}">
                <adec:decorative xmlns:adec="http://schemas.microsoft.com/office/drawing/2017/decorative" val="1"/>
              </a:ext>
            </a:extLst>
          </p:cNvPr>
          <p:cNvSpPr/>
          <p:nvPr/>
        </p:nvSpPr>
        <p:spPr>
          <a:xfrm>
            <a:off x="228896" y="4179625"/>
            <a:ext cx="1913105" cy="16907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0" name="Rectangle 39">
            <a:extLst>
              <a:ext uri="{FF2B5EF4-FFF2-40B4-BE49-F238E27FC236}">
                <a16:creationId xmlns:a16="http://schemas.microsoft.com/office/drawing/2014/main" id="{11D6D03C-8B53-ABA4-A640-ACC3975DBA5C}"/>
              </a:ext>
              <a:ext uri="{C183D7F6-B498-43B3-948B-1728B52AA6E4}">
                <adec:decorative xmlns:adec="http://schemas.microsoft.com/office/drawing/2017/decorative" val="1"/>
              </a:ext>
            </a:extLst>
          </p:cNvPr>
          <p:cNvSpPr/>
          <p:nvPr/>
        </p:nvSpPr>
        <p:spPr>
          <a:xfrm>
            <a:off x="265506" y="4326665"/>
            <a:ext cx="1179076" cy="1499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1" name="TextBox 40">
            <a:extLst>
              <a:ext uri="{FF2B5EF4-FFF2-40B4-BE49-F238E27FC236}">
                <a16:creationId xmlns:a16="http://schemas.microsoft.com/office/drawing/2014/main" id="{7F767F4F-AF2C-478F-B65E-C6363A008AC4}"/>
              </a:ext>
            </a:extLst>
          </p:cNvPr>
          <p:cNvSpPr txBox="1"/>
          <p:nvPr/>
        </p:nvSpPr>
        <p:spPr>
          <a:xfrm>
            <a:off x="289912" y="4192851"/>
            <a:ext cx="2034066" cy="338554"/>
          </a:xfrm>
          <a:prstGeom prst="rect">
            <a:avLst/>
          </a:prstGeom>
          <a:noFill/>
          <a:ln>
            <a:noFill/>
          </a:ln>
        </p:spPr>
        <p:txBody>
          <a:bodyPr wrap="square" rtlCol="0">
            <a:spAutoFit/>
          </a:bodyPr>
          <a:lstStyle/>
          <a:p>
            <a:r>
              <a:rPr lang="en-US" sz="800" dirty="0">
                <a:solidFill>
                  <a:srgbClr val="224781"/>
                </a:solidFill>
                <a:latin typeface="Arial" panose="020B0604020202020204" pitchFamily="34" charset="0"/>
                <a:cs typeface="Arial" panose="020B0604020202020204" pitchFamily="34" charset="0"/>
              </a:rPr>
              <a:t>Kote </a:t>
            </a:r>
            <a:r>
              <a:rPr lang="en-US" sz="800" dirty="0" err="1">
                <a:solidFill>
                  <a:srgbClr val="224781"/>
                </a:solidFill>
                <a:latin typeface="Arial" panose="020B0604020202020204" pitchFamily="34" charset="0"/>
                <a:cs typeface="Arial" panose="020B0604020202020204" pitchFamily="34" charset="0"/>
              </a:rPr>
              <a:t>kòd</a:t>
            </a:r>
            <a:r>
              <a:rPr lang="en-US" sz="800" dirty="0">
                <a:solidFill>
                  <a:srgbClr val="224781"/>
                </a:solidFill>
                <a:latin typeface="Arial" panose="020B0604020202020204" pitchFamily="34" charset="0"/>
                <a:cs typeface="Arial" panose="020B0604020202020204" pitchFamily="34" charset="0"/>
              </a:rPr>
              <a:t> </a:t>
            </a:r>
            <a:r>
              <a:rPr lang="en-US" sz="800" dirty="0" err="1">
                <a:solidFill>
                  <a:srgbClr val="224781"/>
                </a:solidFill>
                <a:latin typeface="Arial" panose="020B0604020202020204" pitchFamily="34" charset="0"/>
                <a:cs typeface="Arial" panose="020B0604020202020204" pitchFamily="34" charset="0"/>
              </a:rPr>
              <a:t>enskripsyon</a:t>
            </a:r>
            <a:r>
              <a:rPr lang="en-US" sz="800" dirty="0">
                <a:solidFill>
                  <a:srgbClr val="224781"/>
                </a:solidFill>
                <a:latin typeface="Arial" panose="020B0604020202020204" pitchFamily="34" charset="0"/>
                <a:cs typeface="Arial" panose="020B0604020202020204" pitchFamily="34" charset="0"/>
              </a:rPr>
              <a:t> mwen an ye?</a:t>
            </a:r>
            <a:br>
              <a:rPr lang="en-US" sz="800" dirty="0">
                <a:solidFill>
                  <a:srgbClr val="224781"/>
                </a:solidFill>
                <a:latin typeface="Arial" panose="020B0604020202020204" pitchFamily="34" charset="0"/>
                <a:cs typeface="Arial" panose="020B0604020202020204" pitchFamily="34" charset="0"/>
              </a:rPr>
            </a:br>
            <a:r>
              <a:rPr lang="en-US" sz="800" dirty="0" err="1">
                <a:solidFill>
                  <a:srgbClr val="224781"/>
                </a:solidFill>
                <a:latin typeface="Arial" panose="020B0604020202020204" pitchFamily="34" charset="0"/>
                <a:cs typeface="Arial" panose="020B0604020202020204" pitchFamily="34" charset="0"/>
              </a:rPr>
              <a:t>Resous</a:t>
            </a:r>
            <a:r>
              <a:rPr lang="en-US" sz="800" dirty="0">
                <a:solidFill>
                  <a:srgbClr val="224781"/>
                </a:solidFill>
                <a:latin typeface="Arial" panose="020B0604020202020204" pitchFamily="34" charset="0"/>
                <a:cs typeface="Arial" panose="020B0604020202020204" pitchFamily="34" charset="0"/>
              </a:rPr>
              <a:t> </a:t>
            </a:r>
            <a:r>
              <a:rPr lang="en-US" sz="800" dirty="0" err="1">
                <a:solidFill>
                  <a:srgbClr val="224781"/>
                </a:solidFill>
                <a:latin typeface="Arial" panose="020B0604020202020204" pitchFamily="34" charset="0"/>
                <a:cs typeface="Arial" panose="020B0604020202020204" pitchFamily="34" charset="0"/>
              </a:rPr>
              <a:t>pou</a:t>
            </a:r>
            <a:r>
              <a:rPr lang="en-US" sz="800" dirty="0">
                <a:solidFill>
                  <a:srgbClr val="224781"/>
                </a:solidFill>
                <a:latin typeface="Arial" panose="020B0604020202020204" pitchFamily="34" charset="0"/>
                <a:cs typeface="Arial" panose="020B0604020202020204" pitchFamily="34" charset="0"/>
              </a:rPr>
              <a:t> Fanmi </a:t>
            </a:r>
            <a:r>
              <a:rPr lang="en-US" sz="800" dirty="0" err="1">
                <a:solidFill>
                  <a:srgbClr val="224781"/>
                </a:solidFill>
                <a:latin typeface="Arial" panose="020B0604020202020204" pitchFamily="34" charset="0"/>
                <a:cs typeface="Arial" panose="020B0604020202020204" pitchFamily="34" charset="0"/>
              </a:rPr>
              <a:t>yo</a:t>
            </a:r>
            <a:endParaRPr lang="en-US" sz="800" dirty="0">
              <a:solidFill>
                <a:srgbClr val="224781"/>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98C4DA84-CE7F-083C-50A1-A17ED0FC3232}"/>
              </a:ext>
            </a:extLst>
          </p:cNvPr>
          <p:cNvSpPr txBox="1"/>
          <p:nvPr/>
        </p:nvSpPr>
        <p:spPr>
          <a:xfrm>
            <a:off x="2249681" y="4376600"/>
            <a:ext cx="441050" cy="200055"/>
          </a:xfrm>
          <a:prstGeom prst="rect">
            <a:avLst/>
          </a:prstGeom>
          <a:solidFill>
            <a:srgbClr val="757575"/>
          </a:solidFill>
          <a:ln>
            <a:noFill/>
          </a:ln>
        </p:spPr>
        <p:txBody>
          <a:bodyPr wrap="square" rtlCol="0">
            <a:spAutoFit/>
          </a:bodyPr>
          <a:lstStyle/>
          <a:p>
            <a:pPr algn="ctr"/>
            <a:r>
              <a:rPr lang="en-US" sz="700" b="1" dirty="0">
                <a:solidFill>
                  <a:schemeClr val="bg1"/>
                </a:solidFill>
                <a:latin typeface="Arial" panose="020B0604020202020204" pitchFamily="34" charset="0"/>
                <a:cs typeface="Arial" panose="020B0604020202020204" pitchFamily="34" charset="0"/>
              </a:rPr>
              <a:t>Ale</a:t>
            </a:r>
            <a:endParaRPr lang="es-AR" sz="700" b="1"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45892CC-A72E-CAAD-D741-FA2F1A39FD9C}"/>
              </a:ext>
            </a:extLst>
          </p:cNvPr>
          <p:cNvSpPr txBox="1"/>
          <p:nvPr/>
        </p:nvSpPr>
        <p:spPr>
          <a:xfrm>
            <a:off x="3161270" y="1931838"/>
            <a:ext cx="2286432" cy="307777"/>
          </a:xfrm>
          <a:prstGeom prst="rect">
            <a:avLst/>
          </a:prstGeom>
          <a:solidFill>
            <a:srgbClr val="F9F9F9"/>
          </a:solidFill>
          <a:ln>
            <a:noFill/>
          </a:ln>
        </p:spPr>
        <p:txBody>
          <a:bodyPr wrap="square" rtlCol="0">
            <a:spAutoFit/>
          </a:bodyPr>
          <a:lstStyle/>
          <a:p>
            <a:r>
              <a:rPr lang="es-ES" sz="1400" dirty="0" err="1">
                <a:solidFill>
                  <a:schemeClr val="bg2">
                    <a:lumMod val="25000"/>
                  </a:schemeClr>
                </a:solidFill>
                <a:latin typeface="Arial" panose="020B0604020202020204" pitchFamily="34" charset="0"/>
                <a:cs typeface="Arial" panose="020B0604020202020204" pitchFamily="34" charset="0"/>
              </a:rPr>
              <a:t>Itilizatè</a:t>
            </a:r>
            <a:r>
              <a:rPr lang="es-ES" sz="1400" dirty="0">
                <a:solidFill>
                  <a:schemeClr val="bg2">
                    <a:lumMod val="25000"/>
                  </a:schemeClr>
                </a:solidFill>
                <a:latin typeface="Arial" panose="020B0604020202020204" pitchFamily="34" charset="0"/>
                <a:cs typeface="Arial" panose="020B0604020202020204" pitchFamily="34" charset="0"/>
              </a:rPr>
              <a:t> ki te </a:t>
            </a:r>
            <a:r>
              <a:rPr lang="es-ES" sz="1400" dirty="0" err="1">
                <a:solidFill>
                  <a:schemeClr val="bg2">
                    <a:lumMod val="25000"/>
                  </a:schemeClr>
                </a:solidFill>
                <a:latin typeface="Arial" panose="020B0604020202020204" pitchFamily="34" charset="0"/>
                <a:cs typeface="Arial" panose="020B0604020202020204" pitchFamily="34" charset="0"/>
              </a:rPr>
              <a:t>enskri</a:t>
            </a:r>
            <a:r>
              <a:rPr lang="es-ES" sz="1400" dirty="0">
                <a:solidFill>
                  <a:schemeClr val="bg2">
                    <a:lumMod val="25000"/>
                  </a:schemeClr>
                </a:solidFill>
                <a:latin typeface="Arial" panose="020B0604020202020204" pitchFamily="34" charset="0"/>
                <a:cs typeface="Arial" panose="020B0604020202020204" pitchFamily="34" charset="0"/>
              </a:rPr>
              <a:t> deja yo</a:t>
            </a:r>
          </a:p>
        </p:txBody>
      </p:sp>
      <p:sp>
        <p:nvSpPr>
          <p:cNvPr id="42" name="TextBox 41">
            <a:extLst>
              <a:ext uri="{FF2B5EF4-FFF2-40B4-BE49-F238E27FC236}">
                <a16:creationId xmlns:a16="http://schemas.microsoft.com/office/drawing/2014/main" id="{5E14BC69-8B02-7F00-522F-C9CCEACAC8C4}"/>
              </a:ext>
            </a:extLst>
          </p:cNvPr>
          <p:cNvSpPr txBox="1"/>
          <p:nvPr/>
        </p:nvSpPr>
        <p:spPr>
          <a:xfrm>
            <a:off x="3161271" y="2717129"/>
            <a:ext cx="1915594" cy="230832"/>
          </a:xfrm>
          <a:prstGeom prst="rect">
            <a:avLst/>
          </a:prstGeom>
          <a:solidFill>
            <a:srgbClr val="F9F9F9"/>
          </a:solidFill>
          <a:ln>
            <a:solidFill>
              <a:srgbClr val="F9F9F9"/>
            </a:solidFill>
          </a:ln>
        </p:spPr>
        <p:txBody>
          <a:bodyPr wrap="square" rtlCol="0">
            <a:spAutoFit/>
          </a:bodyPr>
          <a:lstStyle/>
          <a:p>
            <a:r>
              <a:rPr lang="fr-FR" sz="900" dirty="0">
                <a:solidFill>
                  <a:schemeClr val="bg2">
                    <a:lumMod val="25000"/>
                  </a:schemeClr>
                </a:solidFill>
                <a:latin typeface="Arial" panose="020B0604020202020204" pitchFamily="34" charset="0"/>
                <a:cs typeface="Arial" panose="020B0604020202020204" pitchFamily="34" charset="0"/>
              </a:rPr>
              <a:t>Antre </a:t>
            </a:r>
            <a:r>
              <a:rPr lang="fr-FR" sz="900" dirty="0" err="1">
                <a:solidFill>
                  <a:schemeClr val="bg2">
                    <a:lumMod val="25000"/>
                  </a:schemeClr>
                </a:solidFill>
                <a:latin typeface="Arial" panose="020B0604020202020204" pitchFamily="34" charset="0"/>
                <a:cs typeface="Arial" panose="020B0604020202020204" pitchFamily="34" charset="0"/>
              </a:rPr>
              <a:t>imèl</a:t>
            </a:r>
            <a:r>
              <a:rPr lang="fr-FR" sz="900" dirty="0">
                <a:solidFill>
                  <a:schemeClr val="bg2">
                    <a:lumMod val="25000"/>
                  </a:schemeClr>
                </a:solidFill>
                <a:latin typeface="Arial" panose="020B0604020202020204" pitchFamily="34" charset="0"/>
                <a:cs typeface="Arial" panose="020B0604020202020204" pitchFamily="34" charset="0"/>
              </a:rPr>
              <a:t> ak </a:t>
            </a:r>
            <a:r>
              <a:rPr lang="fr-FR" sz="900" dirty="0" err="1">
                <a:solidFill>
                  <a:schemeClr val="bg2">
                    <a:lumMod val="25000"/>
                  </a:schemeClr>
                </a:solidFill>
                <a:latin typeface="Arial" panose="020B0604020202020204" pitchFamily="34" charset="0"/>
                <a:cs typeface="Arial" panose="020B0604020202020204" pitchFamily="34" charset="0"/>
              </a:rPr>
              <a:t>modpas</a:t>
            </a:r>
            <a:r>
              <a:rPr lang="fr-FR" sz="900" dirty="0">
                <a:solidFill>
                  <a:schemeClr val="bg2">
                    <a:lumMod val="25000"/>
                  </a:schemeClr>
                </a:solidFill>
                <a:latin typeface="Arial" panose="020B0604020202020204" pitchFamily="34" charset="0"/>
                <a:cs typeface="Arial" panose="020B0604020202020204" pitchFamily="34" charset="0"/>
              </a:rPr>
              <a:t> ou.</a:t>
            </a:r>
          </a:p>
        </p:txBody>
      </p:sp>
      <p:sp>
        <p:nvSpPr>
          <p:cNvPr id="30" name="TextBox 29">
            <a:extLst>
              <a:ext uri="{FF2B5EF4-FFF2-40B4-BE49-F238E27FC236}">
                <a16:creationId xmlns:a16="http://schemas.microsoft.com/office/drawing/2014/main" id="{71819348-35AB-CE3C-2575-1ABF1510F686}"/>
              </a:ext>
            </a:extLst>
          </p:cNvPr>
          <p:cNvSpPr txBox="1"/>
          <p:nvPr/>
        </p:nvSpPr>
        <p:spPr>
          <a:xfrm>
            <a:off x="3150509" y="3046615"/>
            <a:ext cx="634269" cy="221624"/>
          </a:xfrm>
          <a:prstGeom prst="rect">
            <a:avLst/>
          </a:prstGeom>
          <a:solidFill>
            <a:srgbClr val="F9F9F9"/>
          </a:solidFill>
          <a:ln>
            <a:solidFill>
              <a:srgbClr val="F9F9F9"/>
            </a:solidFill>
          </a:ln>
        </p:spPr>
        <p:txBody>
          <a:bodyPr wrap="square" rtlCol="0">
            <a:spAutoFit/>
          </a:bodyPr>
          <a:lstStyle/>
          <a:p>
            <a:r>
              <a:rPr lang="en-US" sz="800" b="1" dirty="0" err="1">
                <a:solidFill>
                  <a:schemeClr val="bg2">
                    <a:lumMod val="25000"/>
                  </a:schemeClr>
                </a:solidFill>
                <a:latin typeface="Arial" panose="020B0604020202020204" pitchFamily="34" charset="0"/>
                <a:cs typeface="Arial" panose="020B0604020202020204" pitchFamily="34" charset="0"/>
              </a:rPr>
              <a:t>Imèl</a:t>
            </a:r>
            <a:r>
              <a:rPr lang="en-US" sz="800" b="1" dirty="0">
                <a:solidFill>
                  <a:schemeClr val="bg2">
                    <a:lumMod val="25000"/>
                  </a:schemeClr>
                </a:solidFill>
                <a:latin typeface="Arial" panose="020B0604020202020204" pitchFamily="34" charset="0"/>
                <a:cs typeface="Arial" panose="020B0604020202020204" pitchFamily="34" charset="0"/>
              </a:rPr>
              <a:t>:</a:t>
            </a:r>
          </a:p>
        </p:txBody>
      </p:sp>
      <p:sp>
        <p:nvSpPr>
          <p:cNvPr id="32" name="TextBox 31">
            <a:extLst>
              <a:ext uri="{FF2B5EF4-FFF2-40B4-BE49-F238E27FC236}">
                <a16:creationId xmlns:a16="http://schemas.microsoft.com/office/drawing/2014/main" id="{2FA3094C-D517-9150-78C3-F4DFACB7619F}"/>
              </a:ext>
            </a:extLst>
          </p:cNvPr>
          <p:cNvSpPr txBox="1"/>
          <p:nvPr/>
        </p:nvSpPr>
        <p:spPr>
          <a:xfrm>
            <a:off x="3912299" y="3111135"/>
            <a:ext cx="1138410" cy="221624"/>
          </a:xfrm>
          <a:prstGeom prst="rect">
            <a:avLst/>
          </a:prstGeom>
          <a:solidFill>
            <a:srgbClr val="FFFFFF"/>
          </a:solidFill>
          <a:ln>
            <a:noFill/>
          </a:ln>
        </p:spPr>
        <p:txBody>
          <a:bodyPr wrap="square" rtlCol="0">
            <a:spAutoFit/>
          </a:bodyPr>
          <a:lstStyle/>
          <a:p>
            <a:r>
              <a:rPr lang="en-US" sz="800" dirty="0">
                <a:solidFill>
                  <a:schemeClr val="bg2">
                    <a:lumMod val="25000"/>
                  </a:schemeClr>
                </a:solidFill>
                <a:latin typeface="Arial" panose="020B0604020202020204" pitchFamily="34" charset="0"/>
                <a:cs typeface="Arial" panose="020B0604020202020204" pitchFamily="34" charset="0"/>
              </a:rPr>
              <a:t>Antre </a:t>
            </a:r>
            <a:r>
              <a:rPr lang="en-US" sz="800" dirty="0" err="1">
                <a:solidFill>
                  <a:schemeClr val="bg2">
                    <a:lumMod val="25000"/>
                  </a:schemeClr>
                </a:solidFill>
                <a:latin typeface="Arial" panose="020B0604020202020204" pitchFamily="34" charset="0"/>
                <a:cs typeface="Arial" panose="020B0604020202020204" pitchFamily="34" charset="0"/>
              </a:rPr>
              <a:t>Imèl</a:t>
            </a:r>
            <a:r>
              <a:rPr lang="en-US" sz="800" dirty="0">
                <a:solidFill>
                  <a:schemeClr val="bg2">
                    <a:lumMod val="25000"/>
                  </a:schemeClr>
                </a:solidFill>
                <a:latin typeface="Arial" panose="020B0604020202020204" pitchFamily="34" charset="0"/>
                <a:cs typeface="Arial" panose="020B0604020202020204" pitchFamily="34" charset="0"/>
              </a:rPr>
              <a:t> </a:t>
            </a:r>
            <a:r>
              <a:rPr lang="en-US" sz="800" dirty="0" err="1">
                <a:solidFill>
                  <a:schemeClr val="bg2">
                    <a:lumMod val="25000"/>
                  </a:schemeClr>
                </a:solidFill>
                <a:latin typeface="Arial" panose="020B0604020202020204" pitchFamily="34" charset="0"/>
                <a:cs typeface="Arial" panose="020B0604020202020204" pitchFamily="34" charset="0"/>
              </a:rPr>
              <a:t>ou</a:t>
            </a:r>
            <a:endParaRPr lang="en-US" sz="800" dirty="0">
              <a:solidFill>
                <a:schemeClr val="bg2">
                  <a:lumMod val="2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89919A30-7D8D-7A38-55B2-96D4F7547175}"/>
              </a:ext>
            </a:extLst>
          </p:cNvPr>
          <p:cNvSpPr txBox="1"/>
          <p:nvPr/>
        </p:nvSpPr>
        <p:spPr>
          <a:xfrm>
            <a:off x="3150509" y="3576488"/>
            <a:ext cx="730716" cy="215444"/>
          </a:xfrm>
          <a:prstGeom prst="rect">
            <a:avLst/>
          </a:prstGeom>
          <a:solidFill>
            <a:srgbClr val="F9F9F9"/>
          </a:solidFill>
          <a:ln>
            <a:solidFill>
              <a:srgbClr val="F9F9F9"/>
            </a:solidFill>
          </a:ln>
        </p:spPr>
        <p:txBody>
          <a:bodyPr wrap="square" rtlCol="0">
            <a:spAutoFit/>
          </a:bodyPr>
          <a:lstStyle/>
          <a:p>
            <a:r>
              <a:rPr lang="en-US" sz="800" b="1" dirty="0" err="1">
                <a:solidFill>
                  <a:schemeClr val="bg2">
                    <a:lumMod val="25000"/>
                  </a:schemeClr>
                </a:solidFill>
                <a:latin typeface="Arial" panose="020B0604020202020204" pitchFamily="34" charset="0"/>
                <a:cs typeface="Arial" panose="020B0604020202020204" pitchFamily="34" charset="0"/>
              </a:rPr>
              <a:t>Modpas</a:t>
            </a:r>
            <a:r>
              <a:rPr lang="en-US" sz="800" b="1" dirty="0">
                <a:solidFill>
                  <a:schemeClr val="bg2">
                    <a:lumMod val="25000"/>
                  </a:schemeClr>
                </a:solidFill>
                <a:latin typeface="Arial" panose="020B0604020202020204" pitchFamily="34" charset="0"/>
                <a:cs typeface="Arial" panose="020B0604020202020204" pitchFamily="34" charset="0"/>
              </a:rPr>
              <a:t>:</a:t>
            </a:r>
            <a:endParaRPr lang="es-AR" sz="800" b="1" dirty="0">
              <a:solidFill>
                <a:schemeClr val="bg2">
                  <a:lumMod val="25000"/>
                </a:schemeClr>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C0147601-E539-7464-ADDE-71E6E3217DBB}"/>
              </a:ext>
            </a:extLst>
          </p:cNvPr>
          <p:cNvSpPr txBox="1"/>
          <p:nvPr/>
        </p:nvSpPr>
        <p:spPr>
          <a:xfrm>
            <a:off x="3912299" y="3585910"/>
            <a:ext cx="1275940" cy="215444"/>
          </a:xfrm>
          <a:prstGeom prst="rect">
            <a:avLst/>
          </a:prstGeom>
          <a:solidFill>
            <a:srgbClr val="FFFFFF"/>
          </a:solidFill>
          <a:ln>
            <a:noFill/>
          </a:ln>
        </p:spPr>
        <p:txBody>
          <a:bodyPr wrap="square" rtlCol="0">
            <a:spAutoFit/>
          </a:bodyPr>
          <a:lstStyle/>
          <a:p>
            <a:r>
              <a:rPr lang="en-US" sz="800" dirty="0">
                <a:solidFill>
                  <a:schemeClr val="bg2">
                    <a:lumMod val="25000"/>
                  </a:schemeClr>
                </a:solidFill>
                <a:latin typeface="Arial" panose="020B0604020202020204" pitchFamily="34" charset="0"/>
                <a:cs typeface="Arial" panose="020B0604020202020204" pitchFamily="34" charset="0"/>
              </a:rPr>
              <a:t>Antre </a:t>
            </a:r>
            <a:r>
              <a:rPr lang="en-US" sz="800" dirty="0" err="1">
                <a:solidFill>
                  <a:schemeClr val="bg2">
                    <a:lumMod val="25000"/>
                  </a:schemeClr>
                </a:solidFill>
                <a:latin typeface="Arial" panose="020B0604020202020204" pitchFamily="34" charset="0"/>
                <a:cs typeface="Arial" panose="020B0604020202020204" pitchFamily="34" charset="0"/>
              </a:rPr>
              <a:t>Modpas</a:t>
            </a:r>
            <a:r>
              <a:rPr lang="en-US" sz="800" dirty="0">
                <a:solidFill>
                  <a:schemeClr val="bg2">
                    <a:lumMod val="25000"/>
                  </a:schemeClr>
                </a:solidFill>
                <a:latin typeface="Arial" panose="020B0604020202020204" pitchFamily="34" charset="0"/>
                <a:cs typeface="Arial" panose="020B0604020202020204" pitchFamily="34" charset="0"/>
              </a:rPr>
              <a:t> </a:t>
            </a:r>
            <a:r>
              <a:rPr lang="en-US" sz="800" dirty="0" err="1">
                <a:solidFill>
                  <a:schemeClr val="bg2">
                    <a:lumMod val="25000"/>
                  </a:schemeClr>
                </a:solidFill>
                <a:latin typeface="Arial" panose="020B0604020202020204" pitchFamily="34" charset="0"/>
                <a:cs typeface="Arial" panose="020B0604020202020204" pitchFamily="34" charset="0"/>
              </a:rPr>
              <a:t>ou</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56" name="Rectangle 55">
            <a:extLst>
              <a:ext uri="{FF2B5EF4-FFF2-40B4-BE49-F238E27FC236}">
                <a16:creationId xmlns:a16="http://schemas.microsoft.com/office/drawing/2014/main" id="{0F59C518-9798-2C63-F75C-DF185B3DAFF2}"/>
              </a:ext>
              <a:ext uri="{C183D7F6-B498-43B3-948B-1728B52AA6E4}">
                <adec:decorative xmlns:adec="http://schemas.microsoft.com/office/drawing/2017/decorative" val="1"/>
              </a:ext>
            </a:extLst>
          </p:cNvPr>
          <p:cNvSpPr/>
          <p:nvPr/>
        </p:nvSpPr>
        <p:spPr>
          <a:xfrm>
            <a:off x="3214688" y="4057650"/>
            <a:ext cx="916767" cy="1219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5" name="TextBox 54">
            <a:extLst>
              <a:ext uri="{FF2B5EF4-FFF2-40B4-BE49-F238E27FC236}">
                <a16:creationId xmlns:a16="http://schemas.microsoft.com/office/drawing/2014/main" id="{71B3153C-1C32-CF79-FF54-76706E52109A}"/>
              </a:ext>
            </a:extLst>
          </p:cNvPr>
          <p:cNvSpPr txBox="1"/>
          <p:nvPr/>
        </p:nvSpPr>
        <p:spPr>
          <a:xfrm>
            <a:off x="3121931" y="3995869"/>
            <a:ext cx="1138410" cy="215444"/>
          </a:xfrm>
          <a:prstGeom prst="rect">
            <a:avLst/>
          </a:prstGeom>
          <a:noFill/>
          <a:ln>
            <a:noFill/>
          </a:ln>
        </p:spPr>
        <p:txBody>
          <a:bodyPr wrap="square" rtlCol="0">
            <a:spAutoFit/>
          </a:bodyPr>
          <a:lstStyle/>
          <a:p>
            <a:r>
              <a:rPr lang="en-US" sz="800" dirty="0">
                <a:solidFill>
                  <a:srgbClr val="224781"/>
                </a:solidFill>
                <a:latin typeface="Arial" panose="020B0604020202020204" pitchFamily="34" charset="0"/>
                <a:cs typeface="Arial" panose="020B0604020202020204" pitchFamily="34" charset="0"/>
              </a:rPr>
              <a:t>Ou </a:t>
            </a:r>
            <a:r>
              <a:rPr lang="en-US" sz="800" dirty="0" err="1">
                <a:solidFill>
                  <a:srgbClr val="224781"/>
                </a:solidFill>
                <a:latin typeface="Arial" panose="020B0604020202020204" pitchFamily="34" charset="0"/>
                <a:cs typeface="Arial" panose="020B0604020202020204" pitchFamily="34" charset="0"/>
              </a:rPr>
              <a:t>bliye</a:t>
            </a:r>
            <a:r>
              <a:rPr lang="en-US" sz="800" dirty="0">
                <a:solidFill>
                  <a:srgbClr val="224781"/>
                </a:solidFill>
                <a:latin typeface="Arial" panose="020B0604020202020204" pitchFamily="34" charset="0"/>
                <a:cs typeface="Arial" panose="020B0604020202020204" pitchFamily="34" charset="0"/>
              </a:rPr>
              <a:t> </a:t>
            </a:r>
            <a:r>
              <a:rPr lang="en-US" sz="800" dirty="0" err="1">
                <a:solidFill>
                  <a:srgbClr val="224781"/>
                </a:solidFill>
                <a:latin typeface="Arial" panose="020B0604020202020204" pitchFamily="34" charset="0"/>
                <a:cs typeface="Arial" panose="020B0604020202020204" pitchFamily="34" charset="0"/>
              </a:rPr>
              <a:t>modpas</a:t>
            </a:r>
            <a:r>
              <a:rPr lang="en-US" sz="800" dirty="0">
                <a:solidFill>
                  <a:srgbClr val="224781"/>
                </a:solidFill>
                <a:latin typeface="Arial" panose="020B0604020202020204" pitchFamily="34" charset="0"/>
                <a:cs typeface="Arial" panose="020B0604020202020204" pitchFamily="34" charset="0"/>
              </a:rPr>
              <a:t> la?</a:t>
            </a:r>
          </a:p>
        </p:txBody>
      </p:sp>
      <p:sp>
        <p:nvSpPr>
          <p:cNvPr id="4" name="Off-page Connector 36">
            <a:extLst>
              <a:ext uri="{FF2B5EF4-FFF2-40B4-BE49-F238E27FC236}">
                <a16:creationId xmlns:a16="http://schemas.microsoft.com/office/drawing/2014/main" id="{5BB06CB2-46BA-F7C0-0A75-AF1BAEBE3700}"/>
              </a:ext>
              <a:ext uri="{C183D7F6-B498-43B3-948B-1728B52AA6E4}">
                <adec:decorative xmlns:adec="http://schemas.microsoft.com/office/drawing/2017/decorative" val="0"/>
              </a:ext>
            </a:extLst>
          </p:cNvPr>
          <p:cNvSpPr/>
          <p:nvPr/>
        </p:nvSpPr>
        <p:spPr>
          <a:xfrm rot="16200000">
            <a:off x="9552793" y="851742"/>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dirty="0">
                <a:latin typeface="Aptos" panose="020B0004020202020204" pitchFamily="34" charset="0"/>
              </a:rPr>
              <a:t>1</a:t>
            </a:r>
          </a:p>
        </p:txBody>
      </p:sp>
      <p:sp>
        <p:nvSpPr>
          <p:cNvPr id="16" name="TextBox 15">
            <a:extLst>
              <a:ext uri="{FF2B5EF4-FFF2-40B4-BE49-F238E27FC236}">
                <a16:creationId xmlns:a16="http://schemas.microsoft.com/office/drawing/2014/main" id="{4AD7C2F0-CE80-9B65-A7F9-E99CA94DF74D}"/>
              </a:ext>
            </a:extLst>
          </p:cNvPr>
          <p:cNvSpPr txBox="1"/>
          <p:nvPr/>
        </p:nvSpPr>
        <p:spPr>
          <a:xfrm>
            <a:off x="9944613" y="818936"/>
            <a:ext cx="2169836" cy="1569660"/>
          </a:xfrm>
          <a:prstGeom prst="rect">
            <a:avLst/>
          </a:prstGeom>
          <a:noFill/>
        </p:spPr>
        <p:txBody>
          <a:bodyPr wrap="square" rtlCol="0">
            <a:spAutoFit/>
          </a:bodyPr>
          <a:lstStyle/>
          <a:p>
            <a:r>
              <a:rPr lang="en-US" sz="1600" dirty="0" err="1">
                <a:latin typeface="Aptos" panose="020B0004020202020204" pitchFamily="34" charset="0"/>
              </a:rPr>
              <a:t>Itilizatè</a:t>
            </a:r>
            <a:r>
              <a:rPr lang="en-US" sz="1600" dirty="0">
                <a:latin typeface="Aptos" panose="020B0004020202020204" pitchFamily="34" charset="0"/>
              </a:rPr>
              <a:t> ki te </a:t>
            </a:r>
            <a:r>
              <a:rPr lang="en-US" sz="1600" dirty="0" err="1">
                <a:latin typeface="Aptos" panose="020B0004020202020204" pitchFamily="34" charset="0"/>
              </a:rPr>
              <a:t>enskri</a:t>
            </a:r>
            <a:r>
              <a:rPr lang="en-US" sz="1600" dirty="0">
                <a:latin typeface="Aptos" panose="020B0004020202020204" pitchFamily="34" charset="0"/>
              </a:rPr>
              <a:t> </a:t>
            </a:r>
            <a:r>
              <a:rPr lang="en-US" sz="1600" dirty="0" err="1">
                <a:latin typeface="Aptos" panose="020B0004020202020204" pitchFamily="34" charset="0"/>
              </a:rPr>
              <a:t>deja</a:t>
            </a:r>
            <a:r>
              <a:rPr lang="en-US" sz="1600" dirty="0">
                <a:latin typeface="Aptos" panose="020B0004020202020204" pitchFamily="34" charset="0"/>
              </a:rPr>
              <a:t> </a:t>
            </a:r>
            <a:r>
              <a:rPr lang="en-US" sz="1600" dirty="0" err="1">
                <a:latin typeface="Aptos" panose="020B0004020202020204" pitchFamily="34" charset="0"/>
              </a:rPr>
              <a:t>yo</a:t>
            </a:r>
            <a:r>
              <a:rPr lang="en-US" sz="1600" dirty="0">
                <a:latin typeface="Aptos" panose="020B0004020202020204" pitchFamily="34" charset="0"/>
              </a:rPr>
              <a:t> ka </a:t>
            </a:r>
            <a:r>
              <a:rPr lang="en-US" sz="1600" dirty="0" err="1">
                <a:latin typeface="Aptos" panose="020B0004020202020204" pitchFamily="34" charset="0"/>
              </a:rPr>
              <a:t>klike</a:t>
            </a:r>
            <a:r>
              <a:rPr lang="en-US" sz="1600" dirty="0">
                <a:latin typeface="Aptos" panose="020B0004020202020204" pitchFamily="34" charset="0"/>
              </a:rPr>
              <a:t> sou </a:t>
            </a:r>
            <a:r>
              <a:rPr lang="en-US" sz="1600" dirty="0" err="1">
                <a:latin typeface="Aptos" panose="020B0004020202020204" pitchFamily="34" charset="0"/>
              </a:rPr>
              <a:t>lyen</a:t>
            </a:r>
            <a:r>
              <a:rPr lang="en-US" sz="1600" dirty="0">
                <a:latin typeface="Aptos" panose="020B0004020202020204" pitchFamily="34" charset="0"/>
              </a:rPr>
              <a:t> </a:t>
            </a:r>
            <a:r>
              <a:rPr lang="en-US" sz="1600" b="1" dirty="0">
                <a:latin typeface="Aptos" panose="020B0004020202020204" pitchFamily="34" charset="0"/>
              </a:rPr>
              <a:t>Ou </a:t>
            </a:r>
            <a:r>
              <a:rPr lang="en-US" sz="1600" b="1" dirty="0" err="1">
                <a:latin typeface="Aptos" panose="020B0004020202020204" pitchFamily="34" charset="0"/>
              </a:rPr>
              <a:t>bliye</a:t>
            </a:r>
            <a:r>
              <a:rPr lang="en-US" sz="1600" b="1" dirty="0">
                <a:latin typeface="Aptos" panose="020B0004020202020204" pitchFamily="34" charset="0"/>
              </a:rPr>
              <a:t> </a:t>
            </a:r>
            <a:r>
              <a:rPr lang="en-US" sz="1600" b="1" dirty="0" err="1">
                <a:latin typeface="Aptos" panose="020B0004020202020204" pitchFamily="34" charset="0"/>
              </a:rPr>
              <a:t>modpas</a:t>
            </a:r>
            <a:r>
              <a:rPr lang="en-US" sz="1600" b="1" dirty="0">
                <a:latin typeface="Aptos" panose="020B0004020202020204" pitchFamily="34" charset="0"/>
              </a:rPr>
              <a:t> la? </a:t>
            </a:r>
            <a:r>
              <a:rPr lang="en-US" sz="1600" dirty="0">
                <a:latin typeface="Aptos" panose="020B0004020202020204" pitchFamily="34" charset="0"/>
              </a:rPr>
              <a:t>Pou </a:t>
            </a:r>
            <a:r>
              <a:rPr lang="en-US" sz="1600" dirty="0" err="1">
                <a:latin typeface="Aptos" panose="020B0004020202020204" pitchFamily="34" charset="0"/>
              </a:rPr>
              <a:t>yo</a:t>
            </a:r>
            <a:r>
              <a:rPr lang="en-US" sz="1600" dirty="0">
                <a:latin typeface="Aptos" panose="020B0004020202020204" pitchFamily="34" charset="0"/>
              </a:rPr>
              <a:t> </a:t>
            </a:r>
            <a:r>
              <a:rPr lang="en-US" sz="1600" dirty="0" err="1">
                <a:latin typeface="Aptos" panose="020B0004020202020204" pitchFamily="34" charset="0"/>
              </a:rPr>
              <a:t>reyinisyalize</a:t>
            </a:r>
            <a:r>
              <a:rPr lang="en-US" sz="1600" dirty="0">
                <a:latin typeface="Aptos" panose="020B0004020202020204" pitchFamily="34" charset="0"/>
              </a:rPr>
              <a:t>/</a:t>
            </a:r>
            <a:r>
              <a:rPr lang="en-US" sz="1600" dirty="0" err="1"/>
              <a:t>risèt</a:t>
            </a:r>
            <a:r>
              <a:rPr lang="en-US" sz="1600" dirty="0">
                <a:latin typeface="Aptos" panose="020B0004020202020204" pitchFamily="34" charset="0"/>
              </a:rPr>
              <a:t> </a:t>
            </a:r>
            <a:r>
              <a:rPr lang="en-US" sz="1600" dirty="0" err="1">
                <a:latin typeface="Aptos" panose="020B0004020202020204" pitchFamily="34" charset="0"/>
              </a:rPr>
              <a:t>modpas</a:t>
            </a:r>
            <a:r>
              <a:rPr lang="en-US" sz="1600" dirty="0">
                <a:latin typeface="Aptos" panose="020B0004020202020204" pitchFamily="34" charset="0"/>
              </a:rPr>
              <a:t> </a:t>
            </a:r>
            <a:r>
              <a:rPr lang="en-US" sz="1600" dirty="0" err="1">
                <a:latin typeface="Aptos" panose="020B0004020202020204" pitchFamily="34" charset="0"/>
              </a:rPr>
              <a:t>yo</a:t>
            </a:r>
            <a:r>
              <a:rPr lang="en-US" sz="1600" dirty="0">
                <a:latin typeface="Aptos" panose="020B0004020202020204" pitchFamily="34" charset="0"/>
              </a:rPr>
              <a:t> a</a:t>
            </a:r>
          </a:p>
        </p:txBody>
      </p:sp>
      <p:sp>
        <p:nvSpPr>
          <p:cNvPr id="43" name="TextBox 42">
            <a:extLst>
              <a:ext uri="{FF2B5EF4-FFF2-40B4-BE49-F238E27FC236}">
                <a16:creationId xmlns:a16="http://schemas.microsoft.com/office/drawing/2014/main" id="{71A2F59F-918C-F3E2-4440-A9212338D60E}"/>
              </a:ext>
            </a:extLst>
          </p:cNvPr>
          <p:cNvSpPr txBox="1"/>
          <p:nvPr/>
        </p:nvSpPr>
        <p:spPr>
          <a:xfrm>
            <a:off x="4650500" y="4384068"/>
            <a:ext cx="604414" cy="200055"/>
          </a:xfrm>
          <a:prstGeom prst="rect">
            <a:avLst/>
          </a:prstGeom>
          <a:solidFill>
            <a:srgbClr val="757575"/>
          </a:solidFill>
          <a:ln>
            <a:noFill/>
          </a:ln>
        </p:spPr>
        <p:txBody>
          <a:bodyPr wrap="square" rtlCol="0">
            <a:spAutoFit/>
          </a:bodyPr>
          <a:lstStyle/>
          <a:p>
            <a:pPr algn="ctr"/>
            <a:r>
              <a:rPr lang="en-US" sz="700" b="1" dirty="0" err="1">
                <a:solidFill>
                  <a:schemeClr val="bg1"/>
                </a:solidFill>
                <a:latin typeface="Arial" panose="020B0604020202020204" pitchFamily="34" charset="0"/>
                <a:cs typeface="Arial" panose="020B0604020202020204" pitchFamily="34" charset="0"/>
              </a:rPr>
              <a:t>Konekte</a:t>
            </a:r>
            <a:endParaRPr lang="es-AR" sz="700" b="1"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4F1F106E-7DA3-51ED-9803-8C82FE067E01}"/>
              </a:ext>
              <a:ext uri="{C183D7F6-B498-43B3-948B-1728B52AA6E4}">
                <adec:decorative xmlns:adec="http://schemas.microsoft.com/office/drawing/2017/decorative" val="1"/>
              </a:ext>
            </a:extLst>
          </p:cNvPr>
          <p:cNvSpPr/>
          <p:nvPr/>
        </p:nvSpPr>
        <p:spPr>
          <a:xfrm>
            <a:off x="169771" y="5350390"/>
            <a:ext cx="656821" cy="1651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4" name="TextBox 43">
            <a:extLst>
              <a:ext uri="{FF2B5EF4-FFF2-40B4-BE49-F238E27FC236}">
                <a16:creationId xmlns:a16="http://schemas.microsoft.com/office/drawing/2014/main" id="{78D8FC23-D863-BC4F-9E5D-63AFA81535E7}"/>
              </a:ext>
            </a:extLst>
          </p:cNvPr>
          <p:cNvSpPr txBox="1"/>
          <p:nvPr/>
        </p:nvSpPr>
        <p:spPr>
          <a:xfrm>
            <a:off x="45896" y="5336891"/>
            <a:ext cx="1008594" cy="338554"/>
          </a:xfrm>
          <a:prstGeom prst="rect">
            <a:avLst/>
          </a:prstGeom>
          <a:noFill/>
          <a:ln>
            <a:noFill/>
          </a:ln>
        </p:spPr>
        <p:txBody>
          <a:bodyPr wrap="square" rtlCol="0">
            <a:spAutoFit/>
          </a:bodyPr>
          <a:lstStyle/>
          <a:p>
            <a:r>
              <a:rPr lang="en-US" sz="800" dirty="0" err="1">
                <a:solidFill>
                  <a:srgbClr val="224781"/>
                </a:solidFill>
                <a:latin typeface="Arial" panose="020B0604020202020204" pitchFamily="34" charset="0"/>
                <a:cs typeface="Arial" panose="020B0604020202020204" pitchFamily="34" charset="0"/>
              </a:rPr>
              <a:t>Tèm</a:t>
            </a:r>
            <a:r>
              <a:rPr lang="en-US" sz="800" dirty="0">
                <a:solidFill>
                  <a:srgbClr val="224781"/>
                </a:solidFill>
                <a:latin typeface="Arial" panose="020B0604020202020204" pitchFamily="34" charset="0"/>
                <a:cs typeface="Arial" panose="020B0604020202020204" pitchFamily="34" charset="0"/>
              </a:rPr>
              <a:t> </a:t>
            </a:r>
            <a:r>
              <a:rPr lang="en-US" sz="800" dirty="0" err="1">
                <a:solidFill>
                  <a:srgbClr val="224781"/>
                </a:solidFill>
                <a:latin typeface="Arial" panose="020B0604020202020204" pitchFamily="34" charset="0"/>
                <a:cs typeface="Arial" panose="020B0604020202020204" pitchFamily="34" charset="0"/>
              </a:rPr>
              <a:t>Itilizasyon</a:t>
            </a:r>
            <a:endParaRPr lang="en-US" sz="800" dirty="0">
              <a:solidFill>
                <a:srgbClr val="224781"/>
              </a:solidFill>
              <a:latin typeface="Arial" panose="020B0604020202020204" pitchFamily="34" charset="0"/>
              <a:cs typeface="Arial" panose="020B0604020202020204" pitchFamily="34" charset="0"/>
            </a:endParaRPr>
          </a:p>
          <a:p>
            <a:r>
              <a:rPr lang="en-US" sz="800" dirty="0">
                <a:solidFill>
                  <a:srgbClr val="224781"/>
                </a:solidFill>
                <a:latin typeface="Arial" panose="020B0604020202020204" pitchFamily="34" charset="0"/>
                <a:cs typeface="Arial" panose="020B0604020202020204" pitchFamily="34" charset="0"/>
              </a:rPr>
              <a:t> </a:t>
            </a:r>
            <a:r>
              <a:rPr lang="en-US" sz="800" dirty="0" err="1">
                <a:solidFill>
                  <a:srgbClr val="224781"/>
                </a:solidFill>
                <a:latin typeface="Arial" panose="020B0604020202020204" pitchFamily="34" charset="0"/>
                <a:cs typeface="Arial" panose="020B0604020202020204" pitchFamily="34" charset="0"/>
              </a:rPr>
              <a:t>yo</a:t>
            </a:r>
            <a:endParaRPr lang="es-AR" sz="800" dirty="0">
              <a:solidFill>
                <a:srgbClr val="22478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04E51FC8-E1FA-E93B-82B8-B5F848A4F110}"/>
              </a:ext>
              <a:ext uri="{C183D7F6-B498-43B3-948B-1728B52AA6E4}">
                <adec:decorative xmlns:adec="http://schemas.microsoft.com/office/drawing/2017/decorative" val="1"/>
              </a:ext>
            </a:extLst>
          </p:cNvPr>
          <p:cNvSpPr/>
          <p:nvPr/>
        </p:nvSpPr>
        <p:spPr>
          <a:xfrm>
            <a:off x="1041354" y="5362652"/>
            <a:ext cx="652815" cy="178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6" name="TextBox 45">
            <a:extLst>
              <a:ext uri="{FF2B5EF4-FFF2-40B4-BE49-F238E27FC236}">
                <a16:creationId xmlns:a16="http://schemas.microsoft.com/office/drawing/2014/main" id="{6D0EA569-566B-375E-C408-97FA0BB7BC11}"/>
              </a:ext>
            </a:extLst>
          </p:cNvPr>
          <p:cNvSpPr txBox="1"/>
          <p:nvPr/>
        </p:nvSpPr>
        <p:spPr>
          <a:xfrm>
            <a:off x="958704" y="5331023"/>
            <a:ext cx="1079853" cy="338554"/>
          </a:xfrm>
          <a:prstGeom prst="rect">
            <a:avLst/>
          </a:prstGeom>
          <a:noFill/>
          <a:ln>
            <a:noFill/>
          </a:ln>
        </p:spPr>
        <p:txBody>
          <a:bodyPr wrap="square" rtlCol="0">
            <a:spAutoFit/>
          </a:bodyPr>
          <a:lstStyle/>
          <a:p>
            <a:r>
              <a:rPr lang="en-US" sz="800" dirty="0">
                <a:solidFill>
                  <a:srgbClr val="224781"/>
                </a:solidFill>
                <a:latin typeface="Arial" panose="020B0604020202020204" pitchFamily="34" charset="0"/>
                <a:cs typeface="Arial" panose="020B0604020202020204" pitchFamily="34" charset="0"/>
              </a:rPr>
              <a:t>Politik </a:t>
            </a:r>
            <a:r>
              <a:rPr lang="en-US" sz="800" dirty="0" err="1">
                <a:solidFill>
                  <a:srgbClr val="224781"/>
                </a:solidFill>
                <a:latin typeface="Arial" panose="020B0604020202020204" pitchFamily="34" charset="0"/>
                <a:cs typeface="Arial" panose="020B0604020202020204" pitchFamily="34" charset="0"/>
              </a:rPr>
              <a:t>Konfidansyalite</a:t>
            </a:r>
            <a:endParaRPr lang="en-US" sz="800" dirty="0">
              <a:solidFill>
                <a:srgbClr val="224781"/>
              </a:solidFill>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217D93A8-F256-CCA6-B296-FFF3F49528E8}"/>
              </a:ext>
              <a:ext uri="{C183D7F6-B498-43B3-948B-1728B52AA6E4}">
                <adec:decorative xmlns:adec="http://schemas.microsoft.com/office/drawing/2017/decorative" val="1"/>
              </a:ext>
            </a:extLst>
          </p:cNvPr>
          <p:cNvSpPr/>
          <p:nvPr/>
        </p:nvSpPr>
        <p:spPr>
          <a:xfrm>
            <a:off x="4095292" y="5325557"/>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8" name="TextBox 47">
            <a:extLst>
              <a:ext uri="{FF2B5EF4-FFF2-40B4-BE49-F238E27FC236}">
                <a16:creationId xmlns:a16="http://schemas.microsoft.com/office/drawing/2014/main" id="{0FD90157-075B-F372-6DB6-A5D0E9C2E31E}"/>
              </a:ext>
            </a:extLst>
          </p:cNvPr>
          <p:cNvSpPr txBox="1"/>
          <p:nvPr/>
        </p:nvSpPr>
        <p:spPr>
          <a:xfrm>
            <a:off x="4243895" y="5323289"/>
            <a:ext cx="1079853" cy="215444"/>
          </a:xfrm>
          <a:prstGeom prst="rect">
            <a:avLst/>
          </a:prstGeom>
          <a:noFill/>
          <a:ln>
            <a:noFill/>
          </a:ln>
        </p:spPr>
        <p:txBody>
          <a:bodyPr wrap="square" rtlCol="0">
            <a:spAutoFit/>
          </a:bodyPr>
          <a:lstStyle/>
          <a:p>
            <a:r>
              <a:rPr lang="en-US" sz="800" i="1" dirty="0" err="1">
                <a:solidFill>
                  <a:srgbClr val="224781"/>
                </a:solidFill>
                <a:latin typeface="Arial" panose="020B0604020202020204" pitchFamily="34" charset="0"/>
                <a:cs typeface="Arial" panose="020B0604020202020204" pitchFamily="34" charset="0"/>
              </a:rPr>
              <a:t>Devlope</a:t>
            </a:r>
            <a:r>
              <a:rPr lang="en-US" sz="800" i="1" dirty="0">
                <a:solidFill>
                  <a:srgbClr val="224781"/>
                </a:solidFill>
                <a:latin typeface="Arial" panose="020B0604020202020204" pitchFamily="34" charset="0"/>
                <a:cs typeface="Arial" panose="020B0604020202020204" pitchFamily="34" charset="0"/>
              </a:rPr>
              <a:t> pa</a:t>
            </a:r>
            <a:endParaRPr lang="es-AR" sz="800" i="1" dirty="0">
              <a:solidFill>
                <a:srgbClr val="224781"/>
              </a:solidFill>
              <a:latin typeface="Arial" panose="020B0604020202020204" pitchFamily="34" charset="0"/>
              <a:cs typeface="Arial" panose="020B0604020202020204" pitchFamily="34" charset="0"/>
            </a:endParaRPr>
          </a:p>
        </p:txBody>
      </p:sp>
      <p:sp>
        <p:nvSpPr>
          <p:cNvPr id="18" name="Off-page Connector 36">
            <a:extLst>
              <a:ext uri="{FF2B5EF4-FFF2-40B4-BE49-F238E27FC236}">
                <a16:creationId xmlns:a16="http://schemas.microsoft.com/office/drawing/2014/main" id="{52601385-E0CB-7CE7-3BA5-0467B8887471}"/>
              </a:ext>
              <a:ext uri="{C183D7F6-B498-43B3-948B-1728B52AA6E4}">
                <adec:decorative xmlns:adec="http://schemas.microsoft.com/office/drawing/2017/decorative" val="1"/>
              </a:ext>
            </a:extLst>
          </p:cNvPr>
          <p:cNvSpPr/>
          <p:nvPr/>
        </p:nvSpPr>
        <p:spPr>
          <a:xfrm rot="16200000">
            <a:off x="2653123" y="3933723"/>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a:latin typeface="Aptos" panose="020B0004020202020204" pitchFamily="34" charset="0"/>
              </a:rPr>
              <a:t>1</a:t>
            </a:r>
          </a:p>
        </p:txBody>
      </p:sp>
      <p:pic>
        <p:nvPicPr>
          <p:cNvPr id="15" name="Picture 14" descr="&#10;Yon kapti ekran ki montre envitasyon pou risèt modpas ou a.">
            <a:extLst>
              <a:ext uri="{FF2B5EF4-FFF2-40B4-BE49-F238E27FC236}">
                <a16:creationId xmlns:a16="http://schemas.microsoft.com/office/drawing/2014/main" id="{2907CFEA-833A-8DF8-ACFC-8F1E2E3E1FDA}"/>
              </a:ext>
            </a:extLst>
          </p:cNvPr>
          <p:cNvPicPr>
            <a:picLocks noChangeAspect="1"/>
          </p:cNvPicPr>
          <p:nvPr/>
        </p:nvPicPr>
        <p:blipFill>
          <a:blip r:embed="rId3"/>
          <a:stretch>
            <a:fillRect/>
          </a:stretch>
        </p:blipFill>
        <p:spPr>
          <a:xfrm>
            <a:off x="6048686" y="923983"/>
            <a:ext cx="3025402" cy="2476715"/>
          </a:xfrm>
          <a:prstGeom prst="rect">
            <a:avLst/>
          </a:prstGeom>
        </p:spPr>
      </p:pic>
      <p:sp>
        <p:nvSpPr>
          <p:cNvPr id="58" name="TextBox 57">
            <a:extLst>
              <a:ext uri="{FF2B5EF4-FFF2-40B4-BE49-F238E27FC236}">
                <a16:creationId xmlns:a16="http://schemas.microsoft.com/office/drawing/2014/main" id="{26169F8E-EC21-F91B-682E-A2EC3056F7DA}"/>
              </a:ext>
            </a:extLst>
          </p:cNvPr>
          <p:cNvSpPr txBox="1"/>
          <p:nvPr/>
        </p:nvSpPr>
        <p:spPr>
          <a:xfrm>
            <a:off x="6268574" y="920941"/>
            <a:ext cx="2684040" cy="307777"/>
          </a:xfrm>
          <a:prstGeom prst="rect">
            <a:avLst/>
          </a:prstGeom>
          <a:solidFill>
            <a:srgbClr val="F9F9F9"/>
          </a:solidFill>
          <a:ln>
            <a:noFill/>
          </a:ln>
        </p:spPr>
        <p:txBody>
          <a:bodyPr wrap="square" rtlCol="0">
            <a:spAutoFit/>
          </a:bodyPr>
          <a:lstStyle/>
          <a:p>
            <a:r>
              <a:rPr lang="en-US" sz="1400" dirty="0" err="1">
                <a:solidFill>
                  <a:schemeClr val="bg2">
                    <a:lumMod val="25000"/>
                  </a:schemeClr>
                </a:solidFill>
                <a:latin typeface="Arial" panose="020B0604020202020204" pitchFamily="34" charset="0"/>
                <a:cs typeface="Arial" panose="020B0604020202020204" pitchFamily="34" charset="0"/>
              </a:rPr>
              <a:t>Reyinisyalize</a:t>
            </a:r>
            <a:r>
              <a:rPr lang="en-US" sz="1400" dirty="0">
                <a:solidFill>
                  <a:schemeClr val="bg2">
                    <a:lumMod val="25000"/>
                  </a:schemeClr>
                </a:solidFill>
                <a:latin typeface="Arial" panose="020B0604020202020204" pitchFamily="34" charset="0"/>
                <a:cs typeface="Arial" panose="020B0604020202020204" pitchFamily="34" charset="0"/>
              </a:rPr>
              <a:t>/</a:t>
            </a:r>
            <a:r>
              <a:rPr lang="en-US" sz="1400" dirty="0" err="1">
                <a:solidFill>
                  <a:schemeClr val="bg2">
                    <a:lumMod val="25000"/>
                  </a:schemeClr>
                </a:solidFill>
                <a:latin typeface="Arial" panose="020B0604020202020204" pitchFamily="34" charset="0"/>
                <a:cs typeface="Arial" panose="020B0604020202020204" pitchFamily="34" charset="0"/>
              </a:rPr>
              <a:t>risèt</a:t>
            </a:r>
            <a:r>
              <a:rPr lang="en-US" sz="1400" dirty="0">
                <a:solidFill>
                  <a:schemeClr val="bg2">
                    <a:lumMod val="25000"/>
                  </a:schemeClr>
                </a:solidFill>
                <a:latin typeface="Arial" panose="020B0604020202020204" pitchFamily="34" charset="0"/>
                <a:cs typeface="Arial" panose="020B0604020202020204" pitchFamily="34" charset="0"/>
              </a:rPr>
              <a:t> </a:t>
            </a:r>
            <a:r>
              <a:rPr lang="en-US" sz="1400" dirty="0" err="1">
                <a:solidFill>
                  <a:schemeClr val="bg2">
                    <a:lumMod val="25000"/>
                  </a:schemeClr>
                </a:solidFill>
                <a:latin typeface="Arial" panose="020B0604020202020204" pitchFamily="34" charset="0"/>
                <a:cs typeface="Arial" panose="020B0604020202020204" pitchFamily="34" charset="0"/>
              </a:rPr>
              <a:t>Modpas</a:t>
            </a:r>
            <a:r>
              <a:rPr lang="en-US" sz="1400" dirty="0">
                <a:solidFill>
                  <a:schemeClr val="bg2">
                    <a:lumMod val="25000"/>
                  </a:schemeClr>
                </a:solidFill>
                <a:latin typeface="Arial" panose="020B0604020202020204" pitchFamily="34" charset="0"/>
                <a:cs typeface="Arial" panose="020B0604020202020204" pitchFamily="34" charset="0"/>
              </a:rPr>
              <a:t> </a:t>
            </a:r>
            <a:r>
              <a:rPr lang="en-US" sz="1400" dirty="0" err="1">
                <a:solidFill>
                  <a:schemeClr val="bg2">
                    <a:lumMod val="25000"/>
                  </a:schemeClr>
                </a:solidFill>
                <a:latin typeface="Arial" panose="020B0604020202020204" pitchFamily="34" charset="0"/>
                <a:cs typeface="Arial" panose="020B0604020202020204" pitchFamily="34" charset="0"/>
              </a:rPr>
              <a:t>ou</a:t>
            </a:r>
            <a:endParaRPr lang="es-AR" sz="1400" dirty="0">
              <a:solidFill>
                <a:schemeClr val="bg2">
                  <a:lumMod val="25000"/>
                </a:schemeClr>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E8D9CAB8-9100-566B-0A0A-525B8EB25B44}"/>
              </a:ext>
            </a:extLst>
          </p:cNvPr>
          <p:cNvSpPr txBox="1"/>
          <p:nvPr/>
        </p:nvSpPr>
        <p:spPr>
          <a:xfrm>
            <a:off x="6268574" y="1536600"/>
            <a:ext cx="2602375" cy="507831"/>
          </a:xfrm>
          <a:prstGeom prst="rect">
            <a:avLst/>
          </a:prstGeom>
          <a:solidFill>
            <a:srgbClr val="F9F9F9"/>
          </a:solidFill>
          <a:ln>
            <a:solidFill>
              <a:srgbClr val="F9F9F9"/>
            </a:solidFill>
          </a:ln>
        </p:spPr>
        <p:txBody>
          <a:bodyPr wrap="square" rtlCol="0">
            <a:spAutoFit/>
          </a:bodyPr>
          <a:lstStyle/>
          <a:p>
            <a:r>
              <a:rPr lang="en-US" sz="900" dirty="0">
                <a:solidFill>
                  <a:schemeClr val="bg2">
                    <a:lumMod val="25000"/>
                  </a:schemeClr>
                </a:solidFill>
                <a:latin typeface="Arial" panose="020B0604020202020204" pitchFamily="34" charset="0"/>
                <a:cs typeface="Arial" panose="020B0604020202020204" pitchFamily="34" charset="0"/>
              </a:rPr>
              <a:t>Antre </a:t>
            </a:r>
            <a:r>
              <a:rPr lang="en-US" sz="900" dirty="0" err="1">
                <a:solidFill>
                  <a:schemeClr val="bg2">
                    <a:lumMod val="25000"/>
                  </a:schemeClr>
                </a:solidFill>
                <a:latin typeface="Arial" panose="020B0604020202020204" pitchFamily="34" charset="0"/>
                <a:cs typeface="Arial" panose="020B0604020202020204" pitchFamily="34" charset="0"/>
              </a:rPr>
              <a:t>adrès</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imèl</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ou</a:t>
            </a:r>
            <a:r>
              <a:rPr lang="en-US" sz="900" dirty="0">
                <a:solidFill>
                  <a:schemeClr val="bg2">
                    <a:lumMod val="25000"/>
                  </a:schemeClr>
                </a:solidFill>
                <a:latin typeface="Arial" panose="020B0604020202020204" pitchFamily="34" charset="0"/>
                <a:cs typeface="Arial" panose="020B0604020202020204" pitchFamily="34" charset="0"/>
              </a:rPr>
              <a:t> te </a:t>
            </a:r>
            <a:r>
              <a:rPr lang="en-US" sz="900" dirty="0" err="1">
                <a:solidFill>
                  <a:schemeClr val="bg2">
                    <a:lumMod val="25000"/>
                  </a:schemeClr>
                </a:solidFill>
                <a:latin typeface="Arial" panose="020B0604020202020204" pitchFamily="34" charset="0"/>
                <a:cs typeface="Arial" panose="020B0604020202020204" pitchFamily="34" charset="0"/>
              </a:rPr>
              <a:t>itilize</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pou</a:t>
            </a:r>
            <a:r>
              <a:rPr lang="en-US" sz="900" dirty="0">
                <a:solidFill>
                  <a:schemeClr val="bg2">
                    <a:lumMod val="25000"/>
                  </a:schemeClr>
                </a:solidFill>
                <a:latin typeface="Arial" panose="020B0604020202020204" pitchFamily="34" charset="0"/>
                <a:cs typeface="Arial" panose="020B0604020202020204" pitchFamily="34" charset="0"/>
              </a:rPr>
              <a:t> w </a:t>
            </a:r>
            <a:r>
              <a:rPr lang="en-US" sz="900" dirty="0" err="1">
                <a:solidFill>
                  <a:schemeClr val="bg2">
                    <a:lumMod val="25000"/>
                  </a:schemeClr>
                </a:solidFill>
                <a:latin typeface="Arial" panose="020B0604020202020204" pitchFamily="34" charset="0"/>
                <a:cs typeface="Arial" panose="020B0604020202020204" pitchFamily="34" charset="0"/>
              </a:rPr>
              <a:t>anrejistre</a:t>
            </a:r>
            <a:r>
              <a:rPr lang="en-US" sz="900" dirty="0">
                <a:solidFill>
                  <a:schemeClr val="bg2">
                    <a:lumMod val="25000"/>
                  </a:schemeClr>
                </a:solidFill>
                <a:latin typeface="Arial" panose="020B0604020202020204" pitchFamily="34" charset="0"/>
                <a:cs typeface="Arial" panose="020B0604020202020204" pitchFamily="34" charset="0"/>
              </a:rPr>
              <a:t> a. Y ap </a:t>
            </a:r>
            <a:r>
              <a:rPr lang="en-US" sz="900" dirty="0" err="1">
                <a:solidFill>
                  <a:schemeClr val="bg2">
                    <a:lumMod val="25000"/>
                  </a:schemeClr>
                </a:solidFill>
                <a:latin typeface="Arial" panose="020B0604020202020204" pitchFamily="34" charset="0"/>
                <a:cs typeface="Arial" panose="020B0604020202020204" pitchFamily="34" charset="0"/>
              </a:rPr>
              <a:t>voye</a:t>
            </a:r>
            <a:r>
              <a:rPr lang="en-US" sz="900" dirty="0">
                <a:solidFill>
                  <a:schemeClr val="bg2">
                    <a:lumMod val="25000"/>
                  </a:schemeClr>
                </a:solidFill>
                <a:latin typeface="Arial" panose="020B0604020202020204" pitchFamily="34" charset="0"/>
                <a:cs typeface="Arial" panose="020B0604020202020204" pitchFamily="34" charset="0"/>
              </a:rPr>
              <a:t> yon </a:t>
            </a:r>
            <a:r>
              <a:rPr lang="en-US" sz="900" dirty="0" err="1">
                <a:solidFill>
                  <a:schemeClr val="bg2">
                    <a:lumMod val="25000"/>
                  </a:schemeClr>
                </a:solidFill>
                <a:latin typeface="Arial" panose="020B0604020202020204" pitchFamily="34" charset="0"/>
                <a:cs typeface="Arial" panose="020B0604020202020204" pitchFamily="34" charset="0"/>
              </a:rPr>
              <a:t>lyen</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pou</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reyinisyalize</a:t>
            </a:r>
            <a:r>
              <a:rPr lang="en-US" sz="900" dirty="0">
                <a:solidFill>
                  <a:schemeClr val="bg2">
                    <a:lumMod val="25000"/>
                  </a:schemeClr>
                </a:solidFill>
                <a:latin typeface="Arial" panose="020B0604020202020204" pitchFamily="34" charset="0"/>
                <a:cs typeface="Arial" panose="020B0604020202020204" pitchFamily="34" charset="0"/>
              </a:rPr>
              <a:t>/</a:t>
            </a:r>
            <a:r>
              <a:rPr lang="en-US" sz="900" dirty="0" err="1">
                <a:solidFill>
                  <a:schemeClr val="bg2">
                    <a:lumMod val="25000"/>
                  </a:schemeClr>
                </a:solidFill>
                <a:latin typeface="Arial" panose="020B0604020202020204" pitchFamily="34" charset="0"/>
                <a:cs typeface="Arial" panose="020B0604020202020204" pitchFamily="34" charset="0"/>
              </a:rPr>
              <a:t>risèt</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modpas</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ou</a:t>
            </a:r>
            <a:r>
              <a:rPr lang="en-US" sz="900" dirty="0">
                <a:solidFill>
                  <a:schemeClr val="bg2">
                    <a:lumMod val="25000"/>
                  </a:schemeClr>
                </a:solidFill>
                <a:latin typeface="Arial" panose="020B0604020202020204" pitchFamily="34" charset="0"/>
                <a:cs typeface="Arial" panose="020B0604020202020204" pitchFamily="34" charset="0"/>
              </a:rPr>
              <a:t> nan </a:t>
            </a:r>
            <a:r>
              <a:rPr lang="en-US" sz="900" dirty="0" err="1">
                <a:solidFill>
                  <a:schemeClr val="bg2">
                    <a:lumMod val="25000"/>
                  </a:schemeClr>
                </a:solidFill>
                <a:latin typeface="Arial" panose="020B0604020202020204" pitchFamily="34" charset="0"/>
                <a:cs typeface="Arial" panose="020B0604020202020204" pitchFamily="34" charset="0"/>
              </a:rPr>
              <a:t>imèl</a:t>
            </a:r>
            <a:r>
              <a:rPr lang="en-US" sz="900" dirty="0">
                <a:solidFill>
                  <a:schemeClr val="bg2">
                    <a:lumMod val="25000"/>
                  </a:schemeClr>
                </a:solidFill>
                <a:latin typeface="Arial" panose="020B0604020202020204" pitchFamily="34" charset="0"/>
                <a:cs typeface="Arial" panose="020B0604020202020204" pitchFamily="34" charset="0"/>
              </a:rPr>
              <a:t> ki te </a:t>
            </a:r>
            <a:r>
              <a:rPr lang="en-US" sz="900" dirty="0" err="1">
                <a:solidFill>
                  <a:schemeClr val="bg2">
                    <a:lumMod val="25000"/>
                  </a:schemeClr>
                </a:solidFill>
                <a:latin typeface="Arial" panose="020B0604020202020204" pitchFamily="34" charset="0"/>
                <a:cs typeface="Arial" panose="020B0604020202020204" pitchFamily="34" charset="0"/>
              </a:rPr>
              <a:t>anrejistre</a:t>
            </a:r>
            <a:r>
              <a:rPr lang="en-US" sz="900" dirty="0">
                <a:solidFill>
                  <a:schemeClr val="bg2">
                    <a:lumMod val="25000"/>
                  </a:schemeClr>
                </a:solidFill>
                <a:latin typeface="Arial" panose="020B0604020202020204" pitchFamily="34" charset="0"/>
                <a:cs typeface="Arial" panose="020B0604020202020204" pitchFamily="34" charset="0"/>
              </a:rPr>
              <a:t> a.</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92A52386-F3D4-BF20-1EF0-353B4D002A09}"/>
              </a:ext>
            </a:extLst>
          </p:cNvPr>
          <p:cNvSpPr txBox="1"/>
          <p:nvPr/>
        </p:nvSpPr>
        <p:spPr>
          <a:xfrm>
            <a:off x="6306088" y="2168289"/>
            <a:ext cx="807385" cy="215444"/>
          </a:xfrm>
          <a:prstGeom prst="rect">
            <a:avLst/>
          </a:prstGeom>
          <a:solidFill>
            <a:srgbClr val="F9F9F9"/>
          </a:solidFill>
          <a:ln>
            <a:solidFill>
              <a:srgbClr val="F9F9F9"/>
            </a:solidFill>
          </a:ln>
        </p:spPr>
        <p:txBody>
          <a:bodyPr wrap="square" rtlCol="0">
            <a:spAutoFit/>
          </a:bodyPr>
          <a:lstStyle/>
          <a:p>
            <a:r>
              <a:rPr lang="en-US" sz="800" b="1" dirty="0" err="1">
                <a:solidFill>
                  <a:schemeClr val="bg2">
                    <a:lumMod val="25000"/>
                  </a:schemeClr>
                </a:solidFill>
                <a:latin typeface="Arial" panose="020B0604020202020204" pitchFamily="34" charset="0"/>
                <a:cs typeface="Arial" panose="020B0604020202020204" pitchFamily="34" charset="0"/>
              </a:rPr>
              <a:t>Imèl</a:t>
            </a:r>
            <a:r>
              <a:rPr lang="en-US" sz="800" b="1" dirty="0">
                <a:solidFill>
                  <a:schemeClr val="bg2">
                    <a:lumMod val="25000"/>
                  </a:schemeClr>
                </a:solidFill>
                <a:latin typeface="Arial" panose="020B0604020202020204" pitchFamily="34" charset="0"/>
                <a:cs typeface="Arial" panose="020B0604020202020204" pitchFamily="34" charset="0"/>
              </a:rPr>
              <a:t> </a:t>
            </a:r>
            <a:r>
              <a:rPr lang="en-US" sz="800" b="1" dirty="0" err="1">
                <a:solidFill>
                  <a:schemeClr val="bg2">
                    <a:lumMod val="25000"/>
                  </a:schemeClr>
                </a:solidFill>
                <a:latin typeface="Arial" panose="020B0604020202020204" pitchFamily="34" charset="0"/>
                <a:cs typeface="Arial" panose="020B0604020202020204" pitchFamily="34" charset="0"/>
              </a:rPr>
              <a:t>ou</a:t>
            </a:r>
            <a:endParaRPr lang="es-AR" sz="800" b="1" dirty="0">
              <a:solidFill>
                <a:schemeClr val="bg2">
                  <a:lumMod val="25000"/>
                </a:schemeClr>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51B7BE77-55B8-E674-5B1C-2D1B973FC0EB}"/>
              </a:ext>
            </a:extLst>
          </p:cNvPr>
          <p:cNvSpPr txBox="1"/>
          <p:nvPr/>
        </p:nvSpPr>
        <p:spPr>
          <a:xfrm>
            <a:off x="7334694" y="2171027"/>
            <a:ext cx="1138410" cy="221624"/>
          </a:xfrm>
          <a:prstGeom prst="rect">
            <a:avLst/>
          </a:prstGeom>
          <a:solidFill>
            <a:srgbClr val="FFFFFF"/>
          </a:solidFill>
          <a:ln>
            <a:noFill/>
          </a:ln>
        </p:spPr>
        <p:txBody>
          <a:bodyPr wrap="square" rtlCol="0">
            <a:spAutoFit/>
          </a:bodyPr>
          <a:lstStyle/>
          <a:p>
            <a:r>
              <a:rPr lang="en-US" sz="800" dirty="0">
                <a:solidFill>
                  <a:schemeClr val="bg2">
                    <a:lumMod val="25000"/>
                  </a:schemeClr>
                </a:solidFill>
                <a:latin typeface="Arial" panose="020B0604020202020204" pitchFamily="34" charset="0"/>
                <a:cs typeface="Arial" panose="020B0604020202020204" pitchFamily="34" charset="0"/>
              </a:rPr>
              <a:t>Antre </a:t>
            </a:r>
            <a:r>
              <a:rPr lang="en-US" sz="800" dirty="0" err="1">
                <a:solidFill>
                  <a:schemeClr val="bg2">
                    <a:lumMod val="25000"/>
                  </a:schemeClr>
                </a:solidFill>
                <a:latin typeface="Arial" panose="020B0604020202020204" pitchFamily="34" charset="0"/>
                <a:cs typeface="Arial" panose="020B0604020202020204" pitchFamily="34" charset="0"/>
              </a:rPr>
              <a:t>imèl</a:t>
            </a:r>
            <a:r>
              <a:rPr lang="en-US" sz="800" dirty="0">
                <a:solidFill>
                  <a:schemeClr val="bg2">
                    <a:lumMod val="25000"/>
                  </a:schemeClr>
                </a:solidFill>
                <a:latin typeface="Arial" panose="020B0604020202020204" pitchFamily="34" charset="0"/>
                <a:cs typeface="Arial" panose="020B0604020202020204" pitchFamily="34" charset="0"/>
              </a:rPr>
              <a:t> </a:t>
            </a:r>
            <a:r>
              <a:rPr lang="en-US" sz="800" dirty="0" err="1">
                <a:solidFill>
                  <a:schemeClr val="bg2">
                    <a:lumMod val="25000"/>
                  </a:schemeClr>
                </a:solidFill>
                <a:latin typeface="Arial" panose="020B0604020202020204" pitchFamily="34" charset="0"/>
                <a:cs typeface="Arial" panose="020B0604020202020204" pitchFamily="34" charset="0"/>
              </a:rPr>
              <a:t>ou</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E5B5B198-FCB9-C680-5E2E-942252D6601A}"/>
              </a:ext>
            </a:extLst>
          </p:cNvPr>
          <p:cNvSpPr txBox="1"/>
          <p:nvPr/>
        </p:nvSpPr>
        <p:spPr>
          <a:xfrm>
            <a:off x="6268574" y="2560972"/>
            <a:ext cx="1026698" cy="215444"/>
          </a:xfrm>
          <a:prstGeom prst="rect">
            <a:avLst/>
          </a:prstGeom>
          <a:solidFill>
            <a:srgbClr val="F9F9F9"/>
          </a:solidFill>
          <a:ln>
            <a:solidFill>
              <a:srgbClr val="F9F9F9"/>
            </a:solidFill>
          </a:ln>
        </p:spPr>
        <p:txBody>
          <a:bodyPr wrap="square" rtlCol="0">
            <a:spAutoFit/>
          </a:bodyPr>
          <a:lstStyle/>
          <a:p>
            <a:r>
              <a:rPr lang="en-US" sz="800" b="1" dirty="0" err="1">
                <a:solidFill>
                  <a:schemeClr val="bg2">
                    <a:lumMod val="25000"/>
                  </a:schemeClr>
                </a:solidFill>
                <a:latin typeface="Arial" panose="020B0604020202020204" pitchFamily="34" charset="0"/>
                <a:cs typeface="Arial" panose="020B0604020202020204" pitchFamily="34" charset="0"/>
              </a:rPr>
              <a:t>Konfime</a:t>
            </a:r>
            <a:r>
              <a:rPr lang="en-US" sz="800" b="1" dirty="0">
                <a:solidFill>
                  <a:schemeClr val="bg2">
                    <a:lumMod val="25000"/>
                  </a:schemeClr>
                </a:solidFill>
                <a:latin typeface="Arial" panose="020B0604020202020204" pitchFamily="34" charset="0"/>
                <a:cs typeface="Arial" panose="020B0604020202020204" pitchFamily="34" charset="0"/>
              </a:rPr>
              <a:t> </a:t>
            </a:r>
            <a:r>
              <a:rPr lang="en-US" sz="800" b="1" dirty="0" err="1">
                <a:solidFill>
                  <a:schemeClr val="bg2">
                    <a:lumMod val="25000"/>
                  </a:schemeClr>
                </a:solidFill>
                <a:latin typeface="Arial" panose="020B0604020202020204" pitchFamily="34" charset="0"/>
                <a:cs typeface="Arial" panose="020B0604020202020204" pitchFamily="34" charset="0"/>
              </a:rPr>
              <a:t>Imèl</a:t>
            </a:r>
            <a:r>
              <a:rPr lang="en-US" sz="800" b="1" dirty="0">
                <a:solidFill>
                  <a:schemeClr val="bg2">
                    <a:lumMod val="25000"/>
                  </a:schemeClr>
                </a:solidFill>
                <a:latin typeface="Arial" panose="020B0604020202020204" pitchFamily="34" charset="0"/>
                <a:cs typeface="Arial" panose="020B0604020202020204" pitchFamily="34" charset="0"/>
              </a:rPr>
              <a:t> la</a:t>
            </a:r>
            <a:endParaRPr lang="es-AR" sz="800" b="1" dirty="0">
              <a:solidFill>
                <a:schemeClr val="bg2">
                  <a:lumMod val="25000"/>
                </a:schemeClr>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4AF2A693-72B9-9D8C-D0AC-64F7F52F9BA6}"/>
              </a:ext>
            </a:extLst>
          </p:cNvPr>
          <p:cNvSpPr txBox="1"/>
          <p:nvPr/>
        </p:nvSpPr>
        <p:spPr>
          <a:xfrm>
            <a:off x="7334693" y="2584490"/>
            <a:ext cx="1316959" cy="215444"/>
          </a:xfrm>
          <a:prstGeom prst="rect">
            <a:avLst/>
          </a:prstGeom>
          <a:solidFill>
            <a:srgbClr val="FFFFFF"/>
          </a:solidFill>
          <a:ln>
            <a:noFill/>
          </a:ln>
        </p:spPr>
        <p:txBody>
          <a:bodyPr wrap="square" rtlCol="0">
            <a:spAutoFit/>
          </a:bodyPr>
          <a:lstStyle/>
          <a:p>
            <a:r>
              <a:rPr lang="en-US" sz="800" dirty="0" err="1">
                <a:solidFill>
                  <a:schemeClr val="bg2">
                    <a:lumMod val="25000"/>
                  </a:schemeClr>
                </a:solidFill>
                <a:latin typeface="Arial" panose="020B0604020202020204" pitchFamily="34" charset="0"/>
                <a:cs typeface="Arial" panose="020B0604020202020204" pitchFamily="34" charset="0"/>
              </a:rPr>
              <a:t>Konfime</a:t>
            </a:r>
            <a:r>
              <a:rPr lang="en-US" sz="800" dirty="0">
                <a:solidFill>
                  <a:schemeClr val="bg2">
                    <a:lumMod val="25000"/>
                  </a:schemeClr>
                </a:solidFill>
                <a:latin typeface="Arial" panose="020B0604020202020204" pitchFamily="34" charset="0"/>
                <a:cs typeface="Arial" panose="020B0604020202020204" pitchFamily="34" charset="0"/>
              </a:rPr>
              <a:t> </a:t>
            </a:r>
            <a:r>
              <a:rPr lang="en-US" sz="800" dirty="0" err="1">
                <a:solidFill>
                  <a:schemeClr val="bg2">
                    <a:lumMod val="25000"/>
                  </a:schemeClr>
                </a:solidFill>
                <a:latin typeface="Arial" panose="020B0604020202020204" pitchFamily="34" charset="0"/>
                <a:cs typeface="Arial" panose="020B0604020202020204" pitchFamily="34" charset="0"/>
              </a:rPr>
              <a:t>adrès</a:t>
            </a:r>
            <a:r>
              <a:rPr lang="en-US" sz="800" dirty="0">
                <a:solidFill>
                  <a:schemeClr val="bg2">
                    <a:lumMod val="25000"/>
                  </a:schemeClr>
                </a:solidFill>
                <a:latin typeface="Arial" panose="020B0604020202020204" pitchFamily="34" charset="0"/>
                <a:cs typeface="Arial" panose="020B0604020202020204" pitchFamily="34" charset="0"/>
              </a:rPr>
              <a:t> </a:t>
            </a:r>
            <a:r>
              <a:rPr lang="en-US" sz="800" dirty="0" err="1">
                <a:solidFill>
                  <a:schemeClr val="bg2">
                    <a:lumMod val="25000"/>
                  </a:schemeClr>
                </a:solidFill>
                <a:latin typeface="Arial" panose="020B0604020202020204" pitchFamily="34" charset="0"/>
                <a:cs typeface="Arial" panose="020B0604020202020204" pitchFamily="34" charset="0"/>
              </a:rPr>
              <a:t>imèl</a:t>
            </a:r>
            <a:r>
              <a:rPr lang="en-US" sz="800" dirty="0">
                <a:solidFill>
                  <a:schemeClr val="bg2">
                    <a:lumMod val="25000"/>
                  </a:schemeClr>
                </a:solidFill>
                <a:latin typeface="Arial" panose="020B0604020202020204" pitchFamily="34" charset="0"/>
                <a:cs typeface="Arial" panose="020B0604020202020204" pitchFamily="34" charset="0"/>
              </a:rPr>
              <a:t> </a:t>
            </a:r>
            <a:r>
              <a:rPr lang="en-US" sz="800" dirty="0" err="1">
                <a:solidFill>
                  <a:schemeClr val="bg2">
                    <a:lumMod val="25000"/>
                  </a:schemeClr>
                </a:solidFill>
                <a:latin typeface="Arial" panose="020B0604020202020204" pitchFamily="34" charset="0"/>
                <a:cs typeface="Arial" panose="020B0604020202020204" pitchFamily="34" charset="0"/>
              </a:rPr>
              <a:t>ou</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66E8CF58-B126-4C8C-4418-EF173D52386B}"/>
              </a:ext>
            </a:extLst>
          </p:cNvPr>
          <p:cNvSpPr txBox="1"/>
          <p:nvPr/>
        </p:nvSpPr>
        <p:spPr>
          <a:xfrm>
            <a:off x="6306088" y="3019639"/>
            <a:ext cx="554850" cy="215444"/>
          </a:xfrm>
          <a:prstGeom prst="rect">
            <a:avLst/>
          </a:prstGeom>
          <a:solidFill>
            <a:srgbClr val="F9F9F9"/>
          </a:solidFill>
          <a:ln>
            <a:solidFill>
              <a:srgbClr val="F9F9F9"/>
            </a:solidFill>
          </a:ln>
        </p:spPr>
        <p:txBody>
          <a:bodyPr wrap="square" rtlCol="0">
            <a:spAutoFit/>
          </a:bodyPr>
          <a:lstStyle/>
          <a:p>
            <a:r>
              <a:rPr lang="en-US" sz="800" dirty="0">
                <a:solidFill>
                  <a:srgbClr val="224781"/>
                </a:solidFill>
                <a:latin typeface="Arial" panose="020B0604020202020204" pitchFamily="34" charset="0"/>
                <a:cs typeface="Arial" panose="020B0604020202020204" pitchFamily="34" charset="0"/>
              </a:rPr>
              <a:t>Anile</a:t>
            </a:r>
            <a:endParaRPr lang="es-AR" sz="800" dirty="0">
              <a:solidFill>
                <a:srgbClr val="224781"/>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53039D8F-AF31-9312-C771-16F1EF9AD3D6}"/>
              </a:ext>
            </a:extLst>
          </p:cNvPr>
          <p:cNvSpPr txBox="1"/>
          <p:nvPr/>
        </p:nvSpPr>
        <p:spPr>
          <a:xfrm>
            <a:off x="7759667" y="3002073"/>
            <a:ext cx="1053521" cy="246221"/>
          </a:xfrm>
          <a:prstGeom prst="rect">
            <a:avLst/>
          </a:prstGeom>
          <a:solidFill>
            <a:srgbClr val="757575"/>
          </a:solidFill>
          <a:ln>
            <a:noFill/>
          </a:ln>
        </p:spPr>
        <p:txBody>
          <a:bodyPr wrap="square" rtlCol="0">
            <a:spAutoFit/>
          </a:bodyPr>
          <a:lstStyle/>
          <a:p>
            <a:pPr algn="ctr"/>
            <a:r>
              <a:rPr lang="en-US" sz="500" b="1" dirty="0">
                <a:solidFill>
                  <a:schemeClr val="bg1"/>
                </a:solidFill>
                <a:latin typeface="Arial" panose="020B0604020202020204" pitchFamily="34" charset="0"/>
                <a:cs typeface="Arial" panose="020B0604020202020204" pitchFamily="34" charset="0"/>
              </a:rPr>
              <a:t>Voye </a:t>
            </a:r>
            <a:r>
              <a:rPr lang="en-US" sz="500" b="1" dirty="0" err="1">
                <a:solidFill>
                  <a:schemeClr val="bg1"/>
                </a:solidFill>
                <a:latin typeface="Arial" panose="020B0604020202020204" pitchFamily="34" charset="0"/>
                <a:cs typeface="Arial" panose="020B0604020202020204" pitchFamily="34" charset="0"/>
              </a:rPr>
              <a:t>Imèl</a:t>
            </a:r>
            <a:r>
              <a:rPr lang="en-US" sz="500" b="1" dirty="0">
                <a:solidFill>
                  <a:schemeClr val="bg1"/>
                </a:solidFill>
                <a:latin typeface="Arial" panose="020B0604020202020204" pitchFamily="34" charset="0"/>
                <a:cs typeface="Arial" panose="020B0604020202020204" pitchFamily="34" charset="0"/>
              </a:rPr>
              <a:t> </a:t>
            </a:r>
            <a:r>
              <a:rPr lang="en-US" sz="500" b="1" dirty="0" err="1">
                <a:solidFill>
                  <a:schemeClr val="bg1"/>
                </a:solidFill>
                <a:latin typeface="Arial" panose="020B0604020202020204" pitchFamily="34" charset="0"/>
                <a:cs typeface="Arial" panose="020B0604020202020204" pitchFamily="34" charset="0"/>
              </a:rPr>
              <a:t>pou</a:t>
            </a:r>
            <a:r>
              <a:rPr lang="en-US" sz="500" b="1" dirty="0">
                <a:solidFill>
                  <a:schemeClr val="bg1"/>
                </a:solidFill>
                <a:latin typeface="Arial" panose="020B0604020202020204" pitchFamily="34" charset="0"/>
                <a:cs typeface="Arial" panose="020B0604020202020204" pitchFamily="34" charset="0"/>
              </a:rPr>
              <a:t> </a:t>
            </a:r>
            <a:r>
              <a:rPr lang="en-US" sz="500" b="1" dirty="0" err="1">
                <a:solidFill>
                  <a:schemeClr val="bg1"/>
                </a:solidFill>
                <a:latin typeface="Arial" panose="020B0604020202020204" pitchFamily="34" charset="0"/>
                <a:cs typeface="Arial" panose="020B0604020202020204" pitchFamily="34" charset="0"/>
              </a:rPr>
              <a:t>Reyinisyalize</a:t>
            </a:r>
            <a:r>
              <a:rPr lang="en-US" sz="500" b="1" dirty="0">
                <a:solidFill>
                  <a:schemeClr val="bg1"/>
                </a:solidFill>
                <a:latin typeface="Arial" panose="020B0604020202020204" pitchFamily="34" charset="0"/>
                <a:cs typeface="Arial" panose="020B0604020202020204" pitchFamily="34" charset="0"/>
              </a:rPr>
              <a:t>/</a:t>
            </a:r>
            <a:r>
              <a:rPr lang="en-US" sz="500" b="1" dirty="0" err="1">
                <a:solidFill>
                  <a:schemeClr val="bg1"/>
                </a:solidFill>
                <a:latin typeface="Arial" panose="020B0604020202020204" pitchFamily="34" charset="0"/>
                <a:cs typeface="Arial" panose="020B0604020202020204" pitchFamily="34" charset="0"/>
              </a:rPr>
              <a:t>risèt</a:t>
            </a:r>
            <a:endParaRPr lang="es-AR" sz="500" b="1" dirty="0">
              <a:solidFill>
                <a:schemeClr val="bg1"/>
              </a:solidFill>
              <a:latin typeface="Arial" panose="020B0604020202020204" pitchFamily="34" charset="0"/>
              <a:cs typeface="Arial" panose="020B0604020202020204" pitchFamily="34" charset="0"/>
            </a:endParaRPr>
          </a:p>
        </p:txBody>
      </p:sp>
      <p:sp>
        <p:nvSpPr>
          <p:cNvPr id="11" name="Off-page Connector 37">
            <a:extLst>
              <a:ext uri="{FF2B5EF4-FFF2-40B4-BE49-F238E27FC236}">
                <a16:creationId xmlns:a16="http://schemas.microsoft.com/office/drawing/2014/main" id="{699B087E-2AE5-74EB-B784-39DC9EDCC52A}"/>
              </a:ext>
              <a:ext uri="{C183D7F6-B498-43B3-948B-1728B52AA6E4}">
                <adec:decorative xmlns:adec="http://schemas.microsoft.com/office/drawing/2017/decorative" val="0"/>
              </a:ext>
            </a:extLst>
          </p:cNvPr>
          <p:cNvSpPr/>
          <p:nvPr/>
        </p:nvSpPr>
        <p:spPr>
          <a:xfrm rot="16200000">
            <a:off x="9552793" y="2428644"/>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a:latin typeface="Aptos" panose="020B0004020202020204" pitchFamily="34" charset="0"/>
              </a:rPr>
              <a:t>2</a:t>
            </a:r>
          </a:p>
        </p:txBody>
      </p:sp>
      <p:sp>
        <p:nvSpPr>
          <p:cNvPr id="22" name="TextBox 21">
            <a:extLst>
              <a:ext uri="{FF2B5EF4-FFF2-40B4-BE49-F238E27FC236}">
                <a16:creationId xmlns:a16="http://schemas.microsoft.com/office/drawing/2014/main" id="{BAAA692E-DCCD-1259-9BCC-CFDC6FD3C730}"/>
              </a:ext>
            </a:extLst>
          </p:cNvPr>
          <p:cNvSpPr txBox="1"/>
          <p:nvPr/>
        </p:nvSpPr>
        <p:spPr>
          <a:xfrm>
            <a:off x="9942211" y="2427561"/>
            <a:ext cx="2082543" cy="1815882"/>
          </a:xfrm>
          <a:prstGeom prst="rect">
            <a:avLst/>
          </a:prstGeom>
          <a:noFill/>
        </p:spPr>
        <p:txBody>
          <a:bodyPr wrap="square" rtlCol="0">
            <a:spAutoFit/>
          </a:bodyPr>
          <a:lstStyle/>
          <a:p>
            <a:r>
              <a:rPr lang="en-US" sz="1600" dirty="0">
                <a:latin typeface="Aptos" panose="020B0004020202020204" pitchFamily="34" charset="0"/>
              </a:rPr>
              <a:t>Antre </a:t>
            </a:r>
            <a:r>
              <a:rPr lang="en-US" sz="1600" dirty="0" err="1">
                <a:latin typeface="Aptos" panose="020B0004020202020204" pitchFamily="34" charset="0"/>
              </a:rPr>
              <a:t>adrès</a:t>
            </a:r>
            <a:r>
              <a:rPr lang="en-US" sz="1600" dirty="0">
                <a:latin typeface="Aptos" panose="020B0004020202020204" pitchFamily="34" charset="0"/>
              </a:rPr>
              <a:t> </a:t>
            </a:r>
            <a:r>
              <a:rPr lang="en-US" sz="1600" dirty="0" err="1">
                <a:latin typeface="Aptos" panose="020B0004020202020204" pitchFamily="34" charset="0"/>
              </a:rPr>
              <a:t>imèl</a:t>
            </a:r>
            <a:r>
              <a:rPr lang="en-US" sz="1600" dirty="0">
                <a:latin typeface="Aptos" panose="020B0004020202020204" pitchFamily="34" charset="0"/>
              </a:rPr>
              <a:t> </a:t>
            </a:r>
            <a:r>
              <a:rPr lang="en-US" sz="1600" dirty="0" err="1">
                <a:latin typeface="Aptos" panose="020B0004020202020204" pitchFamily="34" charset="0"/>
              </a:rPr>
              <a:t>ou</a:t>
            </a:r>
            <a:r>
              <a:rPr lang="en-US" sz="1600" dirty="0">
                <a:latin typeface="Aptos" panose="020B0004020202020204" pitchFamily="34" charset="0"/>
              </a:rPr>
              <a:t> te mete </a:t>
            </a:r>
            <a:r>
              <a:rPr lang="en-US" sz="1600" dirty="0" err="1">
                <a:latin typeface="Aptos" panose="020B0004020202020204" pitchFamily="34" charset="0"/>
              </a:rPr>
              <a:t>lè</a:t>
            </a:r>
            <a:r>
              <a:rPr lang="en-US" sz="1600" dirty="0">
                <a:latin typeface="Aptos" panose="020B0004020202020204" pitchFamily="34" charset="0"/>
              </a:rPr>
              <a:t> w t ap </a:t>
            </a:r>
            <a:r>
              <a:rPr lang="en-US" sz="1600" dirty="0" err="1">
                <a:latin typeface="Aptos" panose="020B0004020202020204" pitchFamily="34" charset="0"/>
              </a:rPr>
              <a:t>kreye</a:t>
            </a:r>
            <a:r>
              <a:rPr lang="en-US" sz="1600" dirty="0">
                <a:latin typeface="Aptos" panose="020B0004020202020204" pitchFamily="34" charset="0"/>
              </a:rPr>
              <a:t> </a:t>
            </a:r>
            <a:r>
              <a:rPr lang="en-US" sz="1600" dirty="0" err="1">
                <a:latin typeface="Aptos" panose="020B0004020202020204" pitchFamily="34" charset="0"/>
              </a:rPr>
              <a:t>kont</a:t>
            </a:r>
            <a:r>
              <a:rPr lang="en-US" sz="1600" dirty="0">
                <a:latin typeface="Aptos" panose="020B0004020202020204" pitchFamily="34" charset="0"/>
              </a:rPr>
              <a:t> lan epi antre l </a:t>
            </a:r>
            <a:r>
              <a:rPr lang="en-US" sz="1600" dirty="0" err="1">
                <a:latin typeface="Aptos" panose="020B0004020202020204" pitchFamily="34" charset="0"/>
              </a:rPr>
              <a:t>ankò</a:t>
            </a:r>
            <a:r>
              <a:rPr lang="en-US" sz="1600" dirty="0">
                <a:latin typeface="Aptos" panose="020B0004020202020204" pitchFamily="34" charset="0"/>
              </a:rPr>
              <a:t> </a:t>
            </a:r>
            <a:r>
              <a:rPr lang="en-US" sz="1600" dirty="0" err="1">
                <a:latin typeface="Aptos" panose="020B0004020202020204" pitchFamily="34" charset="0"/>
              </a:rPr>
              <a:t>pou</a:t>
            </a:r>
            <a:r>
              <a:rPr lang="en-US" sz="1600" dirty="0">
                <a:latin typeface="Aptos" panose="020B0004020202020204" pitchFamily="34" charset="0"/>
              </a:rPr>
              <a:t> w </a:t>
            </a:r>
            <a:r>
              <a:rPr lang="en-US" sz="1600" dirty="0" err="1">
                <a:latin typeface="Aptos" panose="020B0004020202020204" pitchFamily="34" charset="0"/>
              </a:rPr>
              <a:t>konfime</a:t>
            </a:r>
            <a:r>
              <a:rPr lang="en-US" sz="1600" dirty="0">
                <a:latin typeface="Aptos" panose="020B0004020202020204" pitchFamily="34" charset="0"/>
              </a:rPr>
              <a:t>. Klike sou </a:t>
            </a:r>
            <a:r>
              <a:rPr lang="en-US" sz="1600" b="1" dirty="0">
                <a:latin typeface="Aptos" panose="020B0004020202020204" pitchFamily="34" charset="0"/>
              </a:rPr>
              <a:t>Voye </a:t>
            </a:r>
            <a:r>
              <a:rPr lang="en-US" sz="1600" b="1" dirty="0" err="1">
                <a:latin typeface="Aptos" panose="020B0004020202020204" pitchFamily="34" charset="0"/>
              </a:rPr>
              <a:t>Imèl</a:t>
            </a:r>
            <a:r>
              <a:rPr lang="en-US" sz="1600" b="1" dirty="0">
                <a:latin typeface="Aptos" panose="020B0004020202020204" pitchFamily="34" charset="0"/>
              </a:rPr>
              <a:t> </a:t>
            </a:r>
            <a:r>
              <a:rPr lang="en-US" sz="1600" b="1" dirty="0" err="1">
                <a:latin typeface="Aptos" panose="020B0004020202020204" pitchFamily="34" charset="0"/>
              </a:rPr>
              <a:t>pou</a:t>
            </a:r>
            <a:r>
              <a:rPr lang="en-US" sz="1600" b="1" dirty="0">
                <a:latin typeface="Aptos" panose="020B0004020202020204" pitchFamily="34" charset="0"/>
              </a:rPr>
              <a:t> </a:t>
            </a:r>
            <a:r>
              <a:rPr lang="en-US" sz="1600" b="1" dirty="0" err="1">
                <a:latin typeface="Aptos" panose="020B0004020202020204" pitchFamily="34" charset="0"/>
              </a:rPr>
              <a:t>Reyinisyalize</a:t>
            </a:r>
            <a:r>
              <a:rPr lang="en-US" sz="1600" b="1" dirty="0">
                <a:latin typeface="Aptos" panose="020B0004020202020204" pitchFamily="34" charset="0"/>
              </a:rPr>
              <a:t>/</a:t>
            </a:r>
            <a:r>
              <a:rPr lang="en-US" sz="1600" b="1" dirty="0" err="1">
                <a:latin typeface="Aptos" panose="020B0004020202020204" pitchFamily="34" charset="0"/>
              </a:rPr>
              <a:t>risèt</a:t>
            </a:r>
            <a:r>
              <a:rPr lang="en-US" sz="1600" dirty="0">
                <a:latin typeface="Aptos" panose="020B0004020202020204" pitchFamily="34" charset="0"/>
              </a:rPr>
              <a:t>.</a:t>
            </a:r>
          </a:p>
        </p:txBody>
      </p:sp>
      <p:pic>
        <p:nvPicPr>
          <p:cNvPr id="23" name="Picture 22" descr="&#10;&#10;Yon kapi ekran ki montre konfimasyon imèl pou risèt modpas la.">
            <a:extLst>
              <a:ext uri="{FF2B5EF4-FFF2-40B4-BE49-F238E27FC236}">
                <a16:creationId xmlns:a16="http://schemas.microsoft.com/office/drawing/2014/main" id="{714A4F05-1AAD-9240-927E-5BAA0857BD4D}"/>
              </a:ext>
            </a:extLst>
          </p:cNvPr>
          <p:cNvPicPr>
            <a:picLocks noChangeAspect="1"/>
          </p:cNvPicPr>
          <p:nvPr/>
        </p:nvPicPr>
        <p:blipFill>
          <a:blip r:embed="rId4"/>
          <a:stretch>
            <a:fillRect/>
          </a:stretch>
        </p:blipFill>
        <p:spPr>
          <a:xfrm>
            <a:off x="6142772" y="3582080"/>
            <a:ext cx="3025402" cy="1056641"/>
          </a:xfrm>
          <a:prstGeom prst="rect">
            <a:avLst/>
          </a:prstGeom>
        </p:spPr>
      </p:pic>
      <p:sp>
        <p:nvSpPr>
          <p:cNvPr id="67" name="TextBox 66">
            <a:extLst>
              <a:ext uri="{FF2B5EF4-FFF2-40B4-BE49-F238E27FC236}">
                <a16:creationId xmlns:a16="http://schemas.microsoft.com/office/drawing/2014/main" id="{E8C49A16-CF1D-57D9-CDFF-610D81D144A2}"/>
              </a:ext>
            </a:extLst>
          </p:cNvPr>
          <p:cNvSpPr txBox="1"/>
          <p:nvPr/>
        </p:nvSpPr>
        <p:spPr>
          <a:xfrm>
            <a:off x="6160800" y="4001820"/>
            <a:ext cx="2990577" cy="200055"/>
          </a:xfrm>
          <a:prstGeom prst="rect">
            <a:avLst/>
          </a:prstGeom>
          <a:solidFill>
            <a:srgbClr val="FFFFFF"/>
          </a:solidFill>
          <a:ln>
            <a:noFill/>
          </a:ln>
        </p:spPr>
        <p:txBody>
          <a:bodyPr wrap="square" rtlCol="0">
            <a:spAutoFit/>
          </a:bodyPr>
          <a:lstStyle/>
          <a:p>
            <a:r>
              <a:rPr lang="fr-FR" sz="700" dirty="0">
                <a:solidFill>
                  <a:schemeClr val="bg2">
                    <a:lumMod val="25000"/>
                  </a:schemeClr>
                </a:solidFill>
                <a:latin typeface="Arial" panose="020B0604020202020204" pitchFamily="34" charset="0"/>
                <a:cs typeface="Arial" panose="020B0604020202020204" pitchFamily="34" charset="0"/>
              </a:rPr>
              <a:t>Nou </a:t>
            </a:r>
            <a:r>
              <a:rPr lang="fr-FR" sz="700" dirty="0" err="1">
                <a:solidFill>
                  <a:schemeClr val="bg2">
                    <a:lumMod val="25000"/>
                  </a:schemeClr>
                </a:solidFill>
                <a:latin typeface="Arial" panose="020B0604020202020204" pitchFamily="34" charset="0"/>
                <a:cs typeface="Arial" panose="020B0604020202020204" pitchFamily="34" charset="0"/>
              </a:rPr>
              <a:t>voye</a:t>
            </a:r>
            <a:r>
              <a:rPr lang="fr-FR" sz="700" dirty="0">
                <a:solidFill>
                  <a:schemeClr val="bg2">
                    <a:lumMod val="25000"/>
                  </a:schemeClr>
                </a:solidFill>
                <a:latin typeface="Arial" panose="020B0604020202020204" pitchFamily="34" charset="0"/>
                <a:cs typeface="Arial" panose="020B0604020202020204" pitchFamily="34" charset="0"/>
              </a:rPr>
              <a:t> yon </a:t>
            </a:r>
            <a:r>
              <a:rPr lang="fr-FR" sz="700" dirty="0" err="1">
                <a:solidFill>
                  <a:schemeClr val="bg2">
                    <a:lumMod val="25000"/>
                  </a:schemeClr>
                </a:solidFill>
                <a:latin typeface="Arial" panose="020B0604020202020204" pitchFamily="34" charset="0"/>
                <a:cs typeface="Arial" panose="020B0604020202020204" pitchFamily="34" charset="0"/>
              </a:rPr>
              <a:t>imèl</a:t>
            </a:r>
            <a:r>
              <a:rPr lang="fr-FR" sz="700" dirty="0">
                <a:solidFill>
                  <a:schemeClr val="bg2">
                    <a:lumMod val="25000"/>
                  </a:schemeClr>
                </a:solidFill>
                <a:latin typeface="Arial" panose="020B0604020202020204" pitchFamily="34" charset="0"/>
                <a:cs typeface="Arial" panose="020B0604020202020204" pitchFamily="34" charset="0"/>
              </a:rPr>
              <a:t> pou </a:t>
            </a:r>
            <a:r>
              <a:rPr lang="fr-FR" sz="700" dirty="0" err="1">
                <a:solidFill>
                  <a:schemeClr val="bg2">
                    <a:lumMod val="25000"/>
                  </a:schemeClr>
                </a:solidFill>
                <a:latin typeface="Arial" panose="020B0604020202020204" pitchFamily="34" charset="0"/>
                <a:cs typeface="Arial" panose="020B0604020202020204" pitchFamily="34" charset="0"/>
              </a:rPr>
              <a:t>chanje</a:t>
            </a:r>
            <a:r>
              <a:rPr lang="fr-FR" sz="700" dirty="0">
                <a:solidFill>
                  <a:schemeClr val="bg2">
                    <a:lumMod val="25000"/>
                  </a:schemeClr>
                </a:solidFill>
                <a:latin typeface="Arial" panose="020B0604020202020204" pitchFamily="34" charset="0"/>
                <a:cs typeface="Arial" panose="020B0604020202020204" pitchFamily="34" charset="0"/>
              </a:rPr>
              <a:t> </a:t>
            </a:r>
            <a:r>
              <a:rPr lang="fr-FR" sz="700" dirty="0" err="1">
                <a:solidFill>
                  <a:schemeClr val="bg2">
                    <a:lumMod val="25000"/>
                  </a:schemeClr>
                </a:solidFill>
                <a:latin typeface="Arial" panose="020B0604020202020204" pitchFamily="34" charset="0"/>
                <a:cs typeface="Arial" panose="020B0604020202020204" pitchFamily="34" charset="0"/>
              </a:rPr>
              <a:t>modpas</a:t>
            </a:r>
            <a:r>
              <a:rPr lang="fr-FR" sz="700" dirty="0">
                <a:solidFill>
                  <a:schemeClr val="bg2">
                    <a:lumMod val="25000"/>
                  </a:schemeClr>
                </a:solidFill>
                <a:latin typeface="Arial" panose="020B0604020202020204" pitchFamily="34" charset="0"/>
                <a:cs typeface="Arial" panose="020B0604020202020204" pitchFamily="34" charset="0"/>
              </a:rPr>
              <a:t> la bay </a:t>
            </a:r>
            <a:r>
              <a:rPr lang="en-US" sz="700" dirty="0">
                <a:solidFill>
                  <a:schemeClr val="bg2">
                    <a:lumMod val="25000"/>
                  </a:schemeClr>
                </a:solidFill>
                <a:latin typeface="Arial" panose="020B0604020202020204" pitchFamily="34" charset="0"/>
                <a:cs typeface="Arial" panose="020B0604020202020204" pitchFamily="34" charset="0"/>
              </a:rPr>
              <a:t>emailaddress@mail.com</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40C0F5D8-6ED5-45A4-0763-63DC667E4D4E}"/>
              </a:ext>
            </a:extLst>
          </p:cNvPr>
          <p:cNvSpPr txBox="1"/>
          <p:nvPr/>
        </p:nvSpPr>
        <p:spPr>
          <a:xfrm>
            <a:off x="7471294" y="4333355"/>
            <a:ext cx="368358" cy="184666"/>
          </a:xfrm>
          <a:prstGeom prst="rect">
            <a:avLst/>
          </a:prstGeom>
          <a:solidFill>
            <a:srgbClr val="22608F"/>
          </a:solidFill>
          <a:ln>
            <a:noFill/>
          </a:ln>
        </p:spPr>
        <p:txBody>
          <a:bodyPr wrap="square" rtlCol="0">
            <a:spAutoFit/>
          </a:bodyPr>
          <a:lstStyle/>
          <a:p>
            <a:pPr algn="ctr"/>
            <a:r>
              <a:rPr lang="en-US" sz="600" b="1" dirty="0">
                <a:solidFill>
                  <a:schemeClr val="bg1"/>
                </a:solidFill>
                <a:latin typeface="Arial" panose="020B0604020202020204" pitchFamily="34" charset="0"/>
                <a:cs typeface="Arial" panose="020B0604020202020204" pitchFamily="34" charset="0"/>
              </a:rPr>
              <a:t>OK</a:t>
            </a:r>
            <a:endParaRPr lang="es-AR" sz="600" b="1" dirty="0">
              <a:solidFill>
                <a:schemeClr val="bg1"/>
              </a:solidFill>
              <a:latin typeface="Arial" panose="020B0604020202020204" pitchFamily="34" charset="0"/>
              <a:cs typeface="Arial" panose="020B0604020202020204" pitchFamily="34" charset="0"/>
            </a:endParaRPr>
          </a:p>
        </p:txBody>
      </p:sp>
      <p:sp>
        <p:nvSpPr>
          <p:cNvPr id="12" name="Off-page Connector 38">
            <a:extLst>
              <a:ext uri="{FF2B5EF4-FFF2-40B4-BE49-F238E27FC236}">
                <a16:creationId xmlns:a16="http://schemas.microsoft.com/office/drawing/2014/main" id="{F422829E-FC6F-6A41-96E5-7820F675A81E}"/>
              </a:ext>
              <a:ext uri="{C183D7F6-B498-43B3-948B-1728B52AA6E4}">
                <adec:decorative xmlns:adec="http://schemas.microsoft.com/office/drawing/2017/decorative" val="0"/>
              </a:ext>
            </a:extLst>
          </p:cNvPr>
          <p:cNvSpPr/>
          <p:nvPr/>
        </p:nvSpPr>
        <p:spPr>
          <a:xfrm rot="16200000">
            <a:off x="9552792" y="4523210"/>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dirty="0">
                <a:latin typeface="Aptos" panose="020B0004020202020204" pitchFamily="34" charset="0"/>
              </a:rPr>
              <a:t>3</a:t>
            </a:r>
          </a:p>
        </p:txBody>
      </p:sp>
      <p:sp>
        <p:nvSpPr>
          <p:cNvPr id="25" name="TextBox 24">
            <a:extLst>
              <a:ext uri="{FF2B5EF4-FFF2-40B4-BE49-F238E27FC236}">
                <a16:creationId xmlns:a16="http://schemas.microsoft.com/office/drawing/2014/main" id="{0A61BAAA-3A90-CA09-B6D8-7FE5FC835C68}"/>
              </a:ext>
            </a:extLst>
          </p:cNvPr>
          <p:cNvSpPr txBox="1"/>
          <p:nvPr/>
        </p:nvSpPr>
        <p:spPr>
          <a:xfrm>
            <a:off x="9942210" y="4554787"/>
            <a:ext cx="1592063" cy="369332"/>
          </a:xfrm>
          <a:prstGeom prst="rect">
            <a:avLst/>
          </a:prstGeom>
          <a:noFill/>
        </p:spPr>
        <p:txBody>
          <a:bodyPr wrap="square">
            <a:spAutoFit/>
          </a:bodyPr>
          <a:lstStyle/>
          <a:p>
            <a:r>
              <a:rPr lang="en-US" dirty="0">
                <a:latin typeface="Aptos" panose="020B0004020202020204" pitchFamily="34" charset="0"/>
              </a:rPr>
              <a:t>Klike sou </a:t>
            </a:r>
            <a:r>
              <a:rPr lang="en-US" b="1" dirty="0">
                <a:latin typeface="Aptos" panose="020B0004020202020204" pitchFamily="34" charset="0"/>
              </a:rPr>
              <a:t>OK.</a:t>
            </a:r>
          </a:p>
        </p:txBody>
      </p:sp>
      <p:pic>
        <p:nvPicPr>
          <p:cNvPr id="28" name="Picture 27" descr="&#10;&#10;Yon kapti ekran ki montre envitasyon pou risèt modpas ou a.">
            <a:extLst>
              <a:ext uri="{FF2B5EF4-FFF2-40B4-BE49-F238E27FC236}">
                <a16:creationId xmlns:a16="http://schemas.microsoft.com/office/drawing/2014/main" id="{A9FA320E-E0CA-1714-FF34-6CEF1CD822ED}"/>
              </a:ext>
            </a:extLst>
          </p:cNvPr>
          <p:cNvPicPr>
            <a:picLocks noChangeAspect="1"/>
          </p:cNvPicPr>
          <p:nvPr/>
        </p:nvPicPr>
        <p:blipFill>
          <a:blip r:embed="rId5"/>
          <a:stretch>
            <a:fillRect/>
          </a:stretch>
        </p:blipFill>
        <p:spPr>
          <a:xfrm>
            <a:off x="5964174" y="4853689"/>
            <a:ext cx="3366146" cy="1414010"/>
          </a:xfrm>
          <a:prstGeom prst="rect">
            <a:avLst/>
          </a:prstGeom>
        </p:spPr>
      </p:pic>
      <p:sp>
        <p:nvSpPr>
          <p:cNvPr id="68" name="TextBox 67">
            <a:extLst>
              <a:ext uri="{FF2B5EF4-FFF2-40B4-BE49-F238E27FC236}">
                <a16:creationId xmlns:a16="http://schemas.microsoft.com/office/drawing/2014/main" id="{4824BDE3-BC29-D5C6-7577-1EE4B52C9A5E}"/>
              </a:ext>
            </a:extLst>
          </p:cNvPr>
          <p:cNvSpPr txBox="1"/>
          <p:nvPr/>
        </p:nvSpPr>
        <p:spPr>
          <a:xfrm>
            <a:off x="6917779" y="4902552"/>
            <a:ext cx="2233597" cy="253916"/>
          </a:xfrm>
          <a:prstGeom prst="rect">
            <a:avLst/>
          </a:prstGeom>
          <a:solidFill>
            <a:srgbClr val="F9F9F9"/>
          </a:solidFill>
          <a:ln>
            <a:noFill/>
          </a:ln>
        </p:spPr>
        <p:txBody>
          <a:bodyPr wrap="square" rtlCol="0">
            <a:spAutoFit/>
          </a:bodyPr>
          <a:lstStyle/>
          <a:p>
            <a:r>
              <a:rPr lang="en-US" sz="1050" dirty="0" err="1">
                <a:solidFill>
                  <a:srgbClr val="224781"/>
                </a:solidFill>
                <a:latin typeface="Arial" panose="020B0604020202020204" pitchFamily="34" charset="0"/>
                <a:cs typeface="Arial" panose="020B0604020202020204" pitchFamily="34" charset="0"/>
              </a:rPr>
              <a:t>Reyinisyalize</a:t>
            </a:r>
            <a:r>
              <a:rPr lang="en-US" sz="1050" dirty="0">
                <a:solidFill>
                  <a:srgbClr val="224781"/>
                </a:solidFill>
                <a:latin typeface="Arial" panose="020B0604020202020204" pitchFamily="34" charset="0"/>
                <a:cs typeface="Arial" panose="020B0604020202020204" pitchFamily="34" charset="0"/>
              </a:rPr>
              <a:t>/</a:t>
            </a:r>
            <a:r>
              <a:rPr lang="en-US" sz="1050" dirty="0" err="1">
                <a:solidFill>
                  <a:srgbClr val="224781"/>
                </a:solidFill>
                <a:latin typeface="Arial" panose="020B0604020202020204" pitchFamily="34" charset="0"/>
                <a:cs typeface="Arial" panose="020B0604020202020204" pitchFamily="34" charset="0"/>
              </a:rPr>
              <a:t>risèt</a:t>
            </a:r>
            <a:r>
              <a:rPr lang="en-US" sz="1050" dirty="0">
                <a:solidFill>
                  <a:srgbClr val="224781"/>
                </a:solidFill>
                <a:latin typeface="Arial" panose="020B0604020202020204" pitchFamily="34" charset="0"/>
                <a:cs typeface="Arial" panose="020B0604020202020204" pitchFamily="34" charset="0"/>
              </a:rPr>
              <a:t> </a:t>
            </a:r>
            <a:r>
              <a:rPr lang="en-US" sz="1050" dirty="0" err="1">
                <a:solidFill>
                  <a:srgbClr val="224781"/>
                </a:solidFill>
                <a:latin typeface="Arial" panose="020B0604020202020204" pitchFamily="34" charset="0"/>
                <a:cs typeface="Arial" panose="020B0604020202020204" pitchFamily="34" charset="0"/>
              </a:rPr>
              <a:t>Modpas</a:t>
            </a:r>
            <a:r>
              <a:rPr lang="en-US" sz="1050" dirty="0">
                <a:solidFill>
                  <a:srgbClr val="224781"/>
                </a:solidFill>
                <a:latin typeface="Arial" panose="020B0604020202020204" pitchFamily="34" charset="0"/>
                <a:cs typeface="Arial" panose="020B0604020202020204" pitchFamily="34" charset="0"/>
              </a:rPr>
              <a:t> Ou</a:t>
            </a:r>
            <a:endParaRPr lang="es-AR" sz="1050" dirty="0">
              <a:solidFill>
                <a:srgbClr val="224781"/>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B88E20E4-4747-4234-9867-505019EB5745}"/>
              </a:ext>
            </a:extLst>
          </p:cNvPr>
          <p:cNvSpPr txBox="1"/>
          <p:nvPr/>
        </p:nvSpPr>
        <p:spPr>
          <a:xfrm>
            <a:off x="5970958" y="5243685"/>
            <a:ext cx="730716" cy="184666"/>
          </a:xfrm>
          <a:prstGeom prst="rect">
            <a:avLst/>
          </a:prstGeom>
          <a:solidFill>
            <a:srgbClr val="F9F9F9"/>
          </a:solidFill>
          <a:ln>
            <a:solidFill>
              <a:srgbClr val="F9F9F9"/>
            </a:solidFill>
          </a:ln>
        </p:spPr>
        <p:txBody>
          <a:bodyPr wrap="square" rtlCol="0">
            <a:spAutoFit/>
          </a:bodyPr>
          <a:lstStyle/>
          <a:p>
            <a:r>
              <a:rPr lang="en-US" sz="600" b="1" dirty="0" err="1">
                <a:solidFill>
                  <a:schemeClr val="bg2">
                    <a:lumMod val="25000"/>
                  </a:schemeClr>
                </a:solidFill>
                <a:latin typeface="Arial" panose="020B0604020202020204" pitchFamily="34" charset="0"/>
                <a:cs typeface="Arial" panose="020B0604020202020204" pitchFamily="34" charset="0"/>
              </a:rPr>
              <a:t>Modpas</a:t>
            </a:r>
            <a:r>
              <a:rPr lang="en-US" sz="600" b="1" dirty="0">
                <a:solidFill>
                  <a:schemeClr val="bg2">
                    <a:lumMod val="25000"/>
                  </a:schemeClr>
                </a:solidFill>
                <a:latin typeface="Arial" panose="020B0604020202020204" pitchFamily="34" charset="0"/>
                <a:cs typeface="Arial" panose="020B0604020202020204" pitchFamily="34" charset="0"/>
              </a:rPr>
              <a:t>:</a:t>
            </a:r>
            <a:endParaRPr lang="es-AR" sz="600" b="1" dirty="0">
              <a:solidFill>
                <a:schemeClr val="bg2">
                  <a:lumMod val="25000"/>
                </a:schemeClr>
              </a:solidFill>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8B4E2FB8-2819-5D58-1299-9136C9398A2C}"/>
              </a:ext>
            </a:extLst>
          </p:cNvPr>
          <p:cNvSpPr txBox="1"/>
          <p:nvPr/>
        </p:nvSpPr>
        <p:spPr>
          <a:xfrm>
            <a:off x="6897419" y="5255084"/>
            <a:ext cx="1275940" cy="169277"/>
          </a:xfrm>
          <a:prstGeom prst="rect">
            <a:avLst/>
          </a:prstGeom>
          <a:solidFill>
            <a:srgbClr val="FFFFFF"/>
          </a:solidFill>
          <a:ln>
            <a:noFill/>
          </a:ln>
        </p:spPr>
        <p:txBody>
          <a:bodyPr wrap="square" rtlCol="0">
            <a:spAutoFit/>
          </a:bodyPr>
          <a:lstStyle/>
          <a:p>
            <a:r>
              <a:rPr lang="en-US" sz="500" dirty="0">
                <a:solidFill>
                  <a:schemeClr val="bg2">
                    <a:lumMod val="25000"/>
                  </a:schemeClr>
                </a:solidFill>
                <a:latin typeface="Arial" panose="020B0604020202020204" pitchFamily="34" charset="0"/>
                <a:cs typeface="Arial" panose="020B0604020202020204" pitchFamily="34" charset="0"/>
              </a:rPr>
              <a:t>Antre </a:t>
            </a:r>
            <a:r>
              <a:rPr lang="en-US" sz="500" dirty="0" err="1">
                <a:solidFill>
                  <a:schemeClr val="bg2">
                    <a:lumMod val="25000"/>
                  </a:schemeClr>
                </a:solidFill>
                <a:latin typeface="Arial" panose="020B0604020202020204" pitchFamily="34" charset="0"/>
                <a:cs typeface="Arial" panose="020B0604020202020204" pitchFamily="34" charset="0"/>
              </a:rPr>
              <a:t>Modpas</a:t>
            </a:r>
            <a:r>
              <a:rPr lang="en-US" sz="500" dirty="0">
                <a:solidFill>
                  <a:schemeClr val="bg2">
                    <a:lumMod val="25000"/>
                  </a:schemeClr>
                </a:solidFill>
                <a:latin typeface="Arial" panose="020B0604020202020204" pitchFamily="34" charset="0"/>
                <a:cs typeface="Arial" panose="020B0604020202020204" pitchFamily="34" charset="0"/>
              </a:rPr>
              <a:t> </a:t>
            </a:r>
            <a:r>
              <a:rPr lang="en-US" sz="500" dirty="0" err="1">
                <a:solidFill>
                  <a:schemeClr val="bg2">
                    <a:lumMod val="25000"/>
                  </a:schemeClr>
                </a:solidFill>
                <a:latin typeface="Arial" panose="020B0604020202020204" pitchFamily="34" charset="0"/>
                <a:cs typeface="Arial" panose="020B0604020202020204" pitchFamily="34" charset="0"/>
              </a:rPr>
              <a:t>ou</a:t>
            </a:r>
            <a:endParaRPr lang="es-AR" sz="500" dirty="0">
              <a:solidFill>
                <a:schemeClr val="bg2">
                  <a:lumMod val="25000"/>
                </a:schemeClr>
              </a:solidFill>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1170D86A-16A7-3630-2331-228221D530CA}"/>
              </a:ext>
            </a:extLst>
          </p:cNvPr>
          <p:cNvSpPr txBox="1"/>
          <p:nvPr/>
        </p:nvSpPr>
        <p:spPr>
          <a:xfrm>
            <a:off x="5972544" y="5438745"/>
            <a:ext cx="3353013" cy="169277"/>
          </a:xfrm>
          <a:prstGeom prst="rect">
            <a:avLst/>
          </a:prstGeom>
          <a:solidFill>
            <a:srgbClr val="F9F9F9"/>
          </a:solidFill>
          <a:ln>
            <a:noFill/>
          </a:ln>
        </p:spPr>
        <p:txBody>
          <a:bodyPr wrap="square" rtlCol="0">
            <a:spAutoFit/>
          </a:bodyPr>
          <a:lstStyle/>
          <a:p>
            <a:r>
              <a:rPr lang="en-US" sz="500" b="1" dirty="0">
                <a:solidFill>
                  <a:schemeClr val="bg2">
                    <a:lumMod val="50000"/>
                  </a:schemeClr>
                </a:solidFill>
                <a:latin typeface="Arial" panose="020B0604020202020204" pitchFamily="34" charset="0"/>
                <a:cs typeface="Arial" panose="020B0604020202020204" pitchFamily="34" charset="0"/>
              </a:rPr>
              <a:t>Li </a:t>
            </a:r>
            <a:r>
              <a:rPr lang="en-US" sz="500" b="1" dirty="0" err="1">
                <a:solidFill>
                  <a:schemeClr val="bg2">
                    <a:lumMod val="50000"/>
                  </a:schemeClr>
                </a:solidFill>
                <a:latin typeface="Arial" panose="020B0604020202020204" pitchFamily="34" charset="0"/>
                <a:cs typeface="Arial" panose="020B0604020202020204" pitchFamily="34" charset="0"/>
              </a:rPr>
              <a:t>dwe</a:t>
            </a:r>
            <a:r>
              <a:rPr lang="en-US" sz="500" b="1" dirty="0">
                <a:solidFill>
                  <a:schemeClr val="bg2">
                    <a:lumMod val="50000"/>
                  </a:schemeClr>
                </a:solidFill>
                <a:latin typeface="Arial" panose="020B0604020202020204" pitchFamily="34" charset="0"/>
                <a:cs typeface="Arial" panose="020B0604020202020204" pitchFamily="34" charset="0"/>
              </a:rPr>
              <a:t> gen </a:t>
            </a:r>
            <a:r>
              <a:rPr lang="en-US" sz="500" b="1" dirty="0" err="1">
                <a:solidFill>
                  <a:schemeClr val="bg2">
                    <a:lumMod val="50000"/>
                  </a:schemeClr>
                </a:solidFill>
                <a:latin typeface="Arial" panose="020B0604020202020204" pitchFamily="34" charset="0"/>
                <a:cs typeface="Arial" panose="020B0604020202020204" pitchFamily="34" charset="0"/>
              </a:rPr>
              <a:t>omwen</a:t>
            </a:r>
            <a:r>
              <a:rPr lang="en-US" sz="500" b="1" dirty="0">
                <a:solidFill>
                  <a:schemeClr val="bg2">
                    <a:lumMod val="50000"/>
                  </a:schemeClr>
                </a:solidFill>
                <a:latin typeface="Arial" panose="020B0604020202020204" pitchFamily="34" charset="0"/>
                <a:cs typeface="Arial" panose="020B0604020202020204" pitchFamily="34" charset="0"/>
              </a:rPr>
              <a:t> 8 </a:t>
            </a:r>
            <a:r>
              <a:rPr lang="en-US" sz="500" b="1" dirty="0" err="1">
                <a:solidFill>
                  <a:schemeClr val="bg2">
                    <a:lumMod val="50000"/>
                  </a:schemeClr>
                </a:solidFill>
                <a:latin typeface="Arial" panose="020B0604020202020204" pitchFamily="34" charset="0"/>
                <a:cs typeface="Arial" panose="020B0604020202020204" pitchFamily="34" charset="0"/>
              </a:rPr>
              <a:t>karaktè</a:t>
            </a:r>
            <a:r>
              <a:rPr lang="en-US" sz="500" b="1" dirty="0">
                <a:solidFill>
                  <a:schemeClr val="bg2">
                    <a:lumMod val="50000"/>
                  </a:schemeClr>
                </a:solidFill>
                <a:latin typeface="Arial" panose="020B0604020202020204" pitchFamily="34" charset="0"/>
                <a:cs typeface="Arial" panose="020B0604020202020204" pitchFamily="34" charset="0"/>
              </a:rPr>
              <a:t>, epi li </a:t>
            </a:r>
            <a:r>
              <a:rPr lang="en-US" sz="500" b="1" dirty="0" err="1">
                <a:solidFill>
                  <a:schemeClr val="bg2">
                    <a:lumMod val="50000"/>
                  </a:schemeClr>
                </a:solidFill>
                <a:latin typeface="Arial" panose="020B0604020202020204" pitchFamily="34" charset="0"/>
                <a:cs typeface="Arial" panose="020B0604020202020204" pitchFamily="34" charset="0"/>
              </a:rPr>
              <a:t>dwe</a:t>
            </a:r>
            <a:r>
              <a:rPr lang="en-US" sz="500" b="1" dirty="0">
                <a:solidFill>
                  <a:schemeClr val="bg2">
                    <a:lumMod val="50000"/>
                  </a:schemeClr>
                </a:solidFill>
                <a:latin typeface="Arial" panose="020B0604020202020204" pitchFamily="34" charset="0"/>
                <a:cs typeface="Arial" panose="020B0604020202020204" pitchFamily="34" charset="0"/>
              </a:rPr>
              <a:t> </a:t>
            </a:r>
            <a:r>
              <a:rPr lang="en-US" sz="500" b="1" dirty="0" err="1">
                <a:solidFill>
                  <a:schemeClr val="bg2">
                    <a:lumMod val="50000"/>
                  </a:schemeClr>
                </a:solidFill>
                <a:latin typeface="Arial" panose="020B0604020202020204" pitchFamily="34" charset="0"/>
                <a:cs typeface="Arial" panose="020B0604020202020204" pitchFamily="34" charset="0"/>
              </a:rPr>
              <a:t>genyen</a:t>
            </a:r>
            <a:r>
              <a:rPr lang="en-US" sz="500" b="1" dirty="0">
                <a:solidFill>
                  <a:schemeClr val="bg2">
                    <a:lumMod val="50000"/>
                  </a:schemeClr>
                </a:solidFill>
                <a:latin typeface="Arial" panose="020B0604020202020204" pitchFamily="34" charset="0"/>
                <a:cs typeface="Arial" panose="020B0604020202020204" pitchFamily="34" charset="0"/>
              </a:rPr>
              <a:t>: 1 </a:t>
            </a:r>
            <a:r>
              <a:rPr lang="en-US" sz="500" b="1" dirty="0" err="1">
                <a:solidFill>
                  <a:schemeClr val="bg2">
                    <a:lumMod val="50000"/>
                  </a:schemeClr>
                </a:solidFill>
                <a:latin typeface="Arial" panose="020B0604020202020204" pitchFamily="34" charset="0"/>
                <a:cs typeface="Arial" panose="020B0604020202020204" pitchFamily="34" charset="0"/>
              </a:rPr>
              <a:t>lèt</a:t>
            </a:r>
            <a:r>
              <a:rPr lang="en-US" sz="500" b="1" dirty="0">
                <a:solidFill>
                  <a:schemeClr val="bg2">
                    <a:lumMod val="50000"/>
                  </a:schemeClr>
                </a:solidFill>
                <a:latin typeface="Arial" panose="020B0604020202020204" pitchFamily="34" charset="0"/>
                <a:cs typeface="Arial" panose="020B0604020202020204" pitchFamily="34" charset="0"/>
              </a:rPr>
              <a:t> </a:t>
            </a:r>
            <a:r>
              <a:rPr lang="en-US" sz="500" b="1" dirty="0" err="1">
                <a:solidFill>
                  <a:schemeClr val="bg2">
                    <a:lumMod val="50000"/>
                  </a:schemeClr>
                </a:solidFill>
                <a:latin typeface="Arial" panose="020B0604020202020204" pitchFamily="34" charset="0"/>
                <a:cs typeface="Arial" panose="020B0604020202020204" pitchFamily="34" charset="0"/>
              </a:rPr>
              <a:t>majiskil</a:t>
            </a:r>
            <a:r>
              <a:rPr lang="en-US" sz="500" b="1" dirty="0">
                <a:solidFill>
                  <a:schemeClr val="bg2">
                    <a:lumMod val="50000"/>
                  </a:schemeClr>
                </a:solidFill>
                <a:latin typeface="Arial" panose="020B0604020202020204" pitchFamily="34" charset="0"/>
                <a:cs typeface="Arial" panose="020B0604020202020204" pitchFamily="34" charset="0"/>
              </a:rPr>
              <a:t>, 1 </a:t>
            </a:r>
            <a:r>
              <a:rPr lang="en-US" sz="500" b="1" dirty="0" err="1">
                <a:solidFill>
                  <a:schemeClr val="bg2">
                    <a:lumMod val="50000"/>
                  </a:schemeClr>
                </a:solidFill>
                <a:latin typeface="Arial" panose="020B0604020202020204" pitchFamily="34" charset="0"/>
                <a:cs typeface="Arial" panose="020B0604020202020204" pitchFamily="34" charset="0"/>
              </a:rPr>
              <a:t>chif</a:t>
            </a:r>
            <a:r>
              <a:rPr lang="en-US" sz="500" b="1" dirty="0">
                <a:solidFill>
                  <a:schemeClr val="bg2">
                    <a:lumMod val="50000"/>
                  </a:schemeClr>
                </a:solidFill>
                <a:latin typeface="Arial" panose="020B0604020202020204" pitchFamily="34" charset="0"/>
                <a:cs typeface="Arial" panose="020B0604020202020204" pitchFamily="34" charset="0"/>
              </a:rPr>
              <a:t>, 1 </a:t>
            </a:r>
            <a:r>
              <a:rPr lang="en-US" sz="500" b="1" dirty="0" err="1">
                <a:solidFill>
                  <a:schemeClr val="bg2">
                    <a:lumMod val="50000"/>
                  </a:schemeClr>
                </a:solidFill>
                <a:latin typeface="Arial" panose="020B0604020202020204" pitchFamily="34" charset="0"/>
                <a:cs typeface="Arial" panose="020B0604020202020204" pitchFamily="34" charset="0"/>
              </a:rPr>
              <a:t>lèt</a:t>
            </a:r>
            <a:r>
              <a:rPr lang="en-US" sz="500" b="1" dirty="0">
                <a:solidFill>
                  <a:schemeClr val="bg2">
                    <a:lumMod val="50000"/>
                  </a:schemeClr>
                </a:solidFill>
                <a:latin typeface="Arial" panose="020B0604020202020204" pitchFamily="34" charset="0"/>
                <a:cs typeface="Arial" panose="020B0604020202020204" pitchFamily="34" charset="0"/>
              </a:rPr>
              <a:t> </a:t>
            </a:r>
            <a:r>
              <a:rPr lang="en-US" sz="500" b="1" dirty="0" err="1">
                <a:solidFill>
                  <a:schemeClr val="bg2">
                    <a:lumMod val="50000"/>
                  </a:schemeClr>
                </a:solidFill>
                <a:latin typeface="Arial" panose="020B0604020202020204" pitchFamily="34" charset="0"/>
                <a:cs typeface="Arial" panose="020B0604020202020204" pitchFamily="34" charset="0"/>
              </a:rPr>
              <a:t>miniskil</a:t>
            </a:r>
            <a:r>
              <a:rPr lang="en-US" sz="500" b="1" dirty="0">
                <a:solidFill>
                  <a:schemeClr val="bg2">
                    <a:lumMod val="50000"/>
                  </a:schemeClr>
                </a:solidFill>
                <a:latin typeface="Arial" panose="020B0604020202020204" pitchFamily="34" charset="0"/>
                <a:cs typeface="Arial" panose="020B0604020202020204" pitchFamily="34" charset="0"/>
              </a:rPr>
              <a:t>, ak 1 </a:t>
            </a:r>
            <a:r>
              <a:rPr lang="en-US" sz="500" b="1" dirty="0" err="1">
                <a:solidFill>
                  <a:schemeClr val="bg2">
                    <a:lumMod val="50000"/>
                  </a:schemeClr>
                </a:solidFill>
                <a:latin typeface="Arial" panose="020B0604020202020204" pitchFamily="34" charset="0"/>
                <a:cs typeface="Arial" panose="020B0604020202020204" pitchFamily="34" charset="0"/>
              </a:rPr>
              <a:t>karaktè</a:t>
            </a:r>
            <a:r>
              <a:rPr lang="en-US" sz="500" b="1" dirty="0">
                <a:solidFill>
                  <a:schemeClr val="bg2">
                    <a:lumMod val="50000"/>
                  </a:schemeClr>
                </a:solidFill>
                <a:latin typeface="Arial" panose="020B0604020202020204" pitchFamily="34" charset="0"/>
                <a:cs typeface="Arial" panose="020B0604020202020204" pitchFamily="34" charset="0"/>
              </a:rPr>
              <a:t> </a:t>
            </a:r>
            <a:r>
              <a:rPr lang="en-US" sz="500" b="1" dirty="0" err="1">
                <a:solidFill>
                  <a:schemeClr val="bg2">
                    <a:lumMod val="50000"/>
                  </a:schemeClr>
                </a:solidFill>
                <a:latin typeface="Arial" panose="020B0604020202020204" pitchFamily="34" charset="0"/>
                <a:cs typeface="Arial" panose="020B0604020202020204" pitchFamily="34" charset="0"/>
              </a:rPr>
              <a:t>espesyal</a:t>
            </a:r>
            <a:r>
              <a:rPr lang="en-US" sz="500" b="1" dirty="0">
                <a:solidFill>
                  <a:schemeClr val="bg2">
                    <a:lumMod val="50000"/>
                  </a:schemeClr>
                </a:solidFill>
                <a:latin typeface="Arial" panose="020B0604020202020204" pitchFamily="34" charset="0"/>
                <a:cs typeface="Arial" panose="020B0604020202020204" pitchFamily="34" charset="0"/>
              </a:rPr>
              <a:t>.</a:t>
            </a:r>
            <a:endParaRPr lang="es-AR" sz="500" b="1" dirty="0">
              <a:solidFill>
                <a:schemeClr val="bg2">
                  <a:lumMod val="50000"/>
                </a:schemeClr>
              </a:solidFill>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13C422AA-9702-1B6E-6D74-42D38F74DD12}"/>
              </a:ext>
            </a:extLst>
          </p:cNvPr>
          <p:cNvSpPr txBox="1"/>
          <p:nvPr/>
        </p:nvSpPr>
        <p:spPr>
          <a:xfrm>
            <a:off x="5977308" y="5643319"/>
            <a:ext cx="883630" cy="184666"/>
          </a:xfrm>
          <a:prstGeom prst="rect">
            <a:avLst/>
          </a:prstGeom>
          <a:solidFill>
            <a:srgbClr val="F9F9F9"/>
          </a:solidFill>
          <a:ln>
            <a:solidFill>
              <a:srgbClr val="F9F9F9"/>
            </a:solidFill>
          </a:ln>
        </p:spPr>
        <p:txBody>
          <a:bodyPr wrap="square" rtlCol="0">
            <a:spAutoFit/>
          </a:bodyPr>
          <a:lstStyle/>
          <a:p>
            <a:r>
              <a:rPr lang="en-US" sz="600" b="1" dirty="0" err="1">
                <a:solidFill>
                  <a:schemeClr val="bg2">
                    <a:lumMod val="25000"/>
                  </a:schemeClr>
                </a:solidFill>
                <a:latin typeface="Arial" panose="020B0604020202020204" pitchFamily="34" charset="0"/>
                <a:cs typeface="Arial" panose="020B0604020202020204" pitchFamily="34" charset="0"/>
              </a:rPr>
              <a:t>Konfime</a:t>
            </a:r>
            <a:r>
              <a:rPr lang="en-US" sz="600" b="1" dirty="0">
                <a:solidFill>
                  <a:schemeClr val="bg2">
                    <a:lumMod val="25000"/>
                  </a:schemeClr>
                </a:solidFill>
                <a:latin typeface="Arial" panose="020B0604020202020204" pitchFamily="34" charset="0"/>
                <a:cs typeface="Arial" panose="020B0604020202020204" pitchFamily="34" charset="0"/>
              </a:rPr>
              <a:t> </a:t>
            </a:r>
            <a:r>
              <a:rPr lang="en-US" sz="600" b="1" dirty="0" err="1">
                <a:solidFill>
                  <a:schemeClr val="bg2">
                    <a:lumMod val="25000"/>
                  </a:schemeClr>
                </a:solidFill>
                <a:latin typeface="Arial" panose="020B0604020202020204" pitchFamily="34" charset="0"/>
                <a:cs typeface="Arial" panose="020B0604020202020204" pitchFamily="34" charset="0"/>
              </a:rPr>
              <a:t>Modpas</a:t>
            </a:r>
            <a:r>
              <a:rPr lang="en-US" sz="600" b="1" dirty="0">
                <a:solidFill>
                  <a:schemeClr val="bg2">
                    <a:lumMod val="25000"/>
                  </a:schemeClr>
                </a:solidFill>
                <a:latin typeface="Arial" panose="020B0604020202020204" pitchFamily="34" charset="0"/>
                <a:cs typeface="Arial" panose="020B0604020202020204" pitchFamily="34" charset="0"/>
              </a:rPr>
              <a:t>:</a:t>
            </a:r>
            <a:endParaRPr lang="es-AR" sz="600" b="1" dirty="0">
              <a:solidFill>
                <a:schemeClr val="bg2">
                  <a:lumMod val="25000"/>
                </a:schemeClr>
              </a:solidFill>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B6F08C47-4CE5-A1C1-EA8A-F779CF31303A}"/>
              </a:ext>
            </a:extLst>
          </p:cNvPr>
          <p:cNvSpPr txBox="1"/>
          <p:nvPr/>
        </p:nvSpPr>
        <p:spPr>
          <a:xfrm>
            <a:off x="6916471" y="5652664"/>
            <a:ext cx="1275940" cy="169277"/>
          </a:xfrm>
          <a:prstGeom prst="rect">
            <a:avLst/>
          </a:prstGeom>
          <a:solidFill>
            <a:srgbClr val="FFFFFF"/>
          </a:solidFill>
          <a:ln>
            <a:noFill/>
          </a:ln>
        </p:spPr>
        <p:txBody>
          <a:bodyPr wrap="square" rtlCol="0">
            <a:spAutoFit/>
          </a:bodyPr>
          <a:lstStyle/>
          <a:p>
            <a:r>
              <a:rPr lang="en-US" sz="500" dirty="0" err="1">
                <a:solidFill>
                  <a:schemeClr val="bg2">
                    <a:lumMod val="25000"/>
                  </a:schemeClr>
                </a:solidFill>
                <a:latin typeface="Arial" panose="020B0604020202020204" pitchFamily="34" charset="0"/>
                <a:cs typeface="Arial" panose="020B0604020202020204" pitchFamily="34" charset="0"/>
              </a:rPr>
              <a:t>Konfime</a:t>
            </a:r>
            <a:r>
              <a:rPr lang="en-US" sz="500" dirty="0">
                <a:solidFill>
                  <a:schemeClr val="bg2">
                    <a:lumMod val="25000"/>
                  </a:schemeClr>
                </a:solidFill>
                <a:latin typeface="Arial" panose="020B0604020202020204" pitchFamily="34" charset="0"/>
                <a:cs typeface="Arial" panose="020B0604020202020204" pitchFamily="34" charset="0"/>
              </a:rPr>
              <a:t> </a:t>
            </a:r>
            <a:r>
              <a:rPr lang="en-US" sz="500" dirty="0" err="1">
                <a:solidFill>
                  <a:schemeClr val="bg2">
                    <a:lumMod val="25000"/>
                  </a:schemeClr>
                </a:solidFill>
                <a:latin typeface="Arial" panose="020B0604020202020204" pitchFamily="34" charset="0"/>
                <a:cs typeface="Arial" panose="020B0604020202020204" pitchFamily="34" charset="0"/>
              </a:rPr>
              <a:t>Modpas</a:t>
            </a:r>
            <a:r>
              <a:rPr lang="en-US" sz="500" dirty="0">
                <a:solidFill>
                  <a:schemeClr val="bg2">
                    <a:lumMod val="25000"/>
                  </a:schemeClr>
                </a:solidFill>
                <a:latin typeface="Arial" panose="020B0604020202020204" pitchFamily="34" charset="0"/>
                <a:cs typeface="Arial" panose="020B0604020202020204" pitchFamily="34" charset="0"/>
              </a:rPr>
              <a:t> </a:t>
            </a:r>
            <a:r>
              <a:rPr lang="en-US" sz="500" dirty="0" err="1">
                <a:solidFill>
                  <a:schemeClr val="bg2">
                    <a:lumMod val="25000"/>
                  </a:schemeClr>
                </a:solidFill>
                <a:latin typeface="Arial" panose="020B0604020202020204" pitchFamily="34" charset="0"/>
                <a:cs typeface="Arial" panose="020B0604020202020204" pitchFamily="34" charset="0"/>
              </a:rPr>
              <a:t>ou</a:t>
            </a:r>
            <a:endParaRPr lang="es-AR" sz="500" dirty="0">
              <a:solidFill>
                <a:schemeClr val="bg2">
                  <a:lumMod val="25000"/>
                </a:schemeClr>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B494D58C-73C2-EFA2-62D7-E5C0BE50C8DB}"/>
              </a:ext>
            </a:extLst>
          </p:cNvPr>
          <p:cNvSpPr txBox="1"/>
          <p:nvPr/>
        </p:nvSpPr>
        <p:spPr>
          <a:xfrm>
            <a:off x="7471294" y="5990993"/>
            <a:ext cx="415407" cy="169277"/>
          </a:xfrm>
          <a:prstGeom prst="rect">
            <a:avLst/>
          </a:prstGeom>
          <a:solidFill>
            <a:srgbClr val="757575"/>
          </a:solidFill>
          <a:ln>
            <a:noFill/>
          </a:ln>
        </p:spPr>
        <p:txBody>
          <a:bodyPr wrap="square" rtlCol="0">
            <a:spAutoFit/>
          </a:bodyPr>
          <a:lstStyle/>
          <a:p>
            <a:pPr algn="ctr"/>
            <a:r>
              <a:rPr lang="en-US" sz="500" dirty="0" err="1">
                <a:solidFill>
                  <a:schemeClr val="bg1"/>
                </a:solidFill>
                <a:latin typeface="Arial" panose="020B0604020202020204" pitchFamily="34" charset="0"/>
                <a:cs typeface="Arial" panose="020B0604020202020204" pitchFamily="34" charset="0"/>
              </a:rPr>
              <a:t>Konfime</a:t>
            </a:r>
            <a:endParaRPr lang="es-AR" sz="500" dirty="0">
              <a:solidFill>
                <a:schemeClr val="bg1"/>
              </a:solidFill>
              <a:latin typeface="Arial" panose="020B0604020202020204" pitchFamily="34" charset="0"/>
              <a:cs typeface="Arial" panose="020B0604020202020204" pitchFamily="34" charset="0"/>
            </a:endParaRPr>
          </a:p>
        </p:txBody>
      </p:sp>
      <p:sp>
        <p:nvSpPr>
          <p:cNvPr id="13" name="Off-page Connector 38">
            <a:extLst>
              <a:ext uri="{FF2B5EF4-FFF2-40B4-BE49-F238E27FC236}">
                <a16:creationId xmlns:a16="http://schemas.microsoft.com/office/drawing/2014/main" id="{4ADB4F5E-5404-6FBD-A6AF-690BA1093D23}"/>
              </a:ext>
              <a:ext uri="{C183D7F6-B498-43B3-948B-1728B52AA6E4}">
                <adec:decorative xmlns:adec="http://schemas.microsoft.com/office/drawing/2017/decorative" val="0"/>
              </a:ext>
            </a:extLst>
          </p:cNvPr>
          <p:cNvSpPr/>
          <p:nvPr/>
        </p:nvSpPr>
        <p:spPr>
          <a:xfrm rot="16200000">
            <a:off x="9552791" y="5015837"/>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dirty="0">
                <a:latin typeface="Aptos" panose="020B0004020202020204" pitchFamily="34" charset="0"/>
              </a:rPr>
              <a:t>4</a:t>
            </a:r>
          </a:p>
        </p:txBody>
      </p:sp>
      <p:sp>
        <p:nvSpPr>
          <p:cNvPr id="27" name="TextBox 26">
            <a:extLst>
              <a:ext uri="{FF2B5EF4-FFF2-40B4-BE49-F238E27FC236}">
                <a16:creationId xmlns:a16="http://schemas.microsoft.com/office/drawing/2014/main" id="{ECCAA967-2C4A-ADDC-4576-8DB88BC807D4}"/>
              </a:ext>
            </a:extLst>
          </p:cNvPr>
          <p:cNvSpPr txBox="1"/>
          <p:nvPr/>
        </p:nvSpPr>
        <p:spPr>
          <a:xfrm>
            <a:off x="9923494" y="4972285"/>
            <a:ext cx="2222610" cy="1754326"/>
          </a:xfrm>
          <a:prstGeom prst="rect">
            <a:avLst/>
          </a:prstGeom>
          <a:noFill/>
        </p:spPr>
        <p:txBody>
          <a:bodyPr wrap="square">
            <a:spAutoFit/>
          </a:bodyPr>
          <a:lstStyle/>
          <a:p>
            <a:pPr lvl="0">
              <a:defRPr/>
            </a:pPr>
            <a:r>
              <a:rPr lang="en-US" dirty="0" err="1"/>
              <a:t>Verifye</a:t>
            </a:r>
            <a:r>
              <a:rPr lang="en-US" dirty="0"/>
              <a:t> </a:t>
            </a:r>
            <a:r>
              <a:rPr lang="en-US" dirty="0" err="1"/>
              <a:t>imèl</a:t>
            </a:r>
            <a:r>
              <a:rPr lang="en-US" dirty="0"/>
              <a:t> </a:t>
            </a:r>
            <a:r>
              <a:rPr lang="en-US" dirty="0" err="1"/>
              <a:t>ou</a:t>
            </a:r>
            <a:r>
              <a:rPr lang="en-US" dirty="0"/>
              <a:t> epi </a:t>
            </a:r>
            <a:r>
              <a:rPr lang="en-US" dirty="0" err="1"/>
              <a:t>swiv</a:t>
            </a:r>
            <a:r>
              <a:rPr lang="en-US" dirty="0"/>
              <a:t> </a:t>
            </a:r>
            <a:r>
              <a:rPr lang="en-US" dirty="0" err="1"/>
              <a:t>lyen</a:t>
            </a:r>
            <a:r>
              <a:rPr lang="en-US" dirty="0"/>
              <a:t> </a:t>
            </a:r>
            <a:r>
              <a:rPr lang="en-US" dirty="0" err="1"/>
              <a:t>yo</a:t>
            </a:r>
            <a:r>
              <a:rPr lang="en-US" dirty="0"/>
              <a:t> </a:t>
            </a:r>
            <a:r>
              <a:rPr lang="en-US" dirty="0" err="1"/>
              <a:t>ba</a:t>
            </a:r>
            <a:r>
              <a:rPr lang="en-US" dirty="0"/>
              <a:t> w la. Y ap </a:t>
            </a:r>
            <a:r>
              <a:rPr lang="en-US" dirty="0" err="1"/>
              <a:t>mande</a:t>
            </a:r>
            <a:r>
              <a:rPr lang="en-US" dirty="0"/>
              <a:t> w </a:t>
            </a:r>
            <a:r>
              <a:rPr lang="en-US" dirty="0" err="1"/>
              <a:t>pou</a:t>
            </a:r>
            <a:r>
              <a:rPr lang="en-US" dirty="0"/>
              <a:t> w </a:t>
            </a:r>
            <a:r>
              <a:rPr lang="en-US" dirty="0" err="1"/>
              <a:t>reyinisyalize</a:t>
            </a:r>
            <a:r>
              <a:rPr lang="en-US" dirty="0"/>
              <a:t>/</a:t>
            </a:r>
            <a:r>
              <a:rPr lang="en-US" dirty="0" err="1"/>
              <a:t>risèt</a:t>
            </a:r>
            <a:r>
              <a:rPr lang="en-US" dirty="0"/>
              <a:t> </a:t>
            </a:r>
            <a:r>
              <a:rPr lang="en-US" dirty="0" err="1"/>
              <a:t>modpas</a:t>
            </a:r>
            <a:r>
              <a:rPr lang="en-US" dirty="0"/>
              <a:t> </a:t>
            </a:r>
            <a:r>
              <a:rPr lang="en-US" dirty="0" err="1"/>
              <a:t>ou</a:t>
            </a:r>
            <a:r>
              <a:rPr lang="en-US" dirty="0"/>
              <a:t> a sou </a:t>
            </a:r>
            <a:r>
              <a:rPr lang="en-US" dirty="0" err="1"/>
              <a:t>pòtay</a:t>
            </a:r>
            <a:r>
              <a:rPr lang="en-US" dirty="0"/>
              <a:t> la.</a:t>
            </a:r>
            <a:endParaRPr lang="en-US" dirty="0">
              <a:latin typeface="Aptos" panose="020B0004020202020204" pitchFamily="34" charset="0"/>
            </a:endParaRPr>
          </a:p>
        </p:txBody>
      </p:sp>
      <p:sp>
        <p:nvSpPr>
          <p:cNvPr id="10" name="Slide Number Placeholder 6">
            <a:extLst>
              <a:ext uri="{FF2B5EF4-FFF2-40B4-BE49-F238E27FC236}">
                <a16:creationId xmlns:a16="http://schemas.microsoft.com/office/drawing/2014/main" id="{A3AEF4BE-E4FF-EA46-79C7-75917062FF76}"/>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6</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5CE2CADE-1F08-0D4A-CD74-AB18E9428EBD}"/>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A20E8E4-222F-52DE-DFE3-130F45340226}"/>
              </a:ext>
              <a:ext uri="{C183D7F6-B498-43B3-948B-1728B52AA6E4}">
                <adec:decorative xmlns:adec="http://schemas.microsoft.com/office/drawing/2017/decorative" val="1"/>
              </a:ext>
            </a:extLst>
          </p:cNvPr>
          <p:cNvSpPr/>
          <p:nvPr/>
        </p:nvSpPr>
        <p:spPr>
          <a:xfrm>
            <a:off x="-1" y="6696289"/>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ff-page Connector 37">
            <a:extLst>
              <a:ext uri="{FF2B5EF4-FFF2-40B4-BE49-F238E27FC236}">
                <a16:creationId xmlns:a16="http://schemas.microsoft.com/office/drawing/2014/main" id="{19779937-045A-A8B4-C15F-B9B095BE65B4}"/>
              </a:ext>
              <a:ext uri="{C183D7F6-B498-43B3-948B-1728B52AA6E4}">
                <adec:decorative xmlns:adec="http://schemas.microsoft.com/office/drawing/2017/decorative" val="1"/>
              </a:ext>
            </a:extLst>
          </p:cNvPr>
          <p:cNvSpPr/>
          <p:nvPr/>
        </p:nvSpPr>
        <p:spPr>
          <a:xfrm rot="16200000">
            <a:off x="7111696" y="2903590"/>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dirty="0">
                <a:latin typeface="Aptos" panose="020B0004020202020204" pitchFamily="34" charset="0"/>
              </a:rPr>
              <a:t>2</a:t>
            </a:r>
          </a:p>
        </p:txBody>
      </p:sp>
      <p:sp>
        <p:nvSpPr>
          <p:cNvPr id="20" name="Off-page Connector 38">
            <a:extLst>
              <a:ext uri="{FF2B5EF4-FFF2-40B4-BE49-F238E27FC236}">
                <a16:creationId xmlns:a16="http://schemas.microsoft.com/office/drawing/2014/main" id="{DA221F84-40F0-BF4D-1887-64CA650D5790}"/>
              </a:ext>
              <a:ext uri="{C183D7F6-B498-43B3-948B-1728B52AA6E4}">
                <adec:decorative xmlns:adec="http://schemas.microsoft.com/office/drawing/2017/decorative" val="1"/>
              </a:ext>
            </a:extLst>
          </p:cNvPr>
          <p:cNvSpPr/>
          <p:nvPr/>
        </p:nvSpPr>
        <p:spPr>
          <a:xfrm rot="16200000">
            <a:off x="6874102" y="4214291"/>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dirty="0">
                <a:latin typeface="Aptos" panose="020B0004020202020204" pitchFamily="34" charset="0"/>
              </a:rPr>
              <a:t>3</a:t>
            </a:r>
          </a:p>
        </p:txBody>
      </p:sp>
      <p:sp>
        <p:nvSpPr>
          <p:cNvPr id="31" name="Off-page Connector 38">
            <a:extLst>
              <a:ext uri="{FF2B5EF4-FFF2-40B4-BE49-F238E27FC236}">
                <a16:creationId xmlns:a16="http://schemas.microsoft.com/office/drawing/2014/main" id="{70315736-8F7D-CAB7-0351-56931E5A1671}"/>
              </a:ext>
              <a:ext uri="{C183D7F6-B498-43B3-948B-1728B52AA6E4}">
                <adec:decorative xmlns:adec="http://schemas.microsoft.com/office/drawing/2017/decorative" val="1"/>
              </a:ext>
            </a:extLst>
          </p:cNvPr>
          <p:cNvSpPr/>
          <p:nvPr/>
        </p:nvSpPr>
        <p:spPr>
          <a:xfrm rot="16200000">
            <a:off x="6441615" y="4847756"/>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dirty="0">
                <a:latin typeface="Aptos" panose="020B0004020202020204" pitchFamily="34" charset="0"/>
              </a:rPr>
              <a:t>4</a:t>
            </a:r>
          </a:p>
        </p:txBody>
      </p:sp>
      <p:cxnSp>
        <p:nvCxnSpPr>
          <p:cNvPr id="21" name="Straight Arrow Connector 20">
            <a:extLst>
              <a:ext uri="{FF2B5EF4-FFF2-40B4-BE49-F238E27FC236}">
                <a16:creationId xmlns:a16="http://schemas.microsoft.com/office/drawing/2014/main" id="{6F5177A5-6960-44B5-CD0F-21622B2DDE06}"/>
              </a:ext>
              <a:ext uri="{C183D7F6-B498-43B3-948B-1728B52AA6E4}">
                <adec:decorative xmlns:adec="http://schemas.microsoft.com/office/drawing/2017/decorative" val="1"/>
              </a:ext>
            </a:extLst>
          </p:cNvPr>
          <p:cNvCxnSpPr>
            <a:cxnSpLocks/>
          </p:cNvCxnSpPr>
          <p:nvPr/>
        </p:nvCxnSpPr>
        <p:spPr>
          <a:xfrm flipV="1">
            <a:off x="4330840" y="2396564"/>
            <a:ext cx="2001063" cy="1753403"/>
          </a:xfrm>
          <a:prstGeom prst="straightConnector1">
            <a:avLst/>
          </a:prstGeom>
          <a:ln w="60325">
            <a:solidFill>
              <a:srgbClr val="1A4785"/>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5B185846-33DF-BA35-7878-A1DF7E662854}"/>
              </a:ext>
            </a:extLst>
          </p:cNvPr>
          <p:cNvSpPr txBox="1"/>
          <p:nvPr/>
        </p:nvSpPr>
        <p:spPr>
          <a:xfrm>
            <a:off x="4936649" y="1798064"/>
            <a:ext cx="909805" cy="215444"/>
          </a:xfrm>
          <a:prstGeom prst="rect">
            <a:avLst/>
          </a:prstGeom>
          <a:solidFill>
            <a:srgbClr val="F9F9F9"/>
          </a:solidFill>
          <a:ln>
            <a:solidFill>
              <a:srgbClr val="F9F9F9"/>
            </a:solidFill>
          </a:ln>
        </p:spPr>
        <p:txBody>
          <a:bodyPr wrap="square" rtlCol="0">
            <a:spAutoFit/>
          </a:bodyPr>
          <a:lstStyle/>
          <a:p>
            <a:pPr algn="r"/>
            <a:r>
              <a:rPr lang="en-US" sz="800" dirty="0">
                <a:solidFill>
                  <a:srgbClr val="224781"/>
                </a:solidFill>
                <a:latin typeface="Arial" panose="020B0604020202020204" pitchFamily="34" charset="0"/>
                <a:cs typeface="Arial" panose="020B0604020202020204" pitchFamily="34" charset="0"/>
              </a:rPr>
              <a:t>An </a:t>
            </a:r>
            <a:r>
              <a:rPr lang="en-US" sz="800" dirty="0" err="1">
                <a:solidFill>
                  <a:srgbClr val="224781"/>
                </a:solidFill>
                <a:latin typeface="Arial" panose="020B0604020202020204" pitchFamily="34" charset="0"/>
                <a:cs typeface="Arial" panose="020B0604020202020204" pitchFamily="34" charset="0"/>
              </a:rPr>
              <a:t>Espanyòl</a:t>
            </a:r>
            <a:endParaRPr lang="en-US" sz="800" dirty="0">
              <a:solidFill>
                <a:srgbClr val="22478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9879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F185D-FA78-CCC9-BD88-17737211D18C}"/>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86649FD8-6A2D-60DF-6F2C-5C1E1649938A}"/>
              </a:ext>
            </a:extLst>
          </p:cNvPr>
          <p:cNvSpPr>
            <a:spLocks noGrp="1"/>
          </p:cNvSpPr>
          <p:nvPr>
            <p:ph type="title"/>
          </p:nvPr>
        </p:nvSpPr>
        <p:spPr>
          <a:xfrm>
            <a:off x="12359" y="149294"/>
            <a:ext cx="10515600" cy="624734"/>
          </a:xfrm>
        </p:spPr>
        <p:txBody>
          <a:bodyPr>
            <a:normAutofit fontScale="90000"/>
          </a:bodyPr>
          <a:lstStyle/>
          <a:p>
            <a:r>
              <a:rPr lang="en-US" sz="5300" dirty="0" err="1">
                <a:solidFill>
                  <a:srgbClr val="1A4785"/>
                </a:solidFill>
                <a:latin typeface="Aptos" panose="020B0004020202020204" pitchFamily="34" charset="0"/>
                <a:ea typeface="Open Sans Light" pitchFamily="2" charset="0"/>
                <a:cs typeface="Open Sans Light" pitchFamily="2" charset="0"/>
              </a:rPr>
              <a:t>Ajoute</a:t>
            </a:r>
            <a:r>
              <a:rPr lang="en-US" sz="5300" dirty="0">
                <a:solidFill>
                  <a:srgbClr val="1A4785"/>
                </a:solidFill>
                <a:latin typeface="Aptos" panose="020B0004020202020204" pitchFamily="34" charset="0"/>
                <a:ea typeface="Open Sans Light" pitchFamily="2" charset="0"/>
                <a:cs typeface="Open Sans Light" pitchFamily="2" charset="0"/>
              </a:rPr>
              <a:t> Elèv </a:t>
            </a:r>
            <a:r>
              <a:rPr lang="en-US" sz="5300" dirty="0" err="1">
                <a:solidFill>
                  <a:srgbClr val="1A4785"/>
                </a:solidFill>
                <a:latin typeface="Aptos" panose="020B0004020202020204" pitchFamily="34" charset="0"/>
                <a:ea typeface="Open Sans Light" pitchFamily="2" charset="0"/>
                <a:cs typeface="Open Sans Light" pitchFamily="2" charset="0"/>
              </a:rPr>
              <a:t>yo</a:t>
            </a:r>
            <a:endParaRPr lang="en-US" dirty="0"/>
          </a:p>
        </p:txBody>
      </p:sp>
      <p:sp>
        <p:nvSpPr>
          <p:cNvPr id="3" name="Rounded Rectangular Callout 9">
            <a:extLst>
              <a:ext uri="{FF2B5EF4-FFF2-40B4-BE49-F238E27FC236}">
                <a16:creationId xmlns:a16="http://schemas.microsoft.com/office/drawing/2014/main" id="{8FDDE486-F04A-65C2-FEE5-93977D69D7FC}"/>
              </a:ext>
            </a:extLst>
          </p:cNvPr>
          <p:cNvSpPr/>
          <p:nvPr/>
        </p:nvSpPr>
        <p:spPr>
          <a:xfrm>
            <a:off x="133013" y="1252480"/>
            <a:ext cx="2707537" cy="281118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Chak </a:t>
            </a:r>
            <a:r>
              <a:rPr lang="en-US" dirty="0" err="1"/>
              <a:t>paran</a:t>
            </a:r>
            <a:r>
              <a:rPr lang="en-US" dirty="0"/>
              <a:t>/</a:t>
            </a:r>
            <a:r>
              <a:rPr lang="en-US" dirty="0" err="1"/>
              <a:t>responsab</a:t>
            </a:r>
            <a:r>
              <a:rPr lang="en-US" dirty="0"/>
              <a:t> legal ka </a:t>
            </a:r>
            <a:r>
              <a:rPr lang="en-US" dirty="0" err="1"/>
              <a:t>kreye</a:t>
            </a:r>
            <a:r>
              <a:rPr lang="en-US" dirty="0"/>
              <a:t> </a:t>
            </a:r>
            <a:r>
              <a:rPr lang="en-US" dirty="0" err="1"/>
              <a:t>pwòp</a:t>
            </a:r>
            <a:r>
              <a:rPr lang="en-US" dirty="0"/>
              <a:t> </a:t>
            </a:r>
            <a:r>
              <a:rPr lang="en-US" dirty="0" err="1"/>
              <a:t>kont</a:t>
            </a:r>
            <a:r>
              <a:rPr lang="en-US" dirty="0"/>
              <a:t> </a:t>
            </a:r>
            <a:r>
              <a:rPr lang="en-US" dirty="0" err="1"/>
              <a:t>yo</a:t>
            </a:r>
            <a:r>
              <a:rPr lang="en-US" dirty="0"/>
              <a:t> epi </a:t>
            </a:r>
            <a:r>
              <a:rPr lang="en-US" dirty="0" err="1"/>
              <a:t>ajoute</a:t>
            </a:r>
            <a:r>
              <a:rPr lang="en-US" dirty="0"/>
              <a:t> </a:t>
            </a:r>
            <a:r>
              <a:rPr lang="en-US" dirty="0" err="1"/>
              <a:t>jiska</a:t>
            </a:r>
            <a:r>
              <a:rPr lang="en-US" dirty="0"/>
              <a:t> 10 </a:t>
            </a:r>
            <a:r>
              <a:rPr lang="en-US" dirty="0" err="1"/>
              <a:t>elèv</a:t>
            </a:r>
            <a:r>
              <a:rPr lang="en-US" dirty="0"/>
              <a:t>. </a:t>
            </a:r>
            <a:r>
              <a:rPr lang="en-US" dirty="0" err="1"/>
              <a:t>Twa</a:t>
            </a:r>
            <a:r>
              <a:rPr lang="en-US" dirty="0"/>
              <a:t> </a:t>
            </a:r>
            <a:r>
              <a:rPr lang="en-US" dirty="0" err="1"/>
              <a:t>kont</a:t>
            </a:r>
            <a:r>
              <a:rPr lang="en-US" dirty="0"/>
              <a:t> </a:t>
            </a:r>
            <a:r>
              <a:rPr lang="en-US" dirty="0" err="1"/>
              <a:t>kapab</a:t>
            </a:r>
            <a:r>
              <a:rPr lang="en-US" dirty="0"/>
              <a:t> </a:t>
            </a:r>
            <a:r>
              <a:rPr lang="en-US" dirty="0" err="1"/>
              <a:t>asosye</a:t>
            </a:r>
            <a:r>
              <a:rPr lang="en-US" dirty="0"/>
              <a:t> ak menm </a:t>
            </a:r>
            <a:r>
              <a:rPr lang="en-US" dirty="0" err="1"/>
              <a:t>elèv</a:t>
            </a:r>
            <a:r>
              <a:rPr lang="en-US" dirty="0"/>
              <a:t> la. Ou </a:t>
            </a:r>
            <a:r>
              <a:rPr lang="en-US" dirty="0" err="1"/>
              <a:t>dwe</a:t>
            </a:r>
            <a:r>
              <a:rPr lang="en-US" dirty="0"/>
              <a:t> gen 14 lane </a:t>
            </a:r>
            <a:r>
              <a:rPr lang="en-US" dirty="0" err="1"/>
              <a:t>oswa</a:t>
            </a:r>
            <a:r>
              <a:rPr lang="en-US" dirty="0"/>
              <a:t> </a:t>
            </a:r>
            <a:r>
              <a:rPr lang="en-US" dirty="0" err="1"/>
              <a:t>plis</a:t>
            </a:r>
            <a:r>
              <a:rPr lang="en-US" dirty="0"/>
              <a:t> </a:t>
            </a:r>
            <a:r>
              <a:rPr lang="en-US" dirty="0" err="1"/>
              <a:t>pou</a:t>
            </a:r>
            <a:r>
              <a:rPr lang="en-US" dirty="0"/>
              <a:t> w </a:t>
            </a:r>
            <a:r>
              <a:rPr lang="en-US" dirty="0" err="1"/>
              <a:t>kreye</a:t>
            </a:r>
            <a:r>
              <a:rPr lang="en-US" dirty="0"/>
              <a:t> yon </a:t>
            </a:r>
            <a:r>
              <a:rPr lang="en-US" dirty="0" err="1"/>
              <a:t>kont</a:t>
            </a:r>
            <a:endParaRPr lang="en-US" dirty="0">
              <a:solidFill>
                <a:schemeClr val="bg1"/>
              </a:solidFill>
              <a:latin typeface="Aptos" panose="020B0004020202020204" pitchFamily="34" charset="0"/>
            </a:endParaRPr>
          </a:p>
        </p:txBody>
      </p:sp>
      <p:pic>
        <p:nvPicPr>
          <p:cNvPr id="9" name="Picture 2" descr="Yon kapti ekran paj lis elèv la ki montre bouton Ajoute Nouvo Elèv la.">
            <a:extLst>
              <a:ext uri="{FF2B5EF4-FFF2-40B4-BE49-F238E27FC236}">
                <a16:creationId xmlns:a16="http://schemas.microsoft.com/office/drawing/2014/main" id="{14683766-9241-6F76-4D15-CF6023343C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699" y="939116"/>
            <a:ext cx="6064587" cy="29770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2C720FB-56E1-6448-76DA-E48E37BCE9E8}"/>
              </a:ext>
              <a:ext uri="{C183D7F6-B498-43B3-948B-1728B52AA6E4}">
                <adec:decorative xmlns:adec="http://schemas.microsoft.com/office/drawing/2017/decorative" val="1"/>
              </a:ext>
            </a:extLst>
          </p:cNvPr>
          <p:cNvSpPr/>
          <p:nvPr/>
        </p:nvSpPr>
        <p:spPr>
          <a:xfrm>
            <a:off x="4761767" y="1218108"/>
            <a:ext cx="1594625"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12" name="TextBox 11">
            <a:extLst>
              <a:ext uri="{FF2B5EF4-FFF2-40B4-BE49-F238E27FC236}">
                <a16:creationId xmlns:a16="http://schemas.microsoft.com/office/drawing/2014/main" id="{EAF9F9C9-6D26-D050-183F-BE9DE6816486}"/>
              </a:ext>
            </a:extLst>
          </p:cNvPr>
          <p:cNvSpPr txBox="1"/>
          <p:nvPr/>
        </p:nvSpPr>
        <p:spPr>
          <a:xfrm>
            <a:off x="4692423" y="1175288"/>
            <a:ext cx="1736952" cy="400110"/>
          </a:xfrm>
          <a:prstGeom prst="rect">
            <a:avLst/>
          </a:prstGeom>
          <a:noFill/>
          <a:ln>
            <a:noFill/>
          </a:ln>
        </p:spPr>
        <p:txBody>
          <a:bodyPr wrap="square" rtlCol="0">
            <a:spAutoFit/>
          </a:bodyPr>
          <a:lstStyle/>
          <a:p>
            <a:r>
              <a:rPr lang="es-AR" sz="1000" dirty="0" err="1">
                <a:latin typeface="Aptos Slab Light" panose="020F05020202040A0204" pitchFamily="34" charset="0"/>
                <a:cs typeface="Arial" panose="020B0604020202020204" pitchFamily="34" charset="0"/>
              </a:rPr>
              <a:t>Depatman</a:t>
            </a:r>
            <a:r>
              <a:rPr lang="es-AR" sz="1000" dirty="0">
                <a:latin typeface="Aptos Slab Light" panose="020F05020202040A0204" pitchFamily="34" charset="0"/>
                <a:cs typeface="Arial" panose="020B0604020202020204" pitchFamily="34" charset="0"/>
              </a:rPr>
              <a:t> </a:t>
            </a:r>
            <a:r>
              <a:rPr lang="es-AR" sz="1000" dirty="0" err="1">
                <a:latin typeface="Aptos Slab Light" panose="020F05020202040A0204" pitchFamily="34" charset="0"/>
                <a:cs typeface="Arial" panose="020B0604020202020204" pitchFamily="34" charset="0"/>
              </a:rPr>
              <a:t>Edikasyon</a:t>
            </a:r>
            <a:r>
              <a:rPr lang="es-AR" sz="1000" dirty="0">
                <a:latin typeface="Aptos Slab Light" panose="020F05020202040A0204" pitchFamily="34" charset="0"/>
                <a:cs typeface="Arial" panose="020B0604020202020204" pitchFamily="34" charset="0"/>
              </a:rPr>
              <a:t> </a:t>
            </a:r>
            <a:r>
              <a:rPr lang="es-AR" sz="1000" dirty="0" err="1">
                <a:latin typeface="Aptos Slab Light" panose="020F05020202040A0204" pitchFamily="34" charset="0"/>
                <a:cs typeface="Arial" panose="020B0604020202020204" pitchFamily="34" charset="0"/>
              </a:rPr>
              <a:t>Primè</a:t>
            </a:r>
            <a:r>
              <a:rPr lang="es-AR" sz="1000" dirty="0">
                <a:latin typeface="Aptos Slab Light" panose="020F05020202040A0204" pitchFamily="34" charset="0"/>
                <a:cs typeface="Arial" panose="020B0604020202020204" pitchFamily="34" charset="0"/>
              </a:rPr>
              <a:t> ak </a:t>
            </a:r>
            <a:r>
              <a:rPr lang="es-AR" sz="1000" dirty="0" err="1">
                <a:latin typeface="Aptos Slab Light" panose="020F05020202040A0204" pitchFamily="34" charset="0"/>
                <a:cs typeface="Arial" panose="020B0604020202020204" pitchFamily="34" charset="0"/>
              </a:rPr>
              <a:t>Segondè</a:t>
            </a:r>
            <a:endParaRPr lang="es-AR" sz="1000" dirty="0">
              <a:latin typeface="Aptos Slab Light" panose="020F05020202040A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ED952D8-9ECD-5368-E091-921899019525}"/>
              </a:ext>
            </a:extLst>
          </p:cNvPr>
          <p:cNvSpPr txBox="1"/>
          <p:nvPr/>
        </p:nvSpPr>
        <p:spPr>
          <a:xfrm>
            <a:off x="7818478" y="1713077"/>
            <a:ext cx="826090" cy="215444"/>
          </a:xfrm>
          <a:prstGeom prst="rect">
            <a:avLst/>
          </a:prstGeom>
          <a:solidFill>
            <a:srgbClr val="F9F9F9"/>
          </a:solidFill>
          <a:ln>
            <a:noFill/>
          </a:ln>
        </p:spPr>
        <p:txBody>
          <a:bodyPr wrap="square" rtlCol="0">
            <a:spAutoFit/>
          </a:bodyPr>
          <a:lstStyle/>
          <a:p>
            <a:r>
              <a:rPr lang="en-US" sz="800" b="1" dirty="0">
                <a:solidFill>
                  <a:srgbClr val="224781"/>
                </a:solidFill>
                <a:latin typeface="Arial" panose="020B0604020202020204" pitchFamily="34" charset="0"/>
                <a:cs typeface="Arial" panose="020B0604020202020204" pitchFamily="34" charset="0"/>
              </a:rPr>
              <a:t>An </a:t>
            </a:r>
            <a:r>
              <a:rPr lang="en-US" sz="800" b="1" dirty="0" err="1">
                <a:solidFill>
                  <a:srgbClr val="224781"/>
                </a:solidFill>
                <a:latin typeface="Arial" panose="020B0604020202020204" pitchFamily="34" charset="0"/>
                <a:cs typeface="Arial" panose="020B0604020202020204" pitchFamily="34" charset="0"/>
              </a:rPr>
              <a:t>Espanyòl</a:t>
            </a:r>
            <a:endParaRPr lang="en-US" sz="800" b="1" dirty="0">
              <a:solidFill>
                <a:srgbClr val="22478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F6A1BD62-FE95-41D4-9554-3F35010F9BF2}"/>
              </a:ext>
            </a:extLst>
          </p:cNvPr>
          <p:cNvSpPr txBox="1"/>
          <p:nvPr/>
        </p:nvSpPr>
        <p:spPr>
          <a:xfrm>
            <a:off x="3425514" y="2247197"/>
            <a:ext cx="1479128" cy="307777"/>
          </a:xfrm>
          <a:prstGeom prst="rect">
            <a:avLst/>
          </a:prstGeom>
          <a:solidFill>
            <a:srgbClr val="F9F9F9"/>
          </a:solidFill>
          <a:ln>
            <a:solidFill>
              <a:srgbClr val="F9F9F9"/>
            </a:solidFill>
          </a:ln>
        </p:spPr>
        <p:txBody>
          <a:bodyPr wrap="square" rtlCol="0">
            <a:spAutoFit/>
          </a:bodyPr>
          <a:lstStyle/>
          <a:p>
            <a:r>
              <a:rPr lang="en-US" sz="1400" dirty="0">
                <a:solidFill>
                  <a:schemeClr val="bg2">
                    <a:lumMod val="25000"/>
                  </a:schemeClr>
                </a:solidFill>
                <a:latin typeface="Arial" panose="020B0604020202020204" pitchFamily="34" charset="0"/>
                <a:cs typeface="Arial" panose="020B0604020202020204" pitchFamily="34" charset="0"/>
              </a:rPr>
              <a:t>Elèv </a:t>
            </a:r>
            <a:r>
              <a:rPr lang="en-US" sz="1400" dirty="0" err="1">
                <a:solidFill>
                  <a:schemeClr val="bg2">
                    <a:lumMod val="25000"/>
                  </a:schemeClr>
                </a:solidFill>
                <a:latin typeface="Arial" panose="020B0604020202020204" pitchFamily="34" charset="0"/>
                <a:cs typeface="Arial" panose="020B0604020202020204" pitchFamily="34" charset="0"/>
              </a:rPr>
              <a:t>ou</a:t>
            </a:r>
            <a:r>
              <a:rPr lang="en-US" sz="1400" dirty="0">
                <a:solidFill>
                  <a:schemeClr val="bg2">
                    <a:lumMod val="25000"/>
                  </a:schemeClr>
                </a:solidFill>
                <a:latin typeface="Arial" panose="020B0604020202020204" pitchFamily="34" charset="0"/>
                <a:cs typeface="Arial" panose="020B0604020202020204" pitchFamily="34" charset="0"/>
              </a:rPr>
              <a:t> a (</a:t>
            </a:r>
            <a:r>
              <a:rPr lang="en-US" sz="1400" dirty="0" err="1">
                <a:solidFill>
                  <a:schemeClr val="bg2">
                    <a:lumMod val="25000"/>
                  </a:schemeClr>
                </a:solidFill>
                <a:latin typeface="Arial" panose="020B0604020202020204" pitchFamily="34" charset="0"/>
                <a:cs typeface="Arial" panose="020B0604020202020204" pitchFamily="34" charset="0"/>
              </a:rPr>
              <a:t>yo</a:t>
            </a:r>
            <a:r>
              <a:rPr lang="en-US" sz="1400" dirty="0">
                <a:solidFill>
                  <a:schemeClr val="bg2">
                    <a:lumMod val="25000"/>
                  </a:schemeClr>
                </a:solidFill>
                <a:latin typeface="Arial" panose="020B0604020202020204" pitchFamily="34" charset="0"/>
                <a:cs typeface="Arial" panose="020B0604020202020204" pitchFamily="34" charset="0"/>
              </a:rPr>
              <a:t>):</a:t>
            </a:r>
            <a:endParaRPr lang="es-AR" sz="1400" dirty="0">
              <a:solidFill>
                <a:schemeClr val="bg2">
                  <a:lumMod val="25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C994C23-1B6E-82FF-7725-9BB17C5E67FB}"/>
              </a:ext>
            </a:extLst>
          </p:cNvPr>
          <p:cNvSpPr txBox="1"/>
          <p:nvPr/>
        </p:nvSpPr>
        <p:spPr>
          <a:xfrm>
            <a:off x="3378074" y="2765416"/>
            <a:ext cx="1479128" cy="307777"/>
          </a:xfrm>
          <a:prstGeom prst="rect">
            <a:avLst/>
          </a:prstGeom>
          <a:solidFill>
            <a:srgbClr val="F9F9F9"/>
          </a:solidFill>
          <a:ln>
            <a:solidFill>
              <a:srgbClr val="F9F9F9"/>
            </a:solidFill>
          </a:ln>
        </p:spPr>
        <p:txBody>
          <a:bodyPr wrap="square" rtlCol="0">
            <a:spAutoFit/>
          </a:bodyPr>
          <a:lstStyle/>
          <a:p>
            <a:r>
              <a:rPr lang="en-US" sz="1400" b="1" dirty="0">
                <a:solidFill>
                  <a:srgbClr val="22608F"/>
                </a:solidFill>
                <a:latin typeface="Arial" panose="020B0604020202020204" pitchFamily="34" charset="0"/>
                <a:cs typeface="Arial" panose="020B0604020202020204" pitchFamily="34" charset="0"/>
              </a:rPr>
              <a:t>Elèv Demo/</a:t>
            </a:r>
            <a:r>
              <a:rPr lang="en-US" sz="1400" b="1" dirty="0" err="1">
                <a:solidFill>
                  <a:srgbClr val="22608F"/>
                </a:solidFill>
                <a:latin typeface="Arial" panose="020B0604020202020204" pitchFamily="34" charset="0"/>
                <a:cs typeface="Arial" panose="020B0604020202020204" pitchFamily="34" charset="0"/>
              </a:rPr>
              <a:t>Esè</a:t>
            </a:r>
            <a:endParaRPr lang="es-AR" sz="1400" b="1" dirty="0">
              <a:solidFill>
                <a:srgbClr val="22608F"/>
              </a:solidFill>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DB192568-AADB-32F6-39D4-B8196E3FF483}"/>
              </a:ext>
              <a:ext uri="{C183D7F6-B498-43B3-948B-1728B52AA6E4}">
                <adec:decorative xmlns:adec="http://schemas.microsoft.com/office/drawing/2017/decorative" val="1"/>
              </a:ext>
            </a:extLst>
          </p:cNvPr>
          <p:cNvSpPr/>
          <p:nvPr/>
        </p:nvSpPr>
        <p:spPr>
          <a:xfrm>
            <a:off x="3515980" y="3365033"/>
            <a:ext cx="1260053" cy="194936"/>
          </a:xfrm>
          <a:prstGeom prst="roundRect">
            <a:avLst/>
          </a:prstGeom>
          <a:solidFill>
            <a:srgbClr val="FBFB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TextBox 19">
            <a:extLst>
              <a:ext uri="{FF2B5EF4-FFF2-40B4-BE49-F238E27FC236}">
                <a16:creationId xmlns:a16="http://schemas.microsoft.com/office/drawing/2014/main" id="{AE804789-FA3A-414E-E7BD-89C3E533F53B}"/>
              </a:ext>
            </a:extLst>
          </p:cNvPr>
          <p:cNvSpPr txBox="1"/>
          <p:nvPr/>
        </p:nvSpPr>
        <p:spPr>
          <a:xfrm>
            <a:off x="3473223" y="3350627"/>
            <a:ext cx="1326728" cy="253916"/>
          </a:xfrm>
          <a:prstGeom prst="rect">
            <a:avLst/>
          </a:prstGeom>
          <a:noFill/>
          <a:ln>
            <a:noFill/>
          </a:ln>
        </p:spPr>
        <p:txBody>
          <a:bodyPr wrap="square" rtlCol="0">
            <a:spAutoFit/>
          </a:bodyPr>
          <a:lstStyle/>
          <a:p>
            <a:r>
              <a:rPr lang="en-US" sz="1050" dirty="0" err="1">
                <a:solidFill>
                  <a:srgbClr val="22608F"/>
                </a:solidFill>
                <a:latin typeface="Arial" panose="020B0604020202020204" pitchFamily="34" charset="0"/>
                <a:cs typeface="Arial" panose="020B0604020202020204" pitchFamily="34" charset="0"/>
              </a:rPr>
              <a:t>Ajoute</a:t>
            </a:r>
            <a:r>
              <a:rPr lang="en-US" sz="1050" dirty="0">
                <a:solidFill>
                  <a:srgbClr val="22608F"/>
                </a:solidFill>
                <a:latin typeface="Arial" panose="020B0604020202020204" pitchFamily="34" charset="0"/>
                <a:cs typeface="Arial" panose="020B0604020202020204" pitchFamily="34" charset="0"/>
              </a:rPr>
              <a:t> </a:t>
            </a:r>
            <a:r>
              <a:rPr lang="en-US" sz="1050" dirty="0" err="1">
                <a:solidFill>
                  <a:srgbClr val="22608F"/>
                </a:solidFill>
                <a:latin typeface="Arial" panose="020B0604020202020204" pitchFamily="34" charset="0"/>
                <a:cs typeface="Arial" panose="020B0604020202020204" pitchFamily="34" charset="0"/>
              </a:rPr>
              <a:t>Nouvo</a:t>
            </a:r>
            <a:r>
              <a:rPr lang="en-US" sz="1050" dirty="0">
                <a:solidFill>
                  <a:srgbClr val="22608F"/>
                </a:solidFill>
                <a:latin typeface="Arial" panose="020B0604020202020204" pitchFamily="34" charset="0"/>
                <a:cs typeface="Arial" panose="020B0604020202020204" pitchFamily="34" charset="0"/>
              </a:rPr>
              <a:t> Elèv</a:t>
            </a:r>
            <a:endParaRPr lang="es-AR" sz="1050" dirty="0">
              <a:solidFill>
                <a:srgbClr val="22608F"/>
              </a:solidFill>
              <a:latin typeface="Arial" panose="020B0604020202020204" pitchFamily="34" charset="0"/>
              <a:cs typeface="Arial" panose="020B0604020202020204" pitchFamily="34" charset="0"/>
            </a:endParaRPr>
          </a:p>
        </p:txBody>
      </p:sp>
      <p:sp>
        <p:nvSpPr>
          <p:cNvPr id="4" name="Rounded Rectangular Callout 9">
            <a:extLst>
              <a:ext uri="{FF2B5EF4-FFF2-40B4-BE49-F238E27FC236}">
                <a16:creationId xmlns:a16="http://schemas.microsoft.com/office/drawing/2014/main" id="{70424C9D-4272-20CA-C8C8-0AFB89E317BB}"/>
              </a:ext>
            </a:extLst>
          </p:cNvPr>
          <p:cNvSpPr/>
          <p:nvPr/>
        </p:nvSpPr>
        <p:spPr>
          <a:xfrm>
            <a:off x="2708757" y="4421384"/>
            <a:ext cx="3097427" cy="2038754"/>
          </a:xfrm>
          <a:prstGeom prst="wedgeRoundRectCallout">
            <a:avLst>
              <a:gd name="adj1" fmla="val -4869"/>
              <a:gd name="adj2" fmla="val -89272"/>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Pou </a:t>
            </a:r>
            <a:r>
              <a:rPr lang="en-US" dirty="0" err="1"/>
              <a:t>ajoute</a:t>
            </a:r>
            <a:r>
              <a:rPr lang="en-US" dirty="0"/>
              <a:t> </a:t>
            </a:r>
            <a:r>
              <a:rPr lang="en-US" dirty="0" err="1"/>
              <a:t>elèv</a:t>
            </a:r>
            <a:r>
              <a:rPr lang="en-US" dirty="0"/>
              <a:t> </a:t>
            </a:r>
            <a:r>
              <a:rPr lang="en-US" dirty="0" err="1"/>
              <a:t>anplis</a:t>
            </a:r>
            <a:r>
              <a:rPr lang="en-US" dirty="0"/>
              <a:t> sou </a:t>
            </a:r>
            <a:r>
              <a:rPr lang="en-US" dirty="0" err="1"/>
              <a:t>kont</a:t>
            </a:r>
            <a:r>
              <a:rPr lang="en-US" dirty="0"/>
              <a:t> </a:t>
            </a:r>
            <a:r>
              <a:rPr lang="en-US" dirty="0" err="1"/>
              <a:t>ou</a:t>
            </a:r>
            <a:r>
              <a:rPr lang="en-US" dirty="0"/>
              <a:t> a, </a:t>
            </a:r>
            <a:r>
              <a:rPr lang="en-US" dirty="0" err="1"/>
              <a:t>klike</a:t>
            </a:r>
            <a:r>
              <a:rPr lang="en-US" dirty="0"/>
              <a:t> </a:t>
            </a:r>
            <a:r>
              <a:rPr lang="en-US" b="1" dirty="0" err="1"/>
              <a:t>Ajoute</a:t>
            </a:r>
            <a:r>
              <a:rPr lang="en-US" b="1" dirty="0"/>
              <a:t> </a:t>
            </a:r>
            <a:r>
              <a:rPr lang="en-US" b="1" dirty="0" err="1"/>
              <a:t>Nouvo</a:t>
            </a:r>
            <a:r>
              <a:rPr lang="en-US" b="1" dirty="0"/>
              <a:t> Elèv</a:t>
            </a:r>
            <a:r>
              <a:rPr lang="en-US" dirty="0"/>
              <a:t>, antre </a:t>
            </a:r>
            <a:r>
              <a:rPr lang="en-US" dirty="0" err="1"/>
              <a:t>kòd</a:t>
            </a:r>
            <a:r>
              <a:rPr lang="en-US" dirty="0"/>
              <a:t> </a:t>
            </a:r>
            <a:r>
              <a:rPr lang="en-US" dirty="0" err="1"/>
              <a:t>enskripsyon</a:t>
            </a:r>
            <a:r>
              <a:rPr lang="en-US" dirty="0"/>
              <a:t> </a:t>
            </a:r>
            <a:r>
              <a:rPr lang="en-US" dirty="0" err="1"/>
              <a:t>elèv</a:t>
            </a:r>
            <a:r>
              <a:rPr lang="en-US" dirty="0"/>
              <a:t> la ak </a:t>
            </a:r>
            <a:r>
              <a:rPr lang="en-US" dirty="0" err="1"/>
              <a:t>dat</a:t>
            </a:r>
            <a:r>
              <a:rPr lang="en-US" dirty="0"/>
              <a:t> </a:t>
            </a:r>
            <a:r>
              <a:rPr lang="en-US" dirty="0" err="1"/>
              <a:t>nesans</a:t>
            </a:r>
            <a:r>
              <a:rPr lang="en-US" dirty="0"/>
              <a:t> li, epi </a:t>
            </a:r>
            <a:r>
              <a:rPr lang="en-US" dirty="0" err="1"/>
              <a:t>klike</a:t>
            </a:r>
            <a:r>
              <a:rPr lang="en-US" dirty="0"/>
              <a:t> sou </a:t>
            </a:r>
            <a:r>
              <a:rPr lang="en-US" b="1" dirty="0" err="1"/>
              <a:t>Ajoute</a:t>
            </a:r>
            <a:r>
              <a:rPr lang="en-US" dirty="0"/>
              <a:t>. </a:t>
            </a:r>
            <a:endParaRPr lang="en-US" dirty="0">
              <a:solidFill>
                <a:schemeClr val="bg1"/>
              </a:solidFill>
              <a:latin typeface="Aptos" panose="020B0004020202020204" pitchFamily="34" charset="0"/>
            </a:endParaRPr>
          </a:p>
        </p:txBody>
      </p:sp>
      <p:pic>
        <p:nvPicPr>
          <p:cNvPr id="11" name="Picture 10" descr="Yon kapti ekran ki montre pwosesis pou ajoute plis elèv nan yon kont apre yo fin klike sou bouton ajoute nouvo elèv la, kote yon itilizatè ap antre kòd enskripsyon elèv la ak dat nesans li.&#10;">
            <a:extLst>
              <a:ext uri="{FF2B5EF4-FFF2-40B4-BE49-F238E27FC236}">
                <a16:creationId xmlns:a16="http://schemas.microsoft.com/office/drawing/2014/main" id="{5B55938B-EB97-C308-91F9-C8439D826F67}"/>
              </a:ext>
            </a:extLst>
          </p:cNvPr>
          <p:cNvPicPr>
            <a:picLocks noChangeAspect="1"/>
          </p:cNvPicPr>
          <p:nvPr/>
        </p:nvPicPr>
        <p:blipFill>
          <a:blip r:embed="rId3"/>
          <a:stretch>
            <a:fillRect/>
          </a:stretch>
        </p:blipFill>
        <p:spPr>
          <a:xfrm>
            <a:off x="5954915" y="2173466"/>
            <a:ext cx="5379305" cy="4450153"/>
          </a:xfrm>
          <a:prstGeom prst="rect">
            <a:avLst/>
          </a:prstGeom>
        </p:spPr>
      </p:pic>
      <p:sp>
        <p:nvSpPr>
          <p:cNvPr id="15" name="Rectangle 14">
            <a:extLst>
              <a:ext uri="{FF2B5EF4-FFF2-40B4-BE49-F238E27FC236}">
                <a16:creationId xmlns:a16="http://schemas.microsoft.com/office/drawing/2014/main" id="{745BC67F-69EE-167B-2329-F02419526AD2}"/>
              </a:ext>
              <a:ext uri="{C183D7F6-B498-43B3-948B-1728B52AA6E4}">
                <adec:decorative xmlns:adec="http://schemas.microsoft.com/office/drawing/2017/decorative" val="1"/>
              </a:ext>
            </a:extLst>
          </p:cNvPr>
          <p:cNvSpPr/>
          <p:nvPr/>
        </p:nvSpPr>
        <p:spPr>
          <a:xfrm>
            <a:off x="7428703" y="2427624"/>
            <a:ext cx="1499873"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14" name="TextBox 13">
            <a:extLst>
              <a:ext uri="{FF2B5EF4-FFF2-40B4-BE49-F238E27FC236}">
                <a16:creationId xmlns:a16="http://schemas.microsoft.com/office/drawing/2014/main" id="{4E8A7EEC-3771-C11A-1121-083F6F34525B}"/>
              </a:ext>
            </a:extLst>
          </p:cNvPr>
          <p:cNvSpPr txBox="1"/>
          <p:nvPr/>
        </p:nvSpPr>
        <p:spPr>
          <a:xfrm>
            <a:off x="7349830" y="2383565"/>
            <a:ext cx="1604373" cy="369332"/>
          </a:xfrm>
          <a:prstGeom prst="rect">
            <a:avLst/>
          </a:prstGeom>
          <a:noFill/>
          <a:ln>
            <a:noFill/>
          </a:ln>
        </p:spPr>
        <p:txBody>
          <a:bodyPr wrap="square" rtlCol="0">
            <a:spAutoFit/>
          </a:bodyPr>
          <a:lstStyle/>
          <a:p>
            <a:r>
              <a:rPr lang="es-AR" sz="900" dirty="0" err="1">
                <a:latin typeface="Aptos Slab Light" panose="020F05020202040A0204" pitchFamily="34" charset="0"/>
                <a:cs typeface="Arial" panose="020B0604020202020204" pitchFamily="34" charset="0"/>
              </a:rPr>
              <a:t>Depatman</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Edikasyon</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Primè</a:t>
            </a:r>
            <a:r>
              <a:rPr lang="es-AR" sz="900" dirty="0">
                <a:latin typeface="Aptos Slab Light" panose="020F05020202040A0204" pitchFamily="34" charset="0"/>
                <a:cs typeface="Arial" panose="020B0604020202020204" pitchFamily="34" charset="0"/>
              </a:rPr>
              <a:t> ak </a:t>
            </a:r>
            <a:r>
              <a:rPr lang="es-AR" sz="900" dirty="0" err="1">
                <a:latin typeface="Aptos Slab Light" panose="020F05020202040A0204" pitchFamily="34" charset="0"/>
                <a:cs typeface="Arial" panose="020B0604020202020204" pitchFamily="34" charset="0"/>
              </a:rPr>
              <a:t>Segondè</a:t>
            </a:r>
            <a:endParaRPr lang="es-AR" sz="900" dirty="0">
              <a:latin typeface="Aptos Slab Light" panose="020F05020202040A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0890CFA8-70A6-1E5F-402F-8E4D8E5E2F16}"/>
              </a:ext>
            </a:extLst>
          </p:cNvPr>
          <p:cNvSpPr txBox="1"/>
          <p:nvPr/>
        </p:nvSpPr>
        <p:spPr>
          <a:xfrm>
            <a:off x="10015872" y="2819863"/>
            <a:ext cx="842928" cy="215444"/>
          </a:xfrm>
          <a:prstGeom prst="rect">
            <a:avLst/>
          </a:prstGeom>
          <a:solidFill>
            <a:srgbClr val="F9F9F9"/>
          </a:solidFill>
          <a:ln>
            <a:noFill/>
          </a:ln>
        </p:spPr>
        <p:txBody>
          <a:bodyPr wrap="square" rtlCol="0">
            <a:spAutoFit/>
          </a:bodyPr>
          <a:lstStyle/>
          <a:p>
            <a:r>
              <a:rPr lang="en-US" sz="800" b="1" dirty="0">
                <a:solidFill>
                  <a:srgbClr val="224781"/>
                </a:solidFill>
                <a:latin typeface="Arial" panose="020B0604020202020204" pitchFamily="34" charset="0"/>
                <a:cs typeface="Arial" panose="020B0604020202020204" pitchFamily="34" charset="0"/>
              </a:rPr>
              <a:t>An </a:t>
            </a:r>
            <a:r>
              <a:rPr lang="en-US" sz="800" b="1" dirty="0" err="1">
                <a:solidFill>
                  <a:srgbClr val="224781"/>
                </a:solidFill>
                <a:latin typeface="Arial" panose="020B0604020202020204" pitchFamily="34" charset="0"/>
                <a:cs typeface="Arial" panose="020B0604020202020204" pitchFamily="34" charset="0"/>
              </a:rPr>
              <a:t>Espanyòl</a:t>
            </a:r>
            <a:endParaRPr lang="en-US" sz="800" b="1" dirty="0">
              <a:solidFill>
                <a:srgbClr val="22478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05967B0-47DE-52BE-A1B5-D883FDBF5EB5}"/>
              </a:ext>
            </a:extLst>
          </p:cNvPr>
          <p:cNvSpPr txBox="1"/>
          <p:nvPr/>
        </p:nvSpPr>
        <p:spPr>
          <a:xfrm>
            <a:off x="6268480" y="3265189"/>
            <a:ext cx="1479128" cy="307777"/>
          </a:xfrm>
          <a:prstGeom prst="rect">
            <a:avLst/>
          </a:prstGeom>
          <a:solidFill>
            <a:srgbClr val="F9F9F9"/>
          </a:solidFill>
          <a:ln>
            <a:solidFill>
              <a:srgbClr val="F9F9F9"/>
            </a:solidFill>
          </a:ln>
        </p:spPr>
        <p:txBody>
          <a:bodyPr wrap="square" rtlCol="0">
            <a:spAutoFit/>
          </a:bodyPr>
          <a:lstStyle/>
          <a:p>
            <a:r>
              <a:rPr lang="en-US" sz="1400" dirty="0">
                <a:solidFill>
                  <a:schemeClr val="bg2">
                    <a:lumMod val="25000"/>
                  </a:schemeClr>
                </a:solidFill>
                <a:latin typeface="Arial" panose="020B0604020202020204" pitchFamily="34" charset="0"/>
                <a:cs typeface="Arial" panose="020B0604020202020204" pitchFamily="34" charset="0"/>
              </a:rPr>
              <a:t>Elèv </a:t>
            </a:r>
            <a:r>
              <a:rPr lang="en-US" sz="1400" dirty="0" err="1">
                <a:solidFill>
                  <a:schemeClr val="bg2">
                    <a:lumMod val="25000"/>
                  </a:schemeClr>
                </a:solidFill>
                <a:latin typeface="Arial" panose="020B0604020202020204" pitchFamily="34" charset="0"/>
                <a:cs typeface="Arial" panose="020B0604020202020204" pitchFamily="34" charset="0"/>
              </a:rPr>
              <a:t>ou</a:t>
            </a:r>
            <a:r>
              <a:rPr lang="en-US" sz="1400" dirty="0">
                <a:solidFill>
                  <a:schemeClr val="bg2">
                    <a:lumMod val="25000"/>
                  </a:schemeClr>
                </a:solidFill>
                <a:latin typeface="Arial" panose="020B0604020202020204" pitchFamily="34" charset="0"/>
                <a:cs typeface="Arial" panose="020B0604020202020204" pitchFamily="34" charset="0"/>
              </a:rPr>
              <a:t> a (</a:t>
            </a:r>
            <a:r>
              <a:rPr lang="en-US" sz="1400" dirty="0" err="1">
                <a:solidFill>
                  <a:schemeClr val="bg2">
                    <a:lumMod val="25000"/>
                  </a:schemeClr>
                </a:solidFill>
                <a:latin typeface="Arial" panose="020B0604020202020204" pitchFamily="34" charset="0"/>
                <a:cs typeface="Arial" panose="020B0604020202020204" pitchFamily="34" charset="0"/>
              </a:rPr>
              <a:t>yo</a:t>
            </a:r>
            <a:r>
              <a:rPr lang="en-US" sz="1400" dirty="0">
                <a:solidFill>
                  <a:schemeClr val="bg2">
                    <a:lumMod val="25000"/>
                  </a:schemeClr>
                </a:solidFill>
                <a:latin typeface="Arial" panose="020B0604020202020204" pitchFamily="34" charset="0"/>
                <a:cs typeface="Arial" panose="020B0604020202020204" pitchFamily="34" charset="0"/>
              </a:rPr>
              <a:t>):</a:t>
            </a:r>
          </a:p>
        </p:txBody>
      </p:sp>
      <p:sp>
        <p:nvSpPr>
          <p:cNvPr id="23" name="TextBox 22">
            <a:extLst>
              <a:ext uri="{FF2B5EF4-FFF2-40B4-BE49-F238E27FC236}">
                <a16:creationId xmlns:a16="http://schemas.microsoft.com/office/drawing/2014/main" id="{EFD86786-7EBF-55FD-8D7F-64AAB619BE26}"/>
              </a:ext>
            </a:extLst>
          </p:cNvPr>
          <p:cNvSpPr txBox="1"/>
          <p:nvPr/>
        </p:nvSpPr>
        <p:spPr>
          <a:xfrm>
            <a:off x="6221040" y="3783408"/>
            <a:ext cx="1479128" cy="307777"/>
          </a:xfrm>
          <a:prstGeom prst="rect">
            <a:avLst/>
          </a:prstGeom>
          <a:solidFill>
            <a:srgbClr val="F9F9F9"/>
          </a:solidFill>
          <a:ln>
            <a:solidFill>
              <a:srgbClr val="F9F9F9"/>
            </a:solidFill>
          </a:ln>
        </p:spPr>
        <p:txBody>
          <a:bodyPr wrap="square" rtlCol="0">
            <a:spAutoFit/>
          </a:bodyPr>
          <a:lstStyle/>
          <a:p>
            <a:r>
              <a:rPr lang="en-US" sz="1400" b="1" dirty="0">
                <a:solidFill>
                  <a:srgbClr val="22608F"/>
                </a:solidFill>
                <a:latin typeface="Arial" panose="020B0604020202020204" pitchFamily="34" charset="0"/>
                <a:cs typeface="Arial" panose="020B0604020202020204" pitchFamily="34" charset="0"/>
              </a:rPr>
              <a:t>Elèv Demo/</a:t>
            </a:r>
            <a:r>
              <a:rPr lang="en-US" sz="1400" b="1" dirty="0" err="1">
                <a:solidFill>
                  <a:srgbClr val="22608F"/>
                </a:solidFill>
                <a:latin typeface="Arial" panose="020B0604020202020204" pitchFamily="34" charset="0"/>
                <a:cs typeface="Arial" panose="020B0604020202020204" pitchFamily="34" charset="0"/>
              </a:rPr>
              <a:t>Esè</a:t>
            </a:r>
            <a:endParaRPr lang="en-US" sz="1400" b="1" dirty="0">
              <a:solidFill>
                <a:srgbClr val="22608F"/>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39870315-4E2F-DECC-4A9C-4A47C74F8419}"/>
              </a:ext>
              <a:ext uri="{C183D7F6-B498-43B3-948B-1728B52AA6E4}">
                <adec:decorative xmlns:adec="http://schemas.microsoft.com/office/drawing/2017/decorative" val="1"/>
              </a:ext>
            </a:extLst>
          </p:cNvPr>
          <p:cNvSpPr/>
          <p:nvPr/>
        </p:nvSpPr>
        <p:spPr>
          <a:xfrm>
            <a:off x="6356392" y="4264819"/>
            <a:ext cx="451602" cy="133724"/>
          </a:xfrm>
          <a:prstGeom prst="rect">
            <a:avLst/>
          </a:prstGeom>
          <a:solidFill>
            <a:srgbClr val="F7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5" name="TextBox 34">
            <a:extLst>
              <a:ext uri="{FF2B5EF4-FFF2-40B4-BE49-F238E27FC236}">
                <a16:creationId xmlns:a16="http://schemas.microsoft.com/office/drawing/2014/main" id="{F8695756-7057-0460-D0D6-0E7619C4692A}"/>
              </a:ext>
            </a:extLst>
          </p:cNvPr>
          <p:cNvSpPr txBox="1"/>
          <p:nvPr/>
        </p:nvSpPr>
        <p:spPr>
          <a:xfrm>
            <a:off x="6291379" y="4208519"/>
            <a:ext cx="612519" cy="253916"/>
          </a:xfrm>
          <a:prstGeom prst="rect">
            <a:avLst/>
          </a:prstGeom>
          <a:noFill/>
          <a:ln>
            <a:noFill/>
          </a:ln>
        </p:spPr>
        <p:txBody>
          <a:bodyPr wrap="square" rtlCol="0">
            <a:spAutoFit/>
          </a:bodyPr>
          <a:lstStyle/>
          <a:p>
            <a:r>
              <a:rPr lang="en-US" sz="1050" dirty="0">
                <a:solidFill>
                  <a:srgbClr val="22608F"/>
                </a:solidFill>
                <a:latin typeface="Arial" panose="020B0604020202020204" pitchFamily="34" charset="0"/>
                <a:cs typeface="Arial" panose="020B0604020202020204" pitchFamily="34" charset="0"/>
              </a:rPr>
              <a:t>Anile</a:t>
            </a:r>
            <a:endParaRPr lang="es-AR" sz="1050" dirty="0">
              <a:solidFill>
                <a:srgbClr val="22608F"/>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43F74BCB-9635-DC52-A488-9CEFABA98CA2}"/>
              </a:ext>
            </a:extLst>
          </p:cNvPr>
          <p:cNvSpPr txBox="1"/>
          <p:nvPr/>
        </p:nvSpPr>
        <p:spPr>
          <a:xfrm>
            <a:off x="6221040" y="4769793"/>
            <a:ext cx="2787379" cy="215444"/>
          </a:xfrm>
          <a:prstGeom prst="rect">
            <a:avLst/>
          </a:prstGeom>
          <a:solidFill>
            <a:srgbClr val="F9F9F9"/>
          </a:solidFill>
          <a:ln>
            <a:solidFill>
              <a:srgbClr val="F9F9F9"/>
            </a:solidFill>
          </a:ln>
        </p:spPr>
        <p:txBody>
          <a:bodyPr wrap="square" rtlCol="0">
            <a:spAutoFit/>
          </a:bodyPr>
          <a:lstStyle/>
          <a:p>
            <a:r>
              <a:rPr lang="en-US" sz="800" dirty="0">
                <a:solidFill>
                  <a:schemeClr val="bg2">
                    <a:lumMod val="25000"/>
                  </a:schemeClr>
                </a:solidFill>
                <a:latin typeface="Arial" panose="020B0604020202020204" pitchFamily="34" charset="0"/>
                <a:cs typeface="Arial" panose="020B0604020202020204" pitchFamily="34" charset="0"/>
              </a:rPr>
              <a:t>Antre </a:t>
            </a:r>
            <a:r>
              <a:rPr lang="en-US" sz="800" dirty="0" err="1">
                <a:solidFill>
                  <a:schemeClr val="bg2">
                    <a:lumMod val="25000"/>
                  </a:schemeClr>
                </a:solidFill>
                <a:latin typeface="Arial" panose="020B0604020202020204" pitchFamily="34" charset="0"/>
                <a:cs typeface="Arial" panose="020B0604020202020204" pitchFamily="34" charset="0"/>
              </a:rPr>
              <a:t>kòd</a:t>
            </a:r>
            <a:r>
              <a:rPr lang="en-US" sz="800" dirty="0">
                <a:solidFill>
                  <a:schemeClr val="bg2">
                    <a:lumMod val="25000"/>
                  </a:schemeClr>
                </a:solidFill>
                <a:latin typeface="Arial" panose="020B0604020202020204" pitchFamily="34" charset="0"/>
                <a:cs typeface="Arial" panose="020B0604020202020204" pitchFamily="34" charset="0"/>
              </a:rPr>
              <a:t> </a:t>
            </a:r>
            <a:r>
              <a:rPr lang="en-US" sz="800" dirty="0" err="1">
                <a:solidFill>
                  <a:schemeClr val="bg2">
                    <a:lumMod val="25000"/>
                  </a:schemeClr>
                </a:solidFill>
                <a:latin typeface="Arial" panose="020B0604020202020204" pitchFamily="34" charset="0"/>
                <a:cs typeface="Arial" panose="020B0604020202020204" pitchFamily="34" charset="0"/>
              </a:rPr>
              <a:t>enskripsyon</a:t>
            </a:r>
            <a:r>
              <a:rPr lang="en-US" sz="800" dirty="0">
                <a:solidFill>
                  <a:schemeClr val="bg2">
                    <a:lumMod val="25000"/>
                  </a:schemeClr>
                </a:solidFill>
                <a:latin typeface="Arial" panose="020B0604020202020204" pitchFamily="34" charset="0"/>
                <a:cs typeface="Arial" panose="020B0604020202020204" pitchFamily="34" charset="0"/>
              </a:rPr>
              <a:t> ak </a:t>
            </a:r>
            <a:r>
              <a:rPr lang="en-US" sz="800" dirty="0" err="1">
                <a:solidFill>
                  <a:schemeClr val="bg2">
                    <a:lumMod val="25000"/>
                  </a:schemeClr>
                </a:solidFill>
                <a:latin typeface="Arial" panose="020B0604020202020204" pitchFamily="34" charset="0"/>
                <a:cs typeface="Arial" panose="020B0604020202020204" pitchFamily="34" charset="0"/>
              </a:rPr>
              <a:t>dat</a:t>
            </a:r>
            <a:r>
              <a:rPr lang="en-US" sz="800" dirty="0">
                <a:solidFill>
                  <a:schemeClr val="bg2">
                    <a:lumMod val="25000"/>
                  </a:schemeClr>
                </a:solidFill>
                <a:latin typeface="Arial" panose="020B0604020202020204" pitchFamily="34" charset="0"/>
                <a:cs typeface="Arial" panose="020B0604020202020204" pitchFamily="34" charset="0"/>
              </a:rPr>
              <a:t> </a:t>
            </a:r>
            <a:r>
              <a:rPr lang="en-US" sz="800" dirty="0" err="1">
                <a:solidFill>
                  <a:schemeClr val="bg2">
                    <a:lumMod val="25000"/>
                  </a:schemeClr>
                </a:solidFill>
                <a:latin typeface="Arial" panose="020B0604020202020204" pitchFamily="34" charset="0"/>
                <a:cs typeface="Arial" panose="020B0604020202020204" pitchFamily="34" charset="0"/>
              </a:rPr>
              <a:t>nesans</a:t>
            </a:r>
            <a:r>
              <a:rPr lang="en-US" sz="800" dirty="0">
                <a:solidFill>
                  <a:schemeClr val="bg2">
                    <a:lumMod val="25000"/>
                  </a:schemeClr>
                </a:solidFill>
                <a:latin typeface="Arial" panose="020B0604020202020204" pitchFamily="34" charset="0"/>
                <a:cs typeface="Arial" panose="020B0604020202020204" pitchFamily="34" charset="0"/>
              </a:rPr>
              <a:t> </a:t>
            </a:r>
            <a:r>
              <a:rPr lang="en-US" sz="800" dirty="0" err="1">
                <a:solidFill>
                  <a:schemeClr val="bg2">
                    <a:lumMod val="25000"/>
                  </a:schemeClr>
                </a:solidFill>
                <a:latin typeface="Arial" panose="020B0604020202020204" pitchFamily="34" charset="0"/>
                <a:cs typeface="Arial" panose="020B0604020202020204" pitchFamily="34" charset="0"/>
              </a:rPr>
              <a:t>elèv</a:t>
            </a:r>
            <a:r>
              <a:rPr lang="en-US" sz="800" dirty="0">
                <a:solidFill>
                  <a:schemeClr val="bg2">
                    <a:lumMod val="25000"/>
                  </a:schemeClr>
                </a:solidFill>
                <a:latin typeface="Arial" panose="020B0604020202020204" pitchFamily="34" charset="0"/>
                <a:cs typeface="Arial" panose="020B0604020202020204" pitchFamily="34" charset="0"/>
              </a:rPr>
              <a:t> </a:t>
            </a:r>
            <a:r>
              <a:rPr lang="en-US" sz="800" dirty="0" err="1">
                <a:solidFill>
                  <a:schemeClr val="bg2">
                    <a:lumMod val="25000"/>
                  </a:schemeClr>
                </a:solidFill>
                <a:latin typeface="Arial" panose="020B0604020202020204" pitchFamily="34" charset="0"/>
                <a:cs typeface="Arial" panose="020B0604020202020204" pitchFamily="34" charset="0"/>
              </a:rPr>
              <a:t>ou</a:t>
            </a:r>
            <a:r>
              <a:rPr lang="en-US" sz="800" dirty="0">
                <a:solidFill>
                  <a:schemeClr val="bg2">
                    <a:lumMod val="25000"/>
                  </a:schemeClr>
                </a:solidFill>
                <a:latin typeface="Arial" panose="020B0604020202020204" pitchFamily="34" charset="0"/>
                <a:cs typeface="Arial" panose="020B0604020202020204" pitchFamily="34" charset="0"/>
              </a:rPr>
              <a:t> a.</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514FE4BE-4C33-096F-F9AA-DAD75E34996B}"/>
              </a:ext>
            </a:extLst>
          </p:cNvPr>
          <p:cNvSpPr txBox="1"/>
          <p:nvPr/>
        </p:nvSpPr>
        <p:spPr>
          <a:xfrm>
            <a:off x="6235456" y="5187806"/>
            <a:ext cx="2787379" cy="200055"/>
          </a:xfrm>
          <a:prstGeom prst="rect">
            <a:avLst/>
          </a:prstGeom>
          <a:solidFill>
            <a:srgbClr val="F9F9F9"/>
          </a:solidFill>
          <a:ln>
            <a:solidFill>
              <a:srgbClr val="F9F9F9"/>
            </a:solidFill>
          </a:ln>
        </p:spPr>
        <p:txBody>
          <a:bodyPr wrap="square" rtlCol="0">
            <a:spAutoFit/>
          </a:bodyPr>
          <a:lstStyle/>
          <a:p>
            <a:r>
              <a:rPr lang="en-US" sz="700" b="1" dirty="0" err="1">
                <a:solidFill>
                  <a:schemeClr val="bg2">
                    <a:lumMod val="25000"/>
                  </a:schemeClr>
                </a:solidFill>
                <a:latin typeface="Arial" panose="020B0604020202020204" pitchFamily="34" charset="0"/>
                <a:cs typeface="Arial" panose="020B0604020202020204" pitchFamily="34" charset="0"/>
              </a:rPr>
              <a:t>Kòd</a:t>
            </a:r>
            <a:r>
              <a:rPr lang="en-US" sz="700" b="1" dirty="0">
                <a:solidFill>
                  <a:schemeClr val="bg2">
                    <a:lumMod val="25000"/>
                  </a:schemeClr>
                </a:solidFill>
                <a:latin typeface="Arial" panose="020B0604020202020204" pitchFamily="34" charset="0"/>
                <a:cs typeface="Arial" panose="020B0604020202020204" pitchFamily="34" charset="0"/>
              </a:rPr>
              <a:t> </a:t>
            </a:r>
            <a:r>
              <a:rPr lang="en-US" sz="700" b="1" dirty="0" err="1">
                <a:solidFill>
                  <a:schemeClr val="bg2">
                    <a:lumMod val="25000"/>
                  </a:schemeClr>
                </a:solidFill>
                <a:latin typeface="Arial" panose="020B0604020202020204" pitchFamily="34" charset="0"/>
                <a:cs typeface="Arial" panose="020B0604020202020204" pitchFamily="34" charset="0"/>
              </a:rPr>
              <a:t>Enskripsyon</a:t>
            </a:r>
            <a:r>
              <a:rPr lang="en-US" sz="700" b="1" dirty="0">
                <a:solidFill>
                  <a:schemeClr val="bg2">
                    <a:lumMod val="25000"/>
                  </a:schemeClr>
                </a:solidFill>
                <a:latin typeface="Arial" panose="020B0604020202020204" pitchFamily="34" charset="0"/>
                <a:cs typeface="Arial" panose="020B0604020202020204" pitchFamily="34" charset="0"/>
              </a:rPr>
              <a:t>:</a:t>
            </a:r>
            <a:endParaRPr lang="es-AR" sz="700" b="1" dirty="0">
              <a:solidFill>
                <a:schemeClr val="bg2">
                  <a:lumMod val="25000"/>
                </a:scheme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A7059C-DA16-77CF-9311-67386F67F26B}"/>
              </a:ext>
            </a:extLst>
          </p:cNvPr>
          <p:cNvSpPr txBox="1"/>
          <p:nvPr/>
        </p:nvSpPr>
        <p:spPr>
          <a:xfrm>
            <a:off x="6323805" y="5410861"/>
            <a:ext cx="1656135" cy="215444"/>
          </a:xfrm>
          <a:prstGeom prst="rect">
            <a:avLst/>
          </a:prstGeom>
          <a:solidFill>
            <a:srgbClr val="FFFFFF"/>
          </a:solidFill>
          <a:ln>
            <a:noFill/>
          </a:ln>
        </p:spPr>
        <p:txBody>
          <a:bodyPr wrap="square" rtlCol="0">
            <a:spAutoFit/>
          </a:bodyPr>
          <a:lstStyle/>
          <a:p>
            <a:r>
              <a:rPr lang="en-US" sz="800" dirty="0" err="1">
                <a:solidFill>
                  <a:schemeClr val="bg2">
                    <a:lumMod val="25000"/>
                  </a:schemeClr>
                </a:solidFill>
                <a:latin typeface="Arial" panose="020B0604020202020204" pitchFamily="34" charset="0"/>
                <a:cs typeface="Arial" panose="020B0604020202020204" pitchFamily="34" charset="0"/>
              </a:rPr>
              <a:t>Kòd</a:t>
            </a:r>
            <a:r>
              <a:rPr lang="en-US" sz="800" dirty="0">
                <a:solidFill>
                  <a:schemeClr val="bg2">
                    <a:lumMod val="25000"/>
                  </a:schemeClr>
                </a:solidFill>
                <a:latin typeface="Arial" panose="020B0604020202020204" pitchFamily="34" charset="0"/>
                <a:cs typeface="Arial" panose="020B0604020202020204" pitchFamily="34" charset="0"/>
              </a:rPr>
              <a:t> </a:t>
            </a:r>
            <a:r>
              <a:rPr lang="en-US" sz="800" dirty="0" err="1">
                <a:solidFill>
                  <a:schemeClr val="bg2">
                    <a:lumMod val="25000"/>
                  </a:schemeClr>
                </a:solidFill>
                <a:latin typeface="Arial" panose="020B0604020202020204" pitchFamily="34" charset="0"/>
                <a:cs typeface="Arial" panose="020B0604020202020204" pitchFamily="34" charset="0"/>
              </a:rPr>
              <a:t>Enskripsyon</a:t>
            </a:r>
            <a:r>
              <a:rPr lang="en-US" sz="800" dirty="0">
                <a:solidFill>
                  <a:schemeClr val="bg2">
                    <a:lumMod val="25000"/>
                  </a:schemeClr>
                </a:solidFill>
                <a:latin typeface="Arial" panose="020B0604020202020204" pitchFamily="34" charset="0"/>
                <a:cs typeface="Arial" panose="020B0604020202020204" pitchFamily="34" charset="0"/>
              </a:rPr>
              <a:t> a 12-karaktè</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94847CA7-CF18-EEC2-0C08-D906256663D5}"/>
              </a:ext>
            </a:extLst>
          </p:cNvPr>
          <p:cNvSpPr txBox="1"/>
          <p:nvPr/>
        </p:nvSpPr>
        <p:spPr>
          <a:xfrm>
            <a:off x="6268480" y="5840229"/>
            <a:ext cx="933974" cy="230832"/>
          </a:xfrm>
          <a:prstGeom prst="rect">
            <a:avLst/>
          </a:prstGeom>
          <a:solidFill>
            <a:srgbClr val="F9F9F9"/>
          </a:solidFill>
          <a:ln>
            <a:solidFill>
              <a:srgbClr val="F9F9F9"/>
            </a:solidFill>
          </a:ln>
        </p:spPr>
        <p:txBody>
          <a:bodyPr wrap="square" rtlCol="0">
            <a:spAutoFit/>
          </a:bodyPr>
          <a:lstStyle/>
          <a:p>
            <a:r>
              <a:rPr lang="en-US" sz="900" b="1" dirty="0">
                <a:solidFill>
                  <a:schemeClr val="bg2">
                    <a:lumMod val="25000"/>
                  </a:schemeClr>
                </a:solidFill>
                <a:latin typeface="Arial" panose="020B0604020202020204" pitchFamily="34" charset="0"/>
                <a:cs typeface="Arial" panose="020B0604020202020204" pitchFamily="34" charset="0"/>
              </a:rPr>
              <a:t>Dat </a:t>
            </a:r>
            <a:r>
              <a:rPr lang="en-US" sz="900" b="1" dirty="0" err="1">
                <a:solidFill>
                  <a:schemeClr val="bg2">
                    <a:lumMod val="25000"/>
                  </a:schemeClr>
                </a:solidFill>
                <a:latin typeface="Arial" panose="020B0604020202020204" pitchFamily="34" charset="0"/>
                <a:cs typeface="Arial" panose="020B0604020202020204" pitchFamily="34" charset="0"/>
              </a:rPr>
              <a:t>Nesans</a:t>
            </a:r>
            <a:r>
              <a:rPr lang="en-US" sz="900" b="1" dirty="0">
                <a:solidFill>
                  <a:schemeClr val="bg2">
                    <a:lumMod val="25000"/>
                  </a:schemeClr>
                </a:solidFill>
                <a:latin typeface="Arial" panose="020B0604020202020204" pitchFamily="34" charset="0"/>
                <a:cs typeface="Arial" panose="020B0604020202020204" pitchFamily="34" charset="0"/>
              </a:rPr>
              <a:t>:</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88AA4841-CDDF-C1B1-1527-DF101527E024}"/>
              </a:ext>
              <a:ext uri="{C183D7F6-B498-43B3-948B-1728B52AA6E4}">
                <adec:decorative xmlns:adec="http://schemas.microsoft.com/office/drawing/2017/decorative" val="1"/>
              </a:ext>
            </a:extLst>
          </p:cNvPr>
          <p:cNvSpPr/>
          <p:nvPr/>
        </p:nvSpPr>
        <p:spPr>
          <a:xfrm>
            <a:off x="7320697" y="5897110"/>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 name="TextBox 29">
            <a:extLst>
              <a:ext uri="{FF2B5EF4-FFF2-40B4-BE49-F238E27FC236}">
                <a16:creationId xmlns:a16="http://schemas.microsoft.com/office/drawing/2014/main" id="{B7725CC5-587E-EF68-1DF6-D93151712F28}"/>
              </a:ext>
            </a:extLst>
          </p:cNvPr>
          <p:cNvSpPr txBox="1"/>
          <p:nvPr/>
        </p:nvSpPr>
        <p:spPr>
          <a:xfrm>
            <a:off x="7243054" y="5846132"/>
            <a:ext cx="418264" cy="200055"/>
          </a:xfrm>
          <a:prstGeom prst="rect">
            <a:avLst/>
          </a:prstGeom>
          <a:noFill/>
          <a:ln>
            <a:noFill/>
          </a:ln>
        </p:spPr>
        <p:txBody>
          <a:bodyPr wrap="square" rtlCol="0">
            <a:spAutoFit/>
          </a:bodyPr>
          <a:lstStyle/>
          <a:p>
            <a:r>
              <a:rPr lang="en-US" sz="700" dirty="0">
                <a:solidFill>
                  <a:schemeClr val="bg2">
                    <a:lumMod val="25000"/>
                  </a:schemeClr>
                </a:solidFill>
                <a:latin typeface="Arial" panose="020B0604020202020204" pitchFamily="34" charset="0"/>
                <a:cs typeface="Arial" panose="020B0604020202020204" pitchFamily="34" charset="0"/>
              </a:rPr>
              <a:t>MM</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23B0D44A-A3F1-87A8-7995-3A87689DF542}"/>
              </a:ext>
              <a:ext uri="{C183D7F6-B498-43B3-948B-1728B52AA6E4}">
                <adec:decorative xmlns:adec="http://schemas.microsoft.com/office/drawing/2017/decorative" val="1"/>
              </a:ext>
            </a:extLst>
          </p:cNvPr>
          <p:cNvSpPr/>
          <p:nvPr/>
        </p:nvSpPr>
        <p:spPr>
          <a:xfrm>
            <a:off x="7807148" y="5878304"/>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2" name="TextBox 31">
            <a:extLst>
              <a:ext uri="{FF2B5EF4-FFF2-40B4-BE49-F238E27FC236}">
                <a16:creationId xmlns:a16="http://schemas.microsoft.com/office/drawing/2014/main" id="{BE0310ED-9F7F-3FD1-4E0E-DE8928D0F845}"/>
              </a:ext>
            </a:extLst>
          </p:cNvPr>
          <p:cNvSpPr txBox="1"/>
          <p:nvPr/>
        </p:nvSpPr>
        <p:spPr>
          <a:xfrm>
            <a:off x="7733753" y="5855617"/>
            <a:ext cx="418264" cy="200055"/>
          </a:xfrm>
          <a:prstGeom prst="rect">
            <a:avLst/>
          </a:prstGeom>
          <a:noFill/>
          <a:ln>
            <a:noFill/>
          </a:ln>
        </p:spPr>
        <p:txBody>
          <a:bodyPr wrap="square" rtlCol="0">
            <a:spAutoFit/>
          </a:bodyPr>
          <a:lstStyle/>
          <a:p>
            <a:r>
              <a:rPr lang="en-US" sz="700" dirty="0">
                <a:solidFill>
                  <a:schemeClr val="bg2">
                    <a:lumMod val="25000"/>
                  </a:schemeClr>
                </a:solidFill>
                <a:latin typeface="Arial" panose="020B0604020202020204" pitchFamily="34" charset="0"/>
                <a:cs typeface="Arial" panose="020B0604020202020204" pitchFamily="34" charset="0"/>
              </a:rPr>
              <a:t>JJ</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6039C8B9-D449-BAC3-2306-90244EEC0400}"/>
              </a:ext>
              <a:ext uri="{C183D7F6-B498-43B3-948B-1728B52AA6E4}">
                <adec:decorative xmlns:adec="http://schemas.microsoft.com/office/drawing/2017/decorative" val="1"/>
              </a:ext>
            </a:extLst>
          </p:cNvPr>
          <p:cNvSpPr/>
          <p:nvPr/>
        </p:nvSpPr>
        <p:spPr>
          <a:xfrm>
            <a:off x="8343976" y="5887509"/>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4" name="TextBox 33">
            <a:extLst>
              <a:ext uri="{FF2B5EF4-FFF2-40B4-BE49-F238E27FC236}">
                <a16:creationId xmlns:a16="http://schemas.microsoft.com/office/drawing/2014/main" id="{4C6ABADC-7A27-F995-1A8D-19EF47FCCF0A}"/>
              </a:ext>
            </a:extLst>
          </p:cNvPr>
          <p:cNvSpPr txBox="1"/>
          <p:nvPr/>
        </p:nvSpPr>
        <p:spPr>
          <a:xfrm>
            <a:off x="8265052" y="5855380"/>
            <a:ext cx="418264" cy="200055"/>
          </a:xfrm>
          <a:prstGeom prst="rect">
            <a:avLst/>
          </a:prstGeom>
          <a:noFill/>
          <a:ln>
            <a:noFill/>
          </a:ln>
        </p:spPr>
        <p:txBody>
          <a:bodyPr wrap="square" rtlCol="0">
            <a:spAutoFit/>
          </a:bodyPr>
          <a:lstStyle/>
          <a:p>
            <a:r>
              <a:rPr lang="en-US" sz="700" dirty="0">
                <a:solidFill>
                  <a:schemeClr val="bg2">
                    <a:lumMod val="25000"/>
                  </a:schemeClr>
                </a:solidFill>
                <a:latin typeface="Arial" panose="020B0604020202020204" pitchFamily="34" charset="0"/>
                <a:cs typeface="Arial" panose="020B0604020202020204" pitchFamily="34" charset="0"/>
              </a:rPr>
              <a:t>AA</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46A9CDB9-20B1-FAA8-13E3-2A5F2399878F}"/>
              </a:ext>
            </a:extLst>
          </p:cNvPr>
          <p:cNvSpPr txBox="1"/>
          <p:nvPr/>
        </p:nvSpPr>
        <p:spPr>
          <a:xfrm>
            <a:off x="6167574" y="6266015"/>
            <a:ext cx="1863562" cy="215444"/>
          </a:xfrm>
          <a:prstGeom prst="rect">
            <a:avLst/>
          </a:prstGeom>
          <a:solidFill>
            <a:srgbClr val="F9F9F9"/>
          </a:solidFill>
          <a:ln>
            <a:noFill/>
          </a:ln>
        </p:spPr>
        <p:txBody>
          <a:bodyPr wrap="square" rtlCol="0">
            <a:spAutoFit/>
          </a:bodyPr>
          <a:lstStyle/>
          <a:p>
            <a:r>
              <a:rPr lang="en-US" sz="800" dirty="0">
                <a:solidFill>
                  <a:srgbClr val="22608F"/>
                </a:solidFill>
                <a:latin typeface="Arial" panose="020B0604020202020204" pitchFamily="34" charset="0"/>
                <a:cs typeface="Arial" panose="020B0604020202020204" pitchFamily="34" charset="0"/>
              </a:rPr>
              <a:t>Kote </a:t>
            </a:r>
            <a:r>
              <a:rPr lang="en-US" sz="800" dirty="0" err="1">
                <a:solidFill>
                  <a:srgbClr val="22608F"/>
                </a:solidFill>
                <a:latin typeface="Arial" panose="020B0604020202020204" pitchFamily="34" charset="0"/>
                <a:cs typeface="Arial" panose="020B0604020202020204" pitchFamily="34" charset="0"/>
              </a:rPr>
              <a:t>kòd</a:t>
            </a:r>
            <a:r>
              <a:rPr lang="en-US" sz="800" dirty="0">
                <a:solidFill>
                  <a:srgbClr val="22608F"/>
                </a:solidFill>
                <a:latin typeface="Arial" panose="020B0604020202020204" pitchFamily="34" charset="0"/>
                <a:cs typeface="Arial" panose="020B0604020202020204" pitchFamily="34" charset="0"/>
              </a:rPr>
              <a:t> </a:t>
            </a:r>
            <a:r>
              <a:rPr lang="en-US" sz="800" dirty="0" err="1">
                <a:solidFill>
                  <a:srgbClr val="22608F"/>
                </a:solidFill>
                <a:latin typeface="Arial" panose="020B0604020202020204" pitchFamily="34" charset="0"/>
                <a:cs typeface="Arial" panose="020B0604020202020204" pitchFamily="34" charset="0"/>
              </a:rPr>
              <a:t>enskripsyon</a:t>
            </a:r>
            <a:r>
              <a:rPr lang="en-US" sz="800" dirty="0">
                <a:solidFill>
                  <a:srgbClr val="22608F"/>
                </a:solidFill>
                <a:latin typeface="Arial" panose="020B0604020202020204" pitchFamily="34" charset="0"/>
                <a:cs typeface="Arial" panose="020B0604020202020204" pitchFamily="34" charset="0"/>
              </a:rPr>
              <a:t> mwen an ye?</a:t>
            </a:r>
            <a:endParaRPr lang="es-AR" sz="800" dirty="0">
              <a:solidFill>
                <a:srgbClr val="22608F"/>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8700CE83-D3FD-87FB-4BEB-EBA923C984B2}"/>
              </a:ext>
            </a:extLst>
          </p:cNvPr>
          <p:cNvSpPr txBox="1"/>
          <p:nvPr/>
        </p:nvSpPr>
        <p:spPr>
          <a:xfrm>
            <a:off x="8294283" y="6307352"/>
            <a:ext cx="522642" cy="200055"/>
          </a:xfrm>
          <a:prstGeom prst="rect">
            <a:avLst/>
          </a:prstGeom>
          <a:solidFill>
            <a:srgbClr val="757575"/>
          </a:solidFill>
          <a:ln>
            <a:noFill/>
          </a:ln>
        </p:spPr>
        <p:txBody>
          <a:bodyPr wrap="square" rtlCol="0">
            <a:spAutoFit/>
          </a:bodyPr>
          <a:lstStyle/>
          <a:p>
            <a:pPr algn="ctr"/>
            <a:r>
              <a:rPr lang="en-US" sz="700" b="1" dirty="0" err="1">
                <a:solidFill>
                  <a:schemeClr val="bg1"/>
                </a:solidFill>
                <a:latin typeface="Arial" panose="020B0604020202020204" pitchFamily="34" charset="0"/>
                <a:cs typeface="Arial" panose="020B0604020202020204" pitchFamily="34" charset="0"/>
              </a:rPr>
              <a:t>Ajoute</a:t>
            </a:r>
            <a:endParaRPr lang="es-AR" sz="700" b="1" dirty="0">
              <a:solidFill>
                <a:schemeClr val="bg1"/>
              </a:solidFill>
              <a:latin typeface="Arial" panose="020B0604020202020204" pitchFamily="34" charset="0"/>
              <a:cs typeface="Arial" panose="020B0604020202020204" pitchFamily="34" charset="0"/>
            </a:endParaRPr>
          </a:p>
        </p:txBody>
      </p:sp>
      <p:sp>
        <p:nvSpPr>
          <p:cNvPr id="10" name="Slide Number Placeholder 6">
            <a:extLst>
              <a:ext uri="{FF2B5EF4-FFF2-40B4-BE49-F238E27FC236}">
                <a16:creationId xmlns:a16="http://schemas.microsoft.com/office/drawing/2014/main" id="{710662E2-4A7C-8BB8-3B17-573ED56DF295}"/>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7</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99C30DCA-A1C4-B28F-05C6-7D50769C24C9}"/>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D354EDA-8251-81A7-12CA-FF9F92584075}"/>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E2822F5F-166E-092D-6495-E1A000C23359}"/>
              </a:ext>
              <a:ext uri="{C183D7F6-B498-43B3-948B-1728B52AA6E4}">
                <adec:decorative xmlns:adec="http://schemas.microsoft.com/office/drawing/2017/decorative" val="1"/>
              </a:ext>
            </a:extLst>
          </p:cNvPr>
          <p:cNvCxnSpPr>
            <a:cxnSpLocks/>
          </p:cNvCxnSpPr>
          <p:nvPr/>
        </p:nvCxnSpPr>
        <p:spPr>
          <a:xfrm>
            <a:off x="4923692" y="3599131"/>
            <a:ext cx="1273908" cy="1109621"/>
          </a:xfrm>
          <a:prstGeom prst="straightConnector1">
            <a:avLst/>
          </a:prstGeom>
          <a:ln w="60325">
            <a:solidFill>
              <a:srgbClr val="1A478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257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46B93-358D-48F6-3DBB-A35309DF928D}"/>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BEABA01F-285C-95D0-D068-01DADC92E266}"/>
              </a:ext>
            </a:extLst>
          </p:cNvPr>
          <p:cNvSpPr>
            <a:spLocks noGrp="1"/>
          </p:cNvSpPr>
          <p:nvPr>
            <p:ph type="title"/>
          </p:nvPr>
        </p:nvSpPr>
        <p:spPr>
          <a:xfrm>
            <a:off x="12359" y="134394"/>
            <a:ext cx="10515600" cy="624734"/>
          </a:xfrm>
        </p:spPr>
        <p:txBody>
          <a:bodyPr>
            <a:normAutofit fontScale="90000"/>
          </a:bodyPr>
          <a:lstStyle/>
          <a:p>
            <a:r>
              <a:rPr lang="en-US" sz="5300" dirty="0">
                <a:solidFill>
                  <a:srgbClr val="1A4785"/>
                </a:solidFill>
                <a:latin typeface="Aptos" panose="020B0004020202020204" pitchFamily="34" charset="0"/>
                <a:ea typeface="Open Sans Light" pitchFamily="2" charset="0"/>
                <a:cs typeface="Open Sans Light" pitchFamily="2" charset="0"/>
              </a:rPr>
              <a:t>Retire Elèv </a:t>
            </a:r>
            <a:r>
              <a:rPr lang="en-US" sz="5300" dirty="0" err="1">
                <a:solidFill>
                  <a:srgbClr val="1A4785"/>
                </a:solidFill>
                <a:latin typeface="Aptos" panose="020B0004020202020204" pitchFamily="34" charset="0"/>
                <a:ea typeface="Open Sans Light" pitchFamily="2" charset="0"/>
                <a:cs typeface="Open Sans Light" pitchFamily="2" charset="0"/>
              </a:rPr>
              <a:t>yo</a:t>
            </a:r>
            <a:endParaRPr lang="en-US" dirty="0"/>
          </a:p>
        </p:txBody>
      </p:sp>
      <p:sp>
        <p:nvSpPr>
          <p:cNvPr id="3" name="Rounded Rectangular Callout 9">
            <a:extLst>
              <a:ext uri="{FF2B5EF4-FFF2-40B4-BE49-F238E27FC236}">
                <a16:creationId xmlns:a16="http://schemas.microsoft.com/office/drawing/2014/main" id="{68CCFF31-2AFB-81D3-71AE-B56D816BB85A}"/>
              </a:ext>
            </a:extLst>
          </p:cNvPr>
          <p:cNvSpPr/>
          <p:nvPr/>
        </p:nvSpPr>
        <p:spPr>
          <a:xfrm>
            <a:off x="430335" y="1311243"/>
            <a:ext cx="2775055" cy="197853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latin typeface="Aptos" panose="020B0004020202020204" pitchFamily="34" charset="0"/>
              </a:rPr>
              <a:t>Pou retire yon </a:t>
            </a:r>
            <a:r>
              <a:rPr lang="en-US" dirty="0" err="1">
                <a:solidFill>
                  <a:schemeClr val="bg1"/>
                </a:solidFill>
                <a:latin typeface="Aptos" panose="020B0004020202020204" pitchFamily="34" charset="0"/>
              </a:rPr>
              <a:t>elèv</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klike</a:t>
            </a:r>
            <a:endParaRPr lang="en-US" dirty="0">
              <a:solidFill>
                <a:schemeClr val="bg1"/>
              </a:solidFill>
              <a:latin typeface="Aptos" panose="020B0004020202020204" pitchFamily="34" charset="0"/>
            </a:endParaRPr>
          </a:p>
          <a:p>
            <a:pPr algn="ctr"/>
            <a:r>
              <a:rPr lang="en-US" dirty="0">
                <a:solidFill>
                  <a:schemeClr val="bg1"/>
                </a:solidFill>
                <a:latin typeface="Aptos" panose="020B0004020202020204" pitchFamily="34" charset="0"/>
              </a:rPr>
              <a:t>sou X wouj ki tou pre non </a:t>
            </a:r>
            <a:r>
              <a:rPr lang="en-US" dirty="0" err="1">
                <a:solidFill>
                  <a:schemeClr val="bg1"/>
                </a:solidFill>
                <a:latin typeface="Aptos" panose="020B0004020202020204" pitchFamily="34" charset="0"/>
              </a:rPr>
              <a:t>elèv</a:t>
            </a:r>
            <a:r>
              <a:rPr lang="en-US" dirty="0">
                <a:solidFill>
                  <a:schemeClr val="bg1"/>
                </a:solidFill>
                <a:latin typeface="Aptos" panose="020B0004020202020204" pitchFamily="34" charset="0"/>
              </a:rPr>
              <a:t> la. Yon </a:t>
            </a:r>
            <a:r>
              <a:rPr lang="en-US" dirty="0" err="1">
                <a:solidFill>
                  <a:schemeClr val="bg1"/>
                </a:solidFill>
                <a:latin typeface="Aptos" panose="020B0004020202020204" pitchFamily="34" charset="0"/>
              </a:rPr>
              <a:t>mesaj</a:t>
            </a:r>
            <a:endParaRPr lang="en-US" dirty="0">
              <a:solidFill>
                <a:schemeClr val="bg1"/>
              </a:solidFill>
              <a:latin typeface="Aptos" panose="020B0004020202020204" pitchFamily="34" charset="0"/>
            </a:endParaRPr>
          </a:p>
          <a:p>
            <a:pPr algn="ctr"/>
            <a:r>
              <a:rPr lang="en-US" dirty="0">
                <a:solidFill>
                  <a:schemeClr val="bg1"/>
                </a:solidFill>
                <a:latin typeface="Aptos" panose="020B0004020202020204" pitchFamily="34" charset="0"/>
              </a:rPr>
              <a:t>ap monte </a:t>
            </a:r>
            <a:r>
              <a:rPr lang="en-US" dirty="0" err="1">
                <a:solidFill>
                  <a:schemeClr val="bg1"/>
                </a:solidFill>
                <a:latin typeface="Aptos" panose="020B0004020202020204" pitchFamily="34" charset="0"/>
              </a:rPr>
              <a:t>pou</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konfime</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sipresyon</a:t>
            </a:r>
            <a:r>
              <a:rPr lang="en-US" dirty="0">
                <a:solidFill>
                  <a:schemeClr val="bg1"/>
                </a:solidFill>
                <a:latin typeface="Aptos" panose="020B0004020202020204" pitchFamily="34" charset="0"/>
              </a:rPr>
              <a:t> an.</a:t>
            </a:r>
          </a:p>
        </p:txBody>
      </p:sp>
      <p:pic>
        <p:nvPicPr>
          <p:cNvPr id="4" name="Picture 3" descr="Yon kapti ekran paj lis elèv la, ak yon kare otou X wouj la pou yon elèv.&#10;&#10;">
            <a:extLst>
              <a:ext uri="{FF2B5EF4-FFF2-40B4-BE49-F238E27FC236}">
                <a16:creationId xmlns:a16="http://schemas.microsoft.com/office/drawing/2014/main" id="{F53BEDA8-02F7-93AD-83D1-84F82F5F6CF1}"/>
              </a:ext>
            </a:extLst>
          </p:cNvPr>
          <p:cNvPicPr>
            <a:picLocks noChangeAspect="1"/>
          </p:cNvPicPr>
          <p:nvPr/>
        </p:nvPicPr>
        <p:blipFill>
          <a:blip r:embed="rId2"/>
          <a:stretch>
            <a:fillRect/>
          </a:stretch>
        </p:blipFill>
        <p:spPr>
          <a:xfrm>
            <a:off x="3515244" y="797987"/>
            <a:ext cx="6858893" cy="3762490"/>
          </a:xfrm>
          <a:prstGeom prst="rect">
            <a:avLst/>
          </a:prstGeom>
        </p:spPr>
      </p:pic>
      <p:sp>
        <p:nvSpPr>
          <p:cNvPr id="16" name="Rectangle 15">
            <a:extLst>
              <a:ext uri="{FF2B5EF4-FFF2-40B4-BE49-F238E27FC236}">
                <a16:creationId xmlns:a16="http://schemas.microsoft.com/office/drawing/2014/main" id="{34F9023D-3DDB-0187-37A6-948C8759C473}"/>
              </a:ext>
              <a:ext uri="{C183D7F6-B498-43B3-948B-1728B52AA6E4}">
                <adec:decorative xmlns:adec="http://schemas.microsoft.com/office/drawing/2017/decorative" val="1"/>
              </a:ext>
            </a:extLst>
          </p:cNvPr>
          <p:cNvSpPr/>
          <p:nvPr/>
        </p:nvSpPr>
        <p:spPr>
          <a:xfrm>
            <a:off x="5350065" y="1118383"/>
            <a:ext cx="1914335" cy="35813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2" name="TextBox 1">
            <a:extLst>
              <a:ext uri="{FF2B5EF4-FFF2-40B4-BE49-F238E27FC236}">
                <a16:creationId xmlns:a16="http://schemas.microsoft.com/office/drawing/2014/main" id="{FB37CDC6-B460-E25F-BCA6-45ADCD696B8B}"/>
              </a:ext>
            </a:extLst>
          </p:cNvPr>
          <p:cNvSpPr txBox="1"/>
          <p:nvPr/>
        </p:nvSpPr>
        <p:spPr>
          <a:xfrm>
            <a:off x="5335052" y="1051495"/>
            <a:ext cx="2183348" cy="461665"/>
          </a:xfrm>
          <a:prstGeom prst="rect">
            <a:avLst/>
          </a:prstGeom>
          <a:noFill/>
          <a:ln>
            <a:noFill/>
          </a:ln>
        </p:spPr>
        <p:txBody>
          <a:bodyPr wrap="square" rtlCol="0">
            <a:spAutoFit/>
          </a:bodyPr>
          <a:lstStyle/>
          <a:p>
            <a:r>
              <a:rPr lang="es-AR" sz="1200" dirty="0" err="1">
                <a:latin typeface="Aptos Slab Light" panose="020F05020202040A0204" pitchFamily="34" charset="0"/>
                <a:cs typeface="Arial" panose="020B0604020202020204" pitchFamily="34" charset="0"/>
              </a:rPr>
              <a:t>Depatman</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Edikasyon</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Primè</a:t>
            </a:r>
            <a:r>
              <a:rPr lang="es-AR" sz="1200" dirty="0">
                <a:latin typeface="Aptos Slab Light" panose="020F05020202040A0204" pitchFamily="34" charset="0"/>
                <a:cs typeface="Arial" panose="020B0604020202020204" pitchFamily="34" charset="0"/>
              </a:rPr>
              <a:t> ak </a:t>
            </a:r>
            <a:r>
              <a:rPr lang="es-AR" sz="1200" dirty="0" err="1">
                <a:latin typeface="Aptos Slab Light" panose="020F05020202040A0204" pitchFamily="34" charset="0"/>
                <a:cs typeface="Arial" panose="020B0604020202020204" pitchFamily="34" charset="0"/>
              </a:rPr>
              <a:t>Segondè</a:t>
            </a:r>
            <a:endParaRPr lang="es-AR" sz="1200" dirty="0">
              <a:latin typeface="Aptos Slab Light" panose="020F05020202040A0204" pitchFamily="34" charset="0"/>
              <a:cs typeface="Arial" panose="020B0604020202020204" pitchFamily="34" charset="0"/>
            </a:endParaRPr>
          </a:p>
        </p:txBody>
      </p:sp>
      <p:sp>
        <p:nvSpPr>
          <p:cNvPr id="9" name="TextBox 8">
            <a:extLst>
              <a:ext uri="{FF2B5EF4-FFF2-40B4-BE49-F238E27FC236}">
                <a16:creationId xmlns:a16="http://schemas.microsoft.com/office/drawing/2014/main" id="{84EE8090-1534-8530-0F51-85FC9CEF08FB}"/>
              </a:ext>
            </a:extLst>
          </p:cNvPr>
          <p:cNvSpPr txBox="1"/>
          <p:nvPr/>
        </p:nvSpPr>
        <p:spPr>
          <a:xfrm>
            <a:off x="8737485" y="1713690"/>
            <a:ext cx="1073266" cy="246221"/>
          </a:xfrm>
          <a:prstGeom prst="rect">
            <a:avLst/>
          </a:prstGeom>
          <a:solidFill>
            <a:srgbClr val="F9F9F9"/>
          </a:solidFill>
          <a:ln>
            <a:noFill/>
          </a:ln>
        </p:spPr>
        <p:txBody>
          <a:bodyPr wrap="square" rtlCol="0">
            <a:spAutoFit/>
          </a:bodyPr>
          <a:lstStyle/>
          <a:p>
            <a:r>
              <a:rPr lang="en-US" sz="1000" b="1" dirty="0">
                <a:solidFill>
                  <a:srgbClr val="224781"/>
                </a:solidFill>
                <a:latin typeface="Arial" panose="020B0604020202020204" pitchFamily="34" charset="0"/>
                <a:cs typeface="Arial" panose="020B0604020202020204" pitchFamily="34" charset="0"/>
              </a:rPr>
              <a:t>An </a:t>
            </a:r>
            <a:r>
              <a:rPr lang="en-US" sz="1000" b="1" dirty="0" err="1">
                <a:solidFill>
                  <a:srgbClr val="224781"/>
                </a:solidFill>
                <a:latin typeface="Arial" panose="020B0604020202020204" pitchFamily="34" charset="0"/>
                <a:cs typeface="Arial" panose="020B0604020202020204" pitchFamily="34" charset="0"/>
              </a:rPr>
              <a:t>Espanyòl</a:t>
            </a:r>
            <a:endParaRPr lang="es-AR" sz="1000" b="1" dirty="0">
              <a:solidFill>
                <a:srgbClr val="22478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D1D5916-998E-0C37-A66C-BA62DF2BC357}"/>
              </a:ext>
            </a:extLst>
          </p:cNvPr>
          <p:cNvSpPr txBox="1"/>
          <p:nvPr/>
        </p:nvSpPr>
        <p:spPr>
          <a:xfrm>
            <a:off x="3913174" y="2313175"/>
            <a:ext cx="1877059" cy="338554"/>
          </a:xfrm>
          <a:prstGeom prst="rect">
            <a:avLst/>
          </a:prstGeom>
          <a:solidFill>
            <a:srgbClr val="F9F9F9"/>
          </a:solidFill>
          <a:ln>
            <a:solidFill>
              <a:srgbClr val="F9F9F9"/>
            </a:solidFill>
          </a:ln>
        </p:spPr>
        <p:txBody>
          <a:bodyPr wrap="square" rtlCol="0">
            <a:spAutoFit/>
          </a:bodyPr>
          <a:lstStyle/>
          <a:p>
            <a:r>
              <a:rPr lang="en-US" sz="1600" dirty="0">
                <a:solidFill>
                  <a:schemeClr val="bg2">
                    <a:lumMod val="25000"/>
                  </a:schemeClr>
                </a:solidFill>
                <a:latin typeface="Arial" panose="020B0604020202020204" pitchFamily="34" charset="0"/>
                <a:cs typeface="Arial" panose="020B0604020202020204" pitchFamily="34" charset="0"/>
              </a:rPr>
              <a:t>Elèv </a:t>
            </a:r>
            <a:r>
              <a:rPr lang="en-US" sz="1600" dirty="0" err="1">
                <a:solidFill>
                  <a:schemeClr val="bg2">
                    <a:lumMod val="25000"/>
                  </a:schemeClr>
                </a:solidFill>
                <a:latin typeface="Arial" panose="020B0604020202020204" pitchFamily="34" charset="0"/>
                <a:cs typeface="Arial" panose="020B0604020202020204" pitchFamily="34" charset="0"/>
              </a:rPr>
              <a:t>ou</a:t>
            </a:r>
            <a:r>
              <a:rPr lang="en-US" sz="1600" dirty="0">
                <a:solidFill>
                  <a:schemeClr val="bg2">
                    <a:lumMod val="25000"/>
                  </a:schemeClr>
                </a:solidFill>
                <a:latin typeface="Arial" panose="020B0604020202020204" pitchFamily="34" charset="0"/>
                <a:cs typeface="Arial" panose="020B0604020202020204" pitchFamily="34" charset="0"/>
              </a:rPr>
              <a:t> a (</a:t>
            </a:r>
            <a:r>
              <a:rPr lang="en-US" sz="1600" dirty="0" err="1">
                <a:solidFill>
                  <a:schemeClr val="bg2">
                    <a:lumMod val="25000"/>
                  </a:schemeClr>
                </a:solidFill>
                <a:latin typeface="Arial" panose="020B0604020202020204" pitchFamily="34" charset="0"/>
                <a:cs typeface="Arial" panose="020B0604020202020204" pitchFamily="34" charset="0"/>
              </a:rPr>
              <a:t>yo</a:t>
            </a:r>
            <a:r>
              <a:rPr lang="en-US" sz="1600" dirty="0">
                <a:solidFill>
                  <a:schemeClr val="bg2">
                    <a:lumMod val="25000"/>
                  </a:schemeClr>
                </a:solidFill>
                <a:latin typeface="Arial" panose="020B0604020202020204" pitchFamily="34" charset="0"/>
                <a:cs typeface="Arial" panose="020B0604020202020204" pitchFamily="34" charset="0"/>
              </a:rPr>
              <a:t>):</a:t>
            </a:r>
            <a:endParaRPr lang="es-AR" sz="1600" dirty="0">
              <a:solidFill>
                <a:schemeClr val="bg2">
                  <a:lumMod val="25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6DB0F64-4CA3-D246-E606-3BF50E914C8B}"/>
              </a:ext>
            </a:extLst>
          </p:cNvPr>
          <p:cNvSpPr txBox="1"/>
          <p:nvPr/>
        </p:nvSpPr>
        <p:spPr>
          <a:xfrm>
            <a:off x="3913174" y="2864608"/>
            <a:ext cx="1976587" cy="338554"/>
          </a:xfrm>
          <a:prstGeom prst="rect">
            <a:avLst/>
          </a:prstGeom>
          <a:solidFill>
            <a:srgbClr val="F9F9F9"/>
          </a:solidFill>
          <a:ln>
            <a:solidFill>
              <a:srgbClr val="F9F9F9"/>
            </a:solidFill>
          </a:ln>
        </p:spPr>
        <p:txBody>
          <a:bodyPr wrap="square" rtlCol="0">
            <a:spAutoFit/>
          </a:bodyPr>
          <a:lstStyle/>
          <a:p>
            <a:r>
              <a:rPr lang="en-US" sz="1600" b="1" dirty="0">
                <a:solidFill>
                  <a:srgbClr val="22608F"/>
                </a:solidFill>
                <a:latin typeface="Arial" panose="020B0604020202020204" pitchFamily="34" charset="0"/>
                <a:cs typeface="Arial" panose="020B0604020202020204" pitchFamily="34" charset="0"/>
              </a:rPr>
              <a:t>Elèv Demo/</a:t>
            </a:r>
            <a:r>
              <a:rPr lang="en-US" sz="1600" b="1" dirty="0" err="1">
                <a:solidFill>
                  <a:srgbClr val="22608F"/>
                </a:solidFill>
                <a:latin typeface="Arial" panose="020B0604020202020204" pitchFamily="34" charset="0"/>
                <a:cs typeface="Arial" panose="020B0604020202020204" pitchFamily="34" charset="0"/>
              </a:rPr>
              <a:t>Esè</a:t>
            </a:r>
            <a:r>
              <a:rPr lang="en-US" sz="1600" b="1" dirty="0">
                <a:solidFill>
                  <a:srgbClr val="22608F"/>
                </a:solidFill>
                <a:latin typeface="Arial" panose="020B0604020202020204" pitchFamily="34" charset="0"/>
                <a:cs typeface="Arial" panose="020B0604020202020204" pitchFamily="34" charset="0"/>
              </a:rPr>
              <a:t> 1</a:t>
            </a:r>
            <a:endParaRPr lang="es-AR" sz="1600" b="1" dirty="0">
              <a:solidFill>
                <a:srgbClr val="22608F"/>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BCE8264A-6D2A-944A-869B-56654E3DC407}"/>
              </a:ext>
            </a:extLst>
          </p:cNvPr>
          <p:cNvSpPr txBox="1"/>
          <p:nvPr/>
        </p:nvSpPr>
        <p:spPr>
          <a:xfrm>
            <a:off x="3939626" y="3495461"/>
            <a:ext cx="1885203" cy="338554"/>
          </a:xfrm>
          <a:prstGeom prst="rect">
            <a:avLst/>
          </a:prstGeom>
          <a:solidFill>
            <a:srgbClr val="F9F9F9"/>
          </a:solidFill>
          <a:ln>
            <a:solidFill>
              <a:srgbClr val="F9F9F9"/>
            </a:solidFill>
          </a:ln>
        </p:spPr>
        <p:txBody>
          <a:bodyPr wrap="square" rtlCol="0">
            <a:spAutoFit/>
          </a:bodyPr>
          <a:lstStyle/>
          <a:p>
            <a:r>
              <a:rPr lang="en-US" sz="1600" b="1" dirty="0">
                <a:solidFill>
                  <a:srgbClr val="22608F"/>
                </a:solidFill>
                <a:latin typeface="Arial" panose="020B0604020202020204" pitchFamily="34" charset="0"/>
                <a:cs typeface="Arial" panose="020B0604020202020204" pitchFamily="34" charset="0"/>
              </a:rPr>
              <a:t>Elèv Demo/</a:t>
            </a:r>
            <a:r>
              <a:rPr lang="en-US" sz="1600" b="1" dirty="0" err="1">
                <a:solidFill>
                  <a:srgbClr val="22608F"/>
                </a:solidFill>
                <a:latin typeface="Arial" panose="020B0604020202020204" pitchFamily="34" charset="0"/>
                <a:cs typeface="Arial" panose="020B0604020202020204" pitchFamily="34" charset="0"/>
              </a:rPr>
              <a:t>Esè</a:t>
            </a:r>
            <a:r>
              <a:rPr lang="en-US" sz="1600" b="1" dirty="0">
                <a:solidFill>
                  <a:srgbClr val="22608F"/>
                </a:solidFill>
                <a:latin typeface="Arial" panose="020B0604020202020204" pitchFamily="34" charset="0"/>
                <a:cs typeface="Arial" panose="020B0604020202020204" pitchFamily="34" charset="0"/>
              </a:rPr>
              <a:t> 2</a:t>
            </a:r>
            <a:endParaRPr lang="es-AR" sz="1600" b="1" dirty="0">
              <a:solidFill>
                <a:srgbClr val="22608F"/>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D9AC4ECA-E0EA-C6BA-9108-4008CB265BD2}"/>
              </a:ext>
              <a:ext uri="{C183D7F6-B498-43B3-948B-1728B52AA6E4}">
                <adec:decorative xmlns:adec="http://schemas.microsoft.com/office/drawing/2017/decorative" val="1"/>
              </a:ext>
            </a:extLst>
          </p:cNvPr>
          <p:cNvSpPr/>
          <p:nvPr/>
        </p:nvSpPr>
        <p:spPr>
          <a:xfrm>
            <a:off x="4067754" y="4150117"/>
            <a:ext cx="1393246" cy="194936"/>
          </a:xfrm>
          <a:prstGeom prst="roundRect">
            <a:avLst/>
          </a:prstGeom>
          <a:solidFill>
            <a:srgbClr val="FEFE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TextBox 14">
            <a:extLst>
              <a:ext uri="{FF2B5EF4-FFF2-40B4-BE49-F238E27FC236}">
                <a16:creationId xmlns:a16="http://schemas.microsoft.com/office/drawing/2014/main" id="{B0F9AA86-FD4C-BCBC-FA19-F469C0F6119C}"/>
              </a:ext>
            </a:extLst>
          </p:cNvPr>
          <p:cNvSpPr txBox="1"/>
          <p:nvPr/>
        </p:nvSpPr>
        <p:spPr>
          <a:xfrm>
            <a:off x="3873224" y="4073412"/>
            <a:ext cx="1723396" cy="276999"/>
          </a:xfrm>
          <a:prstGeom prst="rect">
            <a:avLst/>
          </a:prstGeom>
          <a:noFill/>
          <a:ln>
            <a:noFill/>
          </a:ln>
        </p:spPr>
        <p:txBody>
          <a:bodyPr wrap="square" rtlCol="0">
            <a:spAutoFit/>
          </a:bodyPr>
          <a:lstStyle/>
          <a:p>
            <a:pPr algn="ctr"/>
            <a:r>
              <a:rPr lang="en-US" sz="1200" dirty="0" err="1">
                <a:solidFill>
                  <a:srgbClr val="22608F"/>
                </a:solidFill>
                <a:latin typeface="Arial" panose="020B0604020202020204" pitchFamily="34" charset="0"/>
                <a:cs typeface="Arial" panose="020B0604020202020204" pitchFamily="34" charset="0"/>
              </a:rPr>
              <a:t>Ajoute</a:t>
            </a:r>
            <a:r>
              <a:rPr lang="en-US" sz="1200" dirty="0">
                <a:solidFill>
                  <a:srgbClr val="22608F"/>
                </a:solidFill>
                <a:latin typeface="Arial" panose="020B0604020202020204" pitchFamily="34" charset="0"/>
                <a:cs typeface="Arial" panose="020B0604020202020204" pitchFamily="34" charset="0"/>
              </a:rPr>
              <a:t> </a:t>
            </a:r>
            <a:r>
              <a:rPr lang="en-US" sz="1200" dirty="0" err="1">
                <a:solidFill>
                  <a:srgbClr val="22608F"/>
                </a:solidFill>
                <a:latin typeface="Arial" panose="020B0604020202020204" pitchFamily="34" charset="0"/>
                <a:cs typeface="Arial" panose="020B0604020202020204" pitchFamily="34" charset="0"/>
              </a:rPr>
              <a:t>Nouvo</a:t>
            </a:r>
            <a:r>
              <a:rPr lang="en-US" sz="1200" dirty="0">
                <a:solidFill>
                  <a:srgbClr val="22608F"/>
                </a:solidFill>
                <a:latin typeface="Arial" panose="020B0604020202020204" pitchFamily="34" charset="0"/>
                <a:cs typeface="Arial" panose="020B0604020202020204" pitchFamily="34" charset="0"/>
              </a:rPr>
              <a:t> Elèv</a:t>
            </a:r>
            <a:endParaRPr lang="es-AR" sz="1200" dirty="0">
              <a:solidFill>
                <a:srgbClr val="22608F"/>
              </a:solidFill>
              <a:latin typeface="Arial" panose="020B0604020202020204" pitchFamily="34" charset="0"/>
              <a:cs typeface="Arial" panose="020B0604020202020204" pitchFamily="34" charset="0"/>
            </a:endParaRPr>
          </a:p>
        </p:txBody>
      </p:sp>
      <p:pic>
        <p:nvPicPr>
          <p:cNvPr id="12" name="Picture 11" descr="Yon kopi ekran fenèt ki parèt la ki konfime yo retire yon elèv sou kont ou an.&#10;&#10;">
            <a:extLst>
              <a:ext uri="{FF2B5EF4-FFF2-40B4-BE49-F238E27FC236}">
                <a16:creationId xmlns:a16="http://schemas.microsoft.com/office/drawing/2014/main" id="{1AE485F2-2030-C298-9F45-E6CE802A6273}"/>
              </a:ext>
            </a:extLst>
          </p:cNvPr>
          <p:cNvPicPr>
            <a:picLocks noChangeAspect="1"/>
          </p:cNvPicPr>
          <p:nvPr/>
        </p:nvPicPr>
        <p:blipFill>
          <a:blip r:embed="rId3"/>
          <a:stretch>
            <a:fillRect/>
          </a:stretch>
        </p:blipFill>
        <p:spPr>
          <a:xfrm>
            <a:off x="4775472" y="4604202"/>
            <a:ext cx="4660892" cy="1784491"/>
          </a:xfrm>
          <a:prstGeom prst="rect">
            <a:avLst/>
          </a:prstGeom>
        </p:spPr>
      </p:pic>
      <p:sp>
        <p:nvSpPr>
          <p:cNvPr id="19" name="TextBox 18">
            <a:extLst>
              <a:ext uri="{FF2B5EF4-FFF2-40B4-BE49-F238E27FC236}">
                <a16:creationId xmlns:a16="http://schemas.microsoft.com/office/drawing/2014/main" id="{9E23FDAF-A367-DD78-EE52-E430D80B27A5}"/>
              </a:ext>
            </a:extLst>
          </p:cNvPr>
          <p:cNvSpPr txBox="1"/>
          <p:nvPr/>
        </p:nvSpPr>
        <p:spPr>
          <a:xfrm>
            <a:off x="4801386" y="4677747"/>
            <a:ext cx="966140" cy="307777"/>
          </a:xfrm>
          <a:prstGeom prst="rect">
            <a:avLst/>
          </a:prstGeom>
          <a:solidFill>
            <a:srgbClr val="FFFFFF"/>
          </a:solidFill>
          <a:ln>
            <a:solidFill>
              <a:srgbClr val="F9F9F9"/>
            </a:solidFill>
          </a:ln>
        </p:spPr>
        <p:txBody>
          <a:bodyPr wrap="square" rtlCol="0">
            <a:spAutoFit/>
          </a:bodyPr>
          <a:lstStyle/>
          <a:p>
            <a:r>
              <a:rPr lang="en-US" sz="1400" b="1" dirty="0" err="1">
                <a:latin typeface="Arial" panose="020B0604020202020204" pitchFamily="34" charset="0"/>
                <a:cs typeface="Arial" panose="020B0604020202020204" pitchFamily="34" charset="0"/>
              </a:rPr>
              <a:t>Konfime</a:t>
            </a:r>
            <a:endParaRPr lang="es-AR" b="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4DD3EA09-3125-33BF-55B5-AD36C9A4FD77}"/>
              </a:ext>
            </a:extLst>
          </p:cNvPr>
          <p:cNvSpPr txBox="1"/>
          <p:nvPr/>
        </p:nvSpPr>
        <p:spPr>
          <a:xfrm>
            <a:off x="4947557" y="5357675"/>
            <a:ext cx="3984172" cy="430887"/>
          </a:xfrm>
          <a:prstGeom prst="rect">
            <a:avLst/>
          </a:prstGeom>
          <a:solidFill>
            <a:srgbClr val="FFFFFF"/>
          </a:solidFill>
          <a:ln>
            <a:noFill/>
          </a:ln>
        </p:spPr>
        <p:txBody>
          <a:bodyPr wrap="square" rtlCol="0">
            <a:spAutoFit/>
          </a:bodyPr>
          <a:lstStyle/>
          <a:p>
            <a:r>
              <a:rPr lang="pt-BR" sz="1100" dirty="0" err="1">
                <a:solidFill>
                  <a:schemeClr val="bg2">
                    <a:lumMod val="25000"/>
                  </a:schemeClr>
                </a:solidFill>
                <a:latin typeface="Arial" panose="020B0604020202020204" pitchFamily="34" charset="0"/>
                <a:cs typeface="Arial" panose="020B0604020202020204" pitchFamily="34" charset="0"/>
              </a:rPr>
              <a:t>Èske</a:t>
            </a:r>
            <a:r>
              <a:rPr lang="pt-BR" sz="1100" dirty="0">
                <a:solidFill>
                  <a:schemeClr val="bg2">
                    <a:lumMod val="25000"/>
                  </a:schemeClr>
                </a:solidFill>
                <a:latin typeface="Arial" panose="020B0604020202020204" pitchFamily="34" charset="0"/>
                <a:cs typeface="Arial" panose="020B0604020202020204" pitchFamily="34" charset="0"/>
              </a:rPr>
              <a:t> ou </a:t>
            </a:r>
            <a:r>
              <a:rPr lang="pt-BR" sz="1100" dirty="0" err="1">
                <a:solidFill>
                  <a:schemeClr val="bg2">
                    <a:lumMod val="25000"/>
                  </a:schemeClr>
                </a:solidFill>
                <a:latin typeface="Arial" panose="020B0604020202020204" pitchFamily="34" charset="0"/>
                <a:cs typeface="Arial" panose="020B0604020202020204" pitchFamily="34" charset="0"/>
              </a:rPr>
              <a:t>sèten</a:t>
            </a:r>
            <a:r>
              <a:rPr lang="pt-BR" sz="1100" dirty="0">
                <a:solidFill>
                  <a:schemeClr val="bg2">
                    <a:lumMod val="25000"/>
                  </a:schemeClr>
                </a:solidFill>
                <a:latin typeface="Arial" panose="020B0604020202020204" pitchFamily="34" charset="0"/>
                <a:cs typeface="Arial" panose="020B0604020202020204" pitchFamily="34" charset="0"/>
              </a:rPr>
              <a:t> ou </a:t>
            </a:r>
            <a:r>
              <a:rPr lang="pt-BR" sz="1100" dirty="0" err="1">
                <a:solidFill>
                  <a:schemeClr val="bg2">
                    <a:lumMod val="25000"/>
                  </a:schemeClr>
                </a:solidFill>
                <a:latin typeface="Arial" panose="020B0604020202020204" pitchFamily="34" charset="0"/>
                <a:cs typeface="Arial" panose="020B0604020202020204" pitchFamily="34" charset="0"/>
              </a:rPr>
              <a:t>vle</a:t>
            </a:r>
            <a:r>
              <a:rPr lang="pt-BR" sz="1100" dirty="0">
                <a:solidFill>
                  <a:schemeClr val="bg2">
                    <a:lumMod val="25000"/>
                  </a:schemeClr>
                </a:solidFill>
                <a:latin typeface="Arial" panose="020B0604020202020204" pitchFamily="34" charset="0"/>
                <a:cs typeface="Arial" panose="020B0604020202020204" pitchFamily="34" charset="0"/>
              </a:rPr>
              <a:t> retire Elèv Demo/</a:t>
            </a:r>
            <a:r>
              <a:rPr lang="pt-BR" sz="1100" dirty="0" err="1">
                <a:solidFill>
                  <a:schemeClr val="bg2">
                    <a:lumMod val="25000"/>
                  </a:schemeClr>
                </a:solidFill>
                <a:latin typeface="Arial" panose="020B0604020202020204" pitchFamily="34" charset="0"/>
                <a:cs typeface="Arial" panose="020B0604020202020204" pitchFamily="34" charset="0"/>
              </a:rPr>
              <a:t>Esè</a:t>
            </a:r>
            <a:r>
              <a:rPr lang="pt-BR" sz="1100" dirty="0">
                <a:solidFill>
                  <a:schemeClr val="bg2">
                    <a:lumMod val="25000"/>
                  </a:schemeClr>
                </a:solidFill>
                <a:latin typeface="Arial" panose="020B0604020202020204" pitchFamily="34" charset="0"/>
                <a:cs typeface="Arial" panose="020B0604020202020204" pitchFamily="34" charset="0"/>
              </a:rPr>
              <a:t> 1 sou </a:t>
            </a:r>
            <a:r>
              <a:rPr lang="pt-BR" sz="1100" dirty="0" err="1">
                <a:solidFill>
                  <a:schemeClr val="bg2">
                    <a:lumMod val="25000"/>
                  </a:schemeClr>
                </a:solidFill>
                <a:latin typeface="Arial" panose="020B0604020202020204" pitchFamily="34" charset="0"/>
                <a:cs typeface="Arial" panose="020B0604020202020204" pitchFamily="34" charset="0"/>
              </a:rPr>
              <a:t>kont</a:t>
            </a:r>
            <a:endParaRPr lang="pt-BR" sz="1100" dirty="0">
              <a:solidFill>
                <a:schemeClr val="bg2">
                  <a:lumMod val="25000"/>
                </a:schemeClr>
              </a:solidFill>
              <a:latin typeface="Arial" panose="020B0604020202020204" pitchFamily="34" charset="0"/>
              <a:cs typeface="Arial" panose="020B0604020202020204" pitchFamily="34" charset="0"/>
            </a:endParaRPr>
          </a:p>
          <a:p>
            <a:r>
              <a:rPr lang="pt-BR" sz="1100" dirty="0">
                <a:solidFill>
                  <a:schemeClr val="bg2">
                    <a:lumMod val="25000"/>
                  </a:schemeClr>
                </a:solidFill>
                <a:latin typeface="Arial" panose="020B0604020202020204" pitchFamily="34" charset="0"/>
                <a:cs typeface="Arial" panose="020B0604020202020204" pitchFamily="34" charset="0"/>
              </a:rPr>
              <a:t>ou a?</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B3B282C6-A48F-6078-B8AE-AF127B79A182}"/>
              </a:ext>
            </a:extLst>
          </p:cNvPr>
          <p:cNvSpPr txBox="1"/>
          <p:nvPr/>
        </p:nvSpPr>
        <p:spPr>
          <a:xfrm>
            <a:off x="8261868" y="6045724"/>
            <a:ext cx="368358" cy="230832"/>
          </a:xfrm>
          <a:prstGeom prst="rect">
            <a:avLst/>
          </a:prstGeom>
          <a:solidFill>
            <a:srgbClr val="22608F"/>
          </a:solidFill>
          <a:ln>
            <a:noFill/>
          </a:ln>
        </p:spPr>
        <p:txBody>
          <a:bodyPr wrap="square" rtlCol="0">
            <a:spAutoFit/>
          </a:bodyPr>
          <a:lstStyle/>
          <a:p>
            <a:pPr algn="ctr"/>
            <a:r>
              <a:rPr lang="en-US" sz="900" dirty="0">
                <a:solidFill>
                  <a:schemeClr val="bg1"/>
                </a:solidFill>
                <a:latin typeface="Arial" panose="020B0604020202020204" pitchFamily="34" charset="0"/>
                <a:cs typeface="Arial" panose="020B0604020202020204" pitchFamily="34" charset="0"/>
              </a:rPr>
              <a:t>OK</a:t>
            </a:r>
            <a:endParaRPr lang="es-AR" sz="800"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4007333C-257E-5A3F-6D0F-05ABE7FC4F56}"/>
              </a:ext>
            </a:extLst>
          </p:cNvPr>
          <p:cNvSpPr txBox="1"/>
          <p:nvPr/>
        </p:nvSpPr>
        <p:spPr>
          <a:xfrm>
            <a:off x="8737485" y="6045724"/>
            <a:ext cx="601145" cy="230832"/>
          </a:xfrm>
          <a:prstGeom prst="rect">
            <a:avLst/>
          </a:prstGeom>
          <a:solidFill>
            <a:srgbClr val="22608F"/>
          </a:solidFill>
          <a:ln>
            <a:noFill/>
          </a:ln>
        </p:spPr>
        <p:txBody>
          <a:bodyPr wrap="square" rtlCol="0">
            <a:spAutoFit/>
          </a:bodyPr>
          <a:lstStyle/>
          <a:p>
            <a:pPr algn="ctr"/>
            <a:r>
              <a:rPr lang="en-US" sz="900" dirty="0">
                <a:solidFill>
                  <a:schemeClr val="bg1"/>
                </a:solidFill>
                <a:latin typeface="Arial" panose="020B0604020202020204" pitchFamily="34" charset="0"/>
                <a:cs typeface="Arial" panose="020B0604020202020204" pitchFamily="34" charset="0"/>
              </a:rPr>
              <a:t>Anile</a:t>
            </a:r>
            <a:endParaRPr lang="es-AR" sz="800" dirty="0">
              <a:solidFill>
                <a:schemeClr val="bg1"/>
              </a:solidFill>
              <a:latin typeface="Arial" panose="020B0604020202020204" pitchFamily="34" charset="0"/>
              <a:cs typeface="Arial" panose="020B0604020202020204" pitchFamily="34" charset="0"/>
            </a:endParaRPr>
          </a:p>
        </p:txBody>
      </p:sp>
      <p:sp>
        <p:nvSpPr>
          <p:cNvPr id="10" name="Slide Number Placeholder 6">
            <a:extLst>
              <a:ext uri="{FF2B5EF4-FFF2-40B4-BE49-F238E27FC236}">
                <a16:creationId xmlns:a16="http://schemas.microsoft.com/office/drawing/2014/main" id="{7844E0A4-ADBF-EE54-A58D-6651681E1B59}"/>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8</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85585EC0-2F19-3E0A-C7F8-5B5556613FB1}"/>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74AF078-450F-F21C-2F05-0EB3979BD43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45312C1D-9EB6-BF85-C6B4-6603AC08E670}"/>
              </a:ext>
              <a:ext uri="{C183D7F6-B498-43B3-948B-1728B52AA6E4}">
                <adec:decorative xmlns:adec="http://schemas.microsoft.com/office/drawing/2017/decorative" val="1"/>
              </a:ext>
            </a:extLst>
          </p:cNvPr>
          <p:cNvCxnSpPr>
            <a:cxnSpLocks/>
          </p:cNvCxnSpPr>
          <p:nvPr/>
        </p:nvCxnSpPr>
        <p:spPr>
          <a:xfrm flipH="1">
            <a:off x="8400422" y="3289780"/>
            <a:ext cx="1335437" cy="1764541"/>
          </a:xfrm>
          <a:prstGeom prst="straightConnector1">
            <a:avLst/>
          </a:prstGeom>
          <a:ln w="60325">
            <a:solidFill>
              <a:srgbClr val="1A4785"/>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69AB1E7F-AF17-14B6-9AA0-B01E2C38F7D7}"/>
              </a:ext>
              <a:ext uri="{C183D7F6-B498-43B3-948B-1728B52AA6E4}">
                <adec:decorative xmlns:adec="http://schemas.microsoft.com/office/drawing/2017/decorative" val="1"/>
              </a:ext>
            </a:extLst>
          </p:cNvPr>
          <p:cNvSpPr/>
          <p:nvPr/>
        </p:nvSpPr>
        <p:spPr>
          <a:xfrm>
            <a:off x="9697423" y="2830203"/>
            <a:ext cx="529941" cy="459577"/>
          </a:xfrm>
          <a:prstGeom prst="rect">
            <a:avLst/>
          </a:prstGeom>
          <a:noFill/>
          <a:ln w="50800">
            <a:solidFill>
              <a:srgbClr val="1A47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5473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24316-C07A-E1C2-41F1-133AF33A9068}"/>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DDDC95C7-E171-270E-D6F8-9F545E4B04EB}"/>
              </a:ext>
            </a:extLst>
          </p:cNvPr>
          <p:cNvSpPr>
            <a:spLocks noGrp="1"/>
          </p:cNvSpPr>
          <p:nvPr>
            <p:ph type="title"/>
          </p:nvPr>
        </p:nvSpPr>
        <p:spPr>
          <a:xfrm>
            <a:off x="12359" y="149294"/>
            <a:ext cx="10515600" cy="624734"/>
          </a:xfrm>
        </p:spPr>
        <p:txBody>
          <a:bodyPr>
            <a:normAutofit fontScale="90000"/>
          </a:bodyPr>
          <a:lstStyle/>
          <a:p>
            <a:r>
              <a:rPr lang="en-US" sz="5300" dirty="0" err="1">
                <a:solidFill>
                  <a:srgbClr val="1A4785"/>
                </a:solidFill>
                <a:latin typeface="Aptos" panose="020B0004020202020204" pitchFamily="34" charset="0"/>
                <a:ea typeface="Open Sans Light" pitchFamily="2" charset="0"/>
                <a:cs typeface="Open Sans Light" pitchFamily="2" charset="0"/>
              </a:rPr>
              <a:t>Chwazi</a:t>
            </a:r>
            <a:r>
              <a:rPr lang="en-US" sz="5300" dirty="0">
                <a:solidFill>
                  <a:srgbClr val="1A4785"/>
                </a:solidFill>
                <a:latin typeface="Aptos" panose="020B0004020202020204" pitchFamily="34" charset="0"/>
                <a:ea typeface="Open Sans Light" pitchFamily="2" charset="0"/>
                <a:cs typeface="Open Sans Light" pitchFamily="2" charset="0"/>
              </a:rPr>
              <a:t> yon Elèv</a:t>
            </a:r>
            <a:endParaRPr lang="en-US" dirty="0"/>
          </a:p>
        </p:txBody>
      </p:sp>
      <p:pic>
        <p:nvPicPr>
          <p:cNvPr id="12" name="Picture 11" descr="Yon kapti ekran paj lis elèv la ki gen 3 elèv demonstrasyon ladan l. Genyen tou yon kare otou yon ikòn meni ki pèmèt ou mete adrès imèl ou ajou oubyen dekonekte sou pòtal la.&#10;&#10;">
            <a:extLst>
              <a:ext uri="{FF2B5EF4-FFF2-40B4-BE49-F238E27FC236}">
                <a16:creationId xmlns:a16="http://schemas.microsoft.com/office/drawing/2014/main" id="{A013BA71-7C2D-A617-CA69-F031186C90A1}"/>
              </a:ext>
            </a:extLst>
          </p:cNvPr>
          <p:cNvPicPr>
            <a:picLocks noChangeAspect="1"/>
          </p:cNvPicPr>
          <p:nvPr/>
        </p:nvPicPr>
        <p:blipFill>
          <a:blip r:embed="rId2"/>
          <a:stretch>
            <a:fillRect/>
          </a:stretch>
        </p:blipFill>
        <p:spPr>
          <a:xfrm>
            <a:off x="2529026" y="1043016"/>
            <a:ext cx="7133946" cy="4515984"/>
          </a:xfrm>
          <a:prstGeom prst="rect">
            <a:avLst/>
          </a:prstGeom>
        </p:spPr>
      </p:pic>
      <p:sp>
        <p:nvSpPr>
          <p:cNvPr id="15" name="Rectangle 14">
            <a:extLst>
              <a:ext uri="{FF2B5EF4-FFF2-40B4-BE49-F238E27FC236}">
                <a16:creationId xmlns:a16="http://schemas.microsoft.com/office/drawing/2014/main" id="{8B776AE7-389D-0DEE-97DD-56EB8A12C308}"/>
              </a:ext>
              <a:ext uri="{C183D7F6-B498-43B3-948B-1728B52AA6E4}">
                <adec:decorative xmlns:adec="http://schemas.microsoft.com/office/drawing/2017/decorative" val="1"/>
              </a:ext>
            </a:extLst>
          </p:cNvPr>
          <p:cNvSpPr/>
          <p:nvPr/>
        </p:nvSpPr>
        <p:spPr>
          <a:xfrm>
            <a:off x="4503832" y="1385287"/>
            <a:ext cx="1914335" cy="35813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17" name="TextBox 16">
            <a:extLst>
              <a:ext uri="{FF2B5EF4-FFF2-40B4-BE49-F238E27FC236}">
                <a16:creationId xmlns:a16="http://schemas.microsoft.com/office/drawing/2014/main" id="{C1978F97-BC52-1739-4B13-03655E2D3D9C}"/>
              </a:ext>
            </a:extLst>
          </p:cNvPr>
          <p:cNvSpPr txBox="1"/>
          <p:nvPr/>
        </p:nvSpPr>
        <p:spPr>
          <a:xfrm>
            <a:off x="4503832" y="1344031"/>
            <a:ext cx="2183348" cy="461665"/>
          </a:xfrm>
          <a:prstGeom prst="rect">
            <a:avLst/>
          </a:prstGeom>
          <a:noFill/>
          <a:ln>
            <a:noFill/>
          </a:ln>
        </p:spPr>
        <p:txBody>
          <a:bodyPr wrap="square" rtlCol="0">
            <a:spAutoFit/>
          </a:bodyPr>
          <a:lstStyle/>
          <a:p>
            <a:r>
              <a:rPr lang="es-AR" sz="1200" dirty="0" err="1">
                <a:latin typeface="Aptos Slab Light" panose="020F05020202040A0204" pitchFamily="34" charset="0"/>
                <a:cs typeface="Arial" panose="020B0604020202020204" pitchFamily="34" charset="0"/>
              </a:rPr>
              <a:t>Depatman</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Edikasyon</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Primè</a:t>
            </a:r>
            <a:r>
              <a:rPr lang="es-AR" sz="1200" dirty="0">
                <a:latin typeface="Aptos Slab Light" panose="020F05020202040A0204" pitchFamily="34" charset="0"/>
                <a:cs typeface="Arial" panose="020B0604020202020204" pitchFamily="34" charset="0"/>
              </a:rPr>
              <a:t> ak </a:t>
            </a:r>
            <a:r>
              <a:rPr lang="es-AR" sz="1200" dirty="0" err="1">
                <a:latin typeface="Aptos Slab Light" panose="020F05020202040A0204" pitchFamily="34" charset="0"/>
                <a:cs typeface="Arial" panose="020B0604020202020204" pitchFamily="34" charset="0"/>
              </a:rPr>
              <a:t>Segondè</a:t>
            </a:r>
            <a:endParaRPr lang="es-AR" sz="1200" dirty="0">
              <a:latin typeface="Aptos Slab Light" panose="020F05020202040A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A778A3C-454A-6083-F63C-649DBE520B39}"/>
              </a:ext>
            </a:extLst>
          </p:cNvPr>
          <p:cNvSpPr txBox="1"/>
          <p:nvPr/>
        </p:nvSpPr>
        <p:spPr>
          <a:xfrm>
            <a:off x="7935686" y="1982887"/>
            <a:ext cx="954315" cy="246221"/>
          </a:xfrm>
          <a:prstGeom prst="rect">
            <a:avLst/>
          </a:prstGeom>
          <a:solidFill>
            <a:srgbClr val="F9F9F9"/>
          </a:solidFill>
          <a:ln>
            <a:noFill/>
          </a:ln>
        </p:spPr>
        <p:txBody>
          <a:bodyPr wrap="square" rtlCol="0">
            <a:spAutoFit/>
          </a:bodyPr>
          <a:lstStyle/>
          <a:p>
            <a:r>
              <a:rPr lang="en-US" sz="1000" b="1" dirty="0">
                <a:solidFill>
                  <a:srgbClr val="22608F"/>
                </a:solidFill>
                <a:latin typeface="Arial" panose="020B0604020202020204" pitchFamily="34" charset="0"/>
                <a:cs typeface="Arial" panose="020B0604020202020204" pitchFamily="34" charset="0"/>
              </a:rPr>
              <a:t>An </a:t>
            </a:r>
            <a:r>
              <a:rPr lang="en-US" sz="1000" b="1" dirty="0" err="1">
                <a:solidFill>
                  <a:srgbClr val="22608F"/>
                </a:solidFill>
                <a:latin typeface="Arial" panose="020B0604020202020204" pitchFamily="34" charset="0"/>
                <a:cs typeface="Arial" panose="020B0604020202020204" pitchFamily="34" charset="0"/>
              </a:rPr>
              <a:t>Espanyòl</a:t>
            </a:r>
            <a:endParaRPr lang="es-AR" sz="1000" b="1" dirty="0">
              <a:solidFill>
                <a:srgbClr val="22608F"/>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FD9F2B0F-4F27-4A5E-8DAA-498BF5242281}"/>
              </a:ext>
              <a:ext uri="{C183D7F6-B498-43B3-948B-1728B52AA6E4}">
                <adec:decorative xmlns:adec="http://schemas.microsoft.com/office/drawing/2017/decorative" val="1"/>
              </a:ext>
            </a:extLst>
          </p:cNvPr>
          <p:cNvSpPr/>
          <p:nvPr/>
        </p:nvSpPr>
        <p:spPr>
          <a:xfrm>
            <a:off x="8715760" y="2348368"/>
            <a:ext cx="688741" cy="185474"/>
          </a:xfrm>
          <a:prstGeom prst="rect">
            <a:avLst/>
          </a:prstGeom>
          <a:solidFill>
            <a:srgbClr val="E9EC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TextBox 20">
            <a:extLst>
              <a:ext uri="{FF2B5EF4-FFF2-40B4-BE49-F238E27FC236}">
                <a16:creationId xmlns:a16="http://schemas.microsoft.com/office/drawing/2014/main" id="{DB313D20-F13D-307C-9C09-2A8F5DE3F1D2}"/>
              </a:ext>
            </a:extLst>
          </p:cNvPr>
          <p:cNvSpPr txBox="1"/>
          <p:nvPr/>
        </p:nvSpPr>
        <p:spPr>
          <a:xfrm>
            <a:off x="8512047" y="2345417"/>
            <a:ext cx="892454" cy="246221"/>
          </a:xfrm>
          <a:prstGeom prst="rect">
            <a:avLst/>
          </a:prstGeom>
          <a:noFill/>
          <a:ln>
            <a:noFill/>
          </a:ln>
        </p:spPr>
        <p:txBody>
          <a:bodyPr wrap="square" rtlCol="0">
            <a:spAutoFit/>
          </a:bodyPr>
          <a:lstStyle/>
          <a:p>
            <a:pPr algn="r"/>
            <a:r>
              <a:rPr lang="es-AR" sz="1000" b="1" dirty="0" err="1">
                <a:solidFill>
                  <a:srgbClr val="22608F"/>
                </a:solidFill>
                <a:latin typeface="Arial" panose="020B0604020202020204" pitchFamily="34" charset="0"/>
                <a:cs typeface="Arial" panose="020B0604020202020204" pitchFamily="34" charset="0"/>
              </a:rPr>
              <a:t>Èd</a:t>
            </a:r>
            <a:endParaRPr lang="es-AR" sz="1000" b="1" dirty="0">
              <a:solidFill>
                <a:srgbClr val="22608F"/>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172184B-D255-4EBC-D45B-130D25CD9FBA}"/>
              </a:ext>
            </a:extLst>
          </p:cNvPr>
          <p:cNvSpPr txBox="1"/>
          <p:nvPr/>
        </p:nvSpPr>
        <p:spPr>
          <a:xfrm>
            <a:off x="8548644" y="2638735"/>
            <a:ext cx="1074782" cy="246221"/>
          </a:xfrm>
          <a:prstGeom prst="rect">
            <a:avLst/>
          </a:prstGeom>
          <a:solidFill>
            <a:srgbClr val="E9ECEF"/>
          </a:solidFill>
          <a:ln>
            <a:noFill/>
          </a:ln>
        </p:spPr>
        <p:txBody>
          <a:bodyPr wrap="square" rtlCol="0">
            <a:spAutoFit/>
          </a:bodyPr>
          <a:lstStyle/>
          <a:p>
            <a:pPr algn="r"/>
            <a:r>
              <a:rPr lang="es-AR" sz="1000" b="1" dirty="0" err="1">
                <a:solidFill>
                  <a:srgbClr val="22608F"/>
                </a:solidFill>
                <a:latin typeface="Arial" panose="020B0604020202020204" pitchFamily="34" charset="0"/>
                <a:cs typeface="Arial" panose="020B0604020202020204" pitchFamily="34" charset="0"/>
              </a:rPr>
              <a:t>Aktyalize</a:t>
            </a:r>
            <a:r>
              <a:rPr lang="es-AR" sz="1000" b="1" dirty="0">
                <a:solidFill>
                  <a:srgbClr val="22608F"/>
                </a:solidFill>
                <a:latin typeface="Arial" panose="020B0604020202020204" pitchFamily="34" charset="0"/>
                <a:cs typeface="Arial" panose="020B0604020202020204" pitchFamily="34" charset="0"/>
              </a:rPr>
              <a:t> </a:t>
            </a:r>
            <a:r>
              <a:rPr lang="es-AR" sz="1000" b="1" dirty="0" err="1">
                <a:solidFill>
                  <a:srgbClr val="22608F"/>
                </a:solidFill>
                <a:latin typeface="Arial" panose="020B0604020202020204" pitchFamily="34" charset="0"/>
                <a:cs typeface="Arial" panose="020B0604020202020204" pitchFamily="34" charset="0"/>
              </a:rPr>
              <a:t>Imèl</a:t>
            </a:r>
            <a:endParaRPr lang="es-AR" sz="1000" b="1" dirty="0">
              <a:solidFill>
                <a:srgbClr val="22608F"/>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B6E775A8-057F-0DEB-D67B-6B5875DD81BA}"/>
              </a:ext>
            </a:extLst>
          </p:cNvPr>
          <p:cNvSpPr txBox="1"/>
          <p:nvPr/>
        </p:nvSpPr>
        <p:spPr>
          <a:xfrm>
            <a:off x="8548644" y="2932053"/>
            <a:ext cx="1074782" cy="246221"/>
          </a:xfrm>
          <a:prstGeom prst="rect">
            <a:avLst/>
          </a:prstGeom>
          <a:solidFill>
            <a:srgbClr val="E9ECEF"/>
          </a:solidFill>
          <a:ln>
            <a:noFill/>
          </a:ln>
        </p:spPr>
        <p:txBody>
          <a:bodyPr wrap="square" rtlCol="0">
            <a:spAutoFit/>
          </a:bodyPr>
          <a:lstStyle/>
          <a:p>
            <a:pPr algn="r"/>
            <a:r>
              <a:rPr lang="es-AR" sz="1000" b="1" dirty="0" err="1">
                <a:solidFill>
                  <a:srgbClr val="22608F"/>
                </a:solidFill>
                <a:latin typeface="Arial" panose="020B0604020202020204" pitchFamily="34" charset="0"/>
                <a:cs typeface="Arial" panose="020B0604020202020204" pitchFamily="34" charset="0"/>
              </a:rPr>
              <a:t>Dekonekte</a:t>
            </a:r>
            <a:endParaRPr lang="es-AR" sz="1000" b="1" dirty="0">
              <a:solidFill>
                <a:srgbClr val="22608F"/>
              </a:solidFill>
              <a:latin typeface="Arial" panose="020B0604020202020204" pitchFamily="34" charset="0"/>
              <a:cs typeface="Arial" panose="020B0604020202020204" pitchFamily="34" charset="0"/>
            </a:endParaRPr>
          </a:p>
        </p:txBody>
      </p:sp>
      <p:sp>
        <p:nvSpPr>
          <p:cNvPr id="4" name="Rounded Rectangular Callout 11">
            <a:extLst>
              <a:ext uri="{FF2B5EF4-FFF2-40B4-BE49-F238E27FC236}">
                <a16:creationId xmlns:a16="http://schemas.microsoft.com/office/drawing/2014/main" id="{26A4F22A-1EB1-97C9-296E-BE317544E7C8}"/>
              </a:ext>
            </a:extLst>
          </p:cNvPr>
          <p:cNvSpPr/>
          <p:nvPr/>
        </p:nvSpPr>
        <p:spPr>
          <a:xfrm>
            <a:off x="9917723" y="2460833"/>
            <a:ext cx="2091164" cy="2215076"/>
          </a:xfrm>
          <a:prstGeom prst="wedgeRoundRectCallout">
            <a:avLst>
              <a:gd name="adj1" fmla="val -70828"/>
              <a:gd name="adj2" fmla="val -71956"/>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ptos" panose="020B0004020202020204" pitchFamily="34" charset="0"/>
              </a:rPr>
              <a:t>Klike sou </a:t>
            </a:r>
            <a:r>
              <a:rPr lang="en-US" dirty="0" err="1">
                <a:solidFill>
                  <a:schemeClr val="bg1"/>
                </a:solidFill>
                <a:latin typeface="Aptos" panose="020B0004020202020204" pitchFamily="34" charset="0"/>
              </a:rPr>
              <a:t>ikòn</a:t>
            </a:r>
            <a:endParaRPr lang="en-US" dirty="0">
              <a:solidFill>
                <a:schemeClr val="bg1"/>
              </a:solidFill>
              <a:latin typeface="Aptos" panose="020B0004020202020204" pitchFamily="34" charset="0"/>
            </a:endParaRPr>
          </a:p>
          <a:p>
            <a:pPr algn="ctr"/>
            <a:r>
              <a:rPr lang="en-US" dirty="0" err="1">
                <a:solidFill>
                  <a:schemeClr val="bg1"/>
                </a:solidFill>
                <a:latin typeface="Aptos" panose="020B0004020202020204" pitchFamily="34" charset="0"/>
              </a:rPr>
              <a:t>meni</a:t>
            </a:r>
            <a:r>
              <a:rPr lang="en-US" dirty="0">
                <a:solidFill>
                  <a:schemeClr val="bg1"/>
                </a:solidFill>
                <a:latin typeface="Aptos" panose="020B0004020202020204" pitchFamily="34" charset="0"/>
              </a:rPr>
              <a:t> an </a:t>
            </a:r>
            <a:r>
              <a:rPr lang="en-US" dirty="0" err="1">
                <a:solidFill>
                  <a:schemeClr val="bg1"/>
                </a:solidFill>
                <a:latin typeface="Aptos" panose="020B0004020202020204" pitchFamily="34" charset="0"/>
              </a:rPr>
              <a:t>pou</a:t>
            </a:r>
            <a:r>
              <a:rPr lang="en-US" dirty="0">
                <a:solidFill>
                  <a:schemeClr val="bg1"/>
                </a:solidFill>
                <a:latin typeface="Aptos" panose="020B0004020202020204" pitchFamily="34" charset="0"/>
              </a:rPr>
              <a:t> mete </a:t>
            </a:r>
            <a:r>
              <a:rPr lang="en-US" dirty="0" err="1">
                <a:solidFill>
                  <a:schemeClr val="bg1"/>
                </a:solidFill>
                <a:latin typeface="Aptos" panose="020B0004020202020204" pitchFamily="34" charset="0"/>
              </a:rPr>
              <a:t>ajou</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adrès</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imèl</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ou</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oswa</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pou</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dekonekte</a:t>
            </a:r>
            <a:r>
              <a:rPr lang="en-US" dirty="0">
                <a:solidFill>
                  <a:schemeClr val="bg1"/>
                </a:solidFill>
                <a:latin typeface="Aptos" panose="020B0004020202020204" pitchFamily="34" charset="0"/>
              </a:rPr>
              <a:t> sou </a:t>
            </a:r>
            <a:r>
              <a:rPr lang="en-US" dirty="0" err="1">
                <a:solidFill>
                  <a:schemeClr val="bg1"/>
                </a:solidFill>
                <a:latin typeface="Aptos" panose="020B0004020202020204" pitchFamily="34" charset="0"/>
              </a:rPr>
              <a:t>pòtay</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fanmi</a:t>
            </a:r>
            <a:r>
              <a:rPr lang="en-US" dirty="0">
                <a:solidFill>
                  <a:schemeClr val="bg1"/>
                </a:solidFill>
                <a:latin typeface="Aptos" panose="020B0004020202020204" pitchFamily="34" charset="0"/>
              </a:rPr>
              <a:t> MCAS la.</a:t>
            </a:r>
          </a:p>
        </p:txBody>
      </p:sp>
      <p:sp>
        <p:nvSpPr>
          <p:cNvPr id="9" name="TextBox 8">
            <a:extLst>
              <a:ext uri="{FF2B5EF4-FFF2-40B4-BE49-F238E27FC236}">
                <a16:creationId xmlns:a16="http://schemas.microsoft.com/office/drawing/2014/main" id="{BF921B46-CA2C-0158-03C8-B4972A7EA98A}"/>
              </a:ext>
            </a:extLst>
          </p:cNvPr>
          <p:cNvSpPr txBox="1"/>
          <p:nvPr/>
        </p:nvSpPr>
        <p:spPr>
          <a:xfrm>
            <a:off x="2918764" y="2648003"/>
            <a:ext cx="1877059" cy="338554"/>
          </a:xfrm>
          <a:prstGeom prst="rect">
            <a:avLst/>
          </a:prstGeom>
          <a:solidFill>
            <a:srgbClr val="F9F9F9"/>
          </a:solidFill>
          <a:ln>
            <a:solidFill>
              <a:srgbClr val="F9F9F9"/>
            </a:solidFill>
          </a:ln>
        </p:spPr>
        <p:txBody>
          <a:bodyPr wrap="square" rtlCol="0">
            <a:spAutoFit/>
          </a:bodyPr>
          <a:lstStyle/>
          <a:p>
            <a:r>
              <a:rPr lang="en-US" sz="1600" dirty="0">
                <a:solidFill>
                  <a:schemeClr val="bg2">
                    <a:lumMod val="25000"/>
                  </a:schemeClr>
                </a:solidFill>
                <a:latin typeface="Arial" panose="020B0604020202020204" pitchFamily="34" charset="0"/>
                <a:cs typeface="Arial" panose="020B0604020202020204" pitchFamily="34" charset="0"/>
              </a:rPr>
              <a:t>Elèv </a:t>
            </a:r>
            <a:r>
              <a:rPr lang="en-US" sz="1600" dirty="0" err="1">
                <a:solidFill>
                  <a:schemeClr val="bg2">
                    <a:lumMod val="25000"/>
                  </a:schemeClr>
                </a:solidFill>
                <a:latin typeface="Arial" panose="020B0604020202020204" pitchFamily="34" charset="0"/>
                <a:cs typeface="Arial" panose="020B0604020202020204" pitchFamily="34" charset="0"/>
              </a:rPr>
              <a:t>ou</a:t>
            </a:r>
            <a:r>
              <a:rPr lang="en-US" sz="1600" dirty="0">
                <a:solidFill>
                  <a:schemeClr val="bg2">
                    <a:lumMod val="25000"/>
                  </a:schemeClr>
                </a:solidFill>
                <a:latin typeface="Arial" panose="020B0604020202020204" pitchFamily="34" charset="0"/>
                <a:cs typeface="Arial" panose="020B0604020202020204" pitchFamily="34" charset="0"/>
              </a:rPr>
              <a:t> a (</a:t>
            </a:r>
            <a:r>
              <a:rPr lang="en-US" sz="1600" dirty="0" err="1">
                <a:solidFill>
                  <a:schemeClr val="bg2">
                    <a:lumMod val="25000"/>
                  </a:schemeClr>
                </a:solidFill>
                <a:latin typeface="Arial" panose="020B0604020202020204" pitchFamily="34" charset="0"/>
                <a:cs typeface="Arial" panose="020B0604020202020204" pitchFamily="34" charset="0"/>
              </a:rPr>
              <a:t>yo</a:t>
            </a:r>
            <a:r>
              <a:rPr lang="en-US" sz="1600" dirty="0">
                <a:solidFill>
                  <a:schemeClr val="bg2">
                    <a:lumMod val="25000"/>
                  </a:schemeClr>
                </a:solidFill>
                <a:latin typeface="Arial" panose="020B0604020202020204" pitchFamily="34" charset="0"/>
                <a:cs typeface="Arial" panose="020B0604020202020204" pitchFamily="34" charset="0"/>
              </a:rPr>
              <a:t>):</a:t>
            </a:r>
          </a:p>
        </p:txBody>
      </p:sp>
      <p:sp>
        <p:nvSpPr>
          <p:cNvPr id="13" name="TextBox 12">
            <a:extLst>
              <a:ext uri="{FF2B5EF4-FFF2-40B4-BE49-F238E27FC236}">
                <a16:creationId xmlns:a16="http://schemas.microsoft.com/office/drawing/2014/main" id="{1153AB5F-33C2-6636-3CD6-B6EF5E1236ED}"/>
              </a:ext>
            </a:extLst>
          </p:cNvPr>
          <p:cNvSpPr txBox="1"/>
          <p:nvPr/>
        </p:nvSpPr>
        <p:spPr>
          <a:xfrm>
            <a:off x="2898785" y="3245850"/>
            <a:ext cx="2061835" cy="369332"/>
          </a:xfrm>
          <a:prstGeom prst="rect">
            <a:avLst/>
          </a:prstGeom>
          <a:solidFill>
            <a:srgbClr val="F9F9F9"/>
          </a:solidFill>
          <a:ln>
            <a:solidFill>
              <a:srgbClr val="F9F9F9"/>
            </a:solidFill>
          </a:ln>
        </p:spPr>
        <p:txBody>
          <a:bodyPr wrap="square" rtlCol="0">
            <a:spAutoFit/>
          </a:bodyPr>
          <a:lstStyle/>
          <a:p>
            <a:r>
              <a:rPr lang="en-US" b="1" dirty="0">
                <a:solidFill>
                  <a:srgbClr val="22608F"/>
                </a:solidFill>
                <a:latin typeface="Arial" panose="020B0604020202020204" pitchFamily="34" charset="0"/>
                <a:cs typeface="Arial" panose="020B0604020202020204" pitchFamily="34" charset="0"/>
              </a:rPr>
              <a:t>Elèv Demo/</a:t>
            </a:r>
            <a:r>
              <a:rPr lang="en-US" b="1" dirty="0" err="1">
                <a:solidFill>
                  <a:srgbClr val="22608F"/>
                </a:solidFill>
                <a:latin typeface="Arial" panose="020B0604020202020204" pitchFamily="34" charset="0"/>
                <a:cs typeface="Arial" panose="020B0604020202020204" pitchFamily="34" charset="0"/>
              </a:rPr>
              <a:t>Esè</a:t>
            </a:r>
            <a:r>
              <a:rPr lang="en-US" b="1" dirty="0">
                <a:solidFill>
                  <a:srgbClr val="22608F"/>
                </a:solidFill>
                <a:latin typeface="Arial" panose="020B0604020202020204" pitchFamily="34" charset="0"/>
                <a:cs typeface="Arial" panose="020B0604020202020204" pitchFamily="34" charset="0"/>
              </a:rPr>
              <a:t> 1</a:t>
            </a:r>
          </a:p>
        </p:txBody>
      </p:sp>
      <p:sp>
        <p:nvSpPr>
          <p:cNvPr id="3" name="Rounded Rectangular Callout 9">
            <a:extLst>
              <a:ext uri="{FF2B5EF4-FFF2-40B4-BE49-F238E27FC236}">
                <a16:creationId xmlns:a16="http://schemas.microsoft.com/office/drawing/2014/main" id="{68521DCF-AB83-D174-4A12-E6AA80048AC5}"/>
              </a:ext>
            </a:extLst>
          </p:cNvPr>
          <p:cNvSpPr/>
          <p:nvPr/>
        </p:nvSpPr>
        <p:spPr>
          <a:xfrm>
            <a:off x="183113" y="1611136"/>
            <a:ext cx="1997379" cy="1443153"/>
          </a:xfrm>
          <a:prstGeom prst="wedgeRoundRectCallout">
            <a:avLst>
              <a:gd name="adj1" fmla="val 77321"/>
              <a:gd name="adj2" fmla="val 78900"/>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latin typeface="Aptos" panose="020B0004020202020204" pitchFamily="34" charset="0"/>
              </a:rPr>
              <a:t>Pou w </a:t>
            </a:r>
            <a:r>
              <a:rPr lang="en-US" dirty="0" err="1">
                <a:solidFill>
                  <a:schemeClr val="bg1"/>
                </a:solidFill>
                <a:latin typeface="Aptos" panose="020B0004020202020204" pitchFamily="34" charset="0"/>
              </a:rPr>
              <a:t>afiche</a:t>
            </a:r>
            <a:endParaRPr lang="en-US" dirty="0">
              <a:solidFill>
                <a:schemeClr val="bg1"/>
              </a:solidFill>
              <a:latin typeface="Aptos" panose="020B0004020202020204" pitchFamily="34" charset="0"/>
            </a:endParaRPr>
          </a:p>
          <a:p>
            <a:pPr algn="ctr"/>
            <a:r>
              <a:rPr lang="en-US" dirty="0" err="1">
                <a:solidFill>
                  <a:schemeClr val="bg1"/>
                </a:solidFill>
                <a:latin typeface="Aptos" panose="020B0004020202020204" pitchFamily="34" charset="0"/>
              </a:rPr>
              <a:t>istorik</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tès</a:t>
            </a:r>
            <a:r>
              <a:rPr lang="en-US" dirty="0">
                <a:solidFill>
                  <a:schemeClr val="bg1"/>
                </a:solidFill>
                <a:latin typeface="Aptos" panose="020B0004020202020204" pitchFamily="34" charset="0"/>
              </a:rPr>
              <a:t> yon</a:t>
            </a:r>
          </a:p>
          <a:p>
            <a:pPr algn="ctr"/>
            <a:r>
              <a:rPr lang="en-US" dirty="0" err="1">
                <a:solidFill>
                  <a:schemeClr val="bg1"/>
                </a:solidFill>
                <a:latin typeface="Aptos" panose="020B0004020202020204" pitchFamily="34" charset="0"/>
              </a:rPr>
              <a:t>elèv</a:t>
            </a:r>
            <a:r>
              <a:rPr lang="en-US" dirty="0">
                <a:solidFill>
                  <a:schemeClr val="bg1"/>
                </a:solidFill>
                <a:latin typeface="Aptos" panose="020B0004020202020204" pitchFamily="34" charset="0"/>
              </a:rPr>
              <a:t>, </a:t>
            </a:r>
            <a:r>
              <a:rPr lang="en-US" dirty="0" err="1">
                <a:solidFill>
                  <a:schemeClr val="bg1"/>
                </a:solidFill>
                <a:latin typeface="Aptos" panose="020B0004020202020204" pitchFamily="34" charset="0"/>
              </a:rPr>
              <a:t>chwazi</a:t>
            </a:r>
            <a:r>
              <a:rPr lang="en-US" dirty="0">
                <a:solidFill>
                  <a:schemeClr val="bg1"/>
                </a:solidFill>
                <a:latin typeface="Aptos" panose="020B0004020202020204" pitchFamily="34" charset="0"/>
              </a:rPr>
              <a:t> non</a:t>
            </a:r>
          </a:p>
          <a:p>
            <a:pPr algn="ctr"/>
            <a:r>
              <a:rPr lang="en-US" dirty="0" err="1">
                <a:solidFill>
                  <a:schemeClr val="bg1"/>
                </a:solidFill>
                <a:latin typeface="Aptos" panose="020B0004020202020204" pitchFamily="34" charset="0"/>
              </a:rPr>
              <a:t>elèv</a:t>
            </a:r>
            <a:r>
              <a:rPr lang="en-US" dirty="0">
                <a:solidFill>
                  <a:schemeClr val="bg1"/>
                </a:solidFill>
                <a:latin typeface="Aptos" panose="020B0004020202020204" pitchFamily="34" charset="0"/>
              </a:rPr>
              <a:t> la. </a:t>
            </a:r>
          </a:p>
        </p:txBody>
      </p:sp>
      <p:sp>
        <p:nvSpPr>
          <p:cNvPr id="18" name="TextBox 17">
            <a:extLst>
              <a:ext uri="{FF2B5EF4-FFF2-40B4-BE49-F238E27FC236}">
                <a16:creationId xmlns:a16="http://schemas.microsoft.com/office/drawing/2014/main" id="{8CF16BDF-35D9-C710-7807-8B729F248491}"/>
              </a:ext>
            </a:extLst>
          </p:cNvPr>
          <p:cNvSpPr txBox="1"/>
          <p:nvPr/>
        </p:nvSpPr>
        <p:spPr>
          <a:xfrm>
            <a:off x="2898785" y="3815743"/>
            <a:ext cx="2534136" cy="369332"/>
          </a:xfrm>
          <a:prstGeom prst="rect">
            <a:avLst/>
          </a:prstGeom>
          <a:solidFill>
            <a:srgbClr val="F9F9F9"/>
          </a:solidFill>
          <a:ln>
            <a:solidFill>
              <a:srgbClr val="F9F9F9"/>
            </a:solidFill>
          </a:ln>
        </p:spPr>
        <p:txBody>
          <a:bodyPr wrap="square" rtlCol="0">
            <a:spAutoFit/>
          </a:bodyPr>
          <a:lstStyle/>
          <a:p>
            <a:r>
              <a:rPr lang="en-US" b="1" dirty="0">
                <a:solidFill>
                  <a:srgbClr val="22608F"/>
                </a:solidFill>
                <a:latin typeface="Arial" panose="020B0604020202020204" pitchFamily="34" charset="0"/>
                <a:cs typeface="Arial" panose="020B0604020202020204" pitchFamily="34" charset="0"/>
              </a:rPr>
              <a:t>Elèv Demo/</a:t>
            </a:r>
            <a:r>
              <a:rPr lang="en-US" b="1" dirty="0" err="1">
                <a:solidFill>
                  <a:srgbClr val="22608F"/>
                </a:solidFill>
                <a:latin typeface="Arial" panose="020B0604020202020204" pitchFamily="34" charset="0"/>
                <a:cs typeface="Arial" panose="020B0604020202020204" pitchFamily="34" charset="0"/>
              </a:rPr>
              <a:t>Esè</a:t>
            </a:r>
            <a:r>
              <a:rPr lang="en-US" b="1" dirty="0">
                <a:solidFill>
                  <a:srgbClr val="22608F"/>
                </a:solidFill>
                <a:latin typeface="Arial" panose="020B0604020202020204" pitchFamily="34" charset="0"/>
                <a:cs typeface="Arial" panose="020B0604020202020204" pitchFamily="34" charset="0"/>
              </a:rPr>
              <a:t> 2</a:t>
            </a:r>
            <a:endParaRPr lang="es-AR" b="1" dirty="0">
              <a:solidFill>
                <a:srgbClr val="22608F"/>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8EBC7903-050B-8481-AE17-C9345DEA99FE}"/>
              </a:ext>
            </a:extLst>
          </p:cNvPr>
          <p:cNvSpPr txBox="1"/>
          <p:nvPr/>
        </p:nvSpPr>
        <p:spPr>
          <a:xfrm>
            <a:off x="2898785" y="4387197"/>
            <a:ext cx="2286969" cy="369332"/>
          </a:xfrm>
          <a:prstGeom prst="rect">
            <a:avLst/>
          </a:prstGeom>
          <a:solidFill>
            <a:srgbClr val="F9F9F9"/>
          </a:solidFill>
          <a:ln>
            <a:solidFill>
              <a:srgbClr val="F9F9F9"/>
            </a:solidFill>
          </a:ln>
        </p:spPr>
        <p:txBody>
          <a:bodyPr wrap="square" rtlCol="0">
            <a:spAutoFit/>
          </a:bodyPr>
          <a:lstStyle/>
          <a:p>
            <a:r>
              <a:rPr lang="en-US" b="1" dirty="0">
                <a:solidFill>
                  <a:srgbClr val="22608F"/>
                </a:solidFill>
                <a:latin typeface="Arial" panose="020B0604020202020204" pitchFamily="34" charset="0"/>
                <a:cs typeface="Arial" panose="020B0604020202020204" pitchFamily="34" charset="0"/>
              </a:rPr>
              <a:t>Elèv Demo/</a:t>
            </a:r>
            <a:r>
              <a:rPr lang="en-US" b="1" dirty="0" err="1">
                <a:solidFill>
                  <a:srgbClr val="22608F"/>
                </a:solidFill>
                <a:latin typeface="Arial" panose="020B0604020202020204" pitchFamily="34" charset="0"/>
                <a:cs typeface="Arial" panose="020B0604020202020204" pitchFamily="34" charset="0"/>
              </a:rPr>
              <a:t>Esè</a:t>
            </a:r>
            <a:r>
              <a:rPr lang="en-US" b="1" dirty="0">
                <a:solidFill>
                  <a:srgbClr val="22608F"/>
                </a:solidFill>
                <a:latin typeface="Arial" panose="020B0604020202020204" pitchFamily="34" charset="0"/>
                <a:cs typeface="Arial" panose="020B0604020202020204" pitchFamily="34" charset="0"/>
              </a:rPr>
              <a:t> 3</a:t>
            </a:r>
            <a:endParaRPr lang="es-AR" b="1" dirty="0">
              <a:solidFill>
                <a:srgbClr val="22608F"/>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57A32B08-D80B-306D-7785-DEBE066BAB46}"/>
              </a:ext>
              <a:ext uri="{C183D7F6-B498-43B3-948B-1728B52AA6E4}">
                <adec:decorative xmlns:adec="http://schemas.microsoft.com/office/drawing/2017/decorative" val="1"/>
              </a:ext>
            </a:extLst>
          </p:cNvPr>
          <p:cNvSpPr/>
          <p:nvPr/>
        </p:nvSpPr>
        <p:spPr>
          <a:xfrm>
            <a:off x="3030055" y="5088200"/>
            <a:ext cx="1473777" cy="194936"/>
          </a:xfrm>
          <a:prstGeom prst="roundRect">
            <a:avLst/>
          </a:prstGeom>
          <a:solidFill>
            <a:srgbClr val="F8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TextBox 19">
            <a:extLst>
              <a:ext uri="{FF2B5EF4-FFF2-40B4-BE49-F238E27FC236}">
                <a16:creationId xmlns:a16="http://schemas.microsoft.com/office/drawing/2014/main" id="{F279911A-9025-6134-FF3B-B500C8A56135}"/>
              </a:ext>
            </a:extLst>
          </p:cNvPr>
          <p:cNvSpPr txBox="1"/>
          <p:nvPr/>
        </p:nvSpPr>
        <p:spPr>
          <a:xfrm>
            <a:off x="2966043" y="5031780"/>
            <a:ext cx="1601800" cy="276999"/>
          </a:xfrm>
          <a:prstGeom prst="rect">
            <a:avLst/>
          </a:prstGeom>
          <a:noFill/>
          <a:ln>
            <a:noFill/>
          </a:ln>
        </p:spPr>
        <p:txBody>
          <a:bodyPr wrap="square" rtlCol="0">
            <a:spAutoFit/>
          </a:bodyPr>
          <a:lstStyle/>
          <a:p>
            <a:pPr algn="ctr"/>
            <a:r>
              <a:rPr lang="en-US" sz="1200" dirty="0" err="1">
                <a:solidFill>
                  <a:srgbClr val="22608F"/>
                </a:solidFill>
                <a:latin typeface="Arial" panose="020B0604020202020204" pitchFamily="34" charset="0"/>
                <a:cs typeface="Arial" panose="020B0604020202020204" pitchFamily="34" charset="0"/>
              </a:rPr>
              <a:t>Ajoute</a:t>
            </a:r>
            <a:r>
              <a:rPr lang="en-US" sz="1200" dirty="0">
                <a:solidFill>
                  <a:srgbClr val="22608F"/>
                </a:solidFill>
                <a:latin typeface="Arial" panose="020B0604020202020204" pitchFamily="34" charset="0"/>
                <a:cs typeface="Arial" panose="020B0604020202020204" pitchFamily="34" charset="0"/>
              </a:rPr>
              <a:t> </a:t>
            </a:r>
            <a:r>
              <a:rPr lang="en-US" sz="1200" dirty="0" err="1">
                <a:solidFill>
                  <a:srgbClr val="22608F"/>
                </a:solidFill>
                <a:latin typeface="Arial" panose="020B0604020202020204" pitchFamily="34" charset="0"/>
                <a:cs typeface="Arial" panose="020B0604020202020204" pitchFamily="34" charset="0"/>
              </a:rPr>
              <a:t>Nouvo</a:t>
            </a:r>
            <a:r>
              <a:rPr lang="en-US" sz="1200" dirty="0">
                <a:solidFill>
                  <a:srgbClr val="22608F"/>
                </a:solidFill>
                <a:latin typeface="Arial" panose="020B0604020202020204" pitchFamily="34" charset="0"/>
                <a:cs typeface="Arial" panose="020B0604020202020204" pitchFamily="34" charset="0"/>
              </a:rPr>
              <a:t> Elèv</a:t>
            </a:r>
            <a:endParaRPr lang="es-AR" sz="1200" dirty="0">
              <a:solidFill>
                <a:srgbClr val="22608F"/>
              </a:solidFill>
              <a:latin typeface="Arial" panose="020B0604020202020204" pitchFamily="34" charset="0"/>
              <a:cs typeface="Arial" panose="020B0604020202020204" pitchFamily="34" charset="0"/>
            </a:endParaRPr>
          </a:p>
        </p:txBody>
      </p:sp>
      <p:sp>
        <p:nvSpPr>
          <p:cNvPr id="10" name="Slide Number Placeholder 6">
            <a:extLst>
              <a:ext uri="{FF2B5EF4-FFF2-40B4-BE49-F238E27FC236}">
                <a16:creationId xmlns:a16="http://schemas.microsoft.com/office/drawing/2014/main" id="{C866DEDF-61D1-9991-F1C4-DBACF0E79E4D}"/>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9</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BCF6D21C-F307-B04C-0FF3-33B94ED1100A}"/>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C1E88B9-F74C-24D2-C6A2-43F7CF5C03DB}"/>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664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17816D0-9581-49FD-A22F-C5211F074764}">
  <we:reference id="wa200007063" version="1.5.0.0" store="en-GB" storeType="OMEX"/>
  <we:alternateReferences>
    <we:reference id="WA200007063" version="1.5.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dcd57df-05e8-4749-9cc8-5afe3dcd00a5">
      <UserInfo>
        <DisplayName>Trystan Moss</DisplayName>
        <AccountId>151</AccountId>
        <AccountType/>
      </UserInfo>
      <UserInfo>
        <DisplayName>Kaelee Harper</DisplayName>
        <AccountId>12</AccountId>
        <AccountType/>
      </UserInfo>
      <UserInfo>
        <DisplayName>Michael Bernal</DisplayName>
        <AccountId>14</AccountId>
        <AccountType/>
      </UserInfo>
      <UserInfo>
        <DisplayName>Kassandra Diaz</DisplayName>
        <AccountId>227</AccountId>
        <AccountType/>
      </UserInfo>
    </SharedWithUsers>
    <lcf76f155ced4ddcb4097134ff3c332f xmlns="b906d55b-a694-4ee1-a926-b6d0b5dbfc30">
      <Terms xmlns="http://schemas.microsoft.com/office/infopath/2007/PartnerControls"/>
    </lcf76f155ced4ddcb4097134ff3c332f>
    <TaxCatchAll xmlns="fdcd57df-05e8-4749-9cc8-5afe3dcd00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615447D6B8768478664A78055317902" ma:contentTypeVersion="17" ma:contentTypeDescription="Create a new document." ma:contentTypeScope="" ma:versionID="6881da3281be56f86f3d40c69b7d7eb4">
  <xsd:schema xmlns:xsd="http://www.w3.org/2001/XMLSchema" xmlns:xs="http://www.w3.org/2001/XMLSchema" xmlns:p="http://schemas.microsoft.com/office/2006/metadata/properties" xmlns:ns2="b906d55b-a694-4ee1-a926-b6d0b5dbfc30" xmlns:ns3="fdcd57df-05e8-4749-9cc8-5afe3dcd00a5" targetNamespace="http://schemas.microsoft.com/office/2006/metadata/properties" ma:root="true" ma:fieldsID="7d5023c15e7de25e1d3b9347fe851b30" ns2:_="" ns3:_="">
    <xsd:import namespace="b906d55b-a694-4ee1-a926-b6d0b5dbfc30"/>
    <xsd:import namespace="fdcd57df-05e8-4749-9cc8-5afe3dcd0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06d55b-a694-4ee1-a926-b6d0b5dbfc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cd57df-05e8-4749-9cc8-5afe3dcd00a5"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79585c6-1993-4430-a732-e7d5034e44b4}" ma:internalName="TaxCatchAll" ma:showField="CatchAllData" ma:web="fdcd57df-05e8-4749-9cc8-5afe3dcd00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B39BA7-DAA5-4442-AB25-500A0464CD6F}">
  <ds:schemaRefs>
    <ds:schemaRef ds:uri="b906d55b-a694-4ee1-a926-b6d0b5dbfc30"/>
    <ds:schemaRef ds:uri="http://schemas.microsoft.com/office/infopath/2007/PartnerControls"/>
    <ds:schemaRef ds:uri="fdcd57df-05e8-4749-9cc8-5afe3dcd00a5"/>
    <ds:schemaRef ds:uri="http://purl.org/dc/dcmitype/"/>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769F1849-0D7C-4A92-ACF3-53967C4965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06d55b-a694-4ee1-a926-b6d0b5dbfc30"/>
    <ds:schemaRef ds:uri="fdcd57df-05e8-4749-9cc8-5afe3dcd0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0A1327-068B-4EAB-85CB-F9E3310C8052}">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3825</TotalTime>
  <Words>4789</Words>
  <Application>Microsoft Office PowerPoint</Application>
  <PresentationFormat>Widescreen</PresentationFormat>
  <Paragraphs>612</Paragraphs>
  <Slides>25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Aptos</vt:lpstr>
      <vt:lpstr>Aptos Slab Light</vt:lpstr>
      <vt:lpstr>Arial</vt:lpstr>
      <vt:lpstr>Calibri</vt:lpstr>
      <vt:lpstr>Calibri Light</vt:lpstr>
      <vt:lpstr>Times New Roman</vt:lpstr>
      <vt:lpstr>Office Theme</vt:lpstr>
      <vt:lpstr>Gid Èd pou Pòtay Fanmi</vt:lpstr>
      <vt:lpstr>Kòmanse: Nouvo Itilizatè yo</vt:lpstr>
      <vt:lpstr>Kòmanse: Nouvo Itilizatè yo (swivi)</vt:lpstr>
      <vt:lpstr>Kòmanse: Itilizatè ki te enskri deja yo</vt:lpstr>
      <vt:lpstr>Kòmanse: Afiche paj la an Espanyòl</vt:lpstr>
      <vt:lpstr>Reyinisyalizasyon/risèt Modpas ou a</vt:lpstr>
      <vt:lpstr>Ajoute Elèv yo</vt:lpstr>
      <vt:lpstr>Retire Elèv yo</vt:lpstr>
      <vt:lpstr>Chwazi yon Elèv</vt:lpstr>
      <vt:lpstr>Afiche Rezilta MCAS yo</vt:lpstr>
      <vt:lpstr>Afiche Istorik Tès la: MCAS</vt:lpstr>
      <vt:lpstr>Afiche Rezilta Tès yo: MCAS</vt:lpstr>
      <vt:lpstr>Afiche Rezilta Tès yo: Nivo Akonplisman</vt:lpstr>
      <vt:lpstr>Afiche Rezilta Tès yo: Konparezon Done</vt:lpstr>
      <vt:lpstr>Afiche Rezilta Tès yo: Kwasans Elèv la</vt:lpstr>
      <vt:lpstr>Afiche Rezilta Tès yo: Kategori Rapò</vt:lpstr>
      <vt:lpstr>Afiche Rezilta Detaye yo</vt:lpstr>
      <vt:lpstr>Afiche Rezilta Detaye yo (suit)</vt:lpstr>
      <vt:lpstr>Afiche Rezilta MCAS-Alt yo</vt:lpstr>
      <vt:lpstr>Afiche Istorik Tès la: MCAS-Alt</vt:lpstr>
      <vt:lpstr>Afiche Rezilta Tès yo: MCAS-Alt</vt:lpstr>
      <vt:lpstr>Afiche rezilta tès MCAS-Alt yo: Nivo Akonplisman</vt:lpstr>
      <vt:lpstr>Afiche rezilta tès MCAS-Alt yo: Kategori Rapò</vt:lpstr>
      <vt:lpstr>Afiche rezilta tès MCAS-Alt yo: Domèn Nòt yo</vt:lpstr>
      <vt:lpstr>Resous Siplemantè</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MCAS Family Portal Help Guide — Haitian Creole</dc:title>
  <dc:creator>DESE</dc:creator>
  <cp:lastModifiedBy>Zou, Dong (EOE)</cp:lastModifiedBy>
  <cp:revision>47</cp:revision>
  <dcterms:created xsi:type="dcterms:W3CDTF">2019-12-16T17:05:55Z</dcterms:created>
  <dcterms:modified xsi:type="dcterms:W3CDTF">2026-07-15T20:32:33Z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Jul 15 2026 12:00AM</vt:lpwstr>
  </property>
</Properties>
</file>