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6B6B6B"/>
    <a:srgbClr val="F9F9F9"/>
    <a:srgbClr val="EEEEEE"/>
    <a:srgbClr val="FCFCFC"/>
    <a:srgbClr val="FBFBFB"/>
    <a:srgbClr val="FDFDFD"/>
    <a:srgbClr val="DDDDDD"/>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95084" autoAdjust="0"/>
  </p:normalViewPr>
  <p:slideViewPr>
    <p:cSldViewPr snapToGrid="0">
      <p:cViewPr varScale="1">
        <p:scale>
          <a:sx n="82" d="100"/>
          <a:sy n="82" d="100"/>
        </p:scale>
        <p:origin x="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 Christopher (DESE)" userId="f0b2c5b6-6a16-40a1-927f-be804d0da372" providerId="ADAL" clId="{593C2640-6544-4A1C-A02D-7176485EA6CF}"/>
    <pc:docChg chg="undo custSel modSld">
      <pc:chgData name="Kier, Christopher (DESE)" userId="f0b2c5b6-6a16-40a1-927f-be804d0da372" providerId="ADAL" clId="{593C2640-6544-4A1C-A02D-7176485EA6CF}" dt="2026-07-09T16:49:39.464" v="104" actId="13244"/>
      <pc:docMkLst>
        <pc:docMk/>
      </pc:docMkLst>
      <pc:sldChg chg="modSp mod">
        <pc:chgData name="Kier, Christopher (DESE)" userId="f0b2c5b6-6a16-40a1-927f-be804d0da372" providerId="ADAL" clId="{593C2640-6544-4A1C-A02D-7176485EA6CF}" dt="2026-07-09T16:36:43.801" v="9" actId="962"/>
        <pc:sldMkLst>
          <pc:docMk/>
          <pc:sldMk cId="2818306196" sldId="256"/>
        </pc:sldMkLst>
        <pc:spChg chg="mod">
          <ac:chgData name="Kier, Christopher (DESE)" userId="f0b2c5b6-6a16-40a1-927f-be804d0da372" providerId="ADAL" clId="{593C2640-6544-4A1C-A02D-7176485EA6CF}" dt="2026-07-09T16:36:43.801" v="9" actId="962"/>
          <ac:spMkLst>
            <pc:docMk/>
            <pc:sldMk cId="2818306196" sldId="256"/>
            <ac:spMk id="14" creationId="{D078B993-93C1-4C92-A732-7816A6091837}"/>
          </ac:spMkLst>
        </pc:spChg>
      </pc:sldChg>
      <pc:sldChg chg="modSp mod">
        <pc:chgData name="Kier, Christopher (DESE)" userId="f0b2c5b6-6a16-40a1-927f-be804d0da372" providerId="ADAL" clId="{593C2640-6544-4A1C-A02D-7176485EA6CF}" dt="2026-07-09T16:36:15.972" v="8" actId="1037"/>
        <pc:sldMkLst>
          <pc:docMk/>
          <pc:sldMk cId="3847903710" sldId="281"/>
        </pc:sldMkLst>
        <pc:spChg chg="mod">
          <ac:chgData name="Kier, Christopher (DESE)" userId="f0b2c5b6-6a16-40a1-927f-be804d0da372" providerId="ADAL" clId="{593C2640-6544-4A1C-A02D-7176485EA6CF}" dt="2026-07-09T16:35:54.705" v="1" actId="1036"/>
          <ac:spMkLst>
            <pc:docMk/>
            <pc:sldMk cId="3847903710" sldId="281"/>
            <ac:spMk id="26" creationId="{924AEC82-B3B3-F7F3-005C-3CDF35E32834}"/>
          </ac:spMkLst>
        </pc:spChg>
        <pc:spChg chg="mod">
          <ac:chgData name="Kier, Christopher (DESE)" userId="f0b2c5b6-6a16-40a1-927f-be804d0da372" providerId="ADAL" clId="{593C2640-6544-4A1C-A02D-7176485EA6CF}" dt="2026-07-09T16:36:15.972" v="8" actId="1037"/>
          <ac:spMkLst>
            <pc:docMk/>
            <pc:sldMk cId="3847903710" sldId="281"/>
            <ac:spMk id="39" creationId="{D6A3E1B1-8D1F-45A8-07CE-4AA8D5ED77C6}"/>
          </ac:spMkLst>
        </pc:spChg>
      </pc:sldChg>
      <pc:sldChg chg="modSp mod">
        <pc:chgData name="Kier, Christopher (DESE)" userId="f0b2c5b6-6a16-40a1-927f-be804d0da372" providerId="ADAL" clId="{593C2640-6544-4A1C-A02D-7176485EA6CF}" dt="2026-07-09T16:38:12.488" v="10" actId="20577"/>
        <pc:sldMkLst>
          <pc:docMk/>
          <pc:sldMk cId="3452625513" sldId="282"/>
        </pc:sldMkLst>
        <pc:spChg chg="mod">
          <ac:chgData name="Kier, Christopher (DESE)" userId="f0b2c5b6-6a16-40a1-927f-be804d0da372" providerId="ADAL" clId="{593C2640-6544-4A1C-A02D-7176485EA6CF}" dt="2026-07-09T16:38:12.488" v="10" actId="20577"/>
          <ac:spMkLst>
            <pc:docMk/>
            <pc:sldMk cId="3452625513" sldId="282"/>
            <ac:spMk id="4" creationId="{6179EA56-3949-4FEF-A460-1ED573ECB951}"/>
          </ac:spMkLst>
        </pc:spChg>
      </pc:sldChg>
      <pc:sldChg chg="modSp mod">
        <pc:chgData name="Kier, Christopher (DESE)" userId="f0b2c5b6-6a16-40a1-927f-be804d0da372" providerId="ADAL" clId="{593C2640-6544-4A1C-A02D-7176485EA6CF}" dt="2026-07-09T16:39:16.379" v="80" actId="1038"/>
        <pc:sldMkLst>
          <pc:docMk/>
          <pc:sldMk cId="2495616852" sldId="283"/>
        </pc:sldMkLst>
        <pc:spChg chg="mod">
          <ac:chgData name="Kier, Christopher (DESE)" userId="f0b2c5b6-6a16-40a1-927f-be804d0da372" providerId="ADAL" clId="{593C2640-6544-4A1C-A02D-7176485EA6CF}" dt="2026-07-09T16:38:43.961" v="59" actId="1035"/>
          <ac:spMkLst>
            <pc:docMk/>
            <pc:sldMk cId="2495616852" sldId="283"/>
            <ac:spMk id="12" creationId="{B2E0B62C-2E2A-FA6E-E63C-0475105C5EC7}"/>
          </ac:spMkLst>
        </pc:spChg>
        <pc:spChg chg="mod">
          <ac:chgData name="Kier, Christopher (DESE)" userId="f0b2c5b6-6a16-40a1-927f-be804d0da372" providerId="ADAL" clId="{593C2640-6544-4A1C-A02D-7176485EA6CF}" dt="2026-07-09T16:39:16.379" v="80" actId="1038"/>
          <ac:spMkLst>
            <pc:docMk/>
            <pc:sldMk cId="2495616852" sldId="283"/>
            <ac:spMk id="37" creationId="{D8FC8A13-0056-3698-CB6F-8C249FAD4B7D}"/>
          </ac:spMkLst>
        </pc:spChg>
      </pc:sldChg>
      <pc:sldChg chg="modSp mod">
        <pc:chgData name="Kier, Christopher (DESE)" userId="f0b2c5b6-6a16-40a1-927f-be804d0da372" providerId="ADAL" clId="{593C2640-6544-4A1C-A02D-7176485EA6CF}" dt="2026-07-09T16:41:47.144" v="92" actId="13244"/>
        <pc:sldMkLst>
          <pc:docMk/>
          <pc:sldMk cId="3989879702" sldId="284"/>
        </pc:sldMkLst>
        <pc:spChg chg="ord">
          <ac:chgData name="Kier, Christopher (DESE)" userId="f0b2c5b6-6a16-40a1-927f-be804d0da372" providerId="ADAL" clId="{593C2640-6544-4A1C-A02D-7176485EA6CF}" dt="2026-07-09T16:41:32.012" v="91" actId="13244"/>
          <ac:spMkLst>
            <pc:docMk/>
            <pc:sldMk cId="3989879702" sldId="284"/>
            <ac:spMk id="4" creationId="{5BB06CB2-46BA-F7C0-0A75-AF1BAEBE3700}"/>
          </ac:spMkLst>
        </pc:spChg>
        <pc:spChg chg="ord">
          <ac:chgData name="Kier, Christopher (DESE)" userId="f0b2c5b6-6a16-40a1-927f-be804d0da372" providerId="ADAL" clId="{593C2640-6544-4A1C-A02D-7176485EA6CF}" dt="2026-07-09T16:41:02.896" v="84" actId="13244"/>
          <ac:spMkLst>
            <pc:docMk/>
            <pc:sldMk cId="3989879702" sldId="284"/>
            <ac:spMk id="43" creationId="{71A2F59F-918C-F3E2-4440-A9212338D60E}"/>
          </ac:spMkLst>
        </pc:spChg>
        <pc:spChg chg="mod">
          <ac:chgData name="Kier, Christopher (DESE)" userId="f0b2c5b6-6a16-40a1-927f-be804d0da372" providerId="ADAL" clId="{593C2640-6544-4A1C-A02D-7176485EA6CF}" dt="2026-07-09T16:41:16.875" v="90" actId="1037"/>
          <ac:spMkLst>
            <pc:docMk/>
            <pc:sldMk cId="3989879702" sldId="284"/>
            <ac:spMk id="48" creationId="{0FD90157-075B-F372-6DB6-A5D0E9C2E31E}"/>
          </ac:spMkLst>
        </pc:spChg>
        <pc:spChg chg="ord">
          <ac:chgData name="Kier, Christopher (DESE)" userId="f0b2c5b6-6a16-40a1-927f-be804d0da372" providerId="ADAL" clId="{593C2640-6544-4A1C-A02D-7176485EA6CF}" dt="2026-07-09T16:41:47.144" v="92" actId="13244"/>
          <ac:spMkLst>
            <pc:docMk/>
            <pc:sldMk cId="3989879702" sldId="284"/>
            <ac:spMk id="55" creationId="{71B3153C-1C32-CF79-FF54-76706E52109A}"/>
          </ac:spMkLst>
        </pc:spChg>
      </pc:sldChg>
      <pc:sldChg chg="modSp mod">
        <pc:chgData name="Kier, Christopher (DESE)" userId="f0b2c5b6-6a16-40a1-927f-be804d0da372" providerId="ADAL" clId="{593C2640-6544-4A1C-A02D-7176485EA6CF}" dt="2026-07-09T16:43:16.275" v="97" actId="13244"/>
        <pc:sldMkLst>
          <pc:docMk/>
          <pc:sldMk cId="2621257514" sldId="285"/>
        </pc:sldMkLst>
        <pc:spChg chg="ord">
          <ac:chgData name="Kier, Christopher (DESE)" userId="f0b2c5b6-6a16-40a1-927f-be804d0da372" providerId="ADAL" clId="{593C2640-6544-4A1C-A02D-7176485EA6CF}" dt="2026-07-09T16:43:16.275" v="97" actId="13244"/>
          <ac:spMkLst>
            <pc:docMk/>
            <pc:sldMk cId="2621257514" sldId="285"/>
            <ac:spMk id="18" creationId="{5ED952D8-9ECD-5368-E091-921899019525}"/>
          </ac:spMkLst>
        </pc:spChg>
        <pc:spChg chg="ord">
          <ac:chgData name="Kier, Christopher (DESE)" userId="f0b2c5b6-6a16-40a1-927f-be804d0da372" providerId="ADAL" clId="{593C2640-6544-4A1C-A02D-7176485EA6CF}" dt="2026-07-09T16:42:58.833" v="95" actId="13244"/>
          <ac:spMkLst>
            <pc:docMk/>
            <pc:sldMk cId="2621257514" sldId="285"/>
            <ac:spMk id="25" creationId="{0890CFA8-70A6-1E5F-402F-8E4D8E5E2F16}"/>
          </ac:spMkLst>
        </pc:spChg>
      </pc:sldChg>
      <pc:sldChg chg="modSp mod">
        <pc:chgData name="Kier, Christopher (DESE)" userId="f0b2c5b6-6a16-40a1-927f-be804d0da372" providerId="ADAL" clId="{593C2640-6544-4A1C-A02D-7176485EA6CF}" dt="2026-07-09T16:43:35.485" v="98" actId="13244"/>
        <pc:sldMkLst>
          <pc:docMk/>
          <pc:sldMk cId="3875473262" sldId="286"/>
        </pc:sldMkLst>
        <pc:spChg chg="ord">
          <ac:chgData name="Kier, Christopher (DESE)" userId="f0b2c5b6-6a16-40a1-927f-be804d0da372" providerId="ADAL" clId="{593C2640-6544-4A1C-A02D-7176485EA6CF}" dt="2026-07-09T16:43:35.485" v="98" actId="13244"/>
          <ac:spMkLst>
            <pc:docMk/>
            <pc:sldMk cId="3875473262" sldId="286"/>
            <ac:spMk id="9" creationId="{84EE8090-1534-8530-0F51-85FC9CEF08FB}"/>
          </ac:spMkLst>
        </pc:spChg>
      </pc:sldChg>
      <pc:sldChg chg="modSp mod">
        <pc:chgData name="Kier, Christopher (DESE)" userId="f0b2c5b6-6a16-40a1-927f-be804d0da372" providerId="ADAL" clId="{593C2640-6544-4A1C-A02D-7176485EA6CF}" dt="2026-07-09T16:43:48.595" v="99" actId="13244"/>
        <pc:sldMkLst>
          <pc:docMk/>
          <pc:sldMk cId="3056664210" sldId="287"/>
        </pc:sldMkLst>
        <pc:spChg chg="ord">
          <ac:chgData name="Kier, Christopher (DESE)" userId="f0b2c5b6-6a16-40a1-927f-be804d0da372" providerId="ADAL" clId="{593C2640-6544-4A1C-A02D-7176485EA6CF}" dt="2026-07-09T16:43:48.595" v="99" actId="13244"/>
          <ac:spMkLst>
            <pc:docMk/>
            <pc:sldMk cId="3056664210" sldId="287"/>
            <ac:spMk id="11" creationId="{FA778A3C-454A-6083-F63C-649DBE520B39}"/>
          </ac:spMkLst>
        </pc:spChg>
      </pc:sldChg>
      <pc:sldChg chg="modSp mod">
        <pc:chgData name="Kier, Christopher (DESE)" userId="f0b2c5b6-6a16-40a1-927f-be804d0da372" providerId="ADAL" clId="{593C2640-6544-4A1C-A02D-7176485EA6CF}" dt="2026-07-09T16:44:25.244" v="100" actId="962"/>
        <pc:sldMkLst>
          <pc:docMk/>
          <pc:sldMk cId="1713826509" sldId="289"/>
        </pc:sldMkLst>
        <pc:picChg chg="mod">
          <ac:chgData name="Kier, Christopher (DESE)" userId="f0b2c5b6-6a16-40a1-927f-be804d0da372" providerId="ADAL" clId="{593C2640-6544-4A1C-A02D-7176485EA6CF}" dt="2026-07-09T16:44:25.244" v="100" actId="962"/>
          <ac:picMkLst>
            <pc:docMk/>
            <pc:sldMk cId="1713826509" sldId="289"/>
            <ac:picMk id="9" creationId="{5AFC44C3-C87C-AD5F-7A2F-7B1381527302}"/>
          </ac:picMkLst>
        </pc:picChg>
      </pc:sldChg>
      <pc:sldChg chg="modSp mod">
        <pc:chgData name="Kier, Christopher (DESE)" userId="f0b2c5b6-6a16-40a1-927f-be804d0da372" providerId="ADAL" clId="{593C2640-6544-4A1C-A02D-7176485EA6CF}" dt="2026-07-09T16:49:39.464" v="104" actId="13244"/>
        <pc:sldMkLst>
          <pc:docMk/>
          <pc:sldMk cId="4181592029" sldId="291"/>
        </pc:sldMkLst>
        <pc:spChg chg="ord">
          <ac:chgData name="Kier, Christopher (DESE)" userId="f0b2c5b6-6a16-40a1-927f-be804d0da372" providerId="ADAL" clId="{593C2640-6544-4A1C-A02D-7176485EA6CF}" dt="2026-07-09T16:49:39.464" v="104" actId="13244"/>
          <ac:spMkLst>
            <pc:docMk/>
            <pc:sldMk cId="4181592029" sldId="291"/>
            <ac:spMk id="29" creationId="{D6EAD18C-497F-B985-0BF9-031C5B3AA930}"/>
          </ac:spMkLst>
        </pc:spChg>
      </pc:sldChg>
      <pc:sldChg chg="modSp mod">
        <pc:chgData name="Kier, Christopher (DESE)" userId="f0b2c5b6-6a16-40a1-927f-be804d0da372" providerId="ADAL" clId="{593C2640-6544-4A1C-A02D-7176485EA6CF}" dt="2026-07-09T16:45:32.209" v="101" actId="13244"/>
        <pc:sldMkLst>
          <pc:docMk/>
          <pc:sldMk cId="3123856846" sldId="294"/>
        </pc:sldMkLst>
        <pc:spChg chg="ord">
          <ac:chgData name="Kier, Christopher (DESE)" userId="f0b2c5b6-6a16-40a1-927f-be804d0da372" providerId="ADAL" clId="{593C2640-6544-4A1C-A02D-7176485EA6CF}" dt="2026-07-09T16:45:32.209" v="101" actId="13244"/>
          <ac:spMkLst>
            <pc:docMk/>
            <pc:sldMk cId="3123856846" sldId="294"/>
            <ac:spMk id="4" creationId="{5502B3E7-4EC5-A589-3DBF-4663900B5510}"/>
          </ac:spMkLst>
        </pc:spChg>
      </pc:sldChg>
      <pc:sldChg chg="modSp mod">
        <pc:chgData name="Kier, Christopher (DESE)" userId="f0b2c5b6-6a16-40a1-927f-be804d0da372" providerId="ADAL" clId="{593C2640-6544-4A1C-A02D-7176485EA6CF}" dt="2026-07-09T16:40:36.054" v="83" actId="13244"/>
        <pc:sldMkLst>
          <pc:docMk/>
          <pc:sldMk cId="3438775664" sldId="296"/>
        </pc:sldMkLst>
        <pc:spChg chg="ord">
          <ac:chgData name="Kier, Christopher (DESE)" userId="f0b2c5b6-6a16-40a1-927f-be804d0da372" providerId="ADAL" clId="{593C2640-6544-4A1C-A02D-7176485EA6CF}" dt="2026-07-09T16:40:36.054" v="83" actId="13244"/>
          <ac:spMkLst>
            <pc:docMk/>
            <pc:sldMk cId="3438775664" sldId="296"/>
            <ac:spMk id="15" creationId="{F635359F-BE63-142E-A86F-6334398613D1}"/>
          </ac:spMkLst>
        </pc:spChg>
        <pc:spChg chg="mod">
          <ac:chgData name="Kier, Christopher (DESE)" userId="f0b2c5b6-6a16-40a1-927f-be804d0da372" providerId="ADAL" clId="{593C2640-6544-4A1C-A02D-7176485EA6CF}" dt="2026-07-09T16:40:12.674" v="82" actId="1076"/>
          <ac:spMkLst>
            <pc:docMk/>
            <pc:sldMk cId="3438775664" sldId="296"/>
            <ac:spMk id="39" creationId="{36DE34D0-3435-D0DD-A19A-5978F6082254}"/>
          </ac:spMkLst>
        </pc:spChg>
      </pc:sldChg>
    </pc:docChg>
  </pc:docChgLst>
  <pc:docChgLst>
    <pc:chgData name="Goldberg, Rachel (DESE)" userId="bc9b277d-2f7c-46d8-ac91-df6eeb817de1" providerId="ADAL" clId="{4C129E66-92CA-4CD9-A561-AC23989792E0}"/>
    <pc:docChg chg="modSld">
      <pc:chgData name="Goldberg, Rachel (DESE)" userId="bc9b277d-2f7c-46d8-ac91-df6eeb817de1" providerId="ADAL" clId="{4C129E66-92CA-4CD9-A561-AC23989792E0}" dt="2026-07-13T14:28:11.735" v="0" actId="113"/>
      <pc:docMkLst>
        <pc:docMk/>
      </pc:docMkLst>
      <pc:sldChg chg="modSp mod">
        <pc:chgData name="Goldberg, Rachel (DESE)" userId="bc9b277d-2f7c-46d8-ac91-df6eeb817de1" providerId="ADAL" clId="{4C129E66-92CA-4CD9-A561-AC23989792E0}" dt="2026-07-13T14:28:11.735" v="0" actId="113"/>
        <pc:sldMkLst>
          <pc:docMk/>
          <pc:sldMk cId="720410327" sldId="293"/>
        </pc:sldMkLst>
        <pc:spChg chg="mod">
          <ac:chgData name="Goldberg, Rachel (DESE)" userId="bc9b277d-2f7c-46d8-ac91-df6eeb817de1" providerId="ADAL" clId="{4C129E66-92CA-4CD9-A561-AC23989792E0}" dt="2026-07-13T14:28:11.735" v="0" actId="113"/>
          <ac:spMkLst>
            <pc:docMk/>
            <pc:sldMk cId="720410327" sldId="293"/>
            <ac:spMk id="29" creationId="{64F84EE6-3B7A-FF49-CBDE-AB2DBBE915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m"/>
          </a:p>
        </p:txBody>
      </p:sp>
      <p:sp>
        <p:nvSpPr>
          <p:cNvPr id="4" name="Slide Number Placeholder 3"/>
          <p:cNvSpPr>
            <a:spLocks noGrp="1"/>
          </p:cNvSpPr>
          <p:nvPr>
            <p:ph type="sldNum" sz="quarter" idx="5"/>
          </p:nvPr>
        </p:nvSpPr>
        <p:spPr/>
        <p:txBody>
          <a:bodyPr/>
          <a:lstStyle/>
          <a:p>
            <a:pPr algn="l" rtl="0"/>
            <a:fld id="{EEE4F87B-62A1-4E24-BE94-827E7A2AA507}" type="slidenum">
              <a:rPr/>
              <a:t>1</a:t>
            </a:fld>
            <a:endParaRPr lang="km"/>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m"/>
          </a:p>
        </p:txBody>
      </p:sp>
      <p:sp>
        <p:nvSpPr>
          <p:cNvPr id="4" name="Slide Number Placeholder 3"/>
          <p:cNvSpPr>
            <a:spLocks noGrp="1"/>
          </p:cNvSpPr>
          <p:nvPr>
            <p:ph type="sldNum" sz="quarter" idx="5"/>
          </p:nvPr>
        </p:nvSpPr>
        <p:spPr/>
        <p:txBody>
          <a:bodyPr/>
          <a:lstStyle/>
          <a:p>
            <a:pPr algn="l" rtl="0"/>
            <a:fld id="{EEE4F87B-62A1-4E24-BE94-827E7A2AA507}" type="slidenum">
              <a:rPr/>
              <a:t>2</a:t>
            </a:fld>
            <a:endParaRPr lang="km"/>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m" dirty="0"/>
          </a:p>
        </p:txBody>
      </p:sp>
      <p:sp>
        <p:nvSpPr>
          <p:cNvPr id="4" name="Slide Number Placeholder 3"/>
          <p:cNvSpPr>
            <a:spLocks noGrp="1"/>
          </p:cNvSpPr>
          <p:nvPr>
            <p:ph type="sldNum" sz="quarter" idx="5"/>
          </p:nvPr>
        </p:nvSpPr>
        <p:spPr/>
        <p:txBody>
          <a:bodyPr/>
          <a:lstStyle/>
          <a:p>
            <a:pPr algn="l" rtl="0"/>
            <a:fld id="{EEE4F87B-62A1-4E24-BE94-827E7A2AA507}" type="slidenum">
              <a:rPr/>
              <a:t>5</a:t>
            </a:fld>
            <a:endParaRPr lang="km"/>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រូបភាពនៃឡូហ្គោរបស់នាយកដ្ឋានអប់រំបឋមសិក្សា និងមធ្យមសិក្សា រដ្ឋម៉ាសាឈូសេត។">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 uri="{C183D7F6-B498-43B3-948B-1728B52AA6E4}">
                <adec:decorative xmlns:adec="http://schemas.microsoft.com/office/drawing/2017/decorative" val="0"/>
              </a:ext>
            </a:extLst>
          </p:cNvPr>
          <p:cNvSpPr txBox="1">
            <a:spLocks noGrp="1"/>
          </p:cNvSpPr>
          <p:nvPr>
            <p:ph type="title" idx="4294967295"/>
          </p:nvPr>
        </p:nvSpPr>
        <p:spPr>
          <a:xfrm>
            <a:off x="12359" y="63030"/>
            <a:ext cx="1215734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km" b="0" i="0" u="none" strike="noStrike" cap="none" normalizeH="0" baseline="0" dirty="0">
                <a:ln>
                  <a:noFill/>
                </a:ln>
                <a:solidFill>
                  <a:srgbClr val="1A4785"/>
                </a:solidFill>
                <a:effectLst/>
                <a:uLnTx/>
                <a:uFillTx/>
                <a:latin typeface="Noto Sans Khmer" panose="020B0502040504020204" pitchFamily="34" charset="0"/>
                <a:ea typeface="Open Sans Light" pitchFamily="2" charset="0"/>
                <a:cs typeface="Noto Sans Khmer" panose="020B0502040504020204" pitchFamily="34" charset="0"/>
              </a:rPr>
              <a:t>                មគ្គុទ្ទេសក៍ជំនួយសម្រាប់ Family Portal</a:t>
            </a:r>
          </a:p>
        </p:txBody>
      </p:sp>
      <p:sp>
        <p:nvSpPr>
          <p:cNvPr id="11" name="Rounded Rectangle 10">
            <a:extLst>
              <a:ext uri="{FF2B5EF4-FFF2-40B4-BE49-F238E27FC236}">
                <a16:creationId xmlns:a16="http://schemas.microsoft.com/office/drawing/2014/main" id="{6D963CE4-8E9A-41B0-BB48-6E2280EF814C}"/>
              </a:ext>
              <a:ext uri="{C183D7F6-B498-43B3-948B-1728B52AA6E4}">
                <adec:decorative xmlns:adec="http://schemas.microsoft.com/office/drawing/2017/decorative" val="0"/>
              </a:ext>
            </a:extLst>
          </p:cNvPr>
          <p:cNvSpPr/>
          <p:nvPr/>
        </p:nvSpPr>
        <p:spPr>
          <a:xfrm>
            <a:off x="1037294" y="1027864"/>
            <a:ext cx="10107472" cy="2401136"/>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1200"/>
              </a:spcAft>
            </a:pPr>
            <a:r>
              <a:rPr lang="km" b="0" i="0" u="none" baseline="0" dirty="0">
                <a:solidFill>
                  <a:schemeClr val="bg1"/>
                </a:solidFill>
                <a:latin typeface="Noto Sans Khmer" panose="020B0502040504020204" pitchFamily="34" charset="0"/>
                <a:cs typeface="Noto Sans Khmer" panose="020B0502040504020204" pitchFamily="34" charset="0"/>
              </a:rPr>
              <a:t>មើលលទ្ធផលតួស្ដ MCAS របស់សិស្សអ្នកនៅលើ MCAS Family Portal។ ប្រើប្រាស់ទិន្នន័យ</a:t>
            </a:r>
            <a:endParaRPr lang="km" dirty="0">
              <a:solidFill>
                <a:schemeClr val="bg1"/>
              </a:solidFill>
              <a:latin typeface="Noto Sans Khmer" panose="020B0502040504020204" pitchFamily="34" charset="0"/>
              <a:cs typeface="Noto Sans Khmer" panose="020B0502040504020204" pitchFamily="34" charset="0"/>
            </a:endParaRPr>
          </a:p>
          <a:p>
            <a:pPr algn="ctr" rtl="0">
              <a:spcAft>
                <a:spcPts val="1200"/>
              </a:spcAft>
            </a:pPr>
            <a:r>
              <a:rPr lang="km" b="0" i="0" u="none" baseline="0" dirty="0">
                <a:solidFill>
                  <a:schemeClr val="bg1"/>
                </a:solidFill>
                <a:latin typeface="Noto Sans Khmer" panose="020B0502040504020204" pitchFamily="34" charset="0"/>
                <a:cs typeface="Noto Sans Khmer" panose="020B0502040504020204" pitchFamily="34" charset="0"/>
              </a:rPr>
              <a:t>នេះដើម្បីតាមដានលទ្ធផលរបស់សិស្សរបស់អ្នកពីមួយឆ្នាំទៅមួយឆ្នាំ។ </a:t>
            </a:r>
          </a:p>
          <a:p>
            <a:pPr algn="ctr" rtl="0">
              <a:spcAft>
                <a:spcPts val="1200"/>
              </a:spcAft>
            </a:pPr>
            <a:r>
              <a:rPr lang="km" b="0" i="0" u="none" baseline="0" dirty="0">
                <a:solidFill>
                  <a:schemeClr val="bg1"/>
                </a:solidFill>
                <a:latin typeface="Noto Sans Khmer" panose="020B0502040504020204" pitchFamily="34" charset="0"/>
                <a:cs typeface="Noto Sans Khmer" panose="020B0502040504020204" pitchFamily="34" charset="0"/>
              </a:rPr>
              <a:t>ចូលទៅកាន់ </a:t>
            </a:r>
            <a:r>
              <a:rPr lang="km" b="0" i="0" u="none" baseline="0" dirty="0">
                <a:solidFill>
                  <a:schemeClr val="bg1"/>
                </a:solidFill>
                <a:latin typeface="Noto Sans Khmer" panose="020B0502040504020204" pitchFamily="34" charset="0"/>
                <a:cs typeface="Noto Sans Khmer" panose="020B0502040504020204" pitchFamily="34" charset="0"/>
                <a:hlinkClick r:id="rId4">
                  <a:extLst>
                    <a:ext uri="{A12FA001-AC4F-418D-AE19-62706E023703}">
                      <ahyp:hlinkClr xmlns:ahyp="http://schemas.microsoft.com/office/drawing/2018/hyperlinkcolor" val="tx"/>
                    </a:ext>
                  </a:extLst>
                </a:hlinkClick>
              </a:rPr>
              <a:t>https://mcasfamilyportal.emetric.net</a:t>
            </a:r>
            <a:r>
              <a:rPr lang="km" b="0" i="0" u="none" baseline="0" dirty="0">
                <a:solidFill>
                  <a:schemeClr val="bg1"/>
                </a:solidFill>
                <a:latin typeface="Noto Sans Khmer" panose="020B0502040504020204" pitchFamily="34" charset="0"/>
                <a:cs typeface="Noto Sans Khmer" panose="020B0502040504020204" pitchFamily="34" charset="0"/>
              </a:rPr>
              <a:t> ដើម្បីមើល MCAS Family Portal នៅលើ</a:t>
            </a:r>
            <a:endParaRPr lang="km" dirty="0">
              <a:solidFill>
                <a:schemeClr val="bg1"/>
              </a:solidFill>
              <a:latin typeface="Noto Sans Khmer" panose="020B0502040504020204" pitchFamily="34" charset="0"/>
              <a:cs typeface="Noto Sans Khmer" panose="020B0502040504020204" pitchFamily="34" charset="0"/>
            </a:endParaRPr>
          </a:p>
          <a:p>
            <a:pPr algn="ctr" rtl="0">
              <a:spcAft>
                <a:spcPts val="1200"/>
              </a:spcAft>
            </a:pPr>
            <a:r>
              <a:rPr lang="km" b="0" i="0" u="none" baseline="0" dirty="0">
                <a:solidFill>
                  <a:schemeClr val="bg1"/>
                </a:solidFill>
                <a:latin typeface="Noto Sans Khmer" panose="020B0502040504020204" pitchFamily="34" charset="0"/>
                <a:cs typeface="Noto Sans Khmer" panose="020B0502040504020204" pitchFamily="34" charset="0"/>
              </a:rPr>
              <a:t>កុំព្យូទ័រលើតុ ឬឧបករណ៍ចល័ត។
ជ្រើសរើសផ្នែកមួយខាងក្រោម ឬអូសចុះក្រោមតាមការណែនាំនេះ ដើម្បីស្វែងយល់បន្ថែម។</a:t>
            </a:r>
          </a:p>
        </p:txBody>
      </p:sp>
      <p:sp>
        <p:nvSpPr>
          <p:cNvPr id="14" name="TextBox 13">
            <a:extLst>
              <a:ext uri="{FF2B5EF4-FFF2-40B4-BE49-F238E27FC236}">
                <a16:creationId xmlns:a16="http://schemas.microsoft.com/office/drawing/2014/main" id="{D078B993-93C1-4C92-A732-7816A6091837}"/>
              </a:ext>
              <a:ext uri="{C183D7F6-B498-43B3-948B-1728B52AA6E4}">
                <adec:decorative xmlns:adec="http://schemas.microsoft.com/office/drawing/2017/decorative" val="1"/>
              </a:ext>
            </a:extLst>
          </p:cNvPr>
          <p:cNvSpPr txBox="1"/>
          <p:nvPr/>
        </p:nvSpPr>
        <p:spPr>
          <a:xfrm>
            <a:off x="1037294" y="3599198"/>
            <a:ext cx="11736674" cy="3046988"/>
          </a:xfrm>
          <a:prstGeom prst="rect">
            <a:avLst/>
          </a:prstGeom>
          <a:noFill/>
        </p:spPr>
        <p:txBody>
          <a:bodyPr wrap="square" numCol="2" rtlCol="0">
            <a:spAutoFit/>
          </a:bodyPr>
          <a:lstStyle/>
          <a:p>
            <a:pPr algn="l" rtl="0"/>
            <a:r>
              <a:rPr lang="km" sz="2400" b="0" i="0" u="none" baseline="0" dirty="0">
                <a:solidFill>
                  <a:srgbClr val="1A4785"/>
                </a:solidFill>
                <a:latin typeface="Noto Sans Khmer" panose="020B0502040504020204" pitchFamily="34" charset="0"/>
                <a:cs typeface="Noto Sans Khmer" panose="020B0502040504020204" pitchFamily="34" charset="0"/>
              </a:rPr>
              <a:t>ការចាប់ផ្តើម  			</a:t>
            </a:r>
          </a:p>
          <a:p>
            <a:pPr marL="800100" lvl="1" indent="-342900" algn="l" rtl="0">
              <a:buFont typeface="Arial" panose="020B0604020202020204" pitchFamily="34" charset="0"/>
              <a:buChar char="•"/>
              <a:tabLst>
                <a:tab pos="461963" algn="l"/>
                <a:tab pos="4572000"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ការមើលជាភាសាអេស្ប៉ាញ</a:t>
            </a:r>
          </a:p>
          <a:p>
            <a:pPr marL="800100" lvl="1" indent="-342900" algn="l" rtl="0">
              <a:buFont typeface="Arial" panose="020B0604020202020204" pitchFamily="34" charset="0"/>
              <a:buChar char="•"/>
              <a:tabLst>
                <a:tab pos="461963" algn="l"/>
                <a:tab pos="4572000"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ការកំណត់ពាក្យសម្ងាត់របស់អ្នកឡើងវិញ</a:t>
            </a:r>
            <a:endParaRPr lang="km" sz="2400" dirty="0">
              <a:solidFill>
                <a:srgbClr val="1A4785"/>
              </a:solidFill>
              <a:latin typeface="Noto Sans Khmer" panose="020B0502040504020204" pitchFamily="34" charset="0"/>
              <a:cs typeface="Noto Sans Khmer" panose="020B0502040504020204" pitchFamily="34" charset="0"/>
            </a:endParaRPr>
          </a:p>
          <a:p>
            <a:pPr marL="800100" lvl="1" indent="-342900" algn="l" rtl="0">
              <a:buFont typeface="Arial" panose="020B0604020202020204" pitchFamily="34" charset="0"/>
              <a:buChar char="•"/>
              <a:tabLst>
                <a:tab pos="461963" algn="l"/>
                <a:tab pos="4572000"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ការបន្ថែមសិស្ស	</a:t>
            </a:r>
          </a:p>
          <a:p>
            <a:pPr marL="800100" lvl="1" indent="-342900" algn="l" rtl="0">
              <a:buFont typeface="Arial" panose="020B0604020202020204" pitchFamily="34" charset="0"/>
              <a:buChar char="•"/>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ការដកសិស្សចេញ</a:t>
            </a:r>
          </a:p>
          <a:p>
            <a:pPr marL="800100" lvl="1" indent="-342900" algn="l" rtl="0">
              <a:buFont typeface="Arial" panose="020B0604020202020204" pitchFamily="34" charset="0"/>
              <a:buChar char="•"/>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ការជ្រើសរើសសិស្ស</a:t>
            </a:r>
          </a:p>
          <a:p>
            <a:pPr algn="l" rtl="0">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ការមើលលទ្ធផល MCAS</a:t>
            </a:r>
          </a:p>
          <a:p>
            <a:pPr marL="800100" lvl="1" indent="-342900" algn="l" rtl="0">
              <a:buFont typeface="Arial" panose="020B0604020202020204" pitchFamily="34" charset="0"/>
              <a:buChar char="•"/>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ការមើលប្រវត្តិតេស្ត</a:t>
            </a:r>
          </a:p>
          <a:p>
            <a:pPr marL="800100" lvl="1" indent="-342900" algn="l" rtl="0">
              <a:buFont typeface="Arial" panose="020B0604020202020204" pitchFamily="34" charset="0"/>
              <a:buChar char="•"/>
              <a:tabLst>
                <a:tab pos="461963" algn="l"/>
              </a:tabLst>
            </a:pPr>
            <a:endParaRPr lang="pt-BR" sz="2400" b="0" i="0" u="none" baseline="0" dirty="0">
              <a:solidFill>
                <a:srgbClr val="1A4785"/>
              </a:solidFill>
              <a:latin typeface="Noto Sans Khmer" panose="020B0502040504020204" pitchFamily="34" charset="0"/>
              <a:cs typeface="Noto Sans Khmer" panose="020B0502040504020204" pitchFamily="34" charset="0"/>
            </a:endParaRPr>
          </a:p>
          <a:p>
            <a:pPr marL="800100" lvl="1" indent="-342900" algn="l" rtl="0">
              <a:buFont typeface="Arial" panose="020B0604020202020204" pitchFamily="34" charset="0"/>
              <a:buChar char="•"/>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ការមើលលទ្ធផលតស្ដ</a:t>
            </a:r>
          </a:p>
          <a:p>
            <a:pPr marL="800100" lvl="1" indent="-342900" algn="l" rtl="0">
              <a:buFont typeface="Arial" panose="020B0604020202020204" pitchFamily="34" charset="0"/>
              <a:buChar char="•"/>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ការមើលលទ្ធផលលម្អិត</a:t>
            </a:r>
          </a:p>
          <a:p>
            <a:pPr algn="l" rtl="0">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ការមើលលទ្ធផល MCAS-Alt</a:t>
            </a:r>
          </a:p>
          <a:p>
            <a:pPr marL="800100" lvl="1" indent="-342900" algn="l" rtl="0">
              <a:buFont typeface="Arial" panose="020B0604020202020204" pitchFamily="34" charset="0"/>
              <a:buChar char="•"/>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ការមើលប្រវត្តិតេស្ត</a:t>
            </a:r>
          </a:p>
          <a:p>
            <a:pPr marL="800100" lvl="1" indent="-342900" algn="l" rtl="0">
              <a:buFont typeface="Arial" panose="020B0604020202020204" pitchFamily="34" charset="0"/>
              <a:buChar char="•"/>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ការមើលលទ្ធផលតស្ដ</a:t>
            </a:r>
          </a:p>
          <a:p>
            <a:pPr algn="l" rtl="0">
              <a:tabLst>
                <a:tab pos="461963" algn="l"/>
              </a:tabLst>
            </a:pPr>
            <a:r>
              <a:rPr lang="km" sz="2400" b="0" i="0" u="none" baseline="0" dirty="0">
                <a:solidFill>
                  <a:srgbClr val="1A4785"/>
                </a:solidFill>
                <a:latin typeface="Noto Sans Khmer" panose="020B0502040504020204" pitchFamily="34" charset="0"/>
                <a:cs typeface="Noto Sans Khmer" panose="020B0502040504020204" pitchFamily="34" charset="0"/>
              </a:rPr>
              <a:t>ធនធានបន្ថែម</a:t>
            </a:r>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
        <p:nvSpPr>
          <p:cNvPr id="2" name="TextBox 1" descr="ការចាប់ផ្តើម    ">
            <a:hlinkClick r:id="rId5" action="ppaction://hlinksldjump"/>
            <a:extLst>
              <a:ext uri="{FF2B5EF4-FFF2-40B4-BE49-F238E27FC236}">
                <a16:creationId xmlns:a16="http://schemas.microsoft.com/office/drawing/2014/main" id="{22103DDA-2406-2D06-FFC2-FEBAFC1F45FB}"/>
              </a:ext>
            </a:extLst>
          </p:cNvPr>
          <p:cNvSpPr txBox="1"/>
          <p:nvPr/>
        </p:nvSpPr>
        <p:spPr>
          <a:xfrm>
            <a:off x="1037293" y="3617009"/>
            <a:ext cx="2636395" cy="369332"/>
          </a:xfrm>
          <a:prstGeom prst="rect">
            <a:avLst/>
          </a:prstGeom>
          <a:noFill/>
          <a:ln>
            <a:noFill/>
          </a:ln>
        </p:spPr>
        <p:txBody>
          <a:bodyPr wrap="square" rtlCol="0">
            <a:spAutoFit/>
          </a:bodyPr>
          <a:lstStyle/>
          <a:p>
            <a:pPr algn="l" rtl="0"/>
            <a:r>
              <a:rPr lang="km" b="0" i="0" u="none" baseline="0" dirty="0">
                <a:latin typeface="Noto Sans Khmer" panose="020B0502040504020204" pitchFamily="34" charset="0"/>
                <a:cs typeface="Noto Sans Khmer" panose="020B0502040504020204" pitchFamily="34" charset="0"/>
              </a:rPr>
              <a:t> </a:t>
            </a:r>
          </a:p>
        </p:txBody>
      </p:sp>
      <p:sp>
        <p:nvSpPr>
          <p:cNvPr id="12" name="TextBox 11" descr="ការមើលជាភាសាអេស្ប៉ាញ&#10;">
            <a:hlinkClick r:id="rId6" action="ppaction://hlinksldjump"/>
            <a:extLst>
              <a:ext uri="{FF2B5EF4-FFF2-40B4-BE49-F238E27FC236}">
                <a16:creationId xmlns:a16="http://schemas.microsoft.com/office/drawing/2014/main" id="{371BCB63-0A4D-458B-142D-2EC5310750C4}"/>
              </a:ext>
            </a:extLst>
          </p:cNvPr>
          <p:cNvSpPr txBox="1"/>
          <p:nvPr/>
        </p:nvSpPr>
        <p:spPr>
          <a:xfrm>
            <a:off x="1849327" y="3982118"/>
            <a:ext cx="3085529"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
        <p:nvSpPr>
          <p:cNvPr id="3" name="TextBox 2" descr="ការកំណត់ពាក្យសម្ងាត់របស់អ្នកឡើងវិញ&#10;">
            <a:hlinkClick r:id="rId7" action="ppaction://hlinksldjump"/>
            <a:extLst>
              <a:ext uri="{FF2B5EF4-FFF2-40B4-BE49-F238E27FC236}">
                <a16:creationId xmlns:a16="http://schemas.microsoft.com/office/drawing/2014/main" id="{A3C4266B-9254-5F79-9ECC-86CD487204D8}"/>
              </a:ext>
            </a:extLst>
          </p:cNvPr>
          <p:cNvSpPr txBox="1"/>
          <p:nvPr/>
        </p:nvSpPr>
        <p:spPr>
          <a:xfrm>
            <a:off x="1835024" y="4367744"/>
            <a:ext cx="4451476"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
        <p:nvSpPr>
          <p:cNvPr id="9" name="TextBox 8" descr="ការជ្រើសរើសសិស្ស&#10;">
            <a:hlinkClick r:id="rId8" action="ppaction://hlinksldjump"/>
            <a:extLst>
              <a:ext uri="{FF2B5EF4-FFF2-40B4-BE49-F238E27FC236}">
                <a16:creationId xmlns:a16="http://schemas.microsoft.com/office/drawing/2014/main" id="{9E25B977-D9C1-8F1B-F2FC-32F4E07485B0}"/>
              </a:ext>
            </a:extLst>
          </p:cNvPr>
          <p:cNvSpPr txBox="1"/>
          <p:nvPr/>
        </p:nvSpPr>
        <p:spPr>
          <a:xfrm>
            <a:off x="1849327" y="5447198"/>
            <a:ext cx="3085529"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
        <p:nvSpPr>
          <p:cNvPr id="53" name="TextBox 52" descr="ការមើលប្រវត្តិតេស្ត&#10;">
            <a:hlinkClick r:id="rId9" action="ppaction://hlinksldjump"/>
            <a:extLst>
              <a:ext uri="{FF2B5EF4-FFF2-40B4-BE49-F238E27FC236}">
                <a16:creationId xmlns:a16="http://schemas.microsoft.com/office/drawing/2014/main" id="{F8246FC7-CC91-0EA7-F87C-B43AAE813FB8}"/>
              </a:ext>
            </a:extLst>
          </p:cNvPr>
          <p:cNvSpPr txBox="1"/>
          <p:nvPr/>
        </p:nvSpPr>
        <p:spPr>
          <a:xfrm>
            <a:off x="1808100" y="6229615"/>
            <a:ext cx="3286690"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
        <p:nvSpPr>
          <p:cNvPr id="54" name="TextBox 53" descr="ការមើលលទ្ធផលតស្ដ&#10;">
            <a:hlinkClick r:id="rId10" action="ppaction://hlinksldjump"/>
            <a:extLst>
              <a:ext uri="{FF2B5EF4-FFF2-40B4-BE49-F238E27FC236}">
                <a16:creationId xmlns:a16="http://schemas.microsoft.com/office/drawing/2014/main" id="{CFAC02C9-18B3-4C44-9920-701B8D73C56A}"/>
              </a:ext>
            </a:extLst>
          </p:cNvPr>
          <p:cNvSpPr txBox="1"/>
          <p:nvPr/>
        </p:nvSpPr>
        <p:spPr>
          <a:xfrm>
            <a:off x="7258280" y="4024502"/>
            <a:ext cx="3459037"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
        <p:nvSpPr>
          <p:cNvPr id="13" name="TextBox 12" descr="ការមើលលទ្ធផលលម្អិត&#10;">
            <a:hlinkClick r:id="rId11" action="ppaction://hlinksldjump"/>
            <a:extLst>
              <a:ext uri="{FF2B5EF4-FFF2-40B4-BE49-F238E27FC236}">
                <a16:creationId xmlns:a16="http://schemas.microsoft.com/office/drawing/2014/main" id="{4C3CF068-0E2B-C5D9-AAB4-B8697E11BD7C}"/>
              </a:ext>
            </a:extLst>
          </p:cNvPr>
          <p:cNvSpPr txBox="1"/>
          <p:nvPr/>
        </p:nvSpPr>
        <p:spPr>
          <a:xfrm>
            <a:off x="7625956" y="4351450"/>
            <a:ext cx="3667637"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
        <p:nvSpPr>
          <p:cNvPr id="16" name="TextBox 15" descr="ការមើលលទ្ធផល MCAS-Alt&#10;">
            <a:hlinkClick r:id="rId12" action="ppaction://hlinksldjump"/>
            <a:extLst>
              <a:ext uri="{FF2B5EF4-FFF2-40B4-BE49-F238E27FC236}">
                <a16:creationId xmlns:a16="http://schemas.microsoft.com/office/drawing/2014/main" id="{761EFF14-754F-D750-6647-9F24AB42CE99}"/>
              </a:ext>
            </a:extLst>
          </p:cNvPr>
          <p:cNvSpPr txBox="1"/>
          <p:nvPr/>
        </p:nvSpPr>
        <p:spPr>
          <a:xfrm>
            <a:off x="6735098" y="4743328"/>
            <a:ext cx="3958061"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
        <p:nvSpPr>
          <p:cNvPr id="17" name="TextBox 16" descr="ការមើលប្រវត្តិតេស្ត&#10;">
            <a:hlinkClick r:id="rId13" action="ppaction://hlinksldjump"/>
            <a:extLst>
              <a:ext uri="{FF2B5EF4-FFF2-40B4-BE49-F238E27FC236}">
                <a16:creationId xmlns:a16="http://schemas.microsoft.com/office/drawing/2014/main" id="{99ABD5A8-F8C2-4F63-4997-30A21A5B1AF9}"/>
              </a:ext>
            </a:extLst>
          </p:cNvPr>
          <p:cNvSpPr txBox="1"/>
          <p:nvPr/>
        </p:nvSpPr>
        <p:spPr>
          <a:xfrm>
            <a:off x="7266124" y="5112660"/>
            <a:ext cx="3541487"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
        <p:nvSpPr>
          <p:cNvPr id="15" name="TextBox 14" descr="ការមើលលទ្ធផលតស្ដ">
            <a:hlinkClick r:id="rId14" action="ppaction://hlinksldjump"/>
            <a:extLst>
              <a:ext uri="{FF2B5EF4-FFF2-40B4-BE49-F238E27FC236}">
                <a16:creationId xmlns:a16="http://schemas.microsoft.com/office/drawing/2014/main" id="{A304E2D5-78F2-EEFC-6044-29B5124CFAD3}"/>
              </a:ext>
            </a:extLst>
          </p:cNvPr>
          <p:cNvSpPr txBox="1"/>
          <p:nvPr/>
        </p:nvSpPr>
        <p:spPr>
          <a:xfrm>
            <a:off x="7248226" y="5498912"/>
            <a:ext cx="3353365"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
        <p:nvSpPr>
          <p:cNvPr id="55" name="TextBox 54" descr="ធនធានបន្ថែម&#10;">
            <a:hlinkClick r:id="rId15" action="ppaction://hlinksldjump"/>
            <a:extLst>
              <a:ext uri="{FF2B5EF4-FFF2-40B4-BE49-F238E27FC236}">
                <a16:creationId xmlns:a16="http://schemas.microsoft.com/office/drawing/2014/main" id="{E53F948C-BAC9-78D8-42A4-F10CDFD1721F}"/>
              </a:ext>
            </a:extLst>
          </p:cNvPr>
          <p:cNvSpPr txBox="1"/>
          <p:nvPr/>
        </p:nvSpPr>
        <p:spPr>
          <a:xfrm>
            <a:off x="6808417" y="5869560"/>
            <a:ext cx="3688246" cy="369332"/>
          </a:xfrm>
          <a:prstGeom prst="rect">
            <a:avLst/>
          </a:prstGeom>
          <a:noFill/>
          <a:ln>
            <a:noFill/>
          </a:ln>
        </p:spPr>
        <p:txBody>
          <a:bodyPr wrap="square" rtlCol="0">
            <a:spAutoFit/>
          </a:bodyPr>
          <a:lstStyle/>
          <a:p>
            <a:endParaRPr lang="km">
              <a:latin typeface="Noto Sans Khmer" panose="020B0502040504020204" pitchFamily="34" charset="0"/>
              <a:cs typeface="Noto Sans Khmer" panose="020B0502040504020204" pitchFamily="34" charset="0"/>
            </a:endParaRPr>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 uri="{C183D7F6-B498-43B3-948B-1728B52AA6E4}">
                <adec:decorative xmlns:adec="http://schemas.microsoft.com/office/drawing/2017/decorative" val="0"/>
              </a:ext>
            </a:extLst>
          </p:cNvPr>
          <p:cNvSpPr>
            <a:spLocks noGrp="1"/>
          </p:cNvSpPr>
          <p:nvPr>
            <p:ph type="title"/>
          </p:nvPr>
        </p:nvSpPr>
        <p:spPr>
          <a:xfrm>
            <a:off x="1687572" y="2804266"/>
            <a:ext cx="8816854" cy="624734"/>
          </a:xfrm>
        </p:spPr>
        <p:txBody>
          <a:bodyPr>
            <a:noAutofit/>
          </a:bodyPr>
          <a:lstStyle/>
          <a:p>
            <a:pPr algn="ctr" rtl="0"/>
            <a:r>
              <a:rPr lang="km" sz="66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 MCAS</a:t>
            </a:r>
          </a:p>
        </p:txBody>
      </p:sp>
      <p:sp>
        <p:nvSpPr>
          <p:cNvPr id="10" name="Slide Number Placeholder 6">
            <a:extLst>
              <a:ext uri="{FF2B5EF4-FFF2-40B4-BE49-F238E27FC236}">
                <a16:creationId xmlns:a16="http://schemas.microsoft.com/office/drawing/2014/main" id="{9E8CAE4B-529B-F54A-A81B-D379D90C7DE7}"/>
              </a:ext>
              <a:ext uri="{C183D7F6-B498-43B3-948B-1728B52AA6E4}">
                <adec:decorative xmlns:adec="http://schemas.microsoft.com/office/drawing/2017/decorative" val="0"/>
              </a:ext>
            </a:extLst>
          </p:cNvPr>
          <p:cNvSpPr>
            <a:spLocks noGrp="1"/>
          </p:cNvSpPr>
          <p:nvPr>
            <p:ph type="sldNum" sz="quarter" idx="12"/>
          </p:nvPr>
        </p:nvSpPr>
        <p:spPr>
          <a:xfrm>
            <a:off x="12359" y="6280009"/>
            <a:ext cx="684758" cy="428041"/>
          </a:xfrm>
        </p:spPr>
        <p:txBody>
          <a:bodyPr/>
          <a:lstStyle/>
          <a:p>
            <a:pPr algn="r" rtl="0"/>
            <a:fld id="{C27A4083-C157-40BE-919B-D8790BE1AD5A}" type="slidenum">
              <a:rPr sz="2800">
                <a:solidFill>
                  <a:srgbClr val="1A4785"/>
                </a:solidFill>
                <a:latin typeface="Aptos" panose="020B0004020202020204" pitchFamily="34" charset="0"/>
              </a:rPr>
              <a:t>10</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 uri="{C183D7F6-B498-43B3-948B-1728B52AA6E4}">
                <adec:decorative xmlns:adec="http://schemas.microsoft.com/office/drawing/2017/decorative" val="0"/>
              </a:ext>
            </a:extLst>
          </p:cNvPr>
          <p:cNvSpPr>
            <a:spLocks noGrp="1"/>
          </p:cNvSpPr>
          <p:nvPr>
            <p:ph type="title"/>
          </p:nvPr>
        </p:nvSpPr>
        <p:spPr>
          <a:xfrm>
            <a:off x="12359" y="1492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ការមើលប្រវត្តិតេស្ដ៖ MCAS</a:t>
            </a:r>
          </a:p>
        </p:txBody>
      </p:sp>
      <p:sp>
        <p:nvSpPr>
          <p:cNvPr id="3" name="Rounded Rectangular Callout 9">
            <a:extLst>
              <a:ext uri="{FF2B5EF4-FFF2-40B4-BE49-F238E27FC236}">
                <a16:creationId xmlns:a16="http://schemas.microsoft.com/office/drawing/2014/main" id="{A9892D78-DB87-9496-07F5-ECF3B969AA18}"/>
              </a:ext>
              <a:ext uri="{C183D7F6-B498-43B3-948B-1728B52AA6E4}">
                <adec:decorative xmlns:adec="http://schemas.microsoft.com/office/drawing/2017/decorative" val="0"/>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latin typeface="Noto Sans Khmer" panose="020B0606030804020204" pitchFamily="34" charset="0"/>
                <a:ea typeface="Noto Sans Khmer" panose="020B0606030804020204" pitchFamily="34" charset="0"/>
                <a:cs typeface="Noto Sans Khmer" panose="020B0606030804020204" pitchFamily="34" charset="0"/>
              </a:rPr>
              <a:t>ទំព័រ </a:t>
            </a:r>
            <a:r>
              <a:rPr lang="km" b="1" i="0" u="none" baseline="0">
                <a:latin typeface="Noto Sans Khmer" panose="020B0606030804020204" pitchFamily="34" charset="0"/>
                <a:ea typeface="Noto Sans Khmer" panose="020B0606030804020204" pitchFamily="34" charset="0"/>
                <a:cs typeface="Noto Sans Khmer" panose="020B0606030804020204" pitchFamily="34" charset="0"/>
              </a:rPr>
              <a:t>Test History (ប្រវត្តិតេស្ត)</a:t>
            </a:r>
            <a:r>
              <a:rPr lang="km" b="0" i="0" u="none" baseline="0">
                <a:latin typeface="Noto Sans Khmer" panose="020B0606030804020204" pitchFamily="34" charset="0"/>
                <a:ea typeface="Noto Sans Khmer" panose="020B0606030804020204" pitchFamily="34" charset="0"/>
                <a:cs typeface="Noto Sans Khmer" panose="020B0606030804020204" pitchFamily="34" charset="0"/>
              </a:rPr>
              <a:t> ផ្តល់នូវទិដ្ឋភាពទូទៅនៃលទ្ធផលរបស់ សិស្សសម្រាប់ឆ្នាំសិក្សានោះ។</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a:t>
            </a:r>
          </a:p>
        </p:txBody>
      </p:sp>
      <p:pic>
        <p:nvPicPr>
          <p:cNvPr id="7" name="Picture 6" descr="រូបថតអេក្រង់អំពីប្រវត្តិនៃការធ្វើតេស្តរបស់សិស្សសាកល្បងសម្រាប់ឆ្នាំសិក្សាដែលបានជ្រើសរើស។">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782116"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10" name="TextBox 9">
            <a:extLst>
              <a:ext uri="{FF2B5EF4-FFF2-40B4-BE49-F238E27FC236}">
                <a16:creationId xmlns:a16="http://schemas.microsoft.com/office/drawing/2014/main" id="{C8108128-C737-75AE-14DD-5CDDA58EA118}"/>
              </a:ext>
              <a:ext uri="{C183D7F6-B498-43B3-948B-1728B52AA6E4}">
                <adec:decorative xmlns:adec="http://schemas.microsoft.com/office/drawing/2017/decorative" val="0"/>
              </a:ext>
            </a:extLst>
          </p:cNvPr>
          <p:cNvSpPr txBox="1"/>
          <p:nvPr/>
        </p:nvSpPr>
        <p:spPr>
          <a:xfrm>
            <a:off x="4585226" y="1241893"/>
            <a:ext cx="2183348" cy="430887"/>
          </a:xfrm>
          <a:prstGeom prst="rect">
            <a:avLst/>
          </a:prstGeom>
          <a:noFill/>
          <a:ln>
            <a:noFill/>
          </a:ln>
        </p:spPr>
        <p:txBody>
          <a:bodyPr wrap="square" rtlCol="0">
            <a:spAutoFit/>
          </a:bodyPr>
          <a:lstStyle/>
          <a:p>
            <a:pPr algn="l" rtl="0"/>
            <a:r>
              <a:rPr lang="km" sz="1050" b="0" i="0" u="none" baseline="0">
                <a:latin typeface="Aptos Slab Light" panose="020F05020202040A0204" pitchFamily="34" charset="0"/>
                <a:cs typeface="Noto Sans Khmer" panose="020B0502040504020204" pitchFamily="34" charset="0"/>
              </a:rPr>
              <a:t>នាយកដ្ឋានអប់រំបឋមសិក្សា </a:t>
            </a:r>
            <a:br>
              <a:rPr lang="km" sz="1050">
                <a:latin typeface="Aptos Slab Light" panose="020F05020202040A0204" pitchFamily="34" charset="0"/>
                <a:cs typeface="Noto Sans Khmer" panose="020B0502040504020204" pitchFamily="34" charset="0"/>
              </a:rPr>
            </a:br>
            <a:r>
              <a:rPr lang="km" sz="1050" b="0" i="0" u="none" baseline="0">
                <a:latin typeface="Aptos Slab Light" panose="020F05020202040A0204" pitchFamily="34" charset="0"/>
                <a:cs typeface="Noto Sans Khmer" panose="020B0502040504020204" pitchFamily="34" charset="0"/>
              </a:rPr>
              <a:t>និងមធ្យមសិក្សា</a:t>
            </a:r>
          </a:p>
        </p:txBody>
      </p:sp>
      <p:sp>
        <p:nvSpPr>
          <p:cNvPr id="12" name="TextBox 11">
            <a:extLst>
              <a:ext uri="{FF2B5EF4-FFF2-40B4-BE49-F238E27FC236}">
                <a16:creationId xmlns:a16="http://schemas.microsoft.com/office/drawing/2014/main" id="{6C7C2CF5-7DDE-A4BB-DBE0-7D570E521EAF}"/>
              </a:ext>
              <a:ext uri="{C183D7F6-B498-43B3-948B-1728B52AA6E4}">
                <adec:decorative xmlns:adec="http://schemas.microsoft.com/office/drawing/2017/decorative" val="0"/>
              </a:ext>
            </a:extLst>
          </p:cNvPr>
          <p:cNvSpPr txBox="1"/>
          <p:nvPr/>
        </p:nvSpPr>
        <p:spPr>
          <a:xfrm>
            <a:off x="3409022" y="1865052"/>
            <a:ext cx="889928" cy="215444"/>
          </a:xfrm>
          <a:prstGeom prst="rect">
            <a:avLst/>
          </a:prstGeom>
          <a:solidFill>
            <a:srgbClr val="EFEFEF"/>
          </a:solidFill>
          <a:ln>
            <a:no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ប្តូរសិស្ស</a:t>
            </a:r>
          </a:p>
        </p:txBody>
      </p:sp>
      <p:sp>
        <p:nvSpPr>
          <p:cNvPr id="11" name="Rounded Rectangular Callout 10">
            <a:extLst>
              <a:ext uri="{FF2B5EF4-FFF2-40B4-BE49-F238E27FC236}">
                <a16:creationId xmlns:a16="http://schemas.microsoft.com/office/drawing/2014/main" id="{DCFC62FE-8043-FF3E-9B29-5F093D01C7A2}"/>
              </a:ext>
              <a:ext uri="{C183D7F6-B498-43B3-948B-1728B52AA6E4}">
                <adec:decorative xmlns:adec="http://schemas.microsoft.com/office/drawing/2017/decorative" val="0"/>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ដើម្បីរុករករវាងសិស្ស សូមីជ្រើសរើសប៊ូតុង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Switch Student </a:t>
            </a:r>
            <a:br>
              <a:rPr lang="en-US"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b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(ប្តូរសិស្ស)។</a:t>
            </a:r>
          </a:p>
        </p:txBody>
      </p:sp>
      <p:sp>
        <p:nvSpPr>
          <p:cNvPr id="15" name="TextBox 14">
            <a:extLst>
              <a:ext uri="{FF2B5EF4-FFF2-40B4-BE49-F238E27FC236}">
                <a16:creationId xmlns:a16="http://schemas.microsoft.com/office/drawing/2014/main" id="{8A07F311-0E58-4AC5-E33C-A2C7137BDA91}"/>
              </a:ext>
              <a:ext uri="{C183D7F6-B498-43B3-948B-1728B52AA6E4}">
                <adec:decorative xmlns:adec="http://schemas.microsoft.com/office/drawing/2017/decorative" val="0"/>
              </a:ext>
            </a:extLst>
          </p:cNvPr>
          <p:cNvSpPr txBox="1"/>
          <p:nvPr/>
        </p:nvSpPr>
        <p:spPr>
          <a:xfrm>
            <a:off x="2809487" y="2338283"/>
            <a:ext cx="6787625" cy="553998"/>
          </a:xfrm>
          <a:prstGeom prst="rect">
            <a:avLst/>
          </a:prstGeom>
          <a:solidFill>
            <a:srgbClr val="D8D8D8"/>
          </a:solidFill>
          <a:ln>
            <a:noFill/>
          </a:ln>
        </p:spPr>
        <p:txBody>
          <a:bodyPr wrap="square" rtlCol="0">
            <a:spAutoFit/>
          </a:bodyPr>
          <a:lstStyle/>
          <a:p>
            <a:pPr algn="l" rtl="0"/>
            <a:r>
              <a:rPr lang="km" sz="1000" b="0" i="0" u="none" baseline="0">
                <a:solidFill>
                  <a:schemeClr val="bg2">
                    <a:lumMod val="25000"/>
                  </a:schemeClr>
                </a:solidFill>
                <a:latin typeface="Noto Sans Khmer" panose="020B0502040504020204" pitchFamily="34" charset="0"/>
                <a:cs typeface="Noto Sans Khmer" panose="020B0502040504020204" pitchFamily="34" charset="0"/>
              </a:rPr>
              <a:t>សេចក្តីសង្ខេបនៃការធ្វើតេស្តអនុញ្ញាតឱ្យអ្នកមើលឃើញពិន្ទុតេស្តរបស់សិស្សអ្នកនៅគ្រប់មុខវិជ្ជាបានយ៉ាងរហ័ស។ អ្នកក៏អាចពិនិត្យមើលប្រវត្តិនៃការធ្វើតេស្តរបស់សិស្សអ្នកក្នុងឆ្នាំផ្សេងៗគ្នា ដើម្បីមើលថាតើសិស្សអ្នកកំពុងមានការរីកចម្រើនយ៉ាងដូចម្តេច។ ដើម្បីស្វែងយល់បន្ថែមអំពីតេស្តណាមួយ សូមចុចលើតេស្តនោះ។</a:t>
            </a:r>
          </a:p>
        </p:txBody>
      </p:sp>
      <p:sp>
        <p:nvSpPr>
          <p:cNvPr id="17" name="TextBox 16">
            <a:extLst>
              <a:ext uri="{FF2B5EF4-FFF2-40B4-BE49-F238E27FC236}">
                <a16:creationId xmlns:a16="http://schemas.microsoft.com/office/drawing/2014/main" id="{B0EB3353-8A6D-0220-2B41-D9EDC47DD7FE}"/>
              </a:ext>
              <a:ext uri="{C183D7F6-B498-43B3-948B-1728B52AA6E4}">
                <adec:decorative xmlns:adec="http://schemas.microsoft.com/office/drawing/2017/decorative" val="0"/>
              </a:ext>
            </a:extLst>
          </p:cNvPr>
          <p:cNvSpPr txBox="1"/>
          <p:nvPr/>
        </p:nvSpPr>
        <p:spPr>
          <a:xfrm>
            <a:off x="2810058" y="3126897"/>
            <a:ext cx="2087855" cy="430887"/>
          </a:xfrm>
          <a:prstGeom prst="rect">
            <a:avLst/>
          </a:prstGeom>
          <a:solidFill>
            <a:srgbClr val="F9F9F9"/>
          </a:solidFill>
          <a:ln>
            <a:noFill/>
          </a:ln>
        </p:spPr>
        <p:txBody>
          <a:bodyPr wrap="square" rtlCol="0">
            <a:spAutoFit/>
          </a:bodyPr>
          <a:lstStyle/>
          <a:p>
            <a:pPr algn="l" rtl="0"/>
            <a:r>
              <a:rPr lang="km" sz="1000" b="0" i="0" u="none" baseline="0">
                <a:solidFill>
                  <a:schemeClr val="bg2">
                    <a:lumMod val="25000"/>
                  </a:schemeClr>
                </a:solidFill>
                <a:latin typeface="Noto Sans Khmer" panose="020B0502040504020204" pitchFamily="34" charset="0"/>
                <a:cs typeface="Noto Sans Khmer" panose="020B0502040504020204" pitchFamily="34" charset="0"/>
              </a:rPr>
              <a:t>ប្រវត្តិនៃការធ្វើតេស្តរបស់សិស្សសម្រាប់</a:t>
            </a:r>
          </a:p>
          <a:p>
            <a:pPr algn="l" rtl="0"/>
            <a:r>
              <a:rPr lang="km" sz="1200" b="1" i="0" u="none" baseline="0">
                <a:solidFill>
                  <a:schemeClr val="bg2">
                    <a:lumMod val="25000"/>
                  </a:schemeClr>
                </a:solidFill>
                <a:latin typeface="Noto Sans Khmer" panose="020B0502040504020204" pitchFamily="34" charset="0"/>
                <a:cs typeface="Noto Sans Khmer" panose="020B0502040504020204" pitchFamily="34" charset="0"/>
              </a:rPr>
              <a:t>សិស្សសាកល្បង</a:t>
            </a:r>
          </a:p>
        </p:txBody>
      </p:sp>
      <p:sp>
        <p:nvSpPr>
          <p:cNvPr id="18" name="TextBox 17">
            <a:extLst>
              <a:ext uri="{FF2B5EF4-FFF2-40B4-BE49-F238E27FC236}">
                <a16:creationId xmlns:a16="http://schemas.microsoft.com/office/drawing/2014/main" id="{4611761D-61C4-3216-5066-F52E364F3AAB}"/>
              </a:ext>
              <a:ext uri="{C183D7F6-B498-43B3-948B-1728B52AA6E4}">
                <adec:decorative xmlns:adec="http://schemas.microsoft.com/office/drawing/2017/decorative" val="0"/>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rtl="0"/>
            <a:r>
              <a:rPr lang="km" sz="1000" b="0" i="0" u="none" baseline="0">
                <a:solidFill>
                  <a:schemeClr val="bg2">
                    <a:lumMod val="25000"/>
                  </a:schemeClr>
                </a:solidFill>
                <a:latin typeface="Noto Sans Khmer" panose="020B0502040504020204" pitchFamily="34" charset="0"/>
                <a:cs typeface="Noto Sans Khmer" panose="020B0502040504020204" pitchFamily="34" charset="0"/>
              </a:rPr>
              <a:t>SASID៖ 9058143501</a:t>
            </a:r>
          </a:p>
        </p:txBody>
      </p:sp>
      <p:sp>
        <p:nvSpPr>
          <p:cNvPr id="19" name="TextBox 18">
            <a:extLst>
              <a:ext uri="{FF2B5EF4-FFF2-40B4-BE49-F238E27FC236}">
                <a16:creationId xmlns:a16="http://schemas.microsoft.com/office/drawing/2014/main" id="{60E9CBC6-12DD-A3C2-2A59-1540BB0774DA}"/>
              </a:ext>
              <a:ext uri="{C183D7F6-B498-43B3-948B-1728B52AA6E4}">
                <adec:decorative xmlns:adec="http://schemas.microsoft.com/office/drawing/2017/decorative" val="0"/>
              </a:ext>
            </a:extLst>
          </p:cNvPr>
          <p:cNvSpPr txBox="1"/>
          <p:nvPr/>
        </p:nvSpPr>
        <p:spPr>
          <a:xfrm>
            <a:off x="2809487" y="4056692"/>
            <a:ext cx="851260" cy="230832"/>
          </a:xfrm>
          <a:prstGeom prst="rect">
            <a:avLst/>
          </a:prstGeom>
          <a:solidFill>
            <a:srgbClr val="FFFFFF"/>
          </a:solidFill>
          <a:ln>
            <a:noFill/>
          </a:ln>
        </p:spPr>
        <p:txBody>
          <a:bodyPr wrap="square" rtlCol="0">
            <a:spAutoFit/>
          </a:bodyPr>
          <a:lstStyle/>
          <a:p>
            <a:pPr algn="l" rtl="0"/>
            <a:r>
              <a:rPr lang="km" sz="900" b="1" i="0" u="none" baseline="0">
                <a:solidFill>
                  <a:schemeClr val="bg2">
                    <a:lumMod val="50000"/>
                  </a:schemeClr>
                </a:solidFill>
                <a:latin typeface="Noto Sans Khmer" panose="020B0502040504020204" pitchFamily="34" charset="0"/>
                <a:cs typeface="Noto Sans Khmer" panose="020B0502040504020204" pitchFamily="34" charset="0"/>
              </a:rPr>
              <a:t>ឆ្នាំសិក្សា</a:t>
            </a:r>
          </a:p>
        </p:txBody>
      </p:sp>
      <p:sp>
        <p:nvSpPr>
          <p:cNvPr id="13" name="Rounded Rectangular Callout 11">
            <a:extLst>
              <a:ext uri="{FF2B5EF4-FFF2-40B4-BE49-F238E27FC236}">
                <a16:creationId xmlns:a16="http://schemas.microsoft.com/office/drawing/2014/main" id="{D921595E-3D24-0ECC-EFE2-F4D748682FB1}"/>
              </a:ext>
              <a:ext uri="{C183D7F6-B498-43B3-948B-1728B52AA6E4}">
                <adec:decorative xmlns:adec="http://schemas.microsoft.com/office/drawing/2017/decorative" val="0"/>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សូមប្រើម៉ឺនុយទម្លាក់ចុះ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School Year (ឆ្នាំសិក្សា)</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ដើម្បីមើលទិន្នន័យពីឆ្នាំមុនៗ ប្រសិនបើមាន។</a:t>
            </a:r>
          </a:p>
        </p:txBody>
      </p:sp>
      <p:sp>
        <p:nvSpPr>
          <p:cNvPr id="20" name="TextBox 19">
            <a:extLst>
              <a:ext uri="{FF2B5EF4-FFF2-40B4-BE49-F238E27FC236}">
                <a16:creationId xmlns:a16="http://schemas.microsoft.com/office/drawing/2014/main" id="{8478A022-F946-3280-6B91-472E2D03F536}"/>
              </a:ext>
              <a:ext uri="{C183D7F6-B498-43B3-948B-1728B52AA6E4}">
                <adec:decorative xmlns:adec="http://schemas.microsoft.com/office/drawing/2017/decorative" val="0"/>
              </a:ext>
            </a:extLst>
          </p:cNvPr>
          <p:cNvSpPr txBox="1"/>
          <p:nvPr/>
        </p:nvSpPr>
        <p:spPr>
          <a:xfrm>
            <a:off x="6910051" y="4039412"/>
            <a:ext cx="2687061" cy="246221"/>
          </a:xfrm>
          <a:prstGeom prst="rect">
            <a:avLst/>
          </a:prstGeom>
          <a:solidFill>
            <a:srgbClr val="FFFFFF"/>
          </a:solidFill>
          <a:ln>
            <a:noFill/>
          </a:ln>
        </p:spPr>
        <p:txBody>
          <a:bodyPr wrap="square" rtlCol="0">
            <a:spAutoFit/>
          </a:bodyPr>
          <a:lstStyle/>
          <a:p>
            <a:pPr algn="r" rtl="0"/>
            <a:r>
              <a:rPr lang="km" sz="1000" b="1" i="0" u="none" baseline="0">
                <a:solidFill>
                  <a:schemeClr val="bg2">
                    <a:lumMod val="50000"/>
                  </a:schemeClr>
                </a:solidFill>
                <a:latin typeface="Noto Sans Khmer" panose="020B0502040504020204" pitchFamily="34" charset="0"/>
                <a:cs typeface="Noto Sans Khmer" panose="020B0502040504020204" pitchFamily="34" charset="0"/>
              </a:rPr>
              <a:t>ពិន្ទុតាមមាត្រដ្ឋាន / កម្រិតសមិទ្ធផល</a:t>
            </a:r>
          </a:p>
        </p:txBody>
      </p:sp>
      <p:sp>
        <p:nvSpPr>
          <p:cNvPr id="21" name="TextBox 20">
            <a:extLst>
              <a:ext uri="{FF2B5EF4-FFF2-40B4-BE49-F238E27FC236}">
                <a16:creationId xmlns:a16="http://schemas.microsoft.com/office/drawing/2014/main" id="{E7AD279C-8D6D-4130-E60B-C9A97620212C}"/>
              </a:ext>
              <a:ext uri="{C183D7F6-B498-43B3-948B-1728B52AA6E4}">
                <adec:decorative xmlns:adec="http://schemas.microsoft.com/office/drawing/2017/decorative" val="0"/>
              </a:ext>
            </a:extLst>
          </p:cNvPr>
          <p:cNvSpPr txBox="1"/>
          <p:nvPr/>
        </p:nvSpPr>
        <p:spPr>
          <a:xfrm>
            <a:off x="2809487" y="4539424"/>
            <a:ext cx="3210313" cy="492443"/>
          </a:xfrm>
          <a:prstGeom prst="rect">
            <a:avLst/>
          </a:prstGeom>
          <a:solidFill>
            <a:srgbClr val="FDFDFD"/>
          </a:solidFill>
          <a:ln>
            <a:noFill/>
          </a:ln>
        </p:spPr>
        <p:txBody>
          <a:bodyPr wrap="square" rtlCol="0">
            <a:spAutoFit/>
          </a:bodyPr>
          <a:lstStyle/>
          <a:p>
            <a:pPr algn="l" rtl="0"/>
            <a:r>
              <a:rPr lang="km" sz="1600" b="1" i="0" u="none" baseline="0" dirty="0">
                <a:solidFill>
                  <a:srgbClr val="22608F"/>
                </a:solidFill>
                <a:latin typeface="Noto Sans Khmer" panose="020B0502040504020204" pitchFamily="34" charset="0"/>
                <a:cs typeface="Noto Sans Khmer" panose="020B0502040504020204" pitchFamily="34" charset="0"/>
              </a:rPr>
              <a:t>សិល្បៈភាសាអង់គ្លេសថ្នាក់ទី 4</a:t>
            </a:r>
          </a:p>
          <a:p>
            <a:pPr algn="l" rtl="0"/>
            <a:r>
              <a:rPr lang="km" sz="1000" b="0" i="0" u="none" baseline="0" dirty="0">
                <a:solidFill>
                  <a:schemeClr val="bg2">
                    <a:lumMod val="25000"/>
                  </a:schemeClr>
                </a:solidFill>
                <a:latin typeface="Noto Sans Khmer" panose="020B0502040504020204" pitchFamily="34" charset="0"/>
                <a:cs typeface="Noto Sans Khmer" panose="020B0502040504020204" pitchFamily="34" charset="0"/>
              </a:rPr>
              <a:t>MCAS និទាឃរដូវឆ្នាំ 2025</a:t>
            </a:r>
          </a:p>
        </p:txBody>
      </p:sp>
      <p:sp>
        <p:nvSpPr>
          <p:cNvPr id="23" name="TextBox 22">
            <a:extLst>
              <a:ext uri="{FF2B5EF4-FFF2-40B4-BE49-F238E27FC236}">
                <a16:creationId xmlns:a16="http://schemas.microsoft.com/office/drawing/2014/main" id="{1E1E7FB7-58EF-DEAA-F8ED-F03F1A6DE0FC}"/>
              </a:ext>
              <a:ext uri="{C183D7F6-B498-43B3-948B-1728B52AA6E4}">
                <adec:decorative xmlns:adec="http://schemas.microsoft.com/office/drawing/2017/decorative" val="0"/>
              </a:ext>
            </a:extLst>
          </p:cNvPr>
          <p:cNvSpPr txBox="1"/>
          <p:nvPr/>
        </p:nvSpPr>
        <p:spPr>
          <a:xfrm>
            <a:off x="8128000" y="4612748"/>
            <a:ext cx="1406318" cy="246221"/>
          </a:xfrm>
          <a:prstGeom prst="rect">
            <a:avLst/>
          </a:prstGeom>
          <a:solidFill>
            <a:srgbClr val="F9F9F9"/>
          </a:solidFill>
          <a:ln>
            <a:noFill/>
          </a:ln>
        </p:spPr>
        <p:txBody>
          <a:bodyPr wrap="square" rtlCol="0">
            <a:spAutoFit/>
          </a:bodyPr>
          <a:lstStyle/>
          <a:p>
            <a:pPr algn="r" rtl="0"/>
            <a:r>
              <a:rPr lang="km" sz="1000" b="0" i="0" u="none" baseline="0">
                <a:solidFill>
                  <a:schemeClr val="bg2">
                    <a:lumMod val="25000"/>
                  </a:schemeClr>
                </a:solidFill>
                <a:latin typeface="Noto Sans Khmer" panose="020B0502040504020204" pitchFamily="34" charset="0"/>
                <a:cs typeface="Noto Sans Khmer" panose="020B0502040504020204" pitchFamily="34" charset="0"/>
              </a:rPr>
              <a:t>បំពេញតាមការរំពឹងទុក</a:t>
            </a:r>
          </a:p>
        </p:txBody>
      </p:sp>
      <p:sp>
        <p:nvSpPr>
          <p:cNvPr id="4" name="Rounded Rectangular Callout 10">
            <a:extLst>
              <a:ext uri="{FF2B5EF4-FFF2-40B4-BE49-F238E27FC236}">
                <a16:creationId xmlns:a16="http://schemas.microsoft.com/office/drawing/2014/main" id="{882D32D8-3FA6-E5A3-0AEC-3307BE89C1F3}"/>
              </a:ext>
              <a:ext uri="{C183D7F6-B498-43B3-948B-1728B52AA6E4}">
                <adec:decorative xmlns:adec="http://schemas.microsoft.com/office/drawing/2017/decorative" val="0"/>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សម្រាប់ព័ត៌មានលម្អិត បន្ថែម សូមជ្រើសរើសការធ្វើតេស្ត។</a:t>
            </a:r>
          </a:p>
        </p:txBody>
      </p:sp>
      <p:sp>
        <p:nvSpPr>
          <p:cNvPr id="22" name="TextBox 21">
            <a:extLst>
              <a:ext uri="{FF2B5EF4-FFF2-40B4-BE49-F238E27FC236}">
                <a16:creationId xmlns:a16="http://schemas.microsoft.com/office/drawing/2014/main" id="{3BFE4937-AD79-9FFC-E41C-6677A45CDB10}"/>
              </a:ext>
              <a:ext uri="{C183D7F6-B498-43B3-948B-1728B52AA6E4}">
                <adec:decorative xmlns:adec="http://schemas.microsoft.com/office/drawing/2017/decorative" val="0"/>
              </a:ext>
            </a:extLst>
          </p:cNvPr>
          <p:cNvSpPr txBox="1"/>
          <p:nvPr/>
        </p:nvSpPr>
        <p:spPr>
          <a:xfrm>
            <a:off x="2862247" y="5175944"/>
            <a:ext cx="2293953" cy="492443"/>
          </a:xfrm>
          <a:prstGeom prst="rect">
            <a:avLst/>
          </a:prstGeom>
          <a:solidFill>
            <a:srgbClr val="FEFEFE"/>
          </a:solidFill>
          <a:ln>
            <a:noFill/>
          </a:ln>
        </p:spPr>
        <p:txBody>
          <a:bodyPr wrap="square" rtlCol="0">
            <a:spAutoFit/>
          </a:bodyPr>
          <a:lstStyle/>
          <a:p>
            <a:pPr algn="l" rtl="0"/>
            <a:r>
              <a:rPr lang="km" sz="1600" b="1" i="0" u="none" baseline="0">
                <a:solidFill>
                  <a:srgbClr val="22608F"/>
                </a:solidFill>
                <a:latin typeface="Noto Sans Khmer" panose="020B0502040504020204" pitchFamily="34" charset="0"/>
                <a:cs typeface="Noto Sans Khmer" panose="020B0502040504020204" pitchFamily="34" charset="0"/>
              </a:rPr>
              <a:t>គណិតវិទ្យាថ្នាក់ទី 4</a:t>
            </a:r>
          </a:p>
          <a:p>
            <a:pPr algn="l" rtl="0"/>
            <a:r>
              <a:rPr lang="km" sz="1000" b="0" i="0" u="none" baseline="0">
                <a:solidFill>
                  <a:schemeClr val="bg2">
                    <a:lumMod val="25000"/>
                  </a:schemeClr>
                </a:solidFill>
                <a:latin typeface="Noto Sans Khmer" panose="020B0502040504020204" pitchFamily="34" charset="0"/>
                <a:cs typeface="Noto Sans Khmer" panose="020B0502040504020204" pitchFamily="34" charset="0"/>
              </a:rPr>
              <a:t>MCAS និទាឃរដូវឆ្នាំ 2025</a:t>
            </a:r>
          </a:p>
        </p:txBody>
      </p:sp>
      <p:sp>
        <p:nvSpPr>
          <p:cNvPr id="24" name="TextBox 23">
            <a:extLst>
              <a:ext uri="{FF2B5EF4-FFF2-40B4-BE49-F238E27FC236}">
                <a16:creationId xmlns:a16="http://schemas.microsoft.com/office/drawing/2014/main" id="{626FE1BF-F90F-FFD2-1515-546E1C862317}"/>
              </a:ext>
              <a:ext uri="{C183D7F6-B498-43B3-948B-1728B52AA6E4}">
                <adec:decorative xmlns:adec="http://schemas.microsoft.com/office/drawing/2017/decorative" val="0"/>
              </a:ext>
            </a:extLst>
          </p:cNvPr>
          <p:cNvSpPr txBox="1"/>
          <p:nvPr/>
        </p:nvSpPr>
        <p:spPr>
          <a:xfrm>
            <a:off x="8128000" y="5231513"/>
            <a:ext cx="1406318" cy="246221"/>
          </a:xfrm>
          <a:prstGeom prst="rect">
            <a:avLst/>
          </a:prstGeom>
          <a:solidFill>
            <a:srgbClr val="F9F9F9"/>
          </a:solidFill>
          <a:ln>
            <a:noFill/>
          </a:ln>
        </p:spPr>
        <p:txBody>
          <a:bodyPr wrap="square" rtlCol="0">
            <a:spAutoFit/>
          </a:bodyPr>
          <a:lstStyle/>
          <a:p>
            <a:pPr algn="r" rtl="0"/>
            <a:r>
              <a:rPr lang="km" sz="1000" b="0" i="0" u="none" baseline="0">
                <a:solidFill>
                  <a:schemeClr val="bg2">
                    <a:lumMod val="25000"/>
                  </a:schemeClr>
                </a:solidFill>
                <a:latin typeface="Noto Sans Khmer" panose="020B0502040504020204" pitchFamily="34" charset="0"/>
                <a:cs typeface="Noto Sans Khmer" panose="020B0502040504020204" pitchFamily="34" charset="0"/>
              </a:rPr>
              <a:t>បំពេញតាមការរំពឹងទុក</a:t>
            </a:r>
          </a:p>
        </p:txBody>
      </p:sp>
      <p:sp>
        <p:nvSpPr>
          <p:cNvPr id="14" name="Slide Number Placeholder 6">
            <a:extLst>
              <a:ext uri="{FF2B5EF4-FFF2-40B4-BE49-F238E27FC236}">
                <a16:creationId xmlns:a16="http://schemas.microsoft.com/office/drawing/2014/main" id="{0E33080D-16AD-1FE5-FD37-DCADCEADD839}"/>
              </a:ext>
              <a:ext uri="{C183D7F6-B498-43B3-948B-1728B52AA6E4}">
                <adec:decorative xmlns:adec="http://schemas.microsoft.com/office/drawing/2017/decorative" val="0"/>
              </a:ext>
            </a:extLst>
          </p:cNvPr>
          <p:cNvSpPr>
            <a:spLocks noGrp="1"/>
          </p:cNvSpPr>
          <p:nvPr>
            <p:ph type="sldNum" sz="quarter" idx="12"/>
          </p:nvPr>
        </p:nvSpPr>
        <p:spPr>
          <a:xfrm>
            <a:off x="12359" y="6280009"/>
            <a:ext cx="729046" cy="428041"/>
          </a:xfrm>
        </p:spPr>
        <p:txBody>
          <a:bodyPr/>
          <a:lstStyle/>
          <a:p>
            <a:pPr algn="r" rtl="0"/>
            <a:fld id="{C27A4083-C157-40BE-919B-D8790BE1AD5A}" type="slidenum">
              <a:rPr sz="2800">
                <a:solidFill>
                  <a:srgbClr val="1A4785"/>
                </a:solidFill>
                <a:latin typeface="Aptos" panose="020B0004020202020204" pitchFamily="34" charset="0"/>
              </a:rPr>
              <a:t>11</a:t>
            </a:fld>
            <a:endParaRPr lang="km"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665066" y="6376803"/>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 name="TextBox 1">
            <a:extLst>
              <a:ext uri="{FF2B5EF4-FFF2-40B4-BE49-F238E27FC236}">
                <a16:creationId xmlns:a16="http://schemas.microsoft.com/office/drawing/2014/main" id="{CFE25EA1-03E9-789C-C17B-DF9D5A68ACCC}"/>
              </a:ext>
              <a:ext uri="{C183D7F6-B498-43B3-948B-1728B52AA6E4}">
                <adec:decorative xmlns:adec="http://schemas.microsoft.com/office/drawing/2017/decorative" val="0"/>
              </a:ext>
            </a:extLst>
          </p:cNvPr>
          <p:cNvSpPr txBox="1"/>
          <p:nvPr/>
        </p:nvSpPr>
        <p:spPr>
          <a:xfrm>
            <a:off x="8261073" y="1865052"/>
            <a:ext cx="882928" cy="246221"/>
          </a:xfrm>
          <a:prstGeom prst="rect">
            <a:avLst/>
          </a:prstGeom>
          <a:solidFill>
            <a:srgbClr val="F9F9F9"/>
          </a:solidFill>
          <a:ln>
            <a:noFill/>
          </a:ln>
        </p:spPr>
        <p:txBody>
          <a:bodyPr wrap="square" rtlCol="0">
            <a:spAutoFit/>
          </a:bodyPr>
          <a:lstStyle/>
          <a:p>
            <a:pPr algn="l" rtl="0"/>
            <a:r>
              <a:rPr lang="km" sz="1000" b="1" i="0" u="none" baseline="0">
                <a:solidFill>
                  <a:srgbClr val="22608F"/>
                </a:solidFill>
                <a:latin typeface="Noto Sans Khmer" panose="020B0502040504020204" pitchFamily="34" charset="0"/>
                <a:cs typeface="Noto Sans Khmer" panose="020B0502040504020204" pitchFamily="34" charset="0"/>
              </a:rPr>
              <a:t>En Español</a:t>
            </a:r>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 uri="{C183D7F6-B498-43B3-948B-1728B52AA6E4}">
                <adec:decorative xmlns:adec="http://schemas.microsoft.com/office/drawing/2017/decorative" val="0"/>
              </a:ext>
            </a:extLst>
          </p:cNvPr>
          <p:cNvSpPr>
            <a:spLocks noGrp="1"/>
          </p:cNvSpPr>
          <p:nvPr>
            <p:ph type="title"/>
          </p:nvPr>
        </p:nvSpPr>
        <p:spPr>
          <a:xfrm>
            <a:off x="12359" y="1492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ការមើលលទ្ធផលតេស្ត៖ MCAS</a:t>
            </a:r>
          </a:p>
        </p:txBody>
      </p:sp>
      <p:pic>
        <p:nvPicPr>
          <p:cNvPr id="9" name="Picture 8" descr="រូបថតអេក្រង់អំពីការបង្ហាញលទ្ធផលតេស្តសម្រាប់សិស្សសាកល្បង ដែលបានជ្រើសរើស។ នៅក្នុងរូបថតអេក្រង់នេះ លទ្ធផលដែលបានបង្ហាញគឺសម្រាប់មុខវិជ្ជាសិល្បៈភាសាអង់គ្លេស។">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3" name="TextBox 2">
            <a:extLst>
              <a:ext uri="{FF2B5EF4-FFF2-40B4-BE49-F238E27FC236}">
                <a16:creationId xmlns:a16="http://schemas.microsoft.com/office/drawing/2014/main" id="{33631A01-8435-B97C-E4C2-5963734BB717}"/>
              </a:ext>
              <a:ext uri="{C183D7F6-B498-43B3-948B-1728B52AA6E4}">
                <adec:decorative xmlns:adec="http://schemas.microsoft.com/office/drawing/2017/decorative" val="0"/>
              </a:ext>
            </a:extLst>
          </p:cNvPr>
          <p:cNvSpPr txBox="1"/>
          <p:nvPr/>
        </p:nvSpPr>
        <p:spPr>
          <a:xfrm>
            <a:off x="4737625" y="996450"/>
            <a:ext cx="1653649" cy="369332"/>
          </a:xfrm>
          <a:prstGeom prst="rect">
            <a:avLst/>
          </a:prstGeom>
          <a:noFill/>
          <a:ln>
            <a:noFill/>
          </a:ln>
        </p:spPr>
        <p:txBody>
          <a:bodyPr wrap="square" rtlCol="0">
            <a:spAutoFit/>
          </a:bodyPr>
          <a:lstStyle/>
          <a:p>
            <a:pPr algn="l" rtl="0"/>
            <a:r>
              <a:rPr lang="km" sz="900" b="0" i="0" u="none" baseline="0">
                <a:latin typeface="Aptos Slab Light" panose="020F05020202040A0204" pitchFamily="34" charset="0"/>
                <a:cs typeface="Noto Sans Khmer" panose="020B0502040504020204" pitchFamily="34" charset="0"/>
              </a:rPr>
              <a:t>នាយកដ្ឋានអប់រំបឋមសិក្សា </a:t>
            </a:r>
            <a:br>
              <a:rPr lang="km" sz="900">
                <a:latin typeface="Aptos Slab Light" panose="020F05020202040A0204" pitchFamily="34" charset="0"/>
                <a:cs typeface="Noto Sans Khmer" panose="020B0502040504020204" pitchFamily="34" charset="0"/>
              </a:rPr>
            </a:br>
            <a:r>
              <a:rPr lang="km" sz="900" b="0" i="0" u="none" baseline="0">
                <a:latin typeface="Aptos Slab Light" panose="020F05020202040A0204" pitchFamily="34" charset="0"/>
                <a:cs typeface="Noto Sans Khmer" panose="020B0502040504020204" pitchFamily="34" charset="0"/>
              </a:rPr>
              <a:t>និងមធ្យមសិក្សា</a:t>
            </a: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4" name="TextBox 13">
            <a:extLst>
              <a:ext uri="{FF2B5EF4-FFF2-40B4-BE49-F238E27FC236}">
                <a16:creationId xmlns:a16="http://schemas.microsoft.com/office/drawing/2014/main" id="{821B7977-D542-5B7A-0259-28C326AF88AA}"/>
              </a:ext>
              <a:ext uri="{C183D7F6-B498-43B3-948B-1728B52AA6E4}">
                <adec:decorative xmlns:adec="http://schemas.microsoft.com/office/drawing/2017/decorative" val="0"/>
              </a:ext>
            </a:extLst>
          </p:cNvPr>
          <p:cNvSpPr txBox="1"/>
          <p:nvPr/>
        </p:nvSpPr>
        <p:spPr>
          <a:xfrm>
            <a:off x="3504804" y="2068869"/>
            <a:ext cx="797352" cy="338554"/>
          </a:xfrm>
          <a:prstGeom prst="rect">
            <a:avLst/>
          </a:prstGeom>
          <a:no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ប្រវត្តិនៃការធ្វើតេស្ត</a:t>
            </a: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3" name="TextBox 12">
            <a:extLst>
              <a:ext uri="{FF2B5EF4-FFF2-40B4-BE49-F238E27FC236}">
                <a16:creationId xmlns:a16="http://schemas.microsoft.com/office/drawing/2014/main" id="{8F8C0EA4-B6DE-C00E-9B04-673E9DBFA240}"/>
              </a:ext>
              <a:ext uri="{C183D7F6-B498-43B3-948B-1728B52AA6E4}">
                <adec:decorative xmlns:adec="http://schemas.microsoft.com/office/drawing/2017/decorative" val="0"/>
              </a:ext>
            </a:extLst>
          </p:cNvPr>
          <p:cNvSpPr txBox="1"/>
          <p:nvPr/>
        </p:nvSpPr>
        <p:spPr>
          <a:xfrm>
            <a:off x="4774939" y="2073632"/>
            <a:ext cx="797352" cy="338554"/>
          </a:xfrm>
          <a:prstGeom prst="rect">
            <a:avLst/>
          </a:prstGeom>
          <a:solidFill>
            <a:srgbClr val="F9F9F9"/>
          </a:solidFill>
          <a:ln>
            <a:noFill/>
          </a:ln>
        </p:spPr>
        <p:txBody>
          <a:bodyPr wrap="square" rtlCol="0">
            <a:spAutoFit/>
          </a:bodyPr>
          <a:lstStyle/>
          <a:p>
            <a:pPr algn="l"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លទ្ធផលនៃការធ្វើតេស្ត</a:t>
            </a:r>
          </a:p>
        </p:txBody>
      </p:sp>
      <p:sp>
        <p:nvSpPr>
          <p:cNvPr id="12" name="Rounded Rectangular Callout 11">
            <a:extLst>
              <a:ext uri="{FF2B5EF4-FFF2-40B4-BE49-F238E27FC236}">
                <a16:creationId xmlns:a16="http://schemas.microsoft.com/office/drawing/2014/main" id="{B9127235-64FA-107C-EF52-879C2FCFAD88}"/>
              </a:ext>
              <a:ext uri="{C183D7F6-B498-43B3-948B-1728B52AA6E4}">
                <adec:decorative xmlns:adec="http://schemas.microsoft.com/office/drawing/2017/decorative" val="0"/>
              </a:ext>
            </a:extLst>
          </p:cNvPr>
          <p:cNvSpPr/>
          <p:nvPr/>
        </p:nvSpPr>
        <p:spPr>
          <a:xfrm>
            <a:off x="122549" y="1760439"/>
            <a:ext cx="2646600"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ផ្ទាំង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Test Results (លទ្ធផលតេស្ត)</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បង្ហាញកម្រិតសមិទ្ធផល និងពិន្ទុរបស់សិស្សអ្នក។ អូសមើលរបាយ័ការណ៍សម្រាប់ព័ត៌មានបន្ថែមអំពីលទ្ធផលរបស់សិស្ស របស់អ្នក។</a:t>
            </a:r>
          </a:p>
        </p:txBody>
      </p:sp>
      <p:sp>
        <p:nvSpPr>
          <p:cNvPr id="11" name="TextBox 10">
            <a:extLst>
              <a:ext uri="{FF2B5EF4-FFF2-40B4-BE49-F238E27FC236}">
                <a16:creationId xmlns:a16="http://schemas.microsoft.com/office/drawing/2014/main" id="{DB1AC4D7-5042-1300-83A2-3304482F63E2}"/>
              </a:ext>
              <a:ext uri="{C183D7F6-B498-43B3-948B-1728B52AA6E4}">
                <adec:decorative xmlns:adec="http://schemas.microsoft.com/office/drawing/2017/decorative" val="0"/>
              </a:ext>
            </a:extLst>
          </p:cNvPr>
          <p:cNvSpPr txBox="1"/>
          <p:nvPr/>
        </p:nvSpPr>
        <p:spPr>
          <a:xfrm>
            <a:off x="5922536" y="2012077"/>
            <a:ext cx="729079" cy="338554"/>
          </a:xfrm>
          <a:prstGeom prst="rect">
            <a:avLst/>
          </a:prstGeom>
          <a:solidFill>
            <a:srgbClr val="F9F9F9"/>
          </a:solid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លទ្ធផលលម្អិត</a:t>
            </a:r>
          </a:p>
        </p:txBody>
      </p:sp>
      <p:sp>
        <p:nvSpPr>
          <p:cNvPr id="7" name="TextBox 6">
            <a:extLst>
              <a:ext uri="{FF2B5EF4-FFF2-40B4-BE49-F238E27FC236}">
                <a16:creationId xmlns:a16="http://schemas.microsoft.com/office/drawing/2014/main" id="{BE73D963-0992-979C-D51D-7248AEF2D14A}"/>
              </a:ext>
              <a:ext uri="{C183D7F6-B498-43B3-948B-1728B52AA6E4}">
                <adec:decorative xmlns:adec="http://schemas.microsoft.com/office/drawing/2017/decorative" val="0"/>
              </a:ext>
            </a:extLst>
          </p:cNvPr>
          <p:cNvSpPr txBox="1"/>
          <p:nvPr/>
        </p:nvSpPr>
        <p:spPr>
          <a:xfrm>
            <a:off x="7276684" y="2073632"/>
            <a:ext cx="729079" cy="215444"/>
          </a:xfrm>
          <a:prstGeom prst="rect">
            <a:avLst/>
          </a:prstGeom>
          <a:solidFill>
            <a:srgbClr val="F9F9F9"/>
          </a:solid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ធនធាន</a:t>
            </a:r>
          </a:p>
        </p:txBody>
      </p:sp>
      <p:sp>
        <p:nvSpPr>
          <p:cNvPr id="17" name="TextBox 16">
            <a:extLst>
              <a:ext uri="{FF2B5EF4-FFF2-40B4-BE49-F238E27FC236}">
                <a16:creationId xmlns:a16="http://schemas.microsoft.com/office/drawing/2014/main" id="{189E1E4E-0259-3BB0-F0C1-3266F9CD93DA}"/>
              </a:ext>
              <a:ext uri="{C183D7F6-B498-43B3-948B-1728B52AA6E4}">
                <adec:decorative xmlns:adec="http://schemas.microsoft.com/office/drawing/2017/decorative" val="0"/>
              </a:ext>
            </a:extLst>
          </p:cNvPr>
          <p:cNvSpPr txBox="1"/>
          <p:nvPr/>
        </p:nvSpPr>
        <p:spPr>
          <a:xfrm>
            <a:off x="3254257" y="2494041"/>
            <a:ext cx="1904323" cy="230832"/>
          </a:xfrm>
          <a:prstGeom prst="rect">
            <a:avLst/>
          </a:prstGeom>
          <a:noFill/>
          <a:ln>
            <a:noFill/>
          </a:ln>
        </p:spPr>
        <p:txBody>
          <a:bodyPr wrap="square" rtlCol="0">
            <a:spAutoFit/>
          </a:bodyPr>
          <a:lstStyle/>
          <a:p>
            <a:pPr algn="l"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ឈ្មោះសិស្ស៖ សិស្ស សាកល្បង</a:t>
            </a:r>
          </a:p>
        </p:txBody>
      </p:sp>
      <p:sp>
        <p:nvSpPr>
          <p:cNvPr id="21" name="TextBox 20">
            <a:extLst>
              <a:ext uri="{FF2B5EF4-FFF2-40B4-BE49-F238E27FC236}">
                <a16:creationId xmlns:a16="http://schemas.microsoft.com/office/drawing/2014/main" id="{5AA3A840-5E2D-7ED8-662A-9EAFBB873BD7}"/>
              </a:ext>
              <a:ext uri="{C183D7F6-B498-43B3-948B-1728B52AA6E4}">
                <adec:decorative xmlns:adec="http://schemas.microsoft.com/office/drawing/2017/decorative" val="0"/>
              </a:ext>
            </a:extLst>
          </p:cNvPr>
          <p:cNvSpPr txBox="1"/>
          <p:nvPr/>
        </p:nvSpPr>
        <p:spPr>
          <a:xfrm>
            <a:off x="3241931" y="2706352"/>
            <a:ext cx="2509940" cy="369332"/>
          </a:xfrm>
          <a:prstGeom prst="rect">
            <a:avLst/>
          </a:prstGeom>
          <a:solidFill>
            <a:srgbClr val="F9F9F9"/>
          </a:solidFill>
          <a:ln>
            <a:noFill/>
          </a:ln>
        </p:spPr>
        <p:txBody>
          <a:bodyPr wrap="square" rtlCol="0">
            <a:spAutoFit/>
          </a:bodyPr>
          <a:lstStyle/>
          <a:p>
            <a:pPr algn="l" rtl="0"/>
            <a:r>
              <a:rPr lang="km-KH" sz="900" b="1" i="0" u="none" baseline="0" dirty="0">
                <a:solidFill>
                  <a:schemeClr val="bg2">
                    <a:lumMod val="25000"/>
                  </a:schemeClr>
                </a:solidFill>
                <a:latin typeface="Noto Sans Khmer" panose="020B0502040504020204" pitchFamily="34" charset="0"/>
                <a:cs typeface="Noto Sans Khmer" panose="020B0502040504020204" pitchFamily="34" charset="0"/>
              </a:rPr>
              <a:t>មណ្ឌលសិក្សា</a:t>
            </a:r>
            <a:r>
              <a:rPr lang="km" sz="900" b="1" i="0" u="none" baseline="0" dirty="0">
                <a:solidFill>
                  <a:schemeClr val="bg2">
                    <a:lumMod val="25000"/>
                  </a:schemeClr>
                </a:solidFill>
                <a:latin typeface="Noto Sans Khmer" panose="020B0502040504020204" pitchFamily="34" charset="0"/>
                <a:cs typeface="Noto Sans Khmer" panose="020B0502040504020204" pitchFamily="34" charset="0"/>
              </a:rPr>
              <a:t>៖ </a:t>
            </a:r>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Cyber Valley</a:t>
            </a:r>
          </a:p>
          <a:p>
            <a:pPr algn="l" rtl="0"/>
            <a:r>
              <a:rPr lang="km" sz="900" b="1" i="0" u="none" baseline="0" dirty="0">
                <a:solidFill>
                  <a:schemeClr val="bg2">
                    <a:lumMod val="25000"/>
                  </a:schemeClr>
                </a:solidFill>
                <a:latin typeface="Noto Sans Khmer" panose="020B0502040504020204" pitchFamily="34" charset="0"/>
                <a:cs typeface="Noto Sans Khmer" panose="020B0502040504020204" pitchFamily="34" charset="0"/>
              </a:rPr>
              <a:t>សាលារៀន៖ </a:t>
            </a:r>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Cyber Valley Sch1-002</a:t>
            </a:r>
          </a:p>
        </p:txBody>
      </p:sp>
      <p:sp>
        <p:nvSpPr>
          <p:cNvPr id="18" name="TextBox 17">
            <a:extLst>
              <a:ext uri="{FF2B5EF4-FFF2-40B4-BE49-F238E27FC236}">
                <a16:creationId xmlns:a16="http://schemas.microsoft.com/office/drawing/2014/main" id="{CBB3FE4D-0C14-0378-5A0A-01D2907D585D}"/>
              </a:ext>
              <a:ext uri="{C183D7F6-B498-43B3-948B-1728B52AA6E4}">
                <adec:decorative xmlns:adec="http://schemas.microsoft.com/office/drawing/2017/decorative" val="0"/>
              </a:ext>
            </a:extLst>
          </p:cNvPr>
          <p:cNvSpPr txBox="1"/>
          <p:nvPr/>
        </p:nvSpPr>
        <p:spPr>
          <a:xfrm>
            <a:off x="7346015" y="2494041"/>
            <a:ext cx="1653649" cy="230832"/>
          </a:xfrm>
          <a:prstGeom prst="rect">
            <a:avLst/>
          </a:prstGeom>
          <a:noFill/>
          <a:ln>
            <a:noFill/>
          </a:ln>
        </p:spPr>
        <p:txBody>
          <a:bodyPr wrap="square" rtlCol="0">
            <a:spAutoFit/>
          </a:bodyPr>
          <a:lstStyle/>
          <a:p>
            <a:pPr algn="r"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ថ្នាក់រៀនរបស់សិស្ស៖ </a:t>
            </a:r>
            <a:r>
              <a:rPr lang="km" sz="900" b="0" i="0" u="none" baseline="0">
                <a:solidFill>
                  <a:schemeClr val="bg2">
                    <a:lumMod val="25000"/>
                  </a:schemeClr>
                </a:solidFill>
                <a:latin typeface="Noto Sans Khmer" panose="020B0502040504020204" pitchFamily="34" charset="0"/>
                <a:cs typeface="Noto Sans Khmer" panose="020B0502040504020204" pitchFamily="34" charset="0"/>
              </a:rPr>
              <a:t>04</a:t>
            </a:r>
          </a:p>
        </p:txBody>
      </p:sp>
      <p:sp>
        <p:nvSpPr>
          <p:cNvPr id="20" name="TextBox 19">
            <a:extLst>
              <a:ext uri="{FF2B5EF4-FFF2-40B4-BE49-F238E27FC236}">
                <a16:creationId xmlns:a16="http://schemas.microsoft.com/office/drawing/2014/main" id="{9D4B5A9A-7E54-1EC6-3E7B-F10F3CF8FCC6}"/>
              </a:ext>
              <a:ext uri="{C183D7F6-B498-43B3-948B-1728B52AA6E4}">
                <adec:decorative xmlns:adec="http://schemas.microsoft.com/office/drawing/2017/decorative" val="0"/>
              </a:ext>
            </a:extLst>
          </p:cNvPr>
          <p:cNvSpPr txBox="1"/>
          <p:nvPr/>
        </p:nvSpPr>
        <p:spPr>
          <a:xfrm>
            <a:off x="7030065" y="2706352"/>
            <a:ext cx="1969599" cy="369332"/>
          </a:xfrm>
          <a:prstGeom prst="rect">
            <a:avLst/>
          </a:prstGeom>
          <a:solidFill>
            <a:srgbClr val="F9F9F9"/>
          </a:solidFill>
          <a:ln>
            <a:noFill/>
          </a:ln>
        </p:spPr>
        <p:txBody>
          <a:bodyPr wrap="square" rtlCol="0">
            <a:spAutoFit/>
          </a:bodyPr>
          <a:lstStyle/>
          <a:p>
            <a:pPr algn="r" rtl="0"/>
            <a:r>
              <a:rPr lang="km" sz="900" b="1" i="0" u="none" baseline="0" dirty="0">
                <a:solidFill>
                  <a:schemeClr val="bg2">
                    <a:lumMod val="25000"/>
                  </a:schemeClr>
                </a:solidFill>
                <a:latin typeface="Noto Sans Khmer" panose="020B0502040504020204" pitchFamily="34" charset="0"/>
                <a:cs typeface="Noto Sans Khmer" panose="020B0502040504020204" pitchFamily="34" charset="0"/>
              </a:rPr>
              <a:t>SASID៖ </a:t>
            </a:r>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9058143501</a:t>
            </a:r>
          </a:p>
          <a:p>
            <a:pPr algn="r" rtl="0"/>
            <a:r>
              <a:rPr lang="km" sz="900" b="1" i="0" u="none" baseline="0" dirty="0">
                <a:solidFill>
                  <a:schemeClr val="bg2">
                    <a:lumMod val="25000"/>
                  </a:schemeClr>
                </a:solidFill>
                <a:latin typeface="Noto Sans Khmer" panose="020B0502040504020204" pitchFamily="34" charset="0"/>
                <a:cs typeface="Noto Sans Khmer" panose="020B0502040504020204" pitchFamily="34" charset="0"/>
              </a:rPr>
              <a:t>ថ្ងៃខែឆ្នាំកំណើត៖ </a:t>
            </a:r>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12/18/2013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2" name="TextBox 21">
            <a:extLst>
              <a:ext uri="{FF2B5EF4-FFF2-40B4-BE49-F238E27FC236}">
                <a16:creationId xmlns:a16="http://schemas.microsoft.com/office/drawing/2014/main" id="{2952D162-2EB1-5490-FF74-C46D2B7EC248}"/>
              </a:ext>
              <a:ext uri="{C183D7F6-B498-43B3-948B-1728B52AA6E4}">
                <adec:decorative xmlns:adec="http://schemas.microsoft.com/office/drawing/2017/decorative" val="0"/>
              </a:ext>
            </a:extLst>
          </p:cNvPr>
          <p:cNvSpPr txBox="1"/>
          <p:nvPr/>
        </p:nvSpPr>
        <p:spPr>
          <a:xfrm>
            <a:off x="4845986" y="3045650"/>
            <a:ext cx="2795467" cy="261610"/>
          </a:xfrm>
          <a:prstGeom prst="rect">
            <a:avLst/>
          </a:prstGeom>
          <a:noFill/>
          <a:ln>
            <a:noFill/>
          </a:ln>
        </p:spPr>
        <p:txBody>
          <a:bodyPr wrap="square" rtlCol="0">
            <a:spAutoFit/>
          </a:bodyPr>
          <a:lstStyle/>
          <a:p>
            <a:pPr algn="l" rtl="0"/>
            <a:r>
              <a:rPr lang="km" sz="1100" b="0" i="0" u="none" baseline="0">
                <a:solidFill>
                  <a:schemeClr val="bg1"/>
                </a:solidFill>
                <a:latin typeface="Noto Sans Khmer" panose="020B0502040504020204" pitchFamily="34" charset="0"/>
                <a:cs typeface="Noto Sans Khmer" panose="020B0502040504020204" pitchFamily="34" charset="0"/>
              </a:rPr>
              <a:t>មុខវិជ្ជា​ភាសាអង់គ្លេស – និទាឃរដូវឆ្នាំ 2025</a:t>
            </a:r>
          </a:p>
        </p:txBody>
      </p:sp>
      <p:sp>
        <p:nvSpPr>
          <p:cNvPr id="24" name="TextBox 23">
            <a:extLst>
              <a:ext uri="{FF2B5EF4-FFF2-40B4-BE49-F238E27FC236}">
                <a16:creationId xmlns:a16="http://schemas.microsoft.com/office/drawing/2014/main" id="{ED518A92-2A79-77BB-B6F4-41002A837C94}"/>
              </a:ext>
              <a:ext uri="{C183D7F6-B498-43B3-948B-1728B52AA6E4}">
                <adec:decorative xmlns:adec="http://schemas.microsoft.com/office/drawing/2017/decorative" val="0"/>
              </a:ext>
            </a:extLst>
          </p:cNvPr>
          <p:cNvSpPr txBox="1"/>
          <p:nvPr/>
        </p:nvSpPr>
        <p:spPr>
          <a:xfrm>
            <a:off x="3196816" y="3368856"/>
            <a:ext cx="5802848" cy="3100849"/>
          </a:xfrm>
          <a:prstGeom prst="rect">
            <a:avLst/>
          </a:prstGeom>
          <a:solidFill>
            <a:srgbClr val="F9F9F9"/>
          </a:solidFill>
          <a:ln>
            <a:noFill/>
          </a:ln>
        </p:spPr>
        <p:txBody>
          <a:bodyPr wrap="square" rtlCol="0">
            <a:spAutoFit/>
          </a:bodyPr>
          <a:lstStyle/>
          <a:p>
            <a:pPr algn="l" rtl="0"/>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របាយការណ៍នេះផ្តល់នូវលទ្ធផលរបស់សិស្សអ្នកក្នុងការធ្វើតេស្តប្រព័ន្ធវាយតម្លៃគ្រប់ជ្រុងជ្រោយរដ្ឋ Massachusetts (MCAS) ក្នុងនិទាឃរដូវឆ្នាំ 2025។ សម្រាប់តេស្តនីមួយៗដែលសិស្សអ្នកបានធ្វើនៅនិទាឃរដូវឆ្នាំ 2025 របាយការណ៍នេះបង្ហាញពីពិន្ទុ និងកម្រិតសមិទ្ធផលរបស់សិស្សអ្នក។ សម្រាប់ការធ្វើតេស្តមួយចំនួន របាយការណ៍នេះក៏ផ្តល់នូវព័ត៌មានអំពីវឌ្ឍនភាពសិក្សា ឬការរីកចម្រើនរបស់សិស្សអ្នកផងដែរ។</a:t>
            </a:r>
          </a:p>
          <a:p>
            <a:endParaRPr lang="km" sz="900" dirty="0">
              <a:solidFill>
                <a:schemeClr val="bg2">
                  <a:lumMod val="25000"/>
                </a:schemeClr>
              </a:solidFill>
              <a:latin typeface="Noto Sans Khmer" panose="020B0502040504020204" pitchFamily="34" charset="0"/>
              <a:cs typeface="Noto Sans Khmer" panose="020B0502040504020204" pitchFamily="34" charset="0"/>
            </a:endParaRPr>
          </a:p>
          <a:p>
            <a:pPr algn="l" rtl="0"/>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ផ្ទាំង Test Results (លទ្ធផលនៃការធ្វើតេស្ត) ផ្តល់ព័ត៌មានលម្អិតបន្ថែមអំពីលទ្ធផលរបស់សិស្សអ្នកក្នុងតេស្តនីមួយៗ ចំណែកឯផ្ទាំង Detailed Results (លទ្ធផលលម្អិត) ផ្តល់ព័ត៌មានអំពីលទ្ធផលរបស់ពួកគេក្នុងសំណួរនីមួយៗនៃការធ្វើតេស្ត។ ផ្ទាំង Test Results (លទ្ធផលនៃការធ្វើតេស្ត) </a:t>
            </a:r>
            <a:br>
              <a:rPr lang="en-US" sz="900" b="0" i="0" u="none" baseline="0" dirty="0">
                <a:solidFill>
                  <a:schemeClr val="bg2">
                    <a:lumMod val="25000"/>
                  </a:schemeClr>
                </a:solidFill>
                <a:latin typeface="Noto Sans Khmer" panose="020B0502040504020204" pitchFamily="34" charset="0"/>
                <a:cs typeface="Noto Sans Khmer" panose="020B0502040504020204" pitchFamily="34" charset="0"/>
              </a:rPr>
            </a:br>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ក៏ប្រៀបធៀបលទ្ធផលរបស់សិស្សអ្នកទៅនឹងលទ្ធផលរបស់សិស្សនៅក្នុងសាលារៀន មណ្ឌលសិក្សា​ និងរដ្ឋផងដែរ។</a:t>
            </a:r>
          </a:p>
          <a:p>
            <a:endParaRPr lang="km" sz="900" dirty="0">
              <a:solidFill>
                <a:schemeClr val="bg2">
                  <a:lumMod val="25000"/>
                </a:schemeClr>
              </a:solidFill>
              <a:latin typeface="Noto Sans Khmer" panose="020B0502040504020204" pitchFamily="34" charset="0"/>
              <a:cs typeface="Noto Sans Khmer" panose="020B0502040504020204" pitchFamily="34" charset="0"/>
            </a:endParaRPr>
          </a:p>
          <a:p>
            <a:pPr algn="l" rtl="0"/>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ព័ត៌មានអំពីសមិទ្ធផលរបស់សិស្សអ្នកនៅក្នុងរបាយការណ៍នេះគួរតែត្រូវបានប្រើប្រាស់ទន្ទឹមគ្នាជាមួយនឹងការវាយតម្លៃ និងព័ត៌មានផ្សេងៗទៀត ដូចជាការធ្វើតេស្តនៅសាលា និងកិច្ចការក្នុងថ្នាក់រៀន នៅពេលដែលអាចធ្វើទៅបាន។</a:t>
            </a:r>
          </a:p>
          <a:p>
            <a:endParaRPr lang="km" sz="900" dirty="0">
              <a:solidFill>
                <a:schemeClr val="bg2">
                  <a:lumMod val="25000"/>
                </a:schemeClr>
              </a:solidFill>
              <a:latin typeface="Noto Sans Khmer" panose="020B0502040504020204" pitchFamily="34" charset="0"/>
              <a:cs typeface="Noto Sans Khmer" panose="020B0502040504020204" pitchFamily="34" charset="0"/>
            </a:endParaRPr>
          </a:p>
          <a:p>
            <a:endParaRPr lang="km" sz="900" dirty="0">
              <a:solidFill>
                <a:schemeClr val="bg2">
                  <a:lumMod val="25000"/>
                </a:schemeClr>
              </a:solidFill>
              <a:latin typeface="Noto Sans Khmer" panose="020B0502040504020204" pitchFamily="34" charset="0"/>
              <a:cs typeface="Noto Sans Khmer" panose="020B0502040504020204" pitchFamily="34" charset="0"/>
            </a:endParaRPr>
          </a:p>
          <a:p>
            <a:pPr algn="ctr" rtl="0"/>
            <a:r>
              <a:rPr lang="km" sz="1000" b="0" i="0" u="none" baseline="0" dirty="0">
                <a:solidFill>
                  <a:schemeClr val="bg2">
                    <a:lumMod val="25000"/>
                  </a:schemeClr>
                </a:solidFill>
                <a:latin typeface="Noto Sans Khmer" panose="020B0502040504020204" pitchFamily="34" charset="0"/>
                <a:cs typeface="Noto Sans Khmer" panose="020B0502040504020204" pitchFamily="34" charset="0"/>
              </a:rPr>
              <a:t>ភាសាអង់គ្លេស</a:t>
            </a:r>
          </a:p>
          <a:p>
            <a:pPr algn="ctr" rtl="0"/>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កម្រិតសមិទ្ធផល</a:t>
            </a:r>
          </a:p>
          <a:p>
            <a:pPr algn="ctr" rtl="0"/>
            <a:r>
              <a:rPr lang="km" sz="1400" b="0" i="0" u="none" baseline="0" dirty="0">
                <a:solidFill>
                  <a:schemeClr val="bg2">
                    <a:lumMod val="25000"/>
                  </a:schemeClr>
                </a:solidFill>
                <a:latin typeface="Noto Sans Khmer" panose="020B0502040504020204" pitchFamily="34" charset="0"/>
                <a:cs typeface="Noto Sans Khmer" panose="020B0502040504020204" pitchFamily="34" charset="0"/>
              </a:rPr>
              <a:t>បំពេញតាមការរំពឹងទុក</a:t>
            </a:r>
          </a:p>
          <a:p>
            <a:pPr algn="ctr" rtl="0"/>
            <a:endParaRPr lang="km" sz="900" dirty="0">
              <a:solidFill>
                <a:schemeClr val="bg2">
                  <a:lumMod val="25000"/>
                </a:schemeClr>
              </a:solidFill>
              <a:latin typeface="Noto Sans Khmer" panose="020B0502040504020204" pitchFamily="34" charset="0"/>
              <a:cs typeface="Noto Sans Khmer" panose="020B0502040504020204" pitchFamily="34" charset="0"/>
            </a:endParaRPr>
          </a:p>
          <a:p>
            <a:pPr algn="ctr" rtl="0"/>
            <a:r>
              <a:rPr lang="km" sz="1000" b="0" i="0" u="none" baseline="0" dirty="0">
                <a:solidFill>
                  <a:schemeClr val="bg2">
                    <a:lumMod val="25000"/>
                  </a:schemeClr>
                </a:solidFill>
                <a:latin typeface="Noto Sans Khmer" panose="020B0502040504020204" pitchFamily="34" charset="0"/>
                <a:cs typeface="Noto Sans Khmer" panose="020B0502040504020204" pitchFamily="34" charset="0"/>
              </a:rPr>
              <a:t>ពិន្ទុ</a:t>
            </a:r>
          </a:p>
          <a:p>
            <a:pPr algn="ctr" rtl="0"/>
            <a:r>
              <a:rPr lang="km" sz="1050" b="0" i="0" u="none" baseline="0" dirty="0">
                <a:solidFill>
                  <a:schemeClr val="bg2">
                    <a:lumMod val="25000"/>
                  </a:schemeClr>
                </a:solidFill>
                <a:latin typeface="Noto Sans Khmer" panose="020B0502040504020204" pitchFamily="34" charset="0"/>
                <a:cs typeface="Noto Sans Khmer" panose="020B0502040504020204" pitchFamily="34" charset="0"/>
              </a:rPr>
              <a:t>524</a:t>
            </a:r>
          </a:p>
          <a:p>
            <a:pPr algn="ctr" rtl="0"/>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(ចន្លោះពិន្ទុ៖ 440-560)</a:t>
            </a:r>
            <a:endParaRPr lang="en-US" sz="900" b="0" i="0" u="none" baseline="0" dirty="0">
              <a:solidFill>
                <a:schemeClr val="bg2">
                  <a:lumMod val="25000"/>
                </a:schemeClr>
              </a:solidFill>
              <a:latin typeface="Noto Sans Khmer" panose="020B0502040504020204" pitchFamily="34" charset="0"/>
              <a:cs typeface="Noto Sans Khmer" panose="020B0502040504020204" pitchFamily="34" charset="0"/>
            </a:endParaRPr>
          </a:p>
          <a:p>
            <a:pPr algn="ctr" rtl="0"/>
            <a:endParaRPr lang="km" sz="1600" b="0" i="0" u="none" baseline="0" dirty="0">
              <a:solidFill>
                <a:schemeClr val="bg2">
                  <a:lumMod val="25000"/>
                </a:schemeClr>
              </a:solidFill>
              <a:latin typeface="Noto Sans Khmer" panose="020B0502040504020204" pitchFamily="34" charset="0"/>
              <a:cs typeface="Noto Sans Khmer" panose="020B0502040504020204" pitchFamily="34" charset="0"/>
            </a:endParaRPr>
          </a:p>
        </p:txBody>
      </p:sp>
      <p:sp>
        <p:nvSpPr>
          <p:cNvPr id="10" name="Slide Number Placeholder 6">
            <a:extLst>
              <a:ext uri="{FF2B5EF4-FFF2-40B4-BE49-F238E27FC236}">
                <a16:creationId xmlns:a16="http://schemas.microsoft.com/office/drawing/2014/main" id="{5EAC6BC3-0ED0-8B5D-262E-D1794A658885}"/>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12</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 name="TextBox 3">
            <a:extLst>
              <a:ext uri="{FF2B5EF4-FFF2-40B4-BE49-F238E27FC236}">
                <a16:creationId xmlns:a16="http://schemas.microsoft.com/office/drawing/2014/main" id="{BAB07EF7-52EE-FE71-8373-FB1EF71AD147}"/>
              </a:ext>
              <a:ext uri="{C183D7F6-B498-43B3-948B-1728B52AA6E4}">
                <adec:decorative xmlns:adec="http://schemas.microsoft.com/office/drawing/2017/decorative" val="0"/>
              </a:ext>
            </a:extLst>
          </p:cNvPr>
          <p:cNvSpPr txBox="1"/>
          <p:nvPr/>
        </p:nvSpPr>
        <p:spPr>
          <a:xfrm>
            <a:off x="7737198" y="1535470"/>
            <a:ext cx="882928" cy="215444"/>
          </a:xfrm>
          <a:prstGeom prst="rect">
            <a:avLst/>
          </a:prstGeom>
          <a:solidFill>
            <a:srgbClr val="F9F9F9"/>
          </a:solidFill>
          <a:ln>
            <a:noFill/>
          </a:ln>
        </p:spPr>
        <p:txBody>
          <a:bodyPr wrap="square" rtlCol="0">
            <a:spAutoFit/>
          </a:bodyPr>
          <a:lstStyle/>
          <a:p>
            <a:pPr algn="r" rtl="0"/>
            <a:r>
              <a:rPr lang="km" sz="800" b="1" i="0" u="none" baseline="0">
                <a:solidFill>
                  <a:srgbClr val="22608F"/>
                </a:solidFill>
                <a:latin typeface="Noto Sans Khmer" panose="020B0502040504020204" pitchFamily="34" charset="0"/>
                <a:cs typeface="Noto Sans Khmer" panose="020B0502040504020204" pitchFamily="34" charset="0"/>
              </a:rPr>
              <a:t>En Español</a:t>
            </a:r>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 uri="{C183D7F6-B498-43B3-948B-1728B52AA6E4}">
                <adec:decorative xmlns:adec="http://schemas.microsoft.com/office/drawing/2017/decorative" val="0"/>
              </a:ext>
            </a:extLst>
          </p:cNvPr>
          <p:cNvSpPr>
            <a:spLocks noGrp="1"/>
          </p:cNvSpPr>
          <p:nvPr>
            <p:ph type="title"/>
          </p:nvPr>
        </p:nvSpPr>
        <p:spPr>
          <a:xfrm>
            <a:off x="12358" y="149294"/>
            <a:ext cx="12179641"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ការមើលលទ្ធផលតេស្ត៖ កម្រិតសមិទ្ធផល</a:t>
            </a:r>
          </a:p>
        </p:txBody>
      </p:sp>
      <p:pic>
        <p:nvPicPr>
          <p:cNvPr id="2" name="Picture 1" descr="រូបថតអេក្រង់អំពីទិដ្ឋភាពលទ្ធផលនៃការធ្វើតេស្តសម្រាប់សិស្សដែលបានជ្រើសរើសដោយបង្ហាញអំពីពិន្ទុមាត្រដ្ឋាន កម្រិតសមិទ្ធផល និងសារពិពណ៌នា។">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 uri="{C183D7F6-B498-43B3-948B-1728B52AA6E4}">
                <adec:decorative xmlns:adec="http://schemas.microsoft.com/office/drawing/2017/decorative" val="0"/>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latin typeface="Noto Sans Khmer" panose="020B0606030804020204" pitchFamily="34" charset="0"/>
                <a:ea typeface="Noto Sans Khmer" panose="020B0606030804020204" pitchFamily="34" charset="0"/>
                <a:cs typeface="Noto Sans Khmer" panose="020B0606030804020204" pitchFamily="34" charset="0"/>
              </a:rPr>
              <a:t>បោះពុម្ពទំព័រពី MCAS Family Portal ដោយផ្ទាល់ពីកម្មវិធីរុករកតាមអ៊ីនធឺណិតរបស់អ្នក។</a:t>
            </a: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7" name="TextBox 6">
            <a:extLst>
              <a:ext uri="{FF2B5EF4-FFF2-40B4-BE49-F238E27FC236}">
                <a16:creationId xmlns:a16="http://schemas.microsoft.com/office/drawing/2014/main" id="{EEAB9A12-B6A5-6E9E-5560-0EC71CEE3479}"/>
              </a:ext>
              <a:ext uri="{C183D7F6-B498-43B3-948B-1728B52AA6E4}">
                <adec:decorative xmlns:adec="http://schemas.microsoft.com/office/drawing/2017/decorative" val="0"/>
              </a:ext>
            </a:extLst>
          </p:cNvPr>
          <p:cNvSpPr txBox="1"/>
          <p:nvPr/>
        </p:nvSpPr>
        <p:spPr>
          <a:xfrm>
            <a:off x="4818157" y="996448"/>
            <a:ext cx="1653649" cy="369332"/>
          </a:xfrm>
          <a:prstGeom prst="rect">
            <a:avLst/>
          </a:prstGeom>
          <a:noFill/>
          <a:ln>
            <a:noFill/>
          </a:ln>
        </p:spPr>
        <p:txBody>
          <a:bodyPr wrap="square" rtlCol="0">
            <a:spAutoFit/>
          </a:bodyPr>
          <a:lstStyle/>
          <a:p>
            <a:pPr algn="l" rtl="0"/>
            <a:r>
              <a:rPr lang="km" sz="900" b="0" i="0" u="none" baseline="0">
                <a:latin typeface="Aptos Slab Light" panose="020F05020202040A0204" pitchFamily="34" charset="0"/>
                <a:cs typeface="Noto Sans Khmer" panose="020B0502040504020204" pitchFamily="34" charset="0"/>
              </a:rPr>
              <a:t>នាយកដ្ឋានអប់រំបឋមសិក្សា </a:t>
            </a:r>
            <a:br>
              <a:rPr lang="km" sz="900">
                <a:latin typeface="Aptos Slab Light" panose="020F05020202040A0204" pitchFamily="34" charset="0"/>
                <a:cs typeface="Noto Sans Khmer" panose="020B0502040504020204" pitchFamily="34" charset="0"/>
              </a:rPr>
            </a:br>
            <a:r>
              <a:rPr lang="km" sz="900" b="0" i="0" u="none" baseline="0">
                <a:latin typeface="Aptos Slab Light" panose="020F05020202040A0204" pitchFamily="34" charset="0"/>
                <a:cs typeface="Noto Sans Khmer" panose="020B0502040504020204" pitchFamily="34" charset="0"/>
              </a:rPr>
              <a:t>និងមធ្យមសិក្សា</a:t>
            </a:r>
          </a:p>
        </p:txBody>
      </p:sp>
      <p:sp>
        <p:nvSpPr>
          <p:cNvPr id="9" name="TextBox 8">
            <a:extLst>
              <a:ext uri="{FF2B5EF4-FFF2-40B4-BE49-F238E27FC236}">
                <a16:creationId xmlns:a16="http://schemas.microsoft.com/office/drawing/2014/main" id="{CEF7B372-206E-DA47-8D80-6374A8A35F1C}"/>
              </a:ext>
              <a:ext uri="{C183D7F6-B498-43B3-948B-1728B52AA6E4}">
                <adec:decorative xmlns:adec="http://schemas.microsoft.com/office/drawing/2017/decorative" val="0"/>
              </a:ext>
            </a:extLst>
          </p:cNvPr>
          <p:cNvSpPr txBox="1"/>
          <p:nvPr/>
        </p:nvSpPr>
        <p:spPr>
          <a:xfrm>
            <a:off x="3540633" y="1427990"/>
            <a:ext cx="5212842" cy="461665"/>
          </a:xfrm>
          <a:prstGeom prst="rect">
            <a:avLst/>
          </a:prstGeom>
          <a:solidFill>
            <a:srgbClr val="F9F9F9"/>
          </a:solidFill>
          <a:ln>
            <a:noFill/>
          </a:ln>
        </p:spPr>
        <p:txBody>
          <a:bodyPr wrap="square" rtlCol="0">
            <a:spAutoFit/>
          </a:bodyPr>
          <a:lstStyle/>
          <a:p>
            <a:pPr algn="l" rtl="0">
              <a:lnSpc>
                <a:spcPct val="90000"/>
              </a:lnSpc>
            </a:pPr>
            <a:r>
              <a:rPr lang="km" b="0" i="0" u="none" strike="noStrike" baseline="-25000" dirty="0">
                <a:solidFill>
                  <a:srgbClr val="000000"/>
                </a:solidFill>
                <a:latin typeface="Noto Sans Khmer" panose="020B0502040504020204" pitchFamily="34" charset="0"/>
                <a:cs typeface="Noto Sans Khmer" panose="020B0502040504020204" pitchFamily="34" charset="0"/>
              </a:rPr>
              <a:t>តើ</a:t>
            </a:r>
            <a:r>
              <a:rPr lang="km" sz="2000" b="0" i="0" u="none" strike="noStrike" baseline="-25000" dirty="0">
                <a:solidFill>
                  <a:srgbClr val="000000"/>
                </a:solidFill>
                <a:latin typeface="Noto Sans Khmer" panose="020B0502040504020204" pitchFamily="34" charset="0"/>
                <a:cs typeface="Noto Sans Khmer" panose="020B0502040504020204" pitchFamily="34" charset="0"/>
              </a:rPr>
              <a:t>សិស្សរបស់អ្នកធ្វើបានល្អកម្រិតណាក្នុងការវាយតម្លៃភាសាអង់គ្លេសនៃប្រព័ន្ធវាយតម្លៃគ្រប់ជ្រុងជ្រោយរដ្ឋ Massachusetts (MCAS)?</a:t>
            </a:r>
            <a:endParaRPr lang="km" b="0" i="0" u="none" strike="noStrike" baseline="-25000" dirty="0">
              <a:solidFill>
                <a:srgbClr val="000000"/>
              </a:solidFill>
              <a:latin typeface="Noto Sans Khmer" panose="020B0502040504020204" pitchFamily="34" charset="0"/>
              <a:cs typeface="Noto Sans Khmer" panose="020B0502040504020204" pitchFamily="34" charset="0"/>
            </a:endParaRPr>
          </a:p>
        </p:txBody>
      </p:sp>
      <p:sp>
        <p:nvSpPr>
          <p:cNvPr id="10" name="TextBox 9">
            <a:extLst>
              <a:ext uri="{FF2B5EF4-FFF2-40B4-BE49-F238E27FC236}">
                <a16:creationId xmlns:a16="http://schemas.microsoft.com/office/drawing/2014/main" id="{D4325E8E-DE4F-A515-5412-3866846093C2}"/>
              </a:ext>
              <a:ext uri="{C183D7F6-B498-43B3-948B-1728B52AA6E4}">
                <adec:decorative xmlns:adec="http://schemas.microsoft.com/office/drawing/2017/decorative" val="0"/>
              </a:ext>
            </a:extLst>
          </p:cNvPr>
          <p:cNvSpPr txBox="1"/>
          <p:nvPr/>
        </p:nvSpPr>
        <p:spPr>
          <a:xfrm>
            <a:off x="3448854" y="1912738"/>
            <a:ext cx="5212842" cy="461665"/>
          </a:xfrm>
          <a:prstGeom prst="rect">
            <a:avLst/>
          </a:prstGeom>
          <a:solidFill>
            <a:srgbClr val="F9F9F9"/>
          </a:solidFill>
          <a:ln>
            <a:noFill/>
          </a:ln>
        </p:spPr>
        <p:txBody>
          <a:bodyPr wrap="square" rtlCol="0">
            <a:spAutoFit/>
          </a:bodyPr>
          <a:lstStyle/>
          <a:p>
            <a:pPr algn="l" rtl="0"/>
            <a:r>
              <a:rPr lang="km" sz="1200" b="0" i="0" u="none" strike="noStrike" baseline="-25000" dirty="0">
                <a:solidFill>
                  <a:schemeClr val="tx1">
                    <a:lumMod val="75000"/>
                    <a:lumOff val="25000"/>
                  </a:schemeClr>
                </a:solidFill>
                <a:latin typeface="Noto Sans Khmer" panose="020B0502040504020204" pitchFamily="34" charset="0"/>
                <a:cs typeface="Noto Sans Khmer" panose="020B0502040504020204" pitchFamily="34" charset="0"/>
              </a:rPr>
              <a:t>អ្នកអាចមើលទៅលើពិន្ទុតាមមាត្រដ្ឋាន កម្រិតសមិទ្ធផល និងការពន្យល់របស់សិស្សអ្នក ដើម្បីកំណត់ថាតើសិស្សអ្នកធ្វើបានល្អកម្រិតណា ហើយថាតើមានភាពចាំបាច់ត្រូវការការគាំទ្របន្ថែមដែរឬទេ។ គ្រូបង្រៀនរបស់សិស្សអ្នកអាចជួយអ្នកក្នុងការបកស្រាយរបាយការណ៍នេះ និងសម្រេចចិត្តលើជំហានបន្ទាប់សម្រាប់សិស្សរបស់អ្នក។</a:t>
            </a:r>
          </a:p>
        </p:txBody>
      </p:sp>
      <p:sp>
        <p:nvSpPr>
          <p:cNvPr id="3" name="Rounded Rectangular Callout 11">
            <a:extLst>
              <a:ext uri="{FF2B5EF4-FFF2-40B4-BE49-F238E27FC236}">
                <a16:creationId xmlns:a16="http://schemas.microsoft.com/office/drawing/2014/main" id="{6CC682F9-BD55-8B46-2161-DABEA59BA060}"/>
              </a:ext>
              <a:ext uri="{C183D7F6-B498-43B3-948B-1728B52AA6E4}">
                <adec:decorative xmlns:adec="http://schemas.microsoft.com/office/drawing/2017/decorative" val="0"/>
              </a:ext>
            </a:extLst>
          </p:cNvPr>
          <p:cNvSpPr/>
          <p:nvPr/>
        </p:nvSpPr>
        <p:spPr>
          <a:xfrm>
            <a:off x="263951" y="1328286"/>
            <a:ext cx="275243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នៅទីនេះ អ្នកអាចមើលឃើញពិន្ទុ និងកម្រិតសមិទ្ធផលរបស់សិស្សរបស់អ្នក ដែលបង្ហាញអ្នកពីកម្រិតដែលពួកគេបានធ្វើបានល្អប៉ុនណានៅក្នុងការធ្វើតេស្ត។ </a:t>
            </a:r>
            <a:r>
              <a:rPr lang="km" b="0" i="0" u="none" baseline="0">
                <a:latin typeface="Noto Sans Khmer" panose="020B0606030804020204" pitchFamily="34" charset="0"/>
                <a:ea typeface="Noto Sans Khmer" panose="020B0606030804020204" pitchFamily="34" charset="0"/>
                <a:cs typeface="Noto Sans Khmer" panose="020B0606030804020204" pitchFamily="34" charset="0"/>
              </a:rPr>
              <a:t>ក្នុងឧទាហរណ៍នេះ ពិន្ទុរបស់សិស្សគឺ 524 ដែលស្ថិតក្នុងកម្រិតនៃការបំពេញតាមការរំពឹងទុក។</a:t>
            </a: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solidFill>
                <a:srgbClr val="F9F9F9"/>
              </a:solidFill>
              <a:latin typeface="Noto Sans Khmer" panose="020B0502040504020204" pitchFamily="34" charset="0"/>
              <a:cs typeface="Noto Sans Khmer" panose="020B0502040504020204" pitchFamily="34" charset="0"/>
            </a:endParaRPr>
          </a:p>
        </p:txBody>
      </p:sp>
      <p:sp>
        <p:nvSpPr>
          <p:cNvPr id="12" name="TextBox 11">
            <a:extLst>
              <a:ext uri="{FF2B5EF4-FFF2-40B4-BE49-F238E27FC236}">
                <a16:creationId xmlns:a16="http://schemas.microsoft.com/office/drawing/2014/main" id="{9D5C6481-F73C-5221-EEB6-6B9A40BE3182}"/>
              </a:ext>
              <a:ext uri="{C183D7F6-B498-43B3-948B-1728B52AA6E4}">
                <adec:decorative xmlns:adec="http://schemas.microsoft.com/office/drawing/2017/decorative" val="0"/>
              </a:ext>
            </a:extLst>
          </p:cNvPr>
          <p:cNvSpPr txBox="1"/>
          <p:nvPr/>
        </p:nvSpPr>
        <p:spPr>
          <a:xfrm>
            <a:off x="3588545" y="2945802"/>
            <a:ext cx="1257300" cy="177741"/>
          </a:xfrm>
          <a:prstGeom prst="rect">
            <a:avLst/>
          </a:prstGeom>
          <a:noFill/>
          <a:ln>
            <a:noFill/>
          </a:ln>
        </p:spPr>
        <p:txBody>
          <a:bodyPr wrap="square" rtlCol="0">
            <a:spAutoFit/>
          </a:bodyPr>
          <a:lstStyle/>
          <a:p>
            <a:pPr algn="ctr" rtl="0">
              <a:lnSpc>
                <a:spcPct val="90000"/>
              </a:lnSpc>
            </a:pPr>
            <a:r>
              <a:rPr lang="km" sz="800" b="1" i="0" u="none" strike="noStrike" baseline="-25000">
                <a:solidFill>
                  <a:srgbClr val="000000"/>
                </a:solidFill>
                <a:latin typeface="Noto Sans Khmer" panose="020B0502040504020204" pitchFamily="34" charset="0"/>
                <a:cs typeface="Noto Sans Khmer" panose="020B0502040504020204" pitchFamily="34" charset="0"/>
              </a:rPr>
              <a:t>មិនបំពេញតាម</a:t>
            </a:r>
            <a:r>
              <a:rPr lang="km" sz="900" b="1" i="0" u="none" strike="noStrike" baseline="-25000">
                <a:solidFill>
                  <a:srgbClr val="000000"/>
                </a:solidFill>
                <a:latin typeface="Noto Sans Khmer" panose="020B0502040504020204" pitchFamily="34" charset="0"/>
                <a:cs typeface="Noto Sans Khmer" panose="020B0502040504020204" pitchFamily="34" charset="0"/>
              </a:rPr>
              <a:t>ការរំពឹងទុក</a:t>
            </a: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solidFill>
                <a:srgbClr val="F9F9F9"/>
              </a:solidFill>
              <a:latin typeface="Noto Sans Khmer" panose="020B0502040504020204" pitchFamily="34" charset="0"/>
              <a:cs typeface="Noto Sans Khmer" panose="020B0502040504020204" pitchFamily="34" charset="0"/>
            </a:endParaRPr>
          </a:p>
        </p:txBody>
      </p:sp>
      <p:sp>
        <p:nvSpPr>
          <p:cNvPr id="14" name="TextBox 13">
            <a:extLst>
              <a:ext uri="{FF2B5EF4-FFF2-40B4-BE49-F238E27FC236}">
                <a16:creationId xmlns:a16="http://schemas.microsoft.com/office/drawing/2014/main" id="{02F28719-D860-C2F0-7F5D-7A129FE41478}"/>
              </a:ext>
              <a:ext uri="{C183D7F6-B498-43B3-948B-1728B52AA6E4}">
                <adec:decorative xmlns:adec="http://schemas.microsoft.com/office/drawing/2017/decorative" val="0"/>
              </a:ext>
            </a:extLst>
          </p:cNvPr>
          <p:cNvSpPr txBox="1"/>
          <p:nvPr/>
        </p:nvSpPr>
        <p:spPr>
          <a:xfrm>
            <a:off x="4848225" y="2964849"/>
            <a:ext cx="1257300" cy="168251"/>
          </a:xfrm>
          <a:prstGeom prst="rect">
            <a:avLst/>
          </a:prstGeom>
          <a:noFill/>
          <a:ln>
            <a:noFill/>
          </a:ln>
        </p:spPr>
        <p:txBody>
          <a:bodyPr wrap="square" rtlCol="0">
            <a:spAutoFit/>
          </a:bodyPr>
          <a:lstStyle/>
          <a:p>
            <a:pPr algn="ctr" rtl="0">
              <a:lnSpc>
                <a:spcPct val="90000"/>
              </a:lnSpc>
            </a:pPr>
            <a:r>
              <a:rPr lang="km" sz="800" b="1" i="0" u="none" strike="noStrike" baseline="-25000">
                <a:solidFill>
                  <a:srgbClr val="000000"/>
                </a:solidFill>
                <a:latin typeface="Noto Sans Khmer" panose="020B0502040504020204" pitchFamily="34" charset="0"/>
                <a:cs typeface="Noto Sans Khmer" panose="020B0502040504020204" pitchFamily="34" charset="0"/>
              </a:rPr>
              <a:t>ឆ្លើយតបនឹងការរំពឹងទុកបានខ្លះ</a:t>
            </a: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solidFill>
                <a:srgbClr val="F9F9F9"/>
              </a:solidFill>
              <a:latin typeface="Noto Sans Khmer" panose="020B0502040504020204" pitchFamily="34" charset="0"/>
              <a:cs typeface="Noto Sans Khmer" panose="020B0502040504020204" pitchFamily="34" charset="0"/>
            </a:endParaRPr>
          </a:p>
        </p:txBody>
      </p:sp>
      <p:sp>
        <p:nvSpPr>
          <p:cNvPr id="15" name="TextBox 14">
            <a:extLst>
              <a:ext uri="{FF2B5EF4-FFF2-40B4-BE49-F238E27FC236}">
                <a16:creationId xmlns:a16="http://schemas.microsoft.com/office/drawing/2014/main" id="{E406F6F6-B68B-4404-BD0A-5CC8FFF195BE}"/>
              </a:ext>
              <a:ext uri="{C183D7F6-B498-43B3-948B-1728B52AA6E4}">
                <adec:decorative xmlns:adec="http://schemas.microsoft.com/office/drawing/2017/decorative" val="0"/>
              </a:ext>
            </a:extLst>
          </p:cNvPr>
          <p:cNvSpPr txBox="1"/>
          <p:nvPr/>
        </p:nvSpPr>
        <p:spPr>
          <a:xfrm>
            <a:off x="6113713" y="2951000"/>
            <a:ext cx="1257300" cy="177741"/>
          </a:xfrm>
          <a:prstGeom prst="rect">
            <a:avLst/>
          </a:prstGeom>
          <a:noFill/>
          <a:ln>
            <a:noFill/>
          </a:ln>
        </p:spPr>
        <p:txBody>
          <a:bodyPr wrap="square" rtlCol="0">
            <a:spAutoFit/>
          </a:bodyPr>
          <a:lstStyle/>
          <a:p>
            <a:pPr algn="ctr" rtl="0">
              <a:lnSpc>
                <a:spcPct val="90000"/>
              </a:lnSpc>
            </a:pPr>
            <a:r>
              <a:rPr lang="km" sz="800" b="1" i="0" u="none" strike="noStrike" baseline="-25000">
                <a:solidFill>
                  <a:srgbClr val="000000"/>
                </a:solidFill>
                <a:latin typeface="Noto Sans Khmer" panose="020B0502040504020204" pitchFamily="34" charset="0"/>
                <a:cs typeface="Noto Sans Khmer" panose="020B0502040504020204" pitchFamily="34" charset="0"/>
              </a:rPr>
              <a:t>បំពេញតាម </a:t>
            </a:r>
            <a:r>
              <a:rPr lang="km" sz="900" b="1" i="0" u="none" strike="noStrike" baseline="-25000">
                <a:solidFill>
                  <a:srgbClr val="000000"/>
                </a:solidFill>
                <a:latin typeface="Noto Sans Khmer" panose="020B0502040504020204" pitchFamily="34" charset="0"/>
                <a:cs typeface="Noto Sans Khmer" panose="020B0502040504020204" pitchFamily="34" charset="0"/>
              </a:rPr>
              <a:t>ការរំពឹងទុក</a:t>
            </a: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solidFill>
                <a:srgbClr val="F9F9F9"/>
              </a:solidFill>
              <a:latin typeface="Noto Sans Khmer" panose="020B0502040504020204" pitchFamily="34" charset="0"/>
              <a:cs typeface="Noto Sans Khmer" panose="020B0502040504020204" pitchFamily="34" charset="0"/>
            </a:endParaRPr>
          </a:p>
        </p:txBody>
      </p:sp>
      <p:sp>
        <p:nvSpPr>
          <p:cNvPr id="16" name="TextBox 15">
            <a:extLst>
              <a:ext uri="{FF2B5EF4-FFF2-40B4-BE49-F238E27FC236}">
                <a16:creationId xmlns:a16="http://schemas.microsoft.com/office/drawing/2014/main" id="{EF8592C3-4139-50B4-8B57-596476266BE7}"/>
              </a:ext>
              <a:ext uri="{C183D7F6-B498-43B3-948B-1728B52AA6E4}">
                <adec:decorative xmlns:adec="http://schemas.microsoft.com/office/drawing/2017/decorative" val="0"/>
              </a:ext>
            </a:extLst>
          </p:cNvPr>
          <p:cNvSpPr txBox="1"/>
          <p:nvPr/>
        </p:nvSpPr>
        <p:spPr>
          <a:xfrm>
            <a:off x="7388727" y="2951000"/>
            <a:ext cx="1257300" cy="177741"/>
          </a:xfrm>
          <a:prstGeom prst="rect">
            <a:avLst/>
          </a:prstGeom>
          <a:noFill/>
          <a:ln>
            <a:noFill/>
          </a:ln>
        </p:spPr>
        <p:txBody>
          <a:bodyPr wrap="square" rtlCol="0">
            <a:spAutoFit/>
          </a:bodyPr>
          <a:lstStyle/>
          <a:p>
            <a:pPr algn="ctr" rtl="0">
              <a:lnSpc>
                <a:spcPct val="90000"/>
              </a:lnSpc>
            </a:pPr>
            <a:r>
              <a:rPr lang="km" sz="800" b="1" i="0" u="none" strike="noStrike" baseline="-25000">
                <a:solidFill>
                  <a:srgbClr val="000000"/>
                </a:solidFill>
                <a:latin typeface="Noto Sans Khmer" panose="020B0502040504020204" pitchFamily="34" charset="0"/>
                <a:cs typeface="Noto Sans Khmer" panose="020B0502040504020204" pitchFamily="34" charset="0"/>
              </a:rPr>
              <a:t>លើសពី</a:t>
            </a:r>
            <a:r>
              <a:rPr lang="km" sz="900" b="1" i="0" u="none" strike="noStrike" baseline="-25000">
                <a:solidFill>
                  <a:srgbClr val="000000"/>
                </a:solidFill>
                <a:latin typeface="Noto Sans Khmer" panose="020B0502040504020204" pitchFamily="34" charset="0"/>
                <a:cs typeface="Noto Sans Khmer" panose="020B0502040504020204" pitchFamily="34" charset="0"/>
              </a:rPr>
              <a:t>ការរំពឹងទុក</a:t>
            </a: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
        <p:nvSpPr>
          <p:cNvPr id="22" name="TextBox 21">
            <a:extLst>
              <a:ext uri="{FF2B5EF4-FFF2-40B4-BE49-F238E27FC236}">
                <a16:creationId xmlns:a16="http://schemas.microsoft.com/office/drawing/2014/main" id="{F9277DBC-2A5E-4A65-E831-66AFE886CD51}"/>
              </a:ext>
              <a:ext uri="{C183D7F6-B498-43B3-948B-1728B52AA6E4}">
                <adec:decorative xmlns:adec="http://schemas.microsoft.com/office/drawing/2017/decorative" val="0"/>
              </a:ext>
            </a:extLst>
          </p:cNvPr>
          <p:cNvSpPr txBox="1"/>
          <p:nvPr/>
        </p:nvSpPr>
        <p:spPr>
          <a:xfrm>
            <a:off x="5759630" y="3175084"/>
            <a:ext cx="863727" cy="200055"/>
          </a:xfrm>
          <a:prstGeom prst="rect">
            <a:avLst/>
          </a:prstGeom>
          <a:noFill/>
          <a:ln>
            <a:noFill/>
          </a:ln>
        </p:spPr>
        <p:txBody>
          <a:bodyPr wrap="square" rtlCol="0">
            <a:spAutoFit/>
          </a:bodyPr>
          <a:lstStyle/>
          <a:p>
            <a:pPr algn="l" rtl="0"/>
            <a:r>
              <a:rPr lang="km" sz="1050" b="1" i="0" u="none" strike="noStrike" baseline="-25000">
                <a:solidFill>
                  <a:schemeClr val="bg2">
                    <a:lumMod val="25000"/>
                  </a:schemeClr>
                </a:solidFill>
                <a:latin typeface="Noto Sans Khmer" panose="020B0502040504020204" pitchFamily="34" charset="0"/>
                <a:cs typeface="Noto Sans Khmer" panose="020B0502040504020204" pitchFamily="34" charset="0"/>
              </a:rPr>
              <a:t>ពិន្ទុតាមមាត្រដ្ឋាន</a:t>
            </a:r>
          </a:p>
        </p:txBody>
      </p:sp>
      <p:sp>
        <p:nvSpPr>
          <p:cNvPr id="21" name="TextBox 20">
            <a:extLst>
              <a:ext uri="{FF2B5EF4-FFF2-40B4-BE49-F238E27FC236}">
                <a16:creationId xmlns:a16="http://schemas.microsoft.com/office/drawing/2014/main" id="{A9F35D69-39B2-BC33-D357-E8C978F49149}"/>
              </a:ext>
              <a:ext uri="{C183D7F6-B498-43B3-948B-1728B52AA6E4}">
                <adec:decorative xmlns:adec="http://schemas.microsoft.com/office/drawing/2017/decorative" val="0"/>
              </a:ext>
            </a:extLst>
          </p:cNvPr>
          <p:cNvSpPr txBox="1"/>
          <p:nvPr/>
        </p:nvSpPr>
        <p:spPr>
          <a:xfrm>
            <a:off x="3525393" y="3335517"/>
            <a:ext cx="5120634" cy="184666"/>
          </a:xfrm>
          <a:prstGeom prst="rect">
            <a:avLst/>
          </a:prstGeom>
          <a:noFill/>
          <a:ln>
            <a:noFill/>
          </a:ln>
        </p:spPr>
        <p:txBody>
          <a:bodyPr wrap="square" rtlCol="0">
            <a:spAutoFit/>
          </a:bodyPr>
          <a:lstStyle/>
          <a:p>
            <a:pPr algn="l" rtl="0"/>
            <a:r>
              <a:rPr lang="km" sz="900" b="1" i="0" u="none" strike="noStrike" baseline="-25000">
                <a:solidFill>
                  <a:schemeClr val="bg2">
                    <a:lumMod val="25000"/>
                  </a:schemeClr>
                </a:solidFill>
                <a:latin typeface="Noto Sans Khmer" panose="020B0502040504020204" pitchFamily="34" charset="0"/>
                <a:cs typeface="Noto Sans Khmer" panose="020B0502040504020204" pitchFamily="34" charset="0"/>
              </a:rPr>
              <a:t>• របារពណ៌ខ្មៅផ្ដេកនៅក្នុងក្រាហ្វិកខាងលើបង្ហាញពីចន្លោះពិន្ទុដែលសិស្សរបស់អ្នកអាចនឹងទទួលបាន ប្រសិនបើពួកគេធ្វើតេស្តនេះច្រើនដង។</a:t>
            </a:r>
          </a:p>
        </p:txBody>
      </p:sp>
      <p:sp>
        <p:nvSpPr>
          <p:cNvPr id="26" name="TextBox 25">
            <a:extLst>
              <a:ext uri="{FF2B5EF4-FFF2-40B4-BE49-F238E27FC236}">
                <a16:creationId xmlns:a16="http://schemas.microsoft.com/office/drawing/2014/main" id="{4A97D5EA-5403-5C44-F5A5-B5A01977DCAA}"/>
              </a:ext>
              <a:ext uri="{C183D7F6-B498-43B3-948B-1728B52AA6E4}">
                <adec:decorative xmlns:adec="http://schemas.microsoft.com/office/drawing/2017/decorative" val="0"/>
              </a:ext>
            </a:extLst>
          </p:cNvPr>
          <p:cNvSpPr txBox="1"/>
          <p:nvPr/>
        </p:nvSpPr>
        <p:spPr>
          <a:xfrm>
            <a:off x="3434082" y="3567616"/>
            <a:ext cx="1598605" cy="276999"/>
          </a:xfrm>
          <a:prstGeom prst="rect">
            <a:avLst/>
          </a:prstGeom>
          <a:solidFill>
            <a:srgbClr val="F9F9F9"/>
          </a:solidFill>
          <a:ln>
            <a:noFill/>
          </a:ln>
        </p:spPr>
        <p:txBody>
          <a:bodyPr wrap="square" rtlCol="0">
            <a:spAutoFit/>
          </a:bodyPr>
          <a:lstStyle/>
          <a:p>
            <a:pPr algn="l" rtl="0"/>
            <a:r>
              <a:rPr lang="km" sz="1800" b="0" i="0" u="none" strike="noStrike" baseline="-25000">
                <a:solidFill>
                  <a:srgbClr val="000000"/>
                </a:solidFill>
                <a:latin typeface="Noto Sans Khmer" panose="020B0502040504020204" pitchFamily="34" charset="0"/>
                <a:cs typeface="Noto Sans Khmer" panose="020B0502040504020204" pitchFamily="34" charset="0"/>
              </a:rPr>
              <a:t>កម្រិតសមិទ្ធផល</a:t>
            </a:r>
          </a:p>
        </p:txBody>
      </p:sp>
      <p:sp>
        <p:nvSpPr>
          <p:cNvPr id="25" name="TextBox 24">
            <a:extLst>
              <a:ext uri="{FF2B5EF4-FFF2-40B4-BE49-F238E27FC236}">
                <a16:creationId xmlns:a16="http://schemas.microsoft.com/office/drawing/2014/main" id="{143340A2-4E9A-C086-2792-C8C130F91EA8}"/>
              </a:ext>
              <a:ext uri="{C183D7F6-B498-43B3-948B-1728B52AA6E4}">
                <adec:decorative xmlns:adec="http://schemas.microsoft.com/office/drawing/2017/decorative" val="0"/>
              </a:ext>
            </a:extLst>
          </p:cNvPr>
          <p:cNvSpPr txBox="1"/>
          <p:nvPr/>
        </p:nvSpPr>
        <p:spPr>
          <a:xfrm>
            <a:off x="5477446" y="3594568"/>
            <a:ext cx="1046607" cy="253659"/>
          </a:xfrm>
          <a:prstGeom prst="rect">
            <a:avLst/>
          </a:prstGeom>
          <a:solidFill>
            <a:srgbClr val="F9F9F9"/>
          </a:solidFill>
          <a:ln>
            <a:noFill/>
          </a:ln>
        </p:spPr>
        <p:txBody>
          <a:bodyPr wrap="square" rtlCol="0">
            <a:spAutoFit/>
          </a:bodyPr>
          <a:lstStyle/>
          <a:p>
            <a:pPr algn="l" rtl="0">
              <a:lnSpc>
                <a:spcPct val="90000"/>
              </a:lnSpc>
            </a:pPr>
            <a:r>
              <a:rPr lang="km" sz="1700" b="0" i="0" u="none" strike="noStrike" baseline="-25000">
                <a:solidFill>
                  <a:srgbClr val="000000"/>
                </a:solidFill>
                <a:latin typeface="Noto Sans Khmer" panose="020B0502040504020204" pitchFamily="34" charset="0"/>
                <a:cs typeface="Noto Sans Khmer" panose="020B0502040504020204" pitchFamily="34" charset="0"/>
              </a:rPr>
              <a:t>ការពិពណ៌នា</a:t>
            </a:r>
          </a:p>
        </p:txBody>
      </p:sp>
      <p:sp>
        <p:nvSpPr>
          <p:cNvPr id="27" name="TextBox 26">
            <a:extLst>
              <a:ext uri="{FF2B5EF4-FFF2-40B4-BE49-F238E27FC236}">
                <a16:creationId xmlns:a16="http://schemas.microsoft.com/office/drawing/2014/main" id="{B35E8A53-7BDD-EE33-6D3D-A07EE5D6F359}"/>
              </a:ext>
              <a:ext uri="{C183D7F6-B498-43B3-948B-1728B52AA6E4}">
                <adec:decorative xmlns:adec="http://schemas.microsoft.com/office/drawing/2017/decorative" val="0"/>
              </a:ext>
            </a:extLst>
          </p:cNvPr>
          <p:cNvSpPr txBox="1"/>
          <p:nvPr/>
        </p:nvSpPr>
        <p:spPr>
          <a:xfrm>
            <a:off x="3434082" y="4045374"/>
            <a:ext cx="1684495" cy="240066"/>
          </a:xfrm>
          <a:prstGeom prst="rect">
            <a:avLst/>
          </a:prstGeom>
          <a:solidFill>
            <a:srgbClr val="F9F9F9"/>
          </a:solidFill>
          <a:ln>
            <a:noFill/>
          </a:ln>
        </p:spPr>
        <p:txBody>
          <a:bodyPr wrap="square" rtlCol="0" anchor="ctr" anchorCtr="0">
            <a:spAutoFit/>
          </a:bodyPr>
          <a:lstStyle/>
          <a:p>
            <a:pPr algn="l" rtl="0">
              <a:lnSpc>
                <a:spcPct val="90000"/>
              </a:lnSpc>
            </a:pPr>
            <a:r>
              <a:rPr lang="km" sz="1600" b="0" i="0" u="none" baseline="-25000">
                <a:latin typeface="Noto Sans Khmer" panose="020B0502040504020204" pitchFamily="34" charset="0"/>
                <a:cs typeface="Noto Sans Khmer" panose="020B0502040504020204" pitchFamily="34" charset="0"/>
              </a:rPr>
              <a:t>លើសពីការរំពឹងទុក</a:t>
            </a:r>
          </a:p>
        </p:txBody>
      </p:sp>
      <p:sp>
        <p:nvSpPr>
          <p:cNvPr id="32" name="TextBox 31">
            <a:extLst>
              <a:ext uri="{FF2B5EF4-FFF2-40B4-BE49-F238E27FC236}">
                <a16:creationId xmlns:a16="http://schemas.microsoft.com/office/drawing/2014/main" id="{4DA137B9-1EC0-A9DD-CB75-7327C1DAC11C}"/>
              </a:ext>
              <a:ext uri="{C183D7F6-B498-43B3-948B-1728B52AA6E4}">
                <adec:decorative xmlns:adec="http://schemas.microsoft.com/office/drawing/2017/decorative" val="0"/>
              </a:ext>
            </a:extLst>
          </p:cNvPr>
          <p:cNvSpPr txBox="1"/>
          <p:nvPr/>
        </p:nvSpPr>
        <p:spPr>
          <a:xfrm>
            <a:off x="5509195" y="4064000"/>
            <a:ext cx="3056954" cy="307777"/>
          </a:xfrm>
          <a:prstGeom prst="rect">
            <a:avLst/>
          </a:prstGeom>
          <a:solidFill>
            <a:srgbClr val="F9F9F9"/>
          </a:solidFill>
        </p:spPr>
        <p:txBody>
          <a:bodyPr wrap="square" rtlCol="0">
            <a:spAutoFit/>
          </a:bodyPr>
          <a:lstStyle/>
          <a:p>
            <a:pPr algn="l" rtl="0"/>
            <a:r>
              <a:rPr lang="km" sz="700" b="0" i="0" u="none" baseline="0">
                <a:solidFill>
                  <a:schemeClr val="tx1">
                    <a:lumMod val="85000"/>
                    <a:lumOff val="15000"/>
                  </a:schemeClr>
                </a:solidFill>
                <a:latin typeface="Noto Sans Khmer" panose="020B0502040504020204" pitchFamily="34" charset="0"/>
                <a:cs typeface="Noto Sans Khmer" panose="020B0502040504020204" pitchFamily="34" charset="0"/>
              </a:rPr>
              <a:t>សិស្សដែលទទួលបានលទ្ធផលនៅកម្រិតនេះគឺលើសពីការរំពឹងទុកសម្រាប់ថ្នាក់រៀនដោយបង្ហាញពីភាពស្ទាត់ជំនាញលើមុខវិជ្ជា។</a:t>
            </a:r>
          </a:p>
        </p:txBody>
      </p:sp>
      <p:sp>
        <p:nvSpPr>
          <p:cNvPr id="28" name="TextBox 27">
            <a:extLst>
              <a:ext uri="{FF2B5EF4-FFF2-40B4-BE49-F238E27FC236}">
                <a16:creationId xmlns:a16="http://schemas.microsoft.com/office/drawing/2014/main" id="{A5EEBC2C-6D6D-6992-B122-4A7FC57DD5DC}"/>
              </a:ext>
              <a:ext uri="{C183D7F6-B498-43B3-948B-1728B52AA6E4}">
                <adec:decorative xmlns:adec="http://schemas.microsoft.com/office/drawing/2017/decorative" val="0"/>
              </a:ext>
            </a:extLst>
          </p:cNvPr>
          <p:cNvSpPr txBox="1"/>
          <p:nvPr/>
        </p:nvSpPr>
        <p:spPr>
          <a:xfrm>
            <a:off x="3434082" y="4550573"/>
            <a:ext cx="1684495" cy="240066"/>
          </a:xfrm>
          <a:prstGeom prst="rect">
            <a:avLst/>
          </a:prstGeom>
          <a:solidFill>
            <a:srgbClr val="F9F9F9"/>
          </a:solidFill>
          <a:ln>
            <a:noFill/>
          </a:ln>
        </p:spPr>
        <p:txBody>
          <a:bodyPr wrap="square" rtlCol="0" anchor="ctr" anchorCtr="0">
            <a:spAutoFit/>
          </a:bodyPr>
          <a:lstStyle/>
          <a:p>
            <a:pPr algn="l" rtl="0">
              <a:lnSpc>
                <a:spcPct val="90000"/>
              </a:lnSpc>
            </a:pPr>
            <a:r>
              <a:rPr lang="km" sz="1600" b="1" i="0" u="none" baseline="-25000">
                <a:latin typeface="Noto Sans Khmer" panose="020B0502040504020204" pitchFamily="34" charset="0"/>
                <a:cs typeface="Noto Sans Khmer" panose="020B0502040504020204" pitchFamily="34" charset="0"/>
              </a:rPr>
              <a:t>បំពេញតាមការរំពឹងទុក</a:t>
            </a:r>
          </a:p>
        </p:txBody>
      </p:sp>
      <p:sp>
        <p:nvSpPr>
          <p:cNvPr id="33" name="TextBox 32">
            <a:extLst>
              <a:ext uri="{FF2B5EF4-FFF2-40B4-BE49-F238E27FC236}">
                <a16:creationId xmlns:a16="http://schemas.microsoft.com/office/drawing/2014/main" id="{3DE44A9B-2735-3EBC-A024-BE527C42DB48}"/>
              </a:ext>
              <a:ext uri="{C183D7F6-B498-43B3-948B-1728B52AA6E4}">
                <adec:decorative xmlns:adec="http://schemas.microsoft.com/office/drawing/2017/decorative" val="0"/>
              </a:ext>
            </a:extLst>
          </p:cNvPr>
          <p:cNvSpPr txBox="1"/>
          <p:nvPr/>
        </p:nvSpPr>
        <p:spPr>
          <a:xfrm>
            <a:off x="5509195" y="4547084"/>
            <a:ext cx="3244279" cy="415498"/>
          </a:xfrm>
          <a:prstGeom prst="rect">
            <a:avLst/>
          </a:prstGeom>
          <a:solidFill>
            <a:srgbClr val="F9F9F9"/>
          </a:solidFill>
        </p:spPr>
        <p:txBody>
          <a:bodyPr wrap="square" rtlCol="0">
            <a:spAutoFit/>
          </a:bodyPr>
          <a:lstStyle/>
          <a:p>
            <a:pPr algn="l" rtl="0"/>
            <a:r>
              <a:rPr lang="km" sz="700" b="1" i="0" u="none" baseline="0" dirty="0">
                <a:solidFill>
                  <a:schemeClr val="tx1">
                    <a:lumMod val="85000"/>
                    <a:lumOff val="15000"/>
                  </a:schemeClr>
                </a:solidFill>
                <a:latin typeface="Noto Sans Khmer" panose="020B0502040504020204" pitchFamily="34" charset="0"/>
                <a:cs typeface="Noto Sans Khmer" panose="020B0502040504020204" pitchFamily="34" charset="0"/>
              </a:rPr>
              <a:t>សិស្សដែលទទួលបានលទ្ធផលនៅកម្រិតនេះបានបំពេញតាមការរំពឹងទុកនៅកម្រិត​ថ្នាក់រៀន ហើយស្ថិតនៅលើគន្លងសិក្សាដ៏ត្រឹមត្រូវដើម្បីទទួលបានភាពជោគជ័យសម្រាប់​ថ្នាក់រៀនបច្ចុប្បន្នក្នុងមុខវិជ្ជានេះ។</a:t>
            </a:r>
          </a:p>
        </p:txBody>
      </p:sp>
      <p:sp>
        <p:nvSpPr>
          <p:cNvPr id="29" name="TextBox 28">
            <a:extLst>
              <a:ext uri="{FF2B5EF4-FFF2-40B4-BE49-F238E27FC236}">
                <a16:creationId xmlns:a16="http://schemas.microsoft.com/office/drawing/2014/main" id="{64F84EE6-3B7A-FF49-CBDE-AB2DBBE915F0}"/>
              </a:ext>
              <a:ext uri="{C183D7F6-B498-43B3-948B-1728B52AA6E4}">
                <adec:decorative xmlns:adec="http://schemas.microsoft.com/office/drawing/2017/decorative" val="0"/>
              </a:ext>
            </a:extLst>
          </p:cNvPr>
          <p:cNvSpPr txBox="1"/>
          <p:nvPr/>
        </p:nvSpPr>
        <p:spPr>
          <a:xfrm>
            <a:off x="3434082" y="5016788"/>
            <a:ext cx="2028592" cy="244169"/>
          </a:xfrm>
          <a:prstGeom prst="rect">
            <a:avLst/>
          </a:prstGeom>
          <a:solidFill>
            <a:srgbClr val="F9F9F9"/>
          </a:solidFill>
          <a:ln>
            <a:noFill/>
          </a:ln>
        </p:spPr>
        <p:txBody>
          <a:bodyPr wrap="square" rtlCol="0" anchor="ctr" anchorCtr="0">
            <a:spAutoFit/>
          </a:bodyPr>
          <a:lstStyle/>
          <a:p>
            <a:pPr algn="l" rtl="0">
              <a:lnSpc>
                <a:spcPct val="90000"/>
              </a:lnSpc>
            </a:pPr>
            <a:r>
              <a:rPr lang="km" sz="1600" i="0" u="none" baseline="-25000" dirty="0">
                <a:latin typeface="Noto Sans Khmer" panose="020B0502040504020204" pitchFamily="34" charset="0"/>
                <a:cs typeface="Noto Sans Khmer" panose="020B0502040504020204" pitchFamily="34" charset="0"/>
              </a:rPr>
              <a:t>បំពេញតាមការរំពឹងទុកបានខ្លះ</a:t>
            </a:r>
          </a:p>
        </p:txBody>
      </p:sp>
      <p:sp>
        <p:nvSpPr>
          <p:cNvPr id="34" name="TextBox 33">
            <a:extLst>
              <a:ext uri="{FF2B5EF4-FFF2-40B4-BE49-F238E27FC236}">
                <a16:creationId xmlns:a16="http://schemas.microsoft.com/office/drawing/2014/main" id="{84A3D8D9-FCAB-51E5-DDE1-A2DBFB6ADD21}"/>
              </a:ext>
              <a:ext uri="{C183D7F6-B498-43B3-948B-1728B52AA6E4}">
                <adec:decorative xmlns:adec="http://schemas.microsoft.com/office/drawing/2017/decorative" val="0"/>
              </a:ext>
            </a:extLst>
          </p:cNvPr>
          <p:cNvSpPr txBox="1"/>
          <p:nvPr/>
        </p:nvSpPr>
        <p:spPr>
          <a:xfrm>
            <a:off x="5509195" y="5027596"/>
            <a:ext cx="3130480" cy="523220"/>
          </a:xfrm>
          <a:prstGeom prst="rect">
            <a:avLst/>
          </a:prstGeom>
          <a:solidFill>
            <a:srgbClr val="F9F9F9"/>
          </a:solidFill>
        </p:spPr>
        <p:txBody>
          <a:bodyPr wrap="square" rtlCol="0">
            <a:spAutoFit/>
          </a:bodyPr>
          <a:lstStyle/>
          <a:p>
            <a:pPr algn="l" rtl="0"/>
            <a:r>
              <a:rPr lang="km" sz="700" b="0" i="0" u="none" baseline="0">
                <a:solidFill>
                  <a:schemeClr val="tx1">
                    <a:lumMod val="85000"/>
                    <a:lumOff val="15000"/>
                  </a:schemeClr>
                </a:solidFill>
                <a:latin typeface="Noto Sans Khmer" panose="020B0502040504020204" pitchFamily="34" charset="0"/>
                <a:cs typeface="Noto Sans Khmer" panose="020B0502040504020204" pitchFamily="34" charset="0"/>
              </a:rPr>
              <a:t>សិស្សដែលទទួលបានលទ្ធផលនៅកម្រិតនេះបានបំពេញតាមការរំពឹងទុកបានស្លះសម្រាប់កម្រិត​ថ្នាក់រៀនក្នុងមុខវិជ្ជានេះ។ ដោយមានការពិគ្រោះយោបល់ជាមួយមាតាបិតា/អ្នកអាណាព្យាបាលរបស់សិស្ស សាលារៀនគួរតែពិចារណាថាតើសិស្សត្រូវការជំនួយផ្នែកសិក្សាបន្ថែម ដើម្បីទទួលបានភាពជោគជ័យលើមុខវិជ្ជានេះដែរឬទេ។</a:t>
            </a:r>
          </a:p>
        </p:txBody>
      </p:sp>
      <p:sp>
        <p:nvSpPr>
          <p:cNvPr id="30" name="TextBox 29">
            <a:extLst>
              <a:ext uri="{FF2B5EF4-FFF2-40B4-BE49-F238E27FC236}">
                <a16:creationId xmlns:a16="http://schemas.microsoft.com/office/drawing/2014/main" id="{5CBC5478-7A14-F646-1A25-629C66ED1AC9}"/>
              </a:ext>
              <a:ext uri="{C183D7F6-B498-43B3-948B-1728B52AA6E4}">
                <adec:decorative xmlns:adec="http://schemas.microsoft.com/office/drawing/2017/decorative" val="0"/>
              </a:ext>
            </a:extLst>
          </p:cNvPr>
          <p:cNvSpPr txBox="1"/>
          <p:nvPr/>
        </p:nvSpPr>
        <p:spPr>
          <a:xfrm>
            <a:off x="3434082" y="5684601"/>
            <a:ext cx="2028592" cy="240066"/>
          </a:xfrm>
          <a:prstGeom prst="rect">
            <a:avLst/>
          </a:prstGeom>
          <a:solidFill>
            <a:srgbClr val="F9F9F9"/>
          </a:solidFill>
          <a:ln>
            <a:noFill/>
          </a:ln>
        </p:spPr>
        <p:txBody>
          <a:bodyPr wrap="square" rtlCol="0" anchor="ctr" anchorCtr="0">
            <a:spAutoFit/>
          </a:bodyPr>
          <a:lstStyle/>
          <a:p>
            <a:pPr algn="l" rtl="0">
              <a:lnSpc>
                <a:spcPct val="90000"/>
              </a:lnSpc>
            </a:pPr>
            <a:r>
              <a:rPr lang="km" sz="1600" b="0" i="0" u="none" baseline="-25000">
                <a:latin typeface="Noto Sans Khmer" panose="020B0502040504020204" pitchFamily="34" charset="0"/>
                <a:cs typeface="Noto Sans Khmer" panose="020B0502040504020204" pitchFamily="34" charset="0"/>
              </a:rPr>
              <a:t>មិនបំពេញតាមការរំពឹងទុក</a:t>
            </a:r>
          </a:p>
        </p:txBody>
      </p:sp>
      <p:sp>
        <p:nvSpPr>
          <p:cNvPr id="35" name="TextBox 34">
            <a:extLst>
              <a:ext uri="{FF2B5EF4-FFF2-40B4-BE49-F238E27FC236}">
                <a16:creationId xmlns:a16="http://schemas.microsoft.com/office/drawing/2014/main" id="{7B45E648-E58B-6E2E-548E-C59BA7E17A37}"/>
              </a:ext>
              <a:ext uri="{C183D7F6-B498-43B3-948B-1728B52AA6E4}">
                <adec:decorative xmlns:adec="http://schemas.microsoft.com/office/drawing/2017/decorative" val="0"/>
              </a:ext>
            </a:extLst>
          </p:cNvPr>
          <p:cNvSpPr txBox="1"/>
          <p:nvPr/>
        </p:nvSpPr>
        <p:spPr>
          <a:xfrm>
            <a:off x="5509195" y="5690951"/>
            <a:ext cx="3130480" cy="846386"/>
          </a:xfrm>
          <a:prstGeom prst="rect">
            <a:avLst/>
          </a:prstGeom>
          <a:solidFill>
            <a:srgbClr val="F9F9F9"/>
          </a:solidFill>
        </p:spPr>
        <p:txBody>
          <a:bodyPr wrap="square" rtlCol="0">
            <a:spAutoFit/>
          </a:bodyPr>
          <a:lstStyle/>
          <a:p>
            <a:pPr algn="l" rtl="0"/>
            <a:r>
              <a:rPr lang="km" sz="700" b="0" i="0" u="none" baseline="0">
                <a:solidFill>
                  <a:schemeClr val="tx1">
                    <a:lumMod val="85000"/>
                    <a:lumOff val="15000"/>
                  </a:schemeClr>
                </a:solidFill>
                <a:latin typeface="Noto Sans Khmer" panose="020B0502040504020204" pitchFamily="34" charset="0"/>
                <a:cs typeface="Noto Sans Khmer" panose="020B0502040504020204" pitchFamily="34" charset="0"/>
              </a:rPr>
              <a:t>សិស្សដែលទទួលបានលទ្ធផលនៅកម្រិតនេះមិនបានបំពេញតាមការរំពឹងទុកសម្រាប់ថ្នាក់រៀនក្នុងមុខវិជ្ជានេះទេ។</a:t>
            </a:r>
          </a:p>
          <a:p>
            <a:endParaRPr lang="km" sz="700" dirty="0">
              <a:solidFill>
                <a:schemeClr val="tx1">
                  <a:lumMod val="85000"/>
                  <a:lumOff val="15000"/>
                </a:schemeClr>
              </a:solidFill>
              <a:latin typeface="Noto Sans Khmer" panose="020B0502040504020204" pitchFamily="34" charset="0"/>
              <a:cs typeface="Noto Sans Khmer" panose="020B0502040504020204" pitchFamily="34" charset="0"/>
            </a:endParaRPr>
          </a:p>
          <a:p>
            <a:pPr algn="l" rtl="0"/>
            <a:r>
              <a:rPr lang="km" sz="700" b="0" i="0" u="none" baseline="0">
                <a:solidFill>
                  <a:schemeClr val="tx1">
                    <a:lumMod val="85000"/>
                    <a:lumOff val="15000"/>
                  </a:schemeClr>
                </a:solidFill>
                <a:latin typeface="Noto Sans Khmer" panose="020B0502040504020204" pitchFamily="34" charset="0"/>
                <a:cs typeface="Noto Sans Khmer" panose="020B0502040504020204" pitchFamily="34" charset="0"/>
              </a:rPr>
              <a:t>ដោយមានការពិគ្រោះយោបល់ជាមួយមាតាបិតា/អ្នកអាណាព្យាបាលរបស់សិស្ស សាលារៀនគួរតែកំណត់ជំនួយផ្នែកសិក្សាដែលមានការសម្របសម្រួល និង/ឬការបង្រៀនបន្ថែមដែលសិស្សត្រូវការ ដើម្បីទទួលបានភាពជោគជ័យក្នុង​មុខវិជ្ជានេះ។</a:t>
            </a:r>
          </a:p>
          <a:p>
            <a:endParaRPr lang="km" sz="700" dirty="0">
              <a:solidFill>
                <a:schemeClr val="tx1">
                  <a:lumMod val="85000"/>
                  <a:lumOff val="15000"/>
                </a:schemeClr>
              </a:solidFill>
              <a:latin typeface="Noto Sans Khmer" panose="020B0502040504020204" pitchFamily="34" charset="0"/>
              <a:cs typeface="Noto Sans Khmer" panose="020B0502040504020204" pitchFamily="34" charset="0"/>
            </a:endParaRPr>
          </a:p>
        </p:txBody>
      </p:sp>
      <p:sp>
        <p:nvSpPr>
          <p:cNvPr id="11" name="Slide Number Placeholder 6">
            <a:extLst>
              <a:ext uri="{FF2B5EF4-FFF2-40B4-BE49-F238E27FC236}">
                <a16:creationId xmlns:a16="http://schemas.microsoft.com/office/drawing/2014/main" id="{05E0AC4E-0C2D-9A6D-556F-61395CA31CCB}"/>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13</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 uri="{C183D7F6-B498-43B3-948B-1728B52AA6E4}">
                <adec:decorative xmlns:adec="http://schemas.microsoft.com/office/drawing/2017/decorative" val="0"/>
              </a:ext>
            </a:extLst>
          </p:cNvPr>
          <p:cNvSpPr>
            <a:spLocks noGrp="1"/>
          </p:cNvSpPr>
          <p:nvPr>
            <p:ph type="title"/>
          </p:nvPr>
        </p:nvSpPr>
        <p:spPr>
          <a:xfrm>
            <a:off x="12359" y="149294"/>
            <a:ext cx="11205768"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ការមើលលទ្ធផលតេស្ត៖ ការប្រៀបធៀបទិន្នន័យ</a:t>
            </a:r>
          </a:p>
        </p:txBody>
      </p:sp>
      <p:pic>
        <p:nvPicPr>
          <p:cNvPr id="7" name="Picture 6" descr="រូបថតអេក្រង់អំពីទិដ្ឋភាពលទ្ធផលតេស្តសម្រាប់សិស្សសាកល្បង ដែលបានជ្រើសរើស ដែលបង្ហាញអំពីលទ្ធផលសិក្សារបស់ពួកគេក្នុងរយៈពេលពីរឆ្នាំចុងក្រោយ និងលទ្ធផលសិក្សារបស់ពួកគេ បើប្រៀបធៀបទៅនឹងសិស្សនៅក្នុងសាលារៀន មណ្ឌលសិក្សា និងរដ្ឋរបស់ពួកគេ។&#10;">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latin typeface="Noto Sans Khmer" panose="020B0502040504020204" pitchFamily="34" charset="0"/>
              <a:cs typeface="Noto Sans Khmer" panose="020B0502040504020204" pitchFamily="34" charset="0"/>
            </a:endParaRPr>
          </a:p>
        </p:txBody>
      </p:sp>
      <p:sp>
        <p:nvSpPr>
          <p:cNvPr id="3" name="TextBox 2">
            <a:extLst>
              <a:ext uri="{FF2B5EF4-FFF2-40B4-BE49-F238E27FC236}">
                <a16:creationId xmlns:a16="http://schemas.microsoft.com/office/drawing/2014/main" id="{1D7B1EC3-EEDB-F64D-2EDF-D29F0A38C992}"/>
              </a:ext>
              <a:ext uri="{C183D7F6-B498-43B3-948B-1728B52AA6E4}">
                <adec:decorative xmlns:adec="http://schemas.microsoft.com/office/drawing/2017/decorative" val="0"/>
              </a:ext>
            </a:extLst>
          </p:cNvPr>
          <p:cNvSpPr txBox="1"/>
          <p:nvPr/>
        </p:nvSpPr>
        <p:spPr>
          <a:xfrm>
            <a:off x="6031268" y="1344720"/>
            <a:ext cx="1969732" cy="461665"/>
          </a:xfrm>
          <a:prstGeom prst="rect">
            <a:avLst/>
          </a:prstGeom>
          <a:noFill/>
          <a:ln>
            <a:noFill/>
          </a:ln>
        </p:spPr>
        <p:txBody>
          <a:bodyPr wrap="square" rtlCol="0">
            <a:spAutoFit/>
          </a:bodyPr>
          <a:lstStyle/>
          <a:p>
            <a:pPr algn="l" rtl="0"/>
            <a:r>
              <a:rPr lang="km" sz="1200" b="0" i="0" u="none" baseline="0">
                <a:latin typeface="Noto Sans Khmer" panose="020B0502040504020204" pitchFamily="34" charset="0"/>
                <a:cs typeface="Noto Sans Khmer" panose="020B0502040504020204" pitchFamily="34" charset="0"/>
              </a:rPr>
              <a:t>នាយកដ្ឋានអប់រំបឋមសិក្សា </a:t>
            </a:r>
            <a:br>
              <a:rPr lang="km" sz="1200">
                <a:latin typeface="Noto Sans Khmer" panose="020B0502040504020204" pitchFamily="34" charset="0"/>
                <a:cs typeface="Noto Sans Khmer" panose="020B0502040504020204" pitchFamily="34" charset="0"/>
              </a:rPr>
            </a:br>
            <a:r>
              <a:rPr lang="km" sz="1200" b="0" i="0" u="none" baseline="0">
                <a:latin typeface="Noto Sans Khmer" panose="020B0502040504020204" pitchFamily="34" charset="0"/>
                <a:cs typeface="Noto Sans Khmer" panose="020B0502040504020204" pitchFamily="34" charset="0"/>
              </a:rPr>
              <a:t>និងមធ្យមសិក្សា</a:t>
            </a:r>
          </a:p>
        </p:txBody>
      </p:sp>
      <p:sp>
        <p:nvSpPr>
          <p:cNvPr id="9" name="TextBox 8">
            <a:extLst>
              <a:ext uri="{FF2B5EF4-FFF2-40B4-BE49-F238E27FC236}">
                <a16:creationId xmlns:a16="http://schemas.microsoft.com/office/drawing/2014/main" id="{06D6C35C-58D3-45B5-07E0-D6DF5C113628}"/>
              </a:ext>
              <a:ext uri="{C183D7F6-B498-43B3-948B-1728B52AA6E4}">
                <adec:decorative xmlns:adec="http://schemas.microsoft.com/office/drawing/2017/decorative" val="0"/>
              </a:ext>
            </a:extLst>
          </p:cNvPr>
          <p:cNvSpPr txBox="1"/>
          <p:nvPr/>
        </p:nvSpPr>
        <p:spPr>
          <a:xfrm>
            <a:off x="4166960" y="1957518"/>
            <a:ext cx="7504340" cy="584775"/>
          </a:xfrm>
          <a:prstGeom prst="rect">
            <a:avLst/>
          </a:prstGeom>
          <a:solidFill>
            <a:srgbClr val="F9F9F9"/>
          </a:solidFill>
          <a:ln>
            <a:noFill/>
          </a:ln>
        </p:spPr>
        <p:txBody>
          <a:bodyPr wrap="square" rtlCol="0">
            <a:spAutoFit/>
          </a:bodyPr>
          <a:lstStyle/>
          <a:p>
            <a:pPr algn="l" rtl="0"/>
            <a:r>
              <a:rPr lang="km" sz="2400" b="0" i="0" u="none" strike="noStrike" baseline="-25000">
                <a:solidFill>
                  <a:srgbClr val="000000"/>
                </a:solidFill>
                <a:latin typeface="Noto Sans Khmer" panose="020B0502040504020204" pitchFamily="34" charset="0"/>
                <a:cs typeface="Noto Sans Khmer" panose="020B0502040504020204" pitchFamily="34" charset="0"/>
              </a:rPr>
              <a:t>តើសិស្សរបស់អ្នកទទួលបានលទ្ធផលដូចម្តេច បើប្រៀបធៀបទៅនឹងសិស្សនៅក្នុងសាលារៀន មណ្ឌលសិក្សា និងរដ្ឋរបស់ពួកគេ?</a:t>
            </a:r>
          </a:p>
        </p:txBody>
      </p:sp>
      <p:sp>
        <p:nvSpPr>
          <p:cNvPr id="12" name="Rounded Rectangular Callout 11">
            <a:extLst>
              <a:ext uri="{FF2B5EF4-FFF2-40B4-BE49-F238E27FC236}">
                <a16:creationId xmlns:a16="http://schemas.microsoft.com/office/drawing/2014/main" id="{B12DBA21-B6DB-7A56-C9FE-2B2B0985E850}"/>
              </a:ext>
              <a:ext uri="{C183D7F6-B498-43B3-948B-1728B52AA6E4}">
                <adec:decorative xmlns:adec="http://schemas.microsoft.com/office/drawing/2017/decorative" val="0"/>
              </a:ext>
            </a:extLst>
          </p:cNvPr>
          <p:cNvSpPr/>
          <p:nvPr/>
        </p:nvSpPr>
        <p:spPr>
          <a:xfrm>
            <a:off x="221064" y="1358535"/>
            <a:ext cx="3094893" cy="1610907"/>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អូសចុះក្រោមដើម្បីមើលថា តើសិស្សរបស់អ្នកទទួលបានពិន្ទុប៉ុន្មាន បើប្រៀបធៀបទៅនឹង សិស្សនៅក្នុងសាលា មណ្ឌលសិក្សា និងរដ្ឋរបស់ពួកគេ។ </a:t>
            </a:r>
          </a:p>
        </p:txBody>
      </p:sp>
      <p:sp>
        <p:nvSpPr>
          <p:cNvPr id="10" name="TextBox 9">
            <a:extLst>
              <a:ext uri="{FF2B5EF4-FFF2-40B4-BE49-F238E27FC236}">
                <a16:creationId xmlns:a16="http://schemas.microsoft.com/office/drawing/2014/main" id="{FFDC2F60-34A5-185F-3A9D-E2A6373317D5}"/>
              </a:ext>
              <a:ext uri="{C183D7F6-B498-43B3-948B-1728B52AA6E4}">
                <adec:decorative xmlns:adec="http://schemas.microsoft.com/office/drawing/2017/decorative" val="0"/>
              </a:ext>
            </a:extLst>
          </p:cNvPr>
          <p:cNvSpPr txBox="1"/>
          <p:nvPr/>
        </p:nvSpPr>
        <p:spPr>
          <a:xfrm>
            <a:off x="4012077" y="2628687"/>
            <a:ext cx="7659224" cy="461665"/>
          </a:xfrm>
          <a:prstGeom prst="rect">
            <a:avLst/>
          </a:prstGeom>
          <a:solidFill>
            <a:srgbClr val="F9F9F9"/>
          </a:solidFill>
          <a:ln>
            <a:noFill/>
          </a:ln>
        </p:spPr>
        <p:txBody>
          <a:bodyPr wrap="square" rtlCol="0">
            <a:spAutoFit/>
          </a:bodyPr>
          <a:lstStyle/>
          <a:p>
            <a:pPr algn="l" rtl="0"/>
            <a:r>
              <a:rPr lang="km" b="0" i="0" u="none" strike="noStrike" baseline="-25000" dirty="0">
                <a:solidFill>
                  <a:schemeClr val="tx1">
                    <a:lumMod val="75000"/>
                    <a:lumOff val="25000"/>
                  </a:schemeClr>
                </a:solidFill>
                <a:latin typeface="Noto Sans Khmer" panose="020B0502040504020204" pitchFamily="34" charset="0"/>
                <a:cs typeface="Noto Sans Khmer" panose="020B0502040504020204" pitchFamily="34" charset="0"/>
              </a:rPr>
              <a:t>តារាងនេះបង្ហាញពីលទ្ធផលរបស់សិស្សអ្នក បើប្រៀបធៀបទៅនឹងសិស្សនៅក្នុងសាលារៀន មណ្ឌលសិក្សា និងរដ្ឋរបស់ពួកគេ។ កំណត់ត្រាប្រវត្តិ​ពិន្ទុតាមមាត្រដ្ឋាន​របស់សិស្សអ្នកសម្រាប់រយៈពេលពីរឆ្នាំ​ចុងក្រោយនេះ ក៏ត្រូវបានបង្ហាញផងដែរ។</a:t>
            </a:r>
          </a:p>
        </p:txBody>
      </p:sp>
      <p:sp>
        <p:nvSpPr>
          <p:cNvPr id="13" name="TextBox 12">
            <a:extLst>
              <a:ext uri="{FF2B5EF4-FFF2-40B4-BE49-F238E27FC236}">
                <a16:creationId xmlns:a16="http://schemas.microsoft.com/office/drawing/2014/main" id="{5A757F40-3714-2B38-6868-FE8D43E981FC}"/>
              </a:ext>
              <a:ext uri="{C183D7F6-B498-43B3-948B-1728B52AA6E4}">
                <adec:decorative xmlns:adec="http://schemas.microsoft.com/office/drawing/2017/decorative" val="0"/>
              </a:ext>
            </a:extLst>
          </p:cNvPr>
          <p:cNvSpPr txBox="1"/>
          <p:nvPr/>
        </p:nvSpPr>
        <p:spPr>
          <a:xfrm>
            <a:off x="4267199" y="3355649"/>
            <a:ext cx="3400426" cy="276999"/>
          </a:xfrm>
          <a:prstGeom prst="rect">
            <a:avLst/>
          </a:prstGeom>
          <a:solidFill>
            <a:srgbClr val="EEEEEE"/>
          </a:solidFill>
          <a:ln>
            <a:noFill/>
          </a:ln>
        </p:spPr>
        <p:txBody>
          <a:bodyPr wrap="square" rtlCol="0">
            <a:spAutoFit/>
          </a:bodyPr>
          <a:lstStyle/>
          <a:p>
            <a:pPr algn="ctr"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របស់សិស្សអ្នក</a:t>
            </a:r>
          </a:p>
        </p:txBody>
      </p:sp>
      <p:sp>
        <p:nvSpPr>
          <p:cNvPr id="14" name="TextBox 13">
            <a:extLst>
              <a:ext uri="{FF2B5EF4-FFF2-40B4-BE49-F238E27FC236}">
                <a16:creationId xmlns:a16="http://schemas.microsoft.com/office/drawing/2014/main" id="{50A6EE49-059C-8BBB-443B-BF9336057059}"/>
              </a:ext>
              <a:ext uri="{C183D7F6-B498-43B3-948B-1728B52AA6E4}">
                <adec:decorative xmlns:adec="http://schemas.microsoft.com/office/drawing/2017/decorative" val="0"/>
              </a:ext>
            </a:extLst>
          </p:cNvPr>
          <p:cNvSpPr txBox="1"/>
          <p:nvPr/>
        </p:nvSpPr>
        <p:spPr>
          <a:xfrm>
            <a:off x="8001000" y="3355649"/>
            <a:ext cx="3400426" cy="276999"/>
          </a:xfrm>
          <a:prstGeom prst="rect">
            <a:avLst/>
          </a:prstGeom>
          <a:solidFill>
            <a:srgbClr val="EEEEEE"/>
          </a:solidFill>
          <a:ln>
            <a:noFill/>
          </a:ln>
        </p:spPr>
        <p:txBody>
          <a:bodyPr wrap="square" rtlCol="0">
            <a:spAutoFit/>
          </a:bodyPr>
          <a:lstStyle/>
          <a:p>
            <a:pPr algn="ctr"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ពិន្ទុមធ្យម</a:t>
            </a:r>
          </a:p>
        </p:txBody>
      </p:sp>
      <p:sp>
        <p:nvSpPr>
          <p:cNvPr id="4" name="Rounded Rectangular Callout 11">
            <a:extLst>
              <a:ext uri="{FF2B5EF4-FFF2-40B4-BE49-F238E27FC236}">
                <a16:creationId xmlns:a16="http://schemas.microsoft.com/office/drawing/2014/main" id="{5502B3E7-4EC5-A589-3DBF-4663900B5510}"/>
              </a:ext>
              <a:ext uri="{C183D7F6-B498-43B3-948B-1728B52AA6E4}">
                <adec:decorative xmlns:adec="http://schemas.microsoft.com/office/drawing/2017/decorative" val="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មើលពិន្ទុសិស្សរបស់អ្នកលើការធ្វើ</a:t>
            </a:r>
            <a:br>
              <a:rPr lang="en-US"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br>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តេស្តសម្រាប់រយៈពេលពីរឆ្នាំមុន (ប្រសិនបើមាន)។</a:t>
            </a:r>
          </a:p>
        </p:txBody>
      </p:sp>
      <p:sp>
        <p:nvSpPr>
          <p:cNvPr id="15" name="TextBox 14">
            <a:extLst>
              <a:ext uri="{FF2B5EF4-FFF2-40B4-BE49-F238E27FC236}">
                <a16:creationId xmlns:a16="http://schemas.microsoft.com/office/drawing/2014/main" id="{ECBC07F9-92EC-4856-2DF3-3D61DD279964}"/>
              </a:ext>
              <a:ext uri="{C183D7F6-B498-43B3-948B-1728B52AA6E4}">
                <adec:decorative xmlns:adec="http://schemas.microsoft.com/office/drawing/2017/decorative" val="0"/>
              </a:ext>
            </a:extLst>
          </p:cNvPr>
          <p:cNvSpPr txBox="1"/>
          <p:nvPr/>
        </p:nvSpPr>
        <p:spPr>
          <a:xfrm>
            <a:off x="4012076" y="3758784"/>
            <a:ext cx="845674" cy="276999"/>
          </a:xfrm>
          <a:prstGeom prst="rect">
            <a:avLst/>
          </a:prstGeom>
          <a:solidFill>
            <a:srgbClr val="F9F9F9"/>
          </a:solidFill>
          <a:ln>
            <a:noFill/>
          </a:ln>
        </p:spPr>
        <p:txBody>
          <a:bodyPr wrap="square" rtlCol="0">
            <a:spAutoFit/>
          </a:bodyPr>
          <a:lstStyle/>
          <a:p>
            <a:pPr algn="ctr"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ឆ្នាំ</a:t>
            </a:r>
          </a:p>
        </p:txBody>
      </p:sp>
      <p:sp>
        <p:nvSpPr>
          <p:cNvPr id="16" name="TextBox 15">
            <a:extLst>
              <a:ext uri="{FF2B5EF4-FFF2-40B4-BE49-F238E27FC236}">
                <a16:creationId xmlns:a16="http://schemas.microsoft.com/office/drawing/2014/main" id="{0787F164-C001-57AF-75B1-CD5A0BCB285A}"/>
              </a:ext>
              <a:ext uri="{C183D7F6-B498-43B3-948B-1728B52AA6E4}">
                <adec:decorative xmlns:adec="http://schemas.microsoft.com/office/drawing/2017/decorative" val="0"/>
              </a:ext>
            </a:extLst>
          </p:cNvPr>
          <p:cNvSpPr txBox="1"/>
          <p:nvPr/>
        </p:nvSpPr>
        <p:spPr>
          <a:xfrm>
            <a:off x="5290281" y="3758784"/>
            <a:ext cx="845674" cy="276999"/>
          </a:xfrm>
          <a:prstGeom prst="rect">
            <a:avLst/>
          </a:prstGeom>
          <a:solidFill>
            <a:srgbClr val="F9F9F9"/>
          </a:solidFill>
          <a:ln>
            <a:noFill/>
          </a:ln>
        </p:spPr>
        <p:txBody>
          <a:bodyPr wrap="square" rtlCol="0">
            <a:spAutoFit/>
          </a:bodyPr>
          <a:lstStyle/>
          <a:p>
            <a:pPr algn="ctr"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ថ្នាក់រៀន</a:t>
            </a:r>
          </a:p>
        </p:txBody>
      </p:sp>
      <p:sp>
        <p:nvSpPr>
          <p:cNvPr id="17" name="TextBox 16">
            <a:extLst>
              <a:ext uri="{FF2B5EF4-FFF2-40B4-BE49-F238E27FC236}">
                <a16:creationId xmlns:a16="http://schemas.microsoft.com/office/drawing/2014/main" id="{1246156E-00BD-A880-C647-7E57A37CC123}"/>
              </a:ext>
              <a:ext uri="{C183D7F6-B498-43B3-948B-1728B52AA6E4}">
                <adec:decorative xmlns:adec="http://schemas.microsoft.com/office/drawing/2017/decorative" val="0"/>
              </a:ext>
            </a:extLst>
          </p:cNvPr>
          <p:cNvSpPr txBox="1"/>
          <p:nvPr/>
        </p:nvSpPr>
        <p:spPr>
          <a:xfrm>
            <a:off x="6490433" y="3758784"/>
            <a:ext cx="845674" cy="276999"/>
          </a:xfrm>
          <a:prstGeom prst="rect">
            <a:avLst/>
          </a:prstGeom>
          <a:solidFill>
            <a:srgbClr val="F9F9F9"/>
          </a:solidFill>
          <a:ln>
            <a:noFill/>
          </a:ln>
        </p:spPr>
        <p:txBody>
          <a:bodyPr wrap="square" rtlCol="0">
            <a:spAutoFit/>
          </a:bodyPr>
          <a:lstStyle/>
          <a:p>
            <a:pPr algn="ctr"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ពិន្ទុ</a:t>
            </a:r>
          </a:p>
        </p:txBody>
      </p:sp>
      <p:sp>
        <p:nvSpPr>
          <p:cNvPr id="18" name="TextBox 17">
            <a:extLst>
              <a:ext uri="{FF2B5EF4-FFF2-40B4-BE49-F238E27FC236}">
                <a16:creationId xmlns:a16="http://schemas.microsoft.com/office/drawing/2014/main" id="{DBD7D8BD-F2D4-37DF-B982-EBA654A3DFDD}"/>
              </a:ext>
              <a:ext uri="{C183D7F6-B498-43B3-948B-1728B52AA6E4}">
                <adec:decorative xmlns:adec="http://schemas.microsoft.com/office/drawing/2017/decorative" val="0"/>
              </a:ext>
            </a:extLst>
          </p:cNvPr>
          <p:cNvSpPr txBox="1"/>
          <p:nvPr/>
        </p:nvSpPr>
        <p:spPr>
          <a:xfrm>
            <a:off x="7867723" y="3758784"/>
            <a:ext cx="845674" cy="276999"/>
          </a:xfrm>
          <a:prstGeom prst="rect">
            <a:avLst/>
          </a:prstGeom>
          <a:solidFill>
            <a:srgbClr val="F9F9F9"/>
          </a:solidFill>
          <a:ln>
            <a:noFill/>
          </a:ln>
        </p:spPr>
        <p:txBody>
          <a:bodyPr wrap="square" rtlCol="0">
            <a:spAutoFit/>
          </a:bodyPr>
          <a:lstStyle/>
          <a:p>
            <a:pPr algn="ctr"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សាលារៀន</a:t>
            </a:r>
          </a:p>
        </p:txBody>
      </p:sp>
      <p:sp>
        <p:nvSpPr>
          <p:cNvPr id="19" name="TextBox 18">
            <a:extLst>
              <a:ext uri="{FF2B5EF4-FFF2-40B4-BE49-F238E27FC236}">
                <a16:creationId xmlns:a16="http://schemas.microsoft.com/office/drawing/2014/main" id="{1C3D0C1A-086F-0F2D-17E9-61AF3A728669}"/>
              </a:ext>
              <a:ext uri="{C183D7F6-B498-43B3-948B-1728B52AA6E4}">
                <adec:decorative xmlns:adec="http://schemas.microsoft.com/office/drawing/2017/decorative" val="0"/>
              </a:ext>
            </a:extLst>
          </p:cNvPr>
          <p:cNvSpPr txBox="1"/>
          <p:nvPr/>
        </p:nvSpPr>
        <p:spPr>
          <a:xfrm>
            <a:off x="9116850" y="3758784"/>
            <a:ext cx="845674" cy="461665"/>
          </a:xfrm>
          <a:prstGeom prst="rect">
            <a:avLst/>
          </a:prstGeom>
          <a:solidFill>
            <a:srgbClr val="F9F9F9"/>
          </a:solidFill>
          <a:ln>
            <a:noFill/>
          </a:ln>
        </p:spPr>
        <p:txBody>
          <a:bodyPr wrap="square" rtlCol="0">
            <a:spAutoFit/>
          </a:bodyPr>
          <a:lstStyle/>
          <a:p>
            <a:pPr algn="ctr" rtl="0"/>
            <a:r>
              <a:rPr lang="km-KH"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មណ្ឌលសិក្សា</a:t>
            </a:r>
            <a:endPar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endParaRPr>
          </a:p>
        </p:txBody>
      </p:sp>
      <p:sp>
        <p:nvSpPr>
          <p:cNvPr id="20" name="TextBox 19">
            <a:extLst>
              <a:ext uri="{FF2B5EF4-FFF2-40B4-BE49-F238E27FC236}">
                <a16:creationId xmlns:a16="http://schemas.microsoft.com/office/drawing/2014/main" id="{7CA28620-F3F1-AE4E-233C-C825A36CF5B8}"/>
              </a:ext>
              <a:ext uri="{C183D7F6-B498-43B3-948B-1728B52AA6E4}">
                <adec:decorative xmlns:adec="http://schemas.microsoft.com/office/drawing/2017/decorative" val="0"/>
              </a:ext>
            </a:extLst>
          </p:cNvPr>
          <p:cNvSpPr txBox="1"/>
          <p:nvPr/>
        </p:nvSpPr>
        <p:spPr>
          <a:xfrm>
            <a:off x="10245039" y="3758784"/>
            <a:ext cx="845674" cy="276999"/>
          </a:xfrm>
          <a:prstGeom prst="rect">
            <a:avLst/>
          </a:prstGeom>
          <a:solidFill>
            <a:srgbClr val="F9F9F9"/>
          </a:solidFill>
          <a:ln>
            <a:noFill/>
          </a:ln>
        </p:spPr>
        <p:txBody>
          <a:bodyPr wrap="square" rtlCol="0">
            <a:spAutoFit/>
          </a:bodyPr>
          <a:lstStyle/>
          <a:p>
            <a:pPr algn="ctr"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រដ្ឋ</a:t>
            </a:r>
          </a:p>
        </p:txBody>
      </p:sp>
      <p:sp>
        <p:nvSpPr>
          <p:cNvPr id="21" name="TextBox 20">
            <a:extLst>
              <a:ext uri="{FF2B5EF4-FFF2-40B4-BE49-F238E27FC236}">
                <a16:creationId xmlns:a16="http://schemas.microsoft.com/office/drawing/2014/main" id="{81058CE9-F27D-CEAF-3C3F-33F83943FB7E}"/>
              </a:ext>
              <a:ext uri="{C183D7F6-B498-43B3-948B-1728B52AA6E4}">
                <adec:decorative xmlns:adec="http://schemas.microsoft.com/office/drawing/2017/decorative" val="0"/>
              </a:ext>
            </a:extLst>
          </p:cNvPr>
          <p:cNvSpPr txBox="1"/>
          <p:nvPr/>
        </p:nvSpPr>
        <p:spPr>
          <a:xfrm>
            <a:off x="3964027" y="5640663"/>
            <a:ext cx="7707273" cy="461665"/>
          </a:xfrm>
          <a:prstGeom prst="rect">
            <a:avLst/>
          </a:prstGeom>
          <a:solidFill>
            <a:srgbClr val="F9F9F9"/>
          </a:solidFill>
          <a:ln>
            <a:noFill/>
          </a:ln>
        </p:spPr>
        <p:txBody>
          <a:bodyPr wrap="square" rtlCol="0">
            <a:spAutoFit/>
          </a:bodyPr>
          <a:lstStyle/>
          <a:p>
            <a:pPr algn="l"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មិនមាន៖ ទិន្នន័យសង្ខេបមិនត្រូវបានផ្តល់ជូនក្នុងអំឡុងពេលធ្វើរបាយការណ៍បឋមទេ ប៉ុន្តែវានឹងត្រូវបានរួមបញ្ចូលសម្រាប់របាយការណ៍ IVICAS ជាផ្លូវការ។NS៖ ពិន្ទុមិនមានសម្រាប់ឆ្នាំនេះទេ។</a:t>
            </a:r>
          </a:p>
        </p:txBody>
      </p:sp>
      <p:sp>
        <p:nvSpPr>
          <p:cNvPr id="11" name="Slide Number Placeholder 6">
            <a:extLst>
              <a:ext uri="{FF2B5EF4-FFF2-40B4-BE49-F238E27FC236}">
                <a16:creationId xmlns:a16="http://schemas.microsoft.com/office/drawing/2014/main" id="{66851DE0-C820-E70E-D5E8-E34BBC14B3E2}"/>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Noto Sans Khmer" panose="020B0502040504020204" pitchFamily="34" charset="0"/>
                <a:cs typeface="Noto Sans Khmer" panose="020B0502040504020204" pitchFamily="34" charset="0"/>
              </a:rPr>
              <a:t>14</a:t>
            </a:fld>
            <a:endParaRPr lang="km" sz="2800">
              <a:solidFill>
                <a:srgbClr val="1A4785"/>
              </a:solidFill>
              <a:latin typeface="Noto Sans Khmer" panose="020B0502040504020204" pitchFamily="34" charset="0"/>
              <a:cs typeface="Noto Sans Khmer" panose="020B0502040504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 uri="{C183D7F6-B498-43B3-948B-1728B52AA6E4}">
                <adec:decorative xmlns:adec="http://schemas.microsoft.com/office/drawing/2017/decorative" val="0"/>
              </a:ext>
            </a:extLst>
          </p:cNvPr>
          <p:cNvSpPr>
            <a:spLocks noGrp="1"/>
          </p:cNvSpPr>
          <p:nvPr>
            <p:ph type="title"/>
          </p:nvPr>
        </p:nvSpPr>
        <p:spPr>
          <a:xfrm>
            <a:off x="12358" y="180308"/>
            <a:ext cx="11639172" cy="624734"/>
          </a:xfrm>
        </p:spPr>
        <p:txBody>
          <a:bodyPr>
            <a:normAutofit fontScale="90000"/>
          </a:bodyPr>
          <a:lstStyle/>
          <a:p>
            <a:pPr algn="l" rtl="0"/>
            <a:r>
              <a:rPr lang="km" sz="5300" b="0" i="0" u="none" baseline="0">
                <a:solidFill>
                  <a:srgbClr val="1A4785"/>
                </a:solidFill>
                <a:latin typeface="Noto Sans Khmer" panose="020B0502040504020204" pitchFamily="34" charset="0"/>
                <a:ea typeface="Noto Sans Khmer" panose="020B0606030804020204" pitchFamily="34" charset="0"/>
                <a:cs typeface="Noto Sans Khmer" panose="020B0502040504020204" pitchFamily="34" charset="0"/>
              </a:rPr>
              <a:t>ការមើលលទ្ធផលតេស្ត៖ ការរីកចម្រើនរបស់សិស្ស</a:t>
            </a:r>
          </a:p>
        </p:txBody>
      </p:sp>
      <p:pic>
        <p:nvPicPr>
          <p:cNvPr id="13" name="Picture 12" descr="រូបថតអេក្រង់អំពីទិដ្ឋភាពលទ្ធផលនៃការធ្វើតេស្តសម្រាប់សិស្សសាកល្បង ដែលបានជ្រើសរើស ដោយបង្ហាញអំពីភាគរយនៃការរីកចម្រើនរបស់ពួកគេ បើប្រៀបធៀបទៅនឹងសិស្សផ្សេងទៀតនៅក្នុងសាលារៀន មណ្ឌលសិក្សា និងរដ្ឋរបស់ពួកគេ។&#10;">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latin typeface="Noto Sans Khmer" panose="020B0502040504020204" pitchFamily="34" charset="0"/>
              <a:cs typeface="Noto Sans Khmer" panose="020B0502040504020204" pitchFamily="34" charset="0"/>
            </a:endParaRPr>
          </a:p>
        </p:txBody>
      </p:sp>
      <p:sp>
        <p:nvSpPr>
          <p:cNvPr id="3" name="TextBox 2">
            <a:extLst>
              <a:ext uri="{FF2B5EF4-FFF2-40B4-BE49-F238E27FC236}">
                <a16:creationId xmlns:a16="http://schemas.microsoft.com/office/drawing/2014/main" id="{2EA5BC30-F1C8-0A45-5041-219E00C2C6FC}"/>
              </a:ext>
              <a:ext uri="{C183D7F6-B498-43B3-948B-1728B52AA6E4}">
                <adec:decorative xmlns:adec="http://schemas.microsoft.com/office/drawing/2017/decorative" val="0"/>
              </a:ext>
            </a:extLst>
          </p:cNvPr>
          <p:cNvSpPr txBox="1"/>
          <p:nvPr/>
        </p:nvSpPr>
        <p:spPr>
          <a:xfrm>
            <a:off x="6292365" y="1242140"/>
            <a:ext cx="1969732" cy="430887"/>
          </a:xfrm>
          <a:prstGeom prst="rect">
            <a:avLst/>
          </a:prstGeom>
          <a:noFill/>
          <a:ln>
            <a:noFill/>
          </a:ln>
        </p:spPr>
        <p:txBody>
          <a:bodyPr wrap="square" rtlCol="0">
            <a:spAutoFit/>
          </a:bodyPr>
          <a:lstStyle/>
          <a:p>
            <a:pPr algn="l" rtl="0"/>
            <a:r>
              <a:rPr lang="km" sz="1100" b="0" i="0" u="none" baseline="0">
                <a:latin typeface="Noto Sans Khmer" panose="020B0502040504020204" pitchFamily="34" charset="0"/>
                <a:cs typeface="Noto Sans Khmer" panose="020B0502040504020204" pitchFamily="34" charset="0"/>
              </a:rPr>
              <a:t>នាយកដ្ឋានអប់រំបឋមសិក្សា </a:t>
            </a:r>
            <a:br>
              <a:rPr lang="km" sz="1100">
                <a:latin typeface="Noto Sans Khmer" panose="020B0502040504020204" pitchFamily="34" charset="0"/>
                <a:cs typeface="Noto Sans Khmer" panose="020B0502040504020204" pitchFamily="34" charset="0"/>
              </a:rPr>
            </a:br>
            <a:r>
              <a:rPr lang="km" sz="1100" b="0" i="0" u="none" baseline="0">
                <a:latin typeface="Noto Sans Khmer" panose="020B0502040504020204" pitchFamily="34" charset="0"/>
                <a:cs typeface="Noto Sans Khmer" panose="020B0502040504020204" pitchFamily="34" charset="0"/>
              </a:rPr>
              <a:t>និងមធ្យមសិក្សា</a:t>
            </a:r>
          </a:p>
        </p:txBody>
      </p:sp>
      <p:sp>
        <p:nvSpPr>
          <p:cNvPr id="4" name="TextBox 3">
            <a:extLst>
              <a:ext uri="{FF2B5EF4-FFF2-40B4-BE49-F238E27FC236}">
                <a16:creationId xmlns:a16="http://schemas.microsoft.com/office/drawing/2014/main" id="{0459D0AB-0AE7-6374-2C53-2434CEE6C499}"/>
              </a:ext>
              <a:ext uri="{C183D7F6-B498-43B3-948B-1728B52AA6E4}">
                <adec:decorative xmlns:adec="http://schemas.microsoft.com/office/drawing/2017/decorative" val="0"/>
              </a:ext>
            </a:extLst>
          </p:cNvPr>
          <p:cNvSpPr txBox="1"/>
          <p:nvPr/>
        </p:nvSpPr>
        <p:spPr>
          <a:xfrm>
            <a:off x="4652802" y="1790349"/>
            <a:ext cx="2414748" cy="297517"/>
          </a:xfrm>
          <a:prstGeom prst="rect">
            <a:avLst/>
          </a:prstGeom>
          <a:solidFill>
            <a:srgbClr val="F9F9F9"/>
          </a:solidFill>
          <a:ln>
            <a:noFill/>
          </a:ln>
        </p:spPr>
        <p:txBody>
          <a:bodyPr wrap="square" rtlCol="0">
            <a:spAutoFit/>
          </a:bodyPr>
          <a:lstStyle/>
          <a:p>
            <a:pPr algn="l" rtl="0"/>
            <a:r>
              <a:rPr lang="km" sz="2000" b="0" i="0" u="none" strike="noStrike" baseline="-25000">
                <a:solidFill>
                  <a:srgbClr val="000000"/>
                </a:solidFill>
                <a:latin typeface="Noto Sans Khmer" panose="020B0502040504020204" pitchFamily="34" charset="0"/>
                <a:cs typeface="Noto Sans Khmer" panose="020B0502040504020204" pitchFamily="34" charset="0"/>
              </a:rPr>
              <a:t>ការរីកចម្រើនរបស់សិស្សអ្នក</a:t>
            </a:r>
          </a:p>
        </p:txBody>
      </p:sp>
      <p:sp>
        <p:nvSpPr>
          <p:cNvPr id="7" name="TextBox 6">
            <a:extLst>
              <a:ext uri="{FF2B5EF4-FFF2-40B4-BE49-F238E27FC236}">
                <a16:creationId xmlns:a16="http://schemas.microsoft.com/office/drawing/2014/main" id="{0267D6BF-4953-3C02-683E-10A977AF29B6}"/>
              </a:ext>
              <a:ext uri="{C183D7F6-B498-43B3-948B-1728B52AA6E4}">
                <adec:decorative xmlns:adec="http://schemas.microsoft.com/office/drawing/2017/decorative" val="0"/>
              </a:ext>
            </a:extLst>
          </p:cNvPr>
          <p:cNvSpPr txBox="1"/>
          <p:nvPr/>
        </p:nvSpPr>
        <p:spPr>
          <a:xfrm>
            <a:off x="4572000" y="2156607"/>
            <a:ext cx="6534150" cy="400110"/>
          </a:xfrm>
          <a:prstGeom prst="rect">
            <a:avLst/>
          </a:prstGeom>
          <a:solidFill>
            <a:srgbClr val="F9F9F9"/>
          </a:solidFill>
          <a:ln>
            <a:noFill/>
          </a:ln>
        </p:spPr>
        <p:txBody>
          <a:bodyPr wrap="square" rtlCol="0">
            <a:spAutoFit/>
          </a:bodyPr>
          <a:lstStyle/>
          <a:p>
            <a:pPr algn="l" rtl="0"/>
            <a:r>
              <a:rPr lang="km" sz="15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ភាគរយនៃការរីកចម្រើនរបស់សិស្សនេះ (1 -99) ប្រៀបធៀបការរៀនសូត្ររបស់សិស្សអ្នកទៅនឹងការរៀនសូត្ររបស់សិស្សផ្សេងទៀតនៅទូទាំងរដ្ឋ ដែលមានពិន្ទុ MCAS ពីមុនស្រដៀងគ្នា។</a:t>
            </a:r>
          </a:p>
        </p:txBody>
      </p:sp>
      <p:sp>
        <p:nvSpPr>
          <p:cNvPr id="12" name="Rounded Rectangular Callout 11">
            <a:extLst>
              <a:ext uri="{FF2B5EF4-FFF2-40B4-BE49-F238E27FC236}">
                <a16:creationId xmlns:a16="http://schemas.microsoft.com/office/drawing/2014/main" id="{851A8B3B-EB74-04AF-4BF7-51A7297BCF64}"/>
              </a:ext>
              <a:ext uri="{C183D7F6-B498-43B3-948B-1728B52AA6E4}">
                <adec:decorative xmlns:adec="http://schemas.microsoft.com/office/drawing/2017/decorative" val="0"/>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មើលការរីកចម្រើនរបស់សិស្សរបស់អ្នកបើប្រៀបធៀបទៅនឹងការរីក៏ចម្រើនរបស់សិស្សដទៃទៀតនៅក្នុងសាលា មណ្ឌលសិក្សា និងរដ្ឋ។</a:t>
            </a:r>
          </a:p>
        </p:txBody>
      </p:sp>
      <p:sp>
        <p:nvSpPr>
          <p:cNvPr id="9" name="TextBox 8">
            <a:extLst>
              <a:ext uri="{FF2B5EF4-FFF2-40B4-BE49-F238E27FC236}">
                <a16:creationId xmlns:a16="http://schemas.microsoft.com/office/drawing/2014/main" id="{A855F083-2DD7-1D19-5747-1A3086D0DF7E}"/>
              </a:ext>
              <a:ext uri="{C183D7F6-B498-43B3-948B-1728B52AA6E4}">
                <adec:decorative xmlns:adec="http://schemas.microsoft.com/office/drawing/2017/decorative" val="0"/>
              </a:ext>
            </a:extLst>
          </p:cNvPr>
          <p:cNvSpPr txBox="1"/>
          <p:nvPr/>
        </p:nvSpPr>
        <p:spPr>
          <a:xfrm>
            <a:off x="6755657" y="2556058"/>
            <a:ext cx="2414748" cy="297517"/>
          </a:xfrm>
          <a:prstGeom prst="rect">
            <a:avLst/>
          </a:prstGeom>
          <a:solidFill>
            <a:srgbClr val="FFFFFF"/>
          </a:solidFill>
          <a:ln>
            <a:noFill/>
          </a:ln>
        </p:spPr>
        <p:txBody>
          <a:bodyPr wrap="square" rtlCol="0">
            <a:spAutoFit/>
          </a:bodyPr>
          <a:lstStyle/>
          <a:p>
            <a:pPr algn="l" rtl="0"/>
            <a:r>
              <a:rPr lang="km" sz="2000" b="0" i="0" u="none" strike="noStrike" baseline="-25000">
                <a:solidFill>
                  <a:srgbClr val="000000"/>
                </a:solidFill>
                <a:latin typeface="Noto Sans Khmer" panose="020B0502040504020204" pitchFamily="34" charset="0"/>
                <a:cs typeface="Noto Sans Khmer" panose="020B0502040504020204" pitchFamily="34" charset="0"/>
              </a:rPr>
              <a:t>ភាគរយនៃការរីកចម្រើនរបស់សិស្ស</a:t>
            </a: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
        <p:nvSpPr>
          <p:cNvPr id="18" name="TextBox 17">
            <a:extLst>
              <a:ext uri="{FF2B5EF4-FFF2-40B4-BE49-F238E27FC236}">
                <a16:creationId xmlns:a16="http://schemas.microsoft.com/office/drawing/2014/main" id="{3ECB101E-59E0-7078-1F0D-E6BC95414AD7}"/>
              </a:ext>
              <a:ext uri="{C183D7F6-B498-43B3-948B-1728B52AA6E4}">
                <adec:decorative xmlns:adec="http://schemas.microsoft.com/office/drawing/2017/decorative" val="0"/>
              </a:ext>
            </a:extLst>
          </p:cNvPr>
          <p:cNvSpPr txBox="1"/>
          <p:nvPr/>
        </p:nvSpPr>
        <p:spPr>
          <a:xfrm>
            <a:off x="4600100" y="3656620"/>
            <a:ext cx="424340" cy="523220"/>
          </a:xfrm>
          <a:prstGeom prst="rect">
            <a:avLst/>
          </a:prstGeom>
          <a:noFill/>
          <a:ln>
            <a:noFill/>
          </a:ln>
        </p:spPr>
        <p:txBody>
          <a:bodyPr wrap="square" rtlCol="0">
            <a:spAutoFit/>
          </a:bodyPr>
          <a:lstStyle/>
          <a:p>
            <a:pPr algn="l" rtl="0">
              <a:lnSpc>
                <a:spcPct val="150000"/>
              </a:lnSpc>
              <a:spcBef>
                <a:spcPts val="600"/>
              </a:spcBef>
            </a:pPr>
            <a:r>
              <a:rPr lang="km" sz="1200" b="0" i="0" u="none" baseline="-25000">
                <a:solidFill>
                  <a:schemeClr val="bg2">
                    <a:lumMod val="25000"/>
                  </a:schemeClr>
                </a:solidFill>
                <a:latin typeface="Noto Sans Khmer" panose="020B0502040504020204" pitchFamily="34" charset="0"/>
                <a:cs typeface="Noto Sans Khmer" panose="020B0502040504020204" pitchFamily="34" charset="0"/>
              </a:rPr>
              <a:t>រដ្ឋ</a:t>
            </a:r>
          </a:p>
          <a:p>
            <a:pPr algn="l" rtl="0"/>
            <a:r>
              <a:rPr lang="km" sz="1200" b="0" i="0" u="none" strike="noStrike" baseline="-25000">
                <a:solidFill>
                  <a:schemeClr val="bg2">
                    <a:lumMod val="25000"/>
                  </a:schemeClr>
                </a:solidFill>
                <a:latin typeface="Noto Sans Khmer" panose="020B0502040504020204" pitchFamily="34" charset="0"/>
                <a:cs typeface="Noto Sans Khmer" panose="020B0502040504020204" pitchFamily="34" charset="0"/>
              </a:rPr>
              <a:t>ជាមធ្យម</a:t>
            </a: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4" name="TextBox 13">
            <a:extLst>
              <a:ext uri="{FF2B5EF4-FFF2-40B4-BE49-F238E27FC236}">
                <a16:creationId xmlns:a16="http://schemas.microsoft.com/office/drawing/2014/main" id="{FE289937-5272-4D6E-2003-212774C5695B}"/>
              </a:ext>
              <a:ext uri="{C183D7F6-B498-43B3-948B-1728B52AA6E4}">
                <adec:decorative xmlns:adec="http://schemas.microsoft.com/office/drawing/2017/decorative" val="0"/>
              </a:ext>
            </a:extLst>
          </p:cNvPr>
          <p:cNvSpPr txBox="1"/>
          <p:nvPr/>
        </p:nvSpPr>
        <p:spPr>
          <a:xfrm>
            <a:off x="4945379" y="3656620"/>
            <a:ext cx="772903" cy="215444"/>
          </a:xfrm>
          <a:prstGeom prst="rect">
            <a:avLst/>
          </a:prstGeom>
          <a:solidFill>
            <a:srgbClr val="FFFFFF"/>
          </a:solidFill>
          <a:ln>
            <a:noFill/>
          </a:ln>
        </p:spPr>
        <p:txBody>
          <a:bodyPr wrap="square" rtlCol="0">
            <a:spAutoFit/>
          </a:bodyPr>
          <a:lstStyle/>
          <a:p>
            <a:pPr algn="l" rtl="0"/>
            <a:r>
              <a:rPr lang="km" sz="1200" b="1" i="0" u="none" strike="noStrike" baseline="-25000">
                <a:solidFill>
                  <a:srgbClr val="000000"/>
                </a:solidFill>
                <a:latin typeface="Noto Sans Khmer" panose="020B0502040504020204" pitchFamily="34" charset="0"/>
                <a:cs typeface="Noto Sans Khmer" panose="020B0502040504020204" pitchFamily="34" charset="0"/>
              </a:rPr>
              <a:t>សិស្ស៖ 40</a:t>
            </a:r>
          </a:p>
        </p:txBody>
      </p:sp>
      <p:sp>
        <p:nvSpPr>
          <p:cNvPr id="10" name="TextBox 9">
            <a:extLst>
              <a:ext uri="{FF2B5EF4-FFF2-40B4-BE49-F238E27FC236}">
                <a16:creationId xmlns:a16="http://schemas.microsoft.com/office/drawing/2014/main" id="{DA323103-F202-6BBC-6754-14423ADFA11C}"/>
              </a:ext>
              <a:ext uri="{C183D7F6-B498-43B3-948B-1728B52AA6E4}">
                <adec:decorative xmlns:adec="http://schemas.microsoft.com/office/drawing/2017/decorative" val="0"/>
              </a:ext>
            </a:extLst>
          </p:cNvPr>
          <p:cNvSpPr txBox="1"/>
          <p:nvPr/>
        </p:nvSpPr>
        <p:spPr>
          <a:xfrm>
            <a:off x="6141719" y="2970897"/>
            <a:ext cx="772903" cy="215444"/>
          </a:xfrm>
          <a:prstGeom prst="rect">
            <a:avLst/>
          </a:prstGeom>
          <a:solidFill>
            <a:srgbClr val="FFFFFF"/>
          </a:solidFill>
          <a:ln>
            <a:noFill/>
          </a:ln>
        </p:spPr>
        <p:txBody>
          <a:bodyPr wrap="square" rtlCol="0">
            <a:spAutoFit/>
          </a:bodyPr>
          <a:lstStyle/>
          <a:p>
            <a:pPr algn="l" rtl="0"/>
            <a:r>
              <a:rPr lang="km" sz="1200" b="1" i="0" u="none" strike="noStrike" baseline="-25000">
                <a:solidFill>
                  <a:srgbClr val="000000"/>
                </a:solidFill>
                <a:latin typeface="Noto Sans Khmer" panose="020B0502040504020204" pitchFamily="34" charset="0"/>
                <a:cs typeface="Noto Sans Khmer" panose="020B0502040504020204" pitchFamily="34" charset="0"/>
              </a:rPr>
              <a:t>សិស្ស៖ 83</a:t>
            </a:r>
          </a:p>
        </p:txBody>
      </p:sp>
      <p:sp>
        <p:nvSpPr>
          <p:cNvPr id="15" name="TextBox 14">
            <a:extLst>
              <a:ext uri="{FF2B5EF4-FFF2-40B4-BE49-F238E27FC236}">
                <a16:creationId xmlns:a16="http://schemas.microsoft.com/office/drawing/2014/main" id="{EB383EC9-AC04-82BE-0542-CD9150374388}"/>
              </a:ext>
              <a:ext uri="{C183D7F6-B498-43B3-948B-1728B52AA6E4}">
                <adec:decorative xmlns:adec="http://schemas.microsoft.com/office/drawing/2017/decorative" val="0"/>
              </a:ext>
            </a:extLst>
          </p:cNvPr>
          <p:cNvSpPr txBox="1"/>
          <p:nvPr/>
        </p:nvSpPr>
        <p:spPr>
          <a:xfrm>
            <a:off x="7360919" y="3307108"/>
            <a:ext cx="772903" cy="215444"/>
          </a:xfrm>
          <a:prstGeom prst="rect">
            <a:avLst/>
          </a:prstGeom>
          <a:solidFill>
            <a:srgbClr val="FFFFFF"/>
          </a:solidFill>
          <a:ln>
            <a:noFill/>
          </a:ln>
        </p:spPr>
        <p:txBody>
          <a:bodyPr wrap="square" rtlCol="0">
            <a:spAutoFit/>
          </a:bodyPr>
          <a:lstStyle/>
          <a:p>
            <a:pPr algn="l" rtl="0"/>
            <a:r>
              <a:rPr lang="km" sz="1200" b="1" i="0" u="none" strike="noStrike" baseline="-25000">
                <a:solidFill>
                  <a:srgbClr val="000000"/>
                </a:solidFill>
                <a:latin typeface="Noto Sans Khmer" panose="020B0502040504020204" pitchFamily="34" charset="0"/>
                <a:cs typeface="Noto Sans Khmer" panose="020B0502040504020204" pitchFamily="34" charset="0"/>
              </a:rPr>
              <a:t>សិស្ស៖ 61</a:t>
            </a:r>
          </a:p>
        </p:txBody>
      </p:sp>
      <p:sp>
        <p:nvSpPr>
          <p:cNvPr id="16" name="TextBox 15">
            <a:extLst>
              <a:ext uri="{FF2B5EF4-FFF2-40B4-BE49-F238E27FC236}">
                <a16:creationId xmlns:a16="http://schemas.microsoft.com/office/drawing/2014/main" id="{55487F59-E4A6-78C4-9DFE-B0756DAEACA4}"/>
              </a:ext>
              <a:ext uri="{C183D7F6-B498-43B3-948B-1728B52AA6E4}">
                <adec:decorative xmlns:adec="http://schemas.microsoft.com/office/drawing/2017/decorative" val="0"/>
              </a:ext>
            </a:extLst>
          </p:cNvPr>
          <p:cNvSpPr txBox="1"/>
          <p:nvPr/>
        </p:nvSpPr>
        <p:spPr>
          <a:xfrm>
            <a:off x="8488679" y="3053564"/>
            <a:ext cx="975361" cy="338554"/>
          </a:xfrm>
          <a:prstGeom prst="rect">
            <a:avLst/>
          </a:prstGeom>
          <a:solidFill>
            <a:srgbClr val="FFFFFF"/>
          </a:solidFill>
          <a:ln>
            <a:noFill/>
          </a:ln>
        </p:spPr>
        <p:txBody>
          <a:bodyPr wrap="square" rtlCol="0">
            <a:spAutoFit/>
          </a:bodyPr>
          <a:lstStyle/>
          <a:p>
            <a:pPr algn="l" rtl="0"/>
            <a:r>
              <a:rPr lang="km" sz="1200" b="1" i="0" u="none" strike="noStrike" baseline="-25000">
                <a:solidFill>
                  <a:srgbClr val="000000"/>
                </a:solidFill>
                <a:latin typeface="Noto Sans Khmer" panose="020B0502040504020204" pitchFamily="34" charset="0"/>
                <a:cs typeface="Noto Sans Khmer" panose="020B0502040504020204" pitchFamily="34" charset="0"/>
              </a:rPr>
              <a:t>មធ្យមភាគនៅសាលារៀន៖ 75</a:t>
            </a:r>
          </a:p>
        </p:txBody>
      </p:sp>
      <p:sp>
        <p:nvSpPr>
          <p:cNvPr id="17" name="TextBox 16">
            <a:extLst>
              <a:ext uri="{FF2B5EF4-FFF2-40B4-BE49-F238E27FC236}">
                <a16:creationId xmlns:a16="http://schemas.microsoft.com/office/drawing/2014/main" id="{E8ADB5A6-3A0E-E252-4F23-528FBE2179DB}"/>
              </a:ext>
              <a:ext uri="{C183D7F6-B498-43B3-948B-1728B52AA6E4}">
                <adec:decorative xmlns:adec="http://schemas.microsoft.com/office/drawing/2017/decorative" val="0"/>
              </a:ext>
            </a:extLst>
          </p:cNvPr>
          <p:cNvSpPr txBox="1"/>
          <p:nvPr/>
        </p:nvSpPr>
        <p:spPr>
          <a:xfrm>
            <a:off x="9700259" y="3307108"/>
            <a:ext cx="975361" cy="338554"/>
          </a:xfrm>
          <a:prstGeom prst="rect">
            <a:avLst/>
          </a:prstGeom>
          <a:solidFill>
            <a:srgbClr val="FFFFFF"/>
          </a:solidFill>
          <a:ln>
            <a:noFill/>
          </a:ln>
        </p:spPr>
        <p:txBody>
          <a:bodyPr wrap="square" rtlCol="0">
            <a:spAutoFit/>
          </a:bodyPr>
          <a:lstStyle/>
          <a:p>
            <a:pPr algn="l" rtl="0"/>
            <a:r>
              <a:rPr lang="km" sz="1200" b="1" i="0" u="none" strike="noStrike" baseline="-25000">
                <a:solidFill>
                  <a:srgbClr val="000000"/>
                </a:solidFill>
                <a:latin typeface="Noto Sans Khmer" panose="020B0502040504020204" pitchFamily="34" charset="0"/>
                <a:cs typeface="Noto Sans Khmer" panose="020B0502040504020204" pitchFamily="34" charset="0"/>
              </a:rPr>
              <a:t>មធ្យមភាគ </a:t>
            </a:r>
            <a:r>
              <a:rPr lang="km-KH" sz="1200" b="1" i="0" u="none" strike="noStrike" baseline="-25000">
                <a:solidFill>
                  <a:srgbClr val="000000"/>
                </a:solidFill>
                <a:latin typeface="Noto Sans Khmer" panose="020B0502040504020204" pitchFamily="34" charset="0"/>
                <a:cs typeface="Noto Sans Khmer" panose="020B0502040504020204" pitchFamily="34" charset="0"/>
              </a:rPr>
              <a:t>មណ្ឌលសិក្សា</a:t>
            </a:r>
            <a:r>
              <a:rPr lang="km" sz="1200" b="1" i="0" u="none" strike="noStrike" baseline="-25000">
                <a:solidFill>
                  <a:srgbClr val="000000"/>
                </a:solidFill>
                <a:latin typeface="Noto Sans Khmer" panose="020B0502040504020204" pitchFamily="34" charset="0"/>
                <a:cs typeface="Noto Sans Khmer" panose="020B0502040504020204" pitchFamily="34" charset="0"/>
              </a:rPr>
              <a:t>៖ 61</a:t>
            </a:r>
          </a:p>
        </p:txBody>
      </p:sp>
      <p:sp>
        <p:nvSpPr>
          <p:cNvPr id="21" name="TextBox 20">
            <a:extLst>
              <a:ext uri="{FF2B5EF4-FFF2-40B4-BE49-F238E27FC236}">
                <a16:creationId xmlns:a16="http://schemas.microsoft.com/office/drawing/2014/main" id="{A4FA41B9-3F9F-DBEF-F98B-8DF75118548B}"/>
              </a:ext>
              <a:ext uri="{C183D7F6-B498-43B3-948B-1728B52AA6E4}">
                <adec:decorative xmlns:adec="http://schemas.microsoft.com/office/drawing/2017/decorative" val="0"/>
              </a:ext>
            </a:extLst>
          </p:cNvPr>
          <p:cNvSpPr txBox="1"/>
          <p:nvPr/>
        </p:nvSpPr>
        <p:spPr>
          <a:xfrm>
            <a:off x="6773503" y="5268713"/>
            <a:ext cx="2720638" cy="707886"/>
          </a:xfrm>
          <a:prstGeom prst="rect">
            <a:avLst/>
          </a:prstGeom>
          <a:solidFill>
            <a:srgbClr val="FFFFFF"/>
          </a:solidFill>
          <a:ln>
            <a:noFill/>
          </a:ln>
        </p:spPr>
        <p:txBody>
          <a:bodyPr wrap="square" rtlCol="0">
            <a:spAutoFit/>
          </a:bodyPr>
          <a:lstStyle/>
          <a:p>
            <a:pPr algn="l" rtl="0">
              <a:lnSpc>
                <a:spcPct val="120000"/>
              </a:lnSpc>
            </a:pPr>
            <a:r>
              <a:rPr lang="km" sz="1400" b="1" i="0" u="none" strike="noStrike" baseline="-25000">
                <a:solidFill>
                  <a:srgbClr val="000000"/>
                </a:solidFill>
                <a:latin typeface="Noto Sans Khmer" panose="020B0502040504020204" pitchFamily="34" charset="0"/>
                <a:cs typeface="Noto Sans Khmer" panose="020B0502040504020204" pitchFamily="34" charset="0"/>
              </a:rPr>
              <a:t>ការបកស្រាយភាគរយនៃការរីកចម្រើន៖ </a:t>
            </a:r>
          </a:p>
          <a:p>
            <a:pPr algn="l" rtl="0">
              <a:lnSpc>
                <a:spcPct val="120000"/>
              </a:lnSpc>
            </a:pPr>
            <a:r>
              <a:rPr lang="km" sz="1200" b="1" i="0" u="none" strike="noStrike" baseline="-25000">
                <a:solidFill>
                  <a:srgbClr val="000000"/>
                </a:solidFill>
                <a:latin typeface="Noto Sans Khmer" panose="020B0502040504020204" pitchFamily="34" charset="0"/>
                <a:cs typeface="Noto Sans Khmer" panose="020B0502040504020204" pitchFamily="34" charset="0"/>
              </a:rPr>
              <a:t>1-40</a:t>
            </a:r>
            <a:r>
              <a:rPr lang="km" sz="1200" b="0" i="0" u="none" strike="noStrike" baseline="-25000">
                <a:solidFill>
                  <a:srgbClr val="000000"/>
                </a:solidFill>
                <a:latin typeface="Noto Sans Khmer" panose="020B0502040504020204" pitchFamily="34" charset="0"/>
                <a:cs typeface="Noto Sans Khmer" panose="020B0502040504020204" pitchFamily="34" charset="0"/>
              </a:rPr>
              <a:t> = ការរីកចម្រើនទាបជាងមធ្យម</a:t>
            </a:r>
            <a:r>
              <a:rPr lang="km" sz="1200" b="1" i="0" u="none" strike="noStrike" baseline="-25000">
                <a:solidFill>
                  <a:srgbClr val="000000"/>
                </a:solidFill>
                <a:latin typeface="Noto Sans Khmer" panose="020B0502040504020204" pitchFamily="34" charset="0"/>
                <a:cs typeface="Noto Sans Khmer" panose="020B0502040504020204" pitchFamily="34" charset="0"/>
              </a:rPr>
              <a:t> </a:t>
            </a:r>
          </a:p>
          <a:p>
            <a:pPr algn="l" rtl="0">
              <a:lnSpc>
                <a:spcPct val="120000"/>
              </a:lnSpc>
            </a:pPr>
            <a:r>
              <a:rPr lang="km" sz="1200" b="1" i="0" u="none" strike="noStrike" baseline="-25000">
                <a:solidFill>
                  <a:srgbClr val="000000"/>
                </a:solidFill>
                <a:latin typeface="Noto Sans Khmer" panose="020B0502040504020204" pitchFamily="34" charset="0"/>
                <a:cs typeface="Noto Sans Khmer" panose="020B0502040504020204" pitchFamily="34" charset="0"/>
              </a:rPr>
              <a:t>41 -60</a:t>
            </a:r>
            <a:r>
              <a:rPr lang="km" sz="1200" b="0" i="0" u="none" strike="noStrike" baseline="-25000">
                <a:solidFill>
                  <a:srgbClr val="000000"/>
                </a:solidFill>
                <a:latin typeface="Noto Sans Khmer" panose="020B0502040504020204" pitchFamily="34" charset="0"/>
                <a:cs typeface="Noto Sans Khmer" panose="020B0502040504020204" pitchFamily="34" charset="0"/>
              </a:rPr>
              <a:t> = ការរីកចម្រើនក្នុងកម្រិតមធ្យម</a:t>
            </a:r>
          </a:p>
          <a:p>
            <a:pPr algn="l" rtl="0">
              <a:lnSpc>
                <a:spcPct val="120000"/>
              </a:lnSpc>
            </a:pPr>
            <a:r>
              <a:rPr lang="km" sz="1200" b="1" i="0" u="none" strike="noStrike" baseline="-25000">
                <a:solidFill>
                  <a:srgbClr val="000000"/>
                </a:solidFill>
                <a:latin typeface="Noto Sans Khmer" panose="020B0502040504020204" pitchFamily="34" charset="0"/>
                <a:cs typeface="Noto Sans Khmer" panose="020B0502040504020204" pitchFamily="34" charset="0"/>
              </a:rPr>
              <a:t>61-99</a:t>
            </a:r>
            <a:r>
              <a:rPr lang="km" sz="1200" b="0" i="0" u="none" strike="noStrike" baseline="-25000">
                <a:solidFill>
                  <a:srgbClr val="000000"/>
                </a:solidFill>
                <a:latin typeface="Noto Sans Khmer" panose="020B0502040504020204" pitchFamily="34" charset="0"/>
                <a:cs typeface="Noto Sans Khmer" panose="020B0502040504020204" pitchFamily="34" charset="0"/>
              </a:rPr>
              <a:t> = ការរីកចម្រើនខ្ពស់ជាងមធ្យម</a:t>
            </a:r>
          </a:p>
        </p:txBody>
      </p:sp>
      <p:sp>
        <p:nvSpPr>
          <p:cNvPr id="22" name="TextBox 21">
            <a:extLst>
              <a:ext uri="{FF2B5EF4-FFF2-40B4-BE49-F238E27FC236}">
                <a16:creationId xmlns:a16="http://schemas.microsoft.com/office/drawing/2014/main" id="{204BC807-7443-2CA0-82E2-1540FE362B6D}"/>
              </a:ext>
              <a:ext uri="{C183D7F6-B498-43B3-948B-1728B52AA6E4}">
                <adec:decorative xmlns:adec="http://schemas.microsoft.com/office/drawing/2017/decorative" val="0"/>
              </a:ext>
            </a:extLst>
          </p:cNvPr>
          <p:cNvSpPr txBox="1"/>
          <p:nvPr/>
        </p:nvSpPr>
        <p:spPr>
          <a:xfrm>
            <a:off x="4392394" y="6117901"/>
            <a:ext cx="6930362" cy="379591"/>
          </a:xfrm>
          <a:prstGeom prst="rect">
            <a:avLst/>
          </a:prstGeom>
          <a:solidFill>
            <a:srgbClr val="F9F9F9"/>
          </a:solidFill>
          <a:ln>
            <a:noFill/>
          </a:ln>
        </p:spPr>
        <p:txBody>
          <a:bodyPr wrap="square" rtlCol="0">
            <a:spAutoFit/>
          </a:bodyPr>
          <a:lstStyle/>
          <a:p>
            <a:pPr marL="266700" algn="l" rtl="0"/>
            <a:r>
              <a:rPr lang="km" sz="14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 ដើម្បីការពារភាពឯកជនរបស់សិស្ស លទ្ធផលមិនត្រូវបានបង្ហាញទេ នៅពេលដែលចំនួនសិស្សមានតិចតួចពេក។ </a:t>
            </a:r>
          </a:p>
          <a:p>
            <a:pPr marL="266700" algn="l" rtl="0"/>
            <a:r>
              <a:rPr lang="km" sz="14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NS៖ ពិន្ទុមិនមានសម្រាប់ឆ្នាំនេះទេ។</a:t>
            </a:r>
          </a:p>
        </p:txBody>
      </p:sp>
      <p:sp>
        <p:nvSpPr>
          <p:cNvPr id="11" name="Slide Number Placeholder 6">
            <a:extLst>
              <a:ext uri="{FF2B5EF4-FFF2-40B4-BE49-F238E27FC236}">
                <a16:creationId xmlns:a16="http://schemas.microsoft.com/office/drawing/2014/main" id="{44F9D4C3-6EB8-D2F3-AF41-FEC2E0C065BC}"/>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Noto Sans Khmer" panose="020B0502040504020204" pitchFamily="34" charset="0"/>
                <a:cs typeface="Noto Sans Khmer" panose="020B0502040504020204" pitchFamily="34" charset="0"/>
              </a:rPr>
              <a:t>15</a:t>
            </a:fld>
            <a:endParaRPr lang="km" sz="2800">
              <a:solidFill>
                <a:srgbClr val="1A4785"/>
              </a:solidFill>
              <a:latin typeface="Noto Sans Khmer" panose="020B0502040504020204" pitchFamily="34" charset="0"/>
              <a:cs typeface="Noto Sans Khmer" panose="020B0502040504020204" pitchFamily="34" charset="0"/>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 uri="{C183D7F6-B498-43B3-948B-1728B52AA6E4}">
                <adec:decorative xmlns:adec="http://schemas.microsoft.com/office/drawing/2017/decorative" val="0"/>
              </a:ext>
            </a:extLst>
          </p:cNvPr>
          <p:cNvSpPr>
            <a:spLocks noGrp="1"/>
          </p:cNvSpPr>
          <p:nvPr>
            <p:ph type="title"/>
          </p:nvPr>
        </p:nvSpPr>
        <p:spPr>
          <a:xfrm>
            <a:off x="21801" y="149294"/>
            <a:ext cx="11506169"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ការមើលលទ្ធផលតេស្ត៖ ប្រភេទរបាយការណ៍ </a:t>
            </a:r>
          </a:p>
        </p:txBody>
      </p:sp>
      <p:pic>
        <p:nvPicPr>
          <p:cNvPr id="7" name="Picture 6" descr="រូបថតអេក្រង់អំពីទិដ្ឋភាពលទ្ធផលនៃការធ្វើតេស្តសម្រាប់សិស្សសាកល្បងដែលបានជ្រើសរើស ដោយបង្ហាញអំពីលទ្ធផលសិក្សារបស់ពួកគេទៅតាមប្រភេទរបាយការណ៍។&#10;">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latin typeface="Noto Sans Khmer" panose="020B0502040504020204" pitchFamily="34" charset="0"/>
              <a:cs typeface="Noto Sans Khmer" panose="020B0502040504020204" pitchFamily="34" charset="0"/>
            </a:endParaRPr>
          </a:p>
        </p:txBody>
      </p:sp>
      <p:sp>
        <p:nvSpPr>
          <p:cNvPr id="4" name="TextBox 3">
            <a:extLst>
              <a:ext uri="{FF2B5EF4-FFF2-40B4-BE49-F238E27FC236}">
                <a16:creationId xmlns:a16="http://schemas.microsoft.com/office/drawing/2014/main" id="{4E597E87-3512-3B4D-8699-E4B24E1F0973}"/>
              </a:ext>
              <a:ext uri="{C183D7F6-B498-43B3-948B-1728B52AA6E4}">
                <adec:decorative xmlns:adec="http://schemas.microsoft.com/office/drawing/2017/decorative" val="0"/>
              </a:ext>
            </a:extLst>
          </p:cNvPr>
          <p:cNvSpPr txBox="1"/>
          <p:nvPr/>
        </p:nvSpPr>
        <p:spPr>
          <a:xfrm>
            <a:off x="6168540" y="1165940"/>
            <a:ext cx="1969732" cy="430887"/>
          </a:xfrm>
          <a:prstGeom prst="rect">
            <a:avLst/>
          </a:prstGeom>
          <a:noFill/>
          <a:ln>
            <a:noFill/>
          </a:ln>
        </p:spPr>
        <p:txBody>
          <a:bodyPr wrap="square" rtlCol="0">
            <a:spAutoFit/>
          </a:bodyPr>
          <a:lstStyle/>
          <a:p>
            <a:pPr algn="l" rtl="0"/>
            <a:r>
              <a:rPr lang="km" sz="1100" b="0" i="0" u="none" baseline="0">
                <a:latin typeface="Noto Sans Khmer" panose="020B0502040504020204" pitchFamily="34" charset="0"/>
                <a:cs typeface="Noto Sans Khmer" panose="020B0502040504020204" pitchFamily="34" charset="0"/>
              </a:rPr>
              <a:t>នាយកដ្ឋានអប់រំបឋមសិក្សា </a:t>
            </a:r>
            <a:br>
              <a:rPr lang="km" sz="1100">
                <a:latin typeface="Noto Sans Khmer" panose="020B0502040504020204" pitchFamily="34" charset="0"/>
                <a:cs typeface="Noto Sans Khmer" panose="020B0502040504020204" pitchFamily="34" charset="0"/>
              </a:rPr>
            </a:br>
            <a:r>
              <a:rPr lang="km" sz="1100" b="0" i="0" u="none" baseline="0">
                <a:latin typeface="Noto Sans Khmer" panose="020B0502040504020204" pitchFamily="34" charset="0"/>
                <a:cs typeface="Noto Sans Khmer" panose="020B0502040504020204" pitchFamily="34" charset="0"/>
              </a:rPr>
              <a:t>និងមធ្យមសិក្សា</a:t>
            </a:r>
          </a:p>
        </p:txBody>
      </p:sp>
      <p:sp>
        <p:nvSpPr>
          <p:cNvPr id="9" name="TextBox 8">
            <a:extLst>
              <a:ext uri="{FF2B5EF4-FFF2-40B4-BE49-F238E27FC236}">
                <a16:creationId xmlns:a16="http://schemas.microsoft.com/office/drawing/2014/main" id="{A43DEA22-6B3E-8E1B-7399-3E63EA71CABD}"/>
              </a:ext>
              <a:ext uri="{C183D7F6-B498-43B3-948B-1728B52AA6E4}">
                <adec:decorative xmlns:adec="http://schemas.microsoft.com/office/drawing/2017/decorative" val="0"/>
              </a:ext>
            </a:extLst>
          </p:cNvPr>
          <p:cNvSpPr txBox="1"/>
          <p:nvPr/>
        </p:nvSpPr>
        <p:spPr>
          <a:xfrm>
            <a:off x="4452776" y="1757967"/>
            <a:ext cx="3872073" cy="338554"/>
          </a:xfrm>
          <a:prstGeom prst="rect">
            <a:avLst/>
          </a:prstGeom>
          <a:solidFill>
            <a:srgbClr val="F9F9F9"/>
          </a:solidFill>
          <a:ln>
            <a:noFill/>
          </a:ln>
        </p:spPr>
        <p:txBody>
          <a:bodyPr wrap="square" rtlCol="0">
            <a:spAutoFit/>
          </a:bodyPr>
          <a:lstStyle/>
          <a:p>
            <a:pPr algn="l" rtl="0"/>
            <a:r>
              <a:rPr lang="km" sz="2400" b="0" i="0" u="none" strike="noStrike" baseline="-25000">
                <a:solidFill>
                  <a:srgbClr val="000000"/>
                </a:solidFill>
                <a:latin typeface="Noto Sans Khmer" panose="020B0502040504020204" pitchFamily="34" charset="0"/>
                <a:cs typeface="Noto Sans Khmer" panose="020B0502040504020204" pitchFamily="34" charset="0"/>
              </a:rPr>
              <a:t>លទ្ធផលតាមប្រភេទនៃការរាយការណ៍</a:t>
            </a:r>
          </a:p>
        </p:txBody>
      </p:sp>
      <p:sp>
        <p:nvSpPr>
          <p:cNvPr id="3" name="Rounded Rectangular Callout 11">
            <a:extLst>
              <a:ext uri="{FF2B5EF4-FFF2-40B4-BE49-F238E27FC236}">
                <a16:creationId xmlns:a16="http://schemas.microsoft.com/office/drawing/2014/main" id="{C9F5ED3A-D1B1-2375-1814-3D0056C8D7A9}"/>
              </a:ext>
              <a:ext uri="{C183D7F6-B498-43B3-948B-1728B52AA6E4}">
                <adec:decorative xmlns:adec="http://schemas.microsoft.com/office/drawing/2017/decorative" val="0"/>
              </a:ext>
            </a:extLst>
          </p:cNvPr>
          <p:cNvSpPr/>
          <p:nvPr/>
        </p:nvSpPr>
        <p:spPr>
          <a:xfrm>
            <a:off x="499621" y="1000053"/>
            <a:ext cx="2856528"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មើលពីរបៀបដែលសិស្សរបស់អ្នកទទួលបានលទ្ធផលលើប្រភេទរបាយការណ៍ជាក់លាក់ ឬផ្នែកសិក្សាក្នុងមុខវិជ្ជាណាមួយ។</a:t>
            </a:r>
          </a:p>
        </p:txBody>
      </p:sp>
      <p:sp>
        <p:nvSpPr>
          <p:cNvPr id="10" name="TextBox 9">
            <a:extLst>
              <a:ext uri="{FF2B5EF4-FFF2-40B4-BE49-F238E27FC236}">
                <a16:creationId xmlns:a16="http://schemas.microsoft.com/office/drawing/2014/main" id="{BE201FF7-85B0-21EC-D824-807B884DB386}"/>
              </a:ext>
              <a:ext uri="{C183D7F6-B498-43B3-948B-1728B52AA6E4}">
                <adec:decorative xmlns:adec="http://schemas.microsoft.com/office/drawing/2017/decorative" val="0"/>
              </a:ext>
            </a:extLst>
          </p:cNvPr>
          <p:cNvSpPr txBox="1"/>
          <p:nvPr/>
        </p:nvSpPr>
        <p:spPr>
          <a:xfrm>
            <a:off x="4543425" y="2238375"/>
            <a:ext cx="1562100" cy="261610"/>
          </a:xfrm>
          <a:prstGeom prst="rect">
            <a:avLst/>
          </a:prstGeom>
          <a:solidFill>
            <a:srgbClr val="EEEEEE"/>
          </a:solidFill>
        </p:spPr>
        <p:txBody>
          <a:bodyPr wrap="square" rtlCol="0">
            <a:spAutoFit/>
          </a:bodyPr>
          <a:lstStyle/>
          <a:p>
            <a:pPr algn="l" rtl="0"/>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ប្រភេទនៃការរាយការណ៍</a:t>
            </a:r>
          </a:p>
        </p:txBody>
      </p:sp>
      <p:sp>
        <p:nvSpPr>
          <p:cNvPr id="11" name="TextBox 10">
            <a:extLst>
              <a:ext uri="{FF2B5EF4-FFF2-40B4-BE49-F238E27FC236}">
                <a16:creationId xmlns:a16="http://schemas.microsoft.com/office/drawing/2014/main" id="{91E2C78C-F133-C89F-785F-12A7C65E6669}"/>
              </a:ext>
              <a:ext uri="{C183D7F6-B498-43B3-948B-1728B52AA6E4}">
                <adec:decorative xmlns:adec="http://schemas.microsoft.com/office/drawing/2017/decorative" val="0"/>
              </a:ext>
            </a:extLst>
          </p:cNvPr>
          <p:cNvSpPr txBox="1"/>
          <p:nvPr/>
        </p:nvSpPr>
        <p:spPr>
          <a:xfrm>
            <a:off x="7387842" y="2220420"/>
            <a:ext cx="679834" cy="656205"/>
          </a:xfrm>
          <a:prstGeom prst="rect">
            <a:avLst/>
          </a:prstGeom>
          <a:solidFill>
            <a:srgbClr val="EEEEEE"/>
          </a:solidFill>
        </p:spPr>
        <p:txBody>
          <a:bodyPr wrap="square" rtlCol="0">
            <a:spAutoFit/>
          </a:bodyPr>
          <a:lstStyle/>
          <a:p>
            <a:pPr algn="l" rtl="0">
              <a:lnSpc>
                <a:spcPct val="120000"/>
              </a:lnSpc>
            </a:pP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ពិន្ទុដែលទទួលបានសរុប</a:t>
            </a:r>
          </a:p>
        </p:txBody>
      </p:sp>
      <p:sp>
        <p:nvSpPr>
          <p:cNvPr id="14" name="TextBox 13">
            <a:extLst>
              <a:ext uri="{FF2B5EF4-FFF2-40B4-BE49-F238E27FC236}">
                <a16:creationId xmlns:a16="http://schemas.microsoft.com/office/drawing/2014/main" id="{38F1E55D-C90A-A61C-AC9B-B6096D03C9EF}"/>
              </a:ext>
              <a:ext uri="{C183D7F6-B498-43B3-948B-1728B52AA6E4}">
                <adec:decorative xmlns:adec="http://schemas.microsoft.com/office/drawing/2017/decorative" val="0"/>
              </a:ext>
            </a:extLst>
          </p:cNvPr>
          <p:cNvSpPr txBox="1"/>
          <p:nvPr/>
        </p:nvSpPr>
        <p:spPr>
          <a:xfrm>
            <a:off x="8138691" y="2220420"/>
            <a:ext cx="784607" cy="656205"/>
          </a:xfrm>
          <a:prstGeom prst="rect">
            <a:avLst/>
          </a:prstGeom>
          <a:solidFill>
            <a:srgbClr val="EEEEEE"/>
          </a:solidFill>
        </p:spPr>
        <p:txBody>
          <a:bodyPr wrap="square" rtlCol="0">
            <a:spAutoFit/>
          </a:bodyPr>
          <a:lstStyle/>
          <a:p>
            <a:pPr algn="l" rtl="0">
              <a:lnSpc>
                <a:spcPct val="120000"/>
              </a:lnSpc>
            </a:pP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ពិន្ទុដែលអាចទទួលបានសរុប</a:t>
            </a:r>
          </a:p>
        </p:txBody>
      </p:sp>
      <p:sp>
        <p:nvSpPr>
          <p:cNvPr id="15" name="TextBox 14">
            <a:extLst>
              <a:ext uri="{FF2B5EF4-FFF2-40B4-BE49-F238E27FC236}">
                <a16:creationId xmlns:a16="http://schemas.microsoft.com/office/drawing/2014/main" id="{BCA76431-015B-F2C5-1DBB-B30DC8DB3BD2}"/>
              </a:ext>
              <a:ext uri="{C183D7F6-B498-43B3-948B-1728B52AA6E4}">
                <adec:decorative xmlns:adec="http://schemas.microsoft.com/office/drawing/2017/decorative" val="0"/>
              </a:ext>
            </a:extLst>
          </p:cNvPr>
          <p:cNvSpPr txBox="1"/>
          <p:nvPr/>
        </p:nvSpPr>
        <p:spPr>
          <a:xfrm>
            <a:off x="8892858" y="2220419"/>
            <a:ext cx="2024484" cy="273088"/>
          </a:xfrm>
          <a:prstGeom prst="rect">
            <a:avLst/>
          </a:prstGeom>
          <a:solidFill>
            <a:srgbClr val="EEEEEE"/>
          </a:solidFill>
        </p:spPr>
        <p:txBody>
          <a:bodyPr wrap="square" rtlCol="0">
            <a:spAutoFit/>
          </a:bodyPr>
          <a:lstStyle/>
          <a:p>
            <a:pPr algn="l" rtl="0">
              <a:lnSpc>
                <a:spcPct val="120000"/>
              </a:lnSpc>
            </a:pP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 នៃពិន្ទុសរុបដែលអាចទទួលបាន*</a:t>
            </a:r>
          </a:p>
        </p:txBody>
      </p:sp>
      <p:sp>
        <p:nvSpPr>
          <p:cNvPr id="16" name="TextBox 15">
            <a:extLst>
              <a:ext uri="{FF2B5EF4-FFF2-40B4-BE49-F238E27FC236}">
                <a16:creationId xmlns:a16="http://schemas.microsoft.com/office/drawing/2014/main" id="{E160A576-E9F8-2579-A442-1AB8DB5D33B9}"/>
              </a:ext>
              <a:ext uri="{C183D7F6-B498-43B3-948B-1728B52AA6E4}">
                <adec:decorative xmlns:adec="http://schemas.microsoft.com/office/drawing/2017/decorative" val="0"/>
              </a:ext>
            </a:extLst>
          </p:cNvPr>
          <p:cNvSpPr txBox="1"/>
          <p:nvPr/>
        </p:nvSpPr>
        <p:spPr>
          <a:xfrm>
            <a:off x="4533899" y="2976761"/>
            <a:ext cx="1562100" cy="261610"/>
          </a:xfrm>
          <a:prstGeom prst="rect">
            <a:avLst/>
          </a:prstGeom>
          <a:solidFill>
            <a:srgbClr val="F9F9F9"/>
          </a:solidFill>
        </p:spPr>
        <p:txBody>
          <a:bodyPr wrap="square" rtlCol="0">
            <a:spAutoFit/>
          </a:bodyPr>
          <a:lstStyle/>
          <a:p>
            <a:pPr algn="l" rtl="0"/>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ភាសា</a:t>
            </a:r>
          </a:p>
        </p:txBody>
      </p:sp>
      <p:sp>
        <p:nvSpPr>
          <p:cNvPr id="19" name="TextBox 18">
            <a:extLst>
              <a:ext uri="{FF2B5EF4-FFF2-40B4-BE49-F238E27FC236}">
                <a16:creationId xmlns:a16="http://schemas.microsoft.com/office/drawing/2014/main" id="{42571721-B1D2-2C81-9F5C-38D5076D68FD}"/>
              </a:ext>
              <a:ext uri="{C183D7F6-B498-43B3-948B-1728B52AA6E4}">
                <adec:decorative xmlns:adec="http://schemas.microsoft.com/office/drawing/2017/decorative" val="0"/>
              </a:ext>
            </a:extLst>
          </p:cNvPr>
          <p:cNvSpPr txBox="1"/>
          <p:nvPr/>
        </p:nvSpPr>
        <p:spPr>
          <a:xfrm>
            <a:off x="8677276" y="2989849"/>
            <a:ext cx="933450" cy="793615"/>
          </a:xfrm>
          <a:prstGeom prst="rect">
            <a:avLst/>
          </a:prstGeom>
          <a:solidFill>
            <a:srgbClr val="F9F9F9"/>
          </a:solidFill>
        </p:spPr>
        <p:txBody>
          <a:bodyPr wrap="square" rtlCol="0">
            <a:spAutoFit/>
          </a:bodyPr>
          <a:lstStyle/>
          <a:p>
            <a:pPr algn="r" rtl="0">
              <a:lnSpc>
                <a:spcPct val="110000"/>
              </a:lnSpc>
            </a:pP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សិស្ស </a:t>
            </a:r>
            <a:br>
              <a:rPr lang="km-KH"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b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សាលារៀន មណ្ឌលសិក្សា </a:t>
            </a:r>
            <a:br>
              <a:rPr lang="km-KH"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b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រដ្ឋ</a:t>
            </a:r>
          </a:p>
        </p:txBody>
      </p:sp>
      <p:sp>
        <p:nvSpPr>
          <p:cNvPr id="17" name="TextBox 16">
            <a:extLst>
              <a:ext uri="{FF2B5EF4-FFF2-40B4-BE49-F238E27FC236}">
                <a16:creationId xmlns:a16="http://schemas.microsoft.com/office/drawing/2014/main" id="{123C4D51-952D-74E8-8C4D-598621A7DAF3}"/>
              </a:ext>
              <a:ext uri="{C183D7F6-B498-43B3-948B-1728B52AA6E4}">
                <adec:decorative xmlns:adec="http://schemas.microsoft.com/office/drawing/2017/decorative" val="0"/>
              </a:ext>
            </a:extLst>
          </p:cNvPr>
          <p:cNvSpPr txBox="1"/>
          <p:nvPr/>
        </p:nvSpPr>
        <p:spPr>
          <a:xfrm>
            <a:off x="4533899" y="3922471"/>
            <a:ext cx="1562100" cy="261610"/>
          </a:xfrm>
          <a:prstGeom prst="rect">
            <a:avLst/>
          </a:prstGeom>
          <a:solidFill>
            <a:srgbClr val="F9F9F9"/>
          </a:solidFill>
        </p:spPr>
        <p:txBody>
          <a:bodyPr wrap="square" rtlCol="0">
            <a:spAutoFit/>
          </a:bodyPr>
          <a:lstStyle/>
          <a:p>
            <a:pPr algn="l" rtl="0"/>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ការអាន</a:t>
            </a:r>
          </a:p>
        </p:txBody>
      </p:sp>
      <p:sp>
        <p:nvSpPr>
          <p:cNvPr id="20" name="TextBox 19">
            <a:extLst>
              <a:ext uri="{FF2B5EF4-FFF2-40B4-BE49-F238E27FC236}">
                <a16:creationId xmlns:a16="http://schemas.microsoft.com/office/drawing/2014/main" id="{8A1573A7-7CA5-2655-7E2F-7B046BD42067}"/>
              </a:ext>
              <a:ext uri="{C183D7F6-B498-43B3-948B-1728B52AA6E4}">
                <adec:decorative xmlns:adec="http://schemas.microsoft.com/office/drawing/2017/decorative" val="0"/>
              </a:ext>
            </a:extLst>
          </p:cNvPr>
          <p:cNvSpPr txBox="1"/>
          <p:nvPr/>
        </p:nvSpPr>
        <p:spPr>
          <a:xfrm>
            <a:off x="8772526" y="3931996"/>
            <a:ext cx="838200" cy="793615"/>
          </a:xfrm>
          <a:prstGeom prst="rect">
            <a:avLst/>
          </a:prstGeom>
          <a:solidFill>
            <a:srgbClr val="F9F9F9"/>
          </a:solidFill>
        </p:spPr>
        <p:txBody>
          <a:bodyPr wrap="square" rtlCol="0">
            <a:spAutoFit/>
          </a:bodyPr>
          <a:lstStyle/>
          <a:p>
            <a:pPr algn="r" rtl="0">
              <a:lnSpc>
                <a:spcPct val="110000"/>
              </a:lnSpc>
            </a:pP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សិស្ស </a:t>
            </a:r>
            <a:br>
              <a:rPr lang="km-KH"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b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សាលារៀន មណ្ឌលសិក្សា រដ្ឋ</a:t>
            </a:r>
          </a:p>
        </p:txBody>
      </p:sp>
      <p:sp>
        <p:nvSpPr>
          <p:cNvPr id="18" name="TextBox 17">
            <a:extLst>
              <a:ext uri="{FF2B5EF4-FFF2-40B4-BE49-F238E27FC236}">
                <a16:creationId xmlns:a16="http://schemas.microsoft.com/office/drawing/2014/main" id="{1679286D-2D6D-8F2B-6644-1E9C1811E336}"/>
              </a:ext>
              <a:ext uri="{C183D7F6-B498-43B3-948B-1728B52AA6E4}">
                <adec:decorative xmlns:adec="http://schemas.microsoft.com/office/drawing/2017/decorative" val="0"/>
              </a:ext>
            </a:extLst>
          </p:cNvPr>
          <p:cNvSpPr txBox="1"/>
          <p:nvPr/>
        </p:nvSpPr>
        <p:spPr>
          <a:xfrm>
            <a:off x="4533899" y="4863807"/>
            <a:ext cx="1562100" cy="261610"/>
          </a:xfrm>
          <a:prstGeom prst="rect">
            <a:avLst/>
          </a:prstGeom>
          <a:solidFill>
            <a:srgbClr val="F9F9F9"/>
          </a:solidFill>
        </p:spPr>
        <p:txBody>
          <a:bodyPr wrap="square" rtlCol="0">
            <a:spAutoFit/>
          </a:bodyPr>
          <a:lstStyle/>
          <a:p>
            <a:pPr algn="l" rtl="0"/>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ការសរសេរ</a:t>
            </a:r>
          </a:p>
        </p:txBody>
      </p:sp>
      <p:sp>
        <p:nvSpPr>
          <p:cNvPr id="21" name="TextBox 20">
            <a:extLst>
              <a:ext uri="{FF2B5EF4-FFF2-40B4-BE49-F238E27FC236}">
                <a16:creationId xmlns:a16="http://schemas.microsoft.com/office/drawing/2014/main" id="{83FD8705-84F8-9761-299D-B7E08177FDB6}"/>
              </a:ext>
              <a:ext uri="{C183D7F6-B498-43B3-948B-1728B52AA6E4}">
                <adec:decorative xmlns:adec="http://schemas.microsoft.com/office/drawing/2017/decorative" val="0"/>
              </a:ext>
            </a:extLst>
          </p:cNvPr>
          <p:cNvSpPr txBox="1"/>
          <p:nvPr/>
        </p:nvSpPr>
        <p:spPr>
          <a:xfrm>
            <a:off x="8677275" y="4863807"/>
            <a:ext cx="933449" cy="793615"/>
          </a:xfrm>
          <a:prstGeom prst="rect">
            <a:avLst/>
          </a:prstGeom>
          <a:solidFill>
            <a:srgbClr val="F9F9F9"/>
          </a:solidFill>
        </p:spPr>
        <p:txBody>
          <a:bodyPr wrap="square" rtlCol="0">
            <a:spAutoFit/>
          </a:bodyPr>
          <a:lstStyle/>
          <a:p>
            <a:pPr algn="r" rtl="0">
              <a:lnSpc>
                <a:spcPct val="110000"/>
              </a:lnSpc>
            </a:pP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សិស្ស </a:t>
            </a:r>
            <a:br>
              <a:rPr lang="km-KH"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br>
            <a:r>
              <a:rPr lang="km" sz="1050" b="0" i="0" u="none" baseline="0">
                <a:solidFill>
                  <a:schemeClr val="tx1">
                    <a:lumMod val="85000"/>
                    <a:lumOff val="15000"/>
                  </a:schemeClr>
                </a:solidFill>
                <a:latin typeface="Noto Sans Khmer" panose="020B0502040504020204" pitchFamily="34" charset="0"/>
                <a:cs typeface="Noto Sans Khmer" panose="020B0502040504020204" pitchFamily="34" charset="0"/>
              </a:rPr>
              <a:t>សាលារៀន មណ្ឌលសិក្សា រដ្ឋ</a:t>
            </a:r>
          </a:p>
        </p:txBody>
      </p:sp>
      <p:sp>
        <p:nvSpPr>
          <p:cNvPr id="12" name="Rounded Rectangular Callout 11">
            <a:extLst>
              <a:ext uri="{FF2B5EF4-FFF2-40B4-BE49-F238E27FC236}">
                <a16:creationId xmlns:a16="http://schemas.microsoft.com/office/drawing/2014/main" id="{04E1ED82-2E47-C84F-BD38-80903D9D21B8}"/>
              </a:ext>
              <a:ext uri="{C183D7F6-B498-43B3-948B-1728B52AA6E4}">
                <adec:decorative xmlns:adec="http://schemas.microsoft.com/office/drawing/2017/decorative" val="0"/>
              </a:ext>
            </a:extLst>
          </p:cNvPr>
          <p:cNvSpPr/>
          <p:nvPr/>
        </p:nvSpPr>
        <p:spPr>
          <a:xfrm>
            <a:off x="499621" y="4014912"/>
            <a:ext cx="2906018" cy="2178178"/>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សូមប្រៀបធៀបភាគរយនៃពិន្ទុ ដែលសិស្សរបស់អ្នករកបាន ជាមួយនឹងភាគរយនៃពិន្ទុដែលសិស្សដទៃទៀតនៅក្នុងសាលា មណ្ឌលសិក្សា និងរដ្ឋរបស់ពួក
គេទទួលបាន។</a:t>
            </a:r>
          </a:p>
        </p:txBody>
      </p:sp>
      <p:sp>
        <p:nvSpPr>
          <p:cNvPr id="22" name="TextBox 21">
            <a:extLst>
              <a:ext uri="{FF2B5EF4-FFF2-40B4-BE49-F238E27FC236}">
                <a16:creationId xmlns:a16="http://schemas.microsoft.com/office/drawing/2014/main" id="{875395DC-050F-AC40-3804-F156BFCB56F5}"/>
              </a:ext>
              <a:ext uri="{C183D7F6-B498-43B3-948B-1728B52AA6E4}">
                <adec:decorative xmlns:adec="http://schemas.microsoft.com/office/drawing/2017/decorative" val="0"/>
              </a:ext>
            </a:extLst>
          </p:cNvPr>
          <p:cNvSpPr txBox="1"/>
          <p:nvPr/>
        </p:nvSpPr>
        <p:spPr>
          <a:xfrm>
            <a:off x="4402558" y="5881004"/>
            <a:ext cx="5832307" cy="400110"/>
          </a:xfrm>
          <a:prstGeom prst="rect">
            <a:avLst/>
          </a:prstGeom>
          <a:solidFill>
            <a:srgbClr val="F9F9F9"/>
          </a:solidFill>
          <a:ln>
            <a:noFill/>
          </a:ln>
        </p:spPr>
        <p:txBody>
          <a:bodyPr wrap="square" rtlCol="0">
            <a:spAutoFit/>
          </a:bodyPr>
          <a:lstStyle/>
          <a:p>
            <a:pPr algn="l" rtl="0"/>
            <a:r>
              <a:rPr lang="km" sz="15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 % = ពិន្ទុដែលទទួលបាន / ពិន្ទុដែលអាចទទួលបាន</a:t>
            </a:r>
          </a:p>
          <a:p>
            <a:pPr algn="l" rtl="0"/>
            <a:r>
              <a:rPr lang="km" sz="15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 ដើម្បីការពារភាពឯកជនរបស់សិស្ស លទ្ធផលមិនត្រូវបានបង្ហាញទេ នៅពេលដែលចំនួនសិស្សមានតិចតួចពេក។</a:t>
            </a:r>
          </a:p>
        </p:txBody>
      </p:sp>
      <p:sp>
        <p:nvSpPr>
          <p:cNvPr id="13" name="Slide Number Placeholder 6">
            <a:extLst>
              <a:ext uri="{FF2B5EF4-FFF2-40B4-BE49-F238E27FC236}">
                <a16:creationId xmlns:a16="http://schemas.microsoft.com/office/drawing/2014/main" id="{F66258F1-7C43-BC05-7C56-B5E9DB7D5192}"/>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Noto Sans Khmer" panose="020B0502040504020204" pitchFamily="34" charset="0"/>
                <a:cs typeface="Noto Sans Khmer" panose="020B0502040504020204" pitchFamily="34" charset="0"/>
              </a:rPr>
              <a:t>16</a:t>
            </a:fld>
            <a:endParaRPr lang="km" sz="2800">
              <a:solidFill>
                <a:srgbClr val="1A4785"/>
              </a:solidFill>
              <a:latin typeface="Noto Sans Khmer" panose="020B0502040504020204" pitchFamily="34" charset="0"/>
              <a:cs typeface="Noto Sans Khmer" panose="020B0502040504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 uri="{C183D7F6-B498-43B3-948B-1728B52AA6E4}">
                <adec:decorative xmlns:adec="http://schemas.microsoft.com/office/drawing/2017/decorative" val="0"/>
              </a:ext>
            </a:extLst>
          </p:cNvPr>
          <p:cNvSpPr>
            <a:spLocks noGrp="1"/>
          </p:cNvSpPr>
          <p:nvPr>
            <p:ph type="title"/>
          </p:nvPr>
        </p:nvSpPr>
        <p:spPr>
          <a:xfrm>
            <a:off x="12359" y="1492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ការមើលលទ្ធផលលម្អិត</a:t>
            </a:r>
          </a:p>
        </p:txBody>
      </p:sp>
      <p:pic>
        <p:nvPicPr>
          <p:cNvPr id="8" name="Picture 7" descr="រូបថតអេក្រង់អំពីលទ្ធផលតេស្តលម្អិតដែលរួមបញ្ចូលទាំងពិន្ទុទទួលបាន ធៀបនឹងពិន្ទុពេញសម្រាប់សំណួរនីមួយៗ។&#10;">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9" name="TextBox 8">
            <a:extLst>
              <a:ext uri="{FF2B5EF4-FFF2-40B4-BE49-F238E27FC236}">
                <a16:creationId xmlns:a16="http://schemas.microsoft.com/office/drawing/2014/main" id="{53D937CA-7F29-4E58-41A1-0DD3E913BF6B}"/>
              </a:ext>
              <a:ext uri="{C183D7F6-B498-43B3-948B-1728B52AA6E4}">
                <adec:decorative xmlns:adec="http://schemas.microsoft.com/office/drawing/2017/decorative" val="0"/>
              </a:ext>
            </a:extLst>
          </p:cNvPr>
          <p:cNvSpPr txBox="1"/>
          <p:nvPr/>
        </p:nvSpPr>
        <p:spPr>
          <a:xfrm>
            <a:off x="7140033" y="1002449"/>
            <a:ext cx="1653649" cy="369332"/>
          </a:xfrm>
          <a:prstGeom prst="rect">
            <a:avLst/>
          </a:prstGeom>
          <a:noFill/>
          <a:ln>
            <a:noFill/>
          </a:ln>
        </p:spPr>
        <p:txBody>
          <a:bodyPr wrap="square" rtlCol="0">
            <a:spAutoFit/>
          </a:bodyPr>
          <a:lstStyle/>
          <a:p>
            <a:pPr algn="l" rtl="0"/>
            <a:r>
              <a:rPr lang="km" sz="900" b="0" i="0" u="none" baseline="0">
                <a:latin typeface="Aptos Slab Light" panose="020F05020202040A0204" pitchFamily="34" charset="0"/>
                <a:cs typeface="Noto Sans Khmer" panose="020B0502040504020204" pitchFamily="34" charset="0"/>
              </a:rPr>
              <a:t>នាយកដ្ឋានអប់រំបឋមសិក្សា </a:t>
            </a:r>
            <a:br>
              <a:rPr lang="km" sz="900">
                <a:latin typeface="Aptos Slab Light" panose="020F05020202040A0204" pitchFamily="34" charset="0"/>
                <a:cs typeface="Noto Sans Khmer" panose="020B0502040504020204" pitchFamily="34" charset="0"/>
              </a:rPr>
            </a:br>
            <a:r>
              <a:rPr lang="km" sz="900" b="0" i="0" u="none" baseline="0">
                <a:latin typeface="Aptos Slab Light" panose="020F05020202040A0204" pitchFamily="34" charset="0"/>
                <a:cs typeface="Noto Sans Khmer" panose="020B0502040504020204" pitchFamily="34" charset="0"/>
              </a:rPr>
              <a:t>និងមធ្យមសិក្សា</a:t>
            </a: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8" name="TextBox 17">
            <a:extLst>
              <a:ext uri="{FF2B5EF4-FFF2-40B4-BE49-F238E27FC236}">
                <a16:creationId xmlns:a16="http://schemas.microsoft.com/office/drawing/2014/main" id="{92FCC12F-9D01-5BF7-BB9A-A2C900542B61}"/>
              </a:ext>
              <a:ext uri="{C183D7F6-B498-43B3-948B-1728B52AA6E4}">
                <adec:decorative xmlns:adec="http://schemas.microsoft.com/office/drawing/2017/decorative" val="0"/>
              </a:ext>
            </a:extLst>
          </p:cNvPr>
          <p:cNvSpPr txBox="1"/>
          <p:nvPr/>
        </p:nvSpPr>
        <p:spPr>
          <a:xfrm>
            <a:off x="5962313" y="1618759"/>
            <a:ext cx="797352" cy="338554"/>
          </a:xfrm>
          <a:prstGeom prst="rect">
            <a:avLst/>
          </a:prstGeom>
          <a:no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ប្រវត្តិនៃការធ្វើតេស្ត</a:t>
            </a:r>
          </a:p>
        </p:txBody>
      </p:sp>
      <p:sp>
        <p:nvSpPr>
          <p:cNvPr id="15" name="TextBox 14">
            <a:extLst>
              <a:ext uri="{FF2B5EF4-FFF2-40B4-BE49-F238E27FC236}">
                <a16:creationId xmlns:a16="http://schemas.microsoft.com/office/drawing/2014/main" id="{48916D5B-4CD7-059B-4048-2D2425D52756}"/>
              </a:ext>
              <a:ext uri="{C183D7F6-B498-43B3-948B-1728B52AA6E4}">
                <adec:decorative xmlns:adec="http://schemas.microsoft.com/office/drawing/2017/decorative" val="0"/>
              </a:ext>
            </a:extLst>
          </p:cNvPr>
          <p:cNvSpPr txBox="1"/>
          <p:nvPr/>
        </p:nvSpPr>
        <p:spPr>
          <a:xfrm>
            <a:off x="7161885" y="1618759"/>
            <a:ext cx="797352" cy="338554"/>
          </a:xfrm>
          <a:prstGeom prst="rect">
            <a:avLst/>
          </a:prstGeom>
          <a:solidFill>
            <a:srgbClr val="F9F9F9"/>
          </a:solid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លទ្ធផលនៃការធ្វើតេស្ត</a:t>
            </a:r>
          </a:p>
        </p:txBody>
      </p:sp>
      <p:sp>
        <p:nvSpPr>
          <p:cNvPr id="14" name="TextBox 13">
            <a:extLst>
              <a:ext uri="{FF2B5EF4-FFF2-40B4-BE49-F238E27FC236}">
                <a16:creationId xmlns:a16="http://schemas.microsoft.com/office/drawing/2014/main" id="{4A6E004F-0070-62BA-A20E-AEE16DA56936}"/>
              </a:ext>
              <a:ext uri="{C183D7F6-B498-43B3-948B-1728B52AA6E4}">
                <adec:decorative xmlns:adec="http://schemas.microsoft.com/office/drawing/2017/decorative" val="0"/>
              </a:ext>
            </a:extLst>
          </p:cNvPr>
          <p:cNvSpPr txBox="1"/>
          <p:nvPr/>
        </p:nvSpPr>
        <p:spPr>
          <a:xfrm>
            <a:off x="8270080" y="1572685"/>
            <a:ext cx="729079" cy="338554"/>
          </a:xfrm>
          <a:prstGeom prst="rect">
            <a:avLst/>
          </a:prstGeom>
          <a:solidFill>
            <a:srgbClr val="F9F9F9"/>
          </a:solidFill>
          <a:ln>
            <a:noFill/>
          </a:ln>
        </p:spPr>
        <p:txBody>
          <a:bodyPr wrap="square" rtlCol="0">
            <a:spAutoFit/>
          </a:bodyPr>
          <a:lstStyle/>
          <a:p>
            <a:pPr algn="l" rtl="0"/>
            <a:r>
              <a:rPr lang="km" sz="800" b="1" i="0" u="sng" baseline="0">
                <a:solidFill>
                  <a:schemeClr val="bg2">
                    <a:lumMod val="25000"/>
                  </a:schemeClr>
                </a:solidFill>
                <a:latin typeface="Noto Sans Khmer" panose="020B0502040504020204" pitchFamily="34" charset="0"/>
                <a:cs typeface="Noto Sans Khmer" panose="020B0502040504020204" pitchFamily="34" charset="0"/>
              </a:rPr>
              <a:t>លទ្ធផលលម្អិត</a:t>
            </a:r>
          </a:p>
        </p:txBody>
      </p:sp>
      <p:sp>
        <p:nvSpPr>
          <p:cNvPr id="12" name="Rounded Rectangular Callout 11">
            <a:extLst>
              <a:ext uri="{FF2B5EF4-FFF2-40B4-BE49-F238E27FC236}">
                <a16:creationId xmlns:a16="http://schemas.microsoft.com/office/drawing/2014/main" id="{3186D875-33FD-1CD9-AE95-EEDCECE68920}"/>
              </a:ext>
              <a:ext uri="{C183D7F6-B498-43B3-948B-1728B52AA6E4}">
                <adec:decorative xmlns:adec="http://schemas.microsoft.com/office/drawing/2017/decorative" val="0"/>
              </a:ext>
            </a:extLst>
          </p:cNvPr>
          <p:cNvSpPr/>
          <p:nvPr/>
        </p:nvSpPr>
        <p:spPr>
          <a:xfrm>
            <a:off x="461913" y="1261610"/>
            <a:ext cx="423980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ផ្ទាំង Detailed Results (លទ្ធផលលម្អិត) ផ្តល់ឱ្យអ្នកនូវព័ត៌មានបន្ថែមអំពីការអនុវត្តរបស់សិស្សរបស់អ្នក។</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a:t>
            </a:r>
          </a:p>
        </p:txBody>
      </p:sp>
      <p:sp>
        <p:nvSpPr>
          <p:cNvPr id="11" name="TextBox 10">
            <a:extLst>
              <a:ext uri="{FF2B5EF4-FFF2-40B4-BE49-F238E27FC236}">
                <a16:creationId xmlns:a16="http://schemas.microsoft.com/office/drawing/2014/main" id="{87693555-F6E6-2B9C-EDCA-BD43793E4889}"/>
              </a:ext>
              <a:ext uri="{C183D7F6-B498-43B3-948B-1728B52AA6E4}">
                <adec:decorative xmlns:adec="http://schemas.microsoft.com/office/drawing/2017/decorative" val="0"/>
              </a:ext>
            </a:extLst>
          </p:cNvPr>
          <p:cNvSpPr txBox="1"/>
          <p:nvPr/>
        </p:nvSpPr>
        <p:spPr>
          <a:xfrm>
            <a:off x="9561262" y="1618759"/>
            <a:ext cx="729079" cy="215444"/>
          </a:xfrm>
          <a:prstGeom prst="rect">
            <a:avLst/>
          </a:prstGeom>
          <a:solidFill>
            <a:srgbClr val="F9F9F9"/>
          </a:solid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ធនធាន</a:t>
            </a: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9" name="TextBox 18">
            <a:extLst>
              <a:ext uri="{FF2B5EF4-FFF2-40B4-BE49-F238E27FC236}">
                <a16:creationId xmlns:a16="http://schemas.microsoft.com/office/drawing/2014/main" id="{17E0B8B0-5A0E-8E39-9FBB-93238D693D96}"/>
              </a:ext>
              <a:ext uri="{C183D7F6-B498-43B3-948B-1728B52AA6E4}">
                <adec:decorative xmlns:adec="http://schemas.microsoft.com/office/drawing/2017/decorative" val="0"/>
              </a:ext>
            </a:extLst>
          </p:cNvPr>
          <p:cNvSpPr txBox="1"/>
          <p:nvPr/>
        </p:nvSpPr>
        <p:spPr>
          <a:xfrm>
            <a:off x="5607464" y="1932166"/>
            <a:ext cx="2152721" cy="230832"/>
          </a:xfrm>
          <a:prstGeom prst="rect">
            <a:avLst/>
          </a:prstGeom>
          <a:noFill/>
          <a:ln>
            <a:noFill/>
          </a:ln>
        </p:spPr>
        <p:txBody>
          <a:bodyPr wrap="square" rtlCol="0">
            <a:spAutoFit/>
          </a:bodyPr>
          <a:lstStyle/>
          <a:p>
            <a:pPr algn="l"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ឈ្មោះសិស្ស៖ </a:t>
            </a:r>
            <a:r>
              <a:rPr lang="km" sz="900" b="0" i="0" u="none" baseline="0">
                <a:solidFill>
                  <a:schemeClr val="bg2">
                    <a:lumMod val="25000"/>
                  </a:schemeClr>
                </a:solidFill>
                <a:latin typeface="Noto Sans Khmer" panose="020B0502040504020204" pitchFamily="34" charset="0"/>
                <a:cs typeface="Noto Sans Khmer" panose="020B0502040504020204" pitchFamily="34" charset="0"/>
              </a:rPr>
              <a:t>A សិស្ស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0" name="TextBox 19">
            <a:extLst>
              <a:ext uri="{FF2B5EF4-FFF2-40B4-BE49-F238E27FC236}">
                <a16:creationId xmlns:a16="http://schemas.microsoft.com/office/drawing/2014/main" id="{5A5534D1-AC41-4055-D423-DFA3A6B182B3}"/>
              </a:ext>
              <a:ext uri="{C183D7F6-B498-43B3-948B-1728B52AA6E4}">
                <adec:decorative xmlns:adec="http://schemas.microsoft.com/office/drawing/2017/decorative" val="0"/>
              </a:ext>
            </a:extLst>
          </p:cNvPr>
          <p:cNvSpPr txBox="1"/>
          <p:nvPr/>
        </p:nvSpPr>
        <p:spPr>
          <a:xfrm>
            <a:off x="9680930" y="1926773"/>
            <a:ext cx="1653649" cy="230832"/>
          </a:xfrm>
          <a:prstGeom prst="rect">
            <a:avLst/>
          </a:prstGeom>
          <a:noFill/>
          <a:ln>
            <a:noFill/>
          </a:ln>
        </p:spPr>
        <p:txBody>
          <a:bodyPr wrap="square" rtlCol="0">
            <a:spAutoFit/>
          </a:bodyPr>
          <a:lstStyle/>
          <a:p>
            <a:pPr algn="r"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ថ្នាក់រៀនរបស់សិស្ស៖ 05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2" name="TextBox 21">
            <a:extLst>
              <a:ext uri="{FF2B5EF4-FFF2-40B4-BE49-F238E27FC236}">
                <a16:creationId xmlns:a16="http://schemas.microsoft.com/office/drawing/2014/main" id="{F051C6E5-DAF8-C5B2-07E8-1C115F0DC454}"/>
              </a:ext>
              <a:ext uri="{C183D7F6-B498-43B3-948B-1728B52AA6E4}">
                <adec:decorative xmlns:adec="http://schemas.microsoft.com/office/drawing/2017/decorative" val="0"/>
              </a:ext>
            </a:extLst>
          </p:cNvPr>
          <p:cNvSpPr txBox="1"/>
          <p:nvPr/>
        </p:nvSpPr>
        <p:spPr>
          <a:xfrm>
            <a:off x="5529261" y="2120662"/>
            <a:ext cx="1961027" cy="369332"/>
          </a:xfrm>
          <a:prstGeom prst="rect">
            <a:avLst/>
          </a:prstGeom>
          <a:noFill/>
          <a:ln>
            <a:noFill/>
          </a:ln>
        </p:spPr>
        <p:txBody>
          <a:bodyPr wrap="square" rtlCol="0">
            <a:spAutoFit/>
          </a:bodyPr>
          <a:lstStyle/>
          <a:p>
            <a:pPr algn="l" rtl="0"/>
            <a:r>
              <a:rPr lang="km-KH" sz="900" b="1" i="0" u="none" baseline="0">
                <a:solidFill>
                  <a:schemeClr val="bg2">
                    <a:lumMod val="25000"/>
                  </a:schemeClr>
                </a:solidFill>
                <a:latin typeface="Noto Sans Khmer" panose="020B0502040504020204" pitchFamily="34" charset="0"/>
                <a:cs typeface="Noto Sans Khmer" panose="020B0502040504020204" pitchFamily="34" charset="0"/>
              </a:rPr>
              <a:t>មណ្ឌលសិក្សា</a:t>
            </a:r>
            <a:r>
              <a:rPr lang="km" sz="900" b="1" i="0" u="none" baseline="0">
                <a:solidFill>
                  <a:schemeClr val="bg2">
                    <a:lumMod val="25000"/>
                  </a:schemeClr>
                </a:solidFill>
                <a:latin typeface="Noto Sans Khmer" panose="020B0502040504020204" pitchFamily="34" charset="0"/>
                <a:cs typeface="Noto Sans Khmer" panose="020B0502040504020204" pitchFamily="34" charset="0"/>
              </a:rPr>
              <a:t>៖ </a:t>
            </a:r>
            <a:r>
              <a:rPr lang="km" sz="900" b="0" i="0" u="none" baseline="0">
                <a:solidFill>
                  <a:schemeClr val="bg2">
                    <a:lumMod val="25000"/>
                  </a:schemeClr>
                </a:solidFill>
                <a:latin typeface="Noto Sans Khmer" panose="020B0502040504020204" pitchFamily="34" charset="0"/>
                <a:cs typeface="Noto Sans Khmer" panose="020B0502040504020204" pitchFamily="34" charset="0"/>
              </a:rPr>
              <a:t>Cyber City</a:t>
            </a:r>
          </a:p>
          <a:p>
            <a:pPr algn="l"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នៅសាលារៀន៖ </a:t>
            </a:r>
            <a:r>
              <a:rPr lang="km" sz="900" b="0" i="0" u="none" baseline="0">
                <a:solidFill>
                  <a:schemeClr val="bg2">
                    <a:lumMod val="25000"/>
                  </a:schemeClr>
                </a:solidFill>
                <a:latin typeface="Noto Sans Khmer" panose="020B0502040504020204" pitchFamily="34" charset="0"/>
                <a:cs typeface="Noto Sans Khmer" panose="020B0502040504020204" pitchFamily="34" charset="0"/>
              </a:rPr>
              <a:t>Cyber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1" name="TextBox 20">
            <a:extLst>
              <a:ext uri="{FF2B5EF4-FFF2-40B4-BE49-F238E27FC236}">
                <a16:creationId xmlns:a16="http://schemas.microsoft.com/office/drawing/2014/main" id="{D4DF6182-B593-84F9-CD8F-5449A2472177}"/>
              </a:ext>
              <a:ext uri="{C183D7F6-B498-43B3-948B-1728B52AA6E4}">
                <adec:decorative xmlns:adec="http://schemas.microsoft.com/office/drawing/2017/decorative" val="0"/>
              </a:ext>
            </a:extLst>
          </p:cNvPr>
          <p:cNvSpPr txBox="1"/>
          <p:nvPr/>
        </p:nvSpPr>
        <p:spPr>
          <a:xfrm>
            <a:off x="9769475" y="2116224"/>
            <a:ext cx="1619079" cy="369332"/>
          </a:xfrm>
          <a:prstGeom prst="rect">
            <a:avLst/>
          </a:prstGeom>
          <a:noFill/>
          <a:ln>
            <a:noFill/>
          </a:ln>
        </p:spPr>
        <p:txBody>
          <a:bodyPr wrap="square" rtlCol="0">
            <a:spAutoFit/>
          </a:bodyPr>
          <a:lstStyle/>
          <a:p>
            <a:pPr algn="r"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SASID៖ </a:t>
            </a:r>
            <a:r>
              <a:rPr lang="km" sz="900" b="0" i="0" u="none" baseline="0">
                <a:solidFill>
                  <a:schemeClr val="bg2">
                    <a:lumMod val="25000"/>
                  </a:schemeClr>
                </a:solidFill>
                <a:latin typeface="Noto Sans Khmer" panose="020B0502040504020204" pitchFamily="34" charset="0"/>
                <a:cs typeface="Noto Sans Khmer" panose="020B0502040504020204" pitchFamily="34" charset="0"/>
              </a:rPr>
              <a:t>9008932695</a:t>
            </a:r>
          </a:p>
          <a:p>
            <a:pPr algn="r"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ថ្ងៃខែឆ្នាំកំណើត៖ </a:t>
            </a:r>
            <a:r>
              <a:rPr lang="km" sz="900" b="0" i="0" u="none" baseline="0">
                <a:solidFill>
                  <a:schemeClr val="bg2">
                    <a:lumMod val="25000"/>
                  </a:schemeClr>
                </a:solidFill>
                <a:latin typeface="Noto Sans Khmer" panose="020B0502040504020204" pitchFamily="34" charset="0"/>
                <a:cs typeface="Noto Sans Khmer" panose="020B0502040504020204" pitchFamily="34" charset="0"/>
              </a:rPr>
              <a:t>09/27/2013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4" name="TextBox 23">
            <a:extLst>
              <a:ext uri="{FF2B5EF4-FFF2-40B4-BE49-F238E27FC236}">
                <a16:creationId xmlns:a16="http://schemas.microsoft.com/office/drawing/2014/main" id="{CC5A55D6-07F8-C06E-8D92-4E8FDF8D81C2}"/>
              </a:ext>
              <a:ext uri="{C183D7F6-B498-43B3-948B-1728B52AA6E4}">
                <adec:decorative xmlns:adec="http://schemas.microsoft.com/office/drawing/2017/decorative" val="0"/>
              </a:ext>
            </a:extLst>
          </p:cNvPr>
          <p:cNvSpPr txBox="1"/>
          <p:nvPr/>
        </p:nvSpPr>
        <p:spPr>
          <a:xfrm>
            <a:off x="7206405" y="2467375"/>
            <a:ext cx="2795467" cy="261610"/>
          </a:xfrm>
          <a:prstGeom prst="rect">
            <a:avLst/>
          </a:prstGeom>
          <a:noFill/>
          <a:ln>
            <a:noFill/>
          </a:ln>
        </p:spPr>
        <p:txBody>
          <a:bodyPr wrap="square" rtlCol="0">
            <a:spAutoFit/>
          </a:bodyPr>
          <a:lstStyle/>
          <a:p>
            <a:pPr algn="l" rtl="0"/>
            <a:r>
              <a:rPr lang="km" sz="1100" b="0" i="0" u="none" baseline="0">
                <a:solidFill>
                  <a:schemeClr val="bg1"/>
                </a:solidFill>
                <a:latin typeface="Noto Sans Khmer" panose="020B0502040504020204" pitchFamily="34" charset="0"/>
                <a:cs typeface="Noto Sans Khmer" panose="020B0502040504020204" pitchFamily="34" charset="0"/>
              </a:rPr>
              <a:t>មុខវិជ្ជា​ភាសាអង់គ្លេស – និទាឃរដូវឆ្នាំ 2025</a:t>
            </a: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9" name="TextBox 28">
            <a:extLst>
              <a:ext uri="{FF2B5EF4-FFF2-40B4-BE49-F238E27FC236}">
                <a16:creationId xmlns:a16="http://schemas.microsoft.com/office/drawing/2014/main" id="{5960E37A-709B-99C5-9A00-D50B52FB400E}"/>
              </a:ext>
              <a:ext uri="{C183D7F6-B498-43B3-948B-1728B52AA6E4}">
                <adec:decorative xmlns:adec="http://schemas.microsoft.com/office/drawing/2017/decorative" val="0"/>
              </a:ext>
            </a:extLst>
          </p:cNvPr>
          <p:cNvSpPr txBox="1"/>
          <p:nvPr/>
        </p:nvSpPr>
        <p:spPr>
          <a:xfrm>
            <a:off x="5607465" y="2796682"/>
            <a:ext cx="520286" cy="369332"/>
          </a:xfrm>
          <a:prstGeom prst="rect">
            <a:avLst/>
          </a:prstGeom>
          <a:noFill/>
          <a:ln>
            <a:noFill/>
          </a:ln>
        </p:spPr>
        <p:txBody>
          <a:bodyPr wrap="square" rtlCol="0">
            <a:spAutoFit/>
          </a:bodyPr>
          <a:lstStyle/>
          <a:p>
            <a:r>
              <a:rPr lang="km" sz="900" b="1">
                <a:solidFill>
                  <a:schemeClr val="bg2">
                    <a:lumMod val="25000"/>
                  </a:schemeClr>
                </a:solidFill>
                <a:latin typeface="Noto Sans Khmer" panose="020B0502040504020204" pitchFamily="34" charset="0"/>
                <a:cs typeface="Noto Sans Khmer" panose="020B0502040504020204" pitchFamily="34" charset="0"/>
              </a:rPr>
              <a:t>លេខ</a:t>
            </a:r>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សំណួរ</a:t>
            </a:r>
          </a:p>
        </p:txBody>
      </p:sp>
      <p:sp>
        <p:nvSpPr>
          <p:cNvPr id="30" name="TextBox 29">
            <a:extLst>
              <a:ext uri="{FF2B5EF4-FFF2-40B4-BE49-F238E27FC236}">
                <a16:creationId xmlns:a16="http://schemas.microsoft.com/office/drawing/2014/main" id="{B4715298-1A08-E989-AAAE-748F9B707655}"/>
              </a:ext>
              <a:ext uri="{C183D7F6-B498-43B3-948B-1728B52AA6E4}">
                <adec:decorative xmlns:adec="http://schemas.microsoft.com/office/drawing/2017/decorative" val="0"/>
              </a:ext>
            </a:extLst>
          </p:cNvPr>
          <p:cNvSpPr txBox="1"/>
          <p:nvPr/>
        </p:nvSpPr>
        <p:spPr>
          <a:xfrm>
            <a:off x="6127751" y="2920507"/>
            <a:ext cx="1242603" cy="223138"/>
          </a:xfrm>
          <a:prstGeom prst="rect">
            <a:avLst/>
          </a:prstGeom>
          <a:noFill/>
          <a:ln>
            <a:noFill/>
          </a:ln>
        </p:spPr>
        <p:txBody>
          <a:bodyPr wrap="square" rtlCol="0">
            <a:spAutoFit/>
          </a:bodyPr>
          <a:lstStyle/>
          <a:p>
            <a:pPr algn="l" rtl="0"/>
            <a:r>
              <a:rPr lang="km" sz="850" b="1" i="0" u="none" baseline="0">
                <a:solidFill>
                  <a:schemeClr val="bg2">
                    <a:lumMod val="25000"/>
                  </a:schemeClr>
                </a:solidFill>
                <a:latin typeface="Noto Sans Khmer" panose="020B0502040504020204" pitchFamily="34" charset="0"/>
                <a:cs typeface="Noto Sans Khmer" panose="020B0502040504020204" pitchFamily="34" charset="0"/>
              </a:rPr>
              <a:t>ប្រភេទនៃការរាយការណ៍</a:t>
            </a: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1" name="TextBox 30">
            <a:extLst>
              <a:ext uri="{FF2B5EF4-FFF2-40B4-BE49-F238E27FC236}">
                <a16:creationId xmlns:a16="http://schemas.microsoft.com/office/drawing/2014/main" id="{ADD5EA91-67A3-208C-D835-03DF5801CE49}"/>
              </a:ext>
              <a:ext uri="{C183D7F6-B498-43B3-948B-1728B52AA6E4}">
                <adec:decorative xmlns:adec="http://schemas.microsoft.com/office/drawing/2017/decorative" val="0"/>
              </a:ext>
            </a:extLst>
          </p:cNvPr>
          <p:cNvSpPr txBox="1"/>
          <p:nvPr/>
        </p:nvSpPr>
        <p:spPr>
          <a:xfrm>
            <a:off x="7286874" y="2849768"/>
            <a:ext cx="1918275" cy="338554"/>
          </a:xfrm>
          <a:prstGeom prst="rect">
            <a:avLst/>
          </a:prstGeom>
          <a:noFill/>
          <a:ln>
            <a:noFill/>
          </a:ln>
        </p:spPr>
        <p:txBody>
          <a:bodyPr wrap="square" rtlCol="0">
            <a:spAutoFit/>
          </a:bodyPr>
          <a:lstStyle/>
          <a:p>
            <a:pPr algn="ctr"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ពិន្ទុដែលទទួលបាន / ពិន្ទុដែលអាចទទួលបាន</a:t>
            </a:r>
          </a:p>
          <a:p>
            <a:pPr algn="ctr"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សិស្សរបស់អ្នក</a:t>
            </a: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2" name="TextBox 31">
            <a:extLst>
              <a:ext uri="{FF2B5EF4-FFF2-40B4-BE49-F238E27FC236}">
                <a16:creationId xmlns:a16="http://schemas.microsoft.com/office/drawing/2014/main" id="{746C1EE1-524A-58F2-2832-714E3BD36033}"/>
              </a:ext>
              <a:ext uri="{C183D7F6-B498-43B3-948B-1728B52AA6E4}">
                <adec:decorative xmlns:adec="http://schemas.microsoft.com/office/drawing/2017/decorative" val="0"/>
              </a:ext>
            </a:extLst>
          </p:cNvPr>
          <p:cNvSpPr txBox="1"/>
          <p:nvPr/>
        </p:nvSpPr>
        <p:spPr>
          <a:xfrm>
            <a:off x="9215239" y="2808627"/>
            <a:ext cx="2084586" cy="215444"/>
          </a:xfrm>
          <a:prstGeom prst="rect">
            <a:avLst/>
          </a:prstGeom>
          <a:noFill/>
          <a:ln>
            <a:noFill/>
          </a:ln>
        </p:spPr>
        <p:txBody>
          <a:bodyPr wrap="square" rtlCol="0">
            <a:spAutoFit/>
          </a:bodyPr>
          <a:lstStyle/>
          <a:p>
            <a:pPr algn="ctr"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ភាគរយនៃពិន្ទុដែលអាចទទួលបាន</a:t>
            </a: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3" name="TextBox 32">
            <a:extLst>
              <a:ext uri="{FF2B5EF4-FFF2-40B4-BE49-F238E27FC236}">
                <a16:creationId xmlns:a16="http://schemas.microsoft.com/office/drawing/2014/main" id="{1EEC8548-DEB3-CD36-4AB1-E0FF2496F502}"/>
              </a:ext>
              <a:ext uri="{C183D7F6-B498-43B3-948B-1728B52AA6E4}">
                <adec:decorative xmlns:adec="http://schemas.microsoft.com/office/drawing/2017/decorative" val="0"/>
              </a:ext>
            </a:extLst>
          </p:cNvPr>
          <p:cNvSpPr txBox="1"/>
          <p:nvPr/>
        </p:nvSpPr>
        <p:spPr>
          <a:xfrm>
            <a:off x="9173600" y="3034740"/>
            <a:ext cx="722511" cy="338554"/>
          </a:xfrm>
          <a:prstGeom prst="rect">
            <a:avLst/>
          </a:prstGeom>
          <a:noFill/>
          <a:ln>
            <a:noFill/>
          </a:ln>
        </p:spPr>
        <p:txBody>
          <a:bodyPr wrap="square" rtlCol="0">
            <a:spAutoFit/>
          </a:bodyPr>
          <a:lstStyle/>
          <a:p>
            <a:pPr algn="ctr"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សាលារៀន (%)</a:t>
            </a:r>
          </a:p>
        </p:txBody>
      </p:sp>
      <p:sp>
        <p:nvSpPr>
          <p:cNvPr id="34" name="TextBox 33">
            <a:extLst>
              <a:ext uri="{FF2B5EF4-FFF2-40B4-BE49-F238E27FC236}">
                <a16:creationId xmlns:a16="http://schemas.microsoft.com/office/drawing/2014/main" id="{2E347DF2-E8FF-8639-7989-076D9894895E}"/>
              </a:ext>
              <a:ext uri="{C183D7F6-B498-43B3-948B-1728B52AA6E4}">
                <adec:decorative xmlns:adec="http://schemas.microsoft.com/office/drawing/2017/decorative" val="0"/>
              </a:ext>
            </a:extLst>
          </p:cNvPr>
          <p:cNvSpPr txBox="1"/>
          <p:nvPr/>
        </p:nvSpPr>
        <p:spPr>
          <a:xfrm>
            <a:off x="9925801" y="3032976"/>
            <a:ext cx="722511" cy="215444"/>
          </a:xfrm>
          <a:prstGeom prst="rect">
            <a:avLst/>
          </a:prstGeom>
          <a:noFill/>
          <a:ln>
            <a:noFill/>
          </a:ln>
        </p:spPr>
        <p:txBody>
          <a:bodyPr wrap="square" rtlCol="0">
            <a:spAutoFit/>
          </a:bodyPr>
          <a:lstStyle/>
          <a:p>
            <a:pPr algn="ctr"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មណ្ឌល (%)</a:t>
            </a:r>
          </a:p>
        </p:txBody>
      </p:sp>
      <p:sp>
        <p:nvSpPr>
          <p:cNvPr id="35" name="TextBox 34">
            <a:extLst>
              <a:ext uri="{FF2B5EF4-FFF2-40B4-BE49-F238E27FC236}">
                <a16:creationId xmlns:a16="http://schemas.microsoft.com/office/drawing/2014/main" id="{11109A72-C766-D2AC-9F69-59DCF4E0765A}"/>
              </a:ext>
              <a:ext uri="{C183D7F6-B498-43B3-948B-1728B52AA6E4}">
                <adec:decorative xmlns:adec="http://schemas.microsoft.com/office/drawing/2017/decorative" val="0"/>
              </a:ext>
            </a:extLst>
          </p:cNvPr>
          <p:cNvSpPr txBox="1"/>
          <p:nvPr/>
        </p:nvSpPr>
        <p:spPr>
          <a:xfrm>
            <a:off x="10622823" y="3028689"/>
            <a:ext cx="722511" cy="215444"/>
          </a:xfrm>
          <a:prstGeom prst="rect">
            <a:avLst/>
          </a:prstGeom>
          <a:noFill/>
          <a:ln>
            <a:noFill/>
          </a:ln>
        </p:spPr>
        <p:txBody>
          <a:bodyPr wrap="square" rtlCol="0">
            <a:spAutoFit/>
          </a:bodyPr>
          <a:lstStyle/>
          <a:p>
            <a:pPr algn="ctr"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រដ្ឋ (%)</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3" name="Rounded Rectangular Callout 10">
            <a:extLst>
              <a:ext uri="{FF2B5EF4-FFF2-40B4-BE49-F238E27FC236}">
                <a16:creationId xmlns:a16="http://schemas.microsoft.com/office/drawing/2014/main" id="{400F906E-154B-ECD1-1791-5520471A9CDF}"/>
              </a:ext>
              <a:ext uri="{C183D7F6-B498-43B3-948B-1728B52AA6E4}">
                <adec:decorative xmlns:adec="http://schemas.microsoft.com/office/drawing/2017/decorative" val="0"/>
              </a:ext>
            </a:extLst>
          </p:cNvPr>
          <p:cNvSpPr/>
          <p:nvPr/>
        </p:nvSpPr>
        <p:spPr>
          <a:xfrm>
            <a:off x="461913" y="2966594"/>
            <a:ext cx="423980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វាបង្ហាញពីលទ្ធភាពដែលសិស្សរបស់អ្នកបានធ្វើលើសំណួរនីមួយៗនៅក្នងការធ្វើតេស្ត។ វារាយបញ្ជីប្រភេទរបាយការណ៍ (ឬផ្នែកសិក្សា) ពិន្ទដែលសិស្សរបស់អ្នកទទួលបាន និងពិន្ទុសរុបដែលអាចទទួល</a:t>
            </a:r>
            <a:br>
              <a:rPr lang="km-KH"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b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បាន។ </a:t>
            </a:r>
          </a:p>
        </p:txBody>
      </p:sp>
      <p:sp>
        <p:nvSpPr>
          <p:cNvPr id="44" name="TextBox 43">
            <a:extLst>
              <a:ext uri="{FF2B5EF4-FFF2-40B4-BE49-F238E27FC236}">
                <a16:creationId xmlns:a16="http://schemas.microsoft.com/office/drawing/2014/main" id="{98EE2B5F-9BD5-2EA1-3E54-9FD3E98BB343}"/>
              </a:ext>
              <a:ext uri="{C183D7F6-B498-43B3-948B-1728B52AA6E4}">
                <adec:decorative xmlns:adec="http://schemas.microsoft.com/office/drawing/2017/decorative" val="0"/>
              </a:ext>
            </a:extLst>
          </p:cNvPr>
          <p:cNvSpPr txBox="1"/>
          <p:nvPr/>
        </p:nvSpPr>
        <p:spPr>
          <a:xfrm>
            <a:off x="6077230" y="3185749"/>
            <a:ext cx="677671" cy="3098028"/>
          </a:xfrm>
          <a:prstGeom prst="rect">
            <a:avLst/>
          </a:prstGeom>
          <a:noFill/>
          <a:ln>
            <a:noFill/>
          </a:ln>
        </p:spPr>
        <p:txBody>
          <a:bodyPr wrap="square" rtlCol="0">
            <a:spAutoFit/>
          </a:bodyPr>
          <a:lstStyle/>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ភាសា</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ភាសា</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ការសរសេរ</a:t>
            </a: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8" name="TextBox 57">
            <a:extLst>
              <a:ext uri="{FF2B5EF4-FFF2-40B4-BE49-F238E27FC236}">
                <a16:creationId xmlns:a16="http://schemas.microsoft.com/office/drawing/2014/main" id="{CF37DFEB-729D-4BD6-C0FC-6CB605D0CEC6}"/>
              </a:ext>
              <a:ext uri="{C183D7F6-B498-43B3-948B-1728B52AA6E4}">
                <adec:decorative xmlns:adec="http://schemas.microsoft.com/office/drawing/2017/decorative" val="0"/>
              </a:ext>
            </a:extLst>
          </p:cNvPr>
          <p:cNvSpPr txBox="1"/>
          <p:nvPr/>
        </p:nvSpPr>
        <p:spPr>
          <a:xfrm>
            <a:off x="7927921" y="3180134"/>
            <a:ext cx="677671" cy="3098028"/>
          </a:xfrm>
          <a:prstGeom prst="rect">
            <a:avLst/>
          </a:prstGeom>
          <a:noFill/>
          <a:ln>
            <a:noFill/>
          </a:ln>
        </p:spPr>
        <p:txBody>
          <a:bodyPr wrap="square" rtlCol="0">
            <a:spAutoFit/>
          </a:bodyPr>
          <a:lstStyle/>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0 នៃ 2</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2 នៃ 2</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0 នៃ 1</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3 នៃ 3</a:t>
            </a:r>
          </a:p>
          <a:p>
            <a:pPr algn="ctr"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4 នៃ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72" name="TextBox 71">
            <a:extLst>
              <a:ext uri="{FF2B5EF4-FFF2-40B4-BE49-F238E27FC236}">
                <a16:creationId xmlns:a16="http://schemas.microsoft.com/office/drawing/2014/main" id="{1E4941AF-8632-1734-5E46-BFE5D59EA86C}"/>
              </a:ext>
              <a:ext uri="{C183D7F6-B498-43B3-948B-1728B52AA6E4}">
                <adec:decorative xmlns:adec="http://schemas.microsoft.com/office/drawing/2017/decorative" val="0"/>
              </a:ext>
            </a:extLst>
          </p:cNvPr>
          <p:cNvSpPr txBox="1"/>
          <p:nvPr/>
        </p:nvSpPr>
        <p:spPr>
          <a:xfrm>
            <a:off x="5645447" y="5732901"/>
            <a:ext cx="677671" cy="525016"/>
          </a:xfrm>
          <a:prstGeom prst="rect">
            <a:avLst/>
          </a:prstGeom>
          <a:noFill/>
          <a:ln>
            <a:noFill/>
          </a:ln>
        </p:spPr>
        <p:txBody>
          <a:bodyPr wrap="square" rtlCol="0">
            <a:spAutoFit/>
          </a:bodyPr>
          <a:lstStyle/>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12 CV</a:t>
            </a:r>
          </a:p>
          <a:p>
            <a:pPr algn="l" rtl="0">
              <a:lnSpc>
                <a:spcPct val="190000"/>
              </a:lnSpc>
            </a:pPr>
            <a:r>
              <a:rPr lang="km" sz="800" b="0" i="0" u="none" baseline="0">
                <a:solidFill>
                  <a:schemeClr val="bg2">
                    <a:lumMod val="25000"/>
                  </a:schemeClr>
                </a:solidFill>
                <a:latin typeface="Noto Sans Khmer" panose="020B0502040504020204" pitchFamily="34" charset="0"/>
                <a:cs typeface="Noto Sans Khmer" panose="020B0502040504020204" pitchFamily="34" charset="0"/>
              </a:rPr>
              <a:t>12 ID</a:t>
            </a:r>
          </a:p>
        </p:txBody>
      </p:sp>
      <p:sp>
        <p:nvSpPr>
          <p:cNvPr id="7" name="Slide Number Placeholder 6">
            <a:extLst>
              <a:ext uri="{FF2B5EF4-FFF2-40B4-BE49-F238E27FC236}">
                <a16:creationId xmlns:a16="http://schemas.microsoft.com/office/drawing/2014/main" id="{0C2BE0B1-D452-269E-E2B6-52163438CB01}"/>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17</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 uri="{C183D7F6-B498-43B3-948B-1728B52AA6E4}">
                <adec:decorative xmlns:adec="http://schemas.microsoft.com/office/drawing/2017/decorative" val="0"/>
              </a:ext>
            </a:extLst>
          </p:cNvPr>
          <p:cNvSpPr>
            <a:spLocks noGrp="1"/>
          </p:cNvSpPr>
          <p:nvPr>
            <p:ph type="title"/>
          </p:nvPr>
        </p:nvSpPr>
        <p:spPr>
          <a:xfrm>
            <a:off x="12359" y="1492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ការមើលលទ្ធផលលម្អិត (បន្ត)</a:t>
            </a:r>
          </a:p>
        </p:txBody>
      </p:sp>
      <p:pic>
        <p:nvPicPr>
          <p:cNvPr id="19" name="Picture 18" descr="រូបថតអេក្រង់អំពីសេចក្តីពន្យល់លទ្ធផលលម្អិត។&#10;">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latin typeface="Noto Sans Khmer" panose="020B0502040504020204" pitchFamily="34" charset="0"/>
              <a:cs typeface="Noto Sans Khmer" panose="020B0502040504020204" pitchFamily="34" charset="0"/>
            </a:endParaRPr>
          </a:p>
        </p:txBody>
      </p:sp>
      <p:sp>
        <p:nvSpPr>
          <p:cNvPr id="2" name="TextBox 1">
            <a:extLst>
              <a:ext uri="{FF2B5EF4-FFF2-40B4-BE49-F238E27FC236}">
                <a16:creationId xmlns:a16="http://schemas.microsoft.com/office/drawing/2014/main" id="{EF4B074F-BCDF-CBB1-B7F4-B34AC06B1C58}"/>
              </a:ext>
              <a:ext uri="{C183D7F6-B498-43B3-948B-1728B52AA6E4}">
                <adec:decorative xmlns:adec="http://schemas.microsoft.com/office/drawing/2017/decorative" val="0"/>
              </a:ext>
            </a:extLst>
          </p:cNvPr>
          <p:cNvSpPr txBox="1"/>
          <p:nvPr/>
        </p:nvSpPr>
        <p:spPr>
          <a:xfrm>
            <a:off x="4886324" y="1621798"/>
            <a:ext cx="800102" cy="1888274"/>
          </a:xfrm>
          <a:prstGeom prst="rect">
            <a:avLst/>
          </a:prstGeom>
          <a:noFill/>
          <a:ln>
            <a:noFill/>
          </a:ln>
        </p:spPr>
        <p:txBody>
          <a:bodyPr wrap="square" rtlCol="0">
            <a:spAutoFit/>
          </a:bodyPr>
          <a:lstStyle/>
          <a:p>
            <a:pPr algn="l"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ភាសា</a:t>
            </a:r>
          </a:p>
          <a:p>
            <a:pPr algn="l"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ការសរសេរ</a:t>
            </a:r>
          </a:p>
          <a:p>
            <a:pPr algn="l"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ការអាន</a:t>
            </a:r>
          </a:p>
          <a:p>
            <a:pPr algn="l"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ភាសា</a:t>
            </a: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4" name="TextBox 13">
            <a:extLst>
              <a:ext uri="{FF2B5EF4-FFF2-40B4-BE49-F238E27FC236}">
                <a16:creationId xmlns:a16="http://schemas.microsoft.com/office/drawing/2014/main" id="{85A80111-069D-9DDB-4869-9D8E95AD79F6}"/>
              </a:ext>
              <a:ext uri="{C183D7F6-B498-43B3-948B-1728B52AA6E4}">
                <adec:decorative xmlns:adec="http://schemas.microsoft.com/office/drawing/2017/decorative" val="0"/>
              </a:ext>
            </a:extLst>
          </p:cNvPr>
          <p:cNvSpPr txBox="1"/>
          <p:nvPr/>
        </p:nvSpPr>
        <p:spPr>
          <a:xfrm>
            <a:off x="9032821" y="1610879"/>
            <a:ext cx="677671" cy="1888274"/>
          </a:xfrm>
          <a:prstGeom prst="rect">
            <a:avLst/>
          </a:prstGeom>
          <a:noFill/>
          <a:ln>
            <a:noFill/>
          </a:ln>
        </p:spPr>
        <p:txBody>
          <a:bodyPr wrap="square" rtlCol="0">
            <a:spAutoFit/>
          </a:bodyPr>
          <a:lstStyle/>
          <a:p>
            <a:pPr algn="ctr"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1 នៃ 3</a:t>
            </a:r>
          </a:p>
          <a:p>
            <a:pPr algn="ctr"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1 នៃ 4</a:t>
            </a:r>
          </a:p>
          <a:p>
            <a:pPr algn="ctr"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1 នៃ 1</a:t>
            </a:r>
          </a:p>
          <a:p>
            <a:pPr algn="ctr" rtl="0">
              <a:lnSpc>
                <a:spcPct val="190000"/>
              </a:lnSpc>
            </a:pPr>
            <a:r>
              <a:rPr lang="km" sz="1050" b="0" i="0" u="none" baseline="0">
                <a:solidFill>
                  <a:schemeClr val="bg2">
                    <a:lumMod val="25000"/>
                  </a:schemeClr>
                </a:solidFill>
                <a:latin typeface="Noto Sans Khmer" panose="020B0502040504020204" pitchFamily="34" charset="0"/>
                <a:cs typeface="Noto Sans Khmer" panose="020B0502040504020204" pitchFamily="34" charset="0"/>
              </a:rPr>
              <a:t>2 នៃ 2</a:t>
            </a:r>
          </a:p>
        </p:txBody>
      </p:sp>
      <p:sp>
        <p:nvSpPr>
          <p:cNvPr id="24" name="TextBox 23">
            <a:extLst>
              <a:ext uri="{FF2B5EF4-FFF2-40B4-BE49-F238E27FC236}">
                <a16:creationId xmlns:a16="http://schemas.microsoft.com/office/drawing/2014/main" id="{BEEE0F5C-CE18-D7F2-4A39-43A4B2071C7C}"/>
              </a:ext>
              <a:ext uri="{C183D7F6-B498-43B3-948B-1728B52AA6E4}">
                <adec:decorative xmlns:adec="http://schemas.microsoft.com/office/drawing/2017/decorative" val="0"/>
              </a:ext>
            </a:extLst>
          </p:cNvPr>
          <p:cNvSpPr txBox="1"/>
          <p:nvPr/>
        </p:nvSpPr>
        <p:spPr>
          <a:xfrm>
            <a:off x="4800599" y="3550861"/>
            <a:ext cx="1923536" cy="319446"/>
          </a:xfrm>
          <a:prstGeom prst="rect">
            <a:avLst/>
          </a:prstGeom>
          <a:solidFill>
            <a:srgbClr val="DDDDDD"/>
          </a:solidFill>
          <a:ln>
            <a:noFill/>
          </a:ln>
        </p:spPr>
        <p:txBody>
          <a:bodyPr wrap="square" rtlCol="0">
            <a:spAutoFit/>
          </a:bodyPr>
          <a:lstStyle/>
          <a:p>
            <a:pPr algn="l" rtl="0">
              <a:lnSpc>
                <a:spcPct val="190000"/>
              </a:lnSpc>
            </a:pPr>
            <a:r>
              <a:rPr lang="km" sz="900" b="1" i="0" u="none" baseline="0" dirty="0">
                <a:solidFill>
                  <a:schemeClr val="bg2">
                    <a:lumMod val="25000"/>
                  </a:schemeClr>
                </a:solidFill>
                <a:latin typeface="Noto Sans Khmer" panose="020B0502040504020204" pitchFamily="34" charset="0"/>
                <a:cs typeface="Noto Sans Khmer" panose="020B0502040504020204" pitchFamily="34" charset="0"/>
              </a:rPr>
              <a:t>ពិន្ទុសំណេរតែងសេចក្តី</a:t>
            </a:r>
          </a:p>
        </p:txBody>
      </p:sp>
      <p:sp>
        <p:nvSpPr>
          <p:cNvPr id="25" name="TextBox 24">
            <a:extLst>
              <a:ext uri="{FF2B5EF4-FFF2-40B4-BE49-F238E27FC236}">
                <a16:creationId xmlns:a16="http://schemas.microsoft.com/office/drawing/2014/main" id="{7C07E3EE-AE1D-FDAA-0A89-F1F6DF70DD3F}"/>
              </a:ext>
              <a:ext uri="{C183D7F6-B498-43B3-948B-1728B52AA6E4}">
                <adec:decorative xmlns:adec="http://schemas.microsoft.com/office/drawing/2017/decorative" val="0"/>
              </a:ext>
            </a:extLst>
          </p:cNvPr>
          <p:cNvSpPr txBox="1"/>
          <p:nvPr/>
        </p:nvSpPr>
        <p:spPr>
          <a:xfrm>
            <a:off x="4800599" y="3914522"/>
            <a:ext cx="1923536" cy="319446"/>
          </a:xfrm>
          <a:prstGeom prst="rect">
            <a:avLst/>
          </a:prstGeom>
          <a:solidFill>
            <a:srgbClr val="DDDDDD"/>
          </a:solidFill>
          <a:ln>
            <a:noFill/>
          </a:ln>
        </p:spPr>
        <p:txBody>
          <a:bodyPr wrap="square" rtlCol="0">
            <a:spAutoFit/>
          </a:bodyPr>
          <a:lstStyle/>
          <a:p>
            <a:pPr algn="l" rtl="0">
              <a:lnSpc>
                <a:spcPct val="190000"/>
              </a:lnSpc>
            </a:pPr>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ពិន្ទុអភិវឌ្ឍគំនិតតែងសេចក្តី</a:t>
            </a:r>
          </a:p>
        </p:txBody>
      </p:sp>
      <p:sp>
        <p:nvSpPr>
          <p:cNvPr id="3" name="Rounded Rectangular Callout 11">
            <a:extLst>
              <a:ext uri="{FF2B5EF4-FFF2-40B4-BE49-F238E27FC236}">
                <a16:creationId xmlns:a16="http://schemas.microsoft.com/office/drawing/2014/main" id="{A15DCE56-82E4-9CB1-BF99-3839830138BA}"/>
              </a:ext>
              <a:ext uri="{C183D7F6-B498-43B3-948B-1728B52AA6E4}">
                <adec:decorative xmlns:adec="http://schemas.microsoft.com/office/drawing/2017/decorative" val="0"/>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ដាក់ម៉ៅស៍លើរង្វង់នៅផ្នែកខាងក្រោមនៃផ្ទាំង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Detailed Results (លទ្ធិផលលម្អិត)</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ដើម្បីយល់ពីអក្សរកាត់ដែល អ្នកអាចនឹងឃើញនៅលើរបាយការណ៍របស់សិស្សរបស់អ្នក។</a:t>
            </a:r>
          </a:p>
        </p:txBody>
      </p:sp>
      <p:sp>
        <p:nvSpPr>
          <p:cNvPr id="7" name="Slide Number Placeholder 6">
            <a:extLst>
              <a:ext uri="{FF2B5EF4-FFF2-40B4-BE49-F238E27FC236}">
                <a16:creationId xmlns:a16="http://schemas.microsoft.com/office/drawing/2014/main" id="{138C0F9F-DD40-C879-BC4C-73E74A44A010}"/>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18</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 uri="{C183D7F6-B498-43B3-948B-1728B52AA6E4}">
                <adec:decorative xmlns:adec="http://schemas.microsoft.com/office/drawing/2017/decorative" val="0"/>
              </a:ext>
            </a:extLst>
          </p:cNvPr>
          <p:cNvSpPr>
            <a:spLocks noGrp="1"/>
          </p:cNvSpPr>
          <p:nvPr>
            <p:ph type="title"/>
          </p:nvPr>
        </p:nvSpPr>
        <p:spPr>
          <a:xfrm>
            <a:off x="1192344" y="2804266"/>
            <a:ext cx="9807309" cy="624734"/>
          </a:xfrm>
        </p:spPr>
        <p:txBody>
          <a:bodyPr>
            <a:noAutofit/>
          </a:bodyPr>
          <a:lstStyle/>
          <a:p>
            <a:pPr algn="ctr" rtl="0"/>
            <a:r>
              <a:rPr lang="km" sz="66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 MCAS-Alt</a:t>
            </a:r>
          </a:p>
        </p:txBody>
      </p:sp>
      <p:sp>
        <p:nvSpPr>
          <p:cNvPr id="10" name="Slide Number Placeholder 6">
            <a:extLst>
              <a:ext uri="{FF2B5EF4-FFF2-40B4-BE49-F238E27FC236}">
                <a16:creationId xmlns:a16="http://schemas.microsoft.com/office/drawing/2014/main" id="{7448C352-8AA1-3516-C973-AFBB6C6F5A9D}"/>
              </a:ext>
              <a:ext uri="{C183D7F6-B498-43B3-948B-1728B52AA6E4}">
                <adec:decorative xmlns:adec="http://schemas.microsoft.com/office/drawing/2017/decorative" val="0"/>
              </a:ext>
            </a:extLst>
          </p:cNvPr>
          <p:cNvSpPr>
            <a:spLocks noGrp="1"/>
          </p:cNvSpPr>
          <p:nvPr>
            <p:ph type="sldNum" sz="quarter" idx="12"/>
          </p:nvPr>
        </p:nvSpPr>
        <p:spPr>
          <a:xfrm>
            <a:off x="12359" y="6280009"/>
            <a:ext cx="684758" cy="428041"/>
          </a:xfrm>
        </p:spPr>
        <p:txBody>
          <a:bodyPr/>
          <a:lstStyle/>
          <a:p>
            <a:pPr algn="r" rtl="0"/>
            <a:fld id="{C27A4083-C157-40BE-919B-D8790BE1AD5A}" type="slidenum">
              <a:rPr sz="2800">
                <a:solidFill>
                  <a:srgbClr val="1A4785"/>
                </a:solidFill>
                <a:latin typeface="Aptos" panose="020B0004020202020204" pitchFamily="34" charset="0"/>
              </a:rPr>
              <a:t>19</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 uri="{C183D7F6-B498-43B3-948B-1728B52AA6E4}">
                <adec:decorative xmlns:adec="http://schemas.microsoft.com/office/drawing/2017/decorative" val="0"/>
              </a:ext>
            </a:extLst>
          </p:cNvPr>
          <p:cNvSpPr>
            <a:spLocks noGrp="1"/>
          </p:cNvSpPr>
          <p:nvPr>
            <p:ph type="title"/>
          </p:nvPr>
        </p:nvSpPr>
        <p:spPr>
          <a:xfrm>
            <a:off x="12358" y="149950"/>
            <a:ext cx="11250587"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ការចាប់ផ្តើម៖ អ្នកប្រើប្រាស់លើកដំបូង</a:t>
            </a:r>
          </a:p>
        </p:txBody>
      </p:sp>
      <p:sp>
        <p:nvSpPr>
          <p:cNvPr id="3" name="TextBox 2">
            <a:extLst>
              <a:ext uri="{FF2B5EF4-FFF2-40B4-BE49-F238E27FC236}">
                <a16:creationId xmlns:a16="http://schemas.microsoft.com/office/drawing/2014/main" id="{6B395BE4-A72D-FB3F-AC20-710F9266AFCE}"/>
              </a:ext>
              <a:ext uri="{C183D7F6-B498-43B3-948B-1728B52AA6E4}">
                <adec:decorative xmlns:adec="http://schemas.microsoft.com/office/drawing/2017/decorative" val="0"/>
              </a:ext>
            </a:extLst>
          </p:cNvPr>
          <p:cNvSpPr txBox="1"/>
          <p:nvPr/>
        </p:nvSpPr>
        <p:spPr>
          <a:xfrm>
            <a:off x="672108" y="5956843"/>
            <a:ext cx="3682674" cy="646331"/>
          </a:xfrm>
          <a:prstGeom prst="rect">
            <a:avLst/>
          </a:prstGeom>
          <a:noFill/>
        </p:spPr>
        <p:txBody>
          <a:bodyPr wrap="square" rtlCol="0">
            <a:spAutoFit/>
          </a:bodyPr>
          <a:lstStyle/>
          <a:p>
            <a:pPr algn="l" rtl="0"/>
            <a:r>
              <a:rPr lang="km" sz="1200" b="1" i="0" u="none" baseline="0" dirty="0">
                <a:latin typeface="Noto Sans Khmer" panose="020B0502040504020204" pitchFamily="34" charset="0"/>
                <a:cs typeface="Noto Sans Khmer" panose="020B0502040504020204" pitchFamily="34" charset="0"/>
              </a:rPr>
              <a:t>ចំណាំ៖ </a:t>
            </a:r>
            <a:r>
              <a:rPr lang="km" sz="1200" b="0" i="0" u="none" baseline="0" dirty="0">
                <a:latin typeface="Noto Sans Khmer" panose="020B0502040504020204" pitchFamily="34" charset="0"/>
                <a:cs typeface="Noto Sans Khmer" panose="020B0502040504020204" pitchFamily="34" charset="0"/>
              </a:rPr>
              <a:t>រូបភាពថតអេក្រង់នៅក្នុងមគ្គុទ្ទេសក៍នេះត្រូវបានបកប្រែសម្រាប់ជាឯកសារយោងរបស់អ្នកប៉ុណ្ណោះ។ គេហទំព័រ MCAS Family Portal នឹងបង្ហាញជាភាសាអង់គ្លេស ឬអេស្ប៉ាញប៉ុណ្ណោះ។</a:t>
            </a:r>
          </a:p>
        </p:txBody>
      </p:sp>
      <p:pic>
        <p:nvPicPr>
          <p:cNvPr id="10" name="Picture 9" descr="រូបថតអេក្រង់នៃទំព័រដើមអំពីផតថលគ្រួសាររបស់ MCAS ដែលអ្នកប្រើជាលើកដំបូងអាចចុះឈ្មោះ និងឡុកចូលផតថលនោះដោយប្រើកូដចុះឈ្មោះរបស់សិស្ស និងថ្ងៃខែឆ្នាំកំណើតរបស់ពួកគេ។&#10;&#10;&#10;">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6" name="TextBox 15">
            <a:extLst>
              <a:ext uri="{FF2B5EF4-FFF2-40B4-BE49-F238E27FC236}">
                <a16:creationId xmlns:a16="http://schemas.microsoft.com/office/drawing/2014/main" id="{A88DB2E3-8B64-BB47-DD13-D3FA2AEBBFB4}"/>
              </a:ext>
              <a:ext uri="{C183D7F6-B498-43B3-948B-1728B52AA6E4}">
                <adec:decorative xmlns:adec="http://schemas.microsoft.com/office/drawing/2017/decorative" val="0"/>
              </a:ext>
            </a:extLst>
          </p:cNvPr>
          <p:cNvSpPr txBox="1"/>
          <p:nvPr/>
        </p:nvSpPr>
        <p:spPr>
          <a:xfrm>
            <a:off x="6405555" y="1122083"/>
            <a:ext cx="2151322" cy="461665"/>
          </a:xfrm>
          <a:prstGeom prst="rect">
            <a:avLst/>
          </a:prstGeom>
          <a:noFill/>
          <a:ln>
            <a:noFill/>
          </a:ln>
        </p:spPr>
        <p:txBody>
          <a:bodyPr wrap="square" rtlCol="0">
            <a:spAutoFit/>
          </a:bodyPr>
          <a:lstStyle/>
          <a:p>
            <a:pPr algn="l" rtl="0"/>
            <a:r>
              <a:rPr lang="km" sz="1200" b="0" i="0" u="none" baseline="0" dirty="0">
                <a:latin typeface="Aptos Slab Light" panose="020F05020202040A0204" pitchFamily="34" charset="0"/>
                <a:cs typeface="Noto Sans Khmer" panose="020B0502040504020204" pitchFamily="34" charset="0"/>
              </a:rPr>
              <a:t>នាយកដ្ឋានអប់រំបឋមសិក្សា </a:t>
            </a:r>
            <a:br>
              <a:rPr lang="km" sz="1200" dirty="0">
                <a:latin typeface="Aptos Slab Light" panose="020F05020202040A0204" pitchFamily="34" charset="0"/>
                <a:cs typeface="Noto Sans Khmer" panose="020B0502040504020204" pitchFamily="34" charset="0"/>
              </a:rPr>
            </a:br>
            <a:r>
              <a:rPr lang="km" sz="1200" b="0" i="0" u="none" baseline="0" dirty="0">
                <a:latin typeface="Aptos Slab Light" panose="020F05020202040A0204" pitchFamily="34" charset="0"/>
                <a:cs typeface="Noto Sans Khmer" panose="020B0502040504020204" pitchFamily="34" charset="0"/>
              </a:rPr>
              <a:t>និងមធ្យមសិក្សា</a:t>
            </a:r>
          </a:p>
        </p:txBody>
      </p:sp>
      <p:sp>
        <p:nvSpPr>
          <p:cNvPr id="12" name="TextBox 11">
            <a:extLst>
              <a:ext uri="{FF2B5EF4-FFF2-40B4-BE49-F238E27FC236}">
                <a16:creationId xmlns:a16="http://schemas.microsoft.com/office/drawing/2014/main" id="{B3A7440F-63C4-F8EA-E975-49AE8EBC9A0D}"/>
              </a:ext>
              <a:ext uri="{C183D7F6-B498-43B3-948B-1728B52AA6E4}">
                <adec:decorative xmlns:adec="http://schemas.microsoft.com/office/drawing/2017/decorative" val="0"/>
              </a:ext>
            </a:extLst>
          </p:cNvPr>
          <p:cNvSpPr txBox="1"/>
          <p:nvPr/>
        </p:nvSpPr>
        <p:spPr>
          <a:xfrm>
            <a:off x="9153433" y="1122083"/>
            <a:ext cx="2181317" cy="430887"/>
          </a:xfrm>
          <a:prstGeom prst="rect">
            <a:avLst/>
          </a:prstGeom>
          <a:solidFill>
            <a:srgbClr val="FFFFFF"/>
          </a:solidFill>
          <a:ln>
            <a:noFill/>
          </a:ln>
        </p:spPr>
        <p:txBody>
          <a:bodyPr wrap="square" rtlCol="0">
            <a:spAutoFit/>
          </a:bodyPr>
          <a:lstStyle/>
          <a:p>
            <a:pPr algn="l" rtl="0"/>
            <a:r>
              <a:rPr lang="km" sz="1100" b="1" i="1" u="none" baseline="0">
                <a:solidFill>
                  <a:srgbClr val="224781"/>
                </a:solidFill>
                <a:latin typeface="Noto Sans Khmer" panose="020B0502040504020204" pitchFamily="34" charset="0"/>
                <a:cs typeface="Noto Sans Khmer" panose="020B0502040504020204" pitchFamily="34" charset="0"/>
              </a:rPr>
              <a:t>ចូលគណនីដើម្បីមើលលទ្ធផល MCAS របស់សិស្សអ្នក</a:t>
            </a: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8" name="TextBox 7">
            <a:extLst>
              <a:ext uri="{FF2B5EF4-FFF2-40B4-BE49-F238E27FC236}">
                <a16:creationId xmlns:a16="http://schemas.microsoft.com/office/drawing/2014/main" id="{64BB2C83-2102-3F08-121D-4D0285B06D23}"/>
              </a:ext>
              <a:ext uri="{C183D7F6-B498-43B3-948B-1728B52AA6E4}">
                <adec:decorative xmlns:adec="http://schemas.microsoft.com/office/drawing/2017/decorative" val="0"/>
              </a:ext>
            </a:extLst>
          </p:cNvPr>
          <p:cNvSpPr txBox="1"/>
          <p:nvPr/>
        </p:nvSpPr>
        <p:spPr>
          <a:xfrm>
            <a:off x="4573412" y="1969220"/>
            <a:ext cx="1870243" cy="307777"/>
          </a:xfrm>
          <a:prstGeom prst="rect">
            <a:avLst/>
          </a:prstGeom>
          <a:noFill/>
          <a:ln>
            <a:noFill/>
          </a:ln>
        </p:spPr>
        <p:txBody>
          <a:bodyPr wrap="square" rtlCol="0">
            <a:spAutoFit/>
          </a:bodyPr>
          <a:lstStyle/>
          <a:p>
            <a:pPr algn="l" rtl="0"/>
            <a:r>
              <a:rPr lang="km" sz="1400" b="0" i="0" u="none" baseline="0" dirty="0">
                <a:solidFill>
                  <a:schemeClr val="bg2">
                    <a:lumMod val="25000"/>
                  </a:schemeClr>
                </a:solidFill>
                <a:latin typeface="Noto Sans Khmer" panose="020B0502040504020204" pitchFamily="34" charset="0"/>
                <a:cs typeface="Noto Sans Khmer" panose="020B0502040504020204" pitchFamily="34" charset="0"/>
              </a:rPr>
              <a:t>អ្នកប្រើប្រាស់ជាលើកដំបូង</a:t>
            </a:r>
          </a:p>
        </p:txBody>
      </p:sp>
      <p:sp>
        <p:nvSpPr>
          <p:cNvPr id="2" name="TextBox 1">
            <a:extLst>
              <a:ext uri="{FF2B5EF4-FFF2-40B4-BE49-F238E27FC236}">
                <a16:creationId xmlns:a16="http://schemas.microsoft.com/office/drawing/2014/main" id="{DADD44E4-7AA0-AC67-DAE7-948F1A08F4B1}"/>
              </a:ext>
              <a:ext uri="{C183D7F6-B498-43B3-948B-1728B52AA6E4}">
                <adec:decorative xmlns:adec="http://schemas.microsoft.com/office/drawing/2017/decorative" val="0"/>
              </a:ext>
            </a:extLst>
          </p:cNvPr>
          <p:cNvSpPr txBox="1"/>
          <p:nvPr/>
        </p:nvSpPr>
        <p:spPr>
          <a:xfrm>
            <a:off x="4640095" y="2665381"/>
            <a:ext cx="3229583" cy="430887"/>
          </a:xfrm>
          <a:prstGeom prst="rect">
            <a:avLst/>
          </a:prstGeom>
          <a:solidFill>
            <a:srgbClr val="F9F9F9"/>
          </a:solidFill>
          <a:ln>
            <a:solidFill>
              <a:srgbClr val="F9F9F9"/>
            </a:solidFill>
          </a:ln>
        </p:spPr>
        <p:txBody>
          <a:bodyPr wrap="square" rtlCol="0">
            <a:spAutoFit/>
          </a:bodyPr>
          <a:lstStyle/>
          <a:p>
            <a:pPr algn="l" rtl="0"/>
            <a:r>
              <a:rPr lang="km" sz="1100" b="0" i="0" u="none" baseline="0" dirty="0">
                <a:solidFill>
                  <a:schemeClr val="bg2">
                    <a:lumMod val="25000"/>
                  </a:schemeClr>
                </a:solidFill>
                <a:latin typeface="Noto Sans Khmer" panose="020B0502040504020204" pitchFamily="34" charset="0"/>
                <a:cs typeface="Noto Sans Khmer" panose="020B0502040504020204" pitchFamily="34" charset="0"/>
              </a:rPr>
              <a:t>បញ្ចូលលេខកូដចុះឈ្មោះសិស្សរបស់អ្នក និង</a:t>
            </a:r>
            <a:br>
              <a:rPr lang="km-KH" sz="1100" b="0" i="0" u="none" baseline="0" dirty="0">
                <a:solidFill>
                  <a:schemeClr val="bg2">
                    <a:lumMod val="25000"/>
                  </a:schemeClr>
                </a:solidFill>
                <a:latin typeface="Noto Sans Khmer" panose="020B0502040504020204" pitchFamily="34" charset="0"/>
                <a:cs typeface="Noto Sans Khmer" panose="020B0502040504020204" pitchFamily="34" charset="0"/>
              </a:rPr>
            </a:br>
            <a:r>
              <a:rPr lang="km" sz="1100" b="0" i="0" u="none" baseline="0" dirty="0">
                <a:solidFill>
                  <a:schemeClr val="bg2">
                    <a:lumMod val="25000"/>
                  </a:schemeClr>
                </a:solidFill>
                <a:latin typeface="Noto Sans Khmer" panose="020B0502040504020204" pitchFamily="34" charset="0"/>
                <a:cs typeface="Noto Sans Khmer" panose="020B0502040504020204" pitchFamily="34" charset="0"/>
              </a:rPr>
              <a:t>ថ្ងៃខែឆ្នាំកំណើត។</a:t>
            </a:r>
          </a:p>
        </p:txBody>
      </p:sp>
      <p:sp>
        <p:nvSpPr>
          <p:cNvPr id="19" name="TextBox 18">
            <a:extLst>
              <a:ext uri="{FF2B5EF4-FFF2-40B4-BE49-F238E27FC236}">
                <a16:creationId xmlns:a16="http://schemas.microsoft.com/office/drawing/2014/main" id="{ECC964DB-B10F-F51A-9B91-A355B74A8700}"/>
              </a:ext>
              <a:ext uri="{C183D7F6-B498-43B3-948B-1728B52AA6E4}">
                <adec:decorative xmlns:adec="http://schemas.microsoft.com/office/drawing/2017/decorative" val="0"/>
              </a:ext>
            </a:extLst>
          </p:cNvPr>
          <p:cNvSpPr txBox="1"/>
          <p:nvPr/>
        </p:nvSpPr>
        <p:spPr>
          <a:xfrm>
            <a:off x="4716295" y="3265736"/>
            <a:ext cx="1532107" cy="261610"/>
          </a:xfrm>
          <a:prstGeom prst="rect">
            <a:avLst/>
          </a:prstGeom>
          <a:solidFill>
            <a:srgbClr val="F9F9F9"/>
          </a:solidFill>
          <a:ln>
            <a:solidFill>
              <a:srgbClr val="F9F9F9"/>
            </a:solidFill>
          </a:ln>
        </p:spPr>
        <p:txBody>
          <a:bodyPr wrap="square" rtlCol="0">
            <a:spAutoFit/>
          </a:bodyPr>
          <a:lstStyle/>
          <a:p>
            <a:pPr algn="l" rtl="0"/>
            <a:r>
              <a:rPr lang="km" sz="1100" b="1" i="0" u="none" baseline="0" dirty="0">
                <a:solidFill>
                  <a:schemeClr val="bg2">
                    <a:lumMod val="25000"/>
                  </a:schemeClr>
                </a:solidFill>
                <a:latin typeface="Noto Sans Khmer" panose="020B0502040504020204" pitchFamily="34" charset="0"/>
                <a:cs typeface="Noto Sans Khmer" panose="020B0502040504020204" pitchFamily="34" charset="0"/>
              </a:rPr>
              <a:t>លេខកូដចុះឈ្មោះ៖</a:t>
            </a:r>
          </a:p>
        </p:txBody>
      </p:sp>
      <p:sp>
        <p:nvSpPr>
          <p:cNvPr id="20" name="TextBox 19">
            <a:extLst>
              <a:ext uri="{FF2B5EF4-FFF2-40B4-BE49-F238E27FC236}">
                <a16:creationId xmlns:a16="http://schemas.microsoft.com/office/drawing/2014/main" id="{2EA2B84C-FA84-6AF7-BC89-82FB29F53427}"/>
              </a:ext>
              <a:ext uri="{C183D7F6-B498-43B3-948B-1728B52AA6E4}">
                <adec:decorative xmlns:adec="http://schemas.microsoft.com/office/drawing/2017/decorative" val="0"/>
              </a:ext>
            </a:extLst>
          </p:cNvPr>
          <p:cNvSpPr txBox="1"/>
          <p:nvPr/>
        </p:nvSpPr>
        <p:spPr>
          <a:xfrm>
            <a:off x="4769635" y="3568134"/>
            <a:ext cx="2423645" cy="261610"/>
          </a:xfrm>
          <a:prstGeom prst="rect">
            <a:avLst/>
          </a:prstGeom>
          <a:solidFill>
            <a:srgbClr val="FFFFFF"/>
          </a:solidFill>
          <a:ln>
            <a:solidFill>
              <a:srgbClr val="F9F9F9"/>
            </a:solidFill>
          </a:ln>
        </p:spPr>
        <p:txBody>
          <a:bodyPr wrap="square" rtlCol="0">
            <a:spAutoFit/>
          </a:bodyPr>
          <a:lstStyle/>
          <a:p>
            <a:pPr algn="l" rtl="0"/>
            <a:r>
              <a:rPr lang="km" sz="1100" b="0" i="0" u="none" baseline="0" dirty="0">
                <a:solidFill>
                  <a:schemeClr val="bg2">
                    <a:lumMod val="25000"/>
                  </a:schemeClr>
                </a:solidFill>
                <a:latin typeface="Noto Sans Khmer" panose="020B0502040504020204" pitchFamily="34" charset="0"/>
                <a:cs typeface="Noto Sans Khmer" panose="020B0502040504020204" pitchFamily="34" charset="0"/>
              </a:rPr>
              <a:t>លេខកូដចុះឈ្មោះមាន 12 តួអក្សរ</a:t>
            </a:r>
          </a:p>
        </p:txBody>
      </p:sp>
      <p:sp>
        <p:nvSpPr>
          <p:cNvPr id="13" name="Rounded Rectangular Callout 18">
            <a:extLst>
              <a:ext uri="{FF2B5EF4-FFF2-40B4-BE49-F238E27FC236}">
                <a16:creationId xmlns:a16="http://schemas.microsoft.com/office/drawing/2014/main" id="{97CA71C6-D377-8264-120C-D3A234059EFC}"/>
              </a:ext>
              <a:ext uri="{C183D7F6-B498-43B3-948B-1728B52AA6E4}">
                <adec:decorative xmlns:adec="http://schemas.microsoft.com/office/drawing/2017/decorative" val="0"/>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rtl="0"/>
            <a:r>
              <a:rPr lang="km" b="0" i="0" u="none" baseline="0" dirty="0">
                <a:latin typeface="Noto Sans Khmer" panose="020B0606030804020204" pitchFamily="34" charset="0"/>
                <a:ea typeface="Noto Sans Khmer" panose="020B0606030804020204" pitchFamily="34" charset="0"/>
                <a:cs typeface="Noto Sans Khmer" panose="020B0606030804020204" pitchFamily="34" charset="0"/>
              </a:rPr>
              <a:t>សូមបញ្ចូល</a:t>
            </a:r>
            <a:r>
              <a:rPr lang="km" b="1" i="0" u="none" baseline="0" dirty="0">
                <a:latin typeface="Noto Sans Khmer" panose="020B0606030804020204" pitchFamily="34" charset="0"/>
                <a:ea typeface="Noto Sans Khmer" panose="020B0606030804020204" pitchFamily="34" charset="0"/>
                <a:cs typeface="Noto Sans Khmer" panose="020B0606030804020204" pitchFamily="34" charset="0"/>
              </a:rPr>
              <a:t>លេខកូដចុះឈ្មោះ</a:t>
            </a:r>
            <a:r>
              <a:rPr lang="km" b="0" i="0" u="none" baseline="0" dirty="0">
                <a:latin typeface="Noto Sans Khmer" panose="020B0606030804020204" pitchFamily="34" charset="0"/>
                <a:ea typeface="Noto Sans Khmer" panose="020B0606030804020204" pitchFamily="34" charset="0"/>
                <a:cs typeface="Noto Sans Khmer" panose="020B0606030804020204" pitchFamily="34" charset="0"/>
              </a:rPr>
              <a:t>សិស្សរបស់អ្នក (ដែលមាននៅក្នុងលិខិតពីមណ្ឌលសិក្សារបស់អ្នក) និង</a:t>
            </a:r>
            <a:r>
              <a:rPr lang="km" b="1" i="0" u="none" baseline="0" dirty="0">
                <a:latin typeface="Noto Sans Khmer" panose="020B0606030804020204" pitchFamily="34" charset="0"/>
                <a:ea typeface="Noto Sans Khmer" panose="020B0606030804020204" pitchFamily="34" charset="0"/>
                <a:cs typeface="Noto Sans Khmer" panose="020B0606030804020204" pitchFamily="34" charset="0"/>
              </a:rPr>
              <a:t>ថ្ងៃខែឆ្នាំកំណើត</a:t>
            </a:r>
            <a:r>
              <a:rPr lang="km" b="0" i="0" u="none" baseline="0" dirty="0">
                <a:latin typeface="Noto Sans Khmer" panose="020B0606030804020204" pitchFamily="34" charset="0"/>
                <a:ea typeface="Noto Sans Khmer" panose="020B0606030804020204" pitchFamily="34" charset="0"/>
                <a:cs typeface="Noto Sans Khmer" panose="020B0606030804020204" pitchFamily="34" charset="0"/>
              </a:rPr>
              <a:t>។ បន្ទាប់មកចុច </a:t>
            </a:r>
            <a:r>
              <a:rPr lang="km" b="1" i="0" u="none" baseline="0" dirty="0">
                <a:latin typeface="Noto Sans Khmer" panose="020B0606030804020204" pitchFamily="34" charset="0"/>
                <a:ea typeface="Noto Sans Khmer" panose="020B0606030804020204" pitchFamily="34" charset="0"/>
                <a:cs typeface="Noto Sans Khmer" panose="020B0606030804020204" pitchFamily="34" charset="0"/>
              </a:rPr>
              <a:t>Go</a:t>
            </a:r>
            <a:r>
              <a:rPr lang="km" b="0" i="0" u="none" baseline="0" dirty="0">
                <a:latin typeface="Noto Sans Khmer" panose="020B0606030804020204" pitchFamily="34" charset="0"/>
                <a:ea typeface="Noto Sans Khmer" panose="020B0606030804020204" pitchFamily="34" charset="0"/>
                <a:cs typeface="Noto Sans Khmer" panose="020B0606030804020204" pitchFamily="34" charset="0"/>
              </a:rPr>
              <a:t> \</a:t>
            </a:r>
            <a:r>
              <a:rPr lang="km" b="1" i="0" u="none" baseline="0" dirty="0">
                <a:latin typeface="Noto Sans Khmer" panose="020B0606030804020204" pitchFamily="34" charset="0"/>
                <a:ea typeface="Noto Sans Khmer" panose="020B0606030804020204" pitchFamily="34" charset="0"/>
                <a:cs typeface="Noto Sans Khmer" panose="020B0606030804020204" pitchFamily="34" charset="0"/>
              </a:rPr>
              <a:t>(បន្ត)</a:t>
            </a:r>
            <a:r>
              <a:rPr lang="km" b="0" i="0" u="none" baseline="0" dirty="0">
                <a:latin typeface="Noto Sans Khmer" panose="020B0606030804020204" pitchFamily="34" charset="0"/>
                <a:ea typeface="Noto Sans Khmer" panose="020B0606030804020204" pitchFamily="34" charset="0"/>
                <a:cs typeface="Noto Sans Khmer" panose="020B0606030804020204" pitchFamily="34" charset="0"/>
              </a:rPr>
              <a:t>។</a:t>
            </a:r>
          </a:p>
        </p:txBody>
      </p:sp>
      <p:sp>
        <p:nvSpPr>
          <p:cNvPr id="21" name="TextBox 20">
            <a:extLst>
              <a:ext uri="{FF2B5EF4-FFF2-40B4-BE49-F238E27FC236}">
                <a16:creationId xmlns:a16="http://schemas.microsoft.com/office/drawing/2014/main" id="{2F20CAFB-7365-6BEC-81D9-901F72E72480}"/>
              </a:ext>
              <a:ext uri="{C183D7F6-B498-43B3-948B-1728B52AA6E4}">
                <adec:decorative xmlns:adec="http://schemas.microsoft.com/office/drawing/2017/decorative" val="0"/>
              </a:ext>
            </a:extLst>
          </p:cNvPr>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pPr algn="l" rtl="0"/>
            <a:r>
              <a:rPr lang="km" sz="1100" b="1" i="0" u="none" baseline="0" dirty="0">
                <a:solidFill>
                  <a:schemeClr val="bg2">
                    <a:lumMod val="25000"/>
                  </a:schemeClr>
                </a:solidFill>
                <a:latin typeface="Noto Sans Khmer" panose="020B0502040504020204" pitchFamily="34" charset="0"/>
                <a:cs typeface="Noto Sans Khmer" panose="020B0502040504020204" pitchFamily="34" charset="0"/>
              </a:rPr>
              <a:t>ថ្ងៃខែឆ្នាំកំណើត៖</a:t>
            </a:r>
          </a:p>
        </p:txBody>
      </p:sp>
      <p:sp>
        <p:nvSpPr>
          <p:cNvPr id="22" name="TextBox 21">
            <a:extLst>
              <a:ext uri="{FF2B5EF4-FFF2-40B4-BE49-F238E27FC236}">
                <a16:creationId xmlns:a16="http://schemas.microsoft.com/office/drawing/2014/main" id="{26E1DB13-891C-60C4-D5CC-B7408302B5B7}"/>
              </a:ext>
              <a:ext uri="{C183D7F6-B498-43B3-948B-1728B52AA6E4}">
                <adec:decorative xmlns:adec="http://schemas.microsoft.com/office/drawing/2017/decorative" val="0"/>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ខែ</a:t>
            </a:r>
          </a:p>
        </p:txBody>
      </p:sp>
      <p:sp>
        <p:nvSpPr>
          <p:cNvPr id="23" name="TextBox 22">
            <a:extLst>
              <a:ext uri="{FF2B5EF4-FFF2-40B4-BE49-F238E27FC236}">
                <a16:creationId xmlns:a16="http://schemas.microsoft.com/office/drawing/2014/main" id="{F1C9D7A8-9E49-ED1B-B948-1CA018935103}"/>
              </a:ext>
              <a:ext uri="{C183D7F6-B498-43B3-948B-1728B52AA6E4}">
                <adec:decorative xmlns:adec="http://schemas.microsoft.com/office/drawing/2017/decorative" val="0"/>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ថ្ងៃ</a:t>
            </a:r>
          </a:p>
        </p:txBody>
      </p:sp>
      <p:sp>
        <p:nvSpPr>
          <p:cNvPr id="24" name="TextBox 23">
            <a:extLst>
              <a:ext uri="{FF2B5EF4-FFF2-40B4-BE49-F238E27FC236}">
                <a16:creationId xmlns:a16="http://schemas.microsoft.com/office/drawing/2014/main" id="{349630ED-01F0-292D-E79B-5808636F9975}"/>
              </a:ext>
              <a:ext uri="{C183D7F6-B498-43B3-948B-1728B52AA6E4}">
                <adec:decorative xmlns:adec="http://schemas.microsoft.com/office/drawing/2017/decorative" val="0"/>
              </a:ext>
            </a:extLst>
          </p:cNvPr>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ឆ្នាំ</a:t>
            </a: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6" name="TextBox 25">
            <a:extLst>
              <a:ext uri="{FF2B5EF4-FFF2-40B4-BE49-F238E27FC236}">
                <a16:creationId xmlns:a16="http://schemas.microsoft.com/office/drawing/2014/main" id="{924AEC82-B3B3-F7F3-005C-3CDF35E32834}"/>
              </a:ext>
              <a:ext uri="{C183D7F6-B498-43B3-948B-1728B52AA6E4}">
                <adec:decorative xmlns:adec="http://schemas.microsoft.com/office/drawing/2017/decorative" val="0"/>
              </a:ext>
            </a:extLst>
          </p:cNvPr>
          <p:cNvSpPr txBox="1"/>
          <p:nvPr/>
        </p:nvSpPr>
        <p:spPr>
          <a:xfrm>
            <a:off x="4640095" y="4694932"/>
            <a:ext cx="2123865" cy="430887"/>
          </a:xfrm>
          <a:prstGeom prst="rect">
            <a:avLst/>
          </a:prstGeom>
          <a:noFill/>
          <a:ln>
            <a:solidFill>
              <a:srgbClr val="F9F9F9"/>
            </a:solidFill>
          </a:ln>
        </p:spPr>
        <p:txBody>
          <a:bodyPr wrap="square" rtlCol="0">
            <a:spAutoFit/>
          </a:bodyPr>
          <a:lstStyle/>
          <a:p>
            <a:pPr algn="l" rtl="0"/>
            <a:r>
              <a:rPr lang="km" sz="1050" b="0" i="0" u="none" baseline="0" dirty="0">
                <a:solidFill>
                  <a:srgbClr val="224781"/>
                </a:solidFill>
                <a:latin typeface="Noto Sans Khmer" panose="020B0502040504020204" pitchFamily="34" charset="0"/>
                <a:cs typeface="Noto Sans Khmer" panose="020B0502040504020204" pitchFamily="34" charset="0"/>
              </a:rPr>
              <a:t>តើលេខកូដចុះឈ្មោះរបស់ខ្ញុំនៅឯណា?</a:t>
            </a:r>
            <a:br>
              <a:rPr lang="km" sz="1050" dirty="0">
                <a:solidFill>
                  <a:srgbClr val="224781"/>
                </a:solidFill>
                <a:latin typeface="Noto Sans Khmer" panose="020B0502040504020204" pitchFamily="34" charset="0"/>
                <a:cs typeface="Noto Sans Khmer" panose="020B0502040504020204" pitchFamily="34" charset="0"/>
              </a:rPr>
            </a:br>
            <a:r>
              <a:rPr lang="km" sz="1050" b="0" i="0" u="none" baseline="0" dirty="0">
                <a:solidFill>
                  <a:srgbClr val="224781"/>
                </a:solidFill>
                <a:latin typeface="Noto Sans Khmer" panose="020B0502040504020204" pitchFamily="34" charset="0"/>
                <a:cs typeface="Noto Sans Khmer" panose="020B0502040504020204" pitchFamily="34" charset="0"/>
              </a:rPr>
              <a:t>ធនធានសម្រាប់គ្រួសារ</a:t>
            </a:r>
          </a:p>
        </p:txBody>
      </p:sp>
      <p:sp>
        <p:nvSpPr>
          <p:cNvPr id="14" name="Rounded Rectangular Callout 21">
            <a:extLst>
              <a:ext uri="{FF2B5EF4-FFF2-40B4-BE49-F238E27FC236}">
                <a16:creationId xmlns:a16="http://schemas.microsoft.com/office/drawing/2014/main" id="{130B852C-187F-6B88-8C1D-D8549353601C}"/>
              </a:ext>
              <a:ext uri="{C183D7F6-B498-43B3-948B-1728B52AA6E4}">
                <adec:decorative xmlns:adec="http://schemas.microsoft.com/office/drawing/2017/decorative" val="0"/>
              </a:ext>
            </a:extLst>
          </p:cNvPr>
          <p:cNvSpPr/>
          <p:nvPr/>
        </p:nvSpPr>
        <p:spPr>
          <a:xfrm>
            <a:off x="383464" y="3265736"/>
            <a:ext cx="3180685" cy="208209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r>
              <a:rPr lang="km"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ប្រសិនបើអ្នកមិនដឹងលេខកូដចុះឈ្មោះរបស់សិស្សរបស់អ្នកទេ សូមចុច </a:t>
            </a:r>
            <a:r>
              <a:rPr lang="km" b="1"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Where is my registration code?</a:t>
            </a:r>
            <a:r>
              <a:rPr lang="km"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a:t>
            </a:r>
            <a:r>
              <a:rPr lang="km" b="1"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(តើលេខកូដចុះឈ្មោះរបស់ខ្ញុំនៅឯណា?)</a:t>
            </a:r>
            <a:r>
              <a:rPr lang="km"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ដើម្បីទទួលបានជំនួយ។ </a:t>
            </a:r>
          </a:p>
          <a:p>
            <a:pPr algn="ctr" rtl="0"/>
            <a:endParaRPr lang="km"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endParaRPr>
          </a:p>
        </p:txBody>
      </p:sp>
      <p:sp>
        <p:nvSpPr>
          <p:cNvPr id="25" name="TextBox 24">
            <a:extLst>
              <a:ext uri="{FF2B5EF4-FFF2-40B4-BE49-F238E27FC236}">
                <a16:creationId xmlns:a16="http://schemas.microsoft.com/office/drawing/2014/main" id="{89655480-70C3-3742-360E-69BC66F37A91}"/>
              </a:ext>
              <a:ext uri="{C183D7F6-B498-43B3-948B-1728B52AA6E4}">
                <adec:decorative xmlns:adec="http://schemas.microsoft.com/office/drawing/2017/decorative" val="0"/>
              </a:ext>
            </a:extLst>
          </p:cNvPr>
          <p:cNvSpPr txBox="1"/>
          <p:nvPr/>
        </p:nvSpPr>
        <p:spPr>
          <a:xfrm>
            <a:off x="7090000" y="4955363"/>
            <a:ext cx="615138" cy="246221"/>
          </a:xfrm>
          <a:prstGeom prst="rect">
            <a:avLst/>
          </a:prstGeom>
          <a:solidFill>
            <a:srgbClr val="757575"/>
          </a:solidFill>
          <a:ln>
            <a:noFill/>
          </a:ln>
        </p:spPr>
        <p:txBody>
          <a:bodyPr wrap="square" rtlCol="0">
            <a:spAutoFit/>
          </a:bodyPr>
          <a:lstStyle/>
          <a:p>
            <a:pPr algn="l" rtl="0"/>
            <a:r>
              <a:rPr lang="km" sz="1000" b="1" i="0" u="none" baseline="0">
                <a:solidFill>
                  <a:schemeClr val="bg1"/>
                </a:solidFill>
                <a:latin typeface="Noto Sans Khmer" panose="020B0502040504020204" pitchFamily="34" charset="0"/>
                <a:cs typeface="Noto Sans Khmer" panose="020B0502040504020204" pitchFamily="34" charset="0"/>
              </a:rPr>
              <a:t>ចាប់ផ្តើម</a:t>
            </a:r>
          </a:p>
        </p:txBody>
      </p:sp>
      <p:sp>
        <p:nvSpPr>
          <p:cNvPr id="11" name="TextBox 10">
            <a:extLst>
              <a:ext uri="{FF2B5EF4-FFF2-40B4-BE49-F238E27FC236}">
                <a16:creationId xmlns:a16="http://schemas.microsoft.com/office/drawing/2014/main" id="{F2249E62-CB9B-39E2-EF23-8ED778B4C2A6}"/>
              </a:ext>
              <a:ext uri="{C183D7F6-B498-43B3-948B-1728B52AA6E4}">
                <adec:decorative xmlns:adec="http://schemas.microsoft.com/office/drawing/2017/decorative" val="0"/>
              </a:ext>
            </a:extLst>
          </p:cNvPr>
          <p:cNvSpPr txBox="1"/>
          <p:nvPr/>
        </p:nvSpPr>
        <p:spPr>
          <a:xfrm>
            <a:off x="8218312" y="1969220"/>
            <a:ext cx="2555173" cy="369332"/>
          </a:xfrm>
          <a:prstGeom prst="rect">
            <a:avLst/>
          </a:prstGeom>
          <a:solidFill>
            <a:srgbClr val="F9F9F9"/>
          </a:solidFill>
          <a:ln>
            <a:noFill/>
          </a:ln>
        </p:spPr>
        <p:txBody>
          <a:bodyPr wrap="square" rtlCol="0">
            <a:spAutoFit/>
          </a:bodyPr>
          <a:lstStyle/>
          <a:p>
            <a:pPr algn="l" rtl="0"/>
            <a:r>
              <a:rPr lang="km" b="0" i="0" u="none" baseline="0">
                <a:solidFill>
                  <a:schemeClr val="bg2">
                    <a:lumMod val="25000"/>
                  </a:schemeClr>
                </a:solidFill>
                <a:latin typeface="Noto Sans Khmer" panose="020B0502040504020204" pitchFamily="34" charset="0"/>
                <a:cs typeface="Noto Sans Khmer" panose="020B0502040504020204" pitchFamily="34" charset="0"/>
              </a:rPr>
              <a:t>អ្នកប្រើប្រាស់ដែលមានស្រាប់</a:t>
            </a:r>
          </a:p>
        </p:txBody>
      </p:sp>
      <p:sp>
        <p:nvSpPr>
          <p:cNvPr id="32" name="TextBox 31">
            <a:extLst>
              <a:ext uri="{FF2B5EF4-FFF2-40B4-BE49-F238E27FC236}">
                <a16:creationId xmlns:a16="http://schemas.microsoft.com/office/drawing/2014/main" id="{3DBA1EE6-D275-C3BD-B9C2-0E6477858711}"/>
              </a:ext>
              <a:ext uri="{C183D7F6-B498-43B3-948B-1728B52AA6E4}">
                <adec:decorative xmlns:adec="http://schemas.microsoft.com/office/drawing/2017/decorative" val="0"/>
              </a:ext>
            </a:extLst>
          </p:cNvPr>
          <p:cNvSpPr txBox="1"/>
          <p:nvPr/>
        </p:nvSpPr>
        <p:spPr>
          <a:xfrm>
            <a:off x="8265160" y="2834658"/>
            <a:ext cx="2378439" cy="261610"/>
          </a:xfrm>
          <a:prstGeom prst="rect">
            <a:avLst/>
          </a:prstGeom>
          <a:solidFill>
            <a:srgbClr val="F9F9F9"/>
          </a:solidFill>
          <a:ln>
            <a:solidFill>
              <a:srgbClr val="F9F9F9"/>
            </a:solidFill>
          </a:ln>
        </p:spPr>
        <p:txBody>
          <a:bodyPr wrap="square" rtlCol="0">
            <a:spAutoFit/>
          </a:bodyPr>
          <a:lstStyle/>
          <a:p>
            <a:pPr algn="l" rtl="0"/>
            <a:r>
              <a:rPr lang="km" sz="1100" b="0" i="0" u="none" baseline="0" dirty="0">
                <a:solidFill>
                  <a:schemeClr val="bg2">
                    <a:lumMod val="25000"/>
                  </a:schemeClr>
                </a:solidFill>
                <a:latin typeface="Noto Sans Khmer" panose="020B0502040504020204" pitchFamily="34" charset="0"/>
                <a:cs typeface="Noto Sans Khmer" panose="020B0502040504020204" pitchFamily="34" charset="0"/>
              </a:rPr>
              <a:t>បញ្ចូលអ៊ីមែល និងពាក្យសម្ងាត់របស់អ្នក។</a:t>
            </a:r>
          </a:p>
        </p:txBody>
      </p:sp>
      <p:sp>
        <p:nvSpPr>
          <p:cNvPr id="31" name="TextBox 30">
            <a:extLst>
              <a:ext uri="{FF2B5EF4-FFF2-40B4-BE49-F238E27FC236}">
                <a16:creationId xmlns:a16="http://schemas.microsoft.com/office/drawing/2014/main" id="{122F2EFA-A9F6-620B-9FDB-832E68D10925}"/>
              </a:ext>
              <a:ext uri="{C183D7F6-B498-43B3-948B-1728B52AA6E4}">
                <adec:decorative xmlns:adec="http://schemas.microsoft.com/office/drawing/2017/decorative" val="0"/>
              </a:ext>
            </a:extLst>
          </p:cNvPr>
          <p:cNvSpPr txBox="1"/>
          <p:nvPr/>
        </p:nvSpPr>
        <p:spPr>
          <a:xfrm>
            <a:off x="8218312" y="3420110"/>
            <a:ext cx="943890" cy="261610"/>
          </a:xfrm>
          <a:prstGeom prst="rect">
            <a:avLst/>
          </a:prstGeom>
          <a:solidFill>
            <a:srgbClr val="F9F9F9"/>
          </a:solidFill>
          <a:ln>
            <a:solidFill>
              <a:srgbClr val="F9F9F9"/>
            </a:solidFill>
          </a:ln>
        </p:spPr>
        <p:txBody>
          <a:bodyPr wrap="square" rtlCol="0">
            <a:spAutoFit/>
          </a:bodyPr>
          <a:lstStyle/>
          <a:p>
            <a:pPr algn="l" rtl="0"/>
            <a:r>
              <a:rPr lang="km" sz="1050" b="1" i="0" u="none" baseline="0">
                <a:solidFill>
                  <a:schemeClr val="bg2">
                    <a:lumMod val="25000"/>
                  </a:schemeClr>
                </a:solidFill>
                <a:latin typeface="Noto Sans Khmer" panose="020B0502040504020204" pitchFamily="34" charset="0"/>
                <a:cs typeface="Noto Sans Khmer" panose="020B0502040504020204" pitchFamily="34" charset="0"/>
              </a:rPr>
              <a:t>អ៊ីមែល៖</a:t>
            </a:r>
          </a:p>
        </p:txBody>
      </p:sp>
      <p:sp>
        <p:nvSpPr>
          <p:cNvPr id="34" name="TextBox 33">
            <a:extLst>
              <a:ext uri="{FF2B5EF4-FFF2-40B4-BE49-F238E27FC236}">
                <a16:creationId xmlns:a16="http://schemas.microsoft.com/office/drawing/2014/main" id="{4EB39873-C5A8-9E57-9809-41C474F1A3C2}"/>
              </a:ext>
              <a:ext uri="{C183D7F6-B498-43B3-948B-1728B52AA6E4}">
                <adec:decorative xmlns:adec="http://schemas.microsoft.com/office/drawing/2017/decorative" val="0"/>
              </a:ext>
            </a:extLst>
          </p:cNvPr>
          <p:cNvSpPr txBox="1"/>
          <p:nvPr/>
        </p:nvSpPr>
        <p:spPr>
          <a:xfrm>
            <a:off x="9232155" y="3386178"/>
            <a:ext cx="1541329" cy="261610"/>
          </a:xfrm>
          <a:prstGeom prst="rect">
            <a:avLst/>
          </a:prstGeom>
          <a:solidFill>
            <a:srgbClr val="FFFFFF"/>
          </a:solidFill>
          <a:ln>
            <a:solidFill>
              <a:srgbClr val="F9F9F9"/>
            </a:solidFill>
          </a:ln>
        </p:spPr>
        <p:txBody>
          <a:bodyPr wrap="square" rtlCol="0">
            <a:spAutoFit/>
          </a:bodyPr>
          <a:lstStyle/>
          <a:p>
            <a:pPr algn="l" rtl="0"/>
            <a:r>
              <a:rPr lang="km" sz="1100" b="0" i="0" u="none" baseline="0">
                <a:solidFill>
                  <a:schemeClr val="bg2">
                    <a:lumMod val="25000"/>
                  </a:schemeClr>
                </a:solidFill>
                <a:latin typeface="Noto Sans Khmer" panose="020B0502040504020204" pitchFamily="34" charset="0"/>
                <a:cs typeface="Noto Sans Khmer" panose="020B0502040504020204" pitchFamily="34" charset="0"/>
              </a:rPr>
              <a:t>បញ្ចូលអ៊ីមែលរបស់អ្នក</a:t>
            </a:r>
          </a:p>
        </p:txBody>
      </p:sp>
      <p:sp>
        <p:nvSpPr>
          <p:cNvPr id="30" name="TextBox 29">
            <a:extLst>
              <a:ext uri="{FF2B5EF4-FFF2-40B4-BE49-F238E27FC236}">
                <a16:creationId xmlns:a16="http://schemas.microsoft.com/office/drawing/2014/main" id="{E3B026E4-4409-BB61-24EA-1252F37D88F6}"/>
              </a:ext>
              <a:ext uri="{C183D7F6-B498-43B3-948B-1728B52AA6E4}">
                <adec:decorative xmlns:adec="http://schemas.microsoft.com/office/drawing/2017/decorative" val="0"/>
              </a:ext>
            </a:extLst>
          </p:cNvPr>
          <p:cNvSpPr txBox="1"/>
          <p:nvPr/>
        </p:nvSpPr>
        <p:spPr>
          <a:xfrm>
            <a:off x="8218312" y="3949983"/>
            <a:ext cx="943890" cy="261610"/>
          </a:xfrm>
          <a:prstGeom prst="rect">
            <a:avLst/>
          </a:prstGeom>
          <a:solidFill>
            <a:srgbClr val="F9F9F9"/>
          </a:solidFill>
          <a:ln>
            <a:solidFill>
              <a:srgbClr val="F9F9F9"/>
            </a:solidFill>
          </a:ln>
        </p:spPr>
        <p:txBody>
          <a:bodyPr wrap="square" rtlCol="0">
            <a:spAutoFit/>
          </a:bodyPr>
          <a:lstStyle/>
          <a:p>
            <a:pPr algn="l" rtl="0"/>
            <a:r>
              <a:rPr lang="km" sz="1050" b="1" i="0" u="none" baseline="0">
                <a:solidFill>
                  <a:schemeClr val="bg2">
                    <a:lumMod val="25000"/>
                  </a:schemeClr>
                </a:solidFill>
                <a:latin typeface="Noto Sans Khmer" panose="020B0502040504020204" pitchFamily="34" charset="0"/>
                <a:cs typeface="Noto Sans Khmer" panose="020B0502040504020204" pitchFamily="34" charset="0"/>
              </a:rPr>
              <a:t>ពាក្យសម្ងាត់៖</a:t>
            </a:r>
          </a:p>
        </p:txBody>
      </p:sp>
      <p:sp>
        <p:nvSpPr>
          <p:cNvPr id="35" name="TextBox 34">
            <a:extLst>
              <a:ext uri="{FF2B5EF4-FFF2-40B4-BE49-F238E27FC236}">
                <a16:creationId xmlns:a16="http://schemas.microsoft.com/office/drawing/2014/main" id="{CB59AB60-BB7B-AE3B-1998-3A2318A8F4A6}"/>
              </a:ext>
              <a:ext uri="{C183D7F6-B498-43B3-948B-1728B52AA6E4}">
                <adec:decorative xmlns:adec="http://schemas.microsoft.com/office/drawing/2017/decorative" val="0"/>
              </a:ext>
            </a:extLst>
          </p:cNvPr>
          <p:cNvSpPr txBox="1"/>
          <p:nvPr/>
        </p:nvSpPr>
        <p:spPr>
          <a:xfrm>
            <a:off x="9240305" y="3978036"/>
            <a:ext cx="1533180" cy="261610"/>
          </a:xfrm>
          <a:prstGeom prst="rect">
            <a:avLst/>
          </a:prstGeom>
          <a:solidFill>
            <a:srgbClr val="FFFFFF"/>
          </a:solidFill>
          <a:ln>
            <a:solidFill>
              <a:srgbClr val="F9F9F9"/>
            </a:solidFill>
          </a:ln>
        </p:spPr>
        <p:txBody>
          <a:bodyPr wrap="square" rtlCol="0">
            <a:spAutoFit/>
          </a:bodyPr>
          <a:lstStyle/>
          <a:p>
            <a:pPr algn="l" rtl="0"/>
            <a:r>
              <a:rPr lang="km" sz="1100" b="0" i="0" u="none" baseline="0">
                <a:solidFill>
                  <a:schemeClr val="bg2">
                    <a:lumMod val="25000"/>
                  </a:schemeClr>
                </a:solidFill>
                <a:latin typeface="Noto Sans Khmer" panose="020B0502040504020204" pitchFamily="34" charset="0"/>
                <a:cs typeface="Noto Sans Khmer" panose="020B0502040504020204" pitchFamily="34" charset="0"/>
              </a:rPr>
              <a:t>បញ្ចូលពាក្យសម្ងាត់របស់អ្នក</a:t>
            </a:r>
          </a:p>
        </p:txBody>
      </p:sp>
      <p:sp>
        <p:nvSpPr>
          <p:cNvPr id="29" name="TextBox 28">
            <a:extLst>
              <a:ext uri="{FF2B5EF4-FFF2-40B4-BE49-F238E27FC236}">
                <a16:creationId xmlns:a16="http://schemas.microsoft.com/office/drawing/2014/main" id="{2B6D547E-8CEC-D258-EFA3-CD0A3EA6D83D}"/>
              </a:ext>
              <a:ext uri="{C183D7F6-B498-43B3-948B-1728B52AA6E4}">
                <adec:decorative xmlns:adec="http://schemas.microsoft.com/office/drawing/2017/decorative" val="0"/>
              </a:ext>
            </a:extLst>
          </p:cNvPr>
          <p:cNvSpPr txBox="1"/>
          <p:nvPr/>
        </p:nvSpPr>
        <p:spPr>
          <a:xfrm>
            <a:off x="8265160" y="4504209"/>
            <a:ext cx="1455160" cy="253916"/>
          </a:xfrm>
          <a:prstGeom prst="rect">
            <a:avLst/>
          </a:prstGeom>
          <a:solidFill>
            <a:srgbClr val="F9F9F9"/>
          </a:solidFill>
          <a:ln>
            <a:solidFill>
              <a:srgbClr val="F9F9F9"/>
            </a:solidFill>
          </a:ln>
        </p:spPr>
        <p:txBody>
          <a:bodyPr wrap="square" rtlCol="0">
            <a:spAutoFit/>
          </a:bodyPr>
          <a:lstStyle/>
          <a:p>
            <a:pPr algn="l" rtl="0"/>
            <a:r>
              <a:rPr lang="km" sz="1050" b="0" i="0" u="none" baseline="0" dirty="0">
                <a:solidFill>
                  <a:srgbClr val="224781"/>
                </a:solidFill>
                <a:latin typeface="Noto Sans Khmer" panose="020B0502040504020204" pitchFamily="34" charset="0"/>
                <a:cs typeface="Noto Sans Khmer" panose="020B0502040504020204" pitchFamily="34" charset="0"/>
              </a:rPr>
              <a:t>ភ្លេចពាក្យសម្ងាត់មែនទេ?</a:t>
            </a:r>
          </a:p>
        </p:txBody>
      </p:sp>
      <p:sp>
        <p:nvSpPr>
          <p:cNvPr id="36" name="TextBox 35">
            <a:extLst>
              <a:ext uri="{FF2B5EF4-FFF2-40B4-BE49-F238E27FC236}">
                <a16:creationId xmlns:a16="http://schemas.microsoft.com/office/drawing/2014/main" id="{3E94B4A4-1E5B-9EC0-336C-586A28E856AC}"/>
              </a:ext>
              <a:ext uri="{C183D7F6-B498-43B3-948B-1728B52AA6E4}">
                <adec:decorative xmlns:adec="http://schemas.microsoft.com/office/drawing/2017/decorative" val="0"/>
              </a:ext>
            </a:extLst>
          </p:cNvPr>
          <p:cNvSpPr txBox="1"/>
          <p:nvPr/>
        </p:nvSpPr>
        <p:spPr>
          <a:xfrm>
            <a:off x="10125075" y="4952922"/>
            <a:ext cx="787348" cy="246221"/>
          </a:xfrm>
          <a:prstGeom prst="rect">
            <a:avLst/>
          </a:prstGeom>
          <a:solidFill>
            <a:srgbClr val="757575"/>
          </a:solidFill>
          <a:ln>
            <a:noFill/>
          </a:ln>
        </p:spPr>
        <p:txBody>
          <a:bodyPr wrap="square" rtlCol="0">
            <a:spAutoFit/>
          </a:bodyPr>
          <a:lstStyle/>
          <a:p>
            <a:pPr algn="l" rtl="0"/>
            <a:r>
              <a:rPr lang="km" sz="1000" b="1" i="0" u="none" baseline="0">
                <a:solidFill>
                  <a:schemeClr val="bg1"/>
                </a:solidFill>
                <a:latin typeface="Noto Sans Khmer" panose="020B0502040504020204" pitchFamily="34" charset="0"/>
                <a:cs typeface="Noto Sans Khmer" panose="020B0502040504020204" pitchFamily="34" charset="0"/>
              </a:rPr>
              <a:t>ចូលគណនី</a:t>
            </a:r>
          </a:p>
        </p:txBody>
      </p:sp>
      <p:sp>
        <p:nvSpPr>
          <p:cNvPr id="37" name="TextBox 36">
            <a:extLst>
              <a:ext uri="{FF2B5EF4-FFF2-40B4-BE49-F238E27FC236}">
                <a16:creationId xmlns:a16="http://schemas.microsoft.com/office/drawing/2014/main" id="{389CE19D-AD72-2A5B-B528-1B06BAF4129B}"/>
              </a:ext>
              <a:ext uri="{C183D7F6-B498-43B3-948B-1728B52AA6E4}">
                <adec:decorative xmlns:adec="http://schemas.microsoft.com/office/drawing/2017/decorative" val="0"/>
              </a:ext>
            </a:extLst>
          </p:cNvPr>
          <p:cNvSpPr txBox="1"/>
          <p:nvPr/>
        </p:nvSpPr>
        <p:spPr>
          <a:xfrm>
            <a:off x="4492319" y="6140017"/>
            <a:ext cx="1008594" cy="415498"/>
          </a:xfrm>
          <a:prstGeom prst="rect">
            <a:avLst/>
          </a:prstGeom>
          <a:noFill/>
          <a:ln>
            <a:noFill/>
          </a:ln>
        </p:spPr>
        <p:txBody>
          <a:bodyPr wrap="square" rtlCol="0">
            <a:spAutoFit/>
          </a:bodyPr>
          <a:lstStyle/>
          <a:p>
            <a:pPr algn="l" rtl="0"/>
            <a:r>
              <a:rPr lang="km" sz="1050" b="0" i="0" u="none" baseline="0">
                <a:solidFill>
                  <a:srgbClr val="224781"/>
                </a:solidFill>
                <a:latin typeface="Noto Sans Khmer" panose="020B0502040504020204" pitchFamily="34" charset="0"/>
                <a:cs typeface="Noto Sans Khmer" panose="020B0502040504020204" pitchFamily="34" charset="0"/>
              </a:rPr>
              <a:t>លក្ខខណ្ឌនៃការប្រើប្រាស់</a:t>
            </a: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8" name="TextBox 37">
            <a:extLst>
              <a:ext uri="{FF2B5EF4-FFF2-40B4-BE49-F238E27FC236}">
                <a16:creationId xmlns:a16="http://schemas.microsoft.com/office/drawing/2014/main" id="{77156C82-85F5-A038-4FD5-7D79157F2A04}"/>
              </a:ext>
              <a:ext uri="{C183D7F6-B498-43B3-948B-1728B52AA6E4}">
                <adec:decorative xmlns:adec="http://schemas.microsoft.com/office/drawing/2017/decorative" val="0"/>
              </a:ext>
            </a:extLst>
          </p:cNvPr>
          <p:cNvSpPr txBox="1"/>
          <p:nvPr/>
        </p:nvSpPr>
        <p:spPr>
          <a:xfrm>
            <a:off x="5541927" y="6140017"/>
            <a:ext cx="1079853" cy="415498"/>
          </a:xfrm>
          <a:prstGeom prst="rect">
            <a:avLst/>
          </a:prstGeom>
          <a:noFill/>
          <a:ln>
            <a:noFill/>
          </a:ln>
        </p:spPr>
        <p:txBody>
          <a:bodyPr wrap="square" rtlCol="0">
            <a:spAutoFit/>
          </a:bodyPr>
          <a:lstStyle/>
          <a:p>
            <a:pPr algn="l" rtl="0"/>
            <a:r>
              <a:rPr lang="km" sz="1050" b="0" i="0" u="none" baseline="0" dirty="0">
                <a:solidFill>
                  <a:srgbClr val="224781"/>
                </a:solidFill>
                <a:latin typeface="Noto Sans Khmer" panose="020B0502040504020204" pitchFamily="34" charset="0"/>
                <a:cs typeface="Noto Sans Khmer" panose="020B0502040504020204" pitchFamily="34" charset="0"/>
              </a:rPr>
              <a:t>គោលការណ៍ភាពឯកជន</a:t>
            </a: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9" name="TextBox 38">
            <a:extLst>
              <a:ext uri="{FF2B5EF4-FFF2-40B4-BE49-F238E27FC236}">
                <a16:creationId xmlns:a16="http://schemas.microsoft.com/office/drawing/2014/main" id="{D6A3E1B1-8D1F-45A8-07CE-4AA8D5ED77C6}"/>
              </a:ext>
              <a:ext uri="{C183D7F6-B498-43B3-948B-1728B52AA6E4}">
                <adec:decorative xmlns:adec="http://schemas.microsoft.com/office/drawing/2017/decorative" val="0"/>
              </a:ext>
            </a:extLst>
          </p:cNvPr>
          <p:cNvSpPr txBox="1"/>
          <p:nvPr/>
        </p:nvSpPr>
        <p:spPr>
          <a:xfrm>
            <a:off x="9401742" y="6135882"/>
            <a:ext cx="1079853" cy="253916"/>
          </a:xfrm>
          <a:prstGeom prst="rect">
            <a:avLst/>
          </a:prstGeom>
          <a:noFill/>
          <a:ln>
            <a:noFill/>
          </a:ln>
        </p:spPr>
        <p:txBody>
          <a:bodyPr wrap="square" rtlCol="0">
            <a:spAutoFit/>
          </a:bodyPr>
          <a:lstStyle/>
          <a:p>
            <a:pPr algn="l" rtl="0"/>
            <a:r>
              <a:rPr lang="km" sz="1050" b="0" i="1" u="none" baseline="0">
                <a:solidFill>
                  <a:srgbClr val="224781"/>
                </a:solidFill>
                <a:latin typeface="Noto Sans Khmer" panose="020B0502040504020204" pitchFamily="34" charset="0"/>
                <a:cs typeface="Noto Sans Khmer" panose="020B0502040504020204" pitchFamily="34" charset="0"/>
              </a:rPr>
              <a:t>ដំណើរការដោយ</a:t>
            </a:r>
          </a:p>
        </p:txBody>
      </p:sp>
      <p:sp>
        <p:nvSpPr>
          <p:cNvPr id="15" name="TextBox 14">
            <a:extLst>
              <a:ext uri="{FF2B5EF4-FFF2-40B4-BE49-F238E27FC236}">
                <a16:creationId xmlns:a16="http://schemas.microsoft.com/office/drawing/2014/main" id="{F0D68486-8291-A7E8-8B6D-A521C4A29F3C}"/>
              </a:ext>
              <a:ext uri="{C183D7F6-B498-43B3-948B-1728B52AA6E4}">
                <adec:decorative xmlns:adec="http://schemas.microsoft.com/office/drawing/2017/decorative" val="0"/>
              </a:ext>
            </a:extLst>
          </p:cNvPr>
          <p:cNvSpPr txBox="1"/>
          <p:nvPr/>
        </p:nvSpPr>
        <p:spPr>
          <a:xfrm>
            <a:off x="10704345" y="1798479"/>
            <a:ext cx="909805" cy="246221"/>
          </a:xfrm>
          <a:prstGeom prst="rect">
            <a:avLst/>
          </a:prstGeom>
          <a:solidFill>
            <a:srgbClr val="F9F9F9"/>
          </a:solidFill>
          <a:ln>
            <a:solidFill>
              <a:srgbClr val="F9F9F9"/>
            </a:solidFill>
          </a:ln>
        </p:spPr>
        <p:txBody>
          <a:bodyPr wrap="square" rtlCol="0">
            <a:spAutoFit/>
          </a:bodyPr>
          <a:lstStyle/>
          <a:p>
            <a:pPr algn="r" rtl="0"/>
            <a:r>
              <a:rPr lang="km" sz="1000" b="0" i="0" u="none" baseline="0">
                <a:solidFill>
                  <a:srgbClr val="224781"/>
                </a:solidFill>
                <a:latin typeface="Noto Sans Khmer" panose="020B0502040504020204" pitchFamily="34" charset="0"/>
                <a:cs typeface="Noto Sans Khmer" panose="020B0502040504020204" pitchFamily="34" charset="0"/>
              </a:rPr>
              <a:t>En Español</a:t>
            </a:r>
          </a:p>
        </p:txBody>
      </p:sp>
      <p:sp>
        <p:nvSpPr>
          <p:cNvPr id="7" name="Slide Number Placeholder 6">
            <a:extLst>
              <a:ext uri="{FF2B5EF4-FFF2-40B4-BE49-F238E27FC236}">
                <a16:creationId xmlns:a16="http://schemas.microsoft.com/office/drawing/2014/main" id="{D812F31C-5439-87EC-417F-7D22B27C0FFC}"/>
              </a:ext>
              <a:ext uri="{C183D7F6-B498-43B3-948B-1728B52AA6E4}">
                <adec:decorative xmlns:adec="http://schemas.microsoft.com/office/drawing/2017/decorative" val="0"/>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2</a:t>
            </a:fld>
            <a:endParaRPr lang="km" sz="2800">
              <a:solidFill>
                <a:srgbClr val="1A4785"/>
              </a:solidFill>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 uri="{C183D7F6-B498-43B3-948B-1728B52AA6E4}">
                <adec:decorative xmlns:adec="http://schemas.microsoft.com/office/drawing/2017/decorative" val="0"/>
              </a:ext>
            </a:extLst>
          </p:cNvPr>
          <p:cNvSpPr>
            <a:spLocks noGrp="1"/>
          </p:cNvSpPr>
          <p:nvPr>
            <p:ph type="title"/>
          </p:nvPr>
        </p:nvSpPr>
        <p:spPr>
          <a:xfrm>
            <a:off x="12359" y="1492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ការមើលប្រវត្តិតេស្ដ៖ MCAS-Alt</a:t>
            </a:r>
          </a:p>
        </p:txBody>
      </p:sp>
      <p:sp>
        <p:nvSpPr>
          <p:cNvPr id="3" name="Rounded Rectangular Callout 9">
            <a:extLst>
              <a:ext uri="{FF2B5EF4-FFF2-40B4-BE49-F238E27FC236}">
                <a16:creationId xmlns:a16="http://schemas.microsoft.com/office/drawing/2014/main" id="{28350C0D-F46C-0DE4-0FE1-353CD836055D}"/>
              </a:ext>
              <a:ext uri="{C183D7F6-B498-43B3-948B-1728B52AA6E4}">
                <adec:decorative xmlns:adec="http://schemas.microsoft.com/office/drawing/2017/decorative" val="0"/>
              </a:ext>
            </a:extLst>
          </p:cNvPr>
          <p:cNvSpPr/>
          <p:nvPr/>
        </p:nvSpPr>
        <p:spPr>
          <a:xfrm>
            <a:off x="216814" y="1367201"/>
            <a:ext cx="2401264"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latin typeface="Noto Sans Khmer" panose="020B0606030804020204" pitchFamily="34" charset="0"/>
                <a:ea typeface="Noto Sans Khmer" panose="020B0606030804020204" pitchFamily="34" charset="0"/>
                <a:cs typeface="Noto Sans Khmer" panose="020B0606030804020204" pitchFamily="34" charset="0"/>
              </a:rPr>
              <a:t>ទំព័រ </a:t>
            </a:r>
            <a:r>
              <a:rPr lang="km" b="1" i="0" u="none" baseline="0">
                <a:latin typeface="Noto Sans Khmer" panose="020B0606030804020204" pitchFamily="34" charset="0"/>
                <a:ea typeface="Noto Sans Khmer" panose="020B0606030804020204" pitchFamily="34" charset="0"/>
                <a:cs typeface="Noto Sans Khmer" panose="020B0606030804020204" pitchFamily="34" charset="0"/>
              </a:rPr>
              <a:t>Test History (ប្រវត្តិតេស្ត)</a:t>
            </a:r>
            <a:r>
              <a:rPr lang="km" b="0" i="0" u="none" baseline="0">
                <a:latin typeface="Noto Sans Khmer" panose="020B0606030804020204" pitchFamily="34" charset="0"/>
                <a:ea typeface="Noto Sans Khmer" panose="020B0606030804020204" pitchFamily="34" charset="0"/>
                <a:cs typeface="Noto Sans Khmer" panose="020B0606030804020204" pitchFamily="34" charset="0"/>
              </a:rPr>
              <a:t> ផ្តល់នូវទិដ្ឋភាពទូទៅនៃលទ្ធផលរបស់ សិស្សសម្រាប់ឆ្នាំសិក្សានោះ។</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a:t>
            </a:r>
          </a:p>
        </p:txBody>
      </p:sp>
      <p:pic>
        <p:nvPicPr>
          <p:cNvPr id="7" name="Picture 6" descr="រូបថតអេក្រង់អំពីប្រវត្តិនៃការធ្វើតេស្ត MCAS Alt របស់សិស្សសាកល្បងសម្រាប់ឆ្នាំសិក្សាដែលបានជ្រើសរើស។&#10;">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68384"/>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31" name="TextBox 30">
            <a:extLst>
              <a:ext uri="{FF2B5EF4-FFF2-40B4-BE49-F238E27FC236}">
                <a16:creationId xmlns:a16="http://schemas.microsoft.com/office/drawing/2014/main" id="{1FE25838-0CFC-F450-3110-C542C6C1E565}"/>
              </a:ext>
              <a:ext uri="{C183D7F6-B498-43B3-948B-1728B52AA6E4}">
                <adec:decorative xmlns:adec="http://schemas.microsoft.com/office/drawing/2017/decorative" val="0"/>
              </a:ext>
            </a:extLst>
          </p:cNvPr>
          <p:cNvSpPr txBox="1"/>
          <p:nvPr/>
        </p:nvSpPr>
        <p:spPr>
          <a:xfrm>
            <a:off x="4558625" y="1090495"/>
            <a:ext cx="2183348" cy="400110"/>
          </a:xfrm>
          <a:prstGeom prst="rect">
            <a:avLst/>
          </a:prstGeom>
          <a:noFill/>
          <a:ln>
            <a:noFill/>
          </a:ln>
        </p:spPr>
        <p:txBody>
          <a:bodyPr wrap="square" rtlCol="0">
            <a:spAutoFit/>
          </a:bodyPr>
          <a:lstStyle/>
          <a:p>
            <a:pPr algn="l" rtl="0"/>
            <a:r>
              <a:rPr lang="km" sz="1000" b="0" i="0" u="none" baseline="0">
                <a:latin typeface="Aptos Slab Light" panose="020F05020202040A0204" pitchFamily="34" charset="0"/>
                <a:cs typeface="Noto Sans Khmer" panose="020B0502040504020204" pitchFamily="34" charset="0"/>
              </a:rPr>
              <a:t>នាយកដ្ឋានអប់រំបឋមសិក្សា </a:t>
            </a:r>
            <a:br>
              <a:rPr lang="km" sz="1000">
                <a:latin typeface="Aptos Slab Light" panose="020F05020202040A0204" pitchFamily="34" charset="0"/>
                <a:cs typeface="Noto Sans Khmer" panose="020B0502040504020204" pitchFamily="34" charset="0"/>
              </a:rPr>
            </a:br>
            <a:r>
              <a:rPr lang="km" sz="1000" b="0" i="0" u="none" baseline="0">
                <a:latin typeface="Aptos Slab Light" panose="020F05020202040A0204" pitchFamily="34" charset="0"/>
                <a:cs typeface="Noto Sans Khmer" panose="020B0502040504020204" pitchFamily="34" charset="0"/>
              </a:rPr>
              <a:t>និងមធ្យមសិក្សា</a:t>
            </a:r>
          </a:p>
        </p:txBody>
      </p:sp>
      <p:sp>
        <p:nvSpPr>
          <p:cNvPr id="32" name="TextBox 31">
            <a:extLst>
              <a:ext uri="{FF2B5EF4-FFF2-40B4-BE49-F238E27FC236}">
                <a16:creationId xmlns:a16="http://schemas.microsoft.com/office/drawing/2014/main" id="{E8E96303-C502-4DED-4704-951750B04654}"/>
              </a:ext>
              <a:ext uri="{C183D7F6-B498-43B3-948B-1728B52AA6E4}">
                <adec:decorative xmlns:adec="http://schemas.microsoft.com/office/drawing/2017/decorative" val="0"/>
              </a:ext>
            </a:extLst>
          </p:cNvPr>
          <p:cNvSpPr txBox="1"/>
          <p:nvPr/>
        </p:nvSpPr>
        <p:spPr>
          <a:xfrm>
            <a:off x="3527385" y="1645920"/>
            <a:ext cx="785535" cy="200055"/>
          </a:xfrm>
          <a:prstGeom prst="rect">
            <a:avLst/>
          </a:prstGeom>
          <a:solidFill>
            <a:srgbClr val="EFEFEF"/>
          </a:solidFill>
          <a:ln>
            <a:no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ប្តូរសិស្ស</a:t>
            </a:r>
          </a:p>
        </p:txBody>
      </p:sp>
      <p:sp>
        <p:nvSpPr>
          <p:cNvPr id="11" name="Rounded Rectangular Callout 10">
            <a:extLst>
              <a:ext uri="{FF2B5EF4-FFF2-40B4-BE49-F238E27FC236}">
                <a16:creationId xmlns:a16="http://schemas.microsoft.com/office/drawing/2014/main" id="{DAAFA788-4E65-70BB-B651-E09A0B9EAD82}"/>
              </a:ext>
              <a:ext uri="{C183D7F6-B498-43B3-948B-1728B52AA6E4}">
                <adec:decorative xmlns:adec="http://schemas.microsoft.com/office/drawing/2017/decorative" val="0"/>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ដើម្បីរុករករវាងសិស្ស </a:t>
            </a:r>
            <a:br>
              <a:rPr lang="km-KH"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br>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សូមីជ្រើសរើសប៊ូតុង </a:t>
            </a:r>
            <a:r>
              <a:rPr lang="km" b="1"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Switch Student </a:t>
            </a:r>
            <a:br>
              <a:rPr lang="km-KH" b="1"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br>
            <a:r>
              <a:rPr lang="km" b="1"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(ប្តូរសិស្ស)។</a:t>
            </a:r>
          </a:p>
        </p:txBody>
      </p:sp>
      <p:sp>
        <p:nvSpPr>
          <p:cNvPr id="33" name="TextBox 32">
            <a:extLst>
              <a:ext uri="{FF2B5EF4-FFF2-40B4-BE49-F238E27FC236}">
                <a16:creationId xmlns:a16="http://schemas.microsoft.com/office/drawing/2014/main" id="{61372FB1-3B33-9F66-6CE3-85C5465A4FE0}"/>
              </a:ext>
              <a:ext uri="{C183D7F6-B498-43B3-948B-1728B52AA6E4}">
                <adec:decorative xmlns:adec="http://schemas.microsoft.com/office/drawing/2017/decorative" val="0"/>
              </a:ext>
            </a:extLst>
          </p:cNvPr>
          <p:cNvSpPr txBox="1"/>
          <p:nvPr/>
        </p:nvSpPr>
        <p:spPr>
          <a:xfrm>
            <a:off x="3004547" y="1990811"/>
            <a:ext cx="5947713" cy="507831"/>
          </a:xfrm>
          <a:prstGeom prst="rect">
            <a:avLst/>
          </a:prstGeom>
          <a:solidFill>
            <a:srgbClr val="D8D8D8"/>
          </a:solidFill>
          <a:ln>
            <a:noFill/>
          </a:ln>
        </p:spPr>
        <p:txBody>
          <a:bodyPr wrap="square" rtlCol="0">
            <a:spAutoFit/>
          </a:bodyPr>
          <a:lstStyle/>
          <a:p>
            <a:pPr algn="l" rtl="0"/>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សេចក្តីសង្ខេបនៃការធ្វើតេស្តអនុញ្ញាតឱ្យអ្នកមើលឃើញពិន្ទុតេស្តរបស់សិស្សអ្នកនៅគ្រប់មុខវិជ្ជាបានយ៉ាងរហ័ស។ អ្នកក៏អាចពិនិត្យមើលប្រវត្តិនៃការធ្វើតេស្តរបស់សិស្សអ្នកក្នុងឆ្នាំផ្សេងៗគ្នា ដើម្បីមើលថាតើសិស្សអ្នកកំពុងមានការរីកចម្រើនយ៉ាងដូចម្តេច។ ដើម្បីស្វែងយល់បន្ថែមអំពីតេស្តណាមួយ សូមចុចលើតេស្តនោះ។</a:t>
            </a:r>
          </a:p>
        </p:txBody>
      </p:sp>
      <p:sp>
        <p:nvSpPr>
          <p:cNvPr id="34" name="TextBox 33">
            <a:extLst>
              <a:ext uri="{FF2B5EF4-FFF2-40B4-BE49-F238E27FC236}">
                <a16:creationId xmlns:a16="http://schemas.microsoft.com/office/drawing/2014/main" id="{06178763-0DBA-5C09-B635-C0567E05D11E}"/>
              </a:ext>
              <a:ext uri="{C183D7F6-B498-43B3-948B-1728B52AA6E4}">
                <adec:decorative xmlns:adec="http://schemas.microsoft.com/office/drawing/2017/decorative" val="0"/>
              </a:ext>
            </a:extLst>
          </p:cNvPr>
          <p:cNvSpPr txBox="1"/>
          <p:nvPr/>
        </p:nvSpPr>
        <p:spPr>
          <a:xfrm>
            <a:off x="2961278" y="2697963"/>
            <a:ext cx="2087855" cy="400110"/>
          </a:xfrm>
          <a:prstGeom prst="rect">
            <a:avLst/>
          </a:prstGeom>
          <a:solidFill>
            <a:srgbClr val="F9F9F9"/>
          </a:solidFill>
          <a:ln>
            <a:no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ប្រវត្តិនៃការធ្វើតេស្តរបស់សិស្សសម្រាប់</a:t>
            </a:r>
          </a:p>
          <a:p>
            <a:pPr algn="l" rtl="0"/>
            <a:r>
              <a:rPr lang="km" sz="1100" b="1" i="0" u="none" baseline="0">
                <a:solidFill>
                  <a:schemeClr val="bg2">
                    <a:lumMod val="25000"/>
                  </a:schemeClr>
                </a:solidFill>
                <a:latin typeface="Noto Sans Khmer" panose="020B0502040504020204" pitchFamily="34" charset="0"/>
                <a:cs typeface="Noto Sans Khmer" panose="020B0502040504020204" pitchFamily="34" charset="0"/>
              </a:rPr>
              <a:t>សិស្សសាកល្បង</a:t>
            </a:r>
          </a:p>
        </p:txBody>
      </p:sp>
      <p:sp>
        <p:nvSpPr>
          <p:cNvPr id="35" name="TextBox 34">
            <a:extLst>
              <a:ext uri="{FF2B5EF4-FFF2-40B4-BE49-F238E27FC236}">
                <a16:creationId xmlns:a16="http://schemas.microsoft.com/office/drawing/2014/main" id="{9D538154-8345-472D-9E1E-03DF07B61BF0}"/>
              </a:ext>
              <a:ext uri="{C183D7F6-B498-43B3-948B-1728B52AA6E4}">
                <adec:decorative xmlns:adec="http://schemas.microsoft.com/office/drawing/2017/decorative" val="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rtl="0"/>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SASID៖ 9980000004</a:t>
            </a:r>
          </a:p>
        </p:txBody>
      </p:sp>
      <p:sp>
        <p:nvSpPr>
          <p:cNvPr id="36" name="TextBox 35">
            <a:extLst>
              <a:ext uri="{FF2B5EF4-FFF2-40B4-BE49-F238E27FC236}">
                <a16:creationId xmlns:a16="http://schemas.microsoft.com/office/drawing/2014/main" id="{EF575A05-35BF-E107-1D19-394530E1029D}"/>
              </a:ext>
              <a:ext uri="{C183D7F6-B498-43B3-948B-1728B52AA6E4}">
                <adec:decorative xmlns:adec="http://schemas.microsoft.com/office/drawing/2017/decorative" val="0"/>
              </a:ext>
            </a:extLst>
          </p:cNvPr>
          <p:cNvSpPr txBox="1"/>
          <p:nvPr/>
        </p:nvSpPr>
        <p:spPr>
          <a:xfrm>
            <a:off x="2942228" y="3529713"/>
            <a:ext cx="806770" cy="215444"/>
          </a:xfrm>
          <a:prstGeom prst="rect">
            <a:avLst/>
          </a:prstGeom>
          <a:solidFill>
            <a:srgbClr val="FFFFFF"/>
          </a:solidFill>
          <a:ln>
            <a:noFill/>
          </a:ln>
        </p:spPr>
        <p:txBody>
          <a:bodyPr wrap="square" rtlCol="0">
            <a:spAutoFit/>
          </a:bodyPr>
          <a:lstStyle/>
          <a:p>
            <a:pPr algn="l" rtl="0"/>
            <a:r>
              <a:rPr lang="km" sz="800" b="1" i="0" u="none" baseline="0">
                <a:solidFill>
                  <a:schemeClr val="bg2">
                    <a:lumMod val="50000"/>
                  </a:schemeClr>
                </a:solidFill>
                <a:latin typeface="Noto Sans Khmer" panose="020B0502040504020204" pitchFamily="34" charset="0"/>
                <a:cs typeface="Noto Sans Khmer" panose="020B0502040504020204" pitchFamily="34" charset="0"/>
              </a:rPr>
              <a:t>ឆ្នាំសិក្សា</a:t>
            </a:r>
          </a:p>
        </p:txBody>
      </p:sp>
      <p:sp>
        <p:nvSpPr>
          <p:cNvPr id="13" name="Rounded Rectangular Callout 11">
            <a:extLst>
              <a:ext uri="{FF2B5EF4-FFF2-40B4-BE49-F238E27FC236}">
                <a16:creationId xmlns:a16="http://schemas.microsoft.com/office/drawing/2014/main" id="{E59A366E-3289-C524-6022-1A1B4EC17241}"/>
              </a:ext>
              <a:ext uri="{C183D7F6-B498-43B3-948B-1728B52AA6E4}">
                <adec:decorative xmlns:adec="http://schemas.microsoft.com/office/drawing/2017/decorative" val="0"/>
              </a:ext>
            </a:extLst>
          </p:cNvPr>
          <p:cNvSpPr/>
          <p:nvPr/>
        </p:nvSpPr>
        <p:spPr>
          <a:xfrm>
            <a:off x="207387" y="4355899"/>
            <a:ext cx="2401264" cy="1575449"/>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សូមប្រើម៉ឺនុយទម្លាក់ចុះ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School Year (ឆ្នាំសិក្សា)</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ដើម្បីមើលទិន្នន័យពីឆ្នាំ</a:t>
            </a:r>
            <a:br>
              <a:rPr lang="km-KH"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b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មុនៗ ប្រសិនបើមាន។</a:t>
            </a:r>
          </a:p>
        </p:txBody>
      </p:sp>
      <p:sp>
        <p:nvSpPr>
          <p:cNvPr id="37" name="TextBox 36">
            <a:extLst>
              <a:ext uri="{FF2B5EF4-FFF2-40B4-BE49-F238E27FC236}">
                <a16:creationId xmlns:a16="http://schemas.microsoft.com/office/drawing/2014/main" id="{2FBF93F5-84FC-1C6B-225C-A9B30E333454}"/>
              </a:ext>
              <a:ext uri="{C183D7F6-B498-43B3-948B-1728B52AA6E4}">
                <adec:decorative xmlns:adec="http://schemas.microsoft.com/office/drawing/2017/decorative" val="0"/>
              </a:ext>
            </a:extLst>
          </p:cNvPr>
          <p:cNvSpPr txBox="1"/>
          <p:nvPr/>
        </p:nvSpPr>
        <p:spPr>
          <a:xfrm>
            <a:off x="6214860" y="3496820"/>
            <a:ext cx="2687061" cy="230832"/>
          </a:xfrm>
          <a:prstGeom prst="rect">
            <a:avLst/>
          </a:prstGeom>
          <a:solidFill>
            <a:srgbClr val="FFFFFF"/>
          </a:solidFill>
          <a:ln>
            <a:noFill/>
          </a:ln>
        </p:spPr>
        <p:txBody>
          <a:bodyPr wrap="square" rtlCol="0">
            <a:spAutoFit/>
          </a:bodyPr>
          <a:lstStyle/>
          <a:p>
            <a:pPr algn="r" rtl="0"/>
            <a:r>
              <a:rPr lang="km" sz="900" b="1" i="0" u="none" baseline="0">
                <a:solidFill>
                  <a:schemeClr val="bg2">
                    <a:lumMod val="50000"/>
                  </a:schemeClr>
                </a:solidFill>
                <a:latin typeface="Noto Sans Khmer" panose="020B0502040504020204" pitchFamily="34" charset="0"/>
                <a:cs typeface="Noto Sans Khmer" panose="020B0502040504020204" pitchFamily="34" charset="0"/>
              </a:rPr>
              <a:t>ពិន្ទុតាមមាត្រដ្ឋាន / កម្រិតសមិទ្ធផល</a:t>
            </a:r>
          </a:p>
        </p:txBody>
      </p:sp>
      <p:sp>
        <p:nvSpPr>
          <p:cNvPr id="38" name="TextBox 37">
            <a:extLst>
              <a:ext uri="{FF2B5EF4-FFF2-40B4-BE49-F238E27FC236}">
                <a16:creationId xmlns:a16="http://schemas.microsoft.com/office/drawing/2014/main" id="{AF78DD47-05BD-BB61-B08D-E084ECBC9CFB}"/>
              </a:ext>
              <a:ext uri="{C183D7F6-B498-43B3-948B-1728B52AA6E4}">
                <adec:decorative xmlns:adec="http://schemas.microsoft.com/office/drawing/2017/decorative" val="0"/>
              </a:ext>
            </a:extLst>
          </p:cNvPr>
          <p:cNvSpPr txBox="1"/>
          <p:nvPr/>
        </p:nvSpPr>
        <p:spPr>
          <a:xfrm>
            <a:off x="2961278" y="3917676"/>
            <a:ext cx="1605048" cy="446276"/>
          </a:xfrm>
          <a:prstGeom prst="rect">
            <a:avLst/>
          </a:prstGeom>
          <a:solidFill>
            <a:srgbClr val="FDFDFD"/>
          </a:solidFill>
          <a:ln>
            <a:noFill/>
          </a:ln>
        </p:spPr>
        <p:txBody>
          <a:bodyPr wrap="square" rtlCol="0">
            <a:spAutoFit/>
          </a:bodyPr>
          <a:lstStyle/>
          <a:p>
            <a:pPr algn="l" rtl="0"/>
            <a:r>
              <a:rPr lang="km" sz="1300" b="1" i="0" u="none" baseline="0" dirty="0">
                <a:solidFill>
                  <a:srgbClr val="22608F"/>
                </a:solidFill>
                <a:latin typeface="Noto Sans Khmer" panose="020B0502040504020204" pitchFamily="34" charset="0"/>
                <a:cs typeface="Noto Sans Khmer" panose="020B0502040504020204" pitchFamily="34" charset="0"/>
              </a:rPr>
              <a:t>ពលរដ្ឋវិជ្ជាថ្នាក់ទី 8</a:t>
            </a:r>
          </a:p>
          <a:p>
            <a:pPr algn="l" rtl="0"/>
            <a:r>
              <a:rPr lang="km" sz="1000" b="0" i="0" u="none" baseline="0" dirty="0">
                <a:solidFill>
                  <a:schemeClr val="bg2">
                    <a:lumMod val="25000"/>
                  </a:schemeClr>
                </a:solidFill>
                <a:latin typeface="Noto Sans Khmer" panose="020B0502040504020204" pitchFamily="34" charset="0"/>
                <a:cs typeface="Noto Sans Khmer" panose="020B0502040504020204" pitchFamily="34" charset="0"/>
              </a:rPr>
              <a:t>MCAS-Alt និទាឃរដូវឆ្នាំ 2025</a:t>
            </a:r>
          </a:p>
        </p:txBody>
      </p:sp>
      <p:sp>
        <p:nvSpPr>
          <p:cNvPr id="43" name="TextBox 42">
            <a:extLst>
              <a:ext uri="{FF2B5EF4-FFF2-40B4-BE49-F238E27FC236}">
                <a16:creationId xmlns:a16="http://schemas.microsoft.com/office/drawing/2014/main" id="{8A4381F9-2653-B19A-AC12-8937C8B44096}"/>
              </a:ext>
              <a:ext uri="{C183D7F6-B498-43B3-948B-1728B52AA6E4}">
                <adec:decorative xmlns:adec="http://schemas.microsoft.com/office/drawing/2017/decorative" val="0"/>
              </a:ext>
            </a:extLst>
          </p:cNvPr>
          <p:cNvSpPr txBox="1"/>
          <p:nvPr/>
        </p:nvSpPr>
        <p:spPr>
          <a:xfrm>
            <a:off x="8073093" y="3917676"/>
            <a:ext cx="828828" cy="230832"/>
          </a:xfrm>
          <a:prstGeom prst="rect">
            <a:avLst/>
          </a:prstGeom>
          <a:solidFill>
            <a:srgbClr val="FFFFFF"/>
          </a:solidFill>
          <a:ln>
            <a:noFill/>
          </a:ln>
        </p:spPr>
        <p:txBody>
          <a:bodyPr wrap="square" rtlCol="0">
            <a:spAutoFit/>
          </a:bodyPr>
          <a:lstStyle/>
          <a:p>
            <a:pPr algn="r" rtl="0"/>
            <a:r>
              <a:rPr lang="km" sz="900" b="0" i="0" u="none" baseline="0">
                <a:solidFill>
                  <a:schemeClr val="bg2">
                    <a:lumMod val="50000"/>
                  </a:schemeClr>
                </a:solidFill>
                <a:latin typeface="Noto Sans Khmer" panose="020B0502040504020204" pitchFamily="34" charset="0"/>
                <a:cs typeface="Noto Sans Khmer" panose="020B0502040504020204" pitchFamily="34" charset="0"/>
              </a:rPr>
              <a:t>កំពុងរីកចម្រើន</a:t>
            </a:r>
          </a:p>
        </p:txBody>
      </p:sp>
      <p:sp>
        <p:nvSpPr>
          <p:cNvPr id="42" name="TextBox 41">
            <a:extLst>
              <a:ext uri="{FF2B5EF4-FFF2-40B4-BE49-F238E27FC236}">
                <a16:creationId xmlns:a16="http://schemas.microsoft.com/office/drawing/2014/main" id="{E58083BE-7E2F-AC40-65D5-284EA5F65E65}"/>
              </a:ext>
              <a:ext uri="{C183D7F6-B498-43B3-948B-1728B52AA6E4}">
                <adec:decorative xmlns:adec="http://schemas.microsoft.com/office/drawing/2017/decorative" val="0"/>
              </a:ext>
            </a:extLst>
          </p:cNvPr>
          <p:cNvSpPr txBox="1"/>
          <p:nvPr/>
        </p:nvSpPr>
        <p:spPr>
          <a:xfrm>
            <a:off x="2961278" y="4433180"/>
            <a:ext cx="2821821" cy="461665"/>
          </a:xfrm>
          <a:prstGeom prst="rect">
            <a:avLst/>
          </a:prstGeom>
          <a:solidFill>
            <a:srgbClr val="F9F9F9"/>
          </a:solidFill>
          <a:ln>
            <a:noFill/>
          </a:ln>
        </p:spPr>
        <p:txBody>
          <a:bodyPr wrap="square" rtlCol="0">
            <a:spAutoFit/>
          </a:bodyPr>
          <a:lstStyle/>
          <a:p>
            <a:pPr algn="l" rtl="0"/>
            <a:r>
              <a:rPr lang="km" sz="1300" b="1" i="0" u="none" baseline="0" dirty="0">
                <a:solidFill>
                  <a:srgbClr val="22608F"/>
                </a:solidFill>
                <a:latin typeface="Noto Sans Khmer" panose="020B0502040504020204" pitchFamily="34" charset="0"/>
                <a:cs typeface="Noto Sans Khmer" panose="020B0502040504020204" pitchFamily="34" charset="0"/>
              </a:rPr>
              <a:t>ភាសាអង់គ្លេសថ្នាក់ទី 8</a:t>
            </a:r>
          </a:p>
          <a:p>
            <a:pPr algn="l" rtl="0"/>
            <a:r>
              <a:rPr lang="km" sz="1000" b="0" i="0" u="none" baseline="0" dirty="0">
                <a:solidFill>
                  <a:schemeClr val="bg2">
                    <a:lumMod val="25000"/>
                  </a:schemeClr>
                </a:solidFill>
                <a:latin typeface="Noto Sans Khmer" panose="020B0502040504020204" pitchFamily="34" charset="0"/>
                <a:cs typeface="Noto Sans Khmer" panose="020B0502040504020204" pitchFamily="34" charset="0"/>
              </a:rPr>
              <a:t>MCAS-Alt និទាឃរដូវឆ្នាំ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44" name="TextBox 43">
            <a:extLst>
              <a:ext uri="{FF2B5EF4-FFF2-40B4-BE49-F238E27FC236}">
                <a16:creationId xmlns:a16="http://schemas.microsoft.com/office/drawing/2014/main" id="{66805FD6-86AC-4C02-DF1D-2AEE12D98E08}"/>
              </a:ext>
              <a:ext uri="{C183D7F6-B498-43B3-948B-1728B52AA6E4}">
                <adec:decorative xmlns:adec="http://schemas.microsoft.com/office/drawing/2017/decorative" val="0"/>
              </a:ext>
            </a:extLst>
          </p:cNvPr>
          <p:cNvSpPr txBox="1"/>
          <p:nvPr/>
        </p:nvSpPr>
        <p:spPr>
          <a:xfrm>
            <a:off x="8073093" y="4460306"/>
            <a:ext cx="828828" cy="230832"/>
          </a:xfrm>
          <a:prstGeom prst="rect">
            <a:avLst/>
          </a:prstGeom>
          <a:solidFill>
            <a:srgbClr val="FFFFFF"/>
          </a:solidFill>
          <a:ln>
            <a:noFill/>
          </a:ln>
        </p:spPr>
        <p:txBody>
          <a:bodyPr wrap="square" rtlCol="0">
            <a:spAutoFit/>
          </a:bodyPr>
          <a:lstStyle/>
          <a:p>
            <a:pPr algn="r" rtl="0"/>
            <a:r>
              <a:rPr lang="km" sz="900" b="0" i="0" u="none" baseline="0">
                <a:solidFill>
                  <a:schemeClr val="bg2">
                    <a:lumMod val="50000"/>
                  </a:schemeClr>
                </a:solidFill>
                <a:latin typeface="Noto Sans Khmer" panose="020B0502040504020204" pitchFamily="34" charset="0"/>
                <a:cs typeface="Noto Sans Khmer" panose="020B0502040504020204" pitchFamily="34" charset="0"/>
              </a:rPr>
              <a:t>កំពុងរីកចម្រើន</a:t>
            </a:r>
          </a:p>
        </p:txBody>
      </p:sp>
      <p:sp>
        <p:nvSpPr>
          <p:cNvPr id="4" name="Rounded Rectangular Callout 10">
            <a:extLst>
              <a:ext uri="{FF2B5EF4-FFF2-40B4-BE49-F238E27FC236}">
                <a16:creationId xmlns:a16="http://schemas.microsoft.com/office/drawing/2014/main" id="{F27AF42F-143B-CA3D-E7C2-E48833F2FB02}"/>
              </a:ext>
              <a:ext uri="{C183D7F6-B498-43B3-948B-1728B52AA6E4}">
                <adec:decorative xmlns:adec="http://schemas.microsoft.com/office/drawing/2017/decorative" val="0"/>
              </a:ext>
            </a:extLst>
          </p:cNvPr>
          <p:cNvSpPr/>
          <p:nvPr/>
        </p:nvSpPr>
        <p:spPr>
          <a:xfrm>
            <a:off x="9842833" y="3579336"/>
            <a:ext cx="2169759" cy="128127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502040504020204" pitchFamily="34" charset="0"/>
                <a:cs typeface="Noto Sans Khmer" panose="020B0502040504020204" pitchFamily="34" charset="0"/>
              </a:rPr>
              <a:t>សម្រាប់ព័ត៌មានលម្អិតបន្ថែម សូមជ្រើសរើសការធ្វើតេស្ត។</a:t>
            </a:r>
          </a:p>
        </p:txBody>
      </p:sp>
      <p:sp>
        <p:nvSpPr>
          <p:cNvPr id="47" name="TextBox 46">
            <a:extLst>
              <a:ext uri="{FF2B5EF4-FFF2-40B4-BE49-F238E27FC236}">
                <a16:creationId xmlns:a16="http://schemas.microsoft.com/office/drawing/2014/main" id="{5BAFBF2A-C7E1-5C67-D4D5-47C15E977F90}"/>
              </a:ext>
              <a:ext uri="{C183D7F6-B498-43B3-948B-1728B52AA6E4}">
                <adec:decorative xmlns:adec="http://schemas.microsoft.com/office/drawing/2017/decorative" val="0"/>
              </a:ext>
            </a:extLst>
          </p:cNvPr>
          <p:cNvSpPr txBox="1"/>
          <p:nvPr/>
        </p:nvSpPr>
        <p:spPr>
          <a:xfrm>
            <a:off x="2961278" y="4976691"/>
            <a:ext cx="2821821" cy="461665"/>
          </a:xfrm>
          <a:prstGeom prst="rect">
            <a:avLst/>
          </a:prstGeom>
          <a:solidFill>
            <a:srgbClr val="FCFCFC"/>
          </a:solidFill>
          <a:ln>
            <a:noFill/>
          </a:ln>
        </p:spPr>
        <p:txBody>
          <a:bodyPr wrap="square" rtlCol="0">
            <a:spAutoFit/>
          </a:bodyPr>
          <a:lstStyle/>
          <a:p>
            <a:pPr algn="l" rtl="0"/>
            <a:r>
              <a:rPr lang="km" sz="1300" b="1" i="0" u="none" baseline="0">
                <a:solidFill>
                  <a:srgbClr val="22608F"/>
                </a:solidFill>
                <a:latin typeface="Noto Sans Khmer" panose="020B0502040504020204" pitchFamily="34" charset="0"/>
                <a:cs typeface="Noto Sans Khmer" panose="020B0502040504020204" pitchFamily="34" charset="0"/>
              </a:rPr>
              <a:t>គណិតវិទ្យាថ្នាក់ទី 8</a:t>
            </a:r>
          </a:p>
          <a:p>
            <a:pPr algn="l" rtl="0"/>
            <a:r>
              <a:rPr lang="km" sz="1000" b="0" i="0" u="none" baseline="0">
                <a:solidFill>
                  <a:schemeClr val="bg2">
                    <a:lumMod val="25000"/>
                  </a:schemeClr>
                </a:solidFill>
                <a:latin typeface="Noto Sans Khmer" panose="020B0502040504020204" pitchFamily="34" charset="0"/>
                <a:cs typeface="Noto Sans Khmer" panose="020B0502040504020204" pitchFamily="34" charset="0"/>
              </a:rPr>
              <a:t>MCAS-Alt និទាឃរដូវឆ្នាំ 2025</a:t>
            </a:r>
          </a:p>
        </p:txBody>
      </p:sp>
      <p:sp>
        <p:nvSpPr>
          <p:cNvPr id="45" name="TextBox 44">
            <a:extLst>
              <a:ext uri="{FF2B5EF4-FFF2-40B4-BE49-F238E27FC236}">
                <a16:creationId xmlns:a16="http://schemas.microsoft.com/office/drawing/2014/main" id="{DF554EC0-B26E-A63A-7CD6-33A91D8AED5A}"/>
              </a:ext>
              <a:ext uri="{C183D7F6-B498-43B3-948B-1728B52AA6E4}">
                <adec:decorative xmlns:adec="http://schemas.microsoft.com/office/drawing/2017/decorative" val="0"/>
              </a:ext>
            </a:extLst>
          </p:cNvPr>
          <p:cNvSpPr txBox="1"/>
          <p:nvPr/>
        </p:nvSpPr>
        <p:spPr>
          <a:xfrm>
            <a:off x="8073093" y="4967708"/>
            <a:ext cx="828828" cy="230832"/>
          </a:xfrm>
          <a:prstGeom prst="rect">
            <a:avLst/>
          </a:prstGeom>
          <a:solidFill>
            <a:srgbClr val="FFFFFF"/>
          </a:solidFill>
          <a:ln>
            <a:noFill/>
          </a:ln>
        </p:spPr>
        <p:txBody>
          <a:bodyPr wrap="square" rtlCol="0">
            <a:spAutoFit/>
          </a:bodyPr>
          <a:lstStyle/>
          <a:p>
            <a:pPr algn="r" rtl="0"/>
            <a:r>
              <a:rPr lang="km" sz="900" b="0" i="0" u="none" baseline="0">
                <a:solidFill>
                  <a:schemeClr val="bg2">
                    <a:lumMod val="50000"/>
                  </a:schemeClr>
                </a:solidFill>
                <a:latin typeface="Noto Sans Khmer" panose="020B0502040504020204" pitchFamily="34" charset="0"/>
                <a:cs typeface="Noto Sans Khmer" panose="020B0502040504020204" pitchFamily="34" charset="0"/>
              </a:rPr>
              <a:t>កំពុងរីកចម្រើន</a:t>
            </a:r>
          </a:p>
        </p:txBody>
      </p:sp>
      <p:sp>
        <p:nvSpPr>
          <p:cNvPr id="48" name="TextBox 47">
            <a:extLst>
              <a:ext uri="{FF2B5EF4-FFF2-40B4-BE49-F238E27FC236}">
                <a16:creationId xmlns:a16="http://schemas.microsoft.com/office/drawing/2014/main" id="{E6D74DC5-2BF2-2A07-2425-80EF469075E3}"/>
              </a:ext>
              <a:ext uri="{C183D7F6-B498-43B3-948B-1728B52AA6E4}">
                <adec:decorative xmlns:adec="http://schemas.microsoft.com/office/drawing/2017/decorative" val="0"/>
              </a:ext>
            </a:extLst>
          </p:cNvPr>
          <p:cNvSpPr txBox="1"/>
          <p:nvPr/>
        </p:nvSpPr>
        <p:spPr>
          <a:xfrm>
            <a:off x="2961278" y="5514968"/>
            <a:ext cx="3101552" cy="446276"/>
          </a:xfrm>
          <a:prstGeom prst="rect">
            <a:avLst/>
          </a:prstGeom>
          <a:solidFill>
            <a:srgbClr val="FCFCFC"/>
          </a:solidFill>
          <a:ln>
            <a:solidFill>
              <a:srgbClr val="FBFBFB"/>
            </a:solidFill>
          </a:ln>
        </p:spPr>
        <p:txBody>
          <a:bodyPr wrap="square" rtlCol="0">
            <a:spAutoFit/>
          </a:bodyPr>
          <a:lstStyle/>
          <a:p>
            <a:pPr algn="l" rtl="0"/>
            <a:r>
              <a:rPr lang="km" sz="1300" b="1" i="0" u="none" baseline="0">
                <a:solidFill>
                  <a:srgbClr val="22608F"/>
                </a:solidFill>
                <a:latin typeface="Noto Sans Khmer" panose="020B0502040504020204" pitchFamily="34" charset="0"/>
                <a:cs typeface="Noto Sans Khmer" panose="020B0502040504020204" pitchFamily="34" charset="0"/>
              </a:rPr>
              <a:t>វិទ្យាសាស្ត្រ និងបច្ចេកវិទ្យា/វិស្វកម្មថ្នាក់ទី 8</a:t>
            </a:r>
          </a:p>
          <a:p>
            <a:pPr algn="l" rtl="0"/>
            <a:r>
              <a:rPr lang="km" sz="1000" b="0" i="0" u="none" baseline="0">
                <a:solidFill>
                  <a:schemeClr val="bg2">
                    <a:lumMod val="25000"/>
                  </a:schemeClr>
                </a:solidFill>
                <a:latin typeface="Noto Sans Khmer" panose="020B0502040504020204" pitchFamily="34" charset="0"/>
                <a:cs typeface="Noto Sans Khmer" panose="020B0502040504020204" pitchFamily="34" charset="0"/>
              </a:rPr>
              <a:t>MCAS-Alt និទាឃរដូវឆ្នាំ 2025</a:t>
            </a:r>
          </a:p>
        </p:txBody>
      </p:sp>
      <p:sp>
        <p:nvSpPr>
          <p:cNvPr id="46" name="TextBox 45">
            <a:extLst>
              <a:ext uri="{FF2B5EF4-FFF2-40B4-BE49-F238E27FC236}">
                <a16:creationId xmlns:a16="http://schemas.microsoft.com/office/drawing/2014/main" id="{383ED1F1-C959-76C5-730E-6DE882CE8455}"/>
              </a:ext>
              <a:ext uri="{C183D7F6-B498-43B3-948B-1728B52AA6E4}">
                <adec:decorative xmlns:adec="http://schemas.microsoft.com/office/drawing/2017/decorative" val="0"/>
              </a:ext>
            </a:extLst>
          </p:cNvPr>
          <p:cNvSpPr txBox="1"/>
          <p:nvPr/>
        </p:nvSpPr>
        <p:spPr>
          <a:xfrm>
            <a:off x="8073093" y="5555503"/>
            <a:ext cx="828828" cy="230832"/>
          </a:xfrm>
          <a:prstGeom prst="rect">
            <a:avLst/>
          </a:prstGeom>
          <a:solidFill>
            <a:srgbClr val="FFFFFF"/>
          </a:solidFill>
          <a:ln>
            <a:noFill/>
          </a:ln>
        </p:spPr>
        <p:txBody>
          <a:bodyPr wrap="square" rtlCol="0">
            <a:spAutoFit/>
          </a:bodyPr>
          <a:lstStyle/>
          <a:p>
            <a:pPr algn="r" rtl="0"/>
            <a:r>
              <a:rPr lang="km" sz="900" b="0" i="0" u="none" baseline="0">
                <a:solidFill>
                  <a:schemeClr val="bg2">
                    <a:lumMod val="50000"/>
                  </a:schemeClr>
                </a:solidFill>
                <a:latin typeface="Noto Sans Khmer" panose="020B0502040504020204" pitchFamily="34" charset="0"/>
                <a:cs typeface="Noto Sans Khmer" panose="020B0502040504020204" pitchFamily="34" charset="0"/>
              </a:rPr>
              <a:t>កំពុងរីកចម្រើន</a:t>
            </a:r>
          </a:p>
        </p:txBody>
      </p:sp>
      <p:sp>
        <p:nvSpPr>
          <p:cNvPr id="49" name="TextBox 48">
            <a:extLst>
              <a:ext uri="{FF2B5EF4-FFF2-40B4-BE49-F238E27FC236}">
                <a16:creationId xmlns:a16="http://schemas.microsoft.com/office/drawing/2014/main" id="{3C7FFEC3-FD75-0F5E-1320-CBEEC93C303C}"/>
              </a:ext>
              <a:ext uri="{C183D7F6-B498-43B3-948B-1728B52AA6E4}">
                <adec:decorative xmlns:adec="http://schemas.microsoft.com/office/drawing/2017/decorative" val="0"/>
              </a:ext>
            </a:extLst>
          </p:cNvPr>
          <p:cNvSpPr txBox="1"/>
          <p:nvPr/>
        </p:nvSpPr>
        <p:spPr>
          <a:xfrm>
            <a:off x="2903457" y="6416361"/>
            <a:ext cx="6269118" cy="230832"/>
          </a:xfrm>
          <a:prstGeom prst="rect">
            <a:avLst/>
          </a:prstGeom>
          <a:solidFill>
            <a:srgbClr val="FFFFFF"/>
          </a:solidFill>
          <a:ln>
            <a:noFill/>
          </a:ln>
        </p:spPr>
        <p:txBody>
          <a:bodyPr wrap="square" rtlCol="0">
            <a:spAutoFit/>
          </a:bodyPr>
          <a:lstStyle/>
          <a:p>
            <a:pPr algn="l" rtl="0"/>
            <a:r>
              <a:rPr lang="km" sz="900" b="0" i="0" u="none" baseline="0">
                <a:solidFill>
                  <a:schemeClr val="bg2">
                    <a:lumMod val="50000"/>
                  </a:schemeClr>
                </a:solidFill>
                <a:latin typeface="Noto Sans Khmer" panose="020B0502040504020204" pitchFamily="34" charset="0"/>
                <a:cs typeface="Noto Sans Khmer" panose="020B0502040504020204" pitchFamily="34" charset="0"/>
              </a:rPr>
              <a:t>ពិន្ទុតាមមាត្រដ្ឋានមិនត្រូវបានរាយការណ៍សម្រាប់ MCAS-Alt ទេ។</a:t>
            </a:r>
          </a:p>
        </p:txBody>
      </p:sp>
      <p:sp>
        <p:nvSpPr>
          <p:cNvPr id="14" name="Slide Number Placeholder 6">
            <a:extLst>
              <a:ext uri="{FF2B5EF4-FFF2-40B4-BE49-F238E27FC236}">
                <a16:creationId xmlns:a16="http://schemas.microsoft.com/office/drawing/2014/main" id="{55FEED43-76A7-60A8-E527-8B7F973ACA42}"/>
              </a:ext>
              <a:ext uri="{C183D7F6-B498-43B3-948B-1728B52AA6E4}">
                <adec:decorative xmlns:adec="http://schemas.microsoft.com/office/drawing/2017/decorative" val="0"/>
              </a:ext>
            </a:extLst>
          </p:cNvPr>
          <p:cNvSpPr>
            <a:spLocks noGrp="1"/>
          </p:cNvSpPr>
          <p:nvPr>
            <p:ph type="sldNum" sz="quarter" idx="12"/>
          </p:nvPr>
        </p:nvSpPr>
        <p:spPr>
          <a:xfrm>
            <a:off x="12359" y="6280009"/>
            <a:ext cx="729046" cy="428041"/>
          </a:xfrm>
        </p:spPr>
        <p:txBody>
          <a:bodyPr/>
          <a:lstStyle/>
          <a:p>
            <a:pPr algn="r" rtl="0"/>
            <a:fld id="{C27A4083-C157-40BE-919B-D8790BE1AD5A}" type="slidenum">
              <a:rPr sz="2800">
                <a:solidFill>
                  <a:srgbClr val="1A4785"/>
                </a:solidFill>
                <a:latin typeface="Aptos" panose="020B0004020202020204" pitchFamily="34" charset="0"/>
              </a:rPr>
              <a:t>20</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 uri="{C183D7F6-B498-43B3-948B-1728B52AA6E4}">
                <adec:decorative xmlns:adec="http://schemas.microsoft.com/office/drawing/2017/decorative" val="0"/>
              </a:ext>
            </a:extLst>
          </p:cNvPr>
          <p:cNvSpPr>
            <a:spLocks noGrp="1"/>
          </p:cNvSpPr>
          <p:nvPr>
            <p:ph type="title"/>
          </p:nvPr>
        </p:nvSpPr>
        <p:spPr>
          <a:xfrm>
            <a:off x="12359" y="1492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ការមើលលទ្ធផលតេស្ត៖ MCAS-Alt</a:t>
            </a:r>
          </a:p>
        </p:txBody>
      </p:sp>
      <p:pic>
        <p:nvPicPr>
          <p:cNvPr id="3" name="Picture 2" descr="រូបថតអេក្រង់អំពីទិដ្ឋភាពលទ្ធផលតេស្តសម្រាប់សិស្សសាកល្បងដែលបានជ្រើសរើស។ &#10;">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25" name="TextBox 24">
            <a:extLst>
              <a:ext uri="{FF2B5EF4-FFF2-40B4-BE49-F238E27FC236}">
                <a16:creationId xmlns:a16="http://schemas.microsoft.com/office/drawing/2014/main" id="{4503EAC3-1C0A-CE00-49DD-08FD0984797B}"/>
              </a:ext>
              <a:ext uri="{C183D7F6-B498-43B3-948B-1728B52AA6E4}">
                <adec:decorative xmlns:adec="http://schemas.microsoft.com/office/drawing/2017/decorative" val="0"/>
              </a:ext>
            </a:extLst>
          </p:cNvPr>
          <p:cNvSpPr txBox="1"/>
          <p:nvPr/>
        </p:nvSpPr>
        <p:spPr>
          <a:xfrm>
            <a:off x="5128150" y="1113697"/>
            <a:ext cx="1653649" cy="369332"/>
          </a:xfrm>
          <a:prstGeom prst="rect">
            <a:avLst/>
          </a:prstGeom>
          <a:noFill/>
          <a:ln>
            <a:noFill/>
          </a:ln>
        </p:spPr>
        <p:txBody>
          <a:bodyPr wrap="square" rtlCol="0">
            <a:spAutoFit/>
          </a:bodyPr>
          <a:lstStyle/>
          <a:p>
            <a:pPr algn="l" rtl="0"/>
            <a:r>
              <a:rPr lang="km" sz="900" b="0" i="0" u="none" baseline="0">
                <a:latin typeface="Aptos Slab Light" panose="020F05020202040A0204" pitchFamily="34" charset="0"/>
                <a:cs typeface="Noto Sans Khmer" panose="020B0502040504020204" pitchFamily="34" charset="0"/>
              </a:rPr>
              <a:t>នាយកដ្ឋានអប់រំបឋមសិក្សា </a:t>
            </a:r>
            <a:br>
              <a:rPr lang="km" sz="900">
                <a:latin typeface="Aptos Slab Light" panose="020F05020202040A0204" pitchFamily="34" charset="0"/>
                <a:cs typeface="Noto Sans Khmer" panose="020B0502040504020204" pitchFamily="34" charset="0"/>
              </a:rPr>
            </a:br>
            <a:r>
              <a:rPr lang="km" sz="900" b="0" i="0" u="none" baseline="0">
                <a:latin typeface="Aptos Slab Light" panose="020F05020202040A0204" pitchFamily="34" charset="0"/>
                <a:cs typeface="Noto Sans Khmer" panose="020B0502040504020204" pitchFamily="34" charset="0"/>
              </a:rPr>
              <a:t>និងមធ្យមសិក្សា</a:t>
            </a: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6" name="TextBox 25">
            <a:extLst>
              <a:ext uri="{FF2B5EF4-FFF2-40B4-BE49-F238E27FC236}">
                <a16:creationId xmlns:a16="http://schemas.microsoft.com/office/drawing/2014/main" id="{A4BB70B8-7A9F-172A-C8CF-0CE4FD6A2C7B}"/>
              </a:ext>
              <a:ext uri="{C183D7F6-B498-43B3-948B-1728B52AA6E4}">
                <adec:decorative xmlns:adec="http://schemas.microsoft.com/office/drawing/2017/decorative" val="0"/>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rtl="0"/>
            <a:r>
              <a:rPr lang="km" sz="800" b="1" i="0" u="none" baseline="0">
                <a:solidFill>
                  <a:srgbClr val="22608F"/>
                </a:solidFill>
                <a:latin typeface="Noto Sans Khmer" panose="020B0502040504020204" pitchFamily="34" charset="0"/>
                <a:cs typeface="Noto Sans Khmer" panose="020B0502040504020204" pitchFamily="34" charset="0"/>
              </a:rPr>
              <a:t>En Español</a:t>
            </a: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2" name="TextBox 31">
            <a:extLst>
              <a:ext uri="{FF2B5EF4-FFF2-40B4-BE49-F238E27FC236}">
                <a16:creationId xmlns:a16="http://schemas.microsoft.com/office/drawing/2014/main" id="{4AECDB61-E089-D3E2-157A-A6A0458EA747}"/>
              </a:ext>
              <a:ext uri="{C183D7F6-B498-43B3-948B-1728B52AA6E4}">
                <adec:decorative xmlns:adec="http://schemas.microsoft.com/office/drawing/2017/decorative" val="0"/>
              </a:ext>
            </a:extLst>
          </p:cNvPr>
          <p:cNvSpPr txBox="1"/>
          <p:nvPr/>
        </p:nvSpPr>
        <p:spPr>
          <a:xfrm>
            <a:off x="3830730" y="2205231"/>
            <a:ext cx="812708" cy="338554"/>
          </a:xfrm>
          <a:prstGeom prst="rect">
            <a:avLst/>
          </a:prstGeom>
          <a:no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ប្រវត្តិនៃការធ្វើតេស្ត</a:t>
            </a:r>
          </a:p>
        </p:txBody>
      </p:sp>
      <p:sp>
        <p:nvSpPr>
          <p:cNvPr id="29" name="TextBox 28">
            <a:extLst>
              <a:ext uri="{FF2B5EF4-FFF2-40B4-BE49-F238E27FC236}">
                <a16:creationId xmlns:a16="http://schemas.microsoft.com/office/drawing/2014/main" id="{7D4A9733-94C8-AD12-B2B5-8EE69FC92335}"/>
              </a:ext>
              <a:ext uri="{C183D7F6-B498-43B3-948B-1728B52AA6E4}">
                <adec:decorative xmlns:adec="http://schemas.microsoft.com/office/drawing/2017/decorative" val="0"/>
              </a:ext>
            </a:extLst>
          </p:cNvPr>
          <p:cNvSpPr txBox="1"/>
          <p:nvPr/>
        </p:nvSpPr>
        <p:spPr>
          <a:xfrm>
            <a:off x="5165464" y="2190879"/>
            <a:ext cx="797352" cy="338554"/>
          </a:xfrm>
          <a:prstGeom prst="rect">
            <a:avLst/>
          </a:prstGeom>
          <a:solidFill>
            <a:srgbClr val="F9F9F9"/>
          </a:solidFill>
          <a:ln>
            <a:noFill/>
          </a:ln>
        </p:spPr>
        <p:txBody>
          <a:bodyPr wrap="square" rtlCol="0">
            <a:spAutoFit/>
          </a:bodyPr>
          <a:lstStyle/>
          <a:p>
            <a:pPr algn="l"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លទ្ធផលនៃ</a:t>
            </a:r>
            <a:br>
              <a:rPr lang="km-KH" sz="800" b="1" i="0" u="none" baseline="0">
                <a:solidFill>
                  <a:schemeClr val="bg2">
                    <a:lumMod val="25000"/>
                  </a:schemeClr>
                </a:solidFill>
                <a:latin typeface="Noto Sans Khmer" panose="020B0502040504020204" pitchFamily="34" charset="0"/>
                <a:cs typeface="Noto Sans Khmer" panose="020B0502040504020204" pitchFamily="34" charset="0"/>
              </a:rPr>
            </a:br>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ការធ្វើតេស្ត</a:t>
            </a:r>
          </a:p>
        </p:txBody>
      </p:sp>
      <p:sp>
        <p:nvSpPr>
          <p:cNvPr id="12" name="Rounded Rectangular Callout 11">
            <a:extLst>
              <a:ext uri="{FF2B5EF4-FFF2-40B4-BE49-F238E27FC236}">
                <a16:creationId xmlns:a16="http://schemas.microsoft.com/office/drawing/2014/main" id="{1A84D366-64AC-2CC1-066F-ECC4FC9F6E7F}"/>
              </a:ext>
              <a:ext uri="{C183D7F6-B498-43B3-948B-1728B52AA6E4}">
                <adec:decorative xmlns:adec="http://schemas.microsoft.com/office/drawing/2017/decorative" val="0"/>
              </a:ext>
            </a:extLst>
          </p:cNvPr>
          <p:cNvSpPr/>
          <p:nvPr/>
        </p:nvSpPr>
        <p:spPr>
          <a:xfrm>
            <a:off x="320511" y="1703877"/>
            <a:ext cx="2371445" cy="252875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ផ្ទាំង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Test Results (លទ្ធផលតេស្ត)</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បង្ហាញកម្រិតសមិទ្ធផលរបស់សិស្សរបស់អ្នក។ អូសមើលរបាយការណ៍សម្រាប់ព័ត៌មានបន្ថែមអំពីលទ្ធផលរបស់សិស្សរបស់អ្នក។</a:t>
            </a:r>
          </a:p>
        </p:txBody>
      </p:sp>
      <p:sp>
        <p:nvSpPr>
          <p:cNvPr id="27" name="TextBox 26">
            <a:extLst>
              <a:ext uri="{FF2B5EF4-FFF2-40B4-BE49-F238E27FC236}">
                <a16:creationId xmlns:a16="http://schemas.microsoft.com/office/drawing/2014/main" id="{27C711E7-E746-8781-DA54-769A37FFC92C}"/>
              </a:ext>
              <a:ext uri="{C183D7F6-B498-43B3-948B-1728B52AA6E4}">
                <adec:decorative xmlns:adec="http://schemas.microsoft.com/office/drawing/2017/decorative" val="0"/>
              </a:ext>
            </a:extLst>
          </p:cNvPr>
          <p:cNvSpPr txBox="1"/>
          <p:nvPr/>
        </p:nvSpPr>
        <p:spPr>
          <a:xfrm>
            <a:off x="6484842" y="2201550"/>
            <a:ext cx="729079" cy="215444"/>
          </a:xfrm>
          <a:prstGeom prst="rect">
            <a:avLst/>
          </a:prstGeom>
          <a:solidFill>
            <a:srgbClr val="F9F9F9"/>
          </a:solid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ធនធាន</a:t>
            </a:r>
          </a:p>
        </p:txBody>
      </p:sp>
      <p:sp>
        <p:nvSpPr>
          <p:cNvPr id="33" name="TextBox 32">
            <a:extLst>
              <a:ext uri="{FF2B5EF4-FFF2-40B4-BE49-F238E27FC236}">
                <a16:creationId xmlns:a16="http://schemas.microsoft.com/office/drawing/2014/main" id="{D2F2E96E-6179-9CA7-7963-06D2D46D23AB}"/>
              </a:ext>
              <a:ext uri="{C183D7F6-B498-43B3-948B-1728B52AA6E4}">
                <adec:decorative xmlns:adec="http://schemas.microsoft.com/office/drawing/2017/decorative" val="0"/>
              </a:ext>
            </a:extLst>
          </p:cNvPr>
          <p:cNvSpPr txBox="1"/>
          <p:nvPr/>
        </p:nvSpPr>
        <p:spPr>
          <a:xfrm>
            <a:off x="3563974" y="2650470"/>
            <a:ext cx="1904323" cy="230832"/>
          </a:xfrm>
          <a:prstGeom prst="rect">
            <a:avLst/>
          </a:prstGeom>
          <a:noFill/>
          <a:ln>
            <a:noFill/>
          </a:ln>
        </p:spPr>
        <p:txBody>
          <a:bodyPr wrap="square" rtlCol="0">
            <a:spAutoFit/>
          </a:bodyPr>
          <a:lstStyle/>
          <a:p>
            <a:pPr algn="l"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ឈ្មោះសិស្ស៖ សិស្ស សាកល្បង</a:t>
            </a:r>
          </a:p>
        </p:txBody>
      </p:sp>
      <p:sp>
        <p:nvSpPr>
          <p:cNvPr id="36" name="TextBox 35">
            <a:extLst>
              <a:ext uri="{FF2B5EF4-FFF2-40B4-BE49-F238E27FC236}">
                <a16:creationId xmlns:a16="http://schemas.microsoft.com/office/drawing/2014/main" id="{4E7051A6-FE33-35C7-9760-9547EDE81A89}"/>
              </a:ext>
              <a:ext uri="{C183D7F6-B498-43B3-948B-1728B52AA6E4}">
                <adec:decorative xmlns:adec="http://schemas.microsoft.com/office/drawing/2017/decorative" val="0"/>
              </a:ext>
            </a:extLst>
          </p:cNvPr>
          <p:cNvSpPr txBox="1"/>
          <p:nvPr/>
        </p:nvSpPr>
        <p:spPr>
          <a:xfrm>
            <a:off x="3573500" y="2868168"/>
            <a:ext cx="2389316" cy="369332"/>
          </a:xfrm>
          <a:prstGeom prst="rect">
            <a:avLst/>
          </a:prstGeom>
          <a:solidFill>
            <a:srgbClr val="F9F9F9"/>
          </a:solidFill>
          <a:ln>
            <a:noFill/>
          </a:ln>
        </p:spPr>
        <p:txBody>
          <a:bodyPr wrap="square" rtlCol="0">
            <a:spAutoFit/>
          </a:bodyPr>
          <a:lstStyle/>
          <a:p>
            <a:pPr algn="l" rtl="0"/>
            <a:r>
              <a:rPr lang="km-KH" sz="900" b="1" i="0" u="none" baseline="0" dirty="0">
                <a:solidFill>
                  <a:schemeClr val="bg2">
                    <a:lumMod val="25000"/>
                  </a:schemeClr>
                </a:solidFill>
                <a:latin typeface="Noto Sans Khmer" panose="020B0502040504020204" pitchFamily="34" charset="0"/>
                <a:cs typeface="Noto Sans Khmer" panose="020B0502040504020204" pitchFamily="34" charset="0"/>
              </a:rPr>
              <a:t>មណ្ឌលសិក្សា</a:t>
            </a:r>
            <a:r>
              <a:rPr lang="km" sz="900" b="1" i="0" u="none" baseline="0" dirty="0">
                <a:solidFill>
                  <a:schemeClr val="bg2">
                    <a:lumMod val="25000"/>
                  </a:schemeClr>
                </a:solidFill>
                <a:latin typeface="Noto Sans Khmer" panose="020B0502040504020204" pitchFamily="34" charset="0"/>
                <a:cs typeface="Noto Sans Khmer" panose="020B0502040504020204" pitchFamily="34" charset="0"/>
              </a:rPr>
              <a:t>៖ </a:t>
            </a:r>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Cyber City</a:t>
            </a:r>
          </a:p>
          <a:p>
            <a:pPr algn="l" rtl="0"/>
            <a:r>
              <a:rPr lang="km" sz="900" b="1" i="0" u="none" baseline="0" dirty="0">
                <a:solidFill>
                  <a:schemeClr val="bg2">
                    <a:lumMod val="25000"/>
                  </a:schemeClr>
                </a:solidFill>
                <a:latin typeface="Noto Sans Khmer" panose="020B0502040504020204" pitchFamily="34" charset="0"/>
                <a:cs typeface="Noto Sans Khmer" panose="020B0502040504020204" pitchFamily="34" charset="0"/>
              </a:rPr>
              <a:t>នៅសាលារៀន៖ </a:t>
            </a:r>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Cyber Middle</a:t>
            </a:r>
          </a:p>
        </p:txBody>
      </p:sp>
      <p:sp>
        <p:nvSpPr>
          <p:cNvPr id="34" name="TextBox 33">
            <a:extLst>
              <a:ext uri="{FF2B5EF4-FFF2-40B4-BE49-F238E27FC236}">
                <a16:creationId xmlns:a16="http://schemas.microsoft.com/office/drawing/2014/main" id="{67A0858D-EDFE-AFED-B3F7-37CA322F353F}"/>
              </a:ext>
              <a:ext uri="{C183D7F6-B498-43B3-948B-1728B52AA6E4}">
                <adec:decorative xmlns:adec="http://schemas.microsoft.com/office/drawing/2017/decorative" val="0"/>
              </a:ext>
            </a:extLst>
          </p:cNvPr>
          <p:cNvSpPr txBox="1"/>
          <p:nvPr/>
        </p:nvSpPr>
        <p:spPr>
          <a:xfrm>
            <a:off x="7467601" y="2636181"/>
            <a:ext cx="2119284" cy="230832"/>
          </a:xfrm>
          <a:prstGeom prst="rect">
            <a:avLst/>
          </a:prstGeom>
          <a:noFill/>
          <a:ln>
            <a:noFill/>
          </a:ln>
        </p:spPr>
        <p:txBody>
          <a:bodyPr wrap="square" rtlCol="0">
            <a:spAutoFit/>
          </a:bodyPr>
          <a:lstStyle/>
          <a:p>
            <a:pPr algn="r"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ថ្នាក់រៀនរបស់សិស្ស៖ </a:t>
            </a:r>
            <a:r>
              <a:rPr lang="km" sz="900" b="0" i="0" u="none" baseline="0">
                <a:solidFill>
                  <a:schemeClr val="bg2">
                    <a:lumMod val="25000"/>
                  </a:schemeClr>
                </a:solidFill>
                <a:latin typeface="Noto Sans Khmer" panose="020B0502040504020204" pitchFamily="34" charset="0"/>
                <a:cs typeface="Noto Sans Khmer" panose="020B0502040504020204" pitchFamily="34" charset="0"/>
              </a:rPr>
              <a:t>08</a:t>
            </a:r>
          </a:p>
        </p:txBody>
      </p:sp>
      <p:sp>
        <p:nvSpPr>
          <p:cNvPr id="35" name="TextBox 34">
            <a:extLst>
              <a:ext uri="{FF2B5EF4-FFF2-40B4-BE49-F238E27FC236}">
                <a16:creationId xmlns:a16="http://schemas.microsoft.com/office/drawing/2014/main" id="{A242E269-55A4-39EC-A2A8-872B9AB4172B}"/>
              </a:ext>
              <a:ext uri="{C183D7F6-B498-43B3-948B-1728B52AA6E4}">
                <adec:decorative xmlns:adec="http://schemas.microsoft.com/office/drawing/2017/decorative" val="0"/>
              </a:ext>
            </a:extLst>
          </p:cNvPr>
          <p:cNvSpPr txBox="1"/>
          <p:nvPr/>
        </p:nvSpPr>
        <p:spPr>
          <a:xfrm>
            <a:off x="7917361" y="2869456"/>
            <a:ext cx="1653649" cy="369332"/>
          </a:xfrm>
          <a:prstGeom prst="rect">
            <a:avLst/>
          </a:prstGeom>
          <a:solidFill>
            <a:srgbClr val="F9F9F9"/>
          </a:solidFill>
          <a:ln>
            <a:noFill/>
          </a:ln>
        </p:spPr>
        <p:txBody>
          <a:bodyPr wrap="square" rtlCol="0">
            <a:spAutoFit/>
          </a:bodyPr>
          <a:lstStyle/>
          <a:p>
            <a:pPr algn="r"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SASID៖ </a:t>
            </a:r>
            <a:r>
              <a:rPr lang="km" sz="900" b="0" i="0" u="none" baseline="0">
                <a:solidFill>
                  <a:schemeClr val="bg2">
                    <a:lumMod val="25000"/>
                  </a:schemeClr>
                </a:solidFill>
                <a:latin typeface="Noto Sans Khmer" panose="020B0502040504020204" pitchFamily="34" charset="0"/>
                <a:cs typeface="Noto Sans Khmer" panose="020B0502040504020204" pitchFamily="34" charset="0"/>
              </a:rPr>
              <a:t>9990000004</a:t>
            </a:r>
          </a:p>
          <a:p>
            <a:pPr algn="r"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ថ្ងៃខែឆ្នាំកំណើត៖ </a:t>
            </a:r>
            <a:r>
              <a:rPr lang="km" sz="900" b="0" i="0" u="none" baseline="0">
                <a:solidFill>
                  <a:schemeClr val="bg2">
                    <a:lumMod val="25000"/>
                  </a:schemeClr>
                </a:solidFill>
                <a:latin typeface="Noto Sans Khmer" panose="020B0502040504020204" pitchFamily="34" charset="0"/>
                <a:cs typeface="Noto Sans Khmer" panose="020B0502040504020204" pitchFamily="34" charset="0"/>
              </a:rPr>
              <a:t>03/14/20069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8" name="TextBox 37">
            <a:extLst>
              <a:ext uri="{FF2B5EF4-FFF2-40B4-BE49-F238E27FC236}">
                <a16:creationId xmlns:a16="http://schemas.microsoft.com/office/drawing/2014/main" id="{6D9AE7B3-CD9A-368A-E55D-03D3DDA80DA8}"/>
              </a:ext>
              <a:ext uri="{C183D7F6-B498-43B3-948B-1728B52AA6E4}">
                <adec:decorative xmlns:adec="http://schemas.microsoft.com/office/drawing/2017/decorative" val="0"/>
              </a:ext>
            </a:extLst>
          </p:cNvPr>
          <p:cNvSpPr txBox="1"/>
          <p:nvPr/>
        </p:nvSpPr>
        <p:spPr>
          <a:xfrm>
            <a:off x="5302008" y="3249349"/>
            <a:ext cx="3006689" cy="261610"/>
          </a:xfrm>
          <a:prstGeom prst="rect">
            <a:avLst/>
          </a:prstGeom>
          <a:noFill/>
          <a:ln>
            <a:noFill/>
          </a:ln>
        </p:spPr>
        <p:txBody>
          <a:bodyPr wrap="square" rtlCol="0">
            <a:spAutoFit/>
          </a:bodyPr>
          <a:lstStyle/>
          <a:p>
            <a:pPr algn="l" rtl="0"/>
            <a:r>
              <a:rPr lang="km" sz="1100" b="0" i="0" u="none" baseline="0" dirty="0">
                <a:solidFill>
                  <a:schemeClr val="bg1"/>
                </a:solidFill>
                <a:latin typeface="Noto Sans Khmer" panose="020B0502040504020204" pitchFamily="34" charset="0"/>
                <a:cs typeface="Noto Sans Khmer" panose="020B0502040504020204" pitchFamily="34" charset="0"/>
              </a:rPr>
              <a:t>មុខវិជ្ជា​ភាសាអង់គ្លេស – និទាឃរដូវឆ្នាំ 2025</a:t>
            </a:r>
          </a:p>
        </p:txBody>
      </p:sp>
      <p:sp>
        <p:nvSpPr>
          <p:cNvPr id="39" name="TextBox 38">
            <a:extLst>
              <a:ext uri="{FF2B5EF4-FFF2-40B4-BE49-F238E27FC236}">
                <a16:creationId xmlns:a16="http://schemas.microsoft.com/office/drawing/2014/main" id="{F1772B84-6608-85BE-3038-33CC0A7F3044}"/>
              </a:ext>
              <a:ext uri="{C183D7F6-B498-43B3-948B-1728B52AA6E4}">
                <adec:decorative xmlns:adec="http://schemas.microsoft.com/office/drawing/2017/decorative" val="0"/>
              </a:ext>
            </a:extLst>
          </p:cNvPr>
          <p:cNvSpPr txBox="1"/>
          <p:nvPr/>
        </p:nvSpPr>
        <p:spPr>
          <a:xfrm>
            <a:off x="3573499" y="3744005"/>
            <a:ext cx="6007036" cy="2769989"/>
          </a:xfrm>
          <a:prstGeom prst="rect">
            <a:avLst/>
          </a:prstGeom>
          <a:solidFill>
            <a:srgbClr val="F9F9F9"/>
          </a:solidFill>
          <a:ln>
            <a:noFill/>
          </a:ln>
        </p:spPr>
        <p:txBody>
          <a:bodyPr wrap="square" rtlCol="0">
            <a:spAutoFit/>
          </a:bodyPr>
          <a:lstStyle/>
          <a:p>
            <a:pPr algn="l" rtl="0"/>
            <a:r>
              <a:rPr lang="km" sz="1000" b="0" i="0" u="none" baseline="0" dirty="0">
                <a:solidFill>
                  <a:schemeClr val="bg2">
                    <a:lumMod val="25000"/>
                  </a:schemeClr>
                </a:solidFill>
                <a:latin typeface="Noto Sans Khmer" panose="020B0502040504020204" pitchFamily="34" charset="0"/>
                <a:cs typeface="Noto Sans Khmer" panose="020B0502040504020204" pitchFamily="34" charset="0"/>
              </a:rPr>
              <a:t>ខាងក្រោមនេះគឺជាលទ្ធផលរបស់កូនអ្នកពីការវាយតម្លៃជំនួស MCAS (MCAS-Alt) ឆ្នាំ 2025។ សិស្សទាំងអស់ត្រូវបានតម្រូវឱ្យចូលរួមក្នុងការវាយតម្លៃទូទាំងរដ្ឋដែលតម្រូវដោយសហព័ន្ធ តាមរយៈការធ្វើតេស្ត MCAS ស្ដង់ដា ឬការចូលរួមក្នុងការវាយតម្លៃជំនួស MCAS (MCAS-Alt) សម្រាប់សិស្សដែលមានពិការភាពកម្រិតធ្ងន់ធ្ងរបំផុត ដែលបំពេញតាមលក្ខខណ្ឌតម្រូវ។ សាលារៀនរបស់កូនអ្នកបានបញ្ជូន MCAS-Alt របស់ពួកគេកាលពីនិទាឃរដូវមុន ដូចដែលបានកំណត់ដោយ IEP របស់ពួកគេ។</a:t>
            </a:r>
          </a:p>
          <a:p>
            <a:endParaRPr lang="km" sz="1000" dirty="0">
              <a:solidFill>
                <a:schemeClr val="bg2">
                  <a:lumMod val="25000"/>
                </a:schemeClr>
              </a:solidFill>
              <a:latin typeface="Noto Sans Khmer" panose="020B0502040504020204" pitchFamily="34" charset="0"/>
              <a:cs typeface="Noto Sans Khmer" panose="020B0502040504020204" pitchFamily="34" charset="0"/>
            </a:endParaRPr>
          </a:p>
          <a:p>
            <a:pPr algn="l" rtl="0"/>
            <a:r>
              <a:rPr lang="km" sz="1000" b="0" i="0" u="none" baseline="0" dirty="0">
                <a:solidFill>
                  <a:schemeClr val="bg2">
                    <a:lumMod val="25000"/>
                  </a:schemeClr>
                </a:solidFill>
                <a:latin typeface="Noto Sans Khmer" panose="020B0502040504020204" pitchFamily="34" charset="0"/>
                <a:cs typeface="Noto Sans Khmer" panose="020B0502040504020204" pitchFamily="34" charset="0"/>
              </a:rPr>
              <a:t>MCAS-Alt គឺជាកំណត់ត្រានៃកម្រិតសមិទ្ធផលរបស់កូនអ្នក ស្របតាមស្ដង់ដាសមិទ្ធផលសិក្សាជំនួស។ មុនពេលបញ្ជូន MCAS-Alt សាលារៀនរបស់កូនអ្នកត្រូវបានតម្រូវឱ្យអញ្ជើញអ្នកមកពិនិត្យមើលការវាយតម្លៃ MCAS-Alt របស់កូនអ្នក។ ប្រសិនបើអ្នកមានសំណួរអំពីលទ្ធផលនេះ សូមជួបជាមួយអ្នកអប់រំរបស់កូនអ្នក ដើម្បីពិភាក្សាអំពីស្ដង់ដាសមិទ្ធផលជំនួស និងលទ្ធផលរបស់កូនអ្នក។ នាយកដ្ឋានអប់រំបឋមសិក្សា និងមធ្យមសិក្សា (DESE) សូមទទួលស្គាល់ចំពោះការខិតខំប្រឹងប្រែងរបស់សាលារៀនអ្នក ក្នុងការធានាថាសិស្សទាំងអស់មានការរំពឹងទុកប្រកបដោយភាពប្រកួតប្រជែង។</a:t>
            </a:r>
          </a:p>
          <a:p>
            <a:endParaRPr lang="km" sz="900" dirty="0">
              <a:solidFill>
                <a:schemeClr val="bg2">
                  <a:lumMod val="25000"/>
                </a:schemeClr>
              </a:solidFill>
              <a:latin typeface="Noto Sans Khmer" panose="020B0502040504020204" pitchFamily="34" charset="0"/>
              <a:cs typeface="Noto Sans Khmer" panose="020B0502040504020204" pitchFamily="34" charset="0"/>
            </a:endParaRPr>
          </a:p>
          <a:p>
            <a:pPr algn="ctr" rtl="0"/>
            <a:endParaRPr lang="km" sz="1000" dirty="0">
              <a:solidFill>
                <a:schemeClr val="bg2">
                  <a:lumMod val="25000"/>
                </a:schemeClr>
              </a:solidFill>
              <a:latin typeface="Noto Sans Khmer" panose="020B0502040504020204" pitchFamily="34" charset="0"/>
              <a:cs typeface="Noto Sans Khmer" panose="020B0502040504020204" pitchFamily="34" charset="0"/>
            </a:endParaRPr>
          </a:p>
          <a:p>
            <a:pPr algn="ctr" rtl="0"/>
            <a:r>
              <a:rPr lang="km" sz="1200" b="0" i="0" u="none" baseline="0" dirty="0">
                <a:solidFill>
                  <a:schemeClr val="bg2">
                    <a:lumMod val="25000"/>
                  </a:schemeClr>
                </a:solidFill>
                <a:latin typeface="Noto Sans Khmer" panose="020B0502040504020204" pitchFamily="34" charset="0"/>
                <a:cs typeface="Noto Sans Khmer" panose="020B0502040504020204" pitchFamily="34" charset="0"/>
              </a:rPr>
              <a:t>ភាសាអង់គ្លេស</a:t>
            </a:r>
          </a:p>
          <a:p>
            <a:pPr algn="ctr" rtl="0"/>
            <a:endParaRPr lang="km" sz="1200" dirty="0">
              <a:solidFill>
                <a:schemeClr val="bg2">
                  <a:lumMod val="25000"/>
                </a:schemeClr>
              </a:solidFill>
              <a:latin typeface="Noto Sans Khmer" panose="020B0502040504020204" pitchFamily="34" charset="0"/>
              <a:cs typeface="Noto Sans Khmer" panose="020B0502040504020204" pitchFamily="34" charset="0"/>
            </a:endParaRPr>
          </a:p>
          <a:p>
            <a:pPr algn="ctr" rtl="0"/>
            <a:r>
              <a:rPr lang="km" sz="1100" b="0" i="0" u="none" baseline="0" dirty="0">
                <a:solidFill>
                  <a:schemeClr val="bg2">
                    <a:lumMod val="25000"/>
                  </a:schemeClr>
                </a:solidFill>
                <a:latin typeface="Noto Sans Khmer" panose="020B0502040504020204" pitchFamily="34" charset="0"/>
                <a:cs typeface="Noto Sans Khmer" panose="020B0502040504020204" pitchFamily="34" charset="0"/>
              </a:rPr>
              <a:t>កំពុងរីកចម្រើន</a:t>
            </a:r>
            <a:endParaRPr lang="km-KH" sz="1100" b="0" i="0" u="none" baseline="0" dirty="0">
              <a:solidFill>
                <a:schemeClr val="bg2">
                  <a:lumMod val="25000"/>
                </a:schemeClr>
              </a:solidFill>
              <a:latin typeface="Noto Sans Khmer" panose="020B0502040504020204" pitchFamily="34" charset="0"/>
              <a:cs typeface="Noto Sans Khmer" panose="020B0502040504020204" pitchFamily="34" charset="0"/>
            </a:endParaRPr>
          </a:p>
          <a:p>
            <a:pPr algn="ctr" rtl="0"/>
            <a:endParaRPr lang="km" sz="1100" b="0" i="0" u="none" baseline="0" dirty="0">
              <a:solidFill>
                <a:schemeClr val="bg2">
                  <a:lumMod val="25000"/>
                </a:schemeClr>
              </a:solidFill>
              <a:latin typeface="Noto Sans Khmer" panose="020B0502040504020204" pitchFamily="34" charset="0"/>
              <a:cs typeface="Noto Sans Khmer" panose="020B0502040504020204" pitchFamily="34" charset="0"/>
            </a:endParaRPr>
          </a:p>
          <a:p>
            <a:pPr algn="ctr" rtl="0"/>
            <a:endParaRPr lang="km" sz="900" dirty="0">
              <a:solidFill>
                <a:schemeClr val="bg2">
                  <a:lumMod val="25000"/>
                </a:schemeClr>
              </a:solidFill>
              <a:latin typeface="Noto Sans Khmer" panose="020B0502040504020204" pitchFamily="34" charset="0"/>
              <a:cs typeface="Noto Sans Khmer" panose="020B0502040504020204" pitchFamily="34" charset="0"/>
            </a:endParaRPr>
          </a:p>
        </p:txBody>
      </p:sp>
      <p:sp>
        <p:nvSpPr>
          <p:cNvPr id="10" name="Slide Number Placeholder 6">
            <a:extLst>
              <a:ext uri="{FF2B5EF4-FFF2-40B4-BE49-F238E27FC236}">
                <a16:creationId xmlns:a16="http://schemas.microsoft.com/office/drawing/2014/main" id="{478DA0FF-0C40-DED5-D165-92837E64E92A}"/>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21</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 uri="{C183D7F6-B498-43B3-948B-1728B52AA6E4}">
                <adec:decorative xmlns:adec="http://schemas.microsoft.com/office/drawing/2017/decorative" val="0"/>
              </a:ext>
            </a:extLst>
          </p:cNvPr>
          <p:cNvSpPr>
            <a:spLocks noGrp="1"/>
          </p:cNvSpPr>
          <p:nvPr>
            <p:ph type="title"/>
          </p:nvPr>
        </p:nvSpPr>
        <p:spPr>
          <a:xfrm>
            <a:off x="12358" y="-71731"/>
            <a:ext cx="11972812" cy="1099334"/>
          </a:xfrm>
        </p:spPr>
        <p:txBody>
          <a:bodyPr>
            <a:normAutofit/>
          </a:bodyPr>
          <a:lstStyle/>
          <a:p>
            <a:pPr algn="l" rtl="0"/>
            <a:r>
              <a:rPr lang="km" sz="5300" b="0" i="0" u="none" baseline="0" dirty="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ការមើលលទ្ធផលតេស្ត MCAS-Alt៖ កម្រិតសមិទ្ធផល</a:t>
            </a:r>
          </a:p>
        </p:txBody>
      </p:sp>
      <p:pic>
        <p:nvPicPr>
          <p:cNvPr id="7" name="Picture 6" descr="រូបថតអេក្រង់អំពីទិដ្ឋភាពលទ្ធផលនៃការធ្វើតេស្តសម្រាប់សិស្សសាកល្បង ដែលបានជ្រើសរើសដោយបង្ហាញអំពីកម្រិតសមិទ្ធផល និងសារពិពណ៌នារបស់ពួកគេ។&#10;">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latin typeface="Noto Sans Khmer" panose="020B0502040504020204" pitchFamily="34" charset="0"/>
              <a:cs typeface="Noto Sans Khmer" panose="020B0502040504020204" pitchFamily="34" charset="0"/>
            </a:endParaRPr>
          </a:p>
        </p:txBody>
      </p:sp>
      <p:sp>
        <p:nvSpPr>
          <p:cNvPr id="4" name="TextBox 3">
            <a:extLst>
              <a:ext uri="{FF2B5EF4-FFF2-40B4-BE49-F238E27FC236}">
                <a16:creationId xmlns:a16="http://schemas.microsoft.com/office/drawing/2014/main" id="{94260635-291E-FA0A-9824-429C4FF73D94}"/>
              </a:ext>
              <a:ext uri="{C183D7F6-B498-43B3-948B-1728B52AA6E4}">
                <adec:decorative xmlns:adec="http://schemas.microsoft.com/office/drawing/2017/decorative" val="0"/>
              </a:ext>
            </a:extLst>
          </p:cNvPr>
          <p:cNvSpPr txBox="1"/>
          <p:nvPr/>
        </p:nvSpPr>
        <p:spPr>
          <a:xfrm>
            <a:off x="5400825" y="1105060"/>
            <a:ext cx="1969732" cy="430887"/>
          </a:xfrm>
          <a:prstGeom prst="rect">
            <a:avLst/>
          </a:prstGeom>
          <a:noFill/>
          <a:ln>
            <a:noFill/>
          </a:ln>
        </p:spPr>
        <p:txBody>
          <a:bodyPr wrap="square" rtlCol="0">
            <a:spAutoFit/>
          </a:bodyPr>
          <a:lstStyle/>
          <a:p>
            <a:pPr algn="l" rtl="0"/>
            <a:r>
              <a:rPr lang="km" sz="1100" b="0" i="0" u="none" baseline="0">
                <a:latin typeface="Noto Sans Khmer" panose="020B0502040504020204" pitchFamily="34" charset="0"/>
                <a:cs typeface="Noto Sans Khmer" panose="020B0502040504020204" pitchFamily="34" charset="0"/>
              </a:rPr>
              <a:t>នាយកដ្ឋានអប់រំបឋមសិក្សា </a:t>
            </a:r>
            <a:br>
              <a:rPr lang="km" sz="1100">
                <a:latin typeface="Noto Sans Khmer" panose="020B0502040504020204" pitchFamily="34" charset="0"/>
                <a:cs typeface="Noto Sans Khmer" panose="020B0502040504020204" pitchFamily="34" charset="0"/>
              </a:rPr>
            </a:br>
            <a:r>
              <a:rPr lang="km" sz="1100" b="0" i="0" u="none" baseline="0">
                <a:latin typeface="Noto Sans Khmer" panose="020B0502040504020204" pitchFamily="34" charset="0"/>
                <a:cs typeface="Noto Sans Khmer" panose="020B0502040504020204" pitchFamily="34" charset="0"/>
              </a:rPr>
              <a:t>និងមធ្យមសិក្សា</a:t>
            </a:r>
          </a:p>
        </p:txBody>
      </p:sp>
      <p:sp>
        <p:nvSpPr>
          <p:cNvPr id="9" name="TextBox 8">
            <a:extLst>
              <a:ext uri="{FF2B5EF4-FFF2-40B4-BE49-F238E27FC236}">
                <a16:creationId xmlns:a16="http://schemas.microsoft.com/office/drawing/2014/main" id="{5CFA3002-7061-0551-EC9A-9F357AB759C0}"/>
              </a:ext>
              <a:ext uri="{C183D7F6-B498-43B3-948B-1728B52AA6E4}">
                <adec:decorative xmlns:adec="http://schemas.microsoft.com/office/drawing/2017/decorative" val="0"/>
              </a:ext>
            </a:extLst>
          </p:cNvPr>
          <p:cNvSpPr txBox="1"/>
          <p:nvPr/>
        </p:nvSpPr>
        <p:spPr>
          <a:xfrm>
            <a:off x="3795361" y="1686876"/>
            <a:ext cx="6291614" cy="502702"/>
          </a:xfrm>
          <a:prstGeom prst="rect">
            <a:avLst/>
          </a:prstGeom>
          <a:solidFill>
            <a:srgbClr val="F9F9F9"/>
          </a:solidFill>
          <a:ln>
            <a:noFill/>
          </a:ln>
        </p:spPr>
        <p:txBody>
          <a:bodyPr wrap="square" rtlCol="0">
            <a:spAutoFit/>
          </a:bodyPr>
          <a:lstStyle/>
          <a:p>
            <a:pPr algn="l" rtl="0"/>
            <a:r>
              <a:rPr lang="km" sz="2000" b="0" i="0" u="none" strike="noStrike" baseline="-25000">
                <a:solidFill>
                  <a:srgbClr val="000000"/>
                </a:solidFill>
                <a:latin typeface="Noto Sans Khmer" panose="020B0502040504020204" pitchFamily="34" charset="0"/>
                <a:cs typeface="Noto Sans Khmer" panose="020B0502040504020204" pitchFamily="34" charset="0"/>
              </a:rPr>
              <a:t>តើសិស្សរបស់អ្នកធ្វើបានល្អកម្រិតណាក្នុងការវាយតម្លៃភាសាអង់គ្លេសនៃប្រព័ន្ធវាយតម្លៃគ្រប់ជ្រុងជ្រោយរដ្ឋ Massachusetts - ជំនួស (MCAS-Alt)?</a:t>
            </a:r>
          </a:p>
        </p:txBody>
      </p:sp>
      <p:sp>
        <p:nvSpPr>
          <p:cNvPr id="10" name="TextBox 9">
            <a:extLst>
              <a:ext uri="{FF2B5EF4-FFF2-40B4-BE49-F238E27FC236}">
                <a16:creationId xmlns:a16="http://schemas.microsoft.com/office/drawing/2014/main" id="{C5D380E3-CAB2-495D-C60A-D016BF015362}"/>
              </a:ext>
              <a:ext uri="{C183D7F6-B498-43B3-948B-1728B52AA6E4}">
                <adec:decorative xmlns:adec="http://schemas.microsoft.com/office/drawing/2017/decorative" val="0"/>
              </a:ext>
            </a:extLst>
          </p:cNvPr>
          <p:cNvSpPr txBox="1"/>
          <p:nvPr/>
        </p:nvSpPr>
        <p:spPr>
          <a:xfrm>
            <a:off x="3728686" y="2302629"/>
            <a:ext cx="1505100" cy="276999"/>
          </a:xfrm>
          <a:prstGeom prst="rect">
            <a:avLst/>
          </a:prstGeom>
          <a:solidFill>
            <a:srgbClr val="F9F9F9"/>
          </a:solidFill>
          <a:ln>
            <a:noFill/>
          </a:ln>
        </p:spPr>
        <p:txBody>
          <a:bodyPr wrap="square" rtlCol="0">
            <a:spAutoFit/>
          </a:bodyPr>
          <a:lstStyle/>
          <a:p>
            <a:pPr algn="l"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កម្រិតសមិទ្ធផល</a:t>
            </a:r>
          </a:p>
        </p:txBody>
      </p:sp>
      <p:sp>
        <p:nvSpPr>
          <p:cNvPr id="3" name="Rounded Rectangular Callout 11">
            <a:extLst>
              <a:ext uri="{FF2B5EF4-FFF2-40B4-BE49-F238E27FC236}">
                <a16:creationId xmlns:a16="http://schemas.microsoft.com/office/drawing/2014/main" id="{5DE689CA-ED38-504A-30AE-F7D189463427}"/>
              </a:ext>
              <a:ext uri="{C183D7F6-B498-43B3-948B-1728B52AA6E4}">
                <adec:decorative xmlns:adec="http://schemas.microsoft.com/office/drawing/2017/decorative" val="0"/>
              </a:ext>
            </a:extLst>
          </p:cNvPr>
          <p:cNvSpPr/>
          <p:nvPr/>
        </p:nvSpPr>
        <p:spPr>
          <a:xfrm>
            <a:off x="603503" y="961535"/>
            <a:ext cx="2247554" cy="3264273"/>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នៅទីនេះ អ្នកអាចមើលឃើញកម្រិតសមិទ្ធផលរបស់សិស្សរបស់អ្នកដែលបង្ហាញអ្នកពីកម្រិត ដែលពួកគេបានធ្វើបាន ល្អប៉ុនណានៅក្នុងការធ្វើតេស្ត។ </a:t>
            </a:r>
            <a:r>
              <a:rPr lang="km" b="0" i="0" u="none" baseline="0">
                <a:latin typeface="Noto Sans Khmer" panose="020B0606030804020204" pitchFamily="34" charset="0"/>
                <a:ea typeface="Noto Sans Khmer" panose="020B0606030804020204" pitchFamily="34" charset="0"/>
                <a:cs typeface="Noto Sans Khmer" panose="020B0606030804020204" pitchFamily="34" charset="0"/>
              </a:rPr>
              <a:t>នៅក្នងឧទាហរណ៍នេះ កម្រិតសមិទ្ធផលរបស់សិស្សគឺកំពុងមានការអភិវឌ្ឍន៍។</a:t>
            </a:r>
          </a:p>
        </p:txBody>
      </p:sp>
      <p:sp>
        <p:nvSpPr>
          <p:cNvPr id="12" name="TextBox 11">
            <a:extLst>
              <a:ext uri="{FF2B5EF4-FFF2-40B4-BE49-F238E27FC236}">
                <a16:creationId xmlns:a16="http://schemas.microsoft.com/office/drawing/2014/main" id="{81F799CA-4D07-95F2-83AE-DFBE05FDF8F1}"/>
              </a:ext>
              <a:ext uri="{C183D7F6-B498-43B3-948B-1728B52AA6E4}">
                <adec:decorative xmlns:adec="http://schemas.microsoft.com/office/drawing/2017/decorative" val="0"/>
              </a:ext>
            </a:extLst>
          </p:cNvPr>
          <p:cNvSpPr txBox="1"/>
          <p:nvPr/>
        </p:nvSpPr>
        <p:spPr>
          <a:xfrm>
            <a:off x="6205666" y="2302629"/>
            <a:ext cx="1505100" cy="276999"/>
          </a:xfrm>
          <a:prstGeom prst="rect">
            <a:avLst/>
          </a:prstGeom>
          <a:solidFill>
            <a:srgbClr val="F9F9F9"/>
          </a:solidFill>
          <a:ln>
            <a:noFill/>
          </a:ln>
        </p:spPr>
        <p:txBody>
          <a:bodyPr wrap="square" rtlCol="0">
            <a:spAutoFit/>
          </a:bodyPr>
          <a:lstStyle/>
          <a:p>
            <a:pPr algn="l"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ការពិពណ៌នា</a:t>
            </a:r>
          </a:p>
        </p:txBody>
      </p:sp>
      <p:sp>
        <p:nvSpPr>
          <p:cNvPr id="14" name="TextBox 13">
            <a:extLst>
              <a:ext uri="{FF2B5EF4-FFF2-40B4-BE49-F238E27FC236}">
                <a16:creationId xmlns:a16="http://schemas.microsoft.com/office/drawing/2014/main" id="{C4AF45E0-F58E-B298-4532-6B77F9FA8160}"/>
              </a:ext>
              <a:ext uri="{C183D7F6-B498-43B3-948B-1728B52AA6E4}">
                <adec:decorative xmlns:adec="http://schemas.microsoft.com/office/drawing/2017/decorative" val="0"/>
              </a:ext>
            </a:extLst>
          </p:cNvPr>
          <p:cNvSpPr txBox="1"/>
          <p:nvPr/>
        </p:nvSpPr>
        <p:spPr>
          <a:xfrm>
            <a:off x="3707843" y="2774818"/>
            <a:ext cx="1505100" cy="276999"/>
          </a:xfrm>
          <a:prstGeom prst="rect">
            <a:avLst/>
          </a:prstGeom>
          <a:solidFill>
            <a:srgbClr val="F9F9F9"/>
          </a:solidFill>
          <a:ln>
            <a:noFill/>
          </a:ln>
        </p:spPr>
        <p:txBody>
          <a:bodyPr wrap="square" rtlCol="0">
            <a:spAutoFit/>
          </a:bodyPr>
          <a:lstStyle/>
          <a:p>
            <a:pPr algn="l" rtl="0"/>
            <a:r>
              <a:rPr lang="km" b="1"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កំពុងរីកចម្រើន</a:t>
            </a:r>
          </a:p>
        </p:txBody>
      </p:sp>
      <p:sp>
        <p:nvSpPr>
          <p:cNvPr id="18" name="TextBox 17">
            <a:extLst>
              <a:ext uri="{FF2B5EF4-FFF2-40B4-BE49-F238E27FC236}">
                <a16:creationId xmlns:a16="http://schemas.microsoft.com/office/drawing/2014/main" id="{70A19000-F7EA-A5C5-85BE-E6A50F5F5894}"/>
              </a:ext>
              <a:ext uri="{C183D7F6-B498-43B3-948B-1728B52AA6E4}">
                <adec:decorative xmlns:adec="http://schemas.microsoft.com/office/drawing/2017/decorative" val="0"/>
              </a:ext>
            </a:extLst>
          </p:cNvPr>
          <p:cNvSpPr txBox="1"/>
          <p:nvPr/>
        </p:nvSpPr>
        <p:spPr>
          <a:xfrm>
            <a:off x="6205666" y="2810190"/>
            <a:ext cx="3662234" cy="992579"/>
          </a:xfrm>
          <a:prstGeom prst="rect">
            <a:avLst/>
          </a:prstGeom>
          <a:solidFill>
            <a:srgbClr val="F9F9F9"/>
          </a:solidFill>
        </p:spPr>
        <p:txBody>
          <a:bodyPr wrap="square" rtlCol="0">
            <a:spAutoFit/>
          </a:bodyPr>
          <a:lstStyle/>
          <a:p>
            <a:pPr algn="l" rtl="0"/>
            <a:r>
              <a:rPr lang="km" sz="850" b="0" i="0" u="none" baseline="0" dirty="0">
                <a:latin typeface="Noto Sans Khmer" panose="020B0502040504020204" pitchFamily="34" charset="0"/>
                <a:cs typeface="Noto Sans Khmer" panose="020B0502040504020204" pitchFamily="34" charset="0"/>
              </a:rPr>
              <a:t>សិស្សនៅកម្រិតនេះបានបង្ហាញពី</a:t>
            </a:r>
            <a:r>
              <a:rPr lang="km" sz="850" b="1" i="0" u="none" baseline="0" dirty="0">
                <a:latin typeface="Noto Sans Khmer" panose="020B0502040504020204" pitchFamily="34" charset="0"/>
                <a:cs typeface="Noto Sans Khmer" panose="020B0502040504020204" pitchFamily="34" charset="0"/>
              </a:rPr>
              <a:t>ការយល់ដឹងបានខ្លះ</a:t>
            </a:r>
            <a:r>
              <a:rPr lang="km" sz="850" b="0" i="0" u="none" baseline="0" dirty="0">
                <a:latin typeface="Noto Sans Khmer" panose="020B0502040504020204" pitchFamily="34" charset="0"/>
                <a:cs typeface="Noto Sans Khmer" panose="020B0502040504020204" pitchFamily="34" charset="0"/>
              </a:rPr>
              <a:t> </a:t>
            </a:r>
            <a:r>
              <a:rPr lang="km" sz="850" b="1" i="0" u="none" baseline="0" dirty="0">
                <a:latin typeface="Noto Sans Khmer" panose="020B0502040504020204" pitchFamily="34" charset="0"/>
                <a:cs typeface="Noto Sans Khmer" panose="020B0502040504020204" pitchFamily="34" charset="0"/>
              </a:rPr>
              <a:t>ក្រោមការរំពឹងទុកសម្រាប់ថ្នាក់រៀន</a:t>
            </a:r>
            <a:r>
              <a:rPr lang="km" sz="850" b="0" i="0" u="none" baseline="0" dirty="0">
                <a:latin typeface="Noto Sans Khmer" panose="020B0502040504020204" pitchFamily="34" charset="0"/>
                <a:cs typeface="Noto Sans Khmer" panose="020B0502040504020204" pitchFamily="34" charset="0"/>
              </a:rPr>
              <a:t>តាមស្ដង់ដាសិក្សាដែលបានជ្រើសរើស និងប្រធានបទចំណេះដឹងស្នូលដែលមាននៅក្នុងក្របខ័ណ្ឌកម្មវិធីសិក្សារបស់រដ្ឋ Massachusetts សម្រាប់មុខវិជ្ជានេះ។ សិស្សនៅកម្រិតនេះកំពុងរៀនសូត្រជាបន្តបន្ទាប់នូវចំណេះដឹង ជំនាញ និងគោលគំនិតថ្មីៗ។ សិស្សត្រូវការការជំរុញ និងជំនួយតិចតួចបំផុត ហើយជាមូលដ្ឋាន លទ្ធផលរបស់ពួកគេគឺត្រឹមត្រូវ។</a:t>
            </a:r>
          </a:p>
          <a:p>
            <a:endParaRPr lang="km-KH" sz="800" dirty="0">
              <a:latin typeface="Noto Sans Khmer" panose="020B0502040504020204" pitchFamily="34" charset="0"/>
              <a:cs typeface="Noto Sans Khmer" panose="020B0502040504020204" pitchFamily="34" charset="0"/>
            </a:endParaRPr>
          </a:p>
          <a:p>
            <a:endParaRPr lang="km" sz="800" dirty="0">
              <a:latin typeface="Noto Sans Khmer" panose="020B0502040504020204" pitchFamily="34" charset="0"/>
              <a:cs typeface="Noto Sans Khmer" panose="020B0502040504020204" pitchFamily="34" charset="0"/>
            </a:endParaRPr>
          </a:p>
        </p:txBody>
      </p:sp>
      <p:sp>
        <p:nvSpPr>
          <p:cNvPr id="15" name="TextBox 14">
            <a:extLst>
              <a:ext uri="{FF2B5EF4-FFF2-40B4-BE49-F238E27FC236}">
                <a16:creationId xmlns:a16="http://schemas.microsoft.com/office/drawing/2014/main" id="{32AC8B2E-498B-86EE-5E03-45159F3CA9FC}"/>
              </a:ext>
              <a:ext uri="{C183D7F6-B498-43B3-948B-1728B52AA6E4}">
                <adec:decorative xmlns:adec="http://schemas.microsoft.com/office/drawing/2017/decorative" val="0"/>
              </a:ext>
            </a:extLst>
          </p:cNvPr>
          <p:cNvSpPr txBox="1"/>
          <p:nvPr/>
        </p:nvSpPr>
        <p:spPr>
          <a:xfrm>
            <a:off x="3707843" y="3897599"/>
            <a:ext cx="1505100" cy="276999"/>
          </a:xfrm>
          <a:prstGeom prst="rect">
            <a:avLst/>
          </a:prstGeom>
          <a:solidFill>
            <a:srgbClr val="F9F9F9"/>
          </a:solidFill>
          <a:ln>
            <a:noFill/>
          </a:ln>
        </p:spPr>
        <p:txBody>
          <a:bodyPr wrap="square" rtlCol="0">
            <a:spAutoFit/>
          </a:bodyPr>
          <a:lstStyle/>
          <a:p>
            <a:pPr algn="l" rtl="0"/>
            <a:r>
              <a:rPr lang="km" b="1"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កំពុងចាប់ផ្តើមចេះ</a:t>
            </a:r>
          </a:p>
        </p:txBody>
      </p:sp>
      <p:sp>
        <p:nvSpPr>
          <p:cNvPr id="19" name="TextBox 18">
            <a:extLst>
              <a:ext uri="{FF2B5EF4-FFF2-40B4-BE49-F238E27FC236}">
                <a16:creationId xmlns:a16="http://schemas.microsoft.com/office/drawing/2014/main" id="{09432AD1-5F63-B6CD-B814-BD14D3758EE5}"/>
              </a:ext>
              <a:ext uri="{C183D7F6-B498-43B3-948B-1728B52AA6E4}">
                <adec:decorative xmlns:adec="http://schemas.microsoft.com/office/drawing/2017/decorative" val="0"/>
              </a:ext>
            </a:extLst>
          </p:cNvPr>
          <p:cNvSpPr txBox="1"/>
          <p:nvPr/>
        </p:nvSpPr>
        <p:spPr>
          <a:xfrm>
            <a:off x="6205666" y="3949989"/>
            <a:ext cx="3662234" cy="1000274"/>
          </a:xfrm>
          <a:prstGeom prst="rect">
            <a:avLst/>
          </a:prstGeom>
          <a:solidFill>
            <a:srgbClr val="F9F9F9"/>
          </a:solidFill>
        </p:spPr>
        <p:txBody>
          <a:bodyPr wrap="square" rtlCol="0">
            <a:spAutoFit/>
          </a:bodyPr>
          <a:lstStyle/>
          <a:p>
            <a:pPr algn="l" rtl="0"/>
            <a:r>
              <a:rPr lang="km" sz="850" b="0" i="0" u="none" baseline="0" dirty="0">
                <a:latin typeface="Noto Sans Khmer" panose="020B0502040504020204" pitchFamily="34" charset="0"/>
                <a:cs typeface="Noto Sans Khmer" panose="020B0502040504020204" pitchFamily="34" charset="0"/>
              </a:rPr>
              <a:t>សិស្សនៅកម្រិតនេះបានបង្ហាញពី</a:t>
            </a:r>
            <a:r>
              <a:rPr lang="km" sz="850" b="1" i="0" u="none" baseline="0" dirty="0">
                <a:latin typeface="Noto Sans Khmer" panose="020B0502040504020204" pitchFamily="34" charset="0"/>
                <a:cs typeface="Noto Sans Khmer" panose="020B0502040504020204" pitchFamily="34" charset="0"/>
              </a:rPr>
              <a:t>ការយល់ដឹងសាមញ្ញ ក្រោមការរំពឹងទុកនៅកម្រិត​ថ្នាក់រៀន</a:t>
            </a:r>
            <a:r>
              <a:rPr lang="km" sz="850" b="0" i="0" u="none" baseline="0" dirty="0">
                <a:latin typeface="Noto Sans Khmer" panose="020B0502040504020204" pitchFamily="34" charset="0"/>
                <a:cs typeface="Noto Sans Khmer" panose="020B0502040504020204" pitchFamily="34" charset="0"/>
              </a:rPr>
              <a:t>ទៅលើចំនួនស្ដង់ដាសិក្សាដែលបានកំណត់ និងប្រធានបទចំណេះដឹងស្នូលដែលមាននៅក្នុងក្របខ័ណ្ឌកម្មវិធីសិក្សារបស់រដ្ឋ Massachusetts សម្រាប់មុខវិជ្ជានេះ។ សិស្សនៅកម្រិតនេះត្រូវការការជំរុញ និងជំនួយជាញឹកញាប់ ហើយលទ្ធផលរបស់ពួកគេនៅមានកម្រិត និងមិនថេរ។</a:t>
            </a:r>
            <a:endParaRPr lang="km-KH" sz="850" b="0" i="0" u="none" baseline="0" dirty="0">
              <a:latin typeface="Noto Sans Khmer" panose="020B0502040504020204" pitchFamily="34" charset="0"/>
              <a:cs typeface="Noto Sans Khmer" panose="020B0502040504020204" pitchFamily="34" charset="0"/>
            </a:endParaRPr>
          </a:p>
          <a:p>
            <a:pPr algn="l" rtl="0"/>
            <a:endParaRPr lang="km-KH" sz="850" dirty="0">
              <a:latin typeface="Noto Sans Khmer" panose="020B0502040504020204" pitchFamily="34" charset="0"/>
              <a:cs typeface="Noto Sans Khmer" panose="020B0502040504020204" pitchFamily="34" charset="0"/>
            </a:endParaRPr>
          </a:p>
          <a:p>
            <a:pPr algn="l" rtl="0"/>
            <a:endParaRPr lang="km" sz="850" b="0" i="0" u="none" baseline="0" dirty="0">
              <a:latin typeface="Noto Sans Khmer" panose="020B0502040504020204" pitchFamily="34" charset="0"/>
              <a:cs typeface="Noto Sans Khmer" panose="020B0502040504020204" pitchFamily="34" charset="0"/>
            </a:endParaRPr>
          </a:p>
          <a:p>
            <a:endParaRPr lang="km" sz="800" dirty="0">
              <a:latin typeface="Noto Sans Khmer" panose="020B0502040504020204" pitchFamily="34" charset="0"/>
              <a:cs typeface="Noto Sans Khmer" panose="020B0502040504020204" pitchFamily="34" charset="0"/>
            </a:endParaRPr>
          </a:p>
        </p:txBody>
      </p:sp>
      <p:sp>
        <p:nvSpPr>
          <p:cNvPr id="16" name="TextBox 15">
            <a:extLst>
              <a:ext uri="{FF2B5EF4-FFF2-40B4-BE49-F238E27FC236}">
                <a16:creationId xmlns:a16="http://schemas.microsoft.com/office/drawing/2014/main" id="{5317637B-A4B1-3556-5071-93CAE6959C26}"/>
              </a:ext>
              <a:ext uri="{C183D7F6-B498-43B3-948B-1728B52AA6E4}">
                <adec:decorative xmlns:adec="http://schemas.microsoft.com/office/drawing/2017/decorative" val="0"/>
              </a:ext>
            </a:extLst>
          </p:cNvPr>
          <p:cNvSpPr txBox="1"/>
          <p:nvPr/>
        </p:nvSpPr>
        <p:spPr>
          <a:xfrm>
            <a:off x="3707843" y="5020380"/>
            <a:ext cx="1505100" cy="276999"/>
          </a:xfrm>
          <a:prstGeom prst="rect">
            <a:avLst/>
          </a:prstGeom>
          <a:solidFill>
            <a:srgbClr val="F9F9F9"/>
          </a:solidFill>
          <a:ln>
            <a:noFill/>
          </a:ln>
        </p:spPr>
        <p:txBody>
          <a:bodyPr wrap="square" rtlCol="0">
            <a:spAutoFit/>
          </a:bodyPr>
          <a:lstStyle/>
          <a:p>
            <a:pPr algn="l" rtl="0"/>
            <a:r>
              <a:rPr lang="km" b="1"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ការយល់ដឹង</a:t>
            </a:r>
          </a:p>
        </p:txBody>
      </p:sp>
      <p:sp>
        <p:nvSpPr>
          <p:cNvPr id="20" name="TextBox 19">
            <a:extLst>
              <a:ext uri="{FF2B5EF4-FFF2-40B4-BE49-F238E27FC236}">
                <a16:creationId xmlns:a16="http://schemas.microsoft.com/office/drawing/2014/main" id="{EDB27E9B-31F8-741E-138A-1C8EA1B96832}"/>
              </a:ext>
              <a:ext uri="{C183D7F6-B498-43B3-948B-1728B52AA6E4}">
                <adec:decorative xmlns:adec="http://schemas.microsoft.com/office/drawing/2017/decorative" val="0"/>
              </a:ext>
            </a:extLst>
          </p:cNvPr>
          <p:cNvSpPr txBox="1"/>
          <p:nvPr/>
        </p:nvSpPr>
        <p:spPr>
          <a:xfrm>
            <a:off x="6205666" y="5089788"/>
            <a:ext cx="3662234" cy="738664"/>
          </a:xfrm>
          <a:prstGeom prst="rect">
            <a:avLst/>
          </a:prstGeom>
          <a:solidFill>
            <a:srgbClr val="F9F9F9"/>
          </a:solidFill>
        </p:spPr>
        <p:txBody>
          <a:bodyPr wrap="square" rtlCol="0">
            <a:spAutoFit/>
          </a:bodyPr>
          <a:lstStyle/>
          <a:p>
            <a:pPr algn="l" rtl="0"/>
            <a:r>
              <a:rPr lang="km" sz="850" b="0" i="0" u="none" baseline="0" dirty="0">
                <a:latin typeface="Noto Sans Khmer" panose="020B0502040504020204" pitchFamily="34" charset="0"/>
                <a:cs typeface="Noto Sans Khmer" panose="020B0502040504020204" pitchFamily="34" charset="0"/>
              </a:rPr>
              <a:t>សិស្សនៅកម្រិតនេះបានបង្ហាញពី</a:t>
            </a:r>
            <a:r>
              <a:rPr lang="km" sz="850" b="1" i="0" u="none" baseline="0" dirty="0">
                <a:latin typeface="Noto Sans Khmer" panose="020B0502040504020204" pitchFamily="34" charset="0"/>
                <a:cs typeface="Noto Sans Khmer" panose="020B0502040504020204" pitchFamily="34" charset="0"/>
              </a:rPr>
              <a:t>ការយល់ដឹងតិចតួចបំផុត</a:t>
            </a:r>
            <a:r>
              <a:rPr lang="km" sz="850" b="0" i="0" u="none" baseline="0" dirty="0">
                <a:latin typeface="Noto Sans Khmer" panose="020B0502040504020204" pitchFamily="34" charset="0"/>
                <a:cs typeface="Noto Sans Khmer" panose="020B0502040504020204" pitchFamily="34" charset="0"/>
              </a:rPr>
              <a:t>ទៅលើស្ដង់ដាសិក្សា និងប្រធានបទចំណេះដឹងស្នូលដែលមាននៅក្នុងក្របខ័ណ្ឌកម្មវិធីសិក្សារបស់រដ្ឋ Massachusetts សម្រាប់មុខវិជ្ជានេះ។ សិស្សនៅកម្រិតនេះត្រូវការការជំរុញ និងជំនួយជាខ្លាំង ហើយជាទូទៅលទ្ធផលរបស់ពួកគេគឺមិនមានភាពត្រឹមត្រូវនោះទេ។</a:t>
            </a:r>
          </a:p>
          <a:p>
            <a:endParaRPr lang="km" sz="800" dirty="0">
              <a:latin typeface="Noto Sans Khmer" panose="020B0502040504020204" pitchFamily="34" charset="0"/>
              <a:cs typeface="Noto Sans Khmer" panose="020B0502040504020204" pitchFamily="34" charset="0"/>
            </a:endParaRPr>
          </a:p>
        </p:txBody>
      </p:sp>
      <p:sp>
        <p:nvSpPr>
          <p:cNvPr id="17" name="TextBox 16">
            <a:extLst>
              <a:ext uri="{FF2B5EF4-FFF2-40B4-BE49-F238E27FC236}">
                <a16:creationId xmlns:a16="http://schemas.microsoft.com/office/drawing/2014/main" id="{1B03E28D-018B-B3B0-BF16-7121EB996CE3}"/>
              </a:ext>
              <a:ext uri="{C183D7F6-B498-43B3-948B-1728B52AA6E4}">
                <adec:decorative xmlns:adec="http://schemas.microsoft.com/office/drawing/2017/decorative" val="0"/>
              </a:ext>
            </a:extLst>
          </p:cNvPr>
          <p:cNvSpPr txBox="1"/>
          <p:nvPr/>
        </p:nvSpPr>
        <p:spPr>
          <a:xfrm>
            <a:off x="3707843" y="6030622"/>
            <a:ext cx="1505100" cy="276999"/>
          </a:xfrm>
          <a:prstGeom prst="rect">
            <a:avLst/>
          </a:prstGeom>
          <a:solidFill>
            <a:srgbClr val="F9F9F9"/>
          </a:solidFill>
          <a:ln>
            <a:noFill/>
          </a:ln>
        </p:spPr>
        <p:txBody>
          <a:bodyPr wrap="square" rtlCol="0">
            <a:spAutoFit/>
          </a:bodyPr>
          <a:lstStyle/>
          <a:p>
            <a:pPr algn="l" rtl="0"/>
            <a:r>
              <a:rPr lang="km" b="1" i="0" u="none" baseline="-25000">
                <a:solidFill>
                  <a:schemeClr val="tx1">
                    <a:lumMod val="75000"/>
                    <a:lumOff val="25000"/>
                  </a:schemeClr>
                </a:solidFill>
                <a:latin typeface="Noto Sans Khmer" panose="020B0502040504020204" pitchFamily="34" charset="0"/>
                <a:cs typeface="Noto Sans Khmer" panose="020B0502040504020204" pitchFamily="34" charset="0"/>
              </a:rPr>
              <a:t>មិន</a:t>
            </a:r>
            <a:r>
              <a:rPr lang="km" b="1"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ពេញលេញ</a:t>
            </a:r>
          </a:p>
        </p:txBody>
      </p:sp>
      <p:sp>
        <p:nvSpPr>
          <p:cNvPr id="21" name="TextBox 20">
            <a:extLst>
              <a:ext uri="{FF2B5EF4-FFF2-40B4-BE49-F238E27FC236}">
                <a16:creationId xmlns:a16="http://schemas.microsoft.com/office/drawing/2014/main" id="{EDD78B9D-4404-221F-C6A2-211C8572F210}"/>
              </a:ext>
              <a:ext uri="{C183D7F6-B498-43B3-948B-1728B52AA6E4}">
                <adec:decorative xmlns:adec="http://schemas.microsoft.com/office/drawing/2017/decorative" val="0"/>
              </a:ext>
            </a:extLst>
          </p:cNvPr>
          <p:cNvSpPr txBox="1"/>
          <p:nvPr/>
        </p:nvSpPr>
        <p:spPr>
          <a:xfrm>
            <a:off x="6205666" y="6088933"/>
            <a:ext cx="3662234" cy="353943"/>
          </a:xfrm>
          <a:prstGeom prst="rect">
            <a:avLst/>
          </a:prstGeom>
          <a:solidFill>
            <a:srgbClr val="F9F9F9"/>
          </a:solidFill>
        </p:spPr>
        <p:txBody>
          <a:bodyPr wrap="square" rtlCol="0">
            <a:spAutoFit/>
          </a:bodyPr>
          <a:lstStyle/>
          <a:p>
            <a:pPr algn="l" rtl="0"/>
            <a:r>
              <a:rPr lang="km" sz="850" b="0" i="0" u="none" baseline="0" dirty="0">
                <a:latin typeface="Noto Sans Khmer" panose="020B0502040504020204" pitchFamily="34" charset="0"/>
                <a:cs typeface="Noto Sans Khmer" panose="020B0502040504020204" pitchFamily="34" charset="0"/>
              </a:rPr>
              <a:t>មិនបានរួមបញ្ចូល</a:t>
            </a:r>
            <a:r>
              <a:rPr lang="km" sz="850" b="1" i="0" u="none" baseline="0" dirty="0">
                <a:latin typeface="Noto Sans Khmer" panose="020B0502040504020204" pitchFamily="34" charset="0"/>
                <a:cs typeface="Noto Sans Khmer" panose="020B0502040504020204" pitchFamily="34" charset="0"/>
              </a:rPr>
              <a:t>ភស្តុតាង និងព័ត៌មានគ្រប់គ្រាន់</a:t>
            </a:r>
            <a:r>
              <a:rPr lang="km" sz="850" b="0" i="0" u="none" baseline="0" dirty="0">
                <a:latin typeface="Noto Sans Khmer" panose="020B0502040504020204" pitchFamily="34" charset="0"/>
                <a:cs typeface="Noto Sans Khmer" panose="020B0502040504020204" pitchFamily="34" charset="0"/>
              </a:rPr>
              <a:t> ដើម្បីអនុញ្ញាតឱ្យមានការកំណត់កម្រិតសមិទ្ធផលលើមុខវិជ្ជានេះទេ។</a:t>
            </a:r>
          </a:p>
        </p:txBody>
      </p:sp>
      <p:sp>
        <p:nvSpPr>
          <p:cNvPr id="13" name="Rounded Rectangular Callout 9">
            <a:extLst>
              <a:ext uri="{FF2B5EF4-FFF2-40B4-BE49-F238E27FC236}">
                <a16:creationId xmlns:a16="http://schemas.microsoft.com/office/drawing/2014/main" id="{B3570BB1-87DB-0A8B-6631-D5DE5315F4C7}"/>
              </a:ext>
              <a:ext uri="{C183D7F6-B498-43B3-948B-1728B52AA6E4}">
                <adec:decorative xmlns:adec="http://schemas.microsoft.com/office/drawing/2017/decorative" val="0"/>
              </a:ext>
            </a:extLst>
          </p:cNvPr>
          <p:cNvSpPr/>
          <p:nvPr/>
        </p:nvSpPr>
        <p:spPr>
          <a:xfrm>
            <a:off x="603503" y="4424192"/>
            <a:ext cx="2222170" cy="1769217"/>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latin typeface="Noto Sans Khmer" panose="020B0606030804020204" pitchFamily="34" charset="0"/>
                <a:ea typeface="Noto Sans Khmer" panose="020B0606030804020204" pitchFamily="34" charset="0"/>
                <a:cs typeface="Noto Sans Khmer" panose="020B0606030804020204" pitchFamily="34" charset="0"/>
              </a:rPr>
              <a:t>បោះពុម្ពទំព័រពី MCAS Family Portal ដោយផ្ទាល់ពីកម្មវិធីរុករកតាមអ៊ីនធឺ ណិតរបស់អ្នក។</a:t>
            </a:r>
          </a:p>
        </p:txBody>
      </p:sp>
      <p:sp>
        <p:nvSpPr>
          <p:cNvPr id="11" name="Slide Number Placeholder 6">
            <a:extLst>
              <a:ext uri="{FF2B5EF4-FFF2-40B4-BE49-F238E27FC236}">
                <a16:creationId xmlns:a16="http://schemas.microsoft.com/office/drawing/2014/main" id="{80140236-8B80-C1A6-3978-27D60077BF50}"/>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22</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 uri="{C183D7F6-B498-43B3-948B-1728B52AA6E4}">
                <adec:decorative xmlns:adec="http://schemas.microsoft.com/office/drawing/2017/decorative" val="0"/>
              </a:ext>
            </a:extLst>
          </p:cNvPr>
          <p:cNvSpPr>
            <a:spLocks noGrp="1"/>
          </p:cNvSpPr>
          <p:nvPr>
            <p:ph type="title"/>
          </p:nvPr>
        </p:nvSpPr>
        <p:spPr>
          <a:xfrm>
            <a:off x="67354" y="221639"/>
            <a:ext cx="11111254" cy="1081629"/>
          </a:xfrm>
        </p:spPr>
        <p:txBody>
          <a:bodyPr>
            <a:normAutofit/>
          </a:bodyPr>
          <a:lstStyle/>
          <a:p>
            <a:pPr algn="l" rtl="0"/>
            <a:r>
              <a:rPr lang="km" sz="5300" b="0" i="0" u="none" baseline="0" dirty="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ការមើលលទ្ធផលតេស្ត MCAS-Alt៖ ប្រភេទរបាយការណ៍</a:t>
            </a:r>
          </a:p>
        </p:txBody>
      </p:sp>
      <p:pic>
        <p:nvPicPr>
          <p:cNvPr id="7" name="Picture 6" descr="រូបថតអេក្រង់អំពីទិដ្ឋភាពលទ្ធផលនៃការធ្វើតេស្តសម្រាប់សិស្សសាកល្បងដែលបានជ្រើសរើស ដោយបង្ហាញអំពីលទ្ធផលសិក្សារបស់ពួកគេទៅតាមប្រភេទរបាយការណ៍។&#10;">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latin typeface="Noto Sans Khmer" panose="020B0502040504020204" pitchFamily="34" charset="0"/>
              <a:cs typeface="Noto Sans Khmer" panose="020B0502040504020204" pitchFamily="34" charset="0"/>
            </a:endParaRPr>
          </a:p>
        </p:txBody>
      </p:sp>
      <p:sp>
        <p:nvSpPr>
          <p:cNvPr id="4" name="TextBox 3">
            <a:extLst>
              <a:ext uri="{FF2B5EF4-FFF2-40B4-BE49-F238E27FC236}">
                <a16:creationId xmlns:a16="http://schemas.microsoft.com/office/drawing/2014/main" id="{61F6BBB7-3A4F-5A13-EFA0-485D46CF8C7D}"/>
              </a:ext>
              <a:ext uri="{C183D7F6-B498-43B3-948B-1728B52AA6E4}">
                <adec:decorative xmlns:adec="http://schemas.microsoft.com/office/drawing/2017/decorative" val="0"/>
              </a:ext>
            </a:extLst>
          </p:cNvPr>
          <p:cNvSpPr txBox="1"/>
          <p:nvPr/>
        </p:nvSpPr>
        <p:spPr>
          <a:xfrm>
            <a:off x="6035124" y="1659681"/>
            <a:ext cx="1969732" cy="461665"/>
          </a:xfrm>
          <a:prstGeom prst="rect">
            <a:avLst/>
          </a:prstGeom>
          <a:noFill/>
          <a:ln>
            <a:noFill/>
          </a:ln>
        </p:spPr>
        <p:txBody>
          <a:bodyPr wrap="square" rtlCol="0">
            <a:spAutoFit/>
          </a:bodyPr>
          <a:lstStyle/>
          <a:p>
            <a:pPr algn="l" rtl="0"/>
            <a:r>
              <a:rPr lang="km" sz="1200" b="0" i="0" u="none" baseline="0">
                <a:latin typeface="Noto Sans Khmer" panose="020B0502040504020204" pitchFamily="34" charset="0"/>
                <a:cs typeface="Noto Sans Khmer" panose="020B0502040504020204" pitchFamily="34" charset="0"/>
              </a:rPr>
              <a:t>នាយកដ្ឋានអប់រំបឋមសិក្សា </a:t>
            </a:r>
            <a:br>
              <a:rPr lang="km" sz="1200">
                <a:latin typeface="Noto Sans Khmer" panose="020B0502040504020204" pitchFamily="34" charset="0"/>
                <a:cs typeface="Noto Sans Khmer" panose="020B0502040504020204" pitchFamily="34" charset="0"/>
              </a:rPr>
            </a:br>
            <a:r>
              <a:rPr lang="km" sz="1200" b="0" i="0" u="none" baseline="0">
                <a:latin typeface="Noto Sans Khmer" panose="020B0502040504020204" pitchFamily="34" charset="0"/>
                <a:cs typeface="Noto Sans Khmer" panose="020B0502040504020204" pitchFamily="34" charset="0"/>
              </a:rPr>
              <a:t>និងមធ្យមសិក្សា</a:t>
            </a:r>
          </a:p>
        </p:txBody>
      </p:sp>
      <p:sp>
        <p:nvSpPr>
          <p:cNvPr id="9" name="TextBox 8">
            <a:extLst>
              <a:ext uri="{FF2B5EF4-FFF2-40B4-BE49-F238E27FC236}">
                <a16:creationId xmlns:a16="http://schemas.microsoft.com/office/drawing/2014/main" id="{9EF2B6D0-78D2-7A04-4CCE-3C96C46CF547}"/>
              </a:ext>
              <a:ext uri="{C183D7F6-B498-43B3-948B-1728B52AA6E4}">
                <adec:decorative xmlns:adec="http://schemas.microsoft.com/office/drawing/2017/decorative" val="0"/>
              </a:ext>
            </a:extLst>
          </p:cNvPr>
          <p:cNvSpPr txBox="1"/>
          <p:nvPr/>
        </p:nvSpPr>
        <p:spPr>
          <a:xfrm>
            <a:off x="4189061" y="2274440"/>
            <a:ext cx="4532232" cy="338554"/>
          </a:xfrm>
          <a:prstGeom prst="rect">
            <a:avLst/>
          </a:prstGeom>
          <a:solidFill>
            <a:srgbClr val="F9F9F9"/>
          </a:solidFill>
          <a:ln>
            <a:noFill/>
          </a:ln>
        </p:spPr>
        <p:txBody>
          <a:bodyPr wrap="square" rtlCol="0">
            <a:spAutoFit/>
          </a:bodyPr>
          <a:lstStyle/>
          <a:p>
            <a:pPr algn="l" rtl="0"/>
            <a:r>
              <a:rPr lang="km" sz="2400" b="0" i="0" u="none" strike="noStrike" baseline="-25000">
                <a:solidFill>
                  <a:srgbClr val="000000"/>
                </a:solidFill>
                <a:latin typeface="Noto Sans Khmer" panose="020B0502040504020204" pitchFamily="34" charset="0"/>
                <a:cs typeface="Noto Sans Khmer" panose="020B0502040504020204" pitchFamily="34" charset="0"/>
              </a:rPr>
              <a:t>លទ្ធផលតាមប្រភេទនៃការរាយការណ៍</a:t>
            </a:r>
          </a:p>
        </p:txBody>
      </p:sp>
      <p:sp>
        <p:nvSpPr>
          <p:cNvPr id="11" name="TextBox 10">
            <a:extLst>
              <a:ext uri="{FF2B5EF4-FFF2-40B4-BE49-F238E27FC236}">
                <a16:creationId xmlns:a16="http://schemas.microsoft.com/office/drawing/2014/main" id="{3493752D-4037-B207-ACFC-A71126B39F5B}"/>
              </a:ext>
              <a:ext uri="{C183D7F6-B498-43B3-948B-1728B52AA6E4}">
                <adec:decorative xmlns:adec="http://schemas.microsoft.com/office/drawing/2017/decorative" val="0"/>
              </a:ext>
            </a:extLst>
          </p:cNvPr>
          <p:cNvSpPr txBox="1"/>
          <p:nvPr/>
        </p:nvSpPr>
        <p:spPr>
          <a:xfrm>
            <a:off x="4036661" y="2655879"/>
            <a:ext cx="7520339" cy="461665"/>
          </a:xfrm>
          <a:prstGeom prst="rect">
            <a:avLst/>
          </a:prstGeom>
          <a:solidFill>
            <a:srgbClr val="F9F9F9"/>
          </a:solidFill>
          <a:ln>
            <a:noFill/>
          </a:ln>
        </p:spPr>
        <p:txBody>
          <a:bodyPr wrap="square" rtlCol="0">
            <a:spAutoFit/>
          </a:bodyPr>
          <a:lstStyle/>
          <a:p>
            <a:pPr algn="l" rtl="0"/>
            <a:r>
              <a:rPr lang="km" b="0" i="0" u="none" strike="noStrike" baseline="-25000" dirty="0">
                <a:solidFill>
                  <a:schemeClr val="bg2">
                    <a:lumMod val="25000"/>
                  </a:schemeClr>
                </a:solidFill>
                <a:latin typeface="Noto Sans Khmer" panose="020B0502040504020204" pitchFamily="34" charset="0"/>
                <a:cs typeface="Noto Sans Khmer" panose="020B0502040504020204" pitchFamily="34" charset="0"/>
              </a:rPr>
              <a:t>តេស្ត MCAS-Alt ត្រូវបានដាក់ពិន្ទុនៅក្នុងផ្នែកនីមួយៗដូចដែលបានបង្ហាញ។ ពិន្ទុសម្រាប់កម្រិតនៃភាពស្មុគស្មាញ ការបង្ហាញជំនាញ និងគោលគំនិត (ភាពត្រឹមត្រូវ) និងភាពឯករាជ្យ ត្រូវបានរួមបញ្ចូលគ្នា ដើម្បីផ្តល់កម្រិតសមិទ្ធផលជារួម។</a:t>
            </a:r>
          </a:p>
        </p:txBody>
      </p:sp>
      <p:sp>
        <p:nvSpPr>
          <p:cNvPr id="19" name="TextBox 18">
            <a:extLst>
              <a:ext uri="{FF2B5EF4-FFF2-40B4-BE49-F238E27FC236}">
                <a16:creationId xmlns:a16="http://schemas.microsoft.com/office/drawing/2014/main" id="{793BAA54-8FE5-253E-EA0C-E5F8E4572CDD}"/>
              </a:ext>
              <a:ext uri="{C183D7F6-B498-43B3-948B-1728B52AA6E4}">
                <adec:decorative xmlns:adec="http://schemas.microsoft.com/office/drawing/2017/decorative" val="0"/>
              </a:ext>
            </a:extLst>
          </p:cNvPr>
          <p:cNvSpPr txBox="1"/>
          <p:nvPr/>
        </p:nvSpPr>
        <p:spPr>
          <a:xfrm>
            <a:off x="4260674" y="3407705"/>
            <a:ext cx="1031370" cy="461665"/>
          </a:xfrm>
          <a:prstGeom prst="rect">
            <a:avLst/>
          </a:prstGeom>
          <a:solidFill>
            <a:srgbClr val="EEEEEE"/>
          </a:solidFill>
          <a:ln>
            <a:noFill/>
          </a:ln>
        </p:spPr>
        <p:txBody>
          <a:bodyPr wrap="square" rtlCol="0">
            <a:spAutoFit/>
          </a:bodyPr>
          <a:lstStyle/>
          <a:p>
            <a:pPr algn="l" rtl="0"/>
            <a:r>
              <a:rPr lang="km"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ប្រភេទនៃការរាយការណ៍</a:t>
            </a:r>
          </a:p>
        </p:txBody>
      </p:sp>
      <p:sp>
        <p:nvSpPr>
          <p:cNvPr id="3" name="Rounded Rectangular Callout 11">
            <a:extLst>
              <a:ext uri="{FF2B5EF4-FFF2-40B4-BE49-F238E27FC236}">
                <a16:creationId xmlns:a16="http://schemas.microsoft.com/office/drawing/2014/main" id="{F469A7CD-A3DC-2847-C700-B75268A770F3}"/>
              </a:ext>
              <a:ext uri="{C183D7F6-B498-43B3-948B-1728B52AA6E4}">
                <adec:decorative xmlns:adec="http://schemas.microsoft.com/office/drawing/2017/decorative" val="0"/>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មើលពីរបៀបដែលសិស្សរបស់អ្នកទទួលបានលទ្ធផលលើ
ប្រភេទរបាយការណ៍ជាក់លាក់ ឬផ្នែកសិក្សាក្នុងមុខវិជ្ជាណាមួយ។</a:t>
            </a:r>
          </a:p>
        </p:txBody>
      </p:sp>
      <p:sp>
        <p:nvSpPr>
          <p:cNvPr id="12" name="TextBox 11">
            <a:extLst>
              <a:ext uri="{FF2B5EF4-FFF2-40B4-BE49-F238E27FC236}">
                <a16:creationId xmlns:a16="http://schemas.microsoft.com/office/drawing/2014/main" id="{3EB23152-C337-450E-2654-2BAE304FE684}"/>
              </a:ext>
              <a:ext uri="{C183D7F6-B498-43B3-948B-1728B52AA6E4}">
                <adec:decorative xmlns:adec="http://schemas.microsoft.com/office/drawing/2017/decorative" val="0"/>
              </a:ext>
            </a:extLst>
          </p:cNvPr>
          <p:cNvSpPr txBox="1"/>
          <p:nvPr/>
        </p:nvSpPr>
        <p:spPr>
          <a:xfrm>
            <a:off x="5585330" y="3407705"/>
            <a:ext cx="1031370" cy="420628"/>
          </a:xfrm>
          <a:prstGeom prst="rect">
            <a:avLst/>
          </a:prstGeom>
          <a:solidFill>
            <a:srgbClr val="EEEEEE"/>
          </a:solidFill>
          <a:ln>
            <a:noFill/>
          </a:ln>
        </p:spPr>
        <p:txBody>
          <a:bodyPr wrap="square" rtlCol="0">
            <a:spAutoFit/>
          </a:bodyPr>
          <a:lstStyle/>
          <a:p>
            <a:pPr algn="l" rtl="0"/>
            <a:r>
              <a:rPr lang="km" sz="1600" b="0" i="0" u="none" strike="noStrike" baseline="-25000" dirty="0">
                <a:solidFill>
                  <a:schemeClr val="tx1">
                    <a:lumMod val="75000"/>
                    <a:lumOff val="25000"/>
                  </a:schemeClr>
                </a:solidFill>
                <a:latin typeface="Noto Sans Khmer" panose="020B0502040504020204" pitchFamily="34" charset="0"/>
                <a:cs typeface="Noto Sans Khmer" panose="020B0502040504020204" pitchFamily="34" charset="0"/>
              </a:rPr>
              <a:t>កម្រិត</a:t>
            </a:r>
          </a:p>
          <a:p>
            <a:pPr algn="l" rtl="0"/>
            <a:r>
              <a:rPr lang="km" sz="1600" b="0" i="0" u="none" strike="noStrike" baseline="-25000" dirty="0">
                <a:solidFill>
                  <a:schemeClr val="tx1">
                    <a:lumMod val="75000"/>
                    <a:lumOff val="25000"/>
                  </a:schemeClr>
                </a:solidFill>
                <a:latin typeface="Noto Sans Khmer" panose="020B0502040504020204" pitchFamily="34" charset="0"/>
                <a:cs typeface="Noto Sans Khmer" panose="020B0502040504020204" pitchFamily="34" charset="0"/>
              </a:rPr>
              <a:t>នៃភាពស្មុគស្មាញ</a:t>
            </a:r>
          </a:p>
        </p:txBody>
      </p:sp>
      <p:sp>
        <p:nvSpPr>
          <p:cNvPr id="15" name="TextBox 14">
            <a:extLst>
              <a:ext uri="{FF2B5EF4-FFF2-40B4-BE49-F238E27FC236}">
                <a16:creationId xmlns:a16="http://schemas.microsoft.com/office/drawing/2014/main" id="{82C500DC-CB81-8D54-C8D1-679A1FFA5C20}"/>
              </a:ext>
              <a:ext uri="{C183D7F6-B498-43B3-948B-1728B52AA6E4}">
                <adec:decorative xmlns:adec="http://schemas.microsoft.com/office/drawing/2017/decorative" val="0"/>
              </a:ext>
            </a:extLst>
          </p:cNvPr>
          <p:cNvSpPr txBox="1"/>
          <p:nvPr/>
        </p:nvSpPr>
        <p:spPr>
          <a:xfrm>
            <a:off x="6909986" y="3407705"/>
            <a:ext cx="1256114" cy="420628"/>
          </a:xfrm>
          <a:prstGeom prst="rect">
            <a:avLst/>
          </a:prstGeom>
          <a:solidFill>
            <a:srgbClr val="EEEEEE"/>
          </a:solidFill>
          <a:ln>
            <a:noFill/>
          </a:ln>
        </p:spPr>
        <p:txBody>
          <a:bodyPr wrap="square" rtlCol="0">
            <a:spAutoFit/>
          </a:bodyPr>
          <a:lstStyle/>
          <a:p>
            <a:pPr algn="l" rtl="0"/>
            <a:r>
              <a:rPr lang="km" sz="16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ការបង្ហាញជំនាញ និងគោលគំនិត</a:t>
            </a:r>
          </a:p>
        </p:txBody>
      </p:sp>
      <p:sp>
        <p:nvSpPr>
          <p:cNvPr id="16" name="TextBox 15">
            <a:extLst>
              <a:ext uri="{FF2B5EF4-FFF2-40B4-BE49-F238E27FC236}">
                <a16:creationId xmlns:a16="http://schemas.microsoft.com/office/drawing/2014/main" id="{E4A4F36D-6680-8AE8-0C86-C794EB8981E4}"/>
              </a:ext>
              <a:ext uri="{C183D7F6-B498-43B3-948B-1728B52AA6E4}">
                <adec:decorative xmlns:adec="http://schemas.microsoft.com/office/drawing/2017/decorative" val="0"/>
              </a:ext>
            </a:extLst>
          </p:cNvPr>
          <p:cNvSpPr txBox="1"/>
          <p:nvPr/>
        </p:nvSpPr>
        <p:spPr>
          <a:xfrm>
            <a:off x="8216900" y="3407705"/>
            <a:ext cx="1256114" cy="256480"/>
          </a:xfrm>
          <a:prstGeom prst="rect">
            <a:avLst/>
          </a:prstGeom>
          <a:solidFill>
            <a:srgbClr val="EEEEEE"/>
          </a:solidFill>
          <a:ln>
            <a:noFill/>
          </a:ln>
        </p:spPr>
        <p:txBody>
          <a:bodyPr wrap="square" rtlCol="0">
            <a:spAutoFit/>
          </a:bodyPr>
          <a:lstStyle/>
          <a:p>
            <a:pPr algn="l" rtl="0"/>
            <a:r>
              <a:rPr lang="km" sz="16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ភាពឯករាជ្យ</a:t>
            </a:r>
          </a:p>
        </p:txBody>
      </p:sp>
      <p:sp>
        <p:nvSpPr>
          <p:cNvPr id="17" name="TextBox 16">
            <a:extLst>
              <a:ext uri="{FF2B5EF4-FFF2-40B4-BE49-F238E27FC236}">
                <a16:creationId xmlns:a16="http://schemas.microsoft.com/office/drawing/2014/main" id="{7C9390FC-D695-C67A-A417-8F7AB00CD8FF}"/>
              </a:ext>
              <a:ext uri="{C183D7F6-B498-43B3-948B-1728B52AA6E4}">
                <adec:decorative xmlns:adec="http://schemas.microsoft.com/office/drawing/2017/decorative" val="0"/>
              </a:ext>
            </a:extLst>
          </p:cNvPr>
          <p:cNvSpPr txBox="1"/>
          <p:nvPr/>
        </p:nvSpPr>
        <p:spPr>
          <a:xfrm>
            <a:off x="9523814" y="3407705"/>
            <a:ext cx="966386" cy="420628"/>
          </a:xfrm>
          <a:prstGeom prst="rect">
            <a:avLst/>
          </a:prstGeom>
          <a:solidFill>
            <a:srgbClr val="EEEEEE"/>
          </a:solidFill>
          <a:ln>
            <a:noFill/>
          </a:ln>
        </p:spPr>
        <p:txBody>
          <a:bodyPr wrap="square" rtlCol="0">
            <a:spAutoFit/>
          </a:bodyPr>
          <a:lstStyle/>
          <a:p>
            <a:pPr algn="l" rtl="0"/>
            <a:r>
              <a:rPr lang="km" sz="1600" b="0" i="0" u="none" strike="noStrike" baseline="-25000" dirty="0">
                <a:solidFill>
                  <a:schemeClr val="tx1">
                    <a:lumMod val="75000"/>
                    <a:lumOff val="25000"/>
                  </a:schemeClr>
                </a:solidFill>
                <a:latin typeface="Noto Sans Khmer" panose="020B0502040504020204" pitchFamily="34" charset="0"/>
                <a:cs typeface="Noto Sans Khmer" panose="020B0502040504020204" pitchFamily="34" charset="0"/>
              </a:rPr>
              <a:t>ការវាយតម្លៃលើខ្លួនឯង</a:t>
            </a:r>
          </a:p>
        </p:txBody>
      </p:sp>
      <p:sp>
        <p:nvSpPr>
          <p:cNvPr id="18" name="TextBox 17">
            <a:extLst>
              <a:ext uri="{FF2B5EF4-FFF2-40B4-BE49-F238E27FC236}">
                <a16:creationId xmlns:a16="http://schemas.microsoft.com/office/drawing/2014/main" id="{705F45DB-0DA5-71A4-384C-22DE441905D8}"/>
              </a:ext>
              <a:ext uri="{C183D7F6-B498-43B3-948B-1728B52AA6E4}">
                <adec:decorative xmlns:adec="http://schemas.microsoft.com/office/drawing/2017/decorative" val="0"/>
              </a:ext>
            </a:extLst>
          </p:cNvPr>
          <p:cNvSpPr txBox="1"/>
          <p:nvPr/>
        </p:nvSpPr>
        <p:spPr>
          <a:xfrm>
            <a:off x="10449135" y="3407705"/>
            <a:ext cx="966386" cy="420628"/>
          </a:xfrm>
          <a:prstGeom prst="rect">
            <a:avLst/>
          </a:prstGeom>
          <a:solidFill>
            <a:srgbClr val="EEEEEE"/>
          </a:solidFill>
          <a:ln>
            <a:noFill/>
          </a:ln>
        </p:spPr>
        <p:txBody>
          <a:bodyPr wrap="square" rtlCol="0">
            <a:spAutoFit/>
          </a:bodyPr>
          <a:lstStyle/>
          <a:p>
            <a:pPr algn="l" rtl="0"/>
            <a:r>
              <a:rPr lang="km" sz="16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លទ្ធផល</a:t>
            </a:r>
          </a:p>
          <a:p>
            <a:pPr algn="l" rtl="0"/>
            <a:r>
              <a:rPr lang="km" sz="16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ទូទៅ</a:t>
            </a:r>
          </a:p>
        </p:txBody>
      </p:sp>
      <p:sp>
        <p:nvSpPr>
          <p:cNvPr id="20" name="TextBox 19">
            <a:extLst>
              <a:ext uri="{FF2B5EF4-FFF2-40B4-BE49-F238E27FC236}">
                <a16:creationId xmlns:a16="http://schemas.microsoft.com/office/drawing/2014/main" id="{6512B7DE-7A01-27D4-E3A1-5D09944473F5}"/>
              </a:ext>
              <a:ext uri="{C183D7F6-B498-43B3-948B-1728B52AA6E4}">
                <adec:decorative xmlns:adec="http://schemas.microsoft.com/office/drawing/2017/decorative" val="0"/>
              </a:ext>
            </a:extLst>
          </p:cNvPr>
          <p:cNvSpPr txBox="1"/>
          <p:nvPr/>
        </p:nvSpPr>
        <p:spPr>
          <a:xfrm>
            <a:off x="4260674" y="4423416"/>
            <a:ext cx="1031370" cy="266740"/>
          </a:xfrm>
          <a:prstGeom prst="rect">
            <a:avLst/>
          </a:prstGeom>
          <a:solidFill>
            <a:srgbClr val="F9F9F9"/>
          </a:solidFill>
          <a:ln>
            <a:noFill/>
          </a:ln>
        </p:spPr>
        <p:txBody>
          <a:bodyPr wrap="square" rtlCol="0">
            <a:spAutoFit/>
          </a:bodyPr>
          <a:lstStyle/>
          <a:p>
            <a:pPr algn="l" rtl="0"/>
            <a:r>
              <a:rPr lang="km" sz="17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ភាសា</a:t>
            </a:r>
          </a:p>
        </p:txBody>
      </p:sp>
      <p:sp>
        <p:nvSpPr>
          <p:cNvPr id="21" name="TextBox 20">
            <a:extLst>
              <a:ext uri="{FF2B5EF4-FFF2-40B4-BE49-F238E27FC236}">
                <a16:creationId xmlns:a16="http://schemas.microsoft.com/office/drawing/2014/main" id="{3803EE48-CE14-91F3-E61B-D626030277E1}"/>
              </a:ext>
              <a:ext uri="{C183D7F6-B498-43B3-948B-1728B52AA6E4}">
                <adec:decorative xmlns:adec="http://schemas.microsoft.com/office/drawing/2017/decorative" val="0"/>
              </a:ext>
            </a:extLst>
          </p:cNvPr>
          <p:cNvSpPr txBox="1"/>
          <p:nvPr/>
        </p:nvSpPr>
        <p:spPr>
          <a:xfrm>
            <a:off x="4260674" y="4829279"/>
            <a:ext cx="1031370" cy="266740"/>
          </a:xfrm>
          <a:prstGeom prst="rect">
            <a:avLst/>
          </a:prstGeom>
          <a:solidFill>
            <a:srgbClr val="F9F9F9"/>
          </a:solidFill>
          <a:ln>
            <a:noFill/>
          </a:ln>
        </p:spPr>
        <p:txBody>
          <a:bodyPr wrap="square" rtlCol="0">
            <a:spAutoFit/>
          </a:bodyPr>
          <a:lstStyle/>
          <a:p>
            <a:pPr algn="l" rtl="0"/>
            <a:r>
              <a:rPr lang="km" sz="17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ការអាន</a:t>
            </a:r>
          </a:p>
        </p:txBody>
      </p:sp>
      <p:sp>
        <p:nvSpPr>
          <p:cNvPr id="22" name="TextBox 21">
            <a:extLst>
              <a:ext uri="{FF2B5EF4-FFF2-40B4-BE49-F238E27FC236}">
                <a16:creationId xmlns:a16="http://schemas.microsoft.com/office/drawing/2014/main" id="{96DA6519-8248-B960-F512-F49049FB84B8}"/>
              </a:ext>
              <a:ext uri="{C183D7F6-B498-43B3-948B-1728B52AA6E4}">
                <adec:decorative xmlns:adec="http://schemas.microsoft.com/office/drawing/2017/decorative" val="0"/>
              </a:ext>
            </a:extLst>
          </p:cNvPr>
          <p:cNvSpPr txBox="1"/>
          <p:nvPr/>
        </p:nvSpPr>
        <p:spPr>
          <a:xfrm>
            <a:off x="4260674" y="5247842"/>
            <a:ext cx="1031370" cy="266740"/>
          </a:xfrm>
          <a:prstGeom prst="rect">
            <a:avLst/>
          </a:prstGeom>
          <a:solidFill>
            <a:srgbClr val="F9F9F9"/>
          </a:solidFill>
          <a:ln>
            <a:noFill/>
          </a:ln>
        </p:spPr>
        <p:txBody>
          <a:bodyPr wrap="square" rtlCol="0">
            <a:spAutoFit/>
          </a:bodyPr>
          <a:lstStyle/>
          <a:p>
            <a:pPr algn="l" rtl="0"/>
            <a:r>
              <a:rPr lang="km" sz="1700" b="0" i="0" u="none" strike="noStrike" baseline="-25000">
                <a:solidFill>
                  <a:schemeClr val="tx1">
                    <a:lumMod val="75000"/>
                    <a:lumOff val="25000"/>
                  </a:schemeClr>
                </a:solidFill>
                <a:latin typeface="Noto Sans Khmer" panose="020B0502040504020204" pitchFamily="34" charset="0"/>
                <a:cs typeface="Noto Sans Khmer" panose="020B0502040504020204" pitchFamily="34" charset="0"/>
              </a:rPr>
              <a:t>ការសរសេរ</a:t>
            </a:r>
          </a:p>
        </p:txBody>
      </p:sp>
      <p:sp>
        <p:nvSpPr>
          <p:cNvPr id="13" name="Slide Number Placeholder 6">
            <a:extLst>
              <a:ext uri="{FF2B5EF4-FFF2-40B4-BE49-F238E27FC236}">
                <a16:creationId xmlns:a16="http://schemas.microsoft.com/office/drawing/2014/main" id="{6CEAD084-9936-80A9-376C-7A775ACE85BF}"/>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23</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 uri="{C183D7F6-B498-43B3-948B-1728B52AA6E4}">
                <adec:decorative xmlns:adec="http://schemas.microsoft.com/office/drawing/2017/decorative" val="0"/>
              </a:ext>
            </a:extLst>
          </p:cNvPr>
          <p:cNvSpPr>
            <a:spLocks noGrp="1"/>
          </p:cNvSpPr>
          <p:nvPr>
            <p:ph type="title"/>
          </p:nvPr>
        </p:nvSpPr>
        <p:spPr>
          <a:xfrm>
            <a:off x="12358" y="42995"/>
            <a:ext cx="12088136" cy="819672"/>
          </a:xfrm>
        </p:spPr>
        <p:txBody>
          <a:bodyPr>
            <a:normAutofit fontScale="90000"/>
          </a:bodyPr>
          <a:lstStyle/>
          <a:p>
            <a:pPr algn="l" rtl="0"/>
            <a:r>
              <a:rPr lang="km" sz="5300" b="0" i="0" u="none" baseline="0" dirty="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ការមើលលទ្ធផលតេស្ត MCAS-Alt៖ ផ្នែកវាយតម្លៃពិន្ទុ</a:t>
            </a:r>
          </a:p>
        </p:txBody>
      </p:sp>
      <p:pic>
        <p:nvPicPr>
          <p:cNvPr id="7" name="Picture 6" descr="រូបថតអេក្រង់នៃផ្នែកដាក់ពិន្ទុសម្រាប់ការវាយតម្លៃ MCAS-Alt ដែលបង្ហាញអំពីកម្រិតនៃភាពស្មុគស្មាញ និងការបង្ហាញអំពីជំនាញ និងគោលគំនិត។">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latin typeface="Noto Sans Khmer" panose="020B0502040504020204" pitchFamily="34" charset="0"/>
              <a:cs typeface="Noto Sans Khmer" panose="020B0502040504020204" pitchFamily="34" charset="0"/>
            </a:endParaRPr>
          </a:p>
        </p:txBody>
      </p:sp>
      <p:sp>
        <p:nvSpPr>
          <p:cNvPr id="4" name="TextBox 3">
            <a:extLst>
              <a:ext uri="{FF2B5EF4-FFF2-40B4-BE49-F238E27FC236}">
                <a16:creationId xmlns:a16="http://schemas.microsoft.com/office/drawing/2014/main" id="{8E30B1FF-ABFA-5C72-4A64-AC078BD38180}"/>
              </a:ext>
              <a:ext uri="{C183D7F6-B498-43B3-948B-1728B52AA6E4}">
                <adec:decorative xmlns:adec="http://schemas.microsoft.com/office/drawing/2017/decorative" val="0"/>
              </a:ext>
            </a:extLst>
          </p:cNvPr>
          <p:cNvSpPr txBox="1"/>
          <p:nvPr/>
        </p:nvSpPr>
        <p:spPr>
          <a:xfrm>
            <a:off x="1787399" y="1142919"/>
            <a:ext cx="1969732" cy="400110"/>
          </a:xfrm>
          <a:prstGeom prst="rect">
            <a:avLst/>
          </a:prstGeom>
          <a:noFill/>
          <a:ln>
            <a:noFill/>
          </a:ln>
        </p:spPr>
        <p:txBody>
          <a:bodyPr wrap="square" rtlCol="0">
            <a:spAutoFit/>
          </a:bodyPr>
          <a:lstStyle/>
          <a:p>
            <a:pPr algn="l" rtl="0"/>
            <a:r>
              <a:rPr lang="km" sz="1000" b="0" i="0" u="none" baseline="0">
                <a:latin typeface="Noto Sans Khmer" panose="020B0502040504020204" pitchFamily="34" charset="0"/>
                <a:cs typeface="Noto Sans Khmer" panose="020B0502040504020204" pitchFamily="34" charset="0"/>
              </a:rPr>
              <a:t>នាយកដ្ឋានអប់រំបឋមសិក្សា </a:t>
            </a:r>
            <a:br>
              <a:rPr lang="km" sz="1000">
                <a:latin typeface="Noto Sans Khmer" panose="020B0502040504020204" pitchFamily="34" charset="0"/>
                <a:cs typeface="Noto Sans Khmer" panose="020B0502040504020204" pitchFamily="34" charset="0"/>
              </a:rPr>
            </a:br>
            <a:r>
              <a:rPr lang="km" sz="1000" b="0" i="0" u="none" baseline="0">
                <a:latin typeface="Noto Sans Khmer" panose="020B0502040504020204" pitchFamily="34" charset="0"/>
                <a:cs typeface="Noto Sans Khmer" panose="020B0502040504020204" pitchFamily="34" charset="0"/>
              </a:rPr>
              <a:t>និងមធ្យមសិក្សា</a:t>
            </a:r>
          </a:p>
        </p:txBody>
      </p:sp>
      <p:sp>
        <p:nvSpPr>
          <p:cNvPr id="9" name="TextBox 8">
            <a:extLst>
              <a:ext uri="{FF2B5EF4-FFF2-40B4-BE49-F238E27FC236}">
                <a16:creationId xmlns:a16="http://schemas.microsoft.com/office/drawing/2014/main" id="{A900D8AD-2D4A-2E14-26AD-16013AACAF8A}"/>
              </a:ext>
              <a:ext uri="{C183D7F6-B498-43B3-948B-1728B52AA6E4}">
                <adec:decorative xmlns:adec="http://schemas.microsoft.com/office/drawing/2017/decorative" val="0"/>
              </a:ext>
            </a:extLst>
          </p:cNvPr>
          <p:cNvSpPr txBox="1"/>
          <p:nvPr/>
        </p:nvSpPr>
        <p:spPr>
          <a:xfrm>
            <a:off x="397869" y="1641554"/>
            <a:ext cx="4598337" cy="276999"/>
          </a:xfrm>
          <a:prstGeom prst="rect">
            <a:avLst/>
          </a:prstGeom>
          <a:solidFill>
            <a:srgbClr val="F9F9F9"/>
          </a:solidFill>
          <a:ln>
            <a:noFill/>
          </a:ln>
        </p:spPr>
        <p:txBody>
          <a:bodyPr wrap="square" rtlCol="0" anchor="ctr" anchorCtr="0">
            <a:spAutoFit/>
          </a:bodyPr>
          <a:lstStyle/>
          <a:p>
            <a:pPr algn="l" rtl="0"/>
            <a:r>
              <a:rPr lang="km" b="0" i="0" u="none" strike="noStrike" baseline="-25000">
                <a:solidFill>
                  <a:schemeClr val="bg2">
                    <a:lumMod val="25000"/>
                  </a:schemeClr>
                </a:solidFill>
                <a:latin typeface="Noto Sans Khmer" panose="020B0502040504020204" pitchFamily="34" charset="0"/>
                <a:cs typeface="Noto Sans Khmer" panose="020B0502040504020204" pitchFamily="34" charset="0"/>
              </a:rPr>
              <a:t>MCAS-Alt របស់កូនអ្នកត្រូវបានដាក់ពិន្ទុនៅក្នុងផ្នែកផ្តល់ពិន្ទុដូចខាងក្រោម</a:t>
            </a:r>
          </a:p>
        </p:txBody>
      </p:sp>
      <p:sp>
        <p:nvSpPr>
          <p:cNvPr id="3" name="Rounded Rectangular Callout 11">
            <a:extLst>
              <a:ext uri="{FF2B5EF4-FFF2-40B4-BE49-F238E27FC236}">
                <a16:creationId xmlns:a16="http://schemas.microsoft.com/office/drawing/2014/main" id="{4A5C0486-07C7-5209-F1E4-6B4CAD9D30D4}"/>
              </a:ext>
              <a:ext uri="{C183D7F6-B498-43B3-948B-1728B52AA6E4}">
                <adec:decorative xmlns:adec="http://schemas.microsoft.com/office/drawing/2017/decorative" val="0"/>
              </a:ext>
            </a:extLst>
          </p:cNvPr>
          <p:cNvSpPr/>
          <p:nvPr/>
        </p:nvSpPr>
        <p:spPr>
          <a:xfrm>
            <a:off x="7747822" y="972971"/>
            <a:ext cx="2891603"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502040504020204" pitchFamily="34" charset="0"/>
                <a:ea typeface="Noto Sans Khmer" panose="020B0606030804020204" pitchFamily="34" charset="0"/>
                <a:cs typeface="Noto Sans Khmer" panose="020B0502040504020204" pitchFamily="34" charset="0"/>
              </a:rPr>
              <a:t>មើលព័ត៌មានលម្អិតនៃផ្នែកវាយតម្លៃពិន្ទុសម្រាប់ការវាយតម្លៃ MCAS-Alt។</a:t>
            </a:r>
          </a:p>
        </p:txBody>
      </p:sp>
      <p:sp>
        <p:nvSpPr>
          <p:cNvPr id="11" name="TextBox 10">
            <a:extLst>
              <a:ext uri="{FF2B5EF4-FFF2-40B4-BE49-F238E27FC236}">
                <a16:creationId xmlns:a16="http://schemas.microsoft.com/office/drawing/2014/main" id="{0AAD8BB0-9DFF-C23D-E85D-E0BC32F178FD}"/>
              </a:ext>
              <a:ext uri="{C183D7F6-B498-43B3-948B-1728B52AA6E4}">
                <adec:decorative xmlns:adec="http://schemas.microsoft.com/office/drawing/2017/decorative" val="0"/>
              </a:ext>
            </a:extLst>
          </p:cNvPr>
          <p:cNvSpPr txBox="1"/>
          <p:nvPr/>
        </p:nvSpPr>
        <p:spPr>
          <a:xfrm>
            <a:off x="283480" y="1964121"/>
            <a:ext cx="5717270" cy="2707793"/>
          </a:xfrm>
          <a:prstGeom prst="rect">
            <a:avLst/>
          </a:prstGeom>
          <a:solidFill>
            <a:srgbClr val="F9F9F9"/>
          </a:solidFill>
        </p:spPr>
        <p:txBody>
          <a:bodyPr wrap="square" rtlCol="0" anchor="ctr" anchorCtr="0">
            <a:spAutoFit/>
          </a:bodyPr>
          <a:lstStyle/>
          <a:p>
            <a:pPr algn="l" rtl="0">
              <a:lnSpc>
                <a:spcPct val="110000"/>
              </a:lnSpc>
            </a:pPr>
            <a:r>
              <a:rPr lang="km" sz="1000" b="0" i="0" u="none" baseline="0" dirty="0">
                <a:latin typeface="Noto Sans Khmer" panose="020B0502040504020204" pitchFamily="34" charset="0"/>
                <a:cs typeface="Noto Sans Khmer" panose="020B0502040504020204" pitchFamily="34" charset="0"/>
              </a:rPr>
              <a:t>កម្រិតនៃភាពស្មុគស្មាញ — របៀបដែលកូនអ្នកដោះស្រាយបាន​តាម​ស្ដង់ដាសិក្សានៅក្នុងមុខវិជ្ជានីមួយៗ (ផ្នែក)</a:t>
            </a:r>
          </a:p>
          <a:p>
            <a:pPr marL="92075" algn="l" rtl="0">
              <a:lnSpc>
                <a:spcPct val="110000"/>
              </a:lnSpc>
            </a:pPr>
            <a:r>
              <a:rPr lang="km" sz="900" b="0" i="0" u="none" baseline="0" dirty="0">
                <a:latin typeface="Noto Sans Khmer" panose="020B0502040504020204" pitchFamily="34" charset="0"/>
                <a:cs typeface="Noto Sans Khmer" panose="020B0502040504020204" pitchFamily="34" charset="0"/>
              </a:rPr>
              <a:t>5 - សិស្សដោះស្រាយបាន​តាម​ស្ដង់ដាសិក្សាក្នុងក្របខ័ណ្ឌកម្មវិធីសិក្សាយ៉ាងទូលំទូលាយ (បី ឬច្រើនជាងនេះ) តាមការរំពឹងទុកសម្រាប់ថ្នាក់រៀននៅក្នុងផ្នែកនេះ។</a:t>
            </a:r>
          </a:p>
          <a:p>
            <a:pPr marL="92075" algn="l" rtl="0">
              <a:lnSpc>
                <a:spcPct val="110000"/>
              </a:lnSpc>
            </a:pPr>
            <a:r>
              <a:rPr lang="km" sz="900" b="0" i="0" u="none" baseline="0" dirty="0">
                <a:latin typeface="Noto Sans Khmer" panose="020B0502040504020204" pitchFamily="34" charset="0"/>
                <a:cs typeface="Noto Sans Khmer" panose="020B0502040504020204" pitchFamily="34" charset="0"/>
              </a:rPr>
              <a:t>4 - សិស្សដោះស្រាយបាន​តាម​គំរូដ៏​តិចតួច​នៃស្ដង់ដា​សិក្សា​ក្នុង​ក្របខ័ណ្ឌកម្មវិធីសិក្សា (មួយ ឬពីរ) តាមកម្រិតការរំពឹងទុកសម្រាប់ថ្នាក់រៀននៅក្នុងផ្នែកនេះ។</a:t>
            </a:r>
          </a:p>
          <a:p>
            <a:pPr marL="92075" algn="l" rtl="0">
              <a:lnSpc>
                <a:spcPct val="110000"/>
              </a:lnSpc>
            </a:pPr>
            <a:r>
              <a:rPr lang="km" sz="900" b="0" i="0" u="none" baseline="0" dirty="0">
                <a:latin typeface="Noto Sans Khmer" panose="020B0502040504020204" pitchFamily="34" charset="0"/>
                <a:cs typeface="Noto Sans Khmer" panose="020B0502040504020204" pitchFamily="34" charset="0"/>
              </a:rPr>
              <a:t>3 - សិស្សដោះស្រាយបាន​តាម​ស្ដង់ដាសិក្សាក្នុងក្របខ័ណ្ឌកម្មវិធីសិក្សាដែលត្រូវបានកែប្រែក្រោមការរំពឹងទុកសម្រាប់ថ្នាក់រៀននៅក្នុងផ្នែកនេះ។</a:t>
            </a:r>
          </a:p>
          <a:p>
            <a:pPr marL="92075" algn="l" rtl="0">
              <a:lnSpc>
                <a:spcPct val="110000"/>
              </a:lnSpc>
            </a:pPr>
            <a:r>
              <a:rPr lang="km" sz="900" b="0" i="0" u="none" baseline="0" dirty="0">
                <a:latin typeface="Noto Sans Khmer" panose="020B0502040504020204" pitchFamily="34" charset="0"/>
                <a:cs typeface="Noto Sans Khmer" panose="020B0502040504020204" pitchFamily="34" charset="0"/>
              </a:rPr>
              <a:t>2 - សិស្សផ្តោតជាចម្បងលើ 'ជំនាញចូលរួម' ផ្នែកសង្គម ចលនា និងការប្រាស្រ័យទាក់ទង ក្នុងអំឡុងពេលបង្រៀនដោយផ្អែកលើស្ដង់ដាសិក្សាក្នុង​ក្របខ័ណ្ឌកម្មវិធីសិក្សានៅក្នុងផ្នែកនេះ។</a:t>
            </a:r>
          </a:p>
          <a:p>
            <a:pPr marL="92075" algn="l" rtl="0">
              <a:lnSpc>
                <a:spcPct val="110000"/>
              </a:lnSpc>
            </a:pPr>
            <a:r>
              <a:rPr lang="km" sz="900" b="0" i="0" u="none" baseline="0" dirty="0">
                <a:latin typeface="Noto Sans Khmer" panose="020B0502040504020204" pitchFamily="34" charset="0"/>
                <a:cs typeface="Noto Sans Khmer" panose="020B0502040504020204" pitchFamily="34" charset="0"/>
              </a:rPr>
              <a:t>1 - ផ្នែកនេះឆ្លុះបញ្ចាំងពីមូលដ្ឋានតិចតួច ឬគ្មានមូលដ្ឋានទាល់តែសោះ ឬមិនស៊ីគ្នានឹងស្ដង់ដាសិក្សាក្នុងក្របខ័ណ្ឌកម្មវិធីសិក្សា ដែលតម្រូវសម្រាប់ការវាយតម្លៃ។</a:t>
            </a:r>
          </a:p>
          <a:p>
            <a:pPr marL="92075" algn="l" rtl="0">
              <a:lnSpc>
                <a:spcPct val="110000"/>
              </a:lnSpc>
            </a:pPr>
            <a:endParaRPr lang="km" sz="900" dirty="0">
              <a:latin typeface="Noto Sans Khmer" panose="020B0502040504020204" pitchFamily="34" charset="0"/>
              <a:cs typeface="Noto Sans Khmer" panose="020B0502040504020204" pitchFamily="34" charset="0"/>
            </a:endParaRPr>
          </a:p>
          <a:p>
            <a:pPr algn="l" rtl="0">
              <a:lnSpc>
                <a:spcPct val="110000"/>
              </a:lnSpc>
            </a:pPr>
            <a:r>
              <a:rPr lang="km" sz="1000" b="0" i="0" u="none" baseline="0" dirty="0">
                <a:latin typeface="Noto Sans Khmer" panose="020B0502040504020204" pitchFamily="34" charset="0"/>
                <a:cs typeface="Noto Sans Khmer" panose="020B0502040504020204" pitchFamily="34" charset="0"/>
              </a:rPr>
              <a:t>ការបង្ហាញពីជំនាញ និងគោលគំនិត — ភាគរយនៃការឆ្លើយតបបានត្រឹមត្រូវ (ត្រូវ)</a:t>
            </a:r>
          </a:p>
          <a:p>
            <a:pPr marL="92075" algn="l" rtl="0">
              <a:lnSpc>
                <a:spcPct val="110000"/>
              </a:lnSpc>
            </a:pPr>
            <a:r>
              <a:rPr lang="km" sz="900" b="0" i="0" u="none" baseline="0" dirty="0">
                <a:latin typeface="Noto Sans Khmer" panose="020B0502040504020204" pitchFamily="34" charset="0"/>
                <a:cs typeface="Noto Sans Khmer" panose="020B0502040504020204" pitchFamily="34" charset="0"/>
              </a:rPr>
              <a:t>4 - លទ្ធផលរបស់សិស្សគឺត្រឹមត្រូវ និងមានគុណភាពខ្ពស់ជាប់លាប់នៅក្នុងផ្នែកនេះ (ត្រឹមត្រូវ 76-100%)។</a:t>
            </a:r>
          </a:p>
          <a:p>
            <a:pPr marL="92075" algn="l" rtl="0">
              <a:lnSpc>
                <a:spcPct val="110000"/>
              </a:lnSpc>
            </a:pPr>
            <a:r>
              <a:rPr lang="km" sz="900" b="0" i="0" u="none" baseline="0" dirty="0">
                <a:latin typeface="Noto Sans Khmer" panose="020B0502040504020204" pitchFamily="34" charset="0"/>
                <a:cs typeface="Noto Sans Khmer" panose="020B0502040504020204" pitchFamily="34" charset="0"/>
              </a:rPr>
              <a:t>3 - លទ្ធផលរបស់សិស្សគឺភាគច្រើនត្រឹមត្រូវ និងបង្ហាញពីការយល់ដឹងខ្លះៗនៅក្នុងផ្នែកនេះ (ត្រឹមត្រូវ 51-75%)។</a:t>
            </a:r>
          </a:p>
          <a:p>
            <a:pPr marL="92075" algn="l" rtl="0">
              <a:lnSpc>
                <a:spcPct val="110000"/>
              </a:lnSpc>
            </a:pPr>
            <a:r>
              <a:rPr lang="km" sz="900" b="0" i="0" u="none" baseline="0" dirty="0">
                <a:latin typeface="Noto Sans Khmer" panose="020B0502040504020204" pitchFamily="34" charset="0"/>
                <a:cs typeface="Noto Sans Khmer" panose="020B0502040504020204" pitchFamily="34" charset="0"/>
              </a:rPr>
              <a:t>2 - លទ្ធផលរបស់សិស្សមានកម្រិត និងមិនថេរចំពោះភាពត្រឹមត្រូវ ហើយបង្ហាញពីការយល់ដឹងមានកម្រិតនៅក្នុងផ្នែកនេះ (ត្រឹមត្រូវ 26-50%)។</a:t>
            </a:r>
          </a:p>
          <a:p>
            <a:pPr marL="92075" algn="l" rtl="0">
              <a:lnSpc>
                <a:spcPct val="110000"/>
              </a:lnSpc>
            </a:pPr>
            <a:r>
              <a:rPr lang="km" sz="900" b="0" i="0" u="none" baseline="0" dirty="0">
                <a:latin typeface="Noto Sans Khmer" panose="020B0502040504020204" pitchFamily="34" charset="0"/>
                <a:cs typeface="Noto Sans Khmer" panose="020B0502040504020204" pitchFamily="34" charset="0"/>
              </a:rPr>
              <a:t>1 - លទ្ធផលរបស់សិស្សគឺភាគច្រើនមិនត្រឹមត្រូវ និងបង្ហាញពីការយល់ដឹងតិចតួចបំផុតនៅក្នុងផ្នែកនេះ (ត្រឹមត្រូវ 0-25%)។ M - ផ្នែកនេះមានព័ត៌មានមិនគ្រប់គ្រាន់ដើម្បីកំណត់ពិន្ទុ។</a:t>
            </a:r>
          </a:p>
        </p:txBody>
      </p:sp>
      <p:pic>
        <p:nvPicPr>
          <p:cNvPr id="10" name="Picture 9" descr="រូបថតអេក្រង់នៃផ្នែកដាក់ពិន្ទុសម្រាប់ការវាយតម្លៃ MCAS-Alt ដែលបង្ហាញអំពីភាពឯករាជ្យ ការវាយតម្លៃខ្លួនឯង និងលទ្ធផលសិក្សាជាលក្ខណៈទូទៅ។">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 uri="{C183D7F6-B498-43B3-948B-1728B52AA6E4}">
                <adec:decorative xmlns:adec="http://schemas.microsoft.com/office/drawing/2017/decorative" val="0"/>
              </a:ext>
            </a:extLst>
          </p:cNvPr>
          <p:cNvSpPr txBox="1"/>
          <p:nvPr/>
        </p:nvSpPr>
        <p:spPr>
          <a:xfrm>
            <a:off x="6187408" y="2532407"/>
            <a:ext cx="5838048" cy="4163319"/>
          </a:xfrm>
          <a:prstGeom prst="rect">
            <a:avLst/>
          </a:prstGeom>
          <a:solidFill>
            <a:srgbClr val="F9F9F9"/>
          </a:solidFill>
        </p:spPr>
        <p:txBody>
          <a:bodyPr wrap="square" rtlCol="0" anchor="ctr" anchorCtr="0">
            <a:spAutoFit/>
          </a:bodyPr>
          <a:lstStyle/>
          <a:p>
            <a:pPr algn="l" rtl="0">
              <a:lnSpc>
                <a:spcPct val="120000"/>
              </a:lnSpc>
            </a:pPr>
            <a:r>
              <a:rPr lang="km" sz="920" b="0" i="0" u="none" baseline="0" dirty="0">
                <a:latin typeface="Noto Sans Khmer" panose="020B0502040504020204" pitchFamily="34" charset="0"/>
                <a:cs typeface="Noto Sans Khmer" panose="020B0502040504020204" pitchFamily="34" charset="0"/>
              </a:rPr>
              <a:t>ភាពឯករាជ្យ — កម្រិតនៃជំនួយដែលកូនអ្នកទទួលបាន</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4 - សិស្សត្រូវការជំនួយផ្នែកពាក្យសម្ដី ការមើលឃើញ និង​រូបវន្តតិចតួចបំផុត ដើម្បីបង្ហាញ​ជំនាញ និងគោលគំនិតនៅក្នុងផ្នែកនេះ (ឯករាជ្យ 76-100%)។</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3 - សិស្សត្រូវការជំនួយខ្លះៗផ្នែកពាក្យសម្ដី ការមើលឃើញ និងរូបវន្ត ដើម្បីបង្ហាញជំនាញ និងគោលគំនិតនៅក្នុងផ្នែកនេះ (ឯករាជ្យ 51-75%)។</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2 - សិស្សត្រូវការជំនួយជាញឹកញាប់ផ្នែកពាក្យសម្ដី ការមើលឃើញ និងរូបវន្ត ដើម្បីបង្ហាញជំនាញ និងគោលគំនិតនៅក្នុងផ្នែកនេះ (ឯករាជ្យ 26-50%)។</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1 - សិស្សត្រូវការជំនួយជាខ្លាំងផ្នែកពាក្យសម្ដ</a:t>
            </a:r>
            <a:r>
              <a:rPr lang="km-KH" sz="920" b="0" i="0" u="none" baseline="0" dirty="0">
                <a:latin typeface="Noto Sans Khmer" panose="020B0502040504020204" pitchFamily="34" charset="0"/>
                <a:cs typeface="Noto Sans Khmer" panose="020B0502040504020204" pitchFamily="34" charset="0"/>
              </a:rPr>
              <a:t>ី</a:t>
            </a:r>
            <a:r>
              <a:rPr lang="km" sz="920" b="0" i="0" u="none" baseline="0" dirty="0">
                <a:latin typeface="Noto Sans Khmer" panose="020B0502040504020204" pitchFamily="34" charset="0"/>
                <a:cs typeface="Noto Sans Khmer" panose="020B0502040504020204" pitchFamily="34" charset="0"/>
              </a:rPr>
              <a:t> ការមើលឃើញ និងរូបវន្ត ដើម្បីបង្ហាញពីជំនាញ និងគោលគំនិតនៅក្នុងផ្នែកនេះ </a:t>
            </a:r>
            <a:br>
              <a:rPr lang="km-KH" sz="920" b="0" i="0" u="none" baseline="0" dirty="0">
                <a:latin typeface="Noto Sans Khmer" panose="020B0502040504020204" pitchFamily="34" charset="0"/>
                <a:cs typeface="Noto Sans Khmer" panose="020B0502040504020204" pitchFamily="34" charset="0"/>
              </a:rPr>
            </a:br>
            <a:r>
              <a:rPr lang="km" sz="920" b="0" i="0" u="none" baseline="0" dirty="0">
                <a:latin typeface="Noto Sans Khmer" panose="020B0502040504020204" pitchFamily="34" charset="0"/>
                <a:cs typeface="Noto Sans Khmer" panose="020B0502040504020204" pitchFamily="34" charset="0"/>
              </a:rPr>
              <a:t>(ឯករាជ្យ 0-25%)។</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M - ផ្នែកនេះមានព័ត៌មានមិនគ្រប់គ្រាន់ដើម្បីកំណត់ពិន្ទុ។</a:t>
            </a:r>
          </a:p>
          <a:p>
            <a:pPr algn="l" rtl="0">
              <a:lnSpc>
                <a:spcPct val="120000"/>
              </a:lnSpc>
            </a:pPr>
            <a:endParaRPr lang="km" sz="920" dirty="0">
              <a:latin typeface="Noto Sans Khmer" panose="020B0502040504020204" pitchFamily="34" charset="0"/>
              <a:cs typeface="Noto Sans Khmer" panose="020B0502040504020204" pitchFamily="34" charset="0"/>
            </a:endParaRPr>
          </a:p>
          <a:p>
            <a:pPr algn="l" rtl="0">
              <a:lnSpc>
                <a:spcPct val="120000"/>
              </a:lnSpc>
            </a:pPr>
            <a:r>
              <a:rPr lang="km" sz="920" b="0" i="0" u="none" baseline="0" dirty="0">
                <a:latin typeface="Noto Sans Khmer" panose="020B0502040504020204" pitchFamily="34" charset="0"/>
                <a:cs typeface="Noto Sans Khmer" panose="020B0502040504020204" pitchFamily="34" charset="0"/>
              </a:rPr>
              <a:t>ការវាយតម្លៃលើខ្លួនឯង — ការយល់ដឹងរបស់កូនអ្នកអំពីលទ្ធផលរបស់ខ្លួនគេ</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2 - សិស្សតែងតែរៀបចំផែនការ កែតម្រូវខ្លួនឯង តាមដាន កំណត់គោលដៅ និងឆ្លុះបញ្ចាំងពីមុខវិជ្ជានេះ។ ឧទាហរណ៍នៃការវាយតម្លៃលើខ្លួនឯងជាច្រើន ត្រូវបានរកឃើញនៅក្នុងផ្នែកនេះ។</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1 - សិស្សកម្ររៀបចំផែនការ កែតម្រូវខ្លួនឯង តាមដាន កំណត់គោលដៅ និងឆ្លុះបញ្ចាំងពីមុខវិជ្ជានេះណាស់។ មានតែឧទាហរណ៍នៃការវាយតម្លៃលើខ្លួនឯងមួយប៉ុណ្ណោះ ត្រូវបានរកឃើញនៅក្នុងផ្នែកនេះ។</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M - ភស្តុតាងនៃការរៀបចំផែនការ ការកែតម្រូវខ្លួនឯង ការតាមដានកិច្ចការ ការកំណត់គោលដៅ និងការឆ្លុះបញ្ចាំង រកមិនឃើញនៅក្នុងផ្នែកនេះទេ។</a:t>
            </a:r>
          </a:p>
          <a:p>
            <a:pPr algn="l" rtl="0">
              <a:lnSpc>
                <a:spcPct val="120000"/>
              </a:lnSpc>
            </a:pPr>
            <a:endParaRPr lang="km" sz="920" dirty="0">
              <a:latin typeface="Noto Sans Khmer" panose="020B0502040504020204" pitchFamily="34" charset="0"/>
              <a:cs typeface="Noto Sans Khmer" panose="020B0502040504020204" pitchFamily="34" charset="0"/>
            </a:endParaRPr>
          </a:p>
          <a:p>
            <a:pPr algn="l" rtl="0">
              <a:lnSpc>
                <a:spcPct val="120000"/>
              </a:lnSpc>
            </a:pPr>
            <a:r>
              <a:rPr lang="km" sz="920" b="0" i="0" u="none" baseline="0" dirty="0">
                <a:latin typeface="Noto Sans Khmer" panose="020B0502040504020204" pitchFamily="34" charset="0"/>
                <a:cs typeface="Noto Sans Khmer" panose="020B0502040504020204" pitchFamily="34" charset="0"/>
              </a:rPr>
              <a:t>លទ្ធផលទូទៅ — ចំនួននៃវិធីសាស្ត្រដែលកូនរបស់អ្នកបានប្រើ ដើម្បីបង្ហាញពីចំណេះដឹង និងជំនាញ</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2 - សិស្សបង្ហាញពីចំណេះដឹង និងជំនាញនៅក្នុងបរិបទជាច្រើន ឬប្រើប្រាស់វិធីសាស្ត្រ និង/ឬវិធីឆ្លើយតប និងការចូលរួមជាច្រើននៅក្នុងផ្នែកនេះ។</a:t>
            </a:r>
          </a:p>
          <a:p>
            <a:pPr algn="l" rtl="0">
              <a:lnSpc>
                <a:spcPct val="120000"/>
              </a:lnSpc>
            </a:pPr>
            <a:r>
              <a:rPr lang="km" sz="920" b="0" i="0" u="none" baseline="0" dirty="0">
                <a:latin typeface="Noto Sans Khmer" panose="020B0502040504020204" pitchFamily="34" charset="0"/>
                <a:cs typeface="Noto Sans Khmer" panose="020B0502040504020204" pitchFamily="34" charset="0"/>
              </a:rPr>
              <a:t>1 - សិស្សបង្ហាញពីចំណេះដឹង និងជំនាញនៅក្នុងបរិបទតែមួយ ឬប្រើប្រាស់វិធីសាស្ត្រ និង/ឬវិធីឆ្លើយតប និងការចូលរួមតែមួយនៅក្នុងផ្នែកនេះ។</a:t>
            </a:r>
          </a:p>
        </p:txBody>
      </p:sp>
      <p:sp>
        <p:nvSpPr>
          <p:cNvPr id="13" name="Slide Number Placeholder 6">
            <a:extLst>
              <a:ext uri="{FF2B5EF4-FFF2-40B4-BE49-F238E27FC236}">
                <a16:creationId xmlns:a16="http://schemas.microsoft.com/office/drawing/2014/main" id="{CF2EC6C9-5C01-2B01-4E96-59C4A7D43932}"/>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Noto Sans Khmer" panose="020B0502040504020204" pitchFamily="34" charset="0"/>
                <a:cs typeface="Noto Sans Khmer" panose="020B0502040504020204" pitchFamily="34" charset="0"/>
              </a:rPr>
              <a:t>24</a:t>
            </a:fld>
            <a:endParaRPr lang="km" sz="2800">
              <a:solidFill>
                <a:srgbClr val="1A4785"/>
              </a:solidFill>
              <a:latin typeface="Noto Sans Khmer" panose="020B0502040504020204" pitchFamily="34" charset="0"/>
              <a:cs typeface="Noto Sans Khmer" panose="020B0502040504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 uri="{C183D7F6-B498-43B3-948B-1728B52AA6E4}">
                <adec:decorative xmlns:adec="http://schemas.microsoft.com/office/drawing/2017/decorative" val="0"/>
              </a:ext>
            </a:extLst>
          </p:cNvPr>
          <p:cNvSpPr>
            <a:spLocks noGrp="1"/>
          </p:cNvSpPr>
          <p:nvPr>
            <p:ph type="title"/>
          </p:nvPr>
        </p:nvSpPr>
        <p:spPr>
          <a:xfrm>
            <a:off x="-2" y="14646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ធនធានបន្ថែម</a:t>
            </a:r>
          </a:p>
        </p:txBody>
      </p:sp>
      <p:sp>
        <p:nvSpPr>
          <p:cNvPr id="13" name="Rounded Rectangular Callout 9">
            <a:extLst>
              <a:ext uri="{FF2B5EF4-FFF2-40B4-BE49-F238E27FC236}">
                <a16:creationId xmlns:a16="http://schemas.microsoft.com/office/drawing/2014/main" id="{45B0B1DB-BEA8-CCF2-B007-A09FB616C738}"/>
              </a:ext>
              <a:ext uri="{C183D7F6-B498-43B3-948B-1728B52AA6E4}">
                <adec:decorative xmlns:adec="http://schemas.microsoft.com/office/drawing/2017/decorative" val="0"/>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ធនធាន MCAS</a:t>
            </a:r>
          </a:p>
        </p:txBody>
      </p:sp>
      <p:pic>
        <p:nvPicPr>
          <p:cNvPr id="9" name="Picture 8" descr="រូបថតអេក្រង់នៃតំណភ្ជាប់ និងព័ត៌មានអំពីកន្លែងដែលចូលទៅ ដើម្បីស្វែងយល់បន្ថែមអំពីការវាយតម្លៃ និងលទ្ធផលរបស់ MCAS។">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3" name="TextBox 2">
            <a:extLst>
              <a:ext uri="{FF2B5EF4-FFF2-40B4-BE49-F238E27FC236}">
                <a16:creationId xmlns:a16="http://schemas.microsoft.com/office/drawing/2014/main" id="{5342ED63-67D6-AE31-D84A-F3CB494FB045}"/>
              </a:ext>
              <a:ext uri="{C183D7F6-B498-43B3-948B-1728B52AA6E4}">
                <adec:decorative xmlns:adec="http://schemas.microsoft.com/office/drawing/2017/decorative" val="0"/>
              </a:ext>
            </a:extLst>
          </p:cNvPr>
          <p:cNvSpPr txBox="1"/>
          <p:nvPr/>
        </p:nvSpPr>
        <p:spPr>
          <a:xfrm>
            <a:off x="1637922" y="1800020"/>
            <a:ext cx="1653649" cy="369332"/>
          </a:xfrm>
          <a:prstGeom prst="rect">
            <a:avLst/>
          </a:prstGeom>
          <a:noFill/>
          <a:ln>
            <a:noFill/>
          </a:ln>
        </p:spPr>
        <p:txBody>
          <a:bodyPr wrap="square" rtlCol="0">
            <a:spAutoFit/>
          </a:bodyPr>
          <a:lstStyle/>
          <a:p>
            <a:pPr algn="l" rtl="0"/>
            <a:r>
              <a:rPr lang="km" sz="900" b="0" i="0" u="none" baseline="0">
                <a:latin typeface="Aptos Slab Light" panose="020F05020202040A0204" pitchFamily="34" charset="0"/>
                <a:cs typeface="Noto Sans Khmer" panose="020B0502040504020204" pitchFamily="34" charset="0"/>
              </a:rPr>
              <a:t>នាយកដ្ឋានអប់រំបឋមសិក្សា </a:t>
            </a:r>
            <a:br>
              <a:rPr lang="km" sz="900">
                <a:latin typeface="Aptos Slab Light" panose="020F05020202040A0204" pitchFamily="34" charset="0"/>
                <a:cs typeface="Noto Sans Khmer" panose="020B0502040504020204" pitchFamily="34" charset="0"/>
              </a:rPr>
            </a:br>
            <a:r>
              <a:rPr lang="km" sz="900" b="0" i="0" u="none" baseline="0">
                <a:latin typeface="Aptos Slab Light" panose="020F05020202040A0204" pitchFamily="34" charset="0"/>
                <a:cs typeface="Noto Sans Khmer" panose="020B0502040504020204" pitchFamily="34" charset="0"/>
              </a:rPr>
              <a:t>និងមធ្យមសិក្សា</a:t>
            </a: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9" name="TextBox 28">
            <a:extLst>
              <a:ext uri="{FF2B5EF4-FFF2-40B4-BE49-F238E27FC236}">
                <a16:creationId xmlns:a16="http://schemas.microsoft.com/office/drawing/2014/main" id="{D6EAD18C-497F-B985-0BF9-031C5B3AA930}"/>
              </a:ext>
              <a:ext uri="{C183D7F6-B498-43B3-948B-1728B52AA6E4}">
                <adec:decorative xmlns:adec="http://schemas.microsoft.com/office/drawing/2017/decorative" val="0"/>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rtl="0"/>
            <a:r>
              <a:rPr lang="km" sz="800" b="1" i="0" u="none" baseline="0">
                <a:solidFill>
                  <a:srgbClr val="22608F"/>
                </a:solidFill>
                <a:latin typeface="Noto Sans Khmer" panose="020B0502040504020204" pitchFamily="34" charset="0"/>
                <a:cs typeface="Noto Sans Khmer" panose="020B0502040504020204" pitchFamily="34" charset="0"/>
              </a:rPr>
              <a:t>En Español</a:t>
            </a:r>
          </a:p>
        </p:txBody>
      </p:sp>
      <p:sp>
        <p:nvSpPr>
          <p:cNvPr id="17" name="TextBox 16">
            <a:extLst>
              <a:ext uri="{FF2B5EF4-FFF2-40B4-BE49-F238E27FC236}">
                <a16:creationId xmlns:a16="http://schemas.microsoft.com/office/drawing/2014/main" id="{8269A596-C592-FB1C-DE49-60592DB21219}"/>
              </a:ext>
              <a:ext uri="{C183D7F6-B498-43B3-948B-1728B52AA6E4}">
                <adec:decorative xmlns:adec="http://schemas.microsoft.com/office/drawing/2017/decorative" val="0"/>
              </a:ext>
            </a:extLst>
          </p:cNvPr>
          <p:cNvSpPr txBox="1"/>
          <p:nvPr/>
        </p:nvSpPr>
        <p:spPr>
          <a:xfrm>
            <a:off x="472163" y="2786863"/>
            <a:ext cx="797352" cy="338554"/>
          </a:xfrm>
          <a:prstGeom prst="rect">
            <a:avLst/>
          </a:prstGeom>
          <a:no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ប្រវត្តិនៃការធ្វើតេស្ត</a:t>
            </a:r>
          </a:p>
        </p:txBody>
      </p:sp>
      <p:sp>
        <p:nvSpPr>
          <p:cNvPr id="14" name="TextBox 13">
            <a:extLst>
              <a:ext uri="{FF2B5EF4-FFF2-40B4-BE49-F238E27FC236}">
                <a16:creationId xmlns:a16="http://schemas.microsoft.com/office/drawing/2014/main" id="{A8577672-F781-E4D4-5CB2-59CE96F835AA}"/>
              </a:ext>
              <a:ext uri="{C183D7F6-B498-43B3-948B-1728B52AA6E4}">
                <adec:decorative xmlns:adec="http://schemas.microsoft.com/office/drawing/2017/decorative" val="0"/>
              </a:ext>
            </a:extLst>
          </p:cNvPr>
          <p:cNvSpPr txBox="1"/>
          <p:nvPr/>
        </p:nvSpPr>
        <p:spPr>
          <a:xfrm>
            <a:off x="1633943" y="2786863"/>
            <a:ext cx="797352" cy="338554"/>
          </a:xfrm>
          <a:prstGeom prst="rect">
            <a:avLst/>
          </a:prstGeom>
          <a:solidFill>
            <a:srgbClr val="F9F9F9"/>
          </a:solid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លទ្ធផលនៃការធ្វើតេស្ត</a:t>
            </a:r>
          </a:p>
        </p:txBody>
      </p:sp>
      <p:sp>
        <p:nvSpPr>
          <p:cNvPr id="10" name="TextBox 9">
            <a:extLst>
              <a:ext uri="{FF2B5EF4-FFF2-40B4-BE49-F238E27FC236}">
                <a16:creationId xmlns:a16="http://schemas.microsoft.com/office/drawing/2014/main" id="{B4DF860A-FDA0-1F14-A84B-0DDE1D274218}"/>
              </a:ext>
              <a:ext uri="{C183D7F6-B498-43B3-948B-1728B52AA6E4}">
                <adec:decorative xmlns:adec="http://schemas.microsoft.com/office/drawing/2017/decorative" val="0"/>
              </a:ext>
            </a:extLst>
          </p:cNvPr>
          <p:cNvSpPr txBox="1"/>
          <p:nvPr/>
        </p:nvSpPr>
        <p:spPr>
          <a:xfrm>
            <a:off x="2759767" y="2725308"/>
            <a:ext cx="729079" cy="338554"/>
          </a:xfrm>
          <a:prstGeom prst="rect">
            <a:avLst/>
          </a:prstGeom>
          <a:solidFill>
            <a:srgbClr val="F9F9F9"/>
          </a:solid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លទ្ធផលលម្អិត</a:t>
            </a:r>
          </a:p>
        </p:txBody>
      </p:sp>
      <p:sp>
        <p:nvSpPr>
          <p:cNvPr id="7" name="TextBox 6">
            <a:extLst>
              <a:ext uri="{FF2B5EF4-FFF2-40B4-BE49-F238E27FC236}">
                <a16:creationId xmlns:a16="http://schemas.microsoft.com/office/drawing/2014/main" id="{D78A76DF-B93E-BDB8-8DE6-EA3F105F2031}"/>
              </a:ext>
              <a:ext uri="{C183D7F6-B498-43B3-948B-1728B52AA6E4}">
                <adec:decorative xmlns:adec="http://schemas.microsoft.com/office/drawing/2017/decorative" val="0"/>
              </a:ext>
            </a:extLst>
          </p:cNvPr>
          <p:cNvSpPr txBox="1"/>
          <p:nvPr/>
        </p:nvSpPr>
        <p:spPr>
          <a:xfrm>
            <a:off x="4000744" y="2786863"/>
            <a:ext cx="729079" cy="215444"/>
          </a:xfrm>
          <a:prstGeom prst="rect">
            <a:avLst/>
          </a:prstGeom>
          <a:solidFill>
            <a:srgbClr val="F9F9F9"/>
          </a:solidFill>
          <a:ln>
            <a:noFill/>
          </a:ln>
        </p:spPr>
        <p:txBody>
          <a:bodyPr wrap="square" rtlCol="0">
            <a:spAutoFit/>
          </a:bodyPr>
          <a:lstStyle/>
          <a:p>
            <a:pPr algn="l" rtl="0"/>
            <a:r>
              <a:rPr lang="km" sz="800" b="1" i="0" u="sng" baseline="0">
                <a:solidFill>
                  <a:srgbClr val="6B6B6B"/>
                </a:solidFill>
                <a:latin typeface="Noto Sans Khmer" panose="020B0502040504020204" pitchFamily="34" charset="0"/>
                <a:cs typeface="Noto Sans Khmer" panose="020B0502040504020204" pitchFamily="34" charset="0"/>
              </a:rPr>
              <a:t>ធនធាន</a:t>
            </a:r>
          </a:p>
        </p:txBody>
      </p:sp>
      <p:sp>
        <p:nvSpPr>
          <p:cNvPr id="22" name="TextBox 21">
            <a:extLst>
              <a:ext uri="{FF2B5EF4-FFF2-40B4-BE49-F238E27FC236}">
                <a16:creationId xmlns:a16="http://schemas.microsoft.com/office/drawing/2014/main" id="{17FD08DC-8F44-3188-2F96-30B5BC6AD7F3}"/>
              </a:ext>
              <a:ext uri="{C183D7F6-B498-43B3-948B-1728B52AA6E4}">
                <adec:decorative xmlns:adec="http://schemas.microsoft.com/office/drawing/2017/decorative" val="0"/>
              </a:ext>
            </a:extLst>
          </p:cNvPr>
          <p:cNvSpPr txBox="1"/>
          <p:nvPr/>
        </p:nvSpPr>
        <p:spPr>
          <a:xfrm>
            <a:off x="140755" y="3258987"/>
            <a:ext cx="1472376" cy="253916"/>
          </a:xfrm>
          <a:prstGeom prst="rect">
            <a:avLst/>
          </a:prstGeom>
          <a:solidFill>
            <a:srgbClr val="F9F9F9"/>
          </a:solidFill>
          <a:ln>
            <a:noFill/>
          </a:ln>
        </p:spPr>
        <p:txBody>
          <a:bodyPr wrap="square" rtlCol="0">
            <a:spAutoFit/>
          </a:bodyPr>
          <a:lstStyle/>
          <a:p>
            <a:pPr algn="l" rtl="0"/>
            <a:r>
              <a:rPr lang="km" sz="1050" b="0" i="0" u="none" baseline="0">
                <a:solidFill>
                  <a:schemeClr val="tx1">
                    <a:lumMod val="85000"/>
                    <a:lumOff val="15000"/>
                  </a:schemeClr>
                </a:solidFill>
                <a:latin typeface="Noto Sans Khmer" panose="020B0606030804020204" pitchFamily="34" charset="0"/>
                <a:ea typeface="Noto Sans Khmer" panose="020B0606030804020204" pitchFamily="34" charset="0"/>
                <a:cs typeface="Noto Sans Khmer" panose="020B0606030804020204" pitchFamily="34" charset="0"/>
              </a:rPr>
              <a:t>ធនធាន MCAS </a:t>
            </a:r>
          </a:p>
        </p:txBody>
      </p:sp>
      <p:sp>
        <p:nvSpPr>
          <p:cNvPr id="4" name="Rounded Rectangular Callout 11">
            <a:extLst>
              <a:ext uri="{FF2B5EF4-FFF2-40B4-BE49-F238E27FC236}">
                <a16:creationId xmlns:a16="http://schemas.microsoft.com/office/drawing/2014/main" id="{D8E77D7E-ADF1-A3AA-A830-B9061FC8B403}"/>
              </a:ext>
              <a:ext uri="{C183D7F6-B498-43B3-948B-1728B52AA6E4}">
                <adec:decorative xmlns:adec="http://schemas.microsoft.com/office/drawing/2017/decorative" val="0"/>
              </a:ext>
            </a:extLst>
          </p:cNvPr>
          <p:cNvSpPr/>
          <p:nvPr/>
        </p:nvSpPr>
        <p:spPr>
          <a:xfrm>
            <a:off x="6645229" y="698914"/>
            <a:ext cx="3036100"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ចុចផ្ទាំង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Resources (ធនធាន)</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ដើម្បីស្វែងរកព័ត៌មានមានប្រយោជន៍អំពីការប្រឡង MCAS រួមទាំងគំរូរបាយការណ៍របស់សិស្សជាភាសាផ្សេងៗផងដែរ។</a:t>
            </a:r>
          </a:p>
        </p:txBody>
      </p:sp>
      <p:sp>
        <p:nvSpPr>
          <p:cNvPr id="23" name="TextBox 22">
            <a:extLst>
              <a:ext uri="{FF2B5EF4-FFF2-40B4-BE49-F238E27FC236}">
                <a16:creationId xmlns:a16="http://schemas.microsoft.com/office/drawing/2014/main" id="{B1E8E18C-4520-2F4C-6C2E-E708B6ECE2DE}"/>
              </a:ext>
              <a:ext uri="{C183D7F6-B498-43B3-948B-1728B52AA6E4}">
                <adec:decorative xmlns:adec="http://schemas.microsoft.com/office/drawing/2017/decorative" val="0"/>
              </a:ext>
            </a:extLst>
          </p:cNvPr>
          <p:cNvSpPr txBox="1"/>
          <p:nvPr/>
        </p:nvSpPr>
        <p:spPr>
          <a:xfrm>
            <a:off x="395343" y="3566056"/>
            <a:ext cx="1827792" cy="230832"/>
          </a:xfrm>
          <a:prstGeom prst="rect">
            <a:avLst/>
          </a:prstGeom>
          <a:solidFill>
            <a:srgbClr val="F9F9F9"/>
          </a:solidFill>
          <a:ln>
            <a:noFill/>
          </a:ln>
        </p:spPr>
        <p:txBody>
          <a:bodyPr wrap="square" rtlCol="0">
            <a:spAutoFit/>
          </a:bodyPr>
          <a:lstStyle/>
          <a:p>
            <a:pPr algn="l" rtl="0"/>
            <a:r>
              <a:rPr lang="km" sz="900" b="1" i="0" u="none" baseline="0">
                <a:solidFill>
                  <a:srgbClr val="22608F"/>
                </a:solidFill>
                <a:latin typeface="Noto Sans Khmer" panose="020B0502040504020204" pitchFamily="34" charset="0"/>
                <a:cs typeface="Noto Sans Khmer" panose="020B0502040504020204" pitchFamily="34" charset="0"/>
              </a:rPr>
              <a:t>ធនធាន MCAS សម្រាប់គ្រួសារ</a:t>
            </a:r>
          </a:p>
        </p:txBody>
      </p:sp>
      <p:sp>
        <p:nvSpPr>
          <p:cNvPr id="24" name="TextBox 23">
            <a:extLst>
              <a:ext uri="{FF2B5EF4-FFF2-40B4-BE49-F238E27FC236}">
                <a16:creationId xmlns:a16="http://schemas.microsoft.com/office/drawing/2014/main" id="{5C1A8E17-A1B9-4983-4C44-7A42A3862B47}"/>
              </a:ext>
              <a:ext uri="{C183D7F6-B498-43B3-948B-1728B52AA6E4}">
                <adec:decorative xmlns:adec="http://schemas.microsoft.com/office/drawing/2017/decorative" val="0"/>
              </a:ext>
            </a:extLst>
          </p:cNvPr>
          <p:cNvSpPr txBox="1"/>
          <p:nvPr/>
        </p:nvSpPr>
        <p:spPr>
          <a:xfrm>
            <a:off x="349897" y="3786418"/>
            <a:ext cx="2807618" cy="215444"/>
          </a:xfrm>
          <a:prstGeom prst="rect">
            <a:avLst/>
          </a:prstGeom>
          <a:solidFill>
            <a:srgbClr val="F9F9F9"/>
          </a:solidFill>
          <a:ln>
            <a:noFill/>
          </a:ln>
        </p:spPr>
        <p:txBody>
          <a:bodyPr wrap="square" rtlCol="0">
            <a:spAutoFit/>
          </a:bodyPr>
          <a:lstStyle/>
          <a:p>
            <a:pPr algn="l" rtl="0"/>
            <a:r>
              <a:rPr lang="km" sz="800" b="0" i="0" u="none" baseline="0">
                <a:solidFill>
                  <a:schemeClr val="tx1">
                    <a:lumMod val="85000"/>
                    <a:lumOff val="15000"/>
                  </a:schemeClr>
                </a:solidFill>
                <a:latin typeface="Noto Sans Khmer" panose="020B0502040504020204" pitchFamily="34" charset="0"/>
                <a:cs typeface="Noto Sans Khmer" panose="020B0502040504020204" pitchFamily="34" charset="0"/>
              </a:rPr>
              <a:t>មើលធនធានអំពី MCAS នៅលើគេហទំព័រ DESE។</a:t>
            </a:r>
          </a:p>
        </p:txBody>
      </p:sp>
      <p:sp>
        <p:nvSpPr>
          <p:cNvPr id="25" name="TextBox 24">
            <a:extLst>
              <a:ext uri="{FF2B5EF4-FFF2-40B4-BE49-F238E27FC236}">
                <a16:creationId xmlns:a16="http://schemas.microsoft.com/office/drawing/2014/main" id="{1343AA6D-FE5F-7BD3-A2A2-81E384137B2B}"/>
              </a:ext>
              <a:ext uri="{C183D7F6-B498-43B3-948B-1728B52AA6E4}">
                <adec:decorative xmlns:adec="http://schemas.microsoft.com/office/drawing/2017/decorative" val="0"/>
              </a:ext>
            </a:extLst>
          </p:cNvPr>
          <p:cNvSpPr txBox="1"/>
          <p:nvPr/>
        </p:nvSpPr>
        <p:spPr>
          <a:xfrm>
            <a:off x="371818" y="4071268"/>
            <a:ext cx="3044482" cy="230832"/>
          </a:xfrm>
          <a:prstGeom prst="rect">
            <a:avLst/>
          </a:prstGeom>
          <a:solidFill>
            <a:srgbClr val="F9F9F9"/>
          </a:solidFill>
          <a:ln>
            <a:noFill/>
          </a:ln>
        </p:spPr>
        <p:txBody>
          <a:bodyPr wrap="square" rtlCol="0">
            <a:spAutoFit/>
          </a:bodyPr>
          <a:lstStyle/>
          <a:p>
            <a:pPr algn="l" rtl="0"/>
            <a:r>
              <a:rPr lang="km" sz="900" b="1" i="0" u="none" baseline="0">
                <a:solidFill>
                  <a:srgbClr val="22608F"/>
                </a:solidFill>
                <a:latin typeface="Noto Sans Khmer" panose="020B0502040504020204" pitchFamily="34" charset="0"/>
                <a:cs typeface="Noto Sans Khmer" panose="020B0502040504020204" pitchFamily="34" charset="0"/>
              </a:rPr>
              <a:t>សំណួរតេស្ត និងតេស្តអនុវត្ត MCAS ដែលបានចេញផ្សាយ</a:t>
            </a:r>
          </a:p>
        </p:txBody>
      </p:sp>
      <p:sp>
        <p:nvSpPr>
          <p:cNvPr id="26" name="TextBox 25">
            <a:extLst>
              <a:ext uri="{FF2B5EF4-FFF2-40B4-BE49-F238E27FC236}">
                <a16:creationId xmlns:a16="http://schemas.microsoft.com/office/drawing/2014/main" id="{7FECE724-7D76-2BE1-9F3F-36BDAD0D6401}"/>
              </a:ext>
              <a:ext uri="{C183D7F6-B498-43B3-948B-1728B52AA6E4}">
                <adec:decorative xmlns:adec="http://schemas.microsoft.com/office/drawing/2017/decorative" val="0"/>
              </a:ext>
            </a:extLst>
          </p:cNvPr>
          <p:cNvSpPr txBox="1"/>
          <p:nvPr/>
        </p:nvSpPr>
        <p:spPr>
          <a:xfrm>
            <a:off x="320022" y="4291630"/>
            <a:ext cx="5382278" cy="215444"/>
          </a:xfrm>
          <a:prstGeom prst="rect">
            <a:avLst/>
          </a:prstGeom>
          <a:solidFill>
            <a:srgbClr val="F9F9F9"/>
          </a:solidFill>
          <a:ln>
            <a:noFill/>
          </a:ln>
        </p:spPr>
        <p:txBody>
          <a:bodyPr wrap="square" rtlCol="0">
            <a:spAutoFit/>
          </a:bodyPr>
          <a:lstStyle/>
          <a:p>
            <a:pPr algn="l" rtl="0"/>
            <a:r>
              <a:rPr lang="km" sz="800" b="0" i="0" u="none" baseline="0" dirty="0">
                <a:solidFill>
                  <a:schemeClr val="tx1">
                    <a:lumMod val="85000"/>
                    <a:lumOff val="15000"/>
                  </a:schemeClr>
                </a:solidFill>
                <a:latin typeface="Noto Sans Khmer" panose="020B0502040504020204" pitchFamily="34" charset="0"/>
                <a:cs typeface="Noto Sans Khmer" panose="020B0502040504020204" pitchFamily="34" charset="0"/>
              </a:rPr>
              <a:t>DESE ចេញផ្សាយសំណួរតេស្ត MCAS និងកិច្ចការរបស់សិស្សជាបន្តបន្ទាប់។ លើសពីនេះ តេស្តអនុវត្តមានផ្តល់ជូនសម្រាប់មុខវិជ្ជានីមួយៗ។</a:t>
            </a:r>
          </a:p>
        </p:txBody>
      </p:sp>
      <p:sp>
        <p:nvSpPr>
          <p:cNvPr id="27" name="TextBox 26">
            <a:extLst>
              <a:ext uri="{FF2B5EF4-FFF2-40B4-BE49-F238E27FC236}">
                <a16:creationId xmlns:a16="http://schemas.microsoft.com/office/drawing/2014/main" id="{B1041C7F-09DE-6A91-E65B-D0A189A7049A}"/>
              </a:ext>
              <a:ext uri="{C183D7F6-B498-43B3-948B-1728B52AA6E4}">
                <adec:decorative xmlns:adec="http://schemas.microsoft.com/office/drawing/2017/decorative" val="0"/>
              </a:ext>
            </a:extLst>
          </p:cNvPr>
          <p:cNvSpPr txBox="1"/>
          <p:nvPr/>
        </p:nvSpPr>
        <p:spPr>
          <a:xfrm>
            <a:off x="447138" y="4732349"/>
            <a:ext cx="3280311" cy="230832"/>
          </a:xfrm>
          <a:prstGeom prst="rect">
            <a:avLst/>
          </a:prstGeom>
          <a:solidFill>
            <a:srgbClr val="F9F9F9"/>
          </a:solidFill>
          <a:ln>
            <a:noFill/>
          </a:ln>
        </p:spPr>
        <p:txBody>
          <a:bodyPr wrap="square" rtlCol="0">
            <a:spAutoFit/>
          </a:bodyPr>
          <a:lstStyle/>
          <a:p>
            <a:pPr algn="l" rtl="0"/>
            <a:r>
              <a:rPr lang="km" sz="900" b="1" i="0" u="none" baseline="0" dirty="0">
                <a:solidFill>
                  <a:srgbClr val="22608F"/>
                </a:solidFill>
                <a:latin typeface="Noto Sans Khmer" panose="020B0502040504020204" pitchFamily="34" charset="0"/>
                <a:cs typeface="Noto Sans Khmer" panose="020B0502040504020204" pitchFamily="34" charset="0"/>
              </a:rPr>
              <a:t>ទម្រង់របាយការណ៍សិស្សម្នាក់ៗក្នុងតេស្ត MCAS ដែលបានបកប្រែ</a:t>
            </a:r>
          </a:p>
        </p:txBody>
      </p:sp>
      <p:sp>
        <p:nvSpPr>
          <p:cNvPr id="28" name="TextBox 27">
            <a:extLst>
              <a:ext uri="{FF2B5EF4-FFF2-40B4-BE49-F238E27FC236}">
                <a16:creationId xmlns:a16="http://schemas.microsoft.com/office/drawing/2014/main" id="{67B46C67-7E92-72EB-5C6E-EFC1E9FE0E34}"/>
              </a:ext>
              <a:ext uri="{C183D7F6-B498-43B3-948B-1728B52AA6E4}">
                <adec:decorative xmlns:adec="http://schemas.microsoft.com/office/drawing/2017/decorative" val="0"/>
              </a:ext>
            </a:extLst>
          </p:cNvPr>
          <p:cNvSpPr txBox="1"/>
          <p:nvPr/>
        </p:nvSpPr>
        <p:spPr>
          <a:xfrm>
            <a:off x="395343" y="4952711"/>
            <a:ext cx="5306957" cy="338554"/>
          </a:xfrm>
          <a:prstGeom prst="rect">
            <a:avLst/>
          </a:prstGeom>
          <a:solidFill>
            <a:srgbClr val="F9F9F9"/>
          </a:solidFill>
          <a:ln>
            <a:noFill/>
          </a:ln>
        </p:spPr>
        <p:txBody>
          <a:bodyPr wrap="square" rtlCol="0">
            <a:spAutoFit/>
          </a:bodyPr>
          <a:lstStyle/>
          <a:p>
            <a:pPr algn="l" rtl="0"/>
            <a:r>
              <a:rPr lang="km" sz="800" b="0" i="0" u="none" baseline="0" dirty="0">
                <a:solidFill>
                  <a:schemeClr val="tx1">
                    <a:lumMod val="85000"/>
                    <a:lumOff val="15000"/>
                  </a:schemeClr>
                </a:solidFill>
                <a:latin typeface="Noto Sans Khmer" panose="020B0502040504020204" pitchFamily="34" charset="0"/>
                <a:cs typeface="Noto Sans Khmer" panose="020B0502040504020204" pitchFamily="34" charset="0"/>
              </a:rPr>
              <a:t>ទម្រង់ទាំងនេះបង្ហាញអត្ថបទភាសាអង់គ្លេសនៃរបាយការណ៍ (ប៉ុន្តែមិនមានផ្ទុកទិន្នន័យសិស្សទេ) ហើយត្រូវបានបកប្រែជាភាសាដើមចំនួន 15 ភាសា ដែលអ្នករៀនភាសាអង់គ្លេសនៅក្នុងរដ្ឋប្រើប្រាស់ញឹកញាប់បំផុត។</a:t>
            </a:r>
          </a:p>
        </p:txBody>
      </p:sp>
      <p:sp>
        <p:nvSpPr>
          <p:cNvPr id="15" name="Rounded Rectangular Callout 9">
            <a:extLst>
              <a:ext uri="{FF2B5EF4-FFF2-40B4-BE49-F238E27FC236}">
                <a16:creationId xmlns:a16="http://schemas.microsoft.com/office/drawing/2014/main" id="{EE072BDA-651B-7E42-4DE8-8081E736A54A}"/>
              </a:ext>
              <a:ext uri="{C183D7F6-B498-43B3-948B-1728B52AA6E4}">
                <adec:decorative xmlns:adec="http://schemas.microsoft.com/office/drawing/2017/decorative" val="0"/>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ធនធាន MCAS-Alt</a:t>
            </a:r>
          </a:p>
        </p:txBody>
      </p:sp>
      <p:pic>
        <p:nvPicPr>
          <p:cNvPr id="12" name="Picture 11" descr="រូបថតអេក្រង់នៃតំណភ្ជាប់ និងព័ត៌មានអំពីកន្លែងដែលចូលទៅ ដើម្បីស្វែងយល់បន្ថែមអំពីការវាយតម្លៃ និងលទ្ធផលរបស់ MCAS Alt។">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30" name="TextBox 29">
            <a:extLst>
              <a:ext uri="{FF2B5EF4-FFF2-40B4-BE49-F238E27FC236}">
                <a16:creationId xmlns:a16="http://schemas.microsoft.com/office/drawing/2014/main" id="{F7D70AE0-619B-721D-D4C2-555E5DF141E7}"/>
              </a:ext>
              <a:ext uri="{C183D7F6-B498-43B3-948B-1728B52AA6E4}">
                <adec:decorative xmlns:adec="http://schemas.microsoft.com/office/drawing/2017/decorative" val="0"/>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rtl="0"/>
            <a:r>
              <a:rPr lang="km" sz="800" b="1" i="0" u="none" baseline="0">
                <a:solidFill>
                  <a:srgbClr val="22608F"/>
                </a:solidFill>
                <a:latin typeface="Noto Sans Khmer" panose="020B0502040504020204" pitchFamily="34" charset="0"/>
                <a:cs typeface="Noto Sans Khmer" panose="020B0502040504020204" pitchFamily="34" charset="0"/>
              </a:rPr>
              <a:t>En Español</a:t>
            </a:r>
          </a:p>
        </p:txBody>
      </p:sp>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32" name="TextBox 31">
            <a:extLst>
              <a:ext uri="{FF2B5EF4-FFF2-40B4-BE49-F238E27FC236}">
                <a16:creationId xmlns:a16="http://schemas.microsoft.com/office/drawing/2014/main" id="{0F0214D0-BC8A-E664-E122-B179135608EC}"/>
              </a:ext>
              <a:ext uri="{C183D7F6-B498-43B3-948B-1728B52AA6E4}">
                <adec:decorative xmlns:adec="http://schemas.microsoft.com/office/drawing/2017/decorative" val="0"/>
              </a:ext>
            </a:extLst>
          </p:cNvPr>
          <p:cNvSpPr txBox="1"/>
          <p:nvPr/>
        </p:nvSpPr>
        <p:spPr>
          <a:xfrm>
            <a:off x="7606012" y="3229086"/>
            <a:ext cx="1653649" cy="369332"/>
          </a:xfrm>
          <a:prstGeom prst="rect">
            <a:avLst/>
          </a:prstGeom>
          <a:noFill/>
          <a:ln>
            <a:noFill/>
          </a:ln>
        </p:spPr>
        <p:txBody>
          <a:bodyPr wrap="square" rtlCol="0">
            <a:spAutoFit/>
          </a:bodyPr>
          <a:lstStyle/>
          <a:p>
            <a:pPr algn="l" rtl="0"/>
            <a:r>
              <a:rPr lang="km" sz="900" b="0" i="0" u="none" baseline="0">
                <a:latin typeface="Aptos Slab Light" panose="020F05020202040A0204" pitchFamily="34" charset="0"/>
                <a:cs typeface="Noto Sans Khmer" panose="020B0502040504020204" pitchFamily="34" charset="0"/>
              </a:rPr>
              <a:t>នាយកដ្ឋានអប់រំបឋមសិក្សា </a:t>
            </a:r>
            <a:br>
              <a:rPr lang="km" sz="900">
                <a:latin typeface="Aptos Slab Light" panose="020F05020202040A0204" pitchFamily="34" charset="0"/>
                <a:cs typeface="Noto Sans Khmer" panose="020B0502040504020204" pitchFamily="34" charset="0"/>
              </a:rPr>
            </a:br>
            <a:r>
              <a:rPr lang="km" sz="900" b="0" i="0" u="none" baseline="0">
                <a:latin typeface="Aptos Slab Light" panose="020F05020202040A0204" pitchFamily="34" charset="0"/>
                <a:cs typeface="Noto Sans Khmer" panose="020B0502040504020204" pitchFamily="34" charset="0"/>
              </a:rPr>
              <a:t>និងមធ្យមសិក្សា</a:t>
            </a: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7" name="TextBox 36">
            <a:extLst>
              <a:ext uri="{FF2B5EF4-FFF2-40B4-BE49-F238E27FC236}">
                <a16:creationId xmlns:a16="http://schemas.microsoft.com/office/drawing/2014/main" id="{0E943877-9556-E547-9D69-F5784F4EF69D}"/>
              </a:ext>
              <a:ext uri="{C183D7F6-B498-43B3-948B-1728B52AA6E4}">
                <adec:decorative xmlns:adec="http://schemas.microsoft.com/office/drawing/2017/decorative" val="0"/>
              </a:ext>
            </a:extLst>
          </p:cNvPr>
          <p:cNvSpPr txBox="1"/>
          <p:nvPr/>
        </p:nvSpPr>
        <p:spPr>
          <a:xfrm>
            <a:off x="6382079" y="4258522"/>
            <a:ext cx="797352" cy="338554"/>
          </a:xfrm>
          <a:prstGeom prst="rect">
            <a:avLst/>
          </a:prstGeom>
          <a:no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ប្រវត្តិនៃការធ្វើតេស្ត</a:t>
            </a:r>
          </a:p>
        </p:txBody>
      </p:sp>
      <p:sp>
        <p:nvSpPr>
          <p:cNvPr id="35" name="TextBox 34">
            <a:extLst>
              <a:ext uri="{FF2B5EF4-FFF2-40B4-BE49-F238E27FC236}">
                <a16:creationId xmlns:a16="http://schemas.microsoft.com/office/drawing/2014/main" id="{851BE200-3426-F5BC-A2B9-A0CAE4F1EBA8}"/>
              </a:ext>
              <a:ext uri="{C183D7F6-B498-43B3-948B-1728B52AA6E4}">
                <adec:decorative xmlns:adec="http://schemas.microsoft.com/office/drawing/2017/decorative" val="0"/>
              </a:ext>
            </a:extLst>
          </p:cNvPr>
          <p:cNvSpPr txBox="1"/>
          <p:nvPr/>
        </p:nvSpPr>
        <p:spPr>
          <a:xfrm>
            <a:off x="7635484" y="4258522"/>
            <a:ext cx="797352" cy="338554"/>
          </a:xfrm>
          <a:prstGeom prst="rect">
            <a:avLst/>
          </a:prstGeom>
          <a:solidFill>
            <a:srgbClr val="F9F9F9"/>
          </a:solidFill>
          <a:ln>
            <a:noFill/>
          </a:ln>
        </p:spPr>
        <p:txBody>
          <a:bodyPr wrap="square" rtlCol="0">
            <a:spAutoFit/>
          </a:bodyPr>
          <a:lstStyle/>
          <a:p>
            <a:pPr algn="l" rtl="0"/>
            <a:r>
              <a:rPr lang="km" sz="800" b="1" i="0" u="none" baseline="0">
                <a:solidFill>
                  <a:srgbClr val="22608F"/>
                </a:solidFill>
                <a:latin typeface="Noto Sans Khmer" panose="020B0502040504020204" pitchFamily="34" charset="0"/>
                <a:cs typeface="Noto Sans Khmer" panose="020B0502040504020204" pitchFamily="34" charset="0"/>
              </a:rPr>
              <a:t>លទ្ធផលនៃការធ្វើតេស្ត</a:t>
            </a:r>
          </a:p>
        </p:txBody>
      </p:sp>
      <p:sp>
        <p:nvSpPr>
          <p:cNvPr id="33" name="TextBox 32">
            <a:extLst>
              <a:ext uri="{FF2B5EF4-FFF2-40B4-BE49-F238E27FC236}">
                <a16:creationId xmlns:a16="http://schemas.microsoft.com/office/drawing/2014/main" id="{43432AE6-9DE6-B3A9-673F-4A186CCBE14B}"/>
              </a:ext>
              <a:ext uri="{C183D7F6-B498-43B3-948B-1728B52AA6E4}">
                <adec:decorative xmlns:adec="http://schemas.microsoft.com/office/drawing/2017/decorative" val="0"/>
              </a:ext>
            </a:extLst>
          </p:cNvPr>
          <p:cNvSpPr txBox="1"/>
          <p:nvPr/>
        </p:nvSpPr>
        <p:spPr>
          <a:xfrm>
            <a:off x="8884126" y="4258522"/>
            <a:ext cx="729079" cy="215444"/>
          </a:xfrm>
          <a:prstGeom prst="rect">
            <a:avLst/>
          </a:prstGeom>
          <a:solidFill>
            <a:srgbClr val="F9F9F9"/>
          </a:solidFill>
          <a:ln>
            <a:noFill/>
          </a:ln>
        </p:spPr>
        <p:txBody>
          <a:bodyPr wrap="square" rtlCol="0">
            <a:spAutoFit/>
          </a:bodyPr>
          <a:lstStyle/>
          <a:p>
            <a:pPr algn="l" rtl="0"/>
            <a:r>
              <a:rPr lang="km" sz="800" b="1" i="0" u="sng" baseline="0">
                <a:solidFill>
                  <a:srgbClr val="6B6B6B"/>
                </a:solidFill>
                <a:latin typeface="Noto Sans Khmer" panose="020B0502040504020204" pitchFamily="34" charset="0"/>
                <a:cs typeface="Noto Sans Khmer" panose="020B0502040504020204" pitchFamily="34" charset="0"/>
              </a:rPr>
              <a:t>ធនធាន</a:t>
            </a:r>
          </a:p>
        </p:txBody>
      </p:sp>
      <p:sp>
        <p:nvSpPr>
          <p:cNvPr id="40" name="TextBox 39">
            <a:extLst>
              <a:ext uri="{FF2B5EF4-FFF2-40B4-BE49-F238E27FC236}">
                <a16:creationId xmlns:a16="http://schemas.microsoft.com/office/drawing/2014/main" id="{2D0EF49D-0118-79B5-33C3-2ED00BE1AAE1}"/>
              </a:ext>
              <a:ext uri="{C183D7F6-B498-43B3-948B-1728B52AA6E4}">
                <adec:decorative xmlns:adec="http://schemas.microsoft.com/office/drawing/2017/decorative" val="0"/>
              </a:ext>
            </a:extLst>
          </p:cNvPr>
          <p:cNvSpPr txBox="1"/>
          <p:nvPr/>
        </p:nvSpPr>
        <p:spPr>
          <a:xfrm>
            <a:off x="6060306" y="4645737"/>
            <a:ext cx="1588138" cy="253916"/>
          </a:xfrm>
          <a:prstGeom prst="rect">
            <a:avLst/>
          </a:prstGeom>
          <a:solidFill>
            <a:srgbClr val="F9F9F9"/>
          </a:solidFill>
          <a:ln>
            <a:noFill/>
          </a:ln>
        </p:spPr>
        <p:txBody>
          <a:bodyPr wrap="square" rtlCol="0">
            <a:spAutoFit/>
          </a:bodyPr>
          <a:lstStyle/>
          <a:p>
            <a:pPr algn="l" rtl="0"/>
            <a:r>
              <a:rPr lang="km" sz="1050" b="0" i="0" u="none" baseline="0">
                <a:solidFill>
                  <a:schemeClr val="tx1">
                    <a:lumMod val="85000"/>
                    <a:lumOff val="15000"/>
                  </a:schemeClr>
                </a:solidFill>
                <a:latin typeface="Noto Sans Khmer" panose="020B0606030804020204" pitchFamily="34" charset="0"/>
                <a:ea typeface="Noto Sans Khmer" panose="020B0606030804020204" pitchFamily="34" charset="0"/>
                <a:cs typeface="Noto Sans Khmer" panose="020B0606030804020204" pitchFamily="34" charset="0"/>
              </a:rPr>
              <a:t>ធនធាន MCAS-Alt </a:t>
            </a:r>
          </a:p>
        </p:txBody>
      </p:sp>
      <p:sp>
        <p:nvSpPr>
          <p:cNvPr id="38" name="TextBox 37">
            <a:extLst>
              <a:ext uri="{FF2B5EF4-FFF2-40B4-BE49-F238E27FC236}">
                <a16:creationId xmlns:a16="http://schemas.microsoft.com/office/drawing/2014/main" id="{264E5DE3-B19D-DD0F-A2F8-2110E737A164}"/>
              </a:ext>
              <a:ext uri="{C183D7F6-B498-43B3-948B-1728B52AA6E4}">
                <adec:decorative xmlns:adec="http://schemas.microsoft.com/office/drawing/2017/decorative" val="0"/>
              </a:ext>
            </a:extLst>
          </p:cNvPr>
          <p:cNvSpPr txBox="1"/>
          <p:nvPr/>
        </p:nvSpPr>
        <p:spPr>
          <a:xfrm>
            <a:off x="6300503" y="4949666"/>
            <a:ext cx="2068033" cy="230832"/>
          </a:xfrm>
          <a:prstGeom prst="rect">
            <a:avLst/>
          </a:prstGeom>
          <a:solidFill>
            <a:srgbClr val="F9F9F9"/>
          </a:solidFill>
          <a:ln>
            <a:noFill/>
          </a:ln>
        </p:spPr>
        <p:txBody>
          <a:bodyPr wrap="square" rtlCol="0">
            <a:spAutoFit/>
          </a:bodyPr>
          <a:lstStyle/>
          <a:p>
            <a:pPr algn="l" rtl="0"/>
            <a:r>
              <a:rPr lang="km" sz="900" b="1" i="0" u="none" baseline="0">
                <a:solidFill>
                  <a:srgbClr val="22608F"/>
                </a:solidFill>
                <a:latin typeface="Noto Sans Khmer" panose="020B0502040504020204" pitchFamily="34" charset="0"/>
                <a:cs typeface="Noto Sans Khmer" panose="020B0502040504020204" pitchFamily="34" charset="0"/>
              </a:rPr>
              <a:t>ធនធាន MCAS-Alt សម្រាប់គ្រួសារ</a:t>
            </a:r>
          </a:p>
        </p:txBody>
      </p:sp>
      <p:sp>
        <p:nvSpPr>
          <p:cNvPr id="39" name="TextBox 38">
            <a:extLst>
              <a:ext uri="{FF2B5EF4-FFF2-40B4-BE49-F238E27FC236}">
                <a16:creationId xmlns:a16="http://schemas.microsoft.com/office/drawing/2014/main" id="{51898BCE-3453-1374-3AD6-1D9FA18AA37C}"/>
              </a:ext>
              <a:ext uri="{C183D7F6-B498-43B3-948B-1728B52AA6E4}">
                <adec:decorative xmlns:adec="http://schemas.microsoft.com/office/drawing/2017/decorative" val="0"/>
              </a:ext>
            </a:extLst>
          </p:cNvPr>
          <p:cNvSpPr txBox="1"/>
          <p:nvPr/>
        </p:nvSpPr>
        <p:spPr>
          <a:xfrm>
            <a:off x="6248208" y="5192061"/>
            <a:ext cx="3314571" cy="215444"/>
          </a:xfrm>
          <a:prstGeom prst="rect">
            <a:avLst/>
          </a:prstGeom>
          <a:solidFill>
            <a:srgbClr val="F9F9F9"/>
          </a:solidFill>
          <a:ln>
            <a:noFill/>
          </a:ln>
        </p:spPr>
        <p:txBody>
          <a:bodyPr wrap="square" rtlCol="0">
            <a:spAutoFit/>
          </a:bodyPr>
          <a:lstStyle/>
          <a:p>
            <a:pPr algn="l" rtl="0"/>
            <a:r>
              <a:rPr lang="km" sz="800" b="0" i="0" u="none" baseline="0">
                <a:solidFill>
                  <a:schemeClr val="tx1">
                    <a:lumMod val="85000"/>
                    <a:lumOff val="15000"/>
                  </a:schemeClr>
                </a:solidFill>
                <a:latin typeface="Noto Sans Khmer" panose="020B0502040504020204" pitchFamily="34" charset="0"/>
                <a:cs typeface="Noto Sans Khmer" panose="020B0502040504020204" pitchFamily="34" charset="0"/>
              </a:rPr>
              <a:t>មើលធនធានអំពី MCAS-Alt នៅលើគេហទំព័រ DESE។</a:t>
            </a:r>
          </a:p>
        </p:txBody>
      </p:sp>
      <p:sp>
        <p:nvSpPr>
          <p:cNvPr id="41" name="TextBox 40">
            <a:extLst>
              <a:ext uri="{FF2B5EF4-FFF2-40B4-BE49-F238E27FC236}">
                <a16:creationId xmlns:a16="http://schemas.microsoft.com/office/drawing/2014/main" id="{FE813261-339B-9928-47A4-1F4640CEDCE2}"/>
              </a:ext>
              <a:ext uri="{C183D7F6-B498-43B3-948B-1728B52AA6E4}">
                <adec:decorative xmlns:adec="http://schemas.microsoft.com/office/drawing/2017/decorative" val="0"/>
              </a:ext>
            </a:extLst>
          </p:cNvPr>
          <p:cNvSpPr txBox="1"/>
          <p:nvPr/>
        </p:nvSpPr>
        <p:spPr>
          <a:xfrm>
            <a:off x="6278395" y="5476428"/>
            <a:ext cx="3741905" cy="230832"/>
          </a:xfrm>
          <a:prstGeom prst="rect">
            <a:avLst/>
          </a:prstGeom>
          <a:solidFill>
            <a:srgbClr val="F9F9F9"/>
          </a:solidFill>
          <a:ln>
            <a:noFill/>
          </a:ln>
        </p:spPr>
        <p:txBody>
          <a:bodyPr wrap="square" rtlCol="0">
            <a:spAutoFit/>
          </a:bodyPr>
          <a:lstStyle/>
          <a:p>
            <a:pPr algn="l" rtl="0"/>
            <a:r>
              <a:rPr lang="km" sz="900" b="1" i="0" u="none" baseline="0">
                <a:solidFill>
                  <a:srgbClr val="22608F"/>
                </a:solidFill>
                <a:latin typeface="Noto Sans Khmer" panose="020B0502040504020204" pitchFamily="34" charset="0"/>
                <a:cs typeface="Noto Sans Khmer" panose="020B0502040504020204" pitchFamily="34" charset="0"/>
              </a:rPr>
              <a:t>ទម្រង់របាយការណ៍សិស្សម្នាក់ៗក្នុងតេស្ត MCAS-Alt ដែលបានបកប្រែ </a:t>
            </a:r>
          </a:p>
        </p:txBody>
      </p:sp>
      <p:sp>
        <p:nvSpPr>
          <p:cNvPr id="42" name="TextBox 41">
            <a:extLst>
              <a:ext uri="{FF2B5EF4-FFF2-40B4-BE49-F238E27FC236}">
                <a16:creationId xmlns:a16="http://schemas.microsoft.com/office/drawing/2014/main" id="{2DC28B09-81D1-F2DB-BF57-6742D704EAB8}"/>
              </a:ext>
              <a:ext uri="{C183D7F6-B498-43B3-948B-1728B52AA6E4}">
                <adec:decorative xmlns:adec="http://schemas.microsoft.com/office/drawing/2017/decorative" val="0"/>
              </a:ext>
            </a:extLst>
          </p:cNvPr>
          <p:cNvSpPr txBox="1"/>
          <p:nvPr/>
        </p:nvSpPr>
        <p:spPr>
          <a:xfrm>
            <a:off x="6248207" y="5768534"/>
            <a:ext cx="5608513" cy="338554"/>
          </a:xfrm>
          <a:prstGeom prst="rect">
            <a:avLst/>
          </a:prstGeom>
          <a:solidFill>
            <a:srgbClr val="F9F9F9"/>
          </a:solidFill>
          <a:ln>
            <a:noFill/>
          </a:ln>
        </p:spPr>
        <p:txBody>
          <a:bodyPr wrap="square" rtlCol="0">
            <a:spAutoFit/>
          </a:bodyPr>
          <a:lstStyle/>
          <a:p>
            <a:pPr algn="l" rtl="0"/>
            <a:r>
              <a:rPr lang="km" sz="800" b="0" i="0" u="none" baseline="0">
                <a:solidFill>
                  <a:schemeClr val="tx1">
                    <a:lumMod val="85000"/>
                    <a:lumOff val="15000"/>
                  </a:schemeClr>
                </a:solidFill>
                <a:latin typeface="Noto Sans Khmer" panose="020B0502040504020204" pitchFamily="34" charset="0"/>
                <a:cs typeface="Noto Sans Khmer" panose="020B0502040504020204" pitchFamily="34" charset="0"/>
              </a:rPr>
              <a:t>ទម្រង់ទាំងនេះបង្ហាញអត្ថបទភាសាអង់គ្លេសនៃរបាយការណ៍ (ប៉ុន្តែមិនមានផ្ទុកទិន្នន័យសិស្សទេ) ហើយត្រូវបានបកប្រែជាភាសាដើមចំនួន 15 ភាសា ដែលអ្នករៀនភាសាអង់គ្លេសនៅក្នុងរដ្ឋប្រើប្រាស់ញឹកញាប់បំផុត។</a:t>
            </a:r>
          </a:p>
        </p:txBody>
      </p:sp>
      <p:sp>
        <p:nvSpPr>
          <p:cNvPr id="11" name="Slide Number Placeholder 6">
            <a:extLst>
              <a:ext uri="{FF2B5EF4-FFF2-40B4-BE49-F238E27FC236}">
                <a16:creationId xmlns:a16="http://schemas.microsoft.com/office/drawing/2014/main" id="{4804DDC8-3D98-60CC-D017-24933666CEFF}"/>
              </a:ext>
              <a:ext uri="{C183D7F6-B498-43B3-948B-1728B52AA6E4}">
                <adec:decorative xmlns:adec="http://schemas.microsoft.com/office/drawing/2017/decorative" val="0"/>
              </a:ext>
            </a:extLst>
          </p:cNvPr>
          <p:cNvSpPr>
            <a:spLocks noGrp="1"/>
          </p:cNvSpPr>
          <p:nvPr>
            <p:ph type="sldNum" sz="quarter" idx="12"/>
          </p:nvPr>
        </p:nvSpPr>
        <p:spPr>
          <a:xfrm>
            <a:off x="12358" y="6280009"/>
            <a:ext cx="591145" cy="428041"/>
          </a:xfrm>
        </p:spPr>
        <p:txBody>
          <a:bodyPr/>
          <a:lstStyle/>
          <a:p>
            <a:pPr algn="r" rtl="0"/>
            <a:fld id="{C27A4083-C157-40BE-919B-D8790BE1AD5A}" type="slidenum">
              <a:rPr sz="2800">
                <a:solidFill>
                  <a:srgbClr val="1A4785"/>
                </a:solidFill>
                <a:latin typeface="Aptos" panose="020B0004020202020204" pitchFamily="34" charset="0"/>
              </a:rPr>
              <a:t>25</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 uri="{C183D7F6-B498-43B3-948B-1728B52AA6E4}">
                <adec:decorative xmlns:adec="http://schemas.microsoft.com/office/drawing/2017/decorative" val="0"/>
              </a:ext>
            </a:extLst>
          </p:cNvPr>
          <p:cNvSpPr>
            <a:spLocks noGrp="1"/>
          </p:cNvSpPr>
          <p:nvPr>
            <p:ph type="title"/>
          </p:nvPr>
        </p:nvSpPr>
        <p:spPr>
          <a:xfrm>
            <a:off x="15167" y="134394"/>
            <a:ext cx="12086042"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ការចាប់ផ្តើម៖ អ្នកប្រើលើកដំបូង (បន្ត)</a:t>
            </a:r>
          </a:p>
        </p:txBody>
      </p:sp>
      <p:pic>
        <p:nvPicPr>
          <p:cNvPr id="7" name="Picture 6" descr="រូបថតអេក្រង់អំពីរបៀបបង្កើតគណនីផតថលគ្រួសាររបស់អ្នកដោយបញ្ចូលអាសយដ្ឋានអ៊ីមែលរបស់អ្នក បង្កើតពាក្យសម្ងាត់ និងគូសធីកប្រអប់ដែលបង្ហាញថា អ្នកបានអាន ហើយយល់ស្របនឹងកិច្ចព្រមព្រៀងស្តីពីឯកជនភាពដែលមាននៅលើអេក្រង់នោះ។">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4109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9" name="TextBox 8">
            <a:extLst>
              <a:ext uri="{FF2B5EF4-FFF2-40B4-BE49-F238E27FC236}">
                <a16:creationId xmlns:a16="http://schemas.microsoft.com/office/drawing/2014/main" id="{FC6ABFE7-79F6-9EC1-1E79-9375692E39BE}"/>
              </a:ext>
              <a:ext uri="{C183D7F6-B498-43B3-948B-1728B52AA6E4}">
                <adec:decorative xmlns:adec="http://schemas.microsoft.com/office/drawing/2017/decorative" val="0"/>
              </a:ext>
            </a:extLst>
          </p:cNvPr>
          <p:cNvSpPr txBox="1"/>
          <p:nvPr/>
        </p:nvSpPr>
        <p:spPr>
          <a:xfrm>
            <a:off x="6656251" y="1070441"/>
            <a:ext cx="2151322" cy="430887"/>
          </a:xfrm>
          <a:prstGeom prst="rect">
            <a:avLst/>
          </a:prstGeom>
          <a:noFill/>
          <a:ln>
            <a:noFill/>
          </a:ln>
        </p:spPr>
        <p:txBody>
          <a:bodyPr wrap="square" rtlCol="0">
            <a:spAutoFit/>
          </a:bodyPr>
          <a:lstStyle/>
          <a:p>
            <a:pPr algn="l" rtl="0"/>
            <a:r>
              <a:rPr lang="km" sz="1100" b="0" i="0" u="none" baseline="0">
                <a:latin typeface="Aptos Slab Light" panose="020F05020202040A0204" pitchFamily="34" charset="0"/>
                <a:cs typeface="Noto Sans Khmer" panose="020B0502040504020204" pitchFamily="34" charset="0"/>
              </a:rPr>
              <a:t>នាយកដ្ឋានអប់រំបឋមសិក្សា </a:t>
            </a:r>
            <a:br>
              <a:rPr lang="km" sz="1100">
                <a:latin typeface="Aptos Slab Light" panose="020F05020202040A0204" pitchFamily="34" charset="0"/>
                <a:cs typeface="Noto Sans Khmer" panose="020B0502040504020204" pitchFamily="34" charset="0"/>
              </a:rPr>
            </a:br>
            <a:r>
              <a:rPr lang="km" sz="1100" b="0" i="0" u="none" baseline="0">
                <a:latin typeface="Aptos Slab Light" panose="020F05020202040A0204" pitchFamily="34" charset="0"/>
                <a:cs typeface="Noto Sans Khmer" panose="020B0502040504020204" pitchFamily="34" charset="0"/>
              </a:rPr>
              <a:t>និងមធ្យមសិក្សា</a:t>
            </a:r>
          </a:p>
        </p:txBody>
      </p:sp>
      <p:sp>
        <p:nvSpPr>
          <p:cNvPr id="2" name="TextBox 1">
            <a:extLst>
              <a:ext uri="{FF2B5EF4-FFF2-40B4-BE49-F238E27FC236}">
                <a16:creationId xmlns:a16="http://schemas.microsoft.com/office/drawing/2014/main" id="{96CCCA57-8723-177B-B9FE-86FB48384098}"/>
              </a:ext>
              <a:ext uri="{C183D7F6-B498-43B3-948B-1728B52AA6E4}">
                <adec:decorative xmlns:adec="http://schemas.microsoft.com/office/drawing/2017/decorative" val="0"/>
              </a:ext>
            </a:extLst>
          </p:cNvPr>
          <p:cNvSpPr txBox="1"/>
          <p:nvPr/>
        </p:nvSpPr>
        <p:spPr>
          <a:xfrm>
            <a:off x="9092473" y="1047581"/>
            <a:ext cx="2181317" cy="430887"/>
          </a:xfrm>
          <a:prstGeom prst="rect">
            <a:avLst/>
          </a:prstGeom>
          <a:solidFill>
            <a:srgbClr val="FFFFFF"/>
          </a:solidFill>
          <a:ln>
            <a:noFill/>
          </a:ln>
        </p:spPr>
        <p:txBody>
          <a:bodyPr wrap="square" rtlCol="0">
            <a:spAutoFit/>
          </a:bodyPr>
          <a:lstStyle/>
          <a:p>
            <a:pPr algn="l" rtl="0"/>
            <a:r>
              <a:rPr lang="km" sz="1050" b="1" i="1" u="none" baseline="0">
                <a:solidFill>
                  <a:srgbClr val="224781"/>
                </a:solidFill>
                <a:latin typeface="Noto Sans Khmer" panose="020B0502040504020204" pitchFamily="34" charset="0"/>
                <a:cs typeface="Noto Sans Khmer" panose="020B0502040504020204" pitchFamily="34" charset="0"/>
              </a:rPr>
              <a:t>ចូលគណនីដើម្បីមើលលទ្ធផល MCAS របស់សិស្សអ្នក</a:t>
            </a:r>
          </a:p>
        </p:txBody>
      </p:sp>
      <p:sp>
        <p:nvSpPr>
          <p:cNvPr id="11" name="TextBox 10">
            <a:extLst>
              <a:ext uri="{FF2B5EF4-FFF2-40B4-BE49-F238E27FC236}">
                <a16:creationId xmlns:a16="http://schemas.microsoft.com/office/drawing/2014/main" id="{FF5A302C-8F2B-3B27-2DB7-F0572E9481D8}"/>
              </a:ext>
              <a:ext uri="{C183D7F6-B498-43B3-948B-1728B52AA6E4}">
                <adec:decorative xmlns:adec="http://schemas.microsoft.com/office/drawing/2017/decorative" val="0"/>
              </a:ext>
            </a:extLst>
          </p:cNvPr>
          <p:cNvSpPr txBox="1"/>
          <p:nvPr/>
        </p:nvSpPr>
        <p:spPr>
          <a:xfrm>
            <a:off x="5068712" y="2177814"/>
            <a:ext cx="2151322" cy="338554"/>
          </a:xfrm>
          <a:prstGeom prst="rect">
            <a:avLst/>
          </a:prstGeom>
          <a:solidFill>
            <a:srgbClr val="F9F9F9"/>
          </a:solidFill>
          <a:ln>
            <a:noFill/>
          </a:ln>
        </p:spPr>
        <p:txBody>
          <a:bodyPr wrap="square" rtlCol="0">
            <a:spAutoFit/>
          </a:bodyPr>
          <a:lstStyle/>
          <a:p>
            <a:pPr algn="l" rtl="0"/>
            <a:r>
              <a:rPr lang="km" sz="1600" b="0" i="0" u="none" baseline="0">
                <a:solidFill>
                  <a:srgbClr val="224781"/>
                </a:solidFill>
                <a:latin typeface="Noto Sans Khmer" panose="020B0502040504020204" pitchFamily="34" charset="0"/>
                <a:cs typeface="Noto Sans Khmer" panose="020B0502040504020204" pitchFamily="34" charset="0"/>
              </a:rPr>
              <a:t>អ្នកប្រើប្រាស់ជាលើកដំបូង</a:t>
            </a:r>
          </a:p>
        </p:txBody>
      </p:sp>
      <p:sp>
        <p:nvSpPr>
          <p:cNvPr id="12" name="TextBox 11">
            <a:extLst>
              <a:ext uri="{FF2B5EF4-FFF2-40B4-BE49-F238E27FC236}">
                <a16:creationId xmlns:a16="http://schemas.microsoft.com/office/drawing/2014/main" id="{C5C152DA-72F8-07AA-8D9B-042BD5BC2AE4}"/>
              </a:ext>
              <a:ext uri="{C183D7F6-B498-43B3-948B-1728B52AA6E4}">
                <adec:decorative xmlns:adec="http://schemas.microsoft.com/office/drawing/2017/decorative" val="0"/>
              </a:ext>
            </a:extLst>
          </p:cNvPr>
          <p:cNvSpPr txBox="1"/>
          <p:nvPr/>
        </p:nvSpPr>
        <p:spPr>
          <a:xfrm>
            <a:off x="5068712" y="2654096"/>
            <a:ext cx="3038968" cy="553998"/>
          </a:xfrm>
          <a:prstGeom prst="rect">
            <a:avLst/>
          </a:prstGeom>
          <a:solidFill>
            <a:srgbClr val="F9F9F9"/>
          </a:solidFill>
          <a:ln>
            <a:noFill/>
          </a:ln>
        </p:spPr>
        <p:txBody>
          <a:bodyPr wrap="square" rtlCol="0">
            <a:spAutoFit/>
          </a:bodyPr>
          <a:lstStyle/>
          <a:p>
            <a:pPr algn="l" rtl="0"/>
            <a:r>
              <a:rPr lang="km" sz="1000" b="0" i="0" u="none" baseline="0" dirty="0">
                <a:solidFill>
                  <a:schemeClr val="bg2">
                    <a:lumMod val="25000"/>
                  </a:schemeClr>
                </a:solidFill>
                <a:latin typeface="Noto Sans Khmer" panose="020B0502040504020204" pitchFamily="34" charset="0"/>
                <a:cs typeface="Noto Sans Khmer" panose="020B0502040504020204" pitchFamily="34" charset="0"/>
              </a:rPr>
              <a:t>បញ្ចូលអ៊ីមែល និងពាក្យសម្ងាត់ដើម្បីចុះឈ្មោះ។</a:t>
            </a:r>
          </a:p>
          <a:p>
            <a:pPr algn="l" rtl="0"/>
            <a:r>
              <a:rPr lang="km" sz="1000" b="0" i="0" u="none" baseline="0" dirty="0">
                <a:solidFill>
                  <a:schemeClr val="bg2">
                    <a:lumMod val="25000"/>
                  </a:schemeClr>
                </a:solidFill>
                <a:latin typeface="Noto Sans Khmer" panose="020B0502040504020204" pitchFamily="34" charset="0"/>
                <a:cs typeface="Noto Sans Khmer" panose="020B0502040504020204" pitchFamily="34" charset="0"/>
              </a:rPr>
              <a:t>អ្នកនឹងត្រូវប្រើអ៊ីមែល និងពាក្យសម្ងាត់នេះនៅពេលចូលគណនីលើកក្រោយៗទៀត។ </a:t>
            </a:r>
          </a:p>
        </p:txBody>
      </p:sp>
      <p:sp>
        <p:nvSpPr>
          <p:cNvPr id="3" name="Rounded Rectangular Callout 18">
            <a:extLst>
              <a:ext uri="{FF2B5EF4-FFF2-40B4-BE49-F238E27FC236}">
                <a16:creationId xmlns:a16="http://schemas.microsoft.com/office/drawing/2014/main" id="{DC9271A2-2711-0862-662A-85DDCC7FAED9}"/>
              </a:ext>
              <a:ext uri="{C183D7F6-B498-43B3-948B-1728B52AA6E4}">
                <adec:decorative xmlns:adec="http://schemas.microsoft.com/office/drawing/2017/decorative" val="0"/>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បង្កើតគណនីមួយដោយប្រើ</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អាសយដ្ឋានអ៊ីមែល</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និង</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ពាក្យសម្ងាត់</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របស់អ្នក។</a:t>
            </a:r>
          </a:p>
        </p:txBody>
      </p:sp>
      <p:sp>
        <p:nvSpPr>
          <p:cNvPr id="17" name="TextBox 16">
            <a:extLst>
              <a:ext uri="{FF2B5EF4-FFF2-40B4-BE49-F238E27FC236}">
                <a16:creationId xmlns:a16="http://schemas.microsoft.com/office/drawing/2014/main" id="{6F98646E-76FC-D80C-B081-5D600977CB6E}"/>
              </a:ext>
              <a:ext uri="{C183D7F6-B498-43B3-948B-1728B52AA6E4}">
                <adec:decorative xmlns:adec="http://schemas.microsoft.com/office/drawing/2017/decorative" val="0"/>
              </a:ext>
            </a:extLst>
          </p:cNvPr>
          <p:cNvSpPr txBox="1"/>
          <p:nvPr/>
        </p:nvSpPr>
        <p:spPr>
          <a:xfrm>
            <a:off x="5068712" y="3456321"/>
            <a:ext cx="1019668" cy="230832"/>
          </a:xfrm>
          <a:prstGeom prst="rect">
            <a:avLst/>
          </a:prstGeom>
          <a:solidFill>
            <a:srgbClr val="F9F9F9"/>
          </a:solidFill>
          <a:ln>
            <a:solidFill>
              <a:srgbClr val="F9F9F9"/>
            </a:solid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អ៊ីមែលរបស់អ្នក៖</a:t>
            </a:r>
          </a:p>
        </p:txBody>
      </p:sp>
      <p:sp>
        <p:nvSpPr>
          <p:cNvPr id="20" name="TextBox 19">
            <a:extLst>
              <a:ext uri="{FF2B5EF4-FFF2-40B4-BE49-F238E27FC236}">
                <a16:creationId xmlns:a16="http://schemas.microsoft.com/office/drawing/2014/main" id="{E9835E97-419D-B8C4-8B7C-8833E3192F55}"/>
              </a:ext>
              <a:ext uri="{C183D7F6-B498-43B3-948B-1728B52AA6E4}">
                <adec:decorative xmlns:adec="http://schemas.microsoft.com/office/drawing/2017/decorative" val="0"/>
              </a:ext>
            </a:extLst>
          </p:cNvPr>
          <p:cNvSpPr txBox="1"/>
          <p:nvPr/>
        </p:nvSpPr>
        <p:spPr>
          <a:xfrm>
            <a:off x="6308854" y="3451860"/>
            <a:ext cx="1260202" cy="230832"/>
          </a:xfrm>
          <a:prstGeom prst="rect">
            <a:avLst/>
          </a:prstGeom>
          <a:solidFill>
            <a:srgbClr val="FFFFFF"/>
          </a:solidFill>
          <a:ln>
            <a:solidFill>
              <a:srgbClr val="F9F9F9"/>
            </a:solid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បញ្ចូលអ៊ីមែលរបស់អ្នក</a:t>
            </a:r>
          </a:p>
        </p:txBody>
      </p:sp>
      <p:sp>
        <p:nvSpPr>
          <p:cNvPr id="18" name="TextBox 17">
            <a:extLst>
              <a:ext uri="{FF2B5EF4-FFF2-40B4-BE49-F238E27FC236}">
                <a16:creationId xmlns:a16="http://schemas.microsoft.com/office/drawing/2014/main" id="{5E2BDB21-50B5-E804-2D1A-7BDA730E2094}"/>
              </a:ext>
              <a:ext uri="{C183D7F6-B498-43B3-948B-1728B52AA6E4}">
                <adec:decorative xmlns:adec="http://schemas.microsoft.com/office/drawing/2017/decorative" val="0"/>
              </a:ext>
            </a:extLst>
          </p:cNvPr>
          <p:cNvSpPr txBox="1"/>
          <p:nvPr/>
        </p:nvSpPr>
        <p:spPr>
          <a:xfrm>
            <a:off x="5068712" y="3935380"/>
            <a:ext cx="1019668" cy="230832"/>
          </a:xfrm>
          <a:prstGeom prst="rect">
            <a:avLst/>
          </a:prstGeom>
          <a:solidFill>
            <a:srgbClr val="F9F9F9"/>
          </a:solidFill>
          <a:ln>
            <a:solidFill>
              <a:srgbClr val="F9F9F9"/>
            </a:solidFill>
          </a:ln>
        </p:spPr>
        <p:txBody>
          <a:bodyPr wrap="square" rtlCol="0">
            <a:spAutoFit/>
          </a:bodyPr>
          <a:lstStyle/>
          <a:p>
            <a:pPr algn="l"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បញ្ជាក់អ៊ីមែល៖</a:t>
            </a:r>
          </a:p>
        </p:txBody>
      </p:sp>
      <p:sp>
        <p:nvSpPr>
          <p:cNvPr id="21" name="TextBox 20">
            <a:extLst>
              <a:ext uri="{FF2B5EF4-FFF2-40B4-BE49-F238E27FC236}">
                <a16:creationId xmlns:a16="http://schemas.microsoft.com/office/drawing/2014/main" id="{0BE2E3F5-3633-883C-740F-554EED4EBD21}"/>
              </a:ext>
              <a:ext uri="{C183D7F6-B498-43B3-948B-1728B52AA6E4}">
                <adec:decorative xmlns:adec="http://schemas.microsoft.com/office/drawing/2017/decorative" val="0"/>
              </a:ext>
            </a:extLst>
          </p:cNvPr>
          <p:cNvSpPr txBox="1"/>
          <p:nvPr/>
        </p:nvSpPr>
        <p:spPr>
          <a:xfrm>
            <a:off x="6308854" y="3979741"/>
            <a:ext cx="1260202" cy="230832"/>
          </a:xfrm>
          <a:prstGeom prst="rect">
            <a:avLst/>
          </a:prstGeom>
          <a:solidFill>
            <a:srgbClr val="FFFFFF"/>
          </a:solidFill>
          <a:ln>
            <a:solidFill>
              <a:srgbClr val="F9F9F9"/>
            </a:solid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បញ្ជាក់អ៊ីមែល</a:t>
            </a:r>
          </a:p>
        </p:txBody>
      </p:sp>
      <p:sp>
        <p:nvSpPr>
          <p:cNvPr id="19" name="TextBox 18">
            <a:extLst>
              <a:ext uri="{FF2B5EF4-FFF2-40B4-BE49-F238E27FC236}">
                <a16:creationId xmlns:a16="http://schemas.microsoft.com/office/drawing/2014/main" id="{D205433D-6B02-CA2B-2BE6-5B19F4DC1E32}"/>
              </a:ext>
              <a:ext uri="{C183D7F6-B498-43B3-948B-1728B52AA6E4}">
                <adec:decorative xmlns:adec="http://schemas.microsoft.com/office/drawing/2017/decorative" val="0"/>
              </a:ext>
            </a:extLst>
          </p:cNvPr>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pPr algn="l"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ពាក្យសម្ងាត់៖</a:t>
            </a:r>
          </a:p>
        </p:txBody>
      </p:sp>
      <p:sp>
        <p:nvSpPr>
          <p:cNvPr id="22" name="TextBox 21">
            <a:extLst>
              <a:ext uri="{FF2B5EF4-FFF2-40B4-BE49-F238E27FC236}">
                <a16:creationId xmlns:a16="http://schemas.microsoft.com/office/drawing/2014/main" id="{67BAC0EB-06C4-81D4-E8D0-C5BFC3ADE388}"/>
              </a:ext>
              <a:ext uri="{C183D7F6-B498-43B3-948B-1728B52AA6E4}">
                <adec:decorative xmlns:adec="http://schemas.microsoft.com/office/drawing/2017/decorative" val="0"/>
              </a:ext>
            </a:extLst>
          </p:cNvPr>
          <p:cNvSpPr txBox="1"/>
          <p:nvPr/>
        </p:nvSpPr>
        <p:spPr>
          <a:xfrm>
            <a:off x="6308854" y="4505302"/>
            <a:ext cx="1405092" cy="230832"/>
          </a:xfrm>
          <a:prstGeom prst="rect">
            <a:avLst/>
          </a:prstGeom>
          <a:solidFill>
            <a:srgbClr val="FFFFFF"/>
          </a:solidFill>
          <a:ln>
            <a:solidFill>
              <a:srgbClr val="F9F9F9"/>
            </a:solid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បញ្ចូលពាក្យសម្ងាត់របស់អ្នក</a:t>
            </a:r>
          </a:p>
        </p:txBody>
      </p:sp>
      <p:sp>
        <p:nvSpPr>
          <p:cNvPr id="23" name="TextBox 22">
            <a:extLst>
              <a:ext uri="{FF2B5EF4-FFF2-40B4-BE49-F238E27FC236}">
                <a16:creationId xmlns:a16="http://schemas.microsoft.com/office/drawing/2014/main" id="{7C5EDA13-AF32-5AB8-B459-068E1B9E20A8}"/>
              </a:ext>
              <a:ext uri="{C183D7F6-B498-43B3-948B-1728B52AA6E4}">
                <adec:decorative xmlns:adec="http://schemas.microsoft.com/office/drawing/2017/decorative" val="0"/>
              </a:ext>
            </a:extLst>
          </p:cNvPr>
          <p:cNvSpPr txBox="1"/>
          <p:nvPr/>
        </p:nvSpPr>
        <p:spPr>
          <a:xfrm>
            <a:off x="5205872" y="4795587"/>
            <a:ext cx="2429368" cy="307777"/>
          </a:xfrm>
          <a:prstGeom prst="rect">
            <a:avLst/>
          </a:prstGeom>
          <a:solidFill>
            <a:srgbClr val="F9F9F9"/>
          </a:solidFill>
          <a:ln>
            <a:no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ត្រូវមានយ៉ាងហោចណាស់ 8 តួអក្សរ ហើយរួមបញ្ចូល៖ អក្សរធំ 1 លេខ 1 អក្សរតូច 1 និងតួអក្សរពិសេស 1។ </a:t>
            </a:r>
          </a:p>
        </p:txBody>
      </p:sp>
      <p:sp>
        <p:nvSpPr>
          <p:cNvPr id="24" name="TextBox 23">
            <a:extLst>
              <a:ext uri="{FF2B5EF4-FFF2-40B4-BE49-F238E27FC236}">
                <a16:creationId xmlns:a16="http://schemas.microsoft.com/office/drawing/2014/main" id="{4B5E5DE5-50E8-6D62-CFF1-48E1624E9375}"/>
              </a:ext>
              <a:ext uri="{C183D7F6-B498-43B3-948B-1728B52AA6E4}">
                <adec:decorative xmlns:adec="http://schemas.microsoft.com/office/drawing/2017/decorative" val="0"/>
              </a:ext>
            </a:extLst>
          </p:cNvPr>
          <p:cNvSpPr txBox="1"/>
          <p:nvPr/>
        </p:nvSpPr>
        <p:spPr>
          <a:xfrm>
            <a:off x="5338697" y="5185332"/>
            <a:ext cx="2635108" cy="230832"/>
          </a:xfrm>
          <a:prstGeom prst="rect">
            <a:avLst/>
          </a:prstGeom>
          <a:solidFill>
            <a:srgbClr val="F9F9F9"/>
          </a:solidFill>
          <a:ln>
            <a:no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ខ្ញុំបានអាន និងយល់ព្រមតាមកិច្ចព្រមព្រៀងភាពឯកជន។</a:t>
            </a:r>
          </a:p>
        </p:txBody>
      </p:sp>
      <p:sp>
        <p:nvSpPr>
          <p:cNvPr id="4" name="Rounded Rectangular Callout 12">
            <a:extLst>
              <a:ext uri="{FF2B5EF4-FFF2-40B4-BE49-F238E27FC236}">
                <a16:creationId xmlns:a16="http://schemas.microsoft.com/office/drawing/2014/main" id="{6179EA56-3949-4FEF-A460-1ED573ECB951}"/>
              </a:ext>
              <a:ext uri="{C183D7F6-B498-43B3-948B-1728B52AA6E4}">
                <adec:decorative xmlns:adec="http://schemas.microsoft.com/office/drawing/2017/decorative" val="0"/>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សូមអានកិច្ចព្រមព្រៀងឯកជនភាព។ គូសធីកក្នុងប្រអប់ ហើយចុច </a:t>
            </a:r>
            <a:r>
              <a:rPr lang="km" b="1"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R</a:t>
            </a:r>
            <a:r>
              <a:rPr lang="en-US" b="1"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e</a:t>
            </a:r>
            <a:r>
              <a:rPr lang="km" b="1"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gister</a:t>
            </a:r>
            <a:r>
              <a:rPr lang="km"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(ចុះឈ្មោះ)។</a:t>
            </a:r>
          </a:p>
        </p:txBody>
      </p:sp>
      <p:sp>
        <p:nvSpPr>
          <p:cNvPr id="33" name="TextBox 32">
            <a:extLst>
              <a:ext uri="{FF2B5EF4-FFF2-40B4-BE49-F238E27FC236}">
                <a16:creationId xmlns:a16="http://schemas.microsoft.com/office/drawing/2014/main" id="{0469AC5B-1A10-F560-376F-EF10D595CE28}"/>
              </a:ext>
              <a:ext uri="{C183D7F6-B498-43B3-948B-1728B52AA6E4}">
                <adec:decorative xmlns:adec="http://schemas.microsoft.com/office/drawing/2017/decorative" val="0"/>
              </a:ext>
            </a:extLst>
          </p:cNvPr>
          <p:cNvSpPr txBox="1"/>
          <p:nvPr/>
        </p:nvSpPr>
        <p:spPr>
          <a:xfrm>
            <a:off x="5060538" y="5486590"/>
            <a:ext cx="711886" cy="253916"/>
          </a:xfrm>
          <a:prstGeom prst="rect">
            <a:avLst/>
          </a:prstGeom>
          <a:solidFill>
            <a:srgbClr val="F9F9F9"/>
          </a:solidFill>
          <a:ln>
            <a:noFill/>
          </a:ln>
        </p:spPr>
        <p:txBody>
          <a:bodyPr wrap="square" rtlCol="0">
            <a:spAutoFit/>
          </a:bodyPr>
          <a:lstStyle/>
          <a:p>
            <a:pPr algn="l" rtl="0"/>
            <a:r>
              <a:rPr lang="km" sz="1000" b="0" i="0" u="none" baseline="0">
                <a:solidFill>
                  <a:srgbClr val="224781"/>
                </a:solidFill>
                <a:latin typeface="Noto Sans Khmer" panose="020B0502040504020204" pitchFamily="34" charset="0"/>
                <a:cs typeface="Noto Sans Khmer" panose="020B0502040504020204" pitchFamily="34" charset="0"/>
              </a:rPr>
              <a:t>បោះបង់</a:t>
            </a:r>
          </a:p>
        </p:txBody>
      </p:sp>
      <p:sp>
        <p:nvSpPr>
          <p:cNvPr id="31" name="TextBox 30">
            <a:extLst>
              <a:ext uri="{FF2B5EF4-FFF2-40B4-BE49-F238E27FC236}">
                <a16:creationId xmlns:a16="http://schemas.microsoft.com/office/drawing/2014/main" id="{0737212F-648A-6B50-F5CB-68152C370054}"/>
              </a:ext>
              <a:ext uri="{C183D7F6-B498-43B3-948B-1728B52AA6E4}">
                <adec:decorative xmlns:adec="http://schemas.microsoft.com/office/drawing/2017/decorative" val="0"/>
              </a:ext>
            </a:extLst>
          </p:cNvPr>
          <p:cNvSpPr txBox="1"/>
          <p:nvPr/>
        </p:nvSpPr>
        <p:spPr>
          <a:xfrm>
            <a:off x="6938955" y="5498132"/>
            <a:ext cx="728083" cy="230832"/>
          </a:xfrm>
          <a:prstGeom prst="rect">
            <a:avLst/>
          </a:prstGeom>
          <a:solidFill>
            <a:srgbClr val="757575"/>
          </a:solidFill>
          <a:ln>
            <a:noFill/>
          </a:ln>
        </p:spPr>
        <p:txBody>
          <a:bodyPr wrap="square" rtlCol="0">
            <a:spAutoFit/>
          </a:bodyPr>
          <a:lstStyle/>
          <a:p>
            <a:pPr algn="ctr" rtl="0"/>
            <a:r>
              <a:rPr lang="km" sz="900" b="0" i="0" u="none" baseline="0">
                <a:solidFill>
                  <a:schemeClr val="bg1"/>
                </a:solidFill>
                <a:latin typeface="Noto Sans Khmer" panose="020B0502040504020204" pitchFamily="34" charset="0"/>
                <a:cs typeface="Noto Sans Khmer" panose="020B0502040504020204" pitchFamily="34" charset="0"/>
              </a:rPr>
              <a:t>ចុះឈ្មោះ</a:t>
            </a:r>
          </a:p>
        </p:txBody>
      </p:sp>
      <p:sp>
        <p:nvSpPr>
          <p:cNvPr id="14" name="TextBox 13">
            <a:extLst>
              <a:ext uri="{FF2B5EF4-FFF2-40B4-BE49-F238E27FC236}">
                <a16:creationId xmlns:a16="http://schemas.microsoft.com/office/drawing/2014/main" id="{8E19756A-7E23-372E-07BB-1722EA84D252}"/>
              </a:ext>
              <a:ext uri="{C183D7F6-B498-43B3-948B-1728B52AA6E4}">
                <adec:decorative xmlns:adec="http://schemas.microsoft.com/office/drawing/2017/decorative" val="0"/>
              </a:ext>
            </a:extLst>
          </p:cNvPr>
          <p:cNvSpPr txBox="1"/>
          <p:nvPr/>
        </p:nvSpPr>
        <p:spPr>
          <a:xfrm>
            <a:off x="8048132" y="2208591"/>
            <a:ext cx="1870243" cy="276999"/>
          </a:xfrm>
          <a:prstGeom prst="rect">
            <a:avLst/>
          </a:prstGeom>
          <a:solidFill>
            <a:srgbClr val="F9F9F9"/>
          </a:solidFill>
          <a:ln>
            <a:noFill/>
          </a:ln>
        </p:spPr>
        <p:txBody>
          <a:bodyPr wrap="square" rtlCol="0">
            <a:spAutoFit/>
          </a:bodyPr>
          <a:lstStyle/>
          <a:p>
            <a:pPr algn="l" rtl="0"/>
            <a:r>
              <a:rPr lang="km" sz="1200" b="0" i="0" u="none" baseline="0">
                <a:solidFill>
                  <a:srgbClr val="224781"/>
                </a:solidFill>
                <a:latin typeface="Noto Sans Khmer" panose="020B0502040504020204" pitchFamily="34" charset="0"/>
                <a:cs typeface="Noto Sans Khmer" panose="020B0502040504020204" pitchFamily="34" charset="0"/>
              </a:rPr>
              <a:t>កិច្ចព្រមព្រៀងភាពឯកជន</a:t>
            </a:r>
          </a:p>
        </p:txBody>
      </p:sp>
      <p:sp>
        <p:nvSpPr>
          <p:cNvPr id="16" name="TextBox 15">
            <a:extLst>
              <a:ext uri="{FF2B5EF4-FFF2-40B4-BE49-F238E27FC236}">
                <a16:creationId xmlns:a16="http://schemas.microsoft.com/office/drawing/2014/main" id="{2453D8C8-1183-8FA4-6444-47B1F0CEA620}"/>
              </a:ext>
              <a:ext uri="{C183D7F6-B498-43B3-948B-1728B52AA6E4}">
                <adec:decorative xmlns:adec="http://schemas.microsoft.com/office/drawing/2017/decorative" val="0"/>
              </a:ext>
            </a:extLst>
          </p:cNvPr>
          <p:cNvSpPr txBox="1"/>
          <p:nvPr/>
        </p:nvSpPr>
        <p:spPr>
          <a:xfrm>
            <a:off x="8186386" y="2796885"/>
            <a:ext cx="2713313" cy="2365584"/>
          </a:xfrm>
          <a:prstGeom prst="rect">
            <a:avLst/>
          </a:prstGeom>
          <a:solidFill>
            <a:srgbClr val="F9F9F9"/>
          </a:solidFill>
          <a:ln>
            <a:noFill/>
          </a:ln>
        </p:spPr>
        <p:txBody>
          <a:bodyPr wrap="square" rtlCol="0">
            <a:spAutoFit/>
          </a:bodyPr>
          <a:lstStyle/>
          <a:p>
            <a:pPr algn="l" rtl="0">
              <a:lnSpc>
                <a:spcPct val="110000"/>
              </a:lnSpc>
            </a:pPr>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គេហទំព័រ MCAS Family Portal ផ្តល់សិទ្ធិចូលប្រើប្រាស់តាមអ៊ីនធឺណិតប្រកបដោយសុវត្ថិភាពដើម្បីមើលលទ្ធផលនៃការវាយតម្លៃថ្នាក់រដ្ឋរបស់សិស្ស។ គេហទំព័រនេះគឺសម្រាប់ឲ្យប្រើប្រាស់ដោយមាតាបិតា ឬអ្នកអាណាព្យាបាលស្របច្បាប់របស់សិស្សប៉ុណ្ណោះ។ បុគ្គលដែលមានអាយុក្រោម 14 ឆ្នាំមិនត្រូវបានអនុញ្ញាតឱ្យចុះឈ្មោះចូលប្រើប្រាស់​ផតថល​​នេះទេ។ </a:t>
            </a:r>
          </a:p>
          <a:p>
            <a:pPr algn="l" rtl="0">
              <a:lnSpc>
                <a:spcPct val="110000"/>
              </a:lnSpc>
            </a:pPr>
            <a:endParaRPr lang="km" sz="900" dirty="0">
              <a:solidFill>
                <a:schemeClr val="bg2">
                  <a:lumMod val="25000"/>
                </a:schemeClr>
              </a:solidFill>
              <a:latin typeface="Noto Sans Khmer" panose="020B0502040504020204" pitchFamily="34" charset="0"/>
              <a:cs typeface="Noto Sans Khmer" panose="020B0502040504020204" pitchFamily="34" charset="0"/>
            </a:endParaRPr>
          </a:p>
          <a:p>
            <a:pPr marL="171450" indent="-171450" algn="l" rtl="0">
              <a:lnSpc>
                <a:spcPct val="110000"/>
              </a:lnSpc>
              <a:buFont typeface="Arial" panose="020B0604020202020204" pitchFamily="34" charset="0"/>
              <a:buChar char="•"/>
            </a:pPr>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ខ្ញុំសូមបញ្ជាក់ថា ខ្ញុំជាមាតាបិតា ឬអ្នកអាណាព្យាបាលស្របច្បាប់របស់កុមារ ហើយខ្ញុំមានសិទ្ធិស្របច្បាប់ក្នុងការទទួលបានព័ត៌មានអប់រំរបស់កូនខ្ញុំ។ </a:t>
            </a:r>
          </a:p>
          <a:p>
            <a:pPr marL="171450" indent="-171450" algn="l" rtl="0">
              <a:lnSpc>
                <a:spcPct val="110000"/>
              </a:lnSpc>
              <a:buFont typeface="Arial" panose="020B0604020202020204" pitchFamily="34" charset="0"/>
              <a:buChar char="•"/>
            </a:pPr>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ខ្ញុំសូមបញ្ជាក់ថា ខ្ញុំនឹងជូនដំណឹងដល់សាលារៀនរបស់សិស្សខ្ញុំអំពីបញ្ហាណាមួយដែលបណ្តាលឱ្យមានតម្រូវការផ្លាស់ប្តូរការចូលប្រើប្រាស់កំណត់ត្រារបស់សិស្ស។ ខ្ញុំក៏យល់ផងដែរថា នាយកដ្ឋានអប់រំបឋមសិក្សា និងមធ្យមសិក្សានៃរដ្ឋ Massachusetts </a:t>
            </a: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6" name="TextBox 25">
            <a:extLst>
              <a:ext uri="{FF2B5EF4-FFF2-40B4-BE49-F238E27FC236}">
                <a16:creationId xmlns:a16="http://schemas.microsoft.com/office/drawing/2014/main" id="{B59BE223-8DE2-0F42-20D9-7591A85D5AF7}"/>
              </a:ext>
              <a:ext uri="{C183D7F6-B498-43B3-948B-1728B52AA6E4}">
                <adec:decorative xmlns:adec="http://schemas.microsoft.com/office/drawing/2017/decorative" val="0"/>
              </a:ext>
            </a:extLst>
          </p:cNvPr>
          <p:cNvSpPr txBox="1"/>
          <p:nvPr/>
        </p:nvSpPr>
        <p:spPr>
          <a:xfrm>
            <a:off x="4938363" y="6227316"/>
            <a:ext cx="834061" cy="369332"/>
          </a:xfrm>
          <a:prstGeom prst="rect">
            <a:avLst/>
          </a:prstGeom>
          <a:noFill/>
          <a:ln>
            <a:noFill/>
          </a:ln>
        </p:spPr>
        <p:txBody>
          <a:bodyPr wrap="square" rtlCol="0">
            <a:spAutoFit/>
          </a:bodyPr>
          <a:lstStyle/>
          <a:p>
            <a:pPr algn="l" rtl="0"/>
            <a:r>
              <a:rPr lang="km" sz="900" b="0" i="0" u="none" baseline="0" dirty="0">
                <a:solidFill>
                  <a:srgbClr val="224781"/>
                </a:solidFill>
                <a:latin typeface="Noto Sans Khmer" panose="020B0502040504020204" pitchFamily="34" charset="0"/>
                <a:cs typeface="Noto Sans Khmer" panose="020B0502040504020204" pitchFamily="34" charset="0"/>
              </a:rPr>
              <a:t>លក្ខខណ្ឌនៃការប្រើប្រាស់</a:t>
            </a: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8" name="TextBox 27">
            <a:extLst>
              <a:ext uri="{FF2B5EF4-FFF2-40B4-BE49-F238E27FC236}">
                <a16:creationId xmlns:a16="http://schemas.microsoft.com/office/drawing/2014/main" id="{5B246D52-960E-8C69-4FAE-E865EB1DF0C2}"/>
              </a:ext>
              <a:ext uri="{C183D7F6-B498-43B3-948B-1728B52AA6E4}">
                <adec:decorative xmlns:adec="http://schemas.microsoft.com/office/drawing/2017/decorative" val="0"/>
              </a:ext>
            </a:extLst>
          </p:cNvPr>
          <p:cNvSpPr txBox="1"/>
          <p:nvPr/>
        </p:nvSpPr>
        <p:spPr>
          <a:xfrm>
            <a:off x="5873671" y="6227316"/>
            <a:ext cx="1079853" cy="369332"/>
          </a:xfrm>
          <a:prstGeom prst="rect">
            <a:avLst/>
          </a:prstGeom>
          <a:noFill/>
          <a:ln>
            <a:noFill/>
          </a:ln>
        </p:spPr>
        <p:txBody>
          <a:bodyPr wrap="square" rtlCol="0">
            <a:spAutoFit/>
          </a:bodyPr>
          <a:lstStyle/>
          <a:p>
            <a:pPr algn="l" rtl="0"/>
            <a:r>
              <a:rPr lang="km" sz="900" b="0" i="0" u="none" baseline="0">
                <a:solidFill>
                  <a:srgbClr val="224781"/>
                </a:solidFill>
                <a:latin typeface="Noto Sans Khmer" panose="020B0502040504020204" pitchFamily="34" charset="0"/>
                <a:cs typeface="Noto Sans Khmer" panose="020B0502040504020204" pitchFamily="34" charset="0"/>
              </a:rPr>
              <a:t>គោលការណ៍ភាព</a:t>
            </a:r>
            <a:br>
              <a:rPr lang="en-US" sz="900" b="0" i="0" u="none" baseline="0">
                <a:solidFill>
                  <a:srgbClr val="224781"/>
                </a:solidFill>
                <a:latin typeface="Noto Sans Khmer" panose="020B0502040504020204" pitchFamily="34" charset="0"/>
                <a:cs typeface="Noto Sans Khmer" panose="020B0502040504020204" pitchFamily="34" charset="0"/>
              </a:rPr>
            </a:br>
            <a:r>
              <a:rPr lang="km" sz="900" b="0" i="0" u="none" baseline="0">
                <a:solidFill>
                  <a:srgbClr val="224781"/>
                </a:solidFill>
                <a:latin typeface="Noto Sans Khmer" panose="020B0502040504020204" pitchFamily="34" charset="0"/>
                <a:cs typeface="Noto Sans Khmer" panose="020B0502040504020204" pitchFamily="34" charset="0"/>
              </a:rPr>
              <a:t>ឯកជន</a:t>
            </a: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0" name="TextBox 29">
            <a:extLst>
              <a:ext uri="{FF2B5EF4-FFF2-40B4-BE49-F238E27FC236}">
                <a16:creationId xmlns:a16="http://schemas.microsoft.com/office/drawing/2014/main" id="{C41D0552-FE83-34C6-12D5-09904AC8E909}"/>
              </a:ext>
              <a:ext uri="{C183D7F6-B498-43B3-948B-1728B52AA6E4}">
                <adec:decorative xmlns:adec="http://schemas.microsoft.com/office/drawing/2017/decorative" val="0"/>
              </a:ext>
            </a:extLst>
          </p:cNvPr>
          <p:cNvSpPr txBox="1"/>
          <p:nvPr/>
        </p:nvSpPr>
        <p:spPr>
          <a:xfrm>
            <a:off x="9411386" y="6219696"/>
            <a:ext cx="1079853" cy="230832"/>
          </a:xfrm>
          <a:prstGeom prst="rect">
            <a:avLst/>
          </a:prstGeom>
          <a:noFill/>
          <a:ln>
            <a:noFill/>
          </a:ln>
        </p:spPr>
        <p:txBody>
          <a:bodyPr wrap="square" rtlCol="0">
            <a:spAutoFit/>
          </a:bodyPr>
          <a:lstStyle/>
          <a:p>
            <a:pPr algn="l" rtl="0"/>
            <a:r>
              <a:rPr lang="km" sz="900" b="0" i="1" u="none" baseline="0" dirty="0">
                <a:solidFill>
                  <a:srgbClr val="224781"/>
                </a:solidFill>
                <a:latin typeface="Noto Sans Khmer" panose="020B0502040504020204" pitchFamily="34" charset="0"/>
                <a:cs typeface="Noto Sans Khmer" panose="020B0502040504020204" pitchFamily="34" charset="0"/>
              </a:rPr>
              <a:t>ដំណើរការដោយ</a:t>
            </a:r>
          </a:p>
        </p:txBody>
      </p:sp>
      <p:sp>
        <p:nvSpPr>
          <p:cNvPr id="13" name="Slide Number Placeholder 6">
            <a:extLst>
              <a:ext uri="{FF2B5EF4-FFF2-40B4-BE49-F238E27FC236}">
                <a16:creationId xmlns:a16="http://schemas.microsoft.com/office/drawing/2014/main" id="{A0C5A295-1D09-2F09-45C1-3D6237479709}"/>
              </a:ext>
              <a:ext uri="{C183D7F6-B498-43B3-948B-1728B52AA6E4}">
                <adec:decorative xmlns:adec="http://schemas.microsoft.com/office/drawing/2017/decorative" val="0"/>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3</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5" name="TextBox 14">
            <a:extLst>
              <a:ext uri="{FF2B5EF4-FFF2-40B4-BE49-F238E27FC236}">
                <a16:creationId xmlns:a16="http://schemas.microsoft.com/office/drawing/2014/main" id="{F3C9E1F3-6BFA-8BCC-4EAB-112AFAC1273B}"/>
              </a:ext>
              <a:ext uri="{C183D7F6-B498-43B3-948B-1728B52AA6E4}">
                <adec:decorative xmlns:adec="http://schemas.microsoft.com/office/drawing/2017/decorative" val="0"/>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rtl="0"/>
            <a:r>
              <a:rPr lang="km" sz="900" b="0" i="0" u="none" baseline="0">
                <a:solidFill>
                  <a:srgbClr val="224781"/>
                </a:solidFill>
                <a:latin typeface="Noto Sans Khmer" panose="020B0502040504020204" pitchFamily="34" charset="0"/>
                <a:cs typeface="Noto Sans Khmer" panose="020B0502040504020204" pitchFamily="34" charset="0"/>
              </a:rPr>
              <a:t>En Español</a:t>
            </a:r>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 uri="{C183D7F6-B498-43B3-948B-1728B52AA6E4}">
                <adec:decorative xmlns:adec="http://schemas.microsoft.com/office/drawing/2017/decorative" val="0"/>
              </a:ext>
            </a:extLst>
          </p:cNvPr>
          <p:cNvSpPr>
            <a:spLocks noGrp="1"/>
          </p:cNvSpPr>
          <p:nvPr>
            <p:ph type="title"/>
          </p:nvPr>
        </p:nvSpPr>
        <p:spPr>
          <a:xfrm>
            <a:off x="12359" y="1343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ការចាប់ផ្តើម៖ អ្នកប្រើចាស់</a:t>
            </a:r>
          </a:p>
        </p:txBody>
      </p:sp>
      <p:pic>
        <p:nvPicPr>
          <p:cNvPr id="4" name="Picture 3" descr="រូបថតអេក្រង់នៃទំព័រដើមអំពីផតថលគ្រួសាររបស់ MCAS ដោយគូសបញ្ជាក់អំពីកន្លែងដែលអ្នកប្រើដែលត្រឡប់មកវិញអាចឡុកចូលផតថលនោះដោយប្រើអាសយដ្ឋានអ៊ីមែល និងពាក្យសម្ងាត់របស់ពួកគេ។">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95785" y="787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6" name="TextBox 15">
            <a:extLst>
              <a:ext uri="{FF2B5EF4-FFF2-40B4-BE49-F238E27FC236}">
                <a16:creationId xmlns:a16="http://schemas.microsoft.com/office/drawing/2014/main" id="{65FDC459-4ED8-B021-62CA-A43FD49BA4D4}"/>
              </a:ext>
              <a:ext uri="{C183D7F6-B498-43B3-948B-1728B52AA6E4}">
                <adec:decorative xmlns:adec="http://schemas.microsoft.com/office/drawing/2017/decorative" val="0"/>
              </a:ext>
            </a:extLst>
          </p:cNvPr>
          <p:cNvSpPr txBox="1"/>
          <p:nvPr/>
        </p:nvSpPr>
        <p:spPr>
          <a:xfrm>
            <a:off x="2793702" y="1079006"/>
            <a:ext cx="1953128" cy="461665"/>
          </a:xfrm>
          <a:prstGeom prst="rect">
            <a:avLst/>
          </a:prstGeom>
          <a:noFill/>
          <a:ln>
            <a:noFill/>
          </a:ln>
        </p:spPr>
        <p:txBody>
          <a:bodyPr wrap="square" rtlCol="0">
            <a:spAutoFit/>
          </a:bodyPr>
          <a:lstStyle/>
          <a:p>
            <a:pPr algn="l" rtl="0"/>
            <a:r>
              <a:rPr lang="km" sz="1200" b="0" i="0" u="none" baseline="0">
                <a:latin typeface="Aptos Slab Light" panose="020F05020202040A0204" pitchFamily="34" charset="0"/>
                <a:cs typeface="Noto Sans Khmer" panose="020B0502040504020204" pitchFamily="34" charset="0"/>
              </a:rPr>
              <a:t>នាយកដ្ឋានអប់រំបឋមសិក្សា និងមធ្យមសិក្សា</a:t>
            </a:r>
          </a:p>
        </p:txBody>
      </p:sp>
      <p:sp>
        <p:nvSpPr>
          <p:cNvPr id="13" name="TextBox 12">
            <a:extLst>
              <a:ext uri="{FF2B5EF4-FFF2-40B4-BE49-F238E27FC236}">
                <a16:creationId xmlns:a16="http://schemas.microsoft.com/office/drawing/2014/main" id="{F9BCC74C-5964-EB3B-FDBA-38B682E5C6A0}"/>
              </a:ext>
              <a:ext uri="{C183D7F6-B498-43B3-948B-1728B52AA6E4}">
                <adec:decorative xmlns:adec="http://schemas.microsoft.com/office/drawing/2017/decorative" val="0"/>
              </a:ext>
            </a:extLst>
          </p:cNvPr>
          <p:cNvSpPr txBox="1"/>
          <p:nvPr/>
        </p:nvSpPr>
        <p:spPr>
          <a:xfrm>
            <a:off x="5578924" y="1042898"/>
            <a:ext cx="2181317" cy="430887"/>
          </a:xfrm>
          <a:prstGeom prst="rect">
            <a:avLst/>
          </a:prstGeom>
          <a:solidFill>
            <a:srgbClr val="FFFFFF"/>
          </a:solidFill>
          <a:ln>
            <a:noFill/>
          </a:ln>
        </p:spPr>
        <p:txBody>
          <a:bodyPr wrap="square" rtlCol="0">
            <a:spAutoFit/>
          </a:bodyPr>
          <a:lstStyle/>
          <a:p>
            <a:pPr algn="l" rtl="0"/>
            <a:r>
              <a:rPr lang="km" sz="1100" b="1" i="1" u="none" baseline="0">
                <a:solidFill>
                  <a:srgbClr val="224781"/>
                </a:solidFill>
                <a:latin typeface="Noto Sans Khmer" panose="020B0502040504020204" pitchFamily="34" charset="0"/>
                <a:cs typeface="Noto Sans Khmer" panose="020B0502040504020204" pitchFamily="34" charset="0"/>
              </a:rPr>
              <a:t>ចូលគណនីដើម្បីមើលលទ្ធផល MCAS របស់សិស្សអ្នក</a:t>
            </a: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1" name="TextBox 10">
            <a:extLst>
              <a:ext uri="{FF2B5EF4-FFF2-40B4-BE49-F238E27FC236}">
                <a16:creationId xmlns:a16="http://schemas.microsoft.com/office/drawing/2014/main" id="{20384D16-E6ED-D421-3329-33F269026FC8}"/>
              </a:ext>
              <a:ext uri="{C183D7F6-B498-43B3-948B-1728B52AA6E4}">
                <adec:decorative xmlns:adec="http://schemas.microsoft.com/office/drawing/2017/decorative" val="0"/>
              </a:ext>
            </a:extLst>
          </p:cNvPr>
          <p:cNvSpPr txBox="1"/>
          <p:nvPr/>
        </p:nvSpPr>
        <p:spPr>
          <a:xfrm>
            <a:off x="952033" y="1935373"/>
            <a:ext cx="2349051" cy="369332"/>
          </a:xfrm>
          <a:prstGeom prst="rect">
            <a:avLst/>
          </a:prstGeom>
          <a:solidFill>
            <a:srgbClr val="F9F9F9"/>
          </a:solidFill>
          <a:ln>
            <a:solidFill>
              <a:srgbClr val="F9F9F9"/>
            </a:solidFill>
          </a:ln>
        </p:spPr>
        <p:txBody>
          <a:bodyPr wrap="square" rtlCol="0">
            <a:spAutoFit/>
          </a:bodyPr>
          <a:lstStyle/>
          <a:p>
            <a:pPr algn="l" rtl="0"/>
            <a:r>
              <a:rPr lang="km" b="0" i="0" u="none" baseline="0">
                <a:solidFill>
                  <a:schemeClr val="bg2">
                    <a:lumMod val="25000"/>
                  </a:schemeClr>
                </a:solidFill>
                <a:latin typeface="Noto Sans Khmer" panose="020B0502040504020204" pitchFamily="34" charset="0"/>
                <a:cs typeface="Noto Sans Khmer" panose="020B0502040504020204" pitchFamily="34" charset="0"/>
              </a:rPr>
              <a:t>អ្នកប្រើប្រាស់ជាលើកដំបូង</a:t>
            </a:r>
          </a:p>
        </p:txBody>
      </p:sp>
      <p:sp>
        <p:nvSpPr>
          <p:cNvPr id="9" name="TextBox 8">
            <a:extLst>
              <a:ext uri="{FF2B5EF4-FFF2-40B4-BE49-F238E27FC236}">
                <a16:creationId xmlns:a16="http://schemas.microsoft.com/office/drawing/2014/main" id="{A5C63D09-9787-2F03-0270-D2EA0D442B62}"/>
              </a:ext>
              <a:ext uri="{C183D7F6-B498-43B3-948B-1728B52AA6E4}">
                <adec:decorative xmlns:adec="http://schemas.microsoft.com/office/drawing/2017/decorative" val="0"/>
              </a:ext>
            </a:extLst>
          </p:cNvPr>
          <p:cNvSpPr txBox="1"/>
          <p:nvPr/>
        </p:nvSpPr>
        <p:spPr>
          <a:xfrm>
            <a:off x="1056817" y="2719164"/>
            <a:ext cx="3229583" cy="461665"/>
          </a:xfrm>
          <a:prstGeom prst="rect">
            <a:avLst/>
          </a:prstGeom>
          <a:solidFill>
            <a:srgbClr val="F9F9F9"/>
          </a:solidFill>
          <a:ln>
            <a:solidFill>
              <a:srgbClr val="F9F9F9"/>
            </a:solidFill>
          </a:ln>
        </p:spPr>
        <p:txBody>
          <a:bodyPr wrap="square" rtlCol="0">
            <a:spAutoFit/>
          </a:bodyPr>
          <a:lstStyle/>
          <a:p>
            <a:pPr algn="l" rtl="0"/>
            <a:r>
              <a:rPr lang="km" sz="1200" b="0" i="0" u="none" baseline="0" dirty="0">
                <a:solidFill>
                  <a:schemeClr val="bg2">
                    <a:lumMod val="25000"/>
                  </a:schemeClr>
                </a:solidFill>
                <a:latin typeface="Noto Sans Khmer" panose="020B0502040504020204" pitchFamily="34" charset="0"/>
                <a:cs typeface="Noto Sans Khmer" panose="020B0502040504020204" pitchFamily="34" charset="0"/>
              </a:rPr>
              <a:t>បញ្ចូលលេខកូដចុះឈ្មោះសិស្សរបស់អ្នក និង</a:t>
            </a:r>
            <a:br>
              <a:rPr lang="en-US" sz="1200" b="0" i="0" u="none" baseline="0" dirty="0">
                <a:solidFill>
                  <a:schemeClr val="bg2">
                    <a:lumMod val="25000"/>
                  </a:schemeClr>
                </a:solidFill>
                <a:latin typeface="Noto Sans Khmer" panose="020B0502040504020204" pitchFamily="34" charset="0"/>
                <a:cs typeface="Noto Sans Khmer" panose="020B0502040504020204" pitchFamily="34" charset="0"/>
              </a:rPr>
            </a:br>
            <a:r>
              <a:rPr lang="km" sz="1200" b="0" i="0" u="none" baseline="0" dirty="0">
                <a:solidFill>
                  <a:schemeClr val="bg2">
                    <a:lumMod val="25000"/>
                  </a:schemeClr>
                </a:solidFill>
                <a:latin typeface="Noto Sans Khmer" panose="020B0502040504020204" pitchFamily="34" charset="0"/>
                <a:cs typeface="Noto Sans Khmer" panose="020B0502040504020204" pitchFamily="34" charset="0"/>
              </a:rPr>
              <a:t>ថ្ងៃខែឆ្នាំកំណើត។</a:t>
            </a:r>
          </a:p>
        </p:txBody>
      </p:sp>
      <p:sp>
        <p:nvSpPr>
          <p:cNvPr id="17" name="TextBox 16">
            <a:extLst>
              <a:ext uri="{FF2B5EF4-FFF2-40B4-BE49-F238E27FC236}">
                <a16:creationId xmlns:a16="http://schemas.microsoft.com/office/drawing/2014/main" id="{EA703F16-55D2-1708-074F-EF0171624E40}"/>
              </a:ext>
              <a:ext uri="{C183D7F6-B498-43B3-948B-1728B52AA6E4}">
                <adec:decorative xmlns:adec="http://schemas.microsoft.com/office/drawing/2017/decorative" val="0"/>
              </a:ext>
            </a:extLst>
          </p:cNvPr>
          <p:cNvSpPr txBox="1"/>
          <p:nvPr/>
        </p:nvSpPr>
        <p:spPr>
          <a:xfrm>
            <a:off x="1091919" y="3234228"/>
            <a:ext cx="1532107" cy="261610"/>
          </a:xfrm>
          <a:prstGeom prst="rect">
            <a:avLst/>
          </a:prstGeom>
          <a:solidFill>
            <a:srgbClr val="F9F9F9"/>
          </a:solidFill>
          <a:ln>
            <a:solidFill>
              <a:srgbClr val="F9F9F9"/>
            </a:solidFill>
          </a:ln>
        </p:spPr>
        <p:txBody>
          <a:bodyPr wrap="square" rtlCol="0">
            <a:spAutoFit/>
          </a:bodyPr>
          <a:lstStyle/>
          <a:p>
            <a:pPr algn="l" rtl="0"/>
            <a:r>
              <a:rPr lang="km" sz="1100" b="1" i="0" u="none" baseline="0">
                <a:solidFill>
                  <a:schemeClr val="bg2">
                    <a:lumMod val="25000"/>
                  </a:schemeClr>
                </a:solidFill>
                <a:latin typeface="Noto Sans Khmer" panose="020B0502040504020204" pitchFamily="34" charset="0"/>
                <a:cs typeface="Noto Sans Khmer" panose="020B0502040504020204" pitchFamily="34" charset="0"/>
              </a:rPr>
              <a:t>លេខកូដចុះឈ្មោះ៖</a:t>
            </a:r>
          </a:p>
        </p:txBody>
      </p:sp>
      <p:sp>
        <p:nvSpPr>
          <p:cNvPr id="18" name="TextBox 17">
            <a:extLst>
              <a:ext uri="{FF2B5EF4-FFF2-40B4-BE49-F238E27FC236}">
                <a16:creationId xmlns:a16="http://schemas.microsoft.com/office/drawing/2014/main" id="{47E6450C-E6B8-52B4-B8EC-1780ED7002AC}"/>
              </a:ext>
              <a:ext uri="{C183D7F6-B498-43B3-948B-1728B52AA6E4}">
                <adec:decorative xmlns:adec="http://schemas.microsoft.com/office/drawing/2017/decorative" val="0"/>
              </a:ext>
            </a:extLst>
          </p:cNvPr>
          <p:cNvSpPr txBox="1"/>
          <p:nvPr/>
        </p:nvSpPr>
        <p:spPr>
          <a:xfrm>
            <a:off x="1238506" y="3558590"/>
            <a:ext cx="2423645" cy="261610"/>
          </a:xfrm>
          <a:prstGeom prst="rect">
            <a:avLst/>
          </a:prstGeom>
          <a:solidFill>
            <a:srgbClr val="FFFFFF"/>
          </a:solidFill>
          <a:ln>
            <a:solidFill>
              <a:srgbClr val="F9F9F9"/>
            </a:solidFill>
          </a:ln>
        </p:spPr>
        <p:txBody>
          <a:bodyPr wrap="square" rtlCol="0">
            <a:spAutoFit/>
          </a:bodyPr>
          <a:lstStyle/>
          <a:p>
            <a:pPr algn="l" rtl="0"/>
            <a:r>
              <a:rPr lang="km" sz="1100" b="0" i="0" u="none" baseline="0" dirty="0">
                <a:solidFill>
                  <a:schemeClr val="bg2">
                    <a:lumMod val="25000"/>
                  </a:schemeClr>
                </a:solidFill>
                <a:latin typeface="Noto Sans Khmer" panose="020B0502040504020204" pitchFamily="34" charset="0"/>
                <a:cs typeface="Noto Sans Khmer" panose="020B0502040504020204" pitchFamily="34" charset="0"/>
              </a:rPr>
              <a:t>លេខកូដចុះឈ្មោះមាន 12 តួអក្សរ</a:t>
            </a:r>
          </a:p>
        </p:txBody>
      </p:sp>
      <p:sp>
        <p:nvSpPr>
          <p:cNvPr id="19" name="TextBox 18">
            <a:extLst>
              <a:ext uri="{FF2B5EF4-FFF2-40B4-BE49-F238E27FC236}">
                <a16:creationId xmlns:a16="http://schemas.microsoft.com/office/drawing/2014/main" id="{E1CBE851-9925-A8E1-0EAA-E23B4E9AF1D7}"/>
              </a:ext>
              <a:ext uri="{C183D7F6-B498-43B3-948B-1728B52AA6E4}">
                <adec:decorative xmlns:adec="http://schemas.microsoft.com/office/drawing/2017/decorative" val="0"/>
              </a:ext>
            </a:extLst>
          </p:cNvPr>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pPr algn="l" rtl="0"/>
            <a:r>
              <a:rPr lang="km" sz="1100" b="1" i="0" u="none" baseline="0">
                <a:solidFill>
                  <a:schemeClr val="bg2">
                    <a:lumMod val="25000"/>
                  </a:schemeClr>
                </a:solidFill>
                <a:latin typeface="Noto Sans Khmer" panose="020B0502040504020204" pitchFamily="34" charset="0"/>
                <a:cs typeface="Noto Sans Khmer" panose="020B0502040504020204" pitchFamily="34" charset="0"/>
              </a:rPr>
              <a:t>ថ្ងៃខែឆ្នាំកំណើត៖</a:t>
            </a:r>
          </a:p>
        </p:txBody>
      </p:sp>
      <p:sp>
        <p:nvSpPr>
          <p:cNvPr id="20" name="TextBox 19">
            <a:extLst>
              <a:ext uri="{FF2B5EF4-FFF2-40B4-BE49-F238E27FC236}">
                <a16:creationId xmlns:a16="http://schemas.microsoft.com/office/drawing/2014/main" id="{C414090A-8D20-3545-E9E1-5F3E3A2A24DE}"/>
              </a:ext>
              <a:ext uri="{C183D7F6-B498-43B3-948B-1728B52AA6E4}">
                <adec:decorative xmlns:adec="http://schemas.microsoft.com/office/drawing/2017/decorative" val="0"/>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pPr algn="l" rtl="0"/>
            <a:r>
              <a:rPr lang="km" sz="800" b="0" i="0" u="none" baseline="0" dirty="0">
                <a:solidFill>
                  <a:schemeClr val="bg2">
                    <a:lumMod val="25000"/>
                  </a:schemeClr>
                </a:solidFill>
                <a:latin typeface="Noto Sans Khmer" panose="020B0502040504020204" pitchFamily="34" charset="0"/>
                <a:cs typeface="Noto Sans Khmer" panose="020B0502040504020204" pitchFamily="34" charset="0"/>
              </a:rPr>
              <a:t>ខែ</a:t>
            </a:r>
          </a:p>
        </p:txBody>
      </p:sp>
      <p:sp>
        <p:nvSpPr>
          <p:cNvPr id="21" name="TextBox 20">
            <a:extLst>
              <a:ext uri="{FF2B5EF4-FFF2-40B4-BE49-F238E27FC236}">
                <a16:creationId xmlns:a16="http://schemas.microsoft.com/office/drawing/2014/main" id="{860BE0FB-7D02-CC51-CAE6-5BA65A4AF9D1}"/>
              </a:ext>
              <a:ext uri="{C183D7F6-B498-43B3-948B-1728B52AA6E4}">
                <adec:decorative xmlns:adec="http://schemas.microsoft.com/office/drawing/2017/decorative" val="0"/>
              </a:ext>
            </a:extLst>
          </p:cNvPr>
          <p:cNvSpPr txBox="1"/>
          <p:nvPr/>
        </p:nvSpPr>
        <p:spPr>
          <a:xfrm>
            <a:off x="2932139" y="4174534"/>
            <a:ext cx="368946" cy="215444"/>
          </a:xfrm>
          <a:prstGeom prst="rect">
            <a:avLst/>
          </a:prstGeom>
          <a:solidFill>
            <a:srgbClr val="FFFFFF"/>
          </a:solidFill>
          <a:ln>
            <a:no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ថ្ងៃ</a:t>
            </a:r>
          </a:p>
        </p:txBody>
      </p:sp>
      <p:sp>
        <p:nvSpPr>
          <p:cNvPr id="22" name="TextBox 21">
            <a:extLst>
              <a:ext uri="{FF2B5EF4-FFF2-40B4-BE49-F238E27FC236}">
                <a16:creationId xmlns:a16="http://schemas.microsoft.com/office/drawing/2014/main" id="{91F2285E-40E3-A8AB-876D-D1F59272C355}"/>
              </a:ext>
              <a:ext uri="{C183D7F6-B498-43B3-948B-1728B52AA6E4}">
                <adec:decorative xmlns:adec="http://schemas.microsoft.com/office/drawing/2017/decorative" val="0"/>
              </a:ext>
            </a:extLst>
          </p:cNvPr>
          <p:cNvSpPr txBox="1"/>
          <p:nvPr/>
        </p:nvSpPr>
        <p:spPr>
          <a:xfrm>
            <a:off x="3555080" y="4174534"/>
            <a:ext cx="368946" cy="215444"/>
          </a:xfrm>
          <a:prstGeom prst="rect">
            <a:avLst/>
          </a:prstGeom>
          <a:solidFill>
            <a:srgbClr val="FFFFFF"/>
          </a:solidFill>
          <a:ln>
            <a:no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ឆ្នាំ</a:t>
            </a: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6" name="TextBox 25">
            <a:extLst>
              <a:ext uri="{FF2B5EF4-FFF2-40B4-BE49-F238E27FC236}">
                <a16:creationId xmlns:a16="http://schemas.microsoft.com/office/drawing/2014/main" id="{12A2960C-39A5-47D9-A732-FEF56FDC8C88}"/>
              </a:ext>
              <a:ext uri="{C183D7F6-B498-43B3-948B-1728B52AA6E4}">
                <adec:decorative xmlns:adec="http://schemas.microsoft.com/office/drawing/2017/decorative" val="0"/>
              </a:ext>
            </a:extLst>
          </p:cNvPr>
          <p:cNvSpPr txBox="1"/>
          <p:nvPr/>
        </p:nvSpPr>
        <p:spPr>
          <a:xfrm>
            <a:off x="1003478" y="4722045"/>
            <a:ext cx="2120722" cy="415498"/>
          </a:xfrm>
          <a:prstGeom prst="rect">
            <a:avLst/>
          </a:prstGeom>
          <a:noFill/>
          <a:ln>
            <a:solidFill>
              <a:srgbClr val="F9F9F9"/>
            </a:solidFill>
          </a:ln>
        </p:spPr>
        <p:txBody>
          <a:bodyPr wrap="square" rtlCol="0">
            <a:spAutoFit/>
          </a:bodyPr>
          <a:lstStyle/>
          <a:p>
            <a:pPr algn="l" rtl="0"/>
            <a:r>
              <a:rPr lang="km" sz="1050" b="0" i="0" u="none" baseline="0">
                <a:solidFill>
                  <a:srgbClr val="224781"/>
                </a:solidFill>
                <a:latin typeface="Noto Sans Khmer" panose="020B0502040504020204" pitchFamily="34" charset="0"/>
                <a:cs typeface="Noto Sans Khmer" panose="020B0502040504020204" pitchFamily="34" charset="0"/>
              </a:rPr>
              <a:t>តើលេខកូដចុះឈ្មោះរបស់ខ្ញុំនៅ</a:t>
            </a:r>
            <a:br>
              <a:rPr lang="en-US" sz="1050" b="0" i="0" u="none" baseline="0">
                <a:solidFill>
                  <a:srgbClr val="224781"/>
                </a:solidFill>
                <a:latin typeface="Noto Sans Khmer" panose="020B0502040504020204" pitchFamily="34" charset="0"/>
                <a:cs typeface="Noto Sans Khmer" panose="020B0502040504020204" pitchFamily="34" charset="0"/>
              </a:rPr>
            </a:br>
            <a:r>
              <a:rPr lang="km" sz="1050" b="0" i="0" u="none" baseline="0">
                <a:solidFill>
                  <a:srgbClr val="224781"/>
                </a:solidFill>
                <a:latin typeface="Noto Sans Khmer" panose="020B0502040504020204" pitchFamily="34" charset="0"/>
                <a:cs typeface="Noto Sans Khmer" panose="020B0502040504020204" pitchFamily="34" charset="0"/>
              </a:rPr>
              <a:t>ឯណា?</a:t>
            </a:r>
            <a:r>
              <a:rPr lang="en-US" sz="1050" b="0" i="0" u="none" baseline="0">
                <a:solidFill>
                  <a:srgbClr val="224781"/>
                </a:solidFill>
                <a:latin typeface="Noto Sans Khmer" panose="020B0502040504020204" pitchFamily="34" charset="0"/>
                <a:cs typeface="Noto Sans Khmer" panose="020B0502040504020204" pitchFamily="34" charset="0"/>
              </a:rPr>
              <a:t> </a:t>
            </a:r>
            <a:r>
              <a:rPr lang="km" sz="1050" b="0" i="0" u="none" baseline="0">
                <a:solidFill>
                  <a:srgbClr val="224781"/>
                </a:solidFill>
                <a:latin typeface="Noto Sans Khmer" panose="020B0502040504020204" pitchFamily="34" charset="0"/>
                <a:cs typeface="Noto Sans Khmer" panose="020B0502040504020204" pitchFamily="34" charset="0"/>
              </a:rPr>
              <a:t>ធនធានសម្រាប់គ្រួសារ</a:t>
            </a:r>
          </a:p>
        </p:txBody>
      </p:sp>
      <p:sp>
        <p:nvSpPr>
          <p:cNvPr id="23" name="TextBox 22">
            <a:extLst>
              <a:ext uri="{FF2B5EF4-FFF2-40B4-BE49-F238E27FC236}">
                <a16:creationId xmlns:a16="http://schemas.microsoft.com/office/drawing/2014/main" id="{E85D1400-2C14-5CC9-A127-6D242EEDA07F}"/>
              </a:ext>
              <a:ext uri="{C183D7F6-B498-43B3-948B-1728B52AA6E4}">
                <adec:decorative xmlns:adec="http://schemas.microsoft.com/office/drawing/2017/decorative" val="0"/>
              </a:ext>
            </a:extLst>
          </p:cNvPr>
          <p:cNvSpPr txBox="1"/>
          <p:nvPr/>
        </p:nvSpPr>
        <p:spPr>
          <a:xfrm>
            <a:off x="3500551" y="4951996"/>
            <a:ext cx="623773" cy="246221"/>
          </a:xfrm>
          <a:prstGeom prst="rect">
            <a:avLst/>
          </a:prstGeom>
          <a:solidFill>
            <a:srgbClr val="757575"/>
          </a:solidFill>
          <a:ln>
            <a:noFill/>
          </a:ln>
        </p:spPr>
        <p:txBody>
          <a:bodyPr wrap="square" rtlCol="0">
            <a:spAutoFit/>
          </a:bodyPr>
          <a:lstStyle/>
          <a:p>
            <a:pPr algn="ctr" rtl="0"/>
            <a:r>
              <a:rPr lang="km" sz="1000" b="1" i="0" u="none" baseline="0">
                <a:solidFill>
                  <a:schemeClr val="bg1"/>
                </a:solidFill>
                <a:latin typeface="Noto Sans Khmer" panose="020B0502040504020204" pitchFamily="34" charset="0"/>
                <a:cs typeface="Noto Sans Khmer" panose="020B0502040504020204" pitchFamily="34" charset="0"/>
              </a:rPr>
              <a:t>ចាប់ផ្តើម</a:t>
            </a: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1" y="2041333"/>
            <a:ext cx="1717013"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2" name="TextBox 11">
            <a:extLst>
              <a:ext uri="{FF2B5EF4-FFF2-40B4-BE49-F238E27FC236}">
                <a16:creationId xmlns:a16="http://schemas.microsoft.com/office/drawing/2014/main" id="{B2E0B62C-2E2A-FA6E-E63C-0475105C5EC7}"/>
              </a:ext>
              <a:ext uri="{C183D7F6-B498-43B3-948B-1728B52AA6E4}">
                <adec:decorative xmlns:adec="http://schemas.microsoft.com/office/drawing/2017/decorative" val="0"/>
              </a:ext>
            </a:extLst>
          </p:cNvPr>
          <p:cNvSpPr txBox="1"/>
          <p:nvPr/>
        </p:nvSpPr>
        <p:spPr>
          <a:xfrm>
            <a:off x="4560976" y="1944200"/>
            <a:ext cx="2035895" cy="307777"/>
          </a:xfrm>
          <a:prstGeom prst="rect">
            <a:avLst/>
          </a:prstGeom>
          <a:noFill/>
          <a:ln>
            <a:noFill/>
          </a:ln>
        </p:spPr>
        <p:txBody>
          <a:bodyPr wrap="square" rtlCol="0">
            <a:spAutoFit/>
          </a:bodyPr>
          <a:lstStyle/>
          <a:p>
            <a:pPr algn="l" rtl="0"/>
            <a:r>
              <a:rPr lang="km" sz="1400" b="0" i="0" u="none" baseline="0">
                <a:solidFill>
                  <a:schemeClr val="bg2">
                    <a:lumMod val="25000"/>
                  </a:schemeClr>
                </a:solidFill>
                <a:latin typeface="Noto Sans Khmer" panose="020B0502040504020204" pitchFamily="34" charset="0"/>
                <a:cs typeface="Noto Sans Khmer" panose="020B0502040504020204" pitchFamily="34" charset="0"/>
              </a:rPr>
              <a:t>អ្នកប្រើប្រាស់ដែលមានស្រាប់</a:t>
            </a:r>
          </a:p>
        </p:txBody>
      </p:sp>
      <p:sp>
        <p:nvSpPr>
          <p:cNvPr id="30" name="TextBox 29">
            <a:extLst>
              <a:ext uri="{FF2B5EF4-FFF2-40B4-BE49-F238E27FC236}">
                <a16:creationId xmlns:a16="http://schemas.microsoft.com/office/drawing/2014/main" id="{780F00E7-FD21-9429-467F-1D51726A59B1}"/>
              </a:ext>
              <a:ext uri="{C183D7F6-B498-43B3-948B-1728B52AA6E4}">
                <adec:decorative xmlns:adec="http://schemas.microsoft.com/office/drawing/2017/decorative" val="0"/>
              </a:ext>
            </a:extLst>
          </p:cNvPr>
          <p:cNvSpPr txBox="1"/>
          <p:nvPr/>
        </p:nvSpPr>
        <p:spPr>
          <a:xfrm>
            <a:off x="4681882" y="2831291"/>
            <a:ext cx="2378439" cy="261610"/>
          </a:xfrm>
          <a:prstGeom prst="rect">
            <a:avLst/>
          </a:prstGeom>
          <a:solidFill>
            <a:srgbClr val="F9F9F9"/>
          </a:solidFill>
          <a:ln>
            <a:solidFill>
              <a:srgbClr val="F9F9F9"/>
            </a:solidFill>
          </a:ln>
        </p:spPr>
        <p:txBody>
          <a:bodyPr wrap="square" rtlCol="0">
            <a:spAutoFit/>
          </a:bodyPr>
          <a:lstStyle/>
          <a:p>
            <a:pPr algn="l" rtl="0"/>
            <a:r>
              <a:rPr lang="km" sz="1100" b="0" i="0" u="none" baseline="0">
                <a:solidFill>
                  <a:schemeClr val="bg2">
                    <a:lumMod val="25000"/>
                  </a:schemeClr>
                </a:solidFill>
                <a:latin typeface="Noto Sans Khmer" panose="020B0502040504020204" pitchFamily="34" charset="0"/>
                <a:cs typeface="Noto Sans Khmer" panose="020B0502040504020204" pitchFamily="34" charset="0"/>
              </a:rPr>
              <a:t>បញ្ចូលអ៊ីមែល និងពាក្យសម្ងាត់របស់អ្នក។</a:t>
            </a:r>
          </a:p>
        </p:txBody>
      </p:sp>
      <p:sp>
        <p:nvSpPr>
          <p:cNvPr id="29" name="TextBox 28">
            <a:extLst>
              <a:ext uri="{FF2B5EF4-FFF2-40B4-BE49-F238E27FC236}">
                <a16:creationId xmlns:a16="http://schemas.microsoft.com/office/drawing/2014/main" id="{36707845-9607-8D01-3D8A-DFBDA32C6A0A}"/>
              </a:ext>
              <a:ext uri="{C183D7F6-B498-43B3-948B-1728B52AA6E4}">
                <adec:decorative xmlns:adec="http://schemas.microsoft.com/office/drawing/2017/decorative" val="0"/>
              </a:ext>
            </a:extLst>
          </p:cNvPr>
          <p:cNvSpPr txBox="1"/>
          <p:nvPr/>
        </p:nvSpPr>
        <p:spPr>
          <a:xfrm>
            <a:off x="4635034" y="3350068"/>
            <a:ext cx="943890" cy="261610"/>
          </a:xfrm>
          <a:prstGeom prst="rect">
            <a:avLst/>
          </a:prstGeom>
          <a:solidFill>
            <a:srgbClr val="F9F9F9"/>
          </a:solidFill>
          <a:ln>
            <a:solidFill>
              <a:srgbClr val="F9F9F9"/>
            </a:solidFill>
          </a:ln>
        </p:spPr>
        <p:txBody>
          <a:bodyPr wrap="square" rtlCol="0">
            <a:spAutoFit/>
          </a:bodyPr>
          <a:lstStyle/>
          <a:p>
            <a:pPr algn="l" rtl="0"/>
            <a:r>
              <a:rPr lang="km" sz="1050" b="1" i="0" u="none" baseline="0">
                <a:solidFill>
                  <a:schemeClr val="bg2">
                    <a:lumMod val="25000"/>
                  </a:schemeClr>
                </a:solidFill>
                <a:latin typeface="Noto Sans Khmer" panose="020B0502040504020204" pitchFamily="34" charset="0"/>
                <a:cs typeface="Noto Sans Khmer" panose="020B0502040504020204" pitchFamily="34" charset="0"/>
              </a:rPr>
              <a:t>អ៊ីមែល៖</a:t>
            </a:r>
          </a:p>
        </p:txBody>
      </p:sp>
      <p:sp>
        <p:nvSpPr>
          <p:cNvPr id="31" name="TextBox 30">
            <a:extLst>
              <a:ext uri="{FF2B5EF4-FFF2-40B4-BE49-F238E27FC236}">
                <a16:creationId xmlns:a16="http://schemas.microsoft.com/office/drawing/2014/main" id="{4A3685B7-DBC7-9F60-C382-F94A71A2A912}"/>
              </a:ext>
              <a:ext uri="{C183D7F6-B498-43B3-948B-1728B52AA6E4}">
                <adec:decorative xmlns:adec="http://schemas.microsoft.com/office/drawing/2017/decorative" val="0"/>
              </a:ext>
            </a:extLst>
          </p:cNvPr>
          <p:cNvSpPr txBox="1"/>
          <p:nvPr/>
        </p:nvSpPr>
        <p:spPr>
          <a:xfrm>
            <a:off x="5648878" y="3382811"/>
            <a:ext cx="1719662" cy="261610"/>
          </a:xfrm>
          <a:prstGeom prst="rect">
            <a:avLst/>
          </a:prstGeom>
          <a:solidFill>
            <a:srgbClr val="FFFFFF"/>
          </a:solidFill>
          <a:ln>
            <a:noFill/>
          </a:ln>
        </p:spPr>
        <p:txBody>
          <a:bodyPr wrap="square" rtlCol="0">
            <a:spAutoFit/>
          </a:bodyPr>
          <a:lstStyle/>
          <a:p>
            <a:pPr algn="l" rtl="0"/>
            <a:r>
              <a:rPr lang="km" sz="1100" b="0" i="0" u="none" baseline="0">
                <a:solidFill>
                  <a:schemeClr val="bg2">
                    <a:lumMod val="25000"/>
                  </a:schemeClr>
                </a:solidFill>
                <a:latin typeface="Noto Sans Khmer" panose="020B0502040504020204" pitchFamily="34" charset="0"/>
                <a:cs typeface="Noto Sans Khmer" panose="020B0502040504020204" pitchFamily="34" charset="0"/>
              </a:rPr>
              <a:t>បញ្ចូលអ៊ីមែលរបស់អ្នក</a:t>
            </a:r>
          </a:p>
        </p:txBody>
      </p:sp>
      <p:sp>
        <p:nvSpPr>
          <p:cNvPr id="3" name="Rounded Rectangular Callout 9" descr="រូបថតអេក្រង់នៃទំព័រដើមរបស់ Family Portal ដែលអ្នកប្រើប្រាស់ដែលបានចុះឈ្មោះរួចអាចចូលទៅកាន់វិបផតថលបាន។">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អ្នកប្រើចាស់៖ </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បញ្ចូលអាសយដ្ឋាន</a:t>
            </a:r>
            <a:br>
              <a:rPr lang="en-US"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b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អ៊ីមែល និងពាក្យសម្ងាត់ដែលអ្នកបានចុះឈ្មោះ រួចចុច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Log In</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(ឡុកចូល)។ </a:t>
            </a:r>
          </a:p>
        </p:txBody>
      </p:sp>
      <p:sp>
        <p:nvSpPr>
          <p:cNvPr id="28" name="TextBox 27">
            <a:extLst>
              <a:ext uri="{FF2B5EF4-FFF2-40B4-BE49-F238E27FC236}">
                <a16:creationId xmlns:a16="http://schemas.microsoft.com/office/drawing/2014/main" id="{A80E6720-F0BA-F3EF-25D9-312674062FDF}"/>
              </a:ext>
              <a:ext uri="{C183D7F6-B498-43B3-948B-1728B52AA6E4}">
                <adec:decorative xmlns:adec="http://schemas.microsoft.com/office/drawing/2017/decorative" val="0"/>
              </a:ext>
            </a:extLst>
          </p:cNvPr>
          <p:cNvSpPr txBox="1"/>
          <p:nvPr/>
        </p:nvSpPr>
        <p:spPr>
          <a:xfrm>
            <a:off x="4635034" y="3946616"/>
            <a:ext cx="943890" cy="261610"/>
          </a:xfrm>
          <a:prstGeom prst="rect">
            <a:avLst/>
          </a:prstGeom>
          <a:solidFill>
            <a:srgbClr val="F9F9F9"/>
          </a:solidFill>
          <a:ln>
            <a:solidFill>
              <a:srgbClr val="F9F9F9"/>
            </a:solidFill>
          </a:ln>
        </p:spPr>
        <p:txBody>
          <a:bodyPr wrap="square" rtlCol="0">
            <a:spAutoFit/>
          </a:bodyPr>
          <a:lstStyle/>
          <a:p>
            <a:pPr algn="l" rtl="0"/>
            <a:r>
              <a:rPr lang="km" sz="1050" b="1" i="0" u="none" baseline="0">
                <a:solidFill>
                  <a:schemeClr val="bg2">
                    <a:lumMod val="25000"/>
                  </a:schemeClr>
                </a:solidFill>
                <a:latin typeface="Noto Sans Khmer" panose="020B0502040504020204" pitchFamily="34" charset="0"/>
                <a:cs typeface="Noto Sans Khmer" panose="020B0502040504020204" pitchFamily="34" charset="0"/>
              </a:rPr>
              <a:t>ពាក្យសម្ងាត់៖</a:t>
            </a:r>
          </a:p>
        </p:txBody>
      </p:sp>
      <p:sp>
        <p:nvSpPr>
          <p:cNvPr id="32" name="TextBox 31">
            <a:extLst>
              <a:ext uri="{FF2B5EF4-FFF2-40B4-BE49-F238E27FC236}">
                <a16:creationId xmlns:a16="http://schemas.microsoft.com/office/drawing/2014/main" id="{2C9137B8-2987-940E-21C8-F9F6241AFFAF}"/>
              </a:ext>
              <a:ext uri="{C183D7F6-B498-43B3-948B-1728B52AA6E4}">
                <adec:decorative xmlns:adec="http://schemas.microsoft.com/office/drawing/2017/decorative" val="0"/>
              </a:ext>
            </a:extLst>
          </p:cNvPr>
          <p:cNvSpPr txBox="1"/>
          <p:nvPr/>
        </p:nvSpPr>
        <p:spPr>
          <a:xfrm>
            <a:off x="5662137" y="3957402"/>
            <a:ext cx="1533180" cy="261610"/>
          </a:xfrm>
          <a:prstGeom prst="rect">
            <a:avLst/>
          </a:prstGeom>
          <a:solidFill>
            <a:srgbClr val="FFFFFF"/>
          </a:solidFill>
          <a:ln>
            <a:noFill/>
          </a:ln>
        </p:spPr>
        <p:txBody>
          <a:bodyPr wrap="square" rtlCol="0">
            <a:spAutoFit/>
          </a:bodyPr>
          <a:lstStyle/>
          <a:p>
            <a:pPr algn="l" rtl="0"/>
            <a:r>
              <a:rPr lang="km" sz="1050" b="0" i="0" u="none" baseline="0">
                <a:solidFill>
                  <a:schemeClr val="bg2">
                    <a:lumMod val="25000"/>
                  </a:schemeClr>
                </a:solidFill>
                <a:latin typeface="Noto Sans Khmer" panose="020B0502040504020204" pitchFamily="34" charset="0"/>
                <a:cs typeface="Noto Sans Khmer" panose="020B0502040504020204" pitchFamily="34" charset="0"/>
              </a:rPr>
              <a:t>បញ្ចូលពាក្យសម្ងាត់របស់អ្នក</a:t>
            </a:r>
          </a:p>
        </p:txBody>
      </p:sp>
      <p:sp>
        <p:nvSpPr>
          <p:cNvPr id="27" name="TextBox 26">
            <a:extLst>
              <a:ext uri="{FF2B5EF4-FFF2-40B4-BE49-F238E27FC236}">
                <a16:creationId xmlns:a16="http://schemas.microsoft.com/office/drawing/2014/main" id="{31DC463C-C06B-02B2-43DB-E63E3F4CE441}"/>
              </a:ext>
              <a:ext uri="{C183D7F6-B498-43B3-948B-1728B52AA6E4}">
                <adec:decorative xmlns:adec="http://schemas.microsoft.com/office/drawing/2017/decorative" val="0"/>
              </a:ext>
            </a:extLst>
          </p:cNvPr>
          <p:cNvSpPr txBox="1"/>
          <p:nvPr/>
        </p:nvSpPr>
        <p:spPr>
          <a:xfrm>
            <a:off x="4681882" y="4500842"/>
            <a:ext cx="1455160" cy="253916"/>
          </a:xfrm>
          <a:prstGeom prst="rect">
            <a:avLst/>
          </a:prstGeom>
          <a:solidFill>
            <a:srgbClr val="F9F9F9"/>
          </a:solidFill>
          <a:ln>
            <a:solidFill>
              <a:srgbClr val="F9F9F9"/>
            </a:solidFill>
          </a:ln>
        </p:spPr>
        <p:txBody>
          <a:bodyPr wrap="square" rtlCol="0">
            <a:spAutoFit/>
          </a:bodyPr>
          <a:lstStyle/>
          <a:p>
            <a:pPr algn="l" rtl="0"/>
            <a:r>
              <a:rPr lang="km" sz="1050" b="0" i="0" u="none" baseline="0">
                <a:solidFill>
                  <a:srgbClr val="224781"/>
                </a:solidFill>
                <a:latin typeface="Noto Sans Khmer" panose="020B0502040504020204" pitchFamily="34" charset="0"/>
                <a:cs typeface="Noto Sans Khmer" panose="020B0502040504020204" pitchFamily="34" charset="0"/>
              </a:rPr>
              <a:t>ភ្លេចពាក្យសម្ងាត់មែនទេ?</a:t>
            </a:r>
          </a:p>
        </p:txBody>
      </p:sp>
      <p:sp>
        <p:nvSpPr>
          <p:cNvPr id="33" name="TextBox 32">
            <a:extLst>
              <a:ext uri="{FF2B5EF4-FFF2-40B4-BE49-F238E27FC236}">
                <a16:creationId xmlns:a16="http://schemas.microsoft.com/office/drawing/2014/main" id="{74BE992F-0D5A-993B-1D5F-138DBAA39FB1}"/>
              </a:ext>
              <a:ext uri="{C183D7F6-B498-43B3-948B-1728B52AA6E4}">
                <adec:decorative xmlns:adec="http://schemas.microsoft.com/office/drawing/2017/decorative" val="0"/>
              </a:ext>
            </a:extLst>
          </p:cNvPr>
          <p:cNvSpPr txBox="1"/>
          <p:nvPr/>
        </p:nvSpPr>
        <p:spPr>
          <a:xfrm>
            <a:off x="6568440" y="4949555"/>
            <a:ext cx="800100" cy="246221"/>
          </a:xfrm>
          <a:prstGeom prst="rect">
            <a:avLst/>
          </a:prstGeom>
          <a:solidFill>
            <a:srgbClr val="757575"/>
          </a:solidFill>
          <a:ln>
            <a:noFill/>
          </a:ln>
        </p:spPr>
        <p:txBody>
          <a:bodyPr wrap="square" rtlCol="0">
            <a:spAutoFit/>
          </a:bodyPr>
          <a:lstStyle/>
          <a:p>
            <a:pPr algn="ctr" rtl="0"/>
            <a:r>
              <a:rPr lang="km" sz="1000" b="1" i="0" u="none" baseline="0">
                <a:solidFill>
                  <a:schemeClr val="bg1"/>
                </a:solidFill>
                <a:latin typeface="Noto Sans Khmer" panose="020B0502040504020204" pitchFamily="34" charset="0"/>
                <a:cs typeface="Noto Sans Khmer" panose="020B0502040504020204" pitchFamily="34" charset="0"/>
              </a:rPr>
              <a:t>ចូលគណនី</a:t>
            </a: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9" name="TextBox 38">
            <a:extLst>
              <a:ext uri="{FF2B5EF4-FFF2-40B4-BE49-F238E27FC236}">
                <a16:creationId xmlns:a16="http://schemas.microsoft.com/office/drawing/2014/main" id="{287DA7F4-333E-F66E-5846-EE13081C2B5C}"/>
              </a:ext>
              <a:ext uri="{C183D7F6-B498-43B3-948B-1728B52AA6E4}">
                <adec:decorative xmlns:adec="http://schemas.microsoft.com/office/drawing/2017/decorative" val="0"/>
              </a:ext>
            </a:extLst>
          </p:cNvPr>
          <p:cNvSpPr txBox="1"/>
          <p:nvPr/>
        </p:nvSpPr>
        <p:spPr>
          <a:xfrm>
            <a:off x="854870" y="6154676"/>
            <a:ext cx="1079853" cy="415498"/>
          </a:xfrm>
          <a:prstGeom prst="rect">
            <a:avLst/>
          </a:prstGeom>
          <a:noFill/>
          <a:ln>
            <a:noFill/>
          </a:ln>
        </p:spPr>
        <p:txBody>
          <a:bodyPr wrap="square" rtlCol="0">
            <a:spAutoFit/>
          </a:bodyPr>
          <a:lstStyle/>
          <a:p>
            <a:pPr algn="l" rtl="0"/>
            <a:r>
              <a:rPr lang="km" sz="1050" b="0" i="0" u="none" baseline="0">
                <a:solidFill>
                  <a:srgbClr val="224781"/>
                </a:solidFill>
                <a:latin typeface="Noto Sans Khmer" panose="020B0502040504020204" pitchFamily="34" charset="0"/>
                <a:cs typeface="Noto Sans Khmer" panose="020B0502040504020204" pitchFamily="34" charset="0"/>
              </a:rPr>
              <a:t>លក្ខខណ្ឌនៃការប្រើប្រាស់</a:t>
            </a: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5" name="TextBox 34">
            <a:extLst>
              <a:ext uri="{FF2B5EF4-FFF2-40B4-BE49-F238E27FC236}">
                <a16:creationId xmlns:a16="http://schemas.microsoft.com/office/drawing/2014/main" id="{C4006D5A-D3CA-63A4-D08C-51B694F92348}"/>
              </a:ext>
              <a:ext uri="{C183D7F6-B498-43B3-948B-1728B52AA6E4}">
                <adec:decorative xmlns:adec="http://schemas.microsoft.com/office/drawing/2017/decorative" val="0"/>
              </a:ext>
            </a:extLst>
          </p:cNvPr>
          <p:cNvSpPr txBox="1"/>
          <p:nvPr/>
        </p:nvSpPr>
        <p:spPr>
          <a:xfrm>
            <a:off x="1919456" y="6159628"/>
            <a:ext cx="1103806" cy="415498"/>
          </a:xfrm>
          <a:prstGeom prst="rect">
            <a:avLst/>
          </a:prstGeom>
          <a:noFill/>
          <a:ln>
            <a:noFill/>
          </a:ln>
        </p:spPr>
        <p:txBody>
          <a:bodyPr wrap="square" rtlCol="0">
            <a:spAutoFit/>
          </a:bodyPr>
          <a:lstStyle/>
          <a:p>
            <a:pPr algn="l" rtl="0"/>
            <a:r>
              <a:rPr lang="km" sz="1050" b="0" i="0" u="none" baseline="0">
                <a:solidFill>
                  <a:srgbClr val="224781"/>
                </a:solidFill>
                <a:latin typeface="Noto Sans Khmer" panose="020B0502040504020204" pitchFamily="34" charset="0"/>
                <a:cs typeface="Noto Sans Khmer" panose="020B0502040504020204" pitchFamily="34" charset="0"/>
              </a:rPr>
              <a:t>គោលការណ៍ភាព</a:t>
            </a:r>
            <a:br>
              <a:rPr lang="en-US" sz="1050" b="0" i="0" u="none" baseline="0">
                <a:solidFill>
                  <a:srgbClr val="224781"/>
                </a:solidFill>
                <a:latin typeface="Noto Sans Khmer" panose="020B0502040504020204" pitchFamily="34" charset="0"/>
                <a:cs typeface="Noto Sans Khmer" panose="020B0502040504020204" pitchFamily="34" charset="0"/>
              </a:rPr>
            </a:br>
            <a:r>
              <a:rPr lang="km" sz="1050" b="0" i="0" u="none" baseline="0">
                <a:solidFill>
                  <a:srgbClr val="224781"/>
                </a:solidFill>
                <a:latin typeface="Noto Sans Khmer" panose="020B0502040504020204" pitchFamily="34" charset="0"/>
                <a:cs typeface="Noto Sans Khmer" panose="020B0502040504020204" pitchFamily="34" charset="0"/>
              </a:rPr>
              <a:t>ឯកជន</a:t>
            </a: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7" name="TextBox 36">
            <a:extLst>
              <a:ext uri="{FF2B5EF4-FFF2-40B4-BE49-F238E27FC236}">
                <a16:creationId xmlns:a16="http://schemas.microsoft.com/office/drawing/2014/main" id="{D8FC8A13-0056-3698-CB6F-8C249FAD4B7D}"/>
              </a:ext>
              <a:ext uri="{C183D7F6-B498-43B3-948B-1728B52AA6E4}">
                <adec:decorative xmlns:adec="http://schemas.microsoft.com/office/drawing/2017/decorative" val="0"/>
              </a:ext>
            </a:extLst>
          </p:cNvPr>
          <p:cNvSpPr txBox="1"/>
          <p:nvPr/>
        </p:nvSpPr>
        <p:spPr>
          <a:xfrm>
            <a:off x="5810748" y="6132515"/>
            <a:ext cx="1079853" cy="253916"/>
          </a:xfrm>
          <a:prstGeom prst="rect">
            <a:avLst/>
          </a:prstGeom>
          <a:noFill/>
          <a:ln>
            <a:noFill/>
          </a:ln>
        </p:spPr>
        <p:txBody>
          <a:bodyPr wrap="square" rtlCol="0">
            <a:spAutoFit/>
          </a:bodyPr>
          <a:lstStyle/>
          <a:p>
            <a:pPr algn="l" rtl="0"/>
            <a:r>
              <a:rPr lang="km" sz="1050" b="0" i="1" u="none" baseline="0">
                <a:solidFill>
                  <a:srgbClr val="224781"/>
                </a:solidFill>
                <a:latin typeface="Noto Sans Khmer" panose="020B0502040504020204" pitchFamily="34" charset="0"/>
                <a:cs typeface="Noto Sans Khmer" panose="020B0502040504020204" pitchFamily="34" charset="0"/>
              </a:rPr>
              <a:t>ដំណើរការដោយ</a:t>
            </a:r>
          </a:p>
        </p:txBody>
      </p:sp>
      <p:sp>
        <p:nvSpPr>
          <p:cNvPr id="7" name="Slide Number Placeholder 6">
            <a:extLst>
              <a:ext uri="{FF2B5EF4-FFF2-40B4-BE49-F238E27FC236}">
                <a16:creationId xmlns:a16="http://schemas.microsoft.com/office/drawing/2014/main" id="{9C2BF58A-32EE-48BA-67AC-EF98D71B359C}"/>
              </a:ext>
              <a:ext uri="{C183D7F6-B498-43B3-948B-1728B52AA6E4}">
                <adec:decorative xmlns:adec="http://schemas.microsoft.com/office/drawing/2017/decorative" val="0"/>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4</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4" name="TextBox 13">
            <a:extLst>
              <a:ext uri="{FF2B5EF4-FFF2-40B4-BE49-F238E27FC236}">
                <a16:creationId xmlns:a16="http://schemas.microsoft.com/office/drawing/2014/main" id="{D4863883-2F20-7001-E9BB-832F5AF28611}"/>
              </a:ext>
              <a:ext uri="{C183D7F6-B498-43B3-948B-1728B52AA6E4}">
                <adec:decorative xmlns:adec="http://schemas.microsoft.com/office/drawing/2017/decorative" val="0"/>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rtl="0"/>
            <a:r>
              <a:rPr lang="km" sz="1000" b="0" i="0" u="none" baseline="0">
                <a:solidFill>
                  <a:srgbClr val="224781"/>
                </a:solidFill>
                <a:latin typeface="Noto Sans Khmer" panose="020B0502040504020204" pitchFamily="34" charset="0"/>
                <a:cs typeface="Noto Sans Khmer" panose="020B0502040504020204" pitchFamily="34" charset="0"/>
              </a:rPr>
              <a:t>En Español</a:t>
            </a:r>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 uri="{C183D7F6-B498-43B3-948B-1728B52AA6E4}">
                <adec:decorative xmlns:adec="http://schemas.microsoft.com/office/drawing/2017/decorative" val="0"/>
              </a:ext>
            </a:extLst>
          </p:cNvPr>
          <p:cNvSpPr>
            <a:spLocks noGrp="1"/>
          </p:cNvSpPr>
          <p:nvPr>
            <p:ph type="title"/>
          </p:nvPr>
        </p:nvSpPr>
        <p:spPr>
          <a:xfrm>
            <a:off x="12359" y="134394"/>
            <a:ext cx="10515600" cy="624734"/>
          </a:xfrm>
        </p:spPr>
        <p:txBody>
          <a:bodyPr>
            <a:normAutofit fontScale="90000"/>
          </a:bodyPr>
          <a:lstStyle/>
          <a:p>
            <a:pPr algn="l" rtl="0"/>
            <a:r>
              <a:rPr lang="km" sz="5300" b="0" i="0" u="none" baseline="0" dirty="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ការចាប់ផ្តើម៖ ការមើលជាភាសាអេស្ប៉ាញ</a:t>
            </a:r>
          </a:p>
        </p:txBody>
      </p:sp>
      <p:pic>
        <p:nvPicPr>
          <p:cNvPr id="9" name="Picture 8" descr="រូបថតអេក្រង់នៃទំព័រដើមអំពីផតថលគ្រួសារ ដោយគូសបញ្ជាក់អំពីកន្លែងដែលអ្នកប្រើអាចជ្រើសរើស En Espanol ដើម្បីមើលផតថលគ្រួសាររបស់ MCAS ជាភាសាអេស្ប៉ាញ។">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17" name="TextBox 16">
            <a:extLst>
              <a:ext uri="{FF2B5EF4-FFF2-40B4-BE49-F238E27FC236}">
                <a16:creationId xmlns:a16="http://schemas.microsoft.com/office/drawing/2014/main" id="{88C0E198-411B-9428-C7B1-2EC4BD7E8D50}"/>
              </a:ext>
              <a:ext uri="{C183D7F6-B498-43B3-948B-1728B52AA6E4}">
                <adec:decorative xmlns:adec="http://schemas.microsoft.com/office/drawing/2017/decorative" val="0"/>
              </a:ext>
            </a:extLst>
          </p:cNvPr>
          <p:cNvSpPr txBox="1"/>
          <p:nvPr/>
        </p:nvSpPr>
        <p:spPr>
          <a:xfrm>
            <a:off x="1853425" y="1251376"/>
            <a:ext cx="2151322" cy="246221"/>
          </a:xfrm>
          <a:prstGeom prst="rect">
            <a:avLst/>
          </a:prstGeom>
          <a:noFill/>
          <a:ln>
            <a:noFill/>
          </a:ln>
        </p:spPr>
        <p:txBody>
          <a:bodyPr wrap="square" rtlCol="0">
            <a:spAutoFit/>
          </a:bodyPr>
          <a:lstStyle/>
          <a:p>
            <a:pPr algn="l" rtl="0"/>
            <a:r>
              <a:rPr lang="km" sz="1000" b="0" i="0" u="none" baseline="0">
                <a:latin typeface="Aptos Slab Light" panose="020F05020202040A0204" pitchFamily="34" charset="0"/>
                <a:cs typeface="Noto Sans Khmer" panose="020B0502040504020204" pitchFamily="34" charset="0"/>
              </a:rPr>
              <a:t>នាយកដ្ឋានអប់រំបឋមសិក្សា និងមធ្យមសិក្សា</a:t>
            </a:r>
          </a:p>
        </p:txBody>
      </p:sp>
      <p:sp>
        <p:nvSpPr>
          <p:cNvPr id="14" name="TextBox 13">
            <a:extLst>
              <a:ext uri="{FF2B5EF4-FFF2-40B4-BE49-F238E27FC236}">
                <a16:creationId xmlns:a16="http://schemas.microsoft.com/office/drawing/2014/main" id="{1626AB4C-C2B5-49CC-1ABA-8C92604ADE9D}"/>
              </a:ext>
              <a:ext uri="{C183D7F6-B498-43B3-948B-1728B52AA6E4}">
                <adec:decorative xmlns:adec="http://schemas.microsoft.com/office/drawing/2017/decorative" val="0"/>
              </a:ext>
            </a:extLst>
          </p:cNvPr>
          <p:cNvSpPr txBox="1"/>
          <p:nvPr/>
        </p:nvSpPr>
        <p:spPr>
          <a:xfrm>
            <a:off x="4078204" y="1228703"/>
            <a:ext cx="1758990" cy="369332"/>
          </a:xfrm>
          <a:prstGeom prst="rect">
            <a:avLst/>
          </a:prstGeom>
          <a:solidFill>
            <a:srgbClr val="FFFFFF"/>
          </a:solidFill>
          <a:ln>
            <a:noFill/>
          </a:ln>
        </p:spPr>
        <p:txBody>
          <a:bodyPr wrap="square" rtlCol="0">
            <a:spAutoFit/>
          </a:bodyPr>
          <a:lstStyle/>
          <a:p>
            <a:pPr algn="l" rtl="0"/>
            <a:r>
              <a:rPr lang="km" sz="900" b="1" i="1" u="none" baseline="0">
                <a:solidFill>
                  <a:srgbClr val="224781"/>
                </a:solidFill>
                <a:latin typeface="Noto Sans Khmer" panose="020B0502040504020204" pitchFamily="34" charset="0"/>
                <a:cs typeface="Noto Sans Khmer" panose="020B0502040504020204" pitchFamily="34" charset="0"/>
              </a:rPr>
              <a:t>ចូលគណនីដើម្បីមើលលទ្ធផល MCAS របស់សិស្សអ្នក</a:t>
            </a:r>
          </a:p>
        </p:txBody>
      </p:sp>
      <p:sp>
        <p:nvSpPr>
          <p:cNvPr id="11" name="TextBox 10">
            <a:extLst>
              <a:ext uri="{FF2B5EF4-FFF2-40B4-BE49-F238E27FC236}">
                <a16:creationId xmlns:a16="http://schemas.microsoft.com/office/drawing/2014/main" id="{D5A136A7-36B6-A882-1D3B-3F03BB2D5DFC}"/>
              </a:ext>
              <a:ext uri="{C183D7F6-B498-43B3-948B-1728B52AA6E4}">
                <adec:decorative xmlns:adec="http://schemas.microsoft.com/office/drawing/2017/decorative" val="0"/>
              </a:ext>
            </a:extLst>
          </p:cNvPr>
          <p:cNvSpPr txBox="1"/>
          <p:nvPr/>
        </p:nvSpPr>
        <p:spPr>
          <a:xfrm>
            <a:off x="349880" y="1962149"/>
            <a:ext cx="1870243" cy="307777"/>
          </a:xfrm>
          <a:prstGeom prst="rect">
            <a:avLst/>
          </a:prstGeom>
          <a:solidFill>
            <a:srgbClr val="F9F9F9"/>
          </a:solidFill>
          <a:ln>
            <a:noFill/>
          </a:ln>
        </p:spPr>
        <p:txBody>
          <a:bodyPr wrap="square" rtlCol="0">
            <a:spAutoFit/>
          </a:bodyPr>
          <a:lstStyle/>
          <a:p>
            <a:pPr algn="l" rtl="0"/>
            <a:r>
              <a:rPr lang="km" sz="1400" b="0" i="0" u="none" baseline="0" dirty="0">
                <a:solidFill>
                  <a:schemeClr val="bg2">
                    <a:lumMod val="25000"/>
                  </a:schemeClr>
                </a:solidFill>
                <a:latin typeface="Noto Sans Khmer" panose="020B0502040504020204" pitchFamily="34" charset="0"/>
                <a:cs typeface="Noto Sans Khmer" panose="020B0502040504020204" pitchFamily="34" charset="0"/>
              </a:rPr>
              <a:t>អ្នកប្រើប្រាស់ជាលើកដំបូង</a:t>
            </a:r>
          </a:p>
        </p:txBody>
      </p:sp>
      <p:sp>
        <p:nvSpPr>
          <p:cNvPr id="4" name="TextBox 3">
            <a:extLst>
              <a:ext uri="{FF2B5EF4-FFF2-40B4-BE49-F238E27FC236}">
                <a16:creationId xmlns:a16="http://schemas.microsoft.com/office/drawing/2014/main" id="{E2E05F1E-BF6A-676A-E957-671539141DEB}"/>
              </a:ext>
              <a:ext uri="{C183D7F6-B498-43B3-948B-1728B52AA6E4}">
                <adec:decorative xmlns:adec="http://schemas.microsoft.com/office/drawing/2017/decorative" val="0"/>
              </a:ext>
            </a:extLst>
          </p:cNvPr>
          <p:cNvSpPr txBox="1"/>
          <p:nvPr/>
        </p:nvSpPr>
        <p:spPr>
          <a:xfrm>
            <a:off x="422191" y="2567314"/>
            <a:ext cx="2595344" cy="369332"/>
          </a:xfrm>
          <a:prstGeom prst="rect">
            <a:avLst/>
          </a:prstGeom>
          <a:solidFill>
            <a:srgbClr val="F9F9F9"/>
          </a:solidFill>
          <a:ln>
            <a:solidFill>
              <a:srgbClr val="F9F9F9"/>
            </a:solidFill>
          </a:ln>
        </p:spPr>
        <p:txBody>
          <a:bodyPr wrap="square" rtlCol="0">
            <a:spAutoFit/>
          </a:bodyPr>
          <a:lstStyle/>
          <a:p>
            <a:pPr algn="l" rtl="0"/>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បញ្ចូលលេខកូដចុះឈ្មោះសិស្សរបស់អ្នក និង</a:t>
            </a:r>
            <a:br>
              <a:rPr lang="en-US" sz="900" b="0" i="0" u="none" baseline="0" dirty="0">
                <a:solidFill>
                  <a:schemeClr val="bg2">
                    <a:lumMod val="25000"/>
                  </a:schemeClr>
                </a:solidFill>
                <a:latin typeface="Noto Sans Khmer" panose="020B0502040504020204" pitchFamily="34" charset="0"/>
                <a:cs typeface="Noto Sans Khmer" panose="020B0502040504020204" pitchFamily="34" charset="0"/>
              </a:rPr>
            </a:br>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ថ្ងៃខែឆ្នាំកំណើត។</a:t>
            </a:r>
          </a:p>
        </p:txBody>
      </p:sp>
      <p:sp>
        <p:nvSpPr>
          <p:cNvPr id="18" name="TextBox 17">
            <a:extLst>
              <a:ext uri="{FF2B5EF4-FFF2-40B4-BE49-F238E27FC236}">
                <a16:creationId xmlns:a16="http://schemas.microsoft.com/office/drawing/2014/main" id="{1C9F101A-3A37-9B82-1460-42C101050116}"/>
              </a:ext>
              <a:ext uri="{C183D7F6-B498-43B3-948B-1728B52AA6E4}">
                <adec:decorative xmlns:adec="http://schemas.microsoft.com/office/drawing/2017/decorative" val="0"/>
              </a:ext>
            </a:extLst>
          </p:cNvPr>
          <p:cNvSpPr txBox="1"/>
          <p:nvPr/>
        </p:nvSpPr>
        <p:spPr>
          <a:xfrm>
            <a:off x="383882" y="3010118"/>
            <a:ext cx="1321093" cy="230832"/>
          </a:xfrm>
          <a:prstGeom prst="rect">
            <a:avLst/>
          </a:prstGeom>
          <a:solidFill>
            <a:srgbClr val="F9F9F9"/>
          </a:solidFill>
          <a:ln>
            <a:solidFill>
              <a:srgbClr val="F9F9F9"/>
            </a:solidFill>
          </a:ln>
        </p:spPr>
        <p:txBody>
          <a:bodyPr wrap="square" rtlCol="0">
            <a:spAutoFit/>
          </a:bodyPr>
          <a:lstStyle/>
          <a:p>
            <a:pPr algn="l" rtl="0"/>
            <a:r>
              <a:rPr lang="km" sz="900" b="1" i="0" u="none" baseline="0" dirty="0">
                <a:solidFill>
                  <a:schemeClr val="bg2">
                    <a:lumMod val="25000"/>
                  </a:schemeClr>
                </a:solidFill>
                <a:latin typeface="Noto Sans Khmer" panose="020B0502040504020204" pitchFamily="34" charset="0"/>
                <a:cs typeface="Noto Sans Khmer" panose="020B0502040504020204" pitchFamily="34" charset="0"/>
              </a:rPr>
              <a:t>លេខកូដចុះឈ្មោះ៖</a:t>
            </a:r>
          </a:p>
        </p:txBody>
      </p:sp>
      <p:sp>
        <p:nvSpPr>
          <p:cNvPr id="19" name="TextBox 18">
            <a:extLst>
              <a:ext uri="{FF2B5EF4-FFF2-40B4-BE49-F238E27FC236}">
                <a16:creationId xmlns:a16="http://schemas.microsoft.com/office/drawing/2014/main" id="{B7C9BE4E-26CD-CCAF-F6A7-2A42213EB901}"/>
              </a:ext>
              <a:ext uri="{C183D7F6-B498-43B3-948B-1728B52AA6E4}">
                <adec:decorative xmlns:adec="http://schemas.microsoft.com/office/drawing/2017/decorative" val="0"/>
              </a:ext>
            </a:extLst>
          </p:cNvPr>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pPr algn="l" rtl="0"/>
            <a:r>
              <a:rPr lang="km" sz="900" b="0" i="0" u="none" baseline="0" dirty="0">
                <a:solidFill>
                  <a:schemeClr val="bg2">
                    <a:lumMod val="25000"/>
                  </a:schemeClr>
                </a:solidFill>
                <a:latin typeface="Noto Sans Khmer" panose="020B0502040504020204" pitchFamily="34" charset="0"/>
                <a:cs typeface="Noto Sans Khmer" panose="020B0502040504020204" pitchFamily="34" charset="0"/>
              </a:rPr>
              <a:t>លេខកូដចុះឈ្មោះមាន 12 តួអក្សរ</a:t>
            </a:r>
          </a:p>
        </p:txBody>
      </p:sp>
      <p:sp>
        <p:nvSpPr>
          <p:cNvPr id="20" name="TextBox 19">
            <a:extLst>
              <a:ext uri="{FF2B5EF4-FFF2-40B4-BE49-F238E27FC236}">
                <a16:creationId xmlns:a16="http://schemas.microsoft.com/office/drawing/2014/main" id="{B91DA335-5088-0528-F385-A1B383ADDEFB}"/>
              </a:ext>
              <a:ext uri="{C183D7F6-B498-43B3-948B-1728B52AA6E4}">
                <adec:decorative xmlns:adec="http://schemas.microsoft.com/office/drawing/2017/decorative" val="0"/>
              </a:ext>
            </a:extLst>
          </p:cNvPr>
          <p:cNvSpPr txBox="1"/>
          <p:nvPr/>
        </p:nvSpPr>
        <p:spPr>
          <a:xfrm>
            <a:off x="422191" y="3755836"/>
            <a:ext cx="933974" cy="230832"/>
          </a:xfrm>
          <a:prstGeom prst="rect">
            <a:avLst/>
          </a:prstGeom>
          <a:solidFill>
            <a:srgbClr val="F9F9F9"/>
          </a:solidFill>
          <a:ln>
            <a:solidFill>
              <a:srgbClr val="F9F9F9"/>
            </a:solidFill>
          </a:ln>
        </p:spPr>
        <p:txBody>
          <a:bodyPr wrap="square" rtlCol="0">
            <a:spAutoFit/>
          </a:bodyPr>
          <a:lstStyle/>
          <a:p>
            <a:pPr algn="l" rtl="0"/>
            <a:r>
              <a:rPr lang="km" sz="900" b="1" i="0" u="none" baseline="0" dirty="0">
                <a:solidFill>
                  <a:schemeClr val="bg2">
                    <a:lumMod val="25000"/>
                  </a:schemeClr>
                </a:solidFill>
                <a:latin typeface="Noto Sans Khmer" panose="020B0502040504020204" pitchFamily="34" charset="0"/>
                <a:cs typeface="Noto Sans Khmer" panose="020B0502040504020204" pitchFamily="34" charset="0"/>
              </a:rPr>
              <a:t>ថ្ងៃខែឆ្នាំកំណើត៖</a:t>
            </a:r>
          </a:p>
        </p:txBody>
      </p:sp>
      <p:sp>
        <p:nvSpPr>
          <p:cNvPr id="21" name="TextBox 20">
            <a:extLst>
              <a:ext uri="{FF2B5EF4-FFF2-40B4-BE49-F238E27FC236}">
                <a16:creationId xmlns:a16="http://schemas.microsoft.com/office/drawing/2014/main" id="{E7F89710-EDD5-AE94-6F09-5534092D3D81}"/>
              </a:ext>
              <a:ext uri="{C183D7F6-B498-43B3-948B-1728B52AA6E4}">
                <adec:decorative xmlns:adec="http://schemas.microsoft.com/office/drawing/2017/decorative" val="0"/>
              </a:ext>
            </a:extLst>
          </p:cNvPr>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ខែ</a:t>
            </a: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27" name="TextBox 26">
            <a:extLst>
              <a:ext uri="{FF2B5EF4-FFF2-40B4-BE49-F238E27FC236}">
                <a16:creationId xmlns:a16="http://schemas.microsoft.com/office/drawing/2014/main" id="{F42311C6-45B8-C14B-2D2A-DE9006E6661B}"/>
              </a:ext>
              <a:ext uri="{C183D7F6-B498-43B3-948B-1728B52AA6E4}">
                <adec:decorative xmlns:adec="http://schemas.microsoft.com/office/drawing/2017/decorative" val="0"/>
              </a:ext>
            </a:extLst>
          </p:cNvPr>
          <p:cNvSpPr txBox="1"/>
          <p:nvPr/>
        </p:nvSpPr>
        <p:spPr>
          <a:xfrm>
            <a:off x="383882" y="4223161"/>
            <a:ext cx="2123865" cy="338554"/>
          </a:xfrm>
          <a:prstGeom prst="rect">
            <a:avLst/>
          </a:prstGeom>
          <a:noFill/>
          <a:ln>
            <a:noFill/>
          </a:ln>
        </p:spPr>
        <p:txBody>
          <a:bodyPr wrap="square" rtlCol="0">
            <a:spAutoFit/>
          </a:bodyPr>
          <a:lstStyle/>
          <a:p>
            <a:pPr algn="l" rtl="0"/>
            <a:r>
              <a:rPr lang="km" sz="800" b="0" i="0" u="none" baseline="0" dirty="0">
                <a:solidFill>
                  <a:srgbClr val="224781"/>
                </a:solidFill>
                <a:latin typeface="Noto Sans Khmer" panose="020B0502040504020204" pitchFamily="34" charset="0"/>
                <a:cs typeface="Noto Sans Khmer" panose="020B0502040504020204" pitchFamily="34" charset="0"/>
              </a:rPr>
              <a:t>តើលេខកូដចុះឈ្មោះរបស់ខ្ញុំនៅឯណា?</a:t>
            </a:r>
            <a:br>
              <a:rPr lang="km" sz="800" dirty="0">
                <a:solidFill>
                  <a:srgbClr val="224781"/>
                </a:solidFill>
                <a:latin typeface="Noto Sans Khmer" panose="020B0502040504020204" pitchFamily="34" charset="0"/>
                <a:cs typeface="Noto Sans Khmer" panose="020B0502040504020204" pitchFamily="34" charset="0"/>
              </a:rPr>
            </a:br>
            <a:r>
              <a:rPr lang="km" sz="800" b="0" i="0" u="none" baseline="0" dirty="0">
                <a:solidFill>
                  <a:srgbClr val="224781"/>
                </a:solidFill>
                <a:latin typeface="Noto Sans Khmer" panose="020B0502040504020204" pitchFamily="34" charset="0"/>
                <a:cs typeface="Noto Sans Khmer" panose="020B0502040504020204" pitchFamily="34" charset="0"/>
              </a:rPr>
              <a:t>ធនធានសម្រាប់គ្រួសារ</a:t>
            </a:r>
          </a:p>
        </p:txBody>
      </p:sp>
      <p:sp>
        <p:nvSpPr>
          <p:cNvPr id="24" name="TextBox 23">
            <a:extLst>
              <a:ext uri="{FF2B5EF4-FFF2-40B4-BE49-F238E27FC236}">
                <a16:creationId xmlns:a16="http://schemas.microsoft.com/office/drawing/2014/main" id="{F7A8F17A-40E6-B1ED-5B32-A7A020885DFE}"/>
              </a:ext>
              <a:ext uri="{C183D7F6-B498-43B3-948B-1728B52AA6E4}">
                <adec:decorative xmlns:adec="http://schemas.microsoft.com/office/drawing/2017/decorative" val="0"/>
              </a:ext>
            </a:extLst>
          </p:cNvPr>
          <p:cNvSpPr txBox="1"/>
          <p:nvPr/>
        </p:nvSpPr>
        <p:spPr>
          <a:xfrm>
            <a:off x="2398770" y="4430449"/>
            <a:ext cx="562961" cy="200055"/>
          </a:xfrm>
          <a:prstGeom prst="rect">
            <a:avLst/>
          </a:prstGeom>
          <a:solidFill>
            <a:srgbClr val="757575"/>
          </a:solidFill>
          <a:ln>
            <a:noFill/>
          </a:ln>
        </p:spPr>
        <p:txBody>
          <a:bodyPr wrap="square" rtlCol="0">
            <a:spAutoFit/>
          </a:bodyPr>
          <a:lstStyle/>
          <a:p>
            <a:pPr algn="ctr" rtl="0"/>
            <a:r>
              <a:rPr lang="km" sz="700" b="1" i="0" u="none" baseline="0">
                <a:solidFill>
                  <a:schemeClr val="bg1"/>
                </a:solidFill>
                <a:latin typeface="Noto Sans Khmer" panose="020B0502040504020204" pitchFamily="34" charset="0"/>
                <a:cs typeface="Noto Sans Khmer" panose="020B0502040504020204" pitchFamily="34" charset="0"/>
              </a:rPr>
              <a:t>ចាប់ផ្តើម</a:t>
            </a: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1" name="TextBox 30">
            <a:extLst>
              <a:ext uri="{FF2B5EF4-FFF2-40B4-BE49-F238E27FC236}">
                <a16:creationId xmlns:a16="http://schemas.microsoft.com/office/drawing/2014/main" id="{87747455-C7E7-43B0-97EC-07ED8B7E8D74}"/>
              </a:ext>
              <a:ext uri="{C183D7F6-B498-43B3-948B-1728B52AA6E4}">
                <adec:decorative xmlns:adec="http://schemas.microsoft.com/office/drawing/2017/decorative" val="0"/>
              </a:ext>
            </a:extLst>
          </p:cNvPr>
          <p:cNvSpPr txBox="1"/>
          <p:nvPr/>
        </p:nvSpPr>
        <p:spPr>
          <a:xfrm>
            <a:off x="3354566" y="2671239"/>
            <a:ext cx="1915594" cy="230832"/>
          </a:xfrm>
          <a:prstGeom prst="rect">
            <a:avLst/>
          </a:prstGeom>
          <a:solidFill>
            <a:srgbClr val="F9F9F9"/>
          </a:solidFill>
          <a:ln>
            <a:solidFill>
              <a:srgbClr val="F9F9F9"/>
            </a:solid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បញ្ចូលអ៊ីមែល និងពាក្យសម្ងាត់របស់អ្នក។</a:t>
            </a:r>
          </a:p>
        </p:txBody>
      </p:sp>
      <p:sp>
        <p:nvSpPr>
          <p:cNvPr id="3" name="Rounded Rectangular Callout 9" descr="រូបថតអេក្រង់នៃទំព័រដើមរបស់ Family Portal ដែលអ្នកប្រើប្រាស់ដែលបានចុះឈ្មោះរួចអាចចូលទៅកាន់វិបផតថលបាន។">
            <a:extLst>
              <a:ext uri="{FF2B5EF4-FFF2-40B4-BE49-F238E27FC236}">
                <a16:creationId xmlns:a16="http://schemas.microsoft.com/office/drawing/2014/main" id="{7CA82D80-E344-637D-6D89-E8B5D07CAE6E}"/>
              </a:ext>
            </a:extLst>
          </p:cNvPr>
          <p:cNvSpPr/>
          <p:nvPr/>
        </p:nvSpPr>
        <p:spPr>
          <a:xfrm>
            <a:off x="1809995" y="3065721"/>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ជ្រើសរើសតំណ </a:t>
            </a:r>
            <a:r>
              <a:rPr lang="km" b="1"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En Espa</a:t>
            </a:r>
            <a:r>
              <a:rPr lang="km"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ដើម្បីមើល MCAS Family Portal ជាភាសា</a:t>
            </a:r>
            <a:br>
              <a:rPr lang="en-US"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br>
            <a:r>
              <a:rPr lang="km"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អេស្ប៉ាញ។ </a:t>
            </a:r>
          </a:p>
        </p:txBody>
      </p:sp>
      <p:sp>
        <p:nvSpPr>
          <p:cNvPr id="13" name="TextBox 12">
            <a:extLst>
              <a:ext uri="{FF2B5EF4-FFF2-40B4-BE49-F238E27FC236}">
                <a16:creationId xmlns:a16="http://schemas.microsoft.com/office/drawing/2014/main" id="{F9437DEB-F03F-1932-C6A0-EB8FCDA429F7}"/>
              </a:ext>
              <a:ext uri="{C183D7F6-B498-43B3-948B-1728B52AA6E4}">
                <adec:decorative xmlns:adec="http://schemas.microsoft.com/office/drawing/2017/decorative" val="0"/>
              </a:ext>
            </a:extLst>
          </p:cNvPr>
          <p:cNvSpPr txBox="1"/>
          <p:nvPr/>
        </p:nvSpPr>
        <p:spPr>
          <a:xfrm>
            <a:off x="3354565" y="1962148"/>
            <a:ext cx="1978934" cy="307777"/>
          </a:xfrm>
          <a:prstGeom prst="rect">
            <a:avLst/>
          </a:prstGeom>
          <a:solidFill>
            <a:srgbClr val="F9F9F9"/>
          </a:solidFill>
          <a:ln>
            <a:noFill/>
          </a:ln>
        </p:spPr>
        <p:txBody>
          <a:bodyPr wrap="square" rtlCol="0">
            <a:spAutoFit/>
          </a:bodyPr>
          <a:lstStyle/>
          <a:p>
            <a:pPr algn="l" rtl="0"/>
            <a:r>
              <a:rPr lang="km" sz="1400" b="0" i="0" u="none" baseline="0">
                <a:solidFill>
                  <a:schemeClr val="bg2">
                    <a:lumMod val="25000"/>
                  </a:schemeClr>
                </a:solidFill>
                <a:latin typeface="Noto Sans Khmer" panose="020B0502040504020204" pitchFamily="34" charset="0"/>
                <a:cs typeface="Noto Sans Khmer" panose="020B0502040504020204" pitchFamily="34" charset="0"/>
              </a:rPr>
              <a:t>អ្នកប្រើប្រាស់ដែលមានស្រាប់</a:t>
            </a:r>
          </a:p>
        </p:txBody>
      </p:sp>
      <p:sp>
        <p:nvSpPr>
          <p:cNvPr id="15" name="TextBox 14">
            <a:extLst>
              <a:ext uri="{FF2B5EF4-FFF2-40B4-BE49-F238E27FC236}">
                <a16:creationId xmlns:a16="http://schemas.microsoft.com/office/drawing/2014/main" id="{F635359F-BE63-142E-A86F-6334398613D1}"/>
              </a:ext>
              <a:ext uri="{C183D7F6-B498-43B3-948B-1728B52AA6E4}">
                <adec:decorative xmlns:adec="http://schemas.microsoft.com/office/drawing/2017/decorative" val="0"/>
              </a:ext>
            </a:extLst>
          </p:cNvPr>
          <p:cNvSpPr txBox="1"/>
          <p:nvPr/>
        </p:nvSpPr>
        <p:spPr>
          <a:xfrm>
            <a:off x="5333499" y="1818850"/>
            <a:ext cx="863389" cy="215444"/>
          </a:xfrm>
          <a:prstGeom prst="rect">
            <a:avLst/>
          </a:prstGeom>
          <a:noFill/>
          <a:ln>
            <a:noFill/>
          </a:ln>
        </p:spPr>
        <p:txBody>
          <a:bodyPr wrap="square" rtlCol="0">
            <a:spAutoFit/>
          </a:bodyPr>
          <a:lstStyle/>
          <a:p>
            <a:pPr algn="r" rtl="0"/>
            <a:r>
              <a:rPr lang="km" sz="800" b="0" i="0" u="none" baseline="0">
                <a:solidFill>
                  <a:srgbClr val="224781"/>
                </a:solidFill>
                <a:latin typeface="Noto Sans Khmer" panose="020B0502040504020204" pitchFamily="34" charset="0"/>
                <a:cs typeface="Noto Sans Khmer" panose="020B0502040504020204" pitchFamily="34" charset="0"/>
              </a:rPr>
              <a:t>En Español</a:t>
            </a:r>
          </a:p>
        </p:txBody>
      </p:sp>
      <p:sp>
        <p:nvSpPr>
          <p:cNvPr id="34" name="TextBox 33">
            <a:extLst>
              <a:ext uri="{FF2B5EF4-FFF2-40B4-BE49-F238E27FC236}">
                <a16:creationId xmlns:a16="http://schemas.microsoft.com/office/drawing/2014/main" id="{84F7D68E-A803-24D9-4655-55C7A4198E8A}"/>
              </a:ext>
              <a:ext uri="{C183D7F6-B498-43B3-948B-1728B52AA6E4}">
                <adec:decorative xmlns:adec="http://schemas.microsoft.com/office/drawing/2017/decorative" val="0"/>
              </a:ext>
            </a:extLst>
          </p:cNvPr>
          <p:cNvSpPr txBox="1"/>
          <p:nvPr/>
        </p:nvSpPr>
        <p:spPr>
          <a:xfrm>
            <a:off x="4966315" y="4430450"/>
            <a:ext cx="613087" cy="200055"/>
          </a:xfrm>
          <a:prstGeom prst="rect">
            <a:avLst/>
          </a:prstGeom>
          <a:solidFill>
            <a:srgbClr val="757575"/>
          </a:solidFill>
          <a:ln>
            <a:noFill/>
          </a:ln>
        </p:spPr>
        <p:txBody>
          <a:bodyPr wrap="square" rtlCol="0">
            <a:spAutoFit/>
          </a:bodyPr>
          <a:lstStyle/>
          <a:p>
            <a:pPr algn="ctr" rtl="0"/>
            <a:r>
              <a:rPr lang="km" sz="700" b="1" i="0" u="none" baseline="0">
                <a:solidFill>
                  <a:schemeClr val="bg1"/>
                </a:solidFill>
                <a:latin typeface="Noto Sans Khmer" panose="020B0502040504020204" pitchFamily="34" charset="0"/>
                <a:cs typeface="Noto Sans Khmer" panose="020B0502040504020204" pitchFamily="34" charset="0"/>
              </a:rPr>
              <a:t>ចូលគណនី</a:t>
            </a: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35" name="TextBox 34">
            <a:extLst>
              <a:ext uri="{FF2B5EF4-FFF2-40B4-BE49-F238E27FC236}">
                <a16:creationId xmlns:a16="http://schemas.microsoft.com/office/drawing/2014/main" id="{3948CFDD-9CDD-B326-3387-CB4CFD9DA98F}"/>
              </a:ext>
              <a:ext uri="{C183D7F6-B498-43B3-948B-1728B52AA6E4}">
                <adec:decorative xmlns:adec="http://schemas.microsoft.com/office/drawing/2017/decorative" val="0"/>
              </a:ext>
            </a:extLst>
          </p:cNvPr>
          <p:cNvSpPr txBox="1"/>
          <p:nvPr/>
        </p:nvSpPr>
        <p:spPr>
          <a:xfrm>
            <a:off x="273680" y="5397681"/>
            <a:ext cx="866590" cy="338554"/>
          </a:xfrm>
          <a:prstGeom prst="rect">
            <a:avLst/>
          </a:prstGeom>
          <a:noFill/>
          <a:ln>
            <a:noFill/>
          </a:ln>
        </p:spPr>
        <p:txBody>
          <a:bodyPr wrap="square" rtlCol="0">
            <a:spAutoFit/>
          </a:bodyPr>
          <a:lstStyle/>
          <a:p>
            <a:pPr algn="l" rtl="0"/>
            <a:r>
              <a:rPr lang="km" sz="800" b="0" i="0" u="none" baseline="0" dirty="0">
                <a:solidFill>
                  <a:srgbClr val="224781"/>
                </a:solidFill>
                <a:latin typeface="Noto Sans Khmer" panose="020B0502040504020204" pitchFamily="34" charset="0"/>
                <a:cs typeface="Noto Sans Khmer" panose="020B0502040504020204" pitchFamily="34" charset="0"/>
              </a:rPr>
              <a:t>លក្ខខណ្ឌនៃការប្រើប្រាស់</a:t>
            </a: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5" y="5412012"/>
            <a:ext cx="555326" cy="2154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37" name="TextBox 36">
            <a:extLst>
              <a:ext uri="{FF2B5EF4-FFF2-40B4-BE49-F238E27FC236}">
                <a16:creationId xmlns:a16="http://schemas.microsoft.com/office/drawing/2014/main" id="{D9B5E51A-434C-6B39-251E-73E100F72E04}"/>
              </a:ext>
              <a:ext uri="{C183D7F6-B498-43B3-948B-1728B52AA6E4}">
                <adec:decorative xmlns:adec="http://schemas.microsoft.com/office/drawing/2017/decorative" val="0"/>
              </a:ext>
            </a:extLst>
          </p:cNvPr>
          <p:cNvSpPr txBox="1"/>
          <p:nvPr/>
        </p:nvSpPr>
        <p:spPr>
          <a:xfrm>
            <a:off x="1140270" y="5397679"/>
            <a:ext cx="793831" cy="338553"/>
          </a:xfrm>
          <a:prstGeom prst="rect">
            <a:avLst/>
          </a:prstGeom>
          <a:noFill/>
          <a:ln>
            <a:noFill/>
          </a:ln>
        </p:spPr>
        <p:txBody>
          <a:bodyPr wrap="square" rtlCol="0">
            <a:spAutoFit/>
          </a:bodyPr>
          <a:lstStyle/>
          <a:p>
            <a:pPr algn="l" rtl="0"/>
            <a:r>
              <a:rPr lang="km" sz="800" b="0" i="0" u="none" baseline="0">
                <a:solidFill>
                  <a:srgbClr val="224781"/>
                </a:solidFill>
                <a:latin typeface="Noto Sans Khmer" panose="020B0502040504020204" pitchFamily="34" charset="0"/>
                <a:cs typeface="Noto Sans Khmer" panose="020B0502040504020204" pitchFamily="34" charset="0"/>
              </a:rPr>
              <a:t>គោលការណ៍ភាពឯកជន</a:t>
            </a: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39" name="TextBox 38">
            <a:extLst>
              <a:ext uri="{FF2B5EF4-FFF2-40B4-BE49-F238E27FC236}">
                <a16:creationId xmlns:a16="http://schemas.microsoft.com/office/drawing/2014/main" id="{36DE34D0-3435-D0DD-A19A-5978F6082254}"/>
              </a:ext>
              <a:ext uri="{C183D7F6-B498-43B3-948B-1728B52AA6E4}">
                <adec:decorative xmlns:adec="http://schemas.microsoft.com/office/drawing/2017/decorative" val="0"/>
              </a:ext>
            </a:extLst>
          </p:cNvPr>
          <p:cNvSpPr txBox="1"/>
          <p:nvPr/>
        </p:nvSpPr>
        <p:spPr>
          <a:xfrm>
            <a:off x="4253646" y="5397679"/>
            <a:ext cx="1079853" cy="215444"/>
          </a:xfrm>
          <a:prstGeom prst="rect">
            <a:avLst/>
          </a:prstGeom>
          <a:noFill/>
          <a:ln>
            <a:noFill/>
          </a:ln>
        </p:spPr>
        <p:txBody>
          <a:bodyPr wrap="square" rtlCol="0">
            <a:spAutoFit/>
          </a:bodyPr>
          <a:lstStyle/>
          <a:p>
            <a:pPr algn="l" rtl="0"/>
            <a:r>
              <a:rPr lang="km" sz="800" b="0" i="1" u="none" baseline="0" dirty="0">
                <a:solidFill>
                  <a:srgbClr val="224781"/>
                </a:solidFill>
                <a:latin typeface="Noto Sans Khmer" panose="020B0502040504020204" pitchFamily="34" charset="0"/>
                <a:cs typeface="Noto Sans Khmer" panose="020B0502040504020204" pitchFamily="34" charset="0"/>
              </a:rPr>
              <a:t>ដំណើរការដោយ</a:t>
            </a:r>
          </a:p>
        </p:txBody>
      </p:sp>
      <p:pic>
        <p:nvPicPr>
          <p:cNvPr id="12" name="Picture 11" descr="រូបថតនៃទំព័រដើមអំពីផតថលគ្រួសារ ដែលត្រូវបានបកប្រែទៅជាភាសាអេស្ប៉ាញ។">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 uri="{C183D7F6-B498-43B3-948B-1728B52AA6E4}">
                <adec:decorative xmlns:adec="http://schemas.microsoft.com/office/drawing/2017/decorative" val="0"/>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5</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 uri="{C183D7F6-B498-43B3-948B-1728B52AA6E4}">
                <adec:decorative xmlns:adec="http://schemas.microsoft.com/office/drawing/2017/decorative" val="0"/>
              </a:ext>
            </a:extLst>
          </p:cNvPr>
          <p:cNvSpPr>
            <a:spLocks noGrp="1"/>
          </p:cNvSpPr>
          <p:nvPr>
            <p:ph type="title"/>
          </p:nvPr>
        </p:nvSpPr>
        <p:spPr>
          <a:xfrm>
            <a:off x="12359" y="135002"/>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ការកំណត់ពាក្យសម្ងាត់របស់អ្នកឡើងវិញ</a:t>
            </a:r>
          </a:p>
        </p:txBody>
      </p:sp>
      <p:pic>
        <p:nvPicPr>
          <p:cNvPr id="8" name="Picture 7" descr="រូបថតអេក្រង់នៃទំព័រដើមអំពីផតថលគ្រួសារ ដែលគូសបញ្ជាក់អំពីតំណភ្ជាប់ពាក្យសម្ងាត់ដែលបានភ្លេចជាមួយនឹងលេខមួយ។">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26" name="TextBox 25">
            <a:extLst>
              <a:ext uri="{FF2B5EF4-FFF2-40B4-BE49-F238E27FC236}">
                <a16:creationId xmlns:a16="http://schemas.microsoft.com/office/drawing/2014/main" id="{B7E0C989-0967-6384-A148-A0B220123C30}"/>
              </a:ext>
              <a:ext uri="{C183D7F6-B498-43B3-948B-1728B52AA6E4}">
                <adec:decorative xmlns:adec="http://schemas.microsoft.com/office/drawing/2017/decorative" val="0"/>
              </a:ext>
            </a:extLst>
          </p:cNvPr>
          <p:cNvSpPr txBox="1"/>
          <p:nvPr/>
        </p:nvSpPr>
        <p:spPr>
          <a:xfrm>
            <a:off x="1660130" y="1297266"/>
            <a:ext cx="2151322" cy="246221"/>
          </a:xfrm>
          <a:prstGeom prst="rect">
            <a:avLst/>
          </a:prstGeom>
          <a:noFill/>
          <a:ln>
            <a:noFill/>
          </a:ln>
        </p:spPr>
        <p:txBody>
          <a:bodyPr wrap="square" rtlCol="0">
            <a:spAutoFit/>
          </a:bodyPr>
          <a:lstStyle/>
          <a:p>
            <a:pPr algn="l" rtl="0"/>
            <a:r>
              <a:rPr lang="km" sz="1000" b="0" i="0" u="none" baseline="0">
                <a:latin typeface="Aptos Slab Light" panose="020F05020202040A0204" pitchFamily="34" charset="0"/>
                <a:cs typeface="Noto Sans Khmer" panose="020B0502040504020204" pitchFamily="34" charset="0"/>
              </a:rPr>
              <a:t>នាយកដ្ឋានអប់រំបឋមសិក្សា និងមធ្យមសិក្សា</a:t>
            </a:r>
          </a:p>
        </p:txBody>
      </p:sp>
      <p:sp>
        <p:nvSpPr>
          <p:cNvPr id="17" name="TextBox 16">
            <a:extLst>
              <a:ext uri="{FF2B5EF4-FFF2-40B4-BE49-F238E27FC236}">
                <a16:creationId xmlns:a16="http://schemas.microsoft.com/office/drawing/2014/main" id="{99878E6B-0E66-85A8-7EE0-B1E335B02E5F}"/>
              </a:ext>
              <a:ext uri="{C183D7F6-B498-43B3-948B-1728B52AA6E4}">
                <adec:decorative xmlns:adec="http://schemas.microsoft.com/office/drawing/2017/decorative" val="0"/>
              </a:ext>
            </a:extLst>
          </p:cNvPr>
          <p:cNvSpPr txBox="1"/>
          <p:nvPr/>
        </p:nvSpPr>
        <p:spPr>
          <a:xfrm>
            <a:off x="3884909" y="1274593"/>
            <a:ext cx="1758990" cy="369332"/>
          </a:xfrm>
          <a:prstGeom prst="rect">
            <a:avLst/>
          </a:prstGeom>
          <a:solidFill>
            <a:srgbClr val="FFFFFF"/>
          </a:solidFill>
          <a:ln>
            <a:noFill/>
          </a:ln>
        </p:spPr>
        <p:txBody>
          <a:bodyPr wrap="square" rtlCol="0">
            <a:spAutoFit/>
          </a:bodyPr>
          <a:lstStyle/>
          <a:p>
            <a:pPr algn="l" rtl="0"/>
            <a:r>
              <a:rPr lang="km" sz="900" b="1" i="1" u="none" baseline="0">
                <a:solidFill>
                  <a:srgbClr val="224781"/>
                </a:solidFill>
                <a:latin typeface="Noto Sans Khmer" panose="020B0502040504020204" pitchFamily="34" charset="0"/>
                <a:cs typeface="Noto Sans Khmer" panose="020B0502040504020204" pitchFamily="34" charset="0"/>
              </a:rPr>
              <a:t>ចូលគណនីដើម្បីមើលលទ្ធផល MCAS របស់សិស្សអ្នក</a:t>
            </a:r>
          </a:p>
        </p:txBody>
      </p:sp>
      <p:sp>
        <p:nvSpPr>
          <p:cNvPr id="9" name="TextBox 8">
            <a:extLst>
              <a:ext uri="{FF2B5EF4-FFF2-40B4-BE49-F238E27FC236}">
                <a16:creationId xmlns:a16="http://schemas.microsoft.com/office/drawing/2014/main" id="{885B3DBC-9DF7-1987-EEE4-5C71545F3F4F}"/>
              </a:ext>
              <a:ext uri="{C183D7F6-B498-43B3-948B-1728B52AA6E4}">
                <adec:decorative xmlns:adec="http://schemas.microsoft.com/office/drawing/2017/decorative" val="0"/>
              </a:ext>
            </a:extLst>
          </p:cNvPr>
          <p:cNvSpPr txBox="1"/>
          <p:nvPr/>
        </p:nvSpPr>
        <p:spPr>
          <a:xfrm>
            <a:off x="156585" y="1941364"/>
            <a:ext cx="1870243" cy="307777"/>
          </a:xfrm>
          <a:prstGeom prst="rect">
            <a:avLst/>
          </a:prstGeom>
          <a:solidFill>
            <a:srgbClr val="F9F9F9"/>
          </a:solidFill>
          <a:ln>
            <a:noFill/>
          </a:ln>
        </p:spPr>
        <p:txBody>
          <a:bodyPr wrap="square" rtlCol="0">
            <a:spAutoFit/>
          </a:bodyPr>
          <a:lstStyle/>
          <a:p>
            <a:pPr algn="l" rtl="0"/>
            <a:r>
              <a:rPr lang="km" sz="1400" b="0" i="0" u="none" baseline="0">
                <a:solidFill>
                  <a:schemeClr val="bg2">
                    <a:lumMod val="25000"/>
                  </a:schemeClr>
                </a:solidFill>
                <a:latin typeface="Noto Sans Khmer" panose="020B0502040504020204" pitchFamily="34" charset="0"/>
                <a:cs typeface="Noto Sans Khmer" panose="020B0502040504020204" pitchFamily="34" charset="0"/>
              </a:rPr>
              <a:t>អ្នកប្រើប្រាស់ជាលើកដំបូង</a:t>
            </a:r>
          </a:p>
        </p:txBody>
      </p:sp>
      <p:sp>
        <p:nvSpPr>
          <p:cNvPr id="7" name="TextBox 6">
            <a:extLst>
              <a:ext uri="{FF2B5EF4-FFF2-40B4-BE49-F238E27FC236}">
                <a16:creationId xmlns:a16="http://schemas.microsoft.com/office/drawing/2014/main" id="{FDB47A89-0B82-DF0F-DDAF-F7D37E321FBA}"/>
              </a:ext>
              <a:ext uri="{C183D7F6-B498-43B3-948B-1728B52AA6E4}">
                <adec:decorative xmlns:adec="http://schemas.microsoft.com/office/drawing/2017/decorative" val="0"/>
              </a:ext>
            </a:extLst>
          </p:cNvPr>
          <p:cNvSpPr txBox="1"/>
          <p:nvPr/>
        </p:nvSpPr>
        <p:spPr>
          <a:xfrm>
            <a:off x="230786" y="2583944"/>
            <a:ext cx="2595344" cy="369332"/>
          </a:xfrm>
          <a:prstGeom prst="rect">
            <a:avLst/>
          </a:prstGeom>
          <a:solidFill>
            <a:srgbClr val="F9F9F9"/>
          </a:solidFill>
          <a:ln>
            <a:solidFill>
              <a:srgbClr val="F9F9F9"/>
            </a:solid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បញ្ចូលលេខកូដចុះឈ្មោះសិស្សរបស់អ្នក និង</a:t>
            </a:r>
            <a:br>
              <a:rPr lang="en-US" sz="900" b="0" i="0" u="none" baseline="0">
                <a:solidFill>
                  <a:schemeClr val="bg2">
                    <a:lumMod val="25000"/>
                  </a:schemeClr>
                </a:solidFill>
                <a:latin typeface="Noto Sans Khmer" panose="020B0502040504020204" pitchFamily="34" charset="0"/>
                <a:cs typeface="Noto Sans Khmer" panose="020B0502040504020204" pitchFamily="34" charset="0"/>
              </a:rPr>
            </a:br>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ថ្ងៃខែឆ្នាំកំណើត។</a:t>
            </a:r>
          </a:p>
        </p:txBody>
      </p:sp>
      <p:sp>
        <p:nvSpPr>
          <p:cNvPr id="34" name="TextBox 33">
            <a:extLst>
              <a:ext uri="{FF2B5EF4-FFF2-40B4-BE49-F238E27FC236}">
                <a16:creationId xmlns:a16="http://schemas.microsoft.com/office/drawing/2014/main" id="{0180B34A-D391-ECFC-CB7C-BCD8CE896CC1}"/>
              </a:ext>
              <a:ext uri="{C183D7F6-B498-43B3-948B-1728B52AA6E4}">
                <adec:decorative xmlns:adec="http://schemas.microsoft.com/office/drawing/2017/decorative" val="0"/>
              </a:ext>
            </a:extLst>
          </p:cNvPr>
          <p:cNvSpPr txBox="1"/>
          <p:nvPr/>
        </p:nvSpPr>
        <p:spPr>
          <a:xfrm>
            <a:off x="228896" y="2989333"/>
            <a:ext cx="1321093" cy="230832"/>
          </a:xfrm>
          <a:prstGeom prst="rect">
            <a:avLst/>
          </a:prstGeom>
          <a:solidFill>
            <a:srgbClr val="F9F9F9"/>
          </a:solidFill>
          <a:ln>
            <a:solidFill>
              <a:srgbClr val="F9F9F9"/>
            </a:solidFill>
          </a:ln>
        </p:spPr>
        <p:txBody>
          <a:bodyPr wrap="square" rtlCol="0">
            <a:spAutoFit/>
          </a:bodyPr>
          <a:lstStyle/>
          <a:p>
            <a:pPr algn="l"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លេខកូដចុះឈ្មោះ៖</a:t>
            </a:r>
          </a:p>
        </p:txBody>
      </p:sp>
      <p:sp>
        <p:nvSpPr>
          <p:cNvPr id="35" name="TextBox 34">
            <a:extLst>
              <a:ext uri="{FF2B5EF4-FFF2-40B4-BE49-F238E27FC236}">
                <a16:creationId xmlns:a16="http://schemas.microsoft.com/office/drawing/2014/main" id="{A0E7129E-54D1-C12F-AABF-DABD532B2B70}"/>
              </a:ext>
              <a:ext uri="{C183D7F6-B498-43B3-948B-1728B52AA6E4}">
                <adec:decorative xmlns:adec="http://schemas.microsoft.com/office/drawing/2017/decorative" val="0"/>
              </a:ext>
            </a:extLst>
          </p:cNvPr>
          <p:cNvSpPr txBox="1"/>
          <p:nvPr/>
        </p:nvSpPr>
        <p:spPr>
          <a:xfrm>
            <a:off x="347061" y="3261891"/>
            <a:ext cx="1994325" cy="215444"/>
          </a:xfrm>
          <a:prstGeom prst="rect">
            <a:avLst/>
          </a:prstGeom>
          <a:solidFill>
            <a:srgbClr val="FFFFFF"/>
          </a:solidFill>
          <a:ln>
            <a:solidFill>
              <a:srgbClr val="F9F9F9"/>
            </a:solid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លេខកូដចុះឈ្មោះមាន 12 តួអក្សរ</a:t>
            </a:r>
          </a:p>
        </p:txBody>
      </p:sp>
      <p:sp>
        <p:nvSpPr>
          <p:cNvPr id="36" name="TextBox 35">
            <a:extLst>
              <a:ext uri="{FF2B5EF4-FFF2-40B4-BE49-F238E27FC236}">
                <a16:creationId xmlns:a16="http://schemas.microsoft.com/office/drawing/2014/main" id="{1614A4B0-9FDB-C367-E906-73F0C89AB226}"/>
              </a:ext>
              <a:ext uri="{C183D7F6-B498-43B3-948B-1728B52AA6E4}">
                <adec:decorative xmlns:adec="http://schemas.microsoft.com/office/drawing/2017/decorative" val="0"/>
              </a:ext>
            </a:extLst>
          </p:cNvPr>
          <p:cNvSpPr txBox="1"/>
          <p:nvPr/>
        </p:nvSpPr>
        <p:spPr>
          <a:xfrm>
            <a:off x="228896" y="3735051"/>
            <a:ext cx="933974" cy="230832"/>
          </a:xfrm>
          <a:prstGeom prst="rect">
            <a:avLst/>
          </a:prstGeom>
          <a:solidFill>
            <a:srgbClr val="F9F9F9"/>
          </a:solidFill>
          <a:ln>
            <a:solidFill>
              <a:srgbClr val="F9F9F9"/>
            </a:solidFill>
          </a:ln>
        </p:spPr>
        <p:txBody>
          <a:bodyPr wrap="square" rtlCol="0">
            <a:spAutoFit/>
          </a:bodyPr>
          <a:lstStyle/>
          <a:p>
            <a:pPr algn="l"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ថ្ងៃខែឆ្នាំកំណើត៖</a:t>
            </a: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7" name="TextBox 36">
            <a:extLst>
              <a:ext uri="{FF2B5EF4-FFF2-40B4-BE49-F238E27FC236}">
                <a16:creationId xmlns:a16="http://schemas.microsoft.com/office/drawing/2014/main" id="{93CA39BD-9432-1652-2EEB-DCA0D1C0B254}"/>
              </a:ext>
              <a:ext uri="{C183D7F6-B498-43B3-948B-1728B52AA6E4}">
                <adec:decorative xmlns:adec="http://schemas.microsoft.com/office/drawing/2017/decorative" val="0"/>
              </a:ext>
            </a:extLst>
          </p:cNvPr>
          <p:cNvSpPr txBox="1"/>
          <p:nvPr/>
        </p:nvSpPr>
        <p:spPr>
          <a:xfrm>
            <a:off x="1203470" y="3740954"/>
            <a:ext cx="418264" cy="200055"/>
          </a:xfrm>
          <a:prstGeom prst="rect">
            <a:avLst/>
          </a:prstGeom>
          <a:noFill/>
          <a:ln>
            <a:no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ខែ</a:t>
            </a:r>
          </a:p>
        </p:txBody>
      </p:sp>
      <p:sp>
        <p:nvSpPr>
          <p:cNvPr id="50" name="TextBox 49">
            <a:extLst>
              <a:ext uri="{FF2B5EF4-FFF2-40B4-BE49-F238E27FC236}">
                <a16:creationId xmlns:a16="http://schemas.microsoft.com/office/drawing/2014/main" id="{6446CE51-CF14-3071-8399-AD92A2EBD80A}"/>
              </a:ext>
              <a:ext uri="{C183D7F6-B498-43B3-948B-1728B52AA6E4}">
                <adec:decorative xmlns:adec="http://schemas.microsoft.com/office/drawing/2017/decorative" val="0"/>
              </a:ext>
            </a:extLst>
          </p:cNvPr>
          <p:cNvSpPr txBox="1"/>
          <p:nvPr/>
        </p:nvSpPr>
        <p:spPr>
          <a:xfrm>
            <a:off x="1694169" y="3750439"/>
            <a:ext cx="418264" cy="200055"/>
          </a:xfrm>
          <a:prstGeom prst="rect">
            <a:avLst/>
          </a:prstGeom>
          <a:noFill/>
          <a:ln>
            <a:no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ថ្ងៃ</a:t>
            </a:r>
          </a:p>
        </p:txBody>
      </p:sp>
      <p:sp>
        <p:nvSpPr>
          <p:cNvPr id="51" name="TextBox 50">
            <a:extLst>
              <a:ext uri="{FF2B5EF4-FFF2-40B4-BE49-F238E27FC236}">
                <a16:creationId xmlns:a16="http://schemas.microsoft.com/office/drawing/2014/main" id="{E8A41442-3D05-4271-0896-0FC18F9BD12B}"/>
              </a:ext>
              <a:ext uri="{C183D7F6-B498-43B3-948B-1728B52AA6E4}">
                <adec:decorative xmlns:adec="http://schemas.microsoft.com/office/drawing/2017/decorative" val="0"/>
              </a:ext>
            </a:extLst>
          </p:cNvPr>
          <p:cNvSpPr txBox="1"/>
          <p:nvPr/>
        </p:nvSpPr>
        <p:spPr>
          <a:xfrm>
            <a:off x="2225468" y="3750202"/>
            <a:ext cx="418264" cy="200055"/>
          </a:xfrm>
          <a:prstGeom prst="rect">
            <a:avLst/>
          </a:prstGeom>
          <a:noFill/>
          <a:ln>
            <a:no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ឆ្នាំ</a:t>
            </a: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41" name="TextBox 40">
            <a:extLst>
              <a:ext uri="{FF2B5EF4-FFF2-40B4-BE49-F238E27FC236}">
                <a16:creationId xmlns:a16="http://schemas.microsoft.com/office/drawing/2014/main" id="{7F767F4F-AF2C-478F-B65E-C6363A008AC4}"/>
              </a:ext>
              <a:ext uri="{C183D7F6-B498-43B3-948B-1728B52AA6E4}">
                <adec:decorative xmlns:adec="http://schemas.microsoft.com/office/drawing/2017/decorative" val="0"/>
              </a:ext>
            </a:extLst>
          </p:cNvPr>
          <p:cNvSpPr txBox="1"/>
          <p:nvPr/>
        </p:nvSpPr>
        <p:spPr>
          <a:xfrm>
            <a:off x="289912" y="4192851"/>
            <a:ext cx="2034066" cy="338554"/>
          </a:xfrm>
          <a:prstGeom prst="rect">
            <a:avLst/>
          </a:prstGeom>
          <a:noFill/>
          <a:ln>
            <a:noFill/>
          </a:ln>
        </p:spPr>
        <p:txBody>
          <a:bodyPr wrap="square" rtlCol="0">
            <a:spAutoFit/>
          </a:bodyPr>
          <a:lstStyle/>
          <a:p>
            <a:pPr algn="l" rtl="0"/>
            <a:r>
              <a:rPr lang="km" sz="800" b="0" i="0" u="none" baseline="0">
                <a:solidFill>
                  <a:srgbClr val="224781"/>
                </a:solidFill>
                <a:latin typeface="Noto Sans Khmer" panose="020B0502040504020204" pitchFamily="34" charset="0"/>
                <a:cs typeface="Noto Sans Khmer" panose="020B0502040504020204" pitchFamily="34" charset="0"/>
              </a:rPr>
              <a:t>តើលេខកូដចុះឈ្មោះរបស់ខ្ញុំនៅឯណា?</a:t>
            </a:r>
            <a:br>
              <a:rPr lang="km" sz="800">
                <a:solidFill>
                  <a:srgbClr val="224781"/>
                </a:solidFill>
                <a:latin typeface="Noto Sans Khmer" panose="020B0502040504020204" pitchFamily="34" charset="0"/>
                <a:cs typeface="Noto Sans Khmer" panose="020B0502040504020204" pitchFamily="34" charset="0"/>
              </a:rPr>
            </a:br>
            <a:r>
              <a:rPr lang="km" sz="800" b="0" i="0" u="none" baseline="0">
                <a:solidFill>
                  <a:srgbClr val="224781"/>
                </a:solidFill>
                <a:latin typeface="Noto Sans Khmer" panose="020B0502040504020204" pitchFamily="34" charset="0"/>
                <a:cs typeface="Noto Sans Khmer" panose="020B0502040504020204" pitchFamily="34" charset="0"/>
              </a:rPr>
              <a:t>ធនធានសម្រាប់គ្រួសារ</a:t>
            </a:r>
          </a:p>
        </p:txBody>
      </p:sp>
      <p:sp>
        <p:nvSpPr>
          <p:cNvPr id="38" name="TextBox 37">
            <a:extLst>
              <a:ext uri="{FF2B5EF4-FFF2-40B4-BE49-F238E27FC236}">
                <a16:creationId xmlns:a16="http://schemas.microsoft.com/office/drawing/2014/main" id="{98C4DA84-CE7F-083C-50A1-A17ED0FC3232}"/>
              </a:ext>
              <a:ext uri="{C183D7F6-B498-43B3-948B-1728B52AA6E4}">
                <adec:decorative xmlns:adec="http://schemas.microsoft.com/office/drawing/2017/decorative" val="0"/>
              </a:ext>
            </a:extLst>
          </p:cNvPr>
          <p:cNvSpPr txBox="1"/>
          <p:nvPr/>
        </p:nvSpPr>
        <p:spPr>
          <a:xfrm>
            <a:off x="2249681" y="4376600"/>
            <a:ext cx="441050" cy="184666"/>
          </a:xfrm>
          <a:prstGeom prst="rect">
            <a:avLst/>
          </a:prstGeom>
          <a:solidFill>
            <a:srgbClr val="757575"/>
          </a:solidFill>
          <a:ln>
            <a:noFill/>
          </a:ln>
        </p:spPr>
        <p:txBody>
          <a:bodyPr wrap="square" rtlCol="0">
            <a:spAutoFit/>
          </a:bodyPr>
          <a:lstStyle/>
          <a:p>
            <a:pPr algn="ctr" rtl="0"/>
            <a:r>
              <a:rPr lang="km" sz="600" b="1" i="0" u="none" baseline="0">
                <a:solidFill>
                  <a:schemeClr val="bg1"/>
                </a:solidFill>
                <a:latin typeface="Noto Sans Khmer" panose="020B0502040504020204" pitchFamily="34" charset="0"/>
                <a:cs typeface="Noto Sans Khmer" panose="020B0502040504020204" pitchFamily="34" charset="0"/>
              </a:rPr>
              <a:t>ចាប់ផ្តើម</a:t>
            </a:r>
          </a:p>
        </p:txBody>
      </p:sp>
      <p:sp>
        <p:nvSpPr>
          <p:cNvPr id="57" name="TextBox 56">
            <a:extLst>
              <a:ext uri="{FF2B5EF4-FFF2-40B4-BE49-F238E27FC236}">
                <a16:creationId xmlns:a16="http://schemas.microsoft.com/office/drawing/2014/main" id="{5B185846-33DF-BA35-7878-A1DF7E662854}"/>
              </a:ext>
              <a:ext uri="{C183D7F6-B498-43B3-948B-1728B52AA6E4}">
                <adec:decorative xmlns:adec="http://schemas.microsoft.com/office/drawing/2017/decorative" val="0"/>
              </a:ext>
            </a:extLst>
          </p:cNvPr>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pPr algn="r" rtl="0"/>
            <a:r>
              <a:rPr lang="km" sz="800" b="0" i="0" u="none" baseline="0">
                <a:solidFill>
                  <a:srgbClr val="224781"/>
                </a:solidFill>
                <a:latin typeface="Noto Sans Khmer" panose="020B0502040504020204" pitchFamily="34" charset="0"/>
                <a:cs typeface="Noto Sans Khmer" panose="020B0502040504020204" pitchFamily="34" charset="0"/>
              </a:rPr>
              <a:t>En Español</a:t>
            </a:r>
          </a:p>
        </p:txBody>
      </p:sp>
      <p:sp>
        <p:nvSpPr>
          <p:cNvPr id="14" name="TextBox 13">
            <a:extLst>
              <a:ext uri="{FF2B5EF4-FFF2-40B4-BE49-F238E27FC236}">
                <a16:creationId xmlns:a16="http://schemas.microsoft.com/office/drawing/2014/main" id="{245892CC-A72E-CAAD-D741-FA2F1A39FD9C}"/>
              </a:ext>
              <a:ext uri="{C183D7F6-B498-43B3-948B-1728B52AA6E4}">
                <adec:decorative xmlns:adec="http://schemas.microsoft.com/office/drawing/2017/decorative" val="0"/>
              </a:ext>
            </a:extLst>
          </p:cNvPr>
          <p:cNvSpPr txBox="1"/>
          <p:nvPr/>
        </p:nvSpPr>
        <p:spPr>
          <a:xfrm>
            <a:off x="3161270" y="1931838"/>
            <a:ext cx="2321952" cy="307777"/>
          </a:xfrm>
          <a:prstGeom prst="rect">
            <a:avLst/>
          </a:prstGeom>
          <a:solidFill>
            <a:srgbClr val="F9F9F9"/>
          </a:solidFill>
          <a:ln>
            <a:noFill/>
          </a:ln>
        </p:spPr>
        <p:txBody>
          <a:bodyPr wrap="square" rtlCol="0">
            <a:spAutoFit/>
          </a:bodyPr>
          <a:lstStyle/>
          <a:p>
            <a:pPr algn="l" rtl="0"/>
            <a:r>
              <a:rPr lang="km" sz="1400" b="0" i="0" u="none" baseline="0">
                <a:solidFill>
                  <a:schemeClr val="bg2">
                    <a:lumMod val="25000"/>
                  </a:schemeClr>
                </a:solidFill>
                <a:latin typeface="Noto Sans Khmer" panose="020B0502040504020204" pitchFamily="34" charset="0"/>
                <a:cs typeface="Noto Sans Khmer" panose="020B0502040504020204" pitchFamily="34" charset="0"/>
              </a:rPr>
              <a:t>អ្នកប្រើប្រាស់ដែលមានស្រាប់</a:t>
            </a:r>
          </a:p>
        </p:txBody>
      </p:sp>
      <p:sp>
        <p:nvSpPr>
          <p:cNvPr id="42" name="TextBox 41">
            <a:extLst>
              <a:ext uri="{FF2B5EF4-FFF2-40B4-BE49-F238E27FC236}">
                <a16:creationId xmlns:a16="http://schemas.microsoft.com/office/drawing/2014/main" id="{5E14BC69-8B02-7F00-522F-C9CCEACAC8C4}"/>
              </a:ext>
              <a:ext uri="{C183D7F6-B498-43B3-948B-1728B52AA6E4}">
                <adec:decorative xmlns:adec="http://schemas.microsoft.com/office/drawing/2017/decorative" val="0"/>
              </a:ext>
            </a:extLst>
          </p:cNvPr>
          <p:cNvSpPr txBox="1"/>
          <p:nvPr/>
        </p:nvSpPr>
        <p:spPr>
          <a:xfrm>
            <a:off x="3161271" y="2717129"/>
            <a:ext cx="1915594" cy="230832"/>
          </a:xfrm>
          <a:prstGeom prst="rect">
            <a:avLst/>
          </a:prstGeom>
          <a:solidFill>
            <a:srgbClr val="F9F9F9"/>
          </a:solidFill>
          <a:ln>
            <a:solidFill>
              <a:srgbClr val="F9F9F9"/>
            </a:solid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បញ្ចូលអ៊ីមែល និងពាក្យសម្ងាត់របស់អ្នក។</a:t>
            </a:r>
          </a:p>
        </p:txBody>
      </p:sp>
      <p:sp>
        <p:nvSpPr>
          <p:cNvPr id="30" name="TextBox 29">
            <a:extLst>
              <a:ext uri="{FF2B5EF4-FFF2-40B4-BE49-F238E27FC236}">
                <a16:creationId xmlns:a16="http://schemas.microsoft.com/office/drawing/2014/main" id="{71819348-35AB-CE3C-2575-1ABF1510F686}"/>
              </a:ext>
              <a:ext uri="{C183D7F6-B498-43B3-948B-1728B52AA6E4}">
                <adec:decorative xmlns:adec="http://schemas.microsoft.com/office/drawing/2017/decorative" val="0"/>
              </a:ext>
            </a:extLst>
          </p:cNvPr>
          <p:cNvSpPr txBox="1"/>
          <p:nvPr/>
        </p:nvSpPr>
        <p:spPr>
          <a:xfrm>
            <a:off x="3150509" y="3046615"/>
            <a:ext cx="634269" cy="221624"/>
          </a:xfrm>
          <a:prstGeom prst="rect">
            <a:avLst/>
          </a:prstGeom>
          <a:solidFill>
            <a:srgbClr val="F9F9F9"/>
          </a:solidFill>
          <a:ln>
            <a:solidFill>
              <a:srgbClr val="F9F9F9"/>
            </a:solidFill>
          </a:ln>
        </p:spPr>
        <p:txBody>
          <a:bodyPr wrap="square" rtlCol="0">
            <a:spAutoFit/>
          </a:bodyPr>
          <a:lstStyle/>
          <a:p>
            <a:pPr algn="l"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អ៊ីមែល៖</a:t>
            </a:r>
          </a:p>
        </p:txBody>
      </p:sp>
      <p:sp>
        <p:nvSpPr>
          <p:cNvPr id="32" name="TextBox 31">
            <a:extLst>
              <a:ext uri="{FF2B5EF4-FFF2-40B4-BE49-F238E27FC236}">
                <a16:creationId xmlns:a16="http://schemas.microsoft.com/office/drawing/2014/main" id="{2FA3094C-D517-9150-78C3-F4DFACB7619F}"/>
              </a:ext>
              <a:ext uri="{C183D7F6-B498-43B3-948B-1728B52AA6E4}">
                <adec:decorative xmlns:adec="http://schemas.microsoft.com/office/drawing/2017/decorative" val="0"/>
              </a:ext>
            </a:extLst>
          </p:cNvPr>
          <p:cNvSpPr txBox="1"/>
          <p:nvPr/>
        </p:nvSpPr>
        <p:spPr>
          <a:xfrm>
            <a:off x="3912299" y="3111135"/>
            <a:ext cx="1138410" cy="221624"/>
          </a:xfrm>
          <a:prstGeom prst="rect">
            <a:avLst/>
          </a:prstGeom>
          <a:solidFill>
            <a:srgbClr val="FFFFFF"/>
          </a:solidFill>
          <a:ln>
            <a:no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បញ្ចូលអ៊ីមែលរបស់អ្នក</a:t>
            </a:r>
          </a:p>
        </p:txBody>
      </p:sp>
      <p:sp>
        <p:nvSpPr>
          <p:cNvPr id="29" name="TextBox 28">
            <a:extLst>
              <a:ext uri="{FF2B5EF4-FFF2-40B4-BE49-F238E27FC236}">
                <a16:creationId xmlns:a16="http://schemas.microsoft.com/office/drawing/2014/main" id="{89919A30-7D8D-7A38-55B2-96D4F7547175}"/>
              </a:ext>
              <a:ext uri="{C183D7F6-B498-43B3-948B-1728B52AA6E4}">
                <adec:decorative xmlns:adec="http://schemas.microsoft.com/office/drawing/2017/decorative" val="0"/>
              </a:ext>
            </a:extLst>
          </p:cNvPr>
          <p:cNvSpPr txBox="1"/>
          <p:nvPr/>
        </p:nvSpPr>
        <p:spPr>
          <a:xfrm>
            <a:off x="3150509" y="3576488"/>
            <a:ext cx="730716" cy="215444"/>
          </a:xfrm>
          <a:prstGeom prst="rect">
            <a:avLst/>
          </a:prstGeom>
          <a:solidFill>
            <a:srgbClr val="F9F9F9"/>
          </a:solidFill>
          <a:ln>
            <a:solidFill>
              <a:srgbClr val="F9F9F9"/>
            </a:solidFill>
          </a:ln>
        </p:spPr>
        <p:txBody>
          <a:bodyPr wrap="square" rtlCol="0">
            <a:spAutoFit/>
          </a:bodyPr>
          <a:lstStyle/>
          <a:p>
            <a:pPr algn="l"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ពាក្យសម្ងាត់៖</a:t>
            </a:r>
          </a:p>
        </p:txBody>
      </p:sp>
      <p:sp>
        <p:nvSpPr>
          <p:cNvPr id="33" name="TextBox 32">
            <a:extLst>
              <a:ext uri="{FF2B5EF4-FFF2-40B4-BE49-F238E27FC236}">
                <a16:creationId xmlns:a16="http://schemas.microsoft.com/office/drawing/2014/main" id="{C0147601-E539-7464-ADDE-71E6E3217DBB}"/>
              </a:ext>
              <a:ext uri="{C183D7F6-B498-43B3-948B-1728B52AA6E4}">
                <adec:decorative xmlns:adec="http://schemas.microsoft.com/office/drawing/2017/decorative" val="0"/>
              </a:ext>
            </a:extLst>
          </p:cNvPr>
          <p:cNvSpPr txBox="1"/>
          <p:nvPr/>
        </p:nvSpPr>
        <p:spPr>
          <a:xfrm>
            <a:off x="3912299" y="3585910"/>
            <a:ext cx="1275940" cy="215444"/>
          </a:xfrm>
          <a:prstGeom prst="rect">
            <a:avLst/>
          </a:prstGeom>
          <a:solidFill>
            <a:srgbClr val="FFFFFF"/>
          </a:solidFill>
          <a:ln>
            <a:no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បញ្ចូលពាក្យសម្ងាត់របស់អ្នក</a:t>
            </a: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55" name="TextBox 54">
            <a:extLst>
              <a:ext uri="{FF2B5EF4-FFF2-40B4-BE49-F238E27FC236}">
                <a16:creationId xmlns:a16="http://schemas.microsoft.com/office/drawing/2014/main" id="{71B3153C-1C32-CF79-FF54-76706E52109A}"/>
              </a:ext>
              <a:ext uri="{C183D7F6-B498-43B3-948B-1728B52AA6E4}">
                <adec:decorative xmlns:adec="http://schemas.microsoft.com/office/drawing/2017/decorative" val="0"/>
              </a:ext>
            </a:extLst>
          </p:cNvPr>
          <p:cNvSpPr txBox="1"/>
          <p:nvPr/>
        </p:nvSpPr>
        <p:spPr>
          <a:xfrm>
            <a:off x="3121931" y="3995869"/>
            <a:ext cx="1138410" cy="230832"/>
          </a:xfrm>
          <a:prstGeom prst="rect">
            <a:avLst/>
          </a:prstGeom>
          <a:noFill/>
          <a:ln>
            <a:noFill/>
          </a:ln>
        </p:spPr>
        <p:txBody>
          <a:bodyPr wrap="square" rtlCol="0">
            <a:spAutoFit/>
          </a:bodyPr>
          <a:lstStyle/>
          <a:p>
            <a:pPr algn="l" rtl="0"/>
            <a:r>
              <a:rPr lang="km" sz="900" b="0" i="0" u="none" baseline="0">
                <a:solidFill>
                  <a:srgbClr val="224781"/>
                </a:solidFill>
                <a:latin typeface="Noto Sans Khmer" panose="020B0502040504020204" pitchFamily="34" charset="0"/>
                <a:cs typeface="Noto Sans Khmer" panose="020B0502040504020204" pitchFamily="34" charset="0"/>
              </a:rPr>
              <a:t>ភ្លេចពាក្យសម្ងាត់មែនទេ?</a:t>
            </a:r>
          </a:p>
        </p:txBody>
      </p:sp>
      <p:sp>
        <p:nvSpPr>
          <p:cNvPr id="43" name="TextBox 42">
            <a:extLst>
              <a:ext uri="{FF2B5EF4-FFF2-40B4-BE49-F238E27FC236}">
                <a16:creationId xmlns:a16="http://schemas.microsoft.com/office/drawing/2014/main" id="{71A2F59F-918C-F3E2-4440-A9212338D60E}"/>
              </a:ext>
              <a:ext uri="{C183D7F6-B498-43B3-948B-1728B52AA6E4}">
                <adec:decorative xmlns:adec="http://schemas.microsoft.com/office/drawing/2017/decorative" val="0"/>
              </a:ext>
            </a:extLst>
          </p:cNvPr>
          <p:cNvSpPr txBox="1"/>
          <p:nvPr/>
        </p:nvSpPr>
        <p:spPr>
          <a:xfrm>
            <a:off x="4650500" y="4384068"/>
            <a:ext cx="604414" cy="200055"/>
          </a:xfrm>
          <a:prstGeom prst="rect">
            <a:avLst/>
          </a:prstGeom>
          <a:solidFill>
            <a:srgbClr val="757575"/>
          </a:solidFill>
          <a:ln>
            <a:noFill/>
          </a:ln>
        </p:spPr>
        <p:txBody>
          <a:bodyPr wrap="square" rtlCol="0">
            <a:spAutoFit/>
          </a:bodyPr>
          <a:lstStyle/>
          <a:p>
            <a:pPr algn="ctr" rtl="0"/>
            <a:r>
              <a:rPr lang="km" sz="700" b="1" i="0" u="none" baseline="0">
                <a:solidFill>
                  <a:schemeClr val="bg1"/>
                </a:solidFill>
                <a:latin typeface="Noto Sans Khmer" panose="020B0502040504020204" pitchFamily="34" charset="0"/>
                <a:cs typeface="Noto Sans Khmer" panose="020B0502040504020204" pitchFamily="34" charset="0"/>
              </a:rPr>
              <a:t>ចូលគណនី</a:t>
            </a: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44" name="TextBox 43">
            <a:extLst>
              <a:ext uri="{FF2B5EF4-FFF2-40B4-BE49-F238E27FC236}">
                <a16:creationId xmlns:a16="http://schemas.microsoft.com/office/drawing/2014/main" id="{78D8FC23-D863-BC4F-9E5D-63AFA81535E7}"/>
              </a:ext>
              <a:ext uri="{C183D7F6-B498-43B3-948B-1728B52AA6E4}">
                <adec:decorative xmlns:adec="http://schemas.microsoft.com/office/drawing/2017/decorative" val="0"/>
              </a:ext>
            </a:extLst>
          </p:cNvPr>
          <p:cNvSpPr txBox="1"/>
          <p:nvPr/>
        </p:nvSpPr>
        <p:spPr>
          <a:xfrm>
            <a:off x="108960" y="5336891"/>
            <a:ext cx="844981" cy="338554"/>
          </a:xfrm>
          <a:prstGeom prst="rect">
            <a:avLst/>
          </a:prstGeom>
          <a:noFill/>
          <a:ln>
            <a:noFill/>
          </a:ln>
        </p:spPr>
        <p:txBody>
          <a:bodyPr wrap="square" rtlCol="0">
            <a:spAutoFit/>
          </a:bodyPr>
          <a:lstStyle/>
          <a:p>
            <a:pPr algn="l" rtl="0"/>
            <a:r>
              <a:rPr lang="km" sz="800" b="0" i="0" u="none" baseline="0" dirty="0">
                <a:solidFill>
                  <a:srgbClr val="224781"/>
                </a:solidFill>
                <a:latin typeface="Noto Sans Khmer" panose="020B0502040504020204" pitchFamily="34" charset="0"/>
                <a:cs typeface="Noto Sans Khmer" panose="020B0502040504020204" pitchFamily="34" charset="0"/>
              </a:rPr>
              <a:t>លក្ខខណ្ឌនៃការប្រើប្រាស់</a:t>
            </a: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46" name="TextBox 45">
            <a:extLst>
              <a:ext uri="{FF2B5EF4-FFF2-40B4-BE49-F238E27FC236}">
                <a16:creationId xmlns:a16="http://schemas.microsoft.com/office/drawing/2014/main" id="{6D0EA569-566B-375E-C408-97FA0BB7BC11}"/>
              </a:ext>
              <a:ext uri="{C183D7F6-B498-43B3-948B-1728B52AA6E4}">
                <adec:decorative xmlns:adec="http://schemas.microsoft.com/office/drawing/2017/decorative" val="0"/>
              </a:ext>
            </a:extLst>
          </p:cNvPr>
          <p:cNvSpPr txBox="1"/>
          <p:nvPr/>
        </p:nvSpPr>
        <p:spPr>
          <a:xfrm>
            <a:off x="958704" y="5331023"/>
            <a:ext cx="1079853" cy="338554"/>
          </a:xfrm>
          <a:prstGeom prst="rect">
            <a:avLst/>
          </a:prstGeom>
          <a:noFill/>
          <a:ln>
            <a:noFill/>
          </a:ln>
        </p:spPr>
        <p:txBody>
          <a:bodyPr wrap="square" rtlCol="0">
            <a:spAutoFit/>
          </a:bodyPr>
          <a:lstStyle/>
          <a:p>
            <a:pPr algn="l" rtl="0"/>
            <a:r>
              <a:rPr lang="km" sz="800" b="0" i="0" u="none" baseline="0" dirty="0">
                <a:solidFill>
                  <a:srgbClr val="224781"/>
                </a:solidFill>
                <a:latin typeface="Noto Sans Khmer" panose="020B0502040504020204" pitchFamily="34" charset="0"/>
                <a:cs typeface="Noto Sans Khmer" panose="020B0502040504020204" pitchFamily="34" charset="0"/>
              </a:rPr>
              <a:t>គោលការណ៍ភាព</a:t>
            </a:r>
            <a:br>
              <a:rPr lang="en-US" sz="800" b="0" i="0" u="none" baseline="0" dirty="0">
                <a:solidFill>
                  <a:srgbClr val="224781"/>
                </a:solidFill>
                <a:latin typeface="Noto Sans Khmer" panose="020B0502040504020204" pitchFamily="34" charset="0"/>
                <a:cs typeface="Noto Sans Khmer" panose="020B0502040504020204" pitchFamily="34" charset="0"/>
              </a:rPr>
            </a:br>
            <a:r>
              <a:rPr lang="km" sz="800" b="0" i="0" u="none" baseline="0" dirty="0">
                <a:solidFill>
                  <a:srgbClr val="224781"/>
                </a:solidFill>
                <a:latin typeface="Noto Sans Khmer" panose="020B0502040504020204" pitchFamily="34" charset="0"/>
                <a:cs typeface="Noto Sans Khmer" panose="020B0502040504020204" pitchFamily="34" charset="0"/>
              </a:rPr>
              <a:t>ឯកជន</a:t>
            </a: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48" name="TextBox 47">
            <a:extLst>
              <a:ext uri="{FF2B5EF4-FFF2-40B4-BE49-F238E27FC236}">
                <a16:creationId xmlns:a16="http://schemas.microsoft.com/office/drawing/2014/main" id="{0FD90157-075B-F372-6DB6-A5D0E9C2E31E}"/>
              </a:ext>
              <a:ext uri="{C183D7F6-B498-43B3-948B-1728B52AA6E4}">
                <adec:decorative xmlns:adec="http://schemas.microsoft.com/office/drawing/2017/decorative" val="0"/>
              </a:ext>
            </a:extLst>
          </p:cNvPr>
          <p:cNvSpPr txBox="1"/>
          <p:nvPr/>
        </p:nvSpPr>
        <p:spPr>
          <a:xfrm>
            <a:off x="4089106" y="5323289"/>
            <a:ext cx="1079853" cy="215444"/>
          </a:xfrm>
          <a:prstGeom prst="rect">
            <a:avLst/>
          </a:prstGeom>
          <a:noFill/>
          <a:ln>
            <a:noFill/>
          </a:ln>
        </p:spPr>
        <p:txBody>
          <a:bodyPr wrap="square" rtlCol="0">
            <a:spAutoFit/>
          </a:bodyPr>
          <a:lstStyle/>
          <a:p>
            <a:pPr algn="l" rtl="0"/>
            <a:r>
              <a:rPr lang="km" sz="800" b="0" i="1" u="none" baseline="0" dirty="0">
                <a:solidFill>
                  <a:srgbClr val="224781"/>
                </a:solidFill>
                <a:latin typeface="Noto Sans Khmer" panose="020B0502040504020204" pitchFamily="34" charset="0"/>
                <a:cs typeface="Noto Sans Khmer" panose="020B0502040504020204" pitchFamily="34" charset="0"/>
              </a:rPr>
              <a:t>ដំណើរការដោយ</a:t>
            </a: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km" b="0" i="0" u="none" baseline="0">
                <a:latin typeface="Aptos" panose="020B0004020202020204" pitchFamily="34" charset="0"/>
              </a:rPr>
              <a:t>1</a:t>
            </a:r>
          </a:p>
        </p:txBody>
      </p:sp>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km" b="0" i="0" u="none" baseline="0">
                <a:latin typeface="Aptos" panose="020B0004020202020204" pitchFamily="34" charset="0"/>
              </a:rPr>
              <a:t>1</a:t>
            </a:r>
          </a:p>
        </p:txBody>
      </p:sp>
      <p:sp>
        <p:nvSpPr>
          <p:cNvPr id="16" name="TextBox 15">
            <a:extLst>
              <a:ext uri="{FF2B5EF4-FFF2-40B4-BE49-F238E27FC236}">
                <a16:creationId xmlns:a16="http://schemas.microsoft.com/office/drawing/2014/main" id="{4AD7C2F0-CE80-9B65-A7F9-E99CA94DF74D}"/>
              </a:ext>
              <a:ext uri="{C183D7F6-B498-43B3-948B-1728B52AA6E4}">
                <adec:decorative xmlns:adec="http://schemas.microsoft.com/office/drawing/2017/decorative" val="0"/>
              </a:ext>
            </a:extLst>
          </p:cNvPr>
          <p:cNvSpPr txBox="1"/>
          <p:nvPr/>
        </p:nvSpPr>
        <p:spPr>
          <a:xfrm>
            <a:off x="9942211" y="867062"/>
            <a:ext cx="2082543" cy="1169551"/>
          </a:xfrm>
          <a:prstGeom prst="rect">
            <a:avLst/>
          </a:prstGeom>
          <a:noFill/>
        </p:spPr>
        <p:txBody>
          <a:bodyPr wrap="square" rtlCol="0">
            <a:spAutoFit/>
          </a:bodyPr>
          <a:lstStyle/>
          <a:p>
            <a:pPr algn="l" rtl="0"/>
            <a:r>
              <a:rPr lang="km" sz="1400" b="0" i="0" u="none" baseline="0" dirty="0">
                <a:latin typeface="Noto Sans Khmer" panose="020B0606030804020204" pitchFamily="34" charset="0"/>
                <a:ea typeface="Noto Sans Khmer" panose="020B0606030804020204" pitchFamily="34" charset="0"/>
                <a:cs typeface="Noto Sans Khmer" panose="020B0606030804020204" pitchFamily="34" charset="0"/>
              </a:rPr>
              <a:t>អ្នកប្រើចាស់អាចចុចលើតំណ </a:t>
            </a:r>
            <a:r>
              <a:rPr lang="km" sz="1400" b="1" i="0" u="none" baseline="0" dirty="0">
                <a:latin typeface="Noto Sans Khmer" panose="020B0606030804020204" pitchFamily="34" charset="0"/>
                <a:ea typeface="Noto Sans Khmer" panose="020B0606030804020204" pitchFamily="34" charset="0"/>
                <a:cs typeface="Noto Sans Khmer" panose="020B0606030804020204" pitchFamily="34" charset="0"/>
              </a:rPr>
              <a:t>ភ្លេចពាក្យសម្ងាត់? (Forgot Password?)</a:t>
            </a:r>
            <a:r>
              <a:rPr lang="km" sz="1400" b="0" i="0" u="none" baseline="0" dirty="0">
                <a:latin typeface="Noto Sans Khmer" panose="020B0606030804020204" pitchFamily="34" charset="0"/>
                <a:ea typeface="Noto Sans Khmer" panose="020B0606030804020204" pitchFamily="34" charset="0"/>
                <a:cs typeface="Noto Sans Khmer" panose="020B0606030804020204" pitchFamily="34" charset="0"/>
              </a:rPr>
              <a:t>
ដើម្បីកំណត់ពាក្យសម្ងាត់របស់ពួកគេឡើងវិញ។</a:t>
            </a:r>
          </a:p>
        </p:txBody>
      </p:sp>
      <p:pic>
        <p:nvPicPr>
          <p:cNvPr id="15" name="Picture 14" descr="រូបថតអេក្រង់នៃការកំណត់តម្រុយពាក្យសម្ងាត់របស់អ្នកឡើងវិញ។">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58" name="TextBox 57">
            <a:extLst>
              <a:ext uri="{FF2B5EF4-FFF2-40B4-BE49-F238E27FC236}">
                <a16:creationId xmlns:a16="http://schemas.microsoft.com/office/drawing/2014/main" id="{26169F8E-EC21-F91B-682E-A2EC3056F7DA}"/>
              </a:ext>
              <a:ext uri="{C183D7F6-B498-43B3-948B-1728B52AA6E4}">
                <adec:decorative xmlns:adec="http://schemas.microsoft.com/office/drawing/2017/decorative" val="0"/>
              </a:ext>
            </a:extLst>
          </p:cNvPr>
          <p:cNvSpPr txBox="1"/>
          <p:nvPr/>
        </p:nvSpPr>
        <p:spPr>
          <a:xfrm>
            <a:off x="6268575" y="920941"/>
            <a:ext cx="2370600" cy="307777"/>
          </a:xfrm>
          <a:prstGeom prst="rect">
            <a:avLst/>
          </a:prstGeom>
          <a:solidFill>
            <a:srgbClr val="F9F9F9"/>
          </a:solidFill>
          <a:ln>
            <a:noFill/>
          </a:ln>
        </p:spPr>
        <p:txBody>
          <a:bodyPr wrap="square" rtlCol="0">
            <a:spAutoFit/>
          </a:bodyPr>
          <a:lstStyle/>
          <a:p>
            <a:pPr algn="l" rtl="0"/>
            <a:r>
              <a:rPr lang="km" sz="1400" b="0" i="0" u="none" baseline="0">
                <a:solidFill>
                  <a:schemeClr val="bg2">
                    <a:lumMod val="25000"/>
                  </a:schemeClr>
                </a:solidFill>
                <a:latin typeface="Noto Sans Khmer" panose="020B0502040504020204" pitchFamily="34" charset="0"/>
                <a:cs typeface="Noto Sans Khmer" panose="020B0502040504020204" pitchFamily="34" charset="0"/>
              </a:rPr>
              <a:t>កំណត់ពាក្យសម្ងាត់របស់អ្នកឡើងវិញ</a:t>
            </a:r>
          </a:p>
        </p:txBody>
      </p:sp>
      <p:sp>
        <p:nvSpPr>
          <p:cNvPr id="59" name="TextBox 58">
            <a:extLst>
              <a:ext uri="{FF2B5EF4-FFF2-40B4-BE49-F238E27FC236}">
                <a16:creationId xmlns:a16="http://schemas.microsoft.com/office/drawing/2014/main" id="{E8D9CAB8-9100-566B-0A0A-525B8EB25B44}"/>
              </a:ext>
              <a:ext uri="{C183D7F6-B498-43B3-948B-1728B52AA6E4}">
                <adec:decorative xmlns:adec="http://schemas.microsoft.com/office/drawing/2017/decorative" val="0"/>
              </a:ext>
            </a:extLst>
          </p:cNvPr>
          <p:cNvSpPr txBox="1"/>
          <p:nvPr/>
        </p:nvSpPr>
        <p:spPr>
          <a:xfrm>
            <a:off x="6331902" y="1536600"/>
            <a:ext cx="2539047" cy="507831"/>
          </a:xfrm>
          <a:prstGeom prst="rect">
            <a:avLst/>
          </a:prstGeom>
          <a:solidFill>
            <a:srgbClr val="F9F9F9"/>
          </a:solidFill>
          <a:ln>
            <a:solidFill>
              <a:srgbClr val="F9F9F9"/>
            </a:solidFill>
          </a:ln>
        </p:spPr>
        <p:txBody>
          <a:bodyPr wrap="square" rtlCol="0">
            <a:spAutoFit/>
          </a:bodyPr>
          <a:lstStyle/>
          <a:p>
            <a:pPr algn="l" rtl="0"/>
            <a:r>
              <a:rPr lang="km" sz="900" b="0" i="0" u="none" baseline="0">
                <a:solidFill>
                  <a:schemeClr val="bg2">
                    <a:lumMod val="25000"/>
                  </a:schemeClr>
                </a:solidFill>
                <a:latin typeface="Noto Sans Khmer" panose="020B0502040504020204" pitchFamily="34" charset="0"/>
                <a:cs typeface="Noto Sans Khmer" panose="020B0502040504020204" pitchFamily="34" charset="0"/>
              </a:rPr>
              <a:t>បញ្ចូលអាសយដ្ឋានអ៊ីមែលដែលអ្នកបានចុះឈ្មោះ។ តំណកំណត់ពាក្យសម្ងាត់ឡើងវិញនឹងត្រូវផ្ញើទៅកាន់អ៊ីមែលដែលបានចុះឈ្មោះ។</a:t>
            </a:r>
          </a:p>
        </p:txBody>
      </p:sp>
      <p:sp>
        <p:nvSpPr>
          <p:cNvPr id="62" name="TextBox 61">
            <a:extLst>
              <a:ext uri="{FF2B5EF4-FFF2-40B4-BE49-F238E27FC236}">
                <a16:creationId xmlns:a16="http://schemas.microsoft.com/office/drawing/2014/main" id="{92A52386-F3D4-BF20-1EF0-353B4D002A09}"/>
              </a:ext>
              <a:ext uri="{C183D7F6-B498-43B3-948B-1728B52AA6E4}">
                <adec:decorative xmlns:adec="http://schemas.microsoft.com/office/drawing/2017/decorative" val="0"/>
              </a:ext>
            </a:extLst>
          </p:cNvPr>
          <p:cNvSpPr txBox="1"/>
          <p:nvPr/>
        </p:nvSpPr>
        <p:spPr>
          <a:xfrm>
            <a:off x="6331902" y="2168289"/>
            <a:ext cx="912903" cy="215444"/>
          </a:xfrm>
          <a:prstGeom prst="rect">
            <a:avLst/>
          </a:prstGeom>
          <a:solidFill>
            <a:srgbClr val="F9F9F9"/>
          </a:solidFill>
          <a:ln>
            <a:solidFill>
              <a:srgbClr val="F9F9F9"/>
            </a:solidFill>
          </a:ln>
        </p:spPr>
        <p:txBody>
          <a:bodyPr wrap="square" rtlCol="0">
            <a:spAutoFit/>
          </a:bodyPr>
          <a:lstStyle/>
          <a:p>
            <a:pPr algn="l"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អ៊ីមែលរបស់អ្នក</a:t>
            </a:r>
          </a:p>
        </p:txBody>
      </p:sp>
      <p:sp>
        <p:nvSpPr>
          <p:cNvPr id="60" name="TextBox 59">
            <a:extLst>
              <a:ext uri="{FF2B5EF4-FFF2-40B4-BE49-F238E27FC236}">
                <a16:creationId xmlns:a16="http://schemas.microsoft.com/office/drawing/2014/main" id="{51B7BE77-55B8-E674-5B1C-2D1B973FC0EB}"/>
              </a:ext>
              <a:ext uri="{C183D7F6-B498-43B3-948B-1728B52AA6E4}">
                <adec:decorative xmlns:adec="http://schemas.microsoft.com/office/drawing/2017/decorative" val="0"/>
              </a:ext>
            </a:extLst>
          </p:cNvPr>
          <p:cNvSpPr txBox="1"/>
          <p:nvPr/>
        </p:nvSpPr>
        <p:spPr>
          <a:xfrm>
            <a:off x="7370214" y="2172466"/>
            <a:ext cx="1138410" cy="221624"/>
          </a:xfrm>
          <a:prstGeom prst="rect">
            <a:avLst/>
          </a:prstGeom>
          <a:solidFill>
            <a:srgbClr val="FFFFFF"/>
          </a:solidFill>
          <a:ln>
            <a:no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បញ្ចូលអ៊ីមែលរបស់អ្នក</a:t>
            </a:r>
          </a:p>
        </p:txBody>
      </p:sp>
      <p:sp>
        <p:nvSpPr>
          <p:cNvPr id="63" name="TextBox 62">
            <a:extLst>
              <a:ext uri="{FF2B5EF4-FFF2-40B4-BE49-F238E27FC236}">
                <a16:creationId xmlns:a16="http://schemas.microsoft.com/office/drawing/2014/main" id="{E5B5B198-FCB9-C680-5E2E-942252D6601A}"/>
              </a:ext>
              <a:ext uri="{C183D7F6-B498-43B3-948B-1728B52AA6E4}">
                <adec:decorative xmlns:adec="http://schemas.microsoft.com/office/drawing/2017/decorative" val="0"/>
              </a:ext>
            </a:extLst>
          </p:cNvPr>
          <p:cNvSpPr txBox="1"/>
          <p:nvPr/>
        </p:nvSpPr>
        <p:spPr>
          <a:xfrm>
            <a:off x="6338562" y="2560972"/>
            <a:ext cx="885912" cy="215444"/>
          </a:xfrm>
          <a:prstGeom prst="rect">
            <a:avLst/>
          </a:prstGeom>
          <a:solidFill>
            <a:srgbClr val="F9F9F9"/>
          </a:solidFill>
          <a:ln>
            <a:solidFill>
              <a:srgbClr val="F9F9F9"/>
            </a:solidFill>
          </a:ln>
        </p:spPr>
        <p:txBody>
          <a:bodyPr wrap="square" rtlCol="0">
            <a:spAutoFit/>
          </a:bodyPr>
          <a:lstStyle/>
          <a:p>
            <a:pPr algn="l" rtl="0"/>
            <a:r>
              <a:rPr lang="km" sz="800" b="1" i="0" u="none" baseline="0">
                <a:solidFill>
                  <a:schemeClr val="bg2">
                    <a:lumMod val="25000"/>
                  </a:schemeClr>
                </a:solidFill>
                <a:latin typeface="Noto Sans Khmer" panose="020B0502040504020204" pitchFamily="34" charset="0"/>
                <a:cs typeface="Noto Sans Khmer" panose="020B0502040504020204" pitchFamily="34" charset="0"/>
              </a:rPr>
              <a:t>បញ្ជាក់អ៊ីមែល</a:t>
            </a:r>
          </a:p>
        </p:txBody>
      </p:sp>
      <p:sp>
        <p:nvSpPr>
          <p:cNvPr id="61" name="TextBox 60">
            <a:extLst>
              <a:ext uri="{FF2B5EF4-FFF2-40B4-BE49-F238E27FC236}">
                <a16:creationId xmlns:a16="http://schemas.microsoft.com/office/drawing/2014/main" id="{4AF2A693-72B9-9D8C-D0AC-64F7F52F9BA6}"/>
              </a:ext>
              <a:ext uri="{C183D7F6-B498-43B3-948B-1728B52AA6E4}">
                <adec:decorative xmlns:adec="http://schemas.microsoft.com/office/drawing/2017/decorative" val="0"/>
              </a:ext>
            </a:extLst>
          </p:cNvPr>
          <p:cNvSpPr txBox="1"/>
          <p:nvPr/>
        </p:nvSpPr>
        <p:spPr>
          <a:xfrm>
            <a:off x="7370214" y="2585929"/>
            <a:ext cx="1138410" cy="221624"/>
          </a:xfrm>
          <a:prstGeom prst="rect">
            <a:avLst/>
          </a:prstGeom>
          <a:solidFill>
            <a:srgbClr val="FFFFFF"/>
          </a:solidFill>
          <a:ln>
            <a:no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បញ្ជាក់អ៊ីមែល</a:t>
            </a:r>
          </a:p>
        </p:txBody>
      </p:sp>
      <p:sp>
        <p:nvSpPr>
          <p:cNvPr id="65" name="TextBox 64">
            <a:extLst>
              <a:ext uri="{FF2B5EF4-FFF2-40B4-BE49-F238E27FC236}">
                <a16:creationId xmlns:a16="http://schemas.microsoft.com/office/drawing/2014/main" id="{66E8CF58-B126-4C8C-4418-EF173D52386B}"/>
              </a:ext>
              <a:ext uri="{C183D7F6-B498-43B3-948B-1728B52AA6E4}">
                <adec:decorative xmlns:adec="http://schemas.microsoft.com/office/drawing/2017/decorative" val="0"/>
              </a:ext>
            </a:extLst>
          </p:cNvPr>
          <p:cNvSpPr txBox="1"/>
          <p:nvPr/>
        </p:nvSpPr>
        <p:spPr>
          <a:xfrm>
            <a:off x="6306088" y="3019639"/>
            <a:ext cx="554850" cy="215444"/>
          </a:xfrm>
          <a:prstGeom prst="rect">
            <a:avLst/>
          </a:prstGeom>
          <a:solidFill>
            <a:srgbClr val="F9F9F9"/>
          </a:solidFill>
          <a:ln>
            <a:solidFill>
              <a:srgbClr val="F9F9F9"/>
            </a:solidFill>
          </a:ln>
        </p:spPr>
        <p:txBody>
          <a:bodyPr wrap="square" rtlCol="0">
            <a:spAutoFit/>
          </a:bodyPr>
          <a:lstStyle/>
          <a:p>
            <a:pPr algn="l" rtl="0"/>
            <a:r>
              <a:rPr lang="km" sz="800" b="0" i="0" u="none" baseline="0">
                <a:solidFill>
                  <a:srgbClr val="224781"/>
                </a:solidFill>
                <a:latin typeface="Noto Sans Khmer" panose="020B0502040504020204" pitchFamily="34" charset="0"/>
                <a:cs typeface="Noto Sans Khmer" panose="020B0502040504020204" pitchFamily="34" charset="0"/>
              </a:rPr>
              <a:t>បោះបង់</a:t>
            </a:r>
          </a:p>
        </p:txBody>
      </p:sp>
      <p:sp>
        <p:nvSpPr>
          <p:cNvPr id="66" name="TextBox 65">
            <a:extLst>
              <a:ext uri="{FF2B5EF4-FFF2-40B4-BE49-F238E27FC236}">
                <a16:creationId xmlns:a16="http://schemas.microsoft.com/office/drawing/2014/main" id="{53039D8F-AF31-9312-C771-16F1EF9AD3D6}"/>
              </a:ext>
              <a:ext uri="{C183D7F6-B498-43B3-948B-1728B52AA6E4}">
                <adec:decorative xmlns:adec="http://schemas.microsoft.com/office/drawing/2017/decorative" val="0"/>
              </a:ext>
            </a:extLst>
          </p:cNvPr>
          <p:cNvSpPr txBox="1"/>
          <p:nvPr/>
        </p:nvSpPr>
        <p:spPr>
          <a:xfrm>
            <a:off x="7759667" y="3002073"/>
            <a:ext cx="1053521" cy="200055"/>
          </a:xfrm>
          <a:prstGeom prst="rect">
            <a:avLst/>
          </a:prstGeom>
          <a:solidFill>
            <a:srgbClr val="757575"/>
          </a:solidFill>
          <a:ln>
            <a:noFill/>
          </a:ln>
        </p:spPr>
        <p:txBody>
          <a:bodyPr wrap="square" rtlCol="0">
            <a:spAutoFit/>
          </a:bodyPr>
          <a:lstStyle/>
          <a:p>
            <a:pPr algn="ctr" rtl="0"/>
            <a:r>
              <a:rPr lang="km" sz="700" b="1" i="0" u="none" baseline="0">
                <a:solidFill>
                  <a:schemeClr val="bg1"/>
                </a:solidFill>
                <a:latin typeface="Noto Sans Khmer" panose="020B0502040504020204" pitchFamily="34" charset="0"/>
                <a:cs typeface="Noto Sans Khmer" panose="020B0502040504020204" pitchFamily="34" charset="0"/>
              </a:rPr>
              <a:t>ផ្ញើអ៊ីមែលកំណត់ឡើងវិញ</a:t>
            </a:r>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km" b="0" i="0" u="none" baseline="0">
                <a:latin typeface="Aptos" panose="020B0004020202020204" pitchFamily="34" charset="0"/>
              </a:rPr>
              <a:t>2</a:t>
            </a:r>
          </a:p>
        </p:txBody>
      </p:sp>
      <p:sp>
        <p:nvSpPr>
          <p:cNvPr id="22" name="TextBox 21">
            <a:extLst>
              <a:ext uri="{FF2B5EF4-FFF2-40B4-BE49-F238E27FC236}">
                <a16:creationId xmlns:a16="http://schemas.microsoft.com/office/drawing/2014/main" id="{BAAA692E-DCCD-1259-9BCC-CFDC6FD3C730}"/>
              </a:ext>
              <a:ext uri="{C183D7F6-B498-43B3-948B-1728B52AA6E4}">
                <adec:decorative xmlns:adec="http://schemas.microsoft.com/office/drawing/2017/decorative" val="0"/>
              </a:ext>
            </a:extLst>
          </p:cNvPr>
          <p:cNvSpPr txBox="1"/>
          <p:nvPr/>
        </p:nvSpPr>
        <p:spPr>
          <a:xfrm>
            <a:off x="9942211" y="2427561"/>
            <a:ext cx="2082543" cy="1600438"/>
          </a:xfrm>
          <a:prstGeom prst="rect">
            <a:avLst/>
          </a:prstGeom>
          <a:noFill/>
        </p:spPr>
        <p:txBody>
          <a:bodyPr wrap="square" rtlCol="0">
            <a:spAutoFit/>
          </a:bodyPr>
          <a:lstStyle/>
          <a:p>
            <a:pPr algn="l" rtl="0"/>
            <a:r>
              <a:rPr lang="km" sz="1400" b="0" i="0" u="none" baseline="0" dirty="0">
                <a:latin typeface="Noto Sans Khmer" panose="020B0606030804020204" pitchFamily="34" charset="0"/>
                <a:ea typeface="Noto Sans Khmer" panose="020B0606030804020204" pitchFamily="34" charset="0"/>
                <a:cs typeface="Noto Sans Khmer" panose="020B0606030804020204" pitchFamily="34" charset="0"/>
              </a:rPr>
              <a:t>សូមបញ្ចូលអាសយដ្ឋានអ៊ីមែលដែលបានប្រើដើម្បីចុះឈ្មោះក្នុងគណនី ហើយបន្ទាប់មកបញ្ចូលវាម្តងទៀតដើម្បីបញ្ជាក់។</a:t>
            </a:r>
          </a:p>
          <a:p>
            <a:pPr algn="l" rtl="0"/>
            <a:r>
              <a:rPr lang="km" sz="1400" b="0" i="0" u="none" baseline="0" dirty="0">
                <a:latin typeface="Noto Sans Khmer" panose="020B0606030804020204" pitchFamily="34" charset="0"/>
                <a:ea typeface="Noto Sans Khmer" panose="020B0606030804020204" pitchFamily="34" charset="0"/>
                <a:cs typeface="Noto Sans Khmer" panose="020B0606030804020204" pitchFamily="34" charset="0"/>
              </a:rPr>
              <a:t>ចុច </a:t>
            </a:r>
            <a:r>
              <a:rPr lang="km" sz="1400" b="1" i="0" u="none" baseline="0" dirty="0">
                <a:latin typeface="Noto Sans Khmer" panose="020B0606030804020204" pitchFamily="34" charset="0"/>
                <a:ea typeface="Noto Sans Khmer" panose="020B0606030804020204" pitchFamily="34" charset="0"/>
                <a:cs typeface="Noto Sans Khmer" panose="020B0606030804020204" pitchFamily="34" charset="0"/>
              </a:rPr>
              <a:t>Send Reset Email </a:t>
            </a:r>
            <a:r>
              <a:rPr lang="km" sz="1400" b="0" i="0" u="none" baseline="0" dirty="0">
                <a:latin typeface="Noto Sans Khmer" panose="020B0606030804020204" pitchFamily="34" charset="0"/>
                <a:ea typeface="Noto Sans Khmer" panose="020B0606030804020204" pitchFamily="34" charset="0"/>
                <a:cs typeface="Noto Sans Khmer" panose="020B0606030804020204" pitchFamily="34" charset="0"/>
              </a:rPr>
              <a:t>
</a:t>
            </a:r>
            <a:r>
              <a:rPr lang="km" sz="1400" b="1" i="0" u="none" baseline="0" dirty="0">
                <a:latin typeface="Noto Sans Khmer" panose="020B0606030804020204" pitchFamily="34" charset="0"/>
                <a:ea typeface="Noto Sans Khmer" panose="020B0606030804020204" pitchFamily="34" charset="0"/>
                <a:cs typeface="Noto Sans Khmer" panose="020B0606030804020204" pitchFamily="34" charset="0"/>
              </a:rPr>
              <a:t>(ផ្ញើអ៊ីមែលកំណត់ឡើង</a:t>
            </a:r>
            <a:br>
              <a:rPr lang="en-US" sz="1400" b="1" i="0" u="none" baseline="0" dirty="0">
                <a:latin typeface="Noto Sans Khmer" panose="020B0606030804020204" pitchFamily="34" charset="0"/>
                <a:ea typeface="Noto Sans Khmer" panose="020B0606030804020204" pitchFamily="34" charset="0"/>
                <a:cs typeface="Noto Sans Khmer" panose="020B0606030804020204" pitchFamily="34" charset="0"/>
              </a:rPr>
            </a:br>
            <a:r>
              <a:rPr lang="km" sz="1400" b="1" i="0" u="none" baseline="0" dirty="0">
                <a:latin typeface="Noto Sans Khmer" panose="020B0606030804020204" pitchFamily="34" charset="0"/>
                <a:ea typeface="Noto Sans Khmer" panose="020B0606030804020204" pitchFamily="34" charset="0"/>
                <a:cs typeface="Noto Sans Khmer" panose="020B0606030804020204" pitchFamily="34" charset="0"/>
              </a:rPr>
              <a:t>វិញ)</a:t>
            </a:r>
            <a:r>
              <a:rPr lang="km" sz="1400" b="0" i="0" u="none" baseline="0" dirty="0">
                <a:latin typeface="Noto Sans Khmer" panose="020B0606030804020204" pitchFamily="34" charset="0"/>
                <a:ea typeface="Noto Sans Khmer" panose="020B0606030804020204" pitchFamily="34" charset="0"/>
                <a:cs typeface="Noto Sans Khmer" panose="020B0606030804020204" pitchFamily="34" charset="0"/>
              </a:rPr>
              <a:t>។</a:t>
            </a:r>
          </a:p>
        </p:txBody>
      </p:sp>
      <p:pic>
        <p:nvPicPr>
          <p:cNvPr id="23" name="Picture 22" descr="រូបថតអេក្រង់នៃការបញ្ជាក់អំពីអ៊ីមែលសម្រាប់ការកំណត់ពាក្យសម្ងាត់ឡើងវិញដែលត្រូវបានផ្ញើមក។ ">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 uri="{C183D7F6-B498-43B3-948B-1728B52AA6E4}">
                <adec:decorative xmlns:adec="http://schemas.microsoft.com/office/drawing/2017/decorative" val="0"/>
              </a:ext>
            </a:extLst>
          </p:cNvPr>
          <p:cNvSpPr txBox="1"/>
          <p:nvPr/>
        </p:nvSpPr>
        <p:spPr>
          <a:xfrm>
            <a:off x="6226714" y="4001820"/>
            <a:ext cx="2841066" cy="200055"/>
          </a:xfrm>
          <a:prstGeom prst="rect">
            <a:avLst/>
          </a:prstGeom>
          <a:solidFill>
            <a:srgbClr val="FFFFFF"/>
          </a:solidFill>
          <a:ln>
            <a:no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អ៊ីមែលកំណត់ពាក្យសម្ងាត់ឡើងវិញត្រូវបានផ្ញើទៅកាន់ emailaddress@mail.com</a:t>
            </a:r>
          </a:p>
        </p:txBody>
      </p:sp>
      <p:sp>
        <p:nvSpPr>
          <p:cNvPr id="73" name="TextBox 72">
            <a:extLst>
              <a:ext uri="{FF2B5EF4-FFF2-40B4-BE49-F238E27FC236}">
                <a16:creationId xmlns:a16="http://schemas.microsoft.com/office/drawing/2014/main" id="{40C0F5D8-6ED5-45A4-0763-63DC667E4D4E}"/>
              </a:ext>
              <a:ext uri="{C183D7F6-B498-43B3-948B-1728B52AA6E4}">
                <adec:decorative xmlns:adec="http://schemas.microsoft.com/office/drawing/2017/decorative" val="0"/>
              </a:ext>
            </a:extLst>
          </p:cNvPr>
          <p:cNvSpPr txBox="1"/>
          <p:nvPr/>
        </p:nvSpPr>
        <p:spPr>
          <a:xfrm>
            <a:off x="7374265" y="4312145"/>
            <a:ext cx="540086" cy="200055"/>
          </a:xfrm>
          <a:prstGeom prst="rect">
            <a:avLst/>
          </a:prstGeom>
          <a:solidFill>
            <a:srgbClr val="22608F"/>
          </a:solidFill>
          <a:ln>
            <a:noFill/>
          </a:ln>
        </p:spPr>
        <p:txBody>
          <a:bodyPr wrap="square" rtlCol="0">
            <a:spAutoFit/>
          </a:bodyPr>
          <a:lstStyle/>
          <a:p>
            <a:pPr algn="ctr" rtl="0"/>
            <a:r>
              <a:rPr lang="km" sz="700" b="1" i="0" u="none" baseline="0">
                <a:solidFill>
                  <a:schemeClr val="bg1"/>
                </a:solidFill>
                <a:latin typeface="Noto Sans Khmer" panose="020B0502040504020204" pitchFamily="34" charset="0"/>
                <a:cs typeface="Noto Sans Khmer" panose="020B0502040504020204" pitchFamily="34" charset="0"/>
              </a:rPr>
              <a:t>យល់ព្រម</a:t>
            </a: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km" b="1" i="0" u="none" baseline="0">
                <a:latin typeface="Aptos" panose="020B0004020202020204" pitchFamily="34" charset="0"/>
              </a:rPr>
              <a:t>3</a:t>
            </a:r>
          </a:p>
        </p:txBody>
      </p:sp>
      <p:sp>
        <p:nvSpPr>
          <p:cNvPr id="25" name="TextBox 24">
            <a:extLst>
              <a:ext uri="{FF2B5EF4-FFF2-40B4-BE49-F238E27FC236}">
                <a16:creationId xmlns:a16="http://schemas.microsoft.com/office/drawing/2014/main" id="{0A61BAAA-3A90-CA09-B6D8-7FE5FC835C68}"/>
              </a:ext>
              <a:ext uri="{C183D7F6-B498-43B3-948B-1728B52AA6E4}">
                <adec:decorative xmlns:adec="http://schemas.microsoft.com/office/drawing/2017/decorative" val="0"/>
              </a:ext>
            </a:extLst>
          </p:cNvPr>
          <p:cNvSpPr txBox="1"/>
          <p:nvPr/>
        </p:nvSpPr>
        <p:spPr>
          <a:xfrm>
            <a:off x="9942211" y="4535933"/>
            <a:ext cx="1770260" cy="307777"/>
          </a:xfrm>
          <a:prstGeom prst="rect">
            <a:avLst/>
          </a:prstGeom>
          <a:noFill/>
        </p:spPr>
        <p:txBody>
          <a:bodyPr wrap="square">
            <a:spAutoFit/>
          </a:bodyPr>
          <a:lstStyle/>
          <a:p>
            <a:pPr algn="l" rtl="0"/>
            <a:r>
              <a:rPr lang="km" sz="1400" b="1" i="0" u="none" baseline="0">
                <a:latin typeface="Noto Sans Khmer" panose="020B0606030804020204" pitchFamily="34" charset="0"/>
                <a:ea typeface="Noto Sans Khmer" panose="020B0606030804020204" pitchFamily="34" charset="0"/>
                <a:cs typeface="Noto Sans Khmer" panose="020B0606030804020204" pitchFamily="34" charset="0"/>
              </a:rPr>
              <a:t>ចុច OK (យល់ព្រម)។</a:t>
            </a:r>
          </a:p>
        </p:txBody>
      </p:sp>
      <p:pic>
        <p:nvPicPr>
          <p:cNvPr id="28" name="Picture 27" descr="រូបថតអេក្រង់នៃការកំណត់តម្រុយពាក្យសម្ងាត់របស់អ្នកឡើងវិញ។">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 uri="{C183D7F6-B498-43B3-948B-1728B52AA6E4}">
                <adec:decorative xmlns:adec="http://schemas.microsoft.com/office/drawing/2017/decorative" val="0"/>
              </a:ext>
            </a:extLst>
          </p:cNvPr>
          <p:cNvSpPr txBox="1"/>
          <p:nvPr/>
        </p:nvSpPr>
        <p:spPr>
          <a:xfrm>
            <a:off x="6917779" y="4902552"/>
            <a:ext cx="1953169" cy="253916"/>
          </a:xfrm>
          <a:prstGeom prst="rect">
            <a:avLst/>
          </a:prstGeom>
          <a:solidFill>
            <a:srgbClr val="F9F9F9"/>
          </a:solidFill>
          <a:ln>
            <a:noFill/>
          </a:ln>
        </p:spPr>
        <p:txBody>
          <a:bodyPr wrap="square" rtlCol="0">
            <a:spAutoFit/>
          </a:bodyPr>
          <a:lstStyle/>
          <a:p>
            <a:pPr algn="l" rtl="0"/>
            <a:r>
              <a:rPr lang="km" sz="1050" b="0" i="0" u="none" baseline="0">
                <a:solidFill>
                  <a:srgbClr val="224781"/>
                </a:solidFill>
                <a:latin typeface="Noto Sans Khmer" panose="020B0502040504020204" pitchFamily="34" charset="0"/>
                <a:cs typeface="Noto Sans Khmer" panose="020B0502040504020204" pitchFamily="34" charset="0"/>
              </a:rPr>
              <a:t>កំណត់ពាក្យសម្ងាត់របស់អ្នកឡើងវិញ</a:t>
            </a:r>
          </a:p>
        </p:txBody>
      </p:sp>
      <p:sp>
        <p:nvSpPr>
          <p:cNvPr id="69" name="TextBox 68">
            <a:extLst>
              <a:ext uri="{FF2B5EF4-FFF2-40B4-BE49-F238E27FC236}">
                <a16:creationId xmlns:a16="http://schemas.microsoft.com/office/drawing/2014/main" id="{B88E20E4-4747-4234-9867-505019EB5745}"/>
              </a:ext>
              <a:ext uri="{C183D7F6-B498-43B3-948B-1728B52AA6E4}">
                <adec:decorative xmlns:adec="http://schemas.microsoft.com/office/drawing/2017/decorative" val="0"/>
              </a:ext>
            </a:extLst>
          </p:cNvPr>
          <p:cNvSpPr txBox="1"/>
          <p:nvPr/>
        </p:nvSpPr>
        <p:spPr>
          <a:xfrm>
            <a:off x="5970958" y="5243685"/>
            <a:ext cx="730716" cy="184666"/>
          </a:xfrm>
          <a:prstGeom prst="rect">
            <a:avLst/>
          </a:prstGeom>
          <a:solidFill>
            <a:srgbClr val="F9F9F9"/>
          </a:solidFill>
          <a:ln>
            <a:solidFill>
              <a:srgbClr val="F9F9F9"/>
            </a:solidFill>
          </a:ln>
        </p:spPr>
        <p:txBody>
          <a:bodyPr wrap="square" rtlCol="0">
            <a:spAutoFit/>
          </a:bodyPr>
          <a:lstStyle/>
          <a:p>
            <a:pPr algn="l" rtl="0"/>
            <a:r>
              <a:rPr lang="km" sz="600" b="1" i="0" u="none" baseline="0">
                <a:solidFill>
                  <a:schemeClr val="bg2">
                    <a:lumMod val="25000"/>
                  </a:schemeClr>
                </a:solidFill>
                <a:latin typeface="Noto Sans Khmer" panose="020B0502040504020204" pitchFamily="34" charset="0"/>
                <a:cs typeface="Noto Sans Khmer" panose="020B0502040504020204" pitchFamily="34" charset="0"/>
              </a:rPr>
              <a:t>ពាក្យសម្ងាត់៖</a:t>
            </a:r>
          </a:p>
        </p:txBody>
      </p:sp>
      <p:sp>
        <p:nvSpPr>
          <p:cNvPr id="71" name="TextBox 70">
            <a:extLst>
              <a:ext uri="{FF2B5EF4-FFF2-40B4-BE49-F238E27FC236}">
                <a16:creationId xmlns:a16="http://schemas.microsoft.com/office/drawing/2014/main" id="{8B4E2FB8-2819-5D58-1299-9136C9398A2C}"/>
              </a:ext>
              <a:ext uri="{C183D7F6-B498-43B3-948B-1728B52AA6E4}">
                <adec:decorative xmlns:adec="http://schemas.microsoft.com/office/drawing/2017/decorative" val="0"/>
              </a:ext>
            </a:extLst>
          </p:cNvPr>
          <p:cNvSpPr txBox="1"/>
          <p:nvPr/>
        </p:nvSpPr>
        <p:spPr>
          <a:xfrm>
            <a:off x="6897419" y="5255084"/>
            <a:ext cx="1275940" cy="169277"/>
          </a:xfrm>
          <a:prstGeom prst="rect">
            <a:avLst/>
          </a:prstGeom>
          <a:solidFill>
            <a:srgbClr val="FFFFFF"/>
          </a:solidFill>
          <a:ln>
            <a:noFill/>
          </a:ln>
        </p:spPr>
        <p:txBody>
          <a:bodyPr wrap="square" rtlCol="0">
            <a:spAutoFit/>
          </a:bodyPr>
          <a:lstStyle/>
          <a:p>
            <a:pPr algn="l" rtl="0"/>
            <a:r>
              <a:rPr lang="km" sz="500" b="0" i="0" u="none" baseline="0">
                <a:solidFill>
                  <a:schemeClr val="bg2">
                    <a:lumMod val="25000"/>
                  </a:schemeClr>
                </a:solidFill>
                <a:latin typeface="Noto Sans Khmer" panose="020B0502040504020204" pitchFamily="34" charset="0"/>
                <a:cs typeface="Noto Sans Khmer" panose="020B0502040504020204" pitchFamily="34" charset="0"/>
              </a:rPr>
              <a:t>បញ្ចូលពាក្យសម្ងាត់របស់អ្នក</a:t>
            </a:r>
          </a:p>
        </p:txBody>
      </p:sp>
      <p:sp>
        <p:nvSpPr>
          <p:cNvPr id="75" name="TextBox 74">
            <a:extLst>
              <a:ext uri="{FF2B5EF4-FFF2-40B4-BE49-F238E27FC236}">
                <a16:creationId xmlns:a16="http://schemas.microsoft.com/office/drawing/2014/main" id="{1170D86A-16A7-3630-2331-228221D530CA}"/>
              </a:ext>
              <a:ext uri="{C183D7F6-B498-43B3-948B-1728B52AA6E4}">
                <adec:decorative xmlns:adec="http://schemas.microsoft.com/office/drawing/2017/decorative" val="0"/>
              </a:ext>
            </a:extLst>
          </p:cNvPr>
          <p:cNvSpPr txBox="1"/>
          <p:nvPr/>
        </p:nvSpPr>
        <p:spPr>
          <a:xfrm>
            <a:off x="5972544" y="5438745"/>
            <a:ext cx="3353013" cy="169277"/>
          </a:xfrm>
          <a:prstGeom prst="rect">
            <a:avLst/>
          </a:prstGeom>
          <a:solidFill>
            <a:srgbClr val="F9F9F9"/>
          </a:solidFill>
          <a:ln>
            <a:noFill/>
          </a:ln>
        </p:spPr>
        <p:txBody>
          <a:bodyPr wrap="square" rtlCol="0">
            <a:spAutoFit/>
          </a:bodyPr>
          <a:lstStyle/>
          <a:p>
            <a:pPr algn="l" rtl="0"/>
            <a:r>
              <a:rPr lang="km" sz="500" b="1" i="0" u="none" baseline="0">
                <a:solidFill>
                  <a:schemeClr val="bg2">
                    <a:lumMod val="50000"/>
                  </a:schemeClr>
                </a:solidFill>
                <a:latin typeface="Noto Sans Khmer" panose="020B0502040504020204" pitchFamily="34" charset="0"/>
                <a:cs typeface="Noto Sans Khmer" panose="020B0502040504020204" pitchFamily="34" charset="0"/>
              </a:rPr>
              <a:t>ត្រូវមានយ៉ាងហោចណាស់ 8 តួអក្សរ ហើយរួមបញ្ចូល៖ អក្សរធំ 1 លេខ 1 អក្សរតូច 1 និងតួអក្សរពិសេស 1។</a:t>
            </a:r>
          </a:p>
        </p:txBody>
      </p:sp>
      <p:sp>
        <p:nvSpPr>
          <p:cNvPr id="70" name="TextBox 69">
            <a:extLst>
              <a:ext uri="{FF2B5EF4-FFF2-40B4-BE49-F238E27FC236}">
                <a16:creationId xmlns:a16="http://schemas.microsoft.com/office/drawing/2014/main" id="{13C422AA-9702-1B6E-6D74-42D38F74DD12}"/>
              </a:ext>
              <a:ext uri="{C183D7F6-B498-43B3-948B-1728B52AA6E4}">
                <adec:decorative xmlns:adec="http://schemas.microsoft.com/office/drawing/2017/decorative" val="0"/>
              </a:ext>
            </a:extLst>
          </p:cNvPr>
          <p:cNvSpPr txBox="1"/>
          <p:nvPr/>
        </p:nvSpPr>
        <p:spPr>
          <a:xfrm>
            <a:off x="5977308" y="5643319"/>
            <a:ext cx="883630" cy="184666"/>
          </a:xfrm>
          <a:prstGeom prst="rect">
            <a:avLst/>
          </a:prstGeom>
          <a:solidFill>
            <a:srgbClr val="F9F9F9"/>
          </a:solidFill>
          <a:ln>
            <a:solidFill>
              <a:srgbClr val="F9F9F9"/>
            </a:solidFill>
          </a:ln>
        </p:spPr>
        <p:txBody>
          <a:bodyPr wrap="square" rtlCol="0">
            <a:spAutoFit/>
          </a:bodyPr>
          <a:lstStyle/>
          <a:p>
            <a:pPr algn="l" rtl="0"/>
            <a:r>
              <a:rPr lang="km" sz="600" b="1" i="0" u="none" baseline="0">
                <a:solidFill>
                  <a:schemeClr val="bg2">
                    <a:lumMod val="25000"/>
                  </a:schemeClr>
                </a:solidFill>
                <a:latin typeface="Noto Sans Khmer" panose="020B0502040504020204" pitchFamily="34" charset="0"/>
                <a:cs typeface="Noto Sans Khmer" panose="020B0502040504020204" pitchFamily="34" charset="0"/>
              </a:rPr>
              <a:t>បញ្ជាក់ពាក្យសម្ងាត់៖</a:t>
            </a:r>
          </a:p>
        </p:txBody>
      </p:sp>
      <p:sp>
        <p:nvSpPr>
          <p:cNvPr id="72" name="TextBox 71">
            <a:extLst>
              <a:ext uri="{FF2B5EF4-FFF2-40B4-BE49-F238E27FC236}">
                <a16:creationId xmlns:a16="http://schemas.microsoft.com/office/drawing/2014/main" id="{B6F08C47-4CE5-A1C1-EA8A-F779CF31303A}"/>
              </a:ext>
              <a:ext uri="{C183D7F6-B498-43B3-948B-1728B52AA6E4}">
                <adec:decorative xmlns:adec="http://schemas.microsoft.com/office/drawing/2017/decorative" val="0"/>
              </a:ext>
            </a:extLst>
          </p:cNvPr>
          <p:cNvSpPr txBox="1"/>
          <p:nvPr/>
        </p:nvSpPr>
        <p:spPr>
          <a:xfrm>
            <a:off x="6916471" y="5652664"/>
            <a:ext cx="1275940" cy="169277"/>
          </a:xfrm>
          <a:prstGeom prst="rect">
            <a:avLst/>
          </a:prstGeom>
          <a:solidFill>
            <a:srgbClr val="FFFFFF"/>
          </a:solidFill>
          <a:ln>
            <a:noFill/>
          </a:ln>
        </p:spPr>
        <p:txBody>
          <a:bodyPr wrap="square" rtlCol="0">
            <a:spAutoFit/>
          </a:bodyPr>
          <a:lstStyle/>
          <a:p>
            <a:pPr algn="l" rtl="0"/>
            <a:r>
              <a:rPr lang="km" sz="500" b="0" i="0" u="none" baseline="0">
                <a:solidFill>
                  <a:schemeClr val="bg2">
                    <a:lumMod val="25000"/>
                  </a:schemeClr>
                </a:solidFill>
                <a:latin typeface="Noto Sans Khmer" panose="020B0502040504020204" pitchFamily="34" charset="0"/>
                <a:cs typeface="Noto Sans Khmer" panose="020B0502040504020204" pitchFamily="34" charset="0"/>
              </a:rPr>
              <a:t>បញ្ជាក់ពាក្យសម្ងាត់របស់អ្នក</a:t>
            </a:r>
          </a:p>
        </p:txBody>
      </p:sp>
      <p:sp>
        <p:nvSpPr>
          <p:cNvPr id="74" name="TextBox 73">
            <a:extLst>
              <a:ext uri="{FF2B5EF4-FFF2-40B4-BE49-F238E27FC236}">
                <a16:creationId xmlns:a16="http://schemas.microsoft.com/office/drawing/2014/main" id="{B494D58C-73C2-EFA2-62D7-E5C0BE50C8DB}"/>
              </a:ext>
              <a:ext uri="{C183D7F6-B498-43B3-948B-1728B52AA6E4}">
                <adec:decorative xmlns:adec="http://schemas.microsoft.com/office/drawing/2017/decorative" val="0"/>
              </a:ext>
            </a:extLst>
          </p:cNvPr>
          <p:cNvSpPr txBox="1"/>
          <p:nvPr/>
        </p:nvSpPr>
        <p:spPr>
          <a:xfrm>
            <a:off x="7476057" y="5990993"/>
            <a:ext cx="410644" cy="169277"/>
          </a:xfrm>
          <a:prstGeom prst="rect">
            <a:avLst/>
          </a:prstGeom>
          <a:solidFill>
            <a:srgbClr val="757575"/>
          </a:solidFill>
          <a:ln>
            <a:noFill/>
          </a:ln>
        </p:spPr>
        <p:txBody>
          <a:bodyPr wrap="square" rtlCol="0">
            <a:spAutoFit/>
          </a:bodyPr>
          <a:lstStyle/>
          <a:p>
            <a:pPr algn="ctr" rtl="0"/>
            <a:r>
              <a:rPr lang="km" sz="500" b="0" i="0" u="none" baseline="0">
                <a:solidFill>
                  <a:schemeClr val="bg1"/>
                </a:solidFill>
                <a:latin typeface="Noto Sans Khmer" panose="020B0502040504020204" pitchFamily="34" charset="0"/>
                <a:cs typeface="Noto Sans Khmer" panose="020B0502040504020204" pitchFamily="34" charset="0"/>
              </a:rPr>
              <a:t>បញ្ជាក់</a:t>
            </a: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km" b="1" i="0" u="none" baseline="0">
                <a:latin typeface="Aptos" panose="020B0004020202020204" pitchFamily="34" charset="0"/>
              </a:rPr>
              <a:t>4</a:t>
            </a:r>
          </a:p>
        </p:txBody>
      </p:sp>
      <p:sp>
        <p:nvSpPr>
          <p:cNvPr id="27" name="TextBox 26">
            <a:extLst>
              <a:ext uri="{FF2B5EF4-FFF2-40B4-BE49-F238E27FC236}">
                <a16:creationId xmlns:a16="http://schemas.microsoft.com/office/drawing/2014/main" id="{ECCAA967-2C4A-ADDC-4576-8DB88BC807D4}"/>
              </a:ext>
              <a:ext uri="{C183D7F6-B498-43B3-948B-1728B52AA6E4}">
                <adec:decorative xmlns:adec="http://schemas.microsoft.com/office/drawing/2017/decorative" val="0"/>
              </a:ext>
            </a:extLst>
          </p:cNvPr>
          <p:cNvSpPr txBox="1"/>
          <p:nvPr/>
        </p:nvSpPr>
        <p:spPr>
          <a:xfrm>
            <a:off x="9923494" y="5020411"/>
            <a:ext cx="2169836" cy="1384995"/>
          </a:xfrm>
          <a:prstGeom prst="rect">
            <a:avLst/>
          </a:prstGeom>
          <a:noFill/>
        </p:spPr>
        <p:txBody>
          <a:bodyPr wrap="square">
            <a:spAutoFit/>
          </a:bodyPr>
          <a:lstStyle/>
          <a:p>
            <a:pPr lvl="0" algn="l" rtl="0">
              <a:defRPr/>
            </a:pPr>
            <a:r>
              <a:rPr lang="km" sz="1400" b="0" i="0" u="none" baseline="0" dirty="0">
                <a:latin typeface="Noto Sans Khmer" panose="020B0606030804020204" pitchFamily="34" charset="0"/>
                <a:ea typeface="Noto Sans Khmer" panose="020B0606030804020204" pitchFamily="34" charset="0"/>
                <a:cs typeface="Noto Sans Khmer" panose="020B0606030804020204" pitchFamily="34" charset="0"/>
              </a:rPr>
              <a:t>សូមពិនិត្យមើលអ៊ីមែលរបស់អ្នក ហើយធ្វើតាមតំណដែលបានផ្ដល់ជូន។ អ្នកនឹងត្រូវបានណែនាំឱ្យកំណត់ពាក្យសម្ងាត់របស់អ្នកឡើងវិញនៅក្នុងផតថល។</a:t>
            </a:r>
          </a:p>
        </p:txBody>
      </p:sp>
      <p:sp>
        <p:nvSpPr>
          <p:cNvPr id="10" name="Slide Number Placeholder 6">
            <a:extLst>
              <a:ext uri="{FF2B5EF4-FFF2-40B4-BE49-F238E27FC236}">
                <a16:creationId xmlns:a16="http://schemas.microsoft.com/office/drawing/2014/main" id="{A3AEF4BE-E4FF-EA46-79C7-75917062FF76}"/>
              </a:ext>
              <a:ext uri="{C183D7F6-B498-43B3-948B-1728B52AA6E4}">
                <adec:decorative xmlns:adec="http://schemas.microsoft.com/office/drawing/2017/decorative" val="0"/>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6</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km" b="0" i="0" u="none" baseline="0">
                <a:latin typeface="Aptos" panose="020B0004020202020204" pitchFamily="34" charset="0"/>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km" b="1" i="0" u="none" baseline="0" dirty="0">
                <a:latin typeface="Aptos" panose="020B000402020202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lang="km" b="1" i="0" u="none" baseline="0">
                <a:latin typeface="Aptos" panose="020B0004020202020204" pitchFamily="34" charset="0"/>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 uri="{C183D7F6-B498-43B3-948B-1728B52AA6E4}">
                <adec:decorative xmlns:adec="http://schemas.microsoft.com/office/drawing/2017/decorative" val="0"/>
              </a:ext>
            </a:extLst>
          </p:cNvPr>
          <p:cNvSpPr>
            <a:spLocks noGrp="1"/>
          </p:cNvSpPr>
          <p:nvPr>
            <p:ph type="title"/>
          </p:nvPr>
        </p:nvSpPr>
        <p:spPr>
          <a:xfrm>
            <a:off x="12359" y="1492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ការបន្ថែមសិស្ស</a:t>
            </a:r>
          </a:p>
        </p:txBody>
      </p:sp>
      <p:sp>
        <p:nvSpPr>
          <p:cNvPr id="3" name="Rounded Rectangular Callout 9">
            <a:extLst>
              <a:ext uri="{FF2B5EF4-FFF2-40B4-BE49-F238E27FC236}">
                <a16:creationId xmlns:a16="http://schemas.microsoft.com/office/drawing/2014/main" id="{8FDDE486-F04A-65C2-FEE5-93977D69D7FC}"/>
              </a:ext>
              <a:ext uri="{C183D7F6-B498-43B3-948B-1728B52AA6E4}">
                <adec:decorative xmlns:adec="http://schemas.microsoft.com/office/drawing/2017/decorative" val="0"/>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latin typeface="Noto Sans Khmer" panose="020B0606030804020204" pitchFamily="34" charset="0"/>
                <a:ea typeface="Noto Sans Khmer" panose="020B0606030804020204" pitchFamily="34" charset="0"/>
                <a:cs typeface="Noto Sans Khmer" panose="020B0606030804020204" pitchFamily="34" charset="0"/>
              </a:rPr>
              <a:t>ឪពុកម្តាយ/អាណាព្យាបាលម្នាក់ៗអាចបង្កើតគណនីផ្ទាល់ខ្លួន និងបន្ថែមសិស្សបានរហូតដល់ 10 នាក់។ គណនីបីអាចចែករំលែកសិស្សដូចគ្នាបាន។ អ្នកត្រូវតែមានអាយុ 14+ ដើម្បីបង្កើត
គណនី។</a:t>
            </a:r>
          </a:p>
        </p:txBody>
      </p:sp>
      <p:pic>
        <p:nvPicPr>
          <p:cNvPr id="9" name="Picture 2" descr="រូបថតអេក្រង់នៃទំព័បញ្ជីឈ្មោះសិស្សដែលបង្ហាញប៊ូតុង បន្ថែមសិស្សថ្មី។">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12" name="TextBox 11">
            <a:extLst>
              <a:ext uri="{FF2B5EF4-FFF2-40B4-BE49-F238E27FC236}">
                <a16:creationId xmlns:a16="http://schemas.microsoft.com/office/drawing/2014/main" id="{EAF9F9C9-6D26-D050-183F-BE9DE6816486}"/>
              </a:ext>
              <a:ext uri="{C183D7F6-B498-43B3-948B-1728B52AA6E4}">
                <adec:decorative xmlns:adec="http://schemas.microsoft.com/office/drawing/2017/decorative" val="0"/>
              </a:ext>
            </a:extLst>
          </p:cNvPr>
          <p:cNvSpPr txBox="1"/>
          <p:nvPr/>
        </p:nvSpPr>
        <p:spPr>
          <a:xfrm>
            <a:off x="4692423" y="1175288"/>
            <a:ext cx="1736952" cy="400110"/>
          </a:xfrm>
          <a:prstGeom prst="rect">
            <a:avLst/>
          </a:prstGeom>
          <a:noFill/>
          <a:ln>
            <a:noFill/>
          </a:ln>
        </p:spPr>
        <p:txBody>
          <a:bodyPr wrap="square" rtlCol="0">
            <a:spAutoFit/>
          </a:bodyPr>
          <a:lstStyle/>
          <a:p>
            <a:pPr algn="l" rtl="0"/>
            <a:r>
              <a:rPr lang="km" sz="1000" b="0" i="0" u="none" baseline="0">
                <a:latin typeface="Aptos Slab Light" panose="020F05020202040A0204" pitchFamily="34" charset="0"/>
                <a:cs typeface="Noto Sans Khmer" panose="020B0502040504020204" pitchFamily="34" charset="0"/>
              </a:rPr>
              <a:t>នាយកដ្ឋានអប់រំបឋមសិក្សា </a:t>
            </a:r>
            <a:br>
              <a:rPr lang="km" sz="1000">
                <a:latin typeface="Aptos Slab Light" panose="020F05020202040A0204" pitchFamily="34" charset="0"/>
                <a:cs typeface="Noto Sans Khmer" panose="020B0502040504020204" pitchFamily="34" charset="0"/>
              </a:rPr>
            </a:br>
            <a:r>
              <a:rPr lang="km" sz="1000" b="0" i="0" u="none" baseline="0">
                <a:latin typeface="Aptos Slab Light" panose="020F05020202040A0204" pitchFamily="34" charset="0"/>
                <a:cs typeface="Noto Sans Khmer" panose="020B0502040504020204" pitchFamily="34" charset="0"/>
              </a:rPr>
              <a:t>និងមធ្យមសិក្សា</a:t>
            </a:r>
          </a:p>
        </p:txBody>
      </p:sp>
      <p:sp>
        <p:nvSpPr>
          <p:cNvPr id="16" name="TextBox 15">
            <a:extLst>
              <a:ext uri="{FF2B5EF4-FFF2-40B4-BE49-F238E27FC236}">
                <a16:creationId xmlns:a16="http://schemas.microsoft.com/office/drawing/2014/main" id="{F6A1BD62-FE95-41D4-9554-3F35010F9BF2}"/>
              </a:ext>
              <a:ext uri="{C183D7F6-B498-43B3-948B-1728B52AA6E4}">
                <adec:decorative xmlns:adec="http://schemas.microsoft.com/office/drawing/2017/decorative" val="0"/>
              </a:ext>
            </a:extLst>
          </p:cNvPr>
          <p:cNvSpPr txBox="1"/>
          <p:nvPr/>
        </p:nvSpPr>
        <p:spPr>
          <a:xfrm>
            <a:off x="3425514" y="2247197"/>
            <a:ext cx="1479128" cy="307777"/>
          </a:xfrm>
          <a:prstGeom prst="rect">
            <a:avLst/>
          </a:prstGeom>
          <a:solidFill>
            <a:srgbClr val="F9F9F9"/>
          </a:solidFill>
          <a:ln>
            <a:solidFill>
              <a:srgbClr val="F9F9F9"/>
            </a:solidFill>
          </a:ln>
        </p:spPr>
        <p:txBody>
          <a:bodyPr wrap="square" rtlCol="0">
            <a:spAutoFit/>
          </a:bodyPr>
          <a:lstStyle/>
          <a:p>
            <a:pPr algn="l" rtl="0"/>
            <a:r>
              <a:rPr lang="km" sz="1400" b="0" i="0" u="none" baseline="0">
                <a:solidFill>
                  <a:schemeClr val="bg2">
                    <a:lumMod val="25000"/>
                  </a:schemeClr>
                </a:solidFill>
                <a:latin typeface="Noto Sans Khmer" panose="020B0502040504020204" pitchFamily="34" charset="0"/>
                <a:cs typeface="Noto Sans Khmer" panose="020B0502040504020204" pitchFamily="34" charset="0"/>
              </a:rPr>
              <a:t>សិស្សរបស់អ្នក៖</a:t>
            </a:r>
          </a:p>
        </p:txBody>
      </p:sp>
      <p:sp>
        <p:nvSpPr>
          <p:cNvPr id="19" name="TextBox 18">
            <a:extLst>
              <a:ext uri="{FF2B5EF4-FFF2-40B4-BE49-F238E27FC236}">
                <a16:creationId xmlns:a16="http://schemas.microsoft.com/office/drawing/2014/main" id="{EC994C23-1B6E-82FF-7725-9BB17C5E67FB}"/>
              </a:ext>
              <a:ext uri="{C183D7F6-B498-43B3-948B-1728B52AA6E4}">
                <adec:decorative xmlns:adec="http://schemas.microsoft.com/office/drawing/2017/decorative" val="0"/>
              </a:ext>
            </a:extLst>
          </p:cNvPr>
          <p:cNvSpPr txBox="1"/>
          <p:nvPr/>
        </p:nvSpPr>
        <p:spPr>
          <a:xfrm>
            <a:off x="3378074" y="2765416"/>
            <a:ext cx="1479128" cy="307777"/>
          </a:xfrm>
          <a:prstGeom prst="rect">
            <a:avLst/>
          </a:prstGeom>
          <a:solidFill>
            <a:srgbClr val="F9F9F9"/>
          </a:solidFill>
          <a:ln>
            <a:solidFill>
              <a:srgbClr val="F9F9F9"/>
            </a:solidFill>
          </a:ln>
        </p:spPr>
        <p:txBody>
          <a:bodyPr wrap="square" rtlCol="0">
            <a:spAutoFit/>
          </a:bodyPr>
          <a:lstStyle/>
          <a:p>
            <a:pPr algn="l" rtl="0"/>
            <a:r>
              <a:rPr lang="km" sz="1400" b="1" i="0" u="none" baseline="0">
                <a:solidFill>
                  <a:srgbClr val="22608F"/>
                </a:solidFill>
                <a:latin typeface="Noto Sans Khmer" panose="020B0502040504020204" pitchFamily="34" charset="0"/>
                <a:cs typeface="Noto Sans Khmer" panose="020B0502040504020204" pitchFamily="34" charset="0"/>
              </a:rPr>
              <a:t>សិស្សសាកល្បង</a:t>
            </a: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0" name="TextBox 19">
            <a:extLst>
              <a:ext uri="{FF2B5EF4-FFF2-40B4-BE49-F238E27FC236}">
                <a16:creationId xmlns:a16="http://schemas.microsoft.com/office/drawing/2014/main" id="{AE804789-FA3A-414E-E7BD-89C3E533F53B}"/>
              </a:ext>
              <a:ext uri="{C183D7F6-B498-43B3-948B-1728B52AA6E4}">
                <adec:decorative xmlns:adec="http://schemas.microsoft.com/office/drawing/2017/decorative" val="0"/>
              </a:ext>
            </a:extLst>
          </p:cNvPr>
          <p:cNvSpPr txBox="1"/>
          <p:nvPr/>
        </p:nvSpPr>
        <p:spPr>
          <a:xfrm>
            <a:off x="3473223" y="3350627"/>
            <a:ext cx="1326728" cy="261610"/>
          </a:xfrm>
          <a:prstGeom prst="rect">
            <a:avLst/>
          </a:prstGeom>
          <a:noFill/>
          <a:ln>
            <a:noFill/>
          </a:ln>
        </p:spPr>
        <p:txBody>
          <a:bodyPr wrap="square" rtlCol="0">
            <a:spAutoFit/>
          </a:bodyPr>
          <a:lstStyle/>
          <a:p>
            <a:pPr algn="l" rtl="0"/>
            <a:r>
              <a:rPr lang="km" sz="1100" b="0" i="0" u="none" baseline="0">
                <a:solidFill>
                  <a:srgbClr val="22608F"/>
                </a:solidFill>
                <a:latin typeface="Noto Sans Khmer" panose="020B0502040504020204" pitchFamily="34" charset="0"/>
                <a:cs typeface="Noto Sans Khmer" panose="020B0502040504020204" pitchFamily="34" charset="0"/>
              </a:rPr>
              <a:t>បន្ថែមសិស្សថ្មី</a:t>
            </a:r>
          </a:p>
        </p:txBody>
      </p:sp>
      <p:sp>
        <p:nvSpPr>
          <p:cNvPr id="18" name="TextBox 17">
            <a:extLst>
              <a:ext uri="{FF2B5EF4-FFF2-40B4-BE49-F238E27FC236}">
                <a16:creationId xmlns:a16="http://schemas.microsoft.com/office/drawing/2014/main" id="{5ED952D8-9ECD-5368-E091-921899019525}"/>
              </a:ext>
              <a:ext uri="{C183D7F6-B498-43B3-948B-1728B52AA6E4}">
                <adec:decorative xmlns:adec="http://schemas.microsoft.com/office/drawing/2017/decorative" val="0"/>
              </a:ext>
            </a:extLst>
          </p:cNvPr>
          <p:cNvSpPr txBox="1"/>
          <p:nvPr/>
        </p:nvSpPr>
        <p:spPr>
          <a:xfrm>
            <a:off x="7877326" y="1723393"/>
            <a:ext cx="767242" cy="215444"/>
          </a:xfrm>
          <a:prstGeom prst="rect">
            <a:avLst/>
          </a:prstGeom>
          <a:solidFill>
            <a:srgbClr val="F9F9F9"/>
          </a:solidFill>
          <a:ln>
            <a:noFill/>
          </a:ln>
        </p:spPr>
        <p:txBody>
          <a:bodyPr wrap="square" rtlCol="0">
            <a:spAutoFit/>
          </a:bodyPr>
          <a:lstStyle/>
          <a:p>
            <a:pPr algn="l" rtl="0"/>
            <a:r>
              <a:rPr lang="km" sz="800" b="1" i="0" u="none" baseline="0">
                <a:solidFill>
                  <a:srgbClr val="224781"/>
                </a:solidFill>
                <a:latin typeface="Noto Sans Khmer" panose="020B0502040504020204" pitchFamily="34" charset="0"/>
                <a:cs typeface="Noto Sans Khmer" panose="020B0502040504020204" pitchFamily="34" charset="0"/>
              </a:rPr>
              <a:t>En Español</a:t>
            </a:r>
          </a:p>
        </p:txBody>
      </p:sp>
      <p:sp>
        <p:nvSpPr>
          <p:cNvPr id="4" name="Rounded Rectangular Callout 9">
            <a:extLst>
              <a:ext uri="{FF2B5EF4-FFF2-40B4-BE49-F238E27FC236}">
                <a16:creationId xmlns:a16="http://schemas.microsoft.com/office/drawing/2014/main" id="{70424C9D-4272-20CA-C8C8-0AFB89E317BB}"/>
              </a:ext>
              <a:ext uri="{C183D7F6-B498-43B3-948B-1728B52AA6E4}">
                <adec:decorative xmlns:adec="http://schemas.microsoft.com/office/drawing/2017/decorative" val="0"/>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ដើម្បីបន្ថែមសិស្សបន្ថែមទៅក្នុងគណនីរបស់អ្នក សូមចុច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Add New Student (បន្ថែមសិស្សថ្មី)</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បញ្ចូលលេខកូដចុះឈ្មោះ និងថ្ងៃខែឆ្នាំកំណើតរបស់សិស្ស ហើយបន្ទាប់មកចុច </a:t>
            </a:r>
            <a:r>
              <a:rPr lang="km" b="1"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Add (បន្ថែម)</a:t>
            </a: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 </a:t>
            </a:r>
          </a:p>
        </p:txBody>
      </p:sp>
      <p:pic>
        <p:nvPicPr>
          <p:cNvPr id="11" name="Picture 10" descr="រូបថតអេក្រង់ដែលបង្ហាញអំពីដំណើរការនៃការដាក់បញ្ចូលសិស្សបន្ថែមទៅក្នុងគណនីមួយ បន្ទាប់ពីចុចលើប៊ូតុង បន្ថែមសិស្សថ្មី &#10;ដែលអ្នកប្រើនឹងបញ្ចូលកូដចុះឈ្មោះ និងថ្ងៃខែឆ្នាំកំណើតរបស់សិស្ស។">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14" name="TextBox 13">
            <a:extLst>
              <a:ext uri="{FF2B5EF4-FFF2-40B4-BE49-F238E27FC236}">
                <a16:creationId xmlns:a16="http://schemas.microsoft.com/office/drawing/2014/main" id="{4E8A7EEC-3771-C11A-1121-083F6F34525B}"/>
              </a:ext>
              <a:ext uri="{C183D7F6-B498-43B3-948B-1728B52AA6E4}">
                <adec:decorative xmlns:adec="http://schemas.microsoft.com/office/drawing/2017/decorative" val="0"/>
              </a:ext>
            </a:extLst>
          </p:cNvPr>
          <p:cNvSpPr txBox="1"/>
          <p:nvPr/>
        </p:nvSpPr>
        <p:spPr>
          <a:xfrm>
            <a:off x="7377701" y="2336366"/>
            <a:ext cx="1604373" cy="369332"/>
          </a:xfrm>
          <a:prstGeom prst="rect">
            <a:avLst/>
          </a:prstGeom>
          <a:noFill/>
          <a:ln>
            <a:noFill/>
          </a:ln>
        </p:spPr>
        <p:txBody>
          <a:bodyPr wrap="square" rtlCol="0">
            <a:spAutoFit/>
          </a:bodyPr>
          <a:lstStyle/>
          <a:p>
            <a:pPr algn="l" rtl="0"/>
            <a:r>
              <a:rPr lang="km" sz="900" b="0" i="0" u="none" baseline="0">
                <a:latin typeface="Aptos Slab Light" panose="020F05020202040A0204" pitchFamily="34" charset="0"/>
                <a:cs typeface="Noto Sans Khmer" panose="020B0502040504020204" pitchFamily="34" charset="0"/>
              </a:rPr>
              <a:t>នាយកដ្ឋានអប់រំបឋមសិក្សា </a:t>
            </a:r>
            <a:br>
              <a:rPr lang="km" sz="900">
                <a:latin typeface="Aptos Slab Light" panose="020F05020202040A0204" pitchFamily="34" charset="0"/>
                <a:cs typeface="Noto Sans Khmer" panose="020B0502040504020204" pitchFamily="34" charset="0"/>
              </a:rPr>
            </a:br>
            <a:r>
              <a:rPr lang="km" sz="900" b="0" i="0" u="none" baseline="0">
                <a:latin typeface="Aptos Slab Light" panose="020F05020202040A0204" pitchFamily="34" charset="0"/>
                <a:cs typeface="Noto Sans Khmer" panose="020B0502040504020204" pitchFamily="34" charset="0"/>
              </a:rPr>
              <a:t>និងមធ្យមសិក្សា</a:t>
            </a:r>
          </a:p>
        </p:txBody>
      </p:sp>
      <p:sp>
        <p:nvSpPr>
          <p:cNvPr id="22" name="TextBox 21">
            <a:extLst>
              <a:ext uri="{FF2B5EF4-FFF2-40B4-BE49-F238E27FC236}">
                <a16:creationId xmlns:a16="http://schemas.microsoft.com/office/drawing/2014/main" id="{005967B0-47DE-52BE-A1B5-D883FDBF5EB5}"/>
              </a:ext>
              <a:ext uri="{C183D7F6-B498-43B3-948B-1728B52AA6E4}">
                <adec:decorative xmlns:adec="http://schemas.microsoft.com/office/drawing/2017/decorative" val="0"/>
              </a:ext>
            </a:extLst>
          </p:cNvPr>
          <p:cNvSpPr txBox="1"/>
          <p:nvPr/>
        </p:nvSpPr>
        <p:spPr>
          <a:xfrm>
            <a:off x="6268480" y="3265189"/>
            <a:ext cx="1479128" cy="307777"/>
          </a:xfrm>
          <a:prstGeom prst="rect">
            <a:avLst/>
          </a:prstGeom>
          <a:solidFill>
            <a:srgbClr val="F9F9F9"/>
          </a:solidFill>
          <a:ln>
            <a:solidFill>
              <a:srgbClr val="F9F9F9"/>
            </a:solidFill>
          </a:ln>
        </p:spPr>
        <p:txBody>
          <a:bodyPr wrap="square" rtlCol="0">
            <a:spAutoFit/>
          </a:bodyPr>
          <a:lstStyle/>
          <a:p>
            <a:pPr algn="l" rtl="0"/>
            <a:r>
              <a:rPr lang="km" sz="1400" b="0" i="0" u="none" baseline="0">
                <a:solidFill>
                  <a:schemeClr val="bg2">
                    <a:lumMod val="25000"/>
                  </a:schemeClr>
                </a:solidFill>
                <a:latin typeface="Noto Sans Khmer" panose="020B0502040504020204" pitchFamily="34" charset="0"/>
                <a:cs typeface="Noto Sans Khmer" panose="020B0502040504020204" pitchFamily="34" charset="0"/>
              </a:rPr>
              <a:t>សិស្សរបស់អ្នក៖</a:t>
            </a:r>
          </a:p>
        </p:txBody>
      </p:sp>
      <p:sp>
        <p:nvSpPr>
          <p:cNvPr id="23" name="TextBox 22">
            <a:extLst>
              <a:ext uri="{FF2B5EF4-FFF2-40B4-BE49-F238E27FC236}">
                <a16:creationId xmlns:a16="http://schemas.microsoft.com/office/drawing/2014/main" id="{EFD86786-7EBF-55FD-8D7F-64AAB619BE26}"/>
              </a:ext>
              <a:ext uri="{C183D7F6-B498-43B3-948B-1728B52AA6E4}">
                <adec:decorative xmlns:adec="http://schemas.microsoft.com/office/drawing/2017/decorative" val="0"/>
              </a:ext>
            </a:extLst>
          </p:cNvPr>
          <p:cNvSpPr txBox="1"/>
          <p:nvPr/>
        </p:nvSpPr>
        <p:spPr>
          <a:xfrm>
            <a:off x="6221040" y="3783408"/>
            <a:ext cx="1479128" cy="307777"/>
          </a:xfrm>
          <a:prstGeom prst="rect">
            <a:avLst/>
          </a:prstGeom>
          <a:solidFill>
            <a:srgbClr val="F9F9F9"/>
          </a:solidFill>
          <a:ln>
            <a:solidFill>
              <a:srgbClr val="F9F9F9"/>
            </a:solidFill>
          </a:ln>
        </p:spPr>
        <p:txBody>
          <a:bodyPr wrap="square" rtlCol="0">
            <a:spAutoFit/>
          </a:bodyPr>
          <a:lstStyle/>
          <a:p>
            <a:pPr algn="l" rtl="0"/>
            <a:r>
              <a:rPr lang="km" sz="1400" b="1" i="0" u="none" baseline="0">
                <a:solidFill>
                  <a:srgbClr val="22608F"/>
                </a:solidFill>
                <a:latin typeface="Noto Sans Khmer" panose="020B0502040504020204" pitchFamily="34" charset="0"/>
                <a:cs typeface="Noto Sans Khmer" panose="020B0502040504020204" pitchFamily="34" charset="0"/>
              </a:rPr>
              <a:t>សិស្សសាកល្បង</a:t>
            </a: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5" name="TextBox 34">
            <a:extLst>
              <a:ext uri="{FF2B5EF4-FFF2-40B4-BE49-F238E27FC236}">
                <a16:creationId xmlns:a16="http://schemas.microsoft.com/office/drawing/2014/main" id="{F8695756-7057-0460-D0D6-0E7619C4692A}"/>
              </a:ext>
              <a:ext uri="{C183D7F6-B498-43B3-948B-1728B52AA6E4}">
                <adec:decorative xmlns:adec="http://schemas.microsoft.com/office/drawing/2017/decorative" val="0"/>
              </a:ext>
            </a:extLst>
          </p:cNvPr>
          <p:cNvSpPr txBox="1"/>
          <p:nvPr/>
        </p:nvSpPr>
        <p:spPr>
          <a:xfrm>
            <a:off x="6291379" y="4208519"/>
            <a:ext cx="612519" cy="253916"/>
          </a:xfrm>
          <a:prstGeom prst="rect">
            <a:avLst/>
          </a:prstGeom>
          <a:noFill/>
          <a:ln>
            <a:noFill/>
          </a:ln>
        </p:spPr>
        <p:txBody>
          <a:bodyPr wrap="square" rtlCol="0">
            <a:spAutoFit/>
          </a:bodyPr>
          <a:lstStyle/>
          <a:p>
            <a:pPr algn="l" rtl="0"/>
            <a:r>
              <a:rPr lang="km" sz="1050" b="0" i="0" u="none" baseline="0">
                <a:solidFill>
                  <a:srgbClr val="22608F"/>
                </a:solidFill>
                <a:latin typeface="Noto Sans Khmer" panose="020B0502040504020204" pitchFamily="34" charset="0"/>
                <a:cs typeface="Noto Sans Khmer" panose="020B0502040504020204" pitchFamily="34" charset="0"/>
              </a:rPr>
              <a:t>បោះបង់</a:t>
            </a:r>
          </a:p>
        </p:txBody>
      </p:sp>
      <p:sp>
        <p:nvSpPr>
          <p:cNvPr id="24" name="TextBox 23">
            <a:extLst>
              <a:ext uri="{FF2B5EF4-FFF2-40B4-BE49-F238E27FC236}">
                <a16:creationId xmlns:a16="http://schemas.microsoft.com/office/drawing/2014/main" id="{43F74BCB-9635-DC52-A488-9CEFABA98CA2}"/>
              </a:ext>
              <a:ext uri="{C183D7F6-B498-43B3-948B-1728B52AA6E4}">
                <adec:decorative xmlns:adec="http://schemas.microsoft.com/office/drawing/2017/decorative" val="0"/>
              </a:ext>
            </a:extLst>
          </p:cNvPr>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បញ្ចូលលេខកូដចុះឈ្មោះ និងថ្ងៃខែឆ្នាំកំណើតរបស់សិស្សអ្នក។</a:t>
            </a:r>
          </a:p>
        </p:txBody>
      </p:sp>
      <p:sp>
        <p:nvSpPr>
          <p:cNvPr id="26" name="TextBox 25">
            <a:extLst>
              <a:ext uri="{FF2B5EF4-FFF2-40B4-BE49-F238E27FC236}">
                <a16:creationId xmlns:a16="http://schemas.microsoft.com/office/drawing/2014/main" id="{514FE4BE-4C33-096F-F9AA-DAD75E34996B}"/>
              </a:ext>
              <a:ext uri="{C183D7F6-B498-43B3-948B-1728B52AA6E4}">
                <adec:decorative xmlns:adec="http://schemas.microsoft.com/office/drawing/2017/decorative" val="0"/>
              </a:ext>
            </a:extLst>
          </p:cNvPr>
          <p:cNvSpPr txBox="1"/>
          <p:nvPr/>
        </p:nvSpPr>
        <p:spPr>
          <a:xfrm>
            <a:off x="6235456" y="5187806"/>
            <a:ext cx="2787379" cy="200055"/>
          </a:xfrm>
          <a:prstGeom prst="rect">
            <a:avLst/>
          </a:prstGeom>
          <a:solidFill>
            <a:srgbClr val="F9F9F9"/>
          </a:solidFill>
          <a:ln>
            <a:solidFill>
              <a:srgbClr val="F9F9F9"/>
            </a:solidFill>
          </a:ln>
        </p:spPr>
        <p:txBody>
          <a:bodyPr wrap="square" rtlCol="0">
            <a:spAutoFit/>
          </a:bodyPr>
          <a:lstStyle/>
          <a:p>
            <a:pPr algn="l" rtl="0"/>
            <a:r>
              <a:rPr lang="km" sz="700" b="1" i="0" u="none" baseline="0">
                <a:solidFill>
                  <a:schemeClr val="bg2">
                    <a:lumMod val="25000"/>
                  </a:schemeClr>
                </a:solidFill>
                <a:latin typeface="Noto Sans Khmer" panose="020B0502040504020204" pitchFamily="34" charset="0"/>
                <a:cs typeface="Noto Sans Khmer" panose="020B0502040504020204" pitchFamily="34" charset="0"/>
              </a:rPr>
              <a:t>លេខកូដចុះឈ្មោះ៖</a:t>
            </a:r>
          </a:p>
        </p:txBody>
      </p:sp>
      <p:sp>
        <p:nvSpPr>
          <p:cNvPr id="27" name="TextBox 26">
            <a:extLst>
              <a:ext uri="{FF2B5EF4-FFF2-40B4-BE49-F238E27FC236}">
                <a16:creationId xmlns:a16="http://schemas.microsoft.com/office/drawing/2014/main" id="{93A7059C-DA16-77CF-9311-67386F67F26B}"/>
              </a:ext>
              <a:ext uri="{C183D7F6-B498-43B3-948B-1728B52AA6E4}">
                <adec:decorative xmlns:adec="http://schemas.microsoft.com/office/drawing/2017/decorative" val="0"/>
              </a:ext>
            </a:extLst>
          </p:cNvPr>
          <p:cNvSpPr txBox="1"/>
          <p:nvPr/>
        </p:nvSpPr>
        <p:spPr>
          <a:xfrm>
            <a:off x="6323805" y="5410861"/>
            <a:ext cx="1656135" cy="215444"/>
          </a:xfrm>
          <a:prstGeom prst="rect">
            <a:avLst/>
          </a:prstGeom>
          <a:solidFill>
            <a:srgbClr val="FFFFFF"/>
          </a:solidFill>
          <a:ln>
            <a:noFill/>
          </a:ln>
        </p:spPr>
        <p:txBody>
          <a:bodyPr wrap="square" rtlCol="0">
            <a:spAutoFit/>
          </a:bodyPr>
          <a:lstStyle/>
          <a:p>
            <a:pPr algn="l" rtl="0"/>
            <a:r>
              <a:rPr lang="km" sz="800" b="0" i="0" u="none" baseline="0">
                <a:solidFill>
                  <a:schemeClr val="bg2">
                    <a:lumMod val="25000"/>
                  </a:schemeClr>
                </a:solidFill>
                <a:latin typeface="Noto Sans Khmer" panose="020B0502040504020204" pitchFamily="34" charset="0"/>
                <a:cs typeface="Noto Sans Khmer" panose="020B0502040504020204" pitchFamily="34" charset="0"/>
              </a:rPr>
              <a:t>លេខកូដចុះឈ្មោះមាន 12 តួអក្សរ</a:t>
            </a:r>
          </a:p>
        </p:txBody>
      </p:sp>
      <p:sp>
        <p:nvSpPr>
          <p:cNvPr id="29" name="TextBox 28">
            <a:extLst>
              <a:ext uri="{FF2B5EF4-FFF2-40B4-BE49-F238E27FC236}">
                <a16:creationId xmlns:a16="http://schemas.microsoft.com/office/drawing/2014/main" id="{94847CA7-CF18-EEC2-0C08-D906256663D5}"/>
              </a:ext>
              <a:ext uri="{C183D7F6-B498-43B3-948B-1728B52AA6E4}">
                <adec:decorative xmlns:adec="http://schemas.microsoft.com/office/drawing/2017/decorative" val="0"/>
              </a:ext>
            </a:extLst>
          </p:cNvPr>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pPr algn="l" rtl="0"/>
            <a:r>
              <a:rPr lang="km" sz="900" b="1" i="0" u="none" baseline="0">
                <a:solidFill>
                  <a:schemeClr val="bg2">
                    <a:lumMod val="25000"/>
                  </a:schemeClr>
                </a:solidFill>
                <a:latin typeface="Noto Sans Khmer" panose="020B0502040504020204" pitchFamily="34" charset="0"/>
                <a:cs typeface="Noto Sans Khmer" panose="020B0502040504020204" pitchFamily="34" charset="0"/>
              </a:rPr>
              <a:t>ថ្ងៃខែឆ្នាំកំណើត៖</a:t>
            </a: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0" name="TextBox 29">
            <a:extLst>
              <a:ext uri="{FF2B5EF4-FFF2-40B4-BE49-F238E27FC236}">
                <a16:creationId xmlns:a16="http://schemas.microsoft.com/office/drawing/2014/main" id="{B7725CC5-587E-EF68-1DF6-D93151712F28}"/>
              </a:ext>
              <a:ext uri="{C183D7F6-B498-43B3-948B-1728B52AA6E4}">
                <adec:decorative xmlns:adec="http://schemas.microsoft.com/office/drawing/2017/decorative" val="0"/>
              </a:ext>
            </a:extLst>
          </p:cNvPr>
          <p:cNvSpPr txBox="1"/>
          <p:nvPr/>
        </p:nvSpPr>
        <p:spPr>
          <a:xfrm>
            <a:off x="7243054" y="5846132"/>
            <a:ext cx="418264" cy="200055"/>
          </a:xfrm>
          <a:prstGeom prst="rect">
            <a:avLst/>
          </a:prstGeom>
          <a:noFill/>
          <a:ln>
            <a:no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ខែ</a:t>
            </a: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2" name="TextBox 31">
            <a:extLst>
              <a:ext uri="{FF2B5EF4-FFF2-40B4-BE49-F238E27FC236}">
                <a16:creationId xmlns:a16="http://schemas.microsoft.com/office/drawing/2014/main" id="{BE0310ED-9F7F-3FD1-4E0E-DE8928D0F845}"/>
              </a:ext>
              <a:ext uri="{C183D7F6-B498-43B3-948B-1728B52AA6E4}">
                <adec:decorative xmlns:adec="http://schemas.microsoft.com/office/drawing/2017/decorative" val="0"/>
              </a:ext>
            </a:extLst>
          </p:cNvPr>
          <p:cNvSpPr txBox="1"/>
          <p:nvPr/>
        </p:nvSpPr>
        <p:spPr>
          <a:xfrm>
            <a:off x="7733753" y="5855617"/>
            <a:ext cx="418264" cy="200055"/>
          </a:xfrm>
          <a:prstGeom prst="rect">
            <a:avLst/>
          </a:prstGeom>
          <a:noFill/>
          <a:ln>
            <a:no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ថ្ងៃ</a:t>
            </a: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34" name="TextBox 33">
            <a:extLst>
              <a:ext uri="{FF2B5EF4-FFF2-40B4-BE49-F238E27FC236}">
                <a16:creationId xmlns:a16="http://schemas.microsoft.com/office/drawing/2014/main" id="{4C6ABADC-7A27-F995-1A8D-19EF47FCCF0A}"/>
              </a:ext>
              <a:ext uri="{C183D7F6-B498-43B3-948B-1728B52AA6E4}">
                <adec:decorative xmlns:adec="http://schemas.microsoft.com/office/drawing/2017/decorative" val="0"/>
              </a:ext>
            </a:extLst>
          </p:cNvPr>
          <p:cNvSpPr txBox="1"/>
          <p:nvPr/>
        </p:nvSpPr>
        <p:spPr>
          <a:xfrm>
            <a:off x="8265052" y="5855380"/>
            <a:ext cx="418264" cy="200055"/>
          </a:xfrm>
          <a:prstGeom prst="rect">
            <a:avLst/>
          </a:prstGeom>
          <a:noFill/>
          <a:ln>
            <a:noFill/>
          </a:ln>
        </p:spPr>
        <p:txBody>
          <a:bodyPr wrap="square" rtlCol="0">
            <a:spAutoFit/>
          </a:bodyPr>
          <a:lstStyle/>
          <a:p>
            <a:pPr algn="l" rtl="0"/>
            <a:r>
              <a:rPr lang="km" sz="700" b="0" i="0" u="none" baseline="0">
                <a:solidFill>
                  <a:schemeClr val="bg2">
                    <a:lumMod val="25000"/>
                  </a:schemeClr>
                </a:solidFill>
                <a:latin typeface="Noto Sans Khmer" panose="020B0502040504020204" pitchFamily="34" charset="0"/>
                <a:cs typeface="Noto Sans Khmer" panose="020B0502040504020204" pitchFamily="34" charset="0"/>
              </a:rPr>
              <a:t>ឆ្នាំ</a:t>
            </a:r>
          </a:p>
        </p:txBody>
      </p:sp>
      <p:sp>
        <p:nvSpPr>
          <p:cNvPr id="37" name="TextBox 36">
            <a:extLst>
              <a:ext uri="{FF2B5EF4-FFF2-40B4-BE49-F238E27FC236}">
                <a16:creationId xmlns:a16="http://schemas.microsoft.com/office/drawing/2014/main" id="{46A9CDB9-20B1-FAA8-13E3-2A5F2399878F}"/>
              </a:ext>
              <a:ext uri="{C183D7F6-B498-43B3-948B-1728B52AA6E4}">
                <adec:decorative xmlns:adec="http://schemas.microsoft.com/office/drawing/2017/decorative" val="0"/>
              </a:ext>
            </a:extLst>
          </p:cNvPr>
          <p:cNvSpPr txBox="1"/>
          <p:nvPr/>
        </p:nvSpPr>
        <p:spPr>
          <a:xfrm>
            <a:off x="6197609" y="6284984"/>
            <a:ext cx="1620869" cy="215444"/>
          </a:xfrm>
          <a:prstGeom prst="rect">
            <a:avLst/>
          </a:prstGeom>
          <a:solidFill>
            <a:srgbClr val="F9F9F9"/>
          </a:solidFill>
          <a:ln>
            <a:noFill/>
          </a:ln>
        </p:spPr>
        <p:txBody>
          <a:bodyPr wrap="square" rtlCol="0">
            <a:spAutoFit/>
          </a:bodyPr>
          <a:lstStyle/>
          <a:p>
            <a:pPr algn="l" rtl="0"/>
            <a:r>
              <a:rPr lang="km" sz="800" b="0" i="0" u="none" baseline="0">
                <a:solidFill>
                  <a:srgbClr val="22608F"/>
                </a:solidFill>
                <a:latin typeface="Noto Sans Khmer" panose="020B0502040504020204" pitchFamily="34" charset="0"/>
                <a:cs typeface="Noto Sans Khmer" panose="020B0502040504020204" pitchFamily="34" charset="0"/>
              </a:rPr>
              <a:t>តើលេខកូដចុះឈ្មោះរបស់ខ្ញុំនៅឯណា?</a:t>
            </a:r>
          </a:p>
        </p:txBody>
      </p:sp>
      <p:sp>
        <p:nvSpPr>
          <p:cNvPr id="38" name="TextBox 37">
            <a:extLst>
              <a:ext uri="{FF2B5EF4-FFF2-40B4-BE49-F238E27FC236}">
                <a16:creationId xmlns:a16="http://schemas.microsoft.com/office/drawing/2014/main" id="{8700CE83-D3FD-87FB-4BEB-EBA923C984B2}"/>
              </a:ext>
              <a:ext uri="{C183D7F6-B498-43B3-948B-1728B52AA6E4}">
                <adec:decorative xmlns:adec="http://schemas.microsoft.com/office/drawing/2017/decorative" val="0"/>
              </a:ext>
            </a:extLst>
          </p:cNvPr>
          <p:cNvSpPr txBox="1"/>
          <p:nvPr/>
        </p:nvSpPr>
        <p:spPr>
          <a:xfrm>
            <a:off x="8343976" y="6309826"/>
            <a:ext cx="441050" cy="200055"/>
          </a:xfrm>
          <a:prstGeom prst="rect">
            <a:avLst/>
          </a:prstGeom>
          <a:solidFill>
            <a:srgbClr val="757575"/>
          </a:solidFill>
          <a:ln>
            <a:noFill/>
          </a:ln>
        </p:spPr>
        <p:txBody>
          <a:bodyPr wrap="square" rtlCol="0">
            <a:spAutoFit/>
          </a:bodyPr>
          <a:lstStyle/>
          <a:p>
            <a:pPr algn="ctr" rtl="0"/>
            <a:r>
              <a:rPr lang="km" sz="700" b="1" i="0" u="none" baseline="0">
                <a:solidFill>
                  <a:schemeClr val="bg1"/>
                </a:solidFill>
                <a:latin typeface="Noto Sans Khmer" panose="020B0502040504020204" pitchFamily="34" charset="0"/>
                <a:cs typeface="Noto Sans Khmer" panose="020B0502040504020204" pitchFamily="34" charset="0"/>
              </a:rPr>
              <a:t>បន្ថែម</a:t>
            </a:r>
          </a:p>
        </p:txBody>
      </p:sp>
      <p:sp>
        <p:nvSpPr>
          <p:cNvPr id="25" name="TextBox 24">
            <a:extLst>
              <a:ext uri="{FF2B5EF4-FFF2-40B4-BE49-F238E27FC236}">
                <a16:creationId xmlns:a16="http://schemas.microsoft.com/office/drawing/2014/main" id="{0890CFA8-70A6-1E5F-402F-8E4D8E5E2F16}"/>
              </a:ext>
              <a:ext uri="{C183D7F6-B498-43B3-948B-1728B52AA6E4}">
                <adec:decorative xmlns:adec="http://schemas.microsoft.com/office/drawing/2017/decorative" val="0"/>
              </a:ext>
            </a:extLst>
          </p:cNvPr>
          <p:cNvSpPr txBox="1"/>
          <p:nvPr/>
        </p:nvSpPr>
        <p:spPr>
          <a:xfrm>
            <a:off x="10049026" y="2803548"/>
            <a:ext cx="767242" cy="215444"/>
          </a:xfrm>
          <a:prstGeom prst="rect">
            <a:avLst/>
          </a:prstGeom>
          <a:solidFill>
            <a:srgbClr val="F9F9F9"/>
          </a:solidFill>
          <a:ln>
            <a:noFill/>
          </a:ln>
        </p:spPr>
        <p:txBody>
          <a:bodyPr wrap="square" rtlCol="0">
            <a:spAutoFit/>
          </a:bodyPr>
          <a:lstStyle/>
          <a:p>
            <a:pPr algn="l" rtl="0"/>
            <a:r>
              <a:rPr lang="km" sz="800" b="1" i="0" u="none" baseline="0">
                <a:solidFill>
                  <a:srgbClr val="224781"/>
                </a:solidFill>
                <a:latin typeface="Noto Sans Khmer" panose="020B0502040504020204" pitchFamily="34" charset="0"/>
                <a:cs typeface="Noto Sans Khmer" panose="020B0502040504020204" pitchFamily="34" charset="0"/>
              </a:rPr>
              <a:t>En Español</a:t>
            </a:r>
          </a:p>
        </p:txBody>
      </p:sp>
      <p:sp>
        <p:nvSpPr>
          <p:cNvPr id="10" name="Slide Number Placeholder 6">
            <a:extLst>
              <a:ext uri="{FF2B5EF4-FFF2-40B4-BE49-F238E27FC236}">
                <a16:creationId xmlns:a16="http://schemas.microsoft.com/office/drawing/2014/main" id="{710662E2-4A7C-8BB8-3B17-573ED56DF295}"/>
              </a:ext>
              <a:ext uri="{C183D7F6-B498-43B3-948B-1728B52AA6E4}">
                <adec:decorative xmlns:adec="http://schemas.microsoft.com/office/drawing/2017/decorative" val="0"/>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7</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 uri="{C183D7F6-B498-43B3-948B-1728B52AA6E4}">
                <adec:decorative xmlns:adec="http://schemas.microsoft.com/office/drawing/2017/decorative" val="0"/>
              </a:ext>
            </a:extLst>
          </p:cNvPr>
          <p:cNvSpPr>
            <a:spLocks noGrp="1"/>
          </p:cNvSpPr>
          <p:nvPr>
            <p:ph type="title"/>
          </p:nvPr>
        </p:nvSpPr>
        <p:spPr>
          <a:xfrm>
            <a:off x="12359" y="1343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ការដកសិស្សចេញ</a:t>
            </a:r>
          </a:p>
        </p:txBody>
      </p:sp>
      <p:sp>
        <p:nvSpPr>
          <p:cNvPr id="3" name="Rounded Rectangular Callout 9">
            <a:extLst>
              <a:ext uri="{FF2B5EF4-FFF2-40B4-BE49-F238E27FC236}">
                <a16:creationId xmlns:a16="http://schemas.microsoft.com/office/drawing/2014/main" id="{68CCFF31-2AFB-81D3-71AE-B56D816BB85A}"/>
              </a:ext>
              <a:ext uri="{C183D7F6-B498-43B3-948B-1728B52AA6E4}">
                <adec:decorative xmlns:adec="http://schemas.microsoft.com/office/drawing/2017/decorative" val="0"/>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dirty="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ដើម្បីដកសិស្សចេញ សូមចុចលើសញ្ញា X ពណ៌ក្រហមនៅជិតឈ្មោះសិស្ស។ សារលេចឡើងនឹងបង្ហាញ ដើម្បីបញ្ជាក់ពីការដកសិស្សចេញ។</a:t>
            </a:r>
          </a:p>
        </p:txBody>
      </p:sp>
      <p:pic>
        <p:nvPicPr>
          <p:cNvPr id="4" name="Picture 3" descr="រូបភាពអេគ្រង់អំពីទំព័របញ្ជីឈ្មោះសិស្ស ដែលមានអក្សរ X ពណ៌ក្រហមនៅក្នុងប្រអប់សម្រាប់សិស្ស។">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2" name="TextBox 1">
            <a:extLst>
              <a:ext uri="{FF2B5EF4-FFF2-40B4-BE49-F238E27FC236}">
                <a16:creationId xmlns:a16="http://schemas.microsoft.com/office/drawing/2014/main" id="{FB37CDC6-B460-E25F-BCA6-45ADCD696B8B}"/>
              </a:ext>
              <a:ext uri="{C183D7F6-B498-43B3-948B-1728B52AA6E4}">
                <adec:decorative xmlns:adec="http://schemas.microsoft.com/office/drawing/2017/decorative" val="0"/>
              </a:ext>
            </a:extLst>
          </p:cNvPr>
          <p:cNvSpPr txBox="1"/>
          <p:nvPr/>
        </p:nvSpPr>
        <p:spPr>
          <a:xfrm>
            <a:off x="5335052" y="1051495"/>
            <a:ext cx="2183348" cy="461665"/>
          </a:xfrm>
          <a:prstGeom prst="rect">
            <a:avLst/>
          </a:prstGeom>
          <a:noFill/>
          <a:ln>
            <a:noFill/>
          </a:ln>
        </p:spPr>
        <p:txBody>
          <a:bodyPr wrap="square" rtlCol="0">
            <a:spAutoFit/>
          </a:bodyPr>
          <a:lstStyle/>
          <a:p>
            <a:pPr algn="l" rtl="0"/>
            <a:r>
              <a:rPr lang="km" sz="1200" b="0" i="0" u="none" baseline="0">
                <a:latin typeface="Aptos Slab Light" panose="020F05020202040A0204" pitchFamily="34" charset="0"/>
                <a:cs typeface="Noto Sans Khmer" panose="020B0502040504020204" pitchFamily="34" charset="0"/>
              </a:rPr>
              <a:t>នាយកដ្ឋានអប់រំបឋមសិក្សា </a:t>
            </a:r>
            <a:br>
              <a:rPr lang="km" sz="1200">
                <a:latin typeface="Aptos Slab Light" panose="020F05020202040A0204" pitchFamily="34" charset="0"/>
                <a:cs typeface="Noto Sans Khmer" panose="020B0502040504020204" pitchFamily="34" charset="0"/>
              </a:rPr>
            </a:br>
            <a:r>
              <a:rPr lang="km" sz="1200" b="0" i="0" u="none" baseline="0">
                <a:latin typeface="Aptos Slab Light" panose="020F05020202040A0204" pitchFamily="34" charset="0"/>
                <a:cs typeface="Noto Sans Khmer" panose="020B0502040504020204" pitchFamily="34" charset="0"/>
              </a:rPr>
              <a:t>និងមធ្យមសិក្សា</a:t>
            </a:r>
          </a:p>
        </p:txBody>
      </p:sp>
      <p:sp>
        <p:nvSpPr>
          <p:cNvPr id="7" name="TextBox 6">
            <a:extLst>
              <a:ext uri="{FF2B5EF4-FFF2-40B4-BE49-F238E27FC236}">
                <a16:creationId xmlns:a16="http://schemas.microsoft.com/office/drawing/2014/main" id="{5D1D5916-998E-0C37-A66C-BA62DF2BC357}"/>
              </a:ext>
              <a:ext uri="{C183D7F6-B498-43B3-948B-1728B52AA6E4}">
                <adec:decorative xmlns:adec="http://schemas.microsoft.com/office/drawing/2017/decorative" val="0"/>
              </a:ext>
            </a:extLst>
          </p:cNvPr>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pPr algn="l" rtl="0"/>
            <a:r>
              <a:rPr lang="km" sz="1600" b="0" i="0" u="none" baseline="0">
                <a:solidFill>
                  <a:schemeClr val="bg2">
                    <a:lumMod val="25000"/>
                  </a:schemeClr>
                </a:solidFill>
                <a:latin typeface="Noto Sans Khmer" panose="020B0502040504020204" pitchFamily="34" charset="0"/>
                <a:cs typeface="Noto Sans Khmer" panose="020B0502040504020204" pitchFamily="34" charset="0"/>
              </a:rPr>
              <a:t>សិស្សរបស់អ្នក៖</a:t>
            </a:r>
          </a:p>
        </p:txBody>
      </p:sp>
      <p:sp>
        <p:nvSpPr>
          <p:cNvPr id="11" name="TextBox 10">
            <a:extLst>
              <a:ext uri="{FF2B5EF4-FFF2-40B4-BE49-F238E27FC236}">
                <a16:creationId xmlns:a16="http://schemas.microsoft.com/office/drawing/2014/main" id="{36DB0F64-4CA3-D246-E606-3BF50E914C8B}"/>
              </a:ext>
              <a:ext uri="{C183D7F6-B498-43B3-948B-1728B52AA6E4}">
                <adec:decorative xmlns:adec="http://schemas.microsoft.com/office/drawing/2017/decorative" val="0"/>
              </a:ext>
            </a:extLst>
          </p:cNvPr>
          <p:cNvSpPr txBox="1"/>
          <p:nvPr/>
        </p:nvSpPr>
        <p:spPr>
          <a:xfrm>
            <a:off x="3913174" y="2864608"/>
            <a:ext cx="1776425" cy="338554"/>
          </a:xfrm>
          <a:prstGeom prst="rect">
            <a:avLst/>
          </a:prstGeom>
          <a:solidFill>
            <a:srgbClr val="F9F9F9"/>
          </a:solidFill>
          <a:ln>
            <a:solidFill>
              <a:srgbClr val="F9F9F9"/>
            </a:solidFill>
          </a:ln>
        </p:spPr>
        <p:txBody>
          <a:bodyPr wrap="square" rtlCol="0">
            <a:spAutoFit/>
          </a:bodyPr>
          <a:lstStyle/>
          <a:p>
            <a:pPr algn="l" rtl="0"/>
            <a:r>
              <a:rPr lang="km" sz="1600" b="1" i="0" u="none" baseline="0">
                <a:solidFill>
                  <a:srgbClr val="22608F"/>
                </a:solidFill>
                <a:latin typeface="Noto Sans Khmer" panose="020B0502040504020204" pitchFamily="34" charset="0"/>
                <a:cs typeface="Noto Sans Khmer" panose="020B0502040504020204" pitchFamily="34" charset="0"/>
              </a:rPr>
              <a:t>សិស្សសាកល្បង 1</a:t>
            </a:r>
          </a:p>
        </p:txBody>
      </p:sp>
      <p:sp>
        <p:nvSpPr>
          <p:cNvPr id="18" name="TextBox 17">
            <a:extLst>
              <a:ext uri="{FF2B5EF4-FFF2-40B4-BE49-F238E27FC236}">
                <a16:creationId xmlns:a16="http://schemas.microsoft.com/office/drawing/2014/main" id="{BCE8264A-6D2A-944A-869B-56654E3DC407}"/>
              </a:ext>
              <a:ext uri="{C183D7F6-B498-43B3-948B-1728B52AA6E4}">
                <adec:decorative xmlns:adec="http://schemas.microsoft.com/office/drawing/2017/decorative" val="0"/>
              </a:ext>
            </a:extLst>
          </p:cNvPr>
          <p:cNvSpPr txBox="1"/>
          <p:nvPr/>
        </p:nvSpPr>
        <p:spPr>
          <a:xfrm>
            <a:off x="3939626" y="3495461"/>
            <a:ext cx="1776425" cy="338554"/>
          </a:xfrm>
          <a:prstGeom prst="rect">
            <a:avLst/>
          </a:prstGeom>
          <a:solidFill>
            <a:srgbClr val="F9F9F9"/>
          </a:solidFill>
          <a:ln>
            <a:solidFill>
              <a:srgbClr val="F9F9F9"/>
            </a:solidFill>
          </a:ln>
        </p:spPr>
        <p:txBody>
          <a:bodyPr wrap="square" rtlCol="0">
            <a:spAutoFit/>
          </a:bodyPr>
          <a:lstStyle/>
          <a:p>
            <a:pPr algn="l" rtl="0"/>
            <a:r>
              <a:rPr lang="km" sz="1600" b="1" i="0" u="none" baseline="0">
                <a:solidFill>
                  <a:srgbClr val="22608F"/>
                </a:solidFill>
                <a:latin typeface="Noto Sans Khmer" panose="020B0502040504020204" pitchFamily="34" charset="0"/>
                <a:cs typeface="Noto Sans Khmer" panose="020B0502040504020204" pitchFamily="34" charset="0"/>
              </a:rPr>
              <a:t>សិស្សសាកល្បង 2</a:t>
            </a: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15" name="TextBox 14">
            <a:extLst>
              <a:ext uri="{FF2B5EF4-FFF2-40B4-BE49-F238E27FC236}">
                <a16:creationId xmlns:a16="http://schemas.microsoft.com/office/drawing/2014/main" id="{B0F9AA86-FD4C-BCBC-FA19-F469C0F6119C}"/>
              </a:ext>
              <a:ext uri="{C183D7F6-B498-43B3-948B-1728B52AA6E4}">
                <adec:decorative xmlns:adec="http://schemas.microsoft.com/office/drawing/2017/decorative" val="0"/>
              </a:ext>
            </a:extLst>
          </p:cNvPr>
          <p:cNvSpPr txBox="1"/>
          <p:nvPr/>
        </p:nvSpPr>
        <p:spPr>
          <a:xfrm>
            <a:off x="3913175" y="4073412"/>
            <a:ext cx="1601800" cy="307777"/>
          </a:xfrm>
          <a:prstGeom prst="rect">
            <a:avLst/>
          </a:prstGeom>
          <a:noFill/>
          <a:ln>
            <a:noFill/>
          </a:ln>
        </p:spPr>
        <p:txBody>
          <a:bodyPr wrap="square" rtlCol="0">
            <a:spAutoFit/>
          </a:bodyPr>
          <a:lstStyle/>
          <a:p>
            <a:pPr algn="ctr" rtl="0"/>
            <a:r>
              <a:rPr lang="km" sz="1400" b="0" i="0" u="none" baseline="0">
                <a:solidFill>
                  <a:srgbClr val="22608F"/>
                </a:solidFill>
                <a:latin typeface="Noto Sans Khmer" panose="020B0502040504020204" pitchFamily="34" charset="0"/>
                <a:cs typeface="Noto Sans Khmer" panose="020B0502040504020204" pitchFamily="34" charset="0"/>
              </a:rPr>
              <a:t>បន្ថែមសិស្សថ្មី</a:t>
            </a:r>
          </a:p>
        </p:txBody>
      </p:sp>
      <p:pic>
        <p:nvPicPr>
          <p:cNvPr id="12" name="Picture 11" descr="រូបថតអេក្រង់នៃវិនដូផុសឡើង ដែលបញ្ជាក់អំពីការដកសិស្សចេញពីគណនីរបស់អ្នក។">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 uri="{C183D7F6-B498-43B3-948B-1728B52AA6E4}">
                <adec:decorative xmlns:adec="http://schemas.microsoft.com/office/drawing/2017/decorative" val="0"/>
              </a:ext>
            </a:extLst>
          </p:cNvPr>
          <p:cNvSpPr txBox="1"/>
          <p:nvPr/>
        </p:nvSpPr>
        <p:spPr>
          <a:xfrm>
            <a:off x="4801386" y="4677747"/>
            <a:ext cx="966140" cy="307777"/>
          </a:xfrm>
          <a:prstGeom prst="rect">
            <a:avLst/>
          </a:prstGeom>
          <a:solidFill>
            <a:srgbClr val="FFFFFF"/>
          </a:solidFill>
          <a:ln>
            <a:solidFill>
              <a:srgbClr val="F9F9F9"/>
            </a:solidFill>
          </a:ln>
        </p:spPr>
        <p:txBody>
          <a:bodyPr wrap="square" rtlCol="0">
            <a:spAutoFit/>
          </a:bodyPr>
          <a:lstStyle/>
          <a:p>
            <a:pPr algn="l" rtl="0"/>
            <a:r>
              <a:rPr lang="km" sz="1400" b="1" i="0" u="none" baseline="0">
                <a:latin typeface="Noto Sans Khmer" panose="020B0502040504020204" pitchFamily="34" charset="0"/>
                <a:cs typeface="Noto Sans Khmer" panose="020B0502040504020204" pitchFamily="34" charset="0"/>
              </a:rPr>
              <a:t>បញ្ជាក់</a:t>
            </a:r>
          </a:p>
        </p:txBody>
      </p:sp>
      <p:sp>
        <p:nvSpPr>
          <p:cNvPr id="20" name="TextBox 19">
            <a:extLst>
              <a:ext uri="{FF2B5EF4-FFF2-40B4-BE49-F238E27FC236}">
                <a16:creationId xmlns:a16="http://schemas.microsoft.com/office/drawing/2014/main" id="{4DD3EA09-3125-33BF-55B5-AD36C9A4FD77}"/>
              </a:ext>
              <a:ext uri="{C183D7F6-B498-43B3-948B-1728B52AA6E4}">
                <adec:decorative xmlns:adec="http://schemas.microsoft.com/office/drawing/2017/decorative" val="0"/>
              </a:ext>
            </a:extLst>
          </p:cNvPr>
          <p:cNvSpPr txBox="1"/>
          <p:nvPr/>
        </p:nvSpPr>
        <p:spPr>
          <a:xfrm>
            <a:off x="4980787" y="5325018"/>
            <a:ext cx="3927805" cy="523220"/>
          </a:xfrm>
          <a:prstGeom prst="rect">
            <a:avLst/>
          </a:prstGeom>
          <a:solidFill>
            <a:srgbClr val="FFFFFF"/>
          </a:solidFill>
          <a:ln>
            <a:noFill/>
          </a:ln>
        </p:spPr>
        <p:txBody>
          <a:bodyPr wrap="square" rtlCol="0">
            <a:spAutoFit/>
          </a:bodyPr>
          <a:lstStyle/>
          <a:p>
            <a:pPr algn="l" rtl="0"/>
            <a:r>
              <a:rPr lang="km" sz="1400" b="0" i="0" u="none" baseline="0" dirty="0">
                <a:solidFill>
                  <a:schemeClr val="bg2">
                    <a:lumMod val="25000"/>
                  </a:schemeClr>
                </a:solidFill>
                <a:latin typeface="Noto Sans Khmer" panose="020B0502040504020204" pitchFamily="34" charset="0"/>
                <a:cs typeface="Noto Sans Khmer" panose="020B0502040504020204" pitchFamily="34" charset="0"/>
              </a:rPr>
              <a:t>តើអ្នកពិតជាចង់លុបសិស្សសាកល្បង 1 ចេញពីគណនីរបស់អ្នកមែនទេ?</a:t>
            </a:r>
          </a:p>
        </p:txBody>
      </p:sp>
      <p:sp>
        <p:nvSpPr>
          <p:cNvPr id="21" name="TextBox 20">
            <a:extLst>
              <a:ext uri="{FF2B5EF4-FFF2-40B4-BE49-F238E27FC236}">
                <a16:creationId xmlns:a16="http://schemas.microsoft.com/office/drawing/2014/main" id="{B3B282C6-A48F-6078-B8AE-AF127B79A182}"/>
              </a:ext>
              <a:ext uri="{C183D7F6-B498-43B3-948B-1728B52AA6E4}">
                <adec:decorative xmlns:adec="http://schemas.microsoft.com/office/drawing/2017/decorative" val="0"/>
              </a:ext>
            </a:extLst>
          </p:cNvPr>
          <p:cNvSpPr txBox="1"/>
          <p:nvPr/>
        </p:nvSpPr>
        <p:spPr>
          <a:xfrm>
            <a:off x="7867650" y="6016568"/>
            <a:ext cx="772101" cy="298543"/>
          </a:xfrm>
          <a:prstGeom prst="rect">
            <a:avLst/>
          </a:prstGeom>
          <a:solidFill>
            <a:srgbClr val="22608F"/>
          </a:solidFill>
          <a:ln>
            <a:noFill/>
          </a:ln>
        </p:spPr>
        <p:txBody>
          <a:bodyPr wrap="square" rtlCol="0">
            <a:spAutoFit/>
          </a:bodyPr>
          <a:lstStyle/>
          <a:p>
            <a:pPr algn="ctr" rtl="0">
              <a:lnSpc>
                <a:spcPct val="150000"/>
              </a:lnSpc>
            </a:pPr>
            <a:r>
              <a:rPr lang="km" sz="1000" b="0" i="0" u="none" baseline="0">
                <a:solidFill>
                  <a:schemeClr val="bg1"/>
                </a:solidFill>
                <a:latin typeface="Noto Sans Khmer" panose="020B0502040504020204" pitchFamily="34" charset="0"/>
                <a:cs typeface="Noto Sans Khmer" panose="020B0502040504020204" pitchFamily="34" charset="0"/>
              </a:rPr>
              <a:t>យល់ព្រម</a:t>
            </a:r>
          </a:p>
        </p:txBody>
      </p:sp>
      <p:sp>
        <p:nvSpPr>
          <p:cNvPr id="22" name="TextBox 21">
            <a:extLst>
              <a:ext uri="{FF2B5EF4-FFF2-40B4-BE49-F238E27FC236}">
                <a16:creationId xmlns:a16="http://schemas.microsoft.com/office/drawing/2014/main" id="{4007333C-257E-5A3F-6D0F-05ABE7FC4F56}"/>
              </a:ext>
              <a:ext uri="{C183D7F6-B498-43B3-948B-1728B52AA6E4}">
                <adec:decorative xmlns:adec="http://schemas.microsoft.com/office/drawing/2017/decorative" val="0"/>
              </a:ext>
            </a:extLst>
          </p:cNvPr>
          <p:cNvSpPr txBox="1"/>
          <p:nvPr/>
        </p:nvSpPr>
        <p:spPr>
          <a:xfrm>
            <a:off x="8737485" y="6045724"/>
            <a:ext cx="601145" cy="246221"/>
          </a:xfrm>
          <a:prstGeom prst="rect">
            <a:avLst/>
          </a:prstGeom>
          <a:solidFill>
            <a:srgbClr val="22608F"/>
          </a:solidFill>
          <a:ln>
            <a:noFill/>
          </a:ln>
        </p:spPr>
        <p:txBody>
          <a:bodyPr wrap="square" rtlCol="0">
            <a:spAutoFit/>
          </a:bodyPr>
          <a:lstStyle/>
          <a:p>
            <a:pPr algn="ctr" rtl="0"/>
            <a:r>
              <a:rPr lang="km" sz="1000" b="0" i="0" u="none" baseline="0">
                <a:solidFill>
                  <a:schemeClr val="bg1"/>
                </a:solidFill>
                <a:latin typeface="Noto Sans Khmer" panose="020B0502040504020204" pitchFamily="34" charset="0"/>
                <a:cs typeface="Noto Sans Khmer" panose="020B0502040504020204" pitchFamily="34" charset="0"/>
              </a:rPr>
              <a:t>បោះបង់</a:t>
            </a:r>
          </a:p>
        </p:txBody>
      </p:sp>
      <p:sp>
        <p:nvSpPr>
          <p:cNvPr id="9" name="TextBox 8">
            <a:extLst>
              <a:ext uri="{FF2B5EF4-FFF2-40B4-BE49-F238E27FC236}">
                <a16:creationId xmlns:a16="http://schemas.microsoft.com/office/drawing/2014/main" id="{84EE8090-1534-8530-0F51-85FC9CEF08FB}"/>
              </a:ext>
              <a:ext uri="{C183D7F6-B498-43B3-948B-1728B52AA6E4}">
                <adec:decorative xmlns:adec="http://schemas.microsoft.com/office/drawing/2017/decorative" val="0"/>
              </a:ext>
            </a:extLst>
          </p:cNvPr>
          <p:cNvSpPr txBox="1"/>
          <p:nvPr/>
        </p:nvSpPr>
        <p:spPr>
          <a:xfrm>
            <a:off x="8927823" y="1680902"/>
            <a:ext cx="882928" cy="246221"/>
          </a:xfrm>
          <a:prstGeom prst="rect">
            <a:avLst/>
          </a:prstGeom>
          <a:solidFill>
            <a:srgbClr val="F9F9F9"/>
          </a:solidFill>
          <a:ln>
            <a:noFill/>
          </a:ln>
        </p:spPr>
        <p:txBody>
          <a:bodyPr wrap="square" rtlCol="0">
            <a:spAutoFit/>
          </a:bodyPr>
          <a:lstStyle/>
          <a:p>
            <a:pPr algn="l" rtl="0"/>
            <a:r>
              <a:rPr lang="km" sz="1000" b="1" i="0" u="none" baseline="0">
                <a:solidFill>
                  <a:srgbClr val="224781"/>
                </a:solidFill>
                <a:latin typeface="Noto Sans Khmer" panose="020B0502040504020204" pitchFamily="34" charset="0"/>
                <a:cs typeface="Noto Sans Khmer" panose="020B0502040504020204" pitchFamily="34" charset="0"/>
              </a:rPr>
              <a:t>En Español</a:t>
            </a:r>
          </a:p>
        </p:txBody>
      </p:sp>
      <p:sp>
        <p:nvSpPr>
          <p:cNvPr id="10" name="Slide Number Placeholder 6">
            <a:extLst>
              <a:ext uri="{FF2B5EF4-FFF2-40B4-BE49-F238E27FC236}">
                <a16:creationId xmlns:a16="http://schemas.microsoft.com/office/drawing/2014/main" id="{7844E0A4-ADBF-EE54-A58D-6651681E1B59}"/>
              </a:ext>
              <a:ext uri="{C183D7F6-B498-43B3-948B-1728B52AA6E4}">
                <adec:decorative xmlns:adec="http://schemas.microsoft.com/office/drawing/2017/decorative" val="0"/>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8</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 uri="{C183D7F6-B498-43B3-948B-1728B52AA6E4}">
                <adec:decorative xmlns:adec="http://schemas.microsoft.com/office/drawing/2017/decorative" val="0"/>
              </a:ext>
            </a:extLst>
          </p:cNvPr>
          <p:cNvSpPr>
            <a:spLocks noGrp="1"/>
          </p:cNvSpPr>
          <p:nvPr>
            <p:ph type="title"/>
          </p:nvPr>
        </p:nvSpPr>
        <p:spPr>
          <a:xfrm>
            <a:off x="12359" y="149294"/>
            <a:ext cx="10515600" cy="624734"/>
          </a:xfrm>
        </p:spPr>
        <p:txBody>
          <a:bodyPr>
            <a:normAutofit fontScale="90000"/>
          </a:bodyPr>
          <a:lstStyle/>
          <a:p>
            <a:pPr algn="l" rtl="0"/>
            <a:r>
              <a:rPr lang="km" sz="5300" b="0" i="0" u="none" baseline="0">
                <a:solidFill>
                  <a:srgbClr val="1A4785"/>
                </a:solidFill>
                <a:latin typeface="Noto Sans Khmer" panose="020B0606030804020204" pitchFamily="34" charset="0"/>
                <a:ea typeface="Noto Sans Khmer" panose="020B0606030804020204" pitchFamily="34" charset="0"/>
                <a:cs typeface="Noto Sans Khmer" panose="020B0606030804020204" pitchFamily="34" charset="0"/>
              </a:rPr>
              <a:t>ការជ្រើសរើសសិស្ស</a:t>
            </a:r>
          </a:p>
        </p:txBody>
      </p:sp>
      <p:pic>
        <p:nvPicPr>
          <p:cNvPr id="12" name="Picture 11" descr="រូបថតអេក្រង់នៃទំព័បញ្ជីឈ្មោះសិស្សដែលរាយឈ្មោះសិស្សសាកល្បងចំនួន 3 នាក់។ វាក៏មានប្រអប់ជុំវិញរូបតំណាងម៉ឺនុយ ដែលអនុញ្ញាតឱ្យអ្នកធ្វើបច្ចុប្បន្នភាពអាសយដ្ឋានអ៊ីមែលរបស់អ្នក ឬឡុកចេញពីផតថលផងដែរ។">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sz="1600"/>
          </a:p>
        </p:txBody>
      </p:sp>
      <p:sp>
        <p:nvSpPr>
          <p:cNvPr id="17" name="TextBox 16">
            <a:extLst>
              <a:ext uri="{FF2B5EF4-FFF2-40B4-BE49-F238E27FC236}">
                <a16:creationId xmlns:a16="http://schemas.microsoft.com/office/drawing/2014/main" id="{C1978F97-BC52-1739-4B13-03655E2D3D9C}"/>
              </a:ext>
              <a:ext uri="{C183D7F6-B498-43B3-948B-1728B52AA6E4}">
                <adec:decorative xmlns:adec="http://schemas.microsoft.com/office/drawing/2017/decorative" val="0"/>
              </a:ext>
            </a:extLst>
          </p:cNvPr>
          <p:cNvSpPr txBox="1"/>
          <p:nvPr/>
        </p:nvSpPr>
        <p:spPr>
          <a:xfrm>
            <a:off x="4423301" y="1365382"/>
            <a:ext cx="2183348" cy="461665"/>
          </a:xfrm>
          <a:prstGeom prst="rect">
            <a:avLst/>
          </a:prstGeom>
          <a:noFill/>
          <a:ln>
            <a:noFill/>
          </a:ln>
        </p:spPr>
        <p:txBody>
          <a:bodyPr wrap="square" rtlCol="0">
            <a:spAutoFit/>
          </a:bodyPr>
          <a:lstStyle/>
          <a:p>
            <a:pPr algn="l" rtl="0"/>
            <a:r>
              <a:rPr lang="km" sz="1200" b="0" i="0" u="none" baseline="0">
                <a:latin typeface="Aptos Slab Light" panose="020F05020202040A0204" pitchFamily="34" charset="0"/>
                <a:cs typeface="Noto Sans Khmer" panose="020B0502040504020204" pitchFamily="34" charset="0"/>
              </a:rPr>
              <a:t>នាយកដ្ឋានអប់រំបឋមសិក្សា </a:t>
            </a:r>
            <a:br>
              <a:rPr lang="km" sz="1200">
                <a:latin typeface="Aptos Slab Light" panose="020F05020202040A0204" pitchFamily="34" charset="0"/>
                <a:cs typeface="Noto Sans Khmer" panose="020B0502040504020204" pitchFamily="34" charset="0"/>
              </a:rPr>
            </a:br>
            <a:r>
              <a:rPr lang="km" sz="1200" b="0" i="0" u="none" baseline="0">
                <a:latin typeface="Aptos Slab Light" panose="020F05020202040A0204" pitchFamily="34" charset="0"/>
                <a:cs typeface="Noto Sans Khmer" panose="020B0502040504020204" pitchFamily="34" charset="0"/>
              </a:rPr>
              <a:t>និងមធ្យមសិក្សា</a:t>
            </a: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1" name="TextBox 20">
            <a:extLst>
              <a:ext uri="{FF2B5EF4-FFF2-40B4-BE49-F238E27FC236}">
                <a16:creationId xmlns:a16="http://schemas.microsoft.com/office/drawing/2014/main" id="{DB313D20-F13D-307C-9C09-2A8F5DE3F1D2}"/>
              </a:ext>
              <a:ext uri="{C183D7F6-B498-43B3-948B-1728B52AA6E4}">
                <adec:decorative xmlns:adec="http://schemas.microsoft.com/office/drawing/2017/decorative" val="0"/>
              </a:ext>
            </a:extLst>
          </p:cNvPr>
          <p:cNvSpPr txBox="1"/>
          <p:nvPr/>
        </p:nvSpPr>
        <p:spPr>
          <a:xfrm>
            <a:off x="8801100" y="2335892"/>
            <a:ext cx="639998" cy="246221"/>
          </a:xfrm>
          <a:prstGeom prst="rect">
            <a:avLst/>
          </a:prstGeom>
          <a:noFill/>
          <a:ln>
            <a:noFill/>
          </a:ln>
        </p:spPr>
        <p:txBody>
          <a:bodyPr wrap="square" rtlCol="0">
            <a:spAutoFit/>
          </a:bodyPr>
          <a:lstStyle/>
          <a:p>
            <a:pPr algn="r" rtl="0"/>
            <a:r>
              <a:rPr lang="km" sz="1000" b="1" i="0" u="none" baseline="0">
                <a:solidFill>
                  <a:srgbClr val="22608F"/>
                </a:solidFill>
                <a:latin typeface="Noto Sans Khmer" panose="020B0502040504020204" pitchFamily="34" charset="0"/>
                <a:cs typeface="Noto Sans Khmer" panose="020B0502040504020204" pitchFamily="34" charset="0"/>
              </a:rPr>
              <a:t>ជំនួយ</a:t>
            </a:r>
          </a:p>
        </p:txBody>
      </p:sp>
      <p:sp>
        <p:nvSpPr>
          <p:cNvPr id="23" name="TextBox 22">
            <a:extLst>
              <a:ext uri="{FF2B5EF4-FFF2-40B4-BE49-F238E27FC236}">
                <a16:creationId xmlns:a16="http://schemas.microsoft.com/office/drawing/2014/main" id="{8172184B-D255-4EBC-D45B-130D25CD9FBA}"/>
              </a:ext>
              <a:ext uri="{C183D7F6-B498-43B3-948B-1728B52AA6E4}">
                <adec:decorative xmlns:adec="http://schemas.microsoft.com/office/drawing/2017/decorative" val="0"/>
              </a:ext>
            </a:extLst>
          </p:cNvPr>
          <p:cNvSpPr txBox="1"/>
          <p:nvPr/>
        </p:nvSpPr>
        <p:spPr>
          <a:xfrm>
            <a:off x="8105775" y="2638735"/>
            <a:ext cx="1517651" cy="246221"/>
          </a:xfrm>
          <a:prstGeom prst="rect">
            <a:avLst/>
          </a:prstGeom>
          <a:solidFill>
            <a:srgbClr val="E9ECEF"/>
          </a:solidFill>
          <a:ln>
            <a:noFill/>
          </a:ln>
        </p:spPr>
        <p:txBody>
          <a:bodyPr wrap="square" rtlCol="0">
            <a:spAutoFit/>
          </a:bodyPr>
          <a:lstStyle/>
          <a:p>
            <a:pPr algn="r" rtl="0"/>
            <a:r>
              <a:rPr lang="km" sz="1000" b="1" i="0" u="none" baseline="0">
                <a:solidFill>
                  <a:srgbClr val="22608F"/>
                </a:solidFill>
                <a:latin typeface="Noto Sans Khmer" panose="020B0502040504020204" pitchFamily="34" charset="0"/>
                <a:cs typeface="Noto Sans Khmer" panose="020B0502040504020204" pitchFamily="34" charset="0"/>
              </a:rPr>
              <a:t>ធ្វើបច្ចុប្បន្នភាពអ៊ីមែល</a:t>
            </a:r>
          </a:p>
        </p:txBody>
      </p:sp>
      <p:sp>
        <p:nvSpPr>
          <p:cNvPr id="24" name="TextBox 23">
            <a:extLst>
              <a:ext uri="{FF2B5EF4-FFF2-40B4-BE49-F238E27FC236}">
                <a16:creationId xmlns:a16="http://schemas.microsoft.com/office/drawing/2014/main" id="{B6E775A8-057F-0DEB-D67B-6B5875DD81BA}"/>
              </a:ext>
              <a:ext uri="{C183D7F6-B498-43B3-948B-1728B52AA6E4}">
                <adec:decorative xmlns:adec="http://schemas.microsoft.com/office/drawing/2017/decorative" val="0"/>
              </a:ext>
            </a:extLst>
          </p:cNvPr>
          <p:cNvSpPr txBox="1"/>
          <p:nvPr/>
        </p:nvSpPr>
        <p:spPr>
          <a:xfrm>
            <a:off x="8548644" y="2932053"/>
            <a:ext cx="1074782" cy="246221"/>
          </a:xfrm>
          <a:prstGeom prst="rect">
            <a:avLst/>
          </a:prstGeom>
          <a:solidFill>
            <a:srgbClr val="E9ECEF"/>
          </a:solidFill>
          <a:ln>
            <a:noFill/>
          </a:ln>
        </p:spPr>
        <p:txBody>
          <a:bodyPr wrap="square" rtlCol="0">
            <a:spAutoFit/>
          </a:bodyPr>
          <a:lstStyle/>
          <a:p>
            <a:pPr algn="r" rtl="0"/>
            <a:r>
              <a:rPr lang="km" sz="1000" b="1" i="0" u="none" baseline="0">
                <a:solidFill>
                  <a:srgbClr val="22608F"/>
                </a:solidFill>
                <a:latin typeface="Noto Sans Khmer" panose="020B0502040504020204" pitchFamily="34" charset="0"/>
                <a:cs typeface="Noto Sans Khmer" panose="020B0502040504020204" pitchFamily="34" charset="0"/>
              </a:rPr>
              <a:t>ចាកចេញ</a:t>
            </a:r>
          </a:p>
        </p:txBody>
      </p:sp>
      <p:sp>
        <p:nvSpPr>
          <p:cNvPr id="4" name="Rounded Rectangular Callout 11">
            <a:extLst>
              <a:ext uri="{FF2B5EF4-FFF2-40B4-BE49-F238E27FC236}">
                <a16:creationId xmlns:a16="http://schemas.microsoft.com/office/drawing/2014/main" id="{26A4F22A-1EB1-97C9-296E-BE317544E7C8}"/>
              </a:ext>
              <a:ext uri="{C183D7F6-B498-43B3-948B-1728B52AA6E4}">
                <adec:decorative xmlns:adec="http://schemas.microsoft.com/office/drawing/2017/decorative" val="0"/>
              </a:ext>
            </a:extLst>
          </p:cNvPr>
          <p:cNvSpPr/>
          <p:nvPr/>
        </p:nvSpPr>
        <p:spPr>
          <a:xfrm>
            <a:off x="9765926" y="2460833"/>
            <a:ext cx="2242961"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ចុចលើរូបតំណាងម៉ឺនុយ ដើម្បីធ្វើបច្ចុប្បន្នភាពអាសយដ្ឋានអ៊ីមែលរបស់អ្នក ឬចាកចេញពី MCAS Family Portal។</a:t>
            </a:r>
          </a:p>
        </p:txBody>
      </p:sp>
      <p:sp>
        <p:nvSpPr>
          <p:cNvPr id="9" name="TextBox 8">
            <a:extLst>
              <a:ext uri="{FF2B5EF4-FFF2-40B4-BE49-F238E27FC236}">
                <a16:creationId xmlns:a16="http://schemas.microsoft.com/office/drawing/2014/main" id="{BF921B46-CA2C-0158-03C8-B4972A7EA98A}"/>
              </a:ext>
              <a:ext uri="{C183D7F6-B498-43B3-948B-1728B52AA6E4}">
                <adec:decorative xmlns:adec="http://schemas.microsoft.com/office/drawing/2017/decorative" val="0"/>
              </a:ext>
            </a:extLst>
          </p:cNvPr>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pPr algn="l" rtl="0"/>
            <a:r>
              <a:rPr lang="km" sz="1600" b="0" i="0" u="none" baseline="0" dirty="0">
                <a:solidFill>
                  <a:schemeClr val="bg2">
                    <a:lumMod val="25000"/>
                  </a:schemeClr>
                </a:solidFill>
                <a:latin typeface="Noto Sans Khmer" panose="020B0502040504020204" pitchFamily="34" charset="0"/>
                <a:cs typeface="Noto Sans Khmer" panose="020B0502040504020204" pitchFamily="34" charset="0"/>
              </a:rPr>
              <a:t>សិស្សរបស់អ្នក៖</a:t>
            </a:r>
          </a:p>
        </p:txBody>
      </p:sp>
      <p:sp>
        <p:nvSpPr>
          <p:cNvPr id="13" name="TextBox 12">
            <a:extLst>
              <a:ext uri="{FF2B5EF4-FFF2-40B4-BE49-F238E27FC236}">
                <a16:creationId xmlns:a16="http://schemas.microsoft.com/office/drawing/2014/main" id="{1153AB5F-33C2-6636-3CD6-B6EF5E1236ED}"/>
              </a:ext>
              <a:ext uri="{C183D7F6-B498-43B3-948B-1728B52AA6E4}">
                <adec:decorative xmlns:adec="http://schemas.microsoft.com/office/drawing/2017/decorative" val="0"/>
              </a:ext>
            </a:extLst>
          </p:cNvPr>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pPr algn="l" rtl="0"/>
            <a:r>
              <a:rPr lang="km" b="1" i="0" u="none" baseline="0" dirty="0">
                <a:solidFill>
                  <a:srgbClr val="22608F"/>
                </a:solidFill>
                <a:latin typeface="Noto Sans Khmer" panose="020B0502040504020204" pitchFamily="34" charset="0"/>
                <a:cs typeface="Noto Sans Khmer" panose="020B0502040504020204" pitchFamily="34" charset="0"/>
              </a:rPr>
              <a:t>សិស្សសាកល្បង 1</a:t>
            </a:r>
          </a:p>
        </p:txBody>
      </p:sp>
      <p:sp>
        <p:nvSpPr>
          <p:cNvPr id="3" name="Rounded Rectangular Callout 9">
            <a:extLst>
              <a:ext uri="{FF2B5EF4-FFF2-40B4-BE49-F238E27FC236}">
                <a16:creationId xmlns:a16="http://schemas.microsoft.com/office/drawing/2014/main" id="{68521DCF-AB83-D174-4A12-E6AA80048AC5}"/>
              </a:ext>
              <a:ext uri="{C183D7F6-B498-43B3-948B-1728B52AA6E4}">
                <adec:decorative xmlns:adec="http://schemas.microsoft.com/office/drawing/2017/decorative" val="0"/>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ដើម្បីមើលប្រវត្តិតេស្តរបស់សិស្ស សូមជ្រើសរើសឈោ្មះ</a:t>
            </a:r>
            <a:br>
              <a:rPr lang="en-US"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br>
            <a:r>
              <a:rPr lang="km" b="0" i="0" u="none" baseline="0">
                <a:solidFill>
                  <a:schemeClr val="bg1"/>
                </a:solidFill>
                <a:latin typeface="Noto Sans Khmer" panose="020B0606030804020204" pitchFamily="34" charset="0"/>
                <a:ea typeface="Noto Sans Khmer" panose="020B0606030804020204" pitchFamily="34" charset="0"/>
                <a:cs typeface="Noto Sans Khmer" panose="020B0606030804020204" pitchFamily="34" charset="0"/>
              </a:rPr>
              <a:t>សិស្ស។ </a:t>
            </a:r>
          </a:p>
        </p:txBody>
      </p:sp>
      <p:sp>
        <p:nvSpPr>
          <p:cNvPr id="18" name="TextBox 17">
            <a:extLst>
              <a:ext uri="{FF2B5EF4-FFF2-40B4-BE49-F238E27FC236}">
                <a16:creationId xmlns:a16="http://schemas.microsoft.com/office/drawing/2014/main" id="{8CF16BDF-35D9-C710-7807-8B729F248491}"/>
              </a:ext>
              <a:ext uri="{C183D7F6-B498-43B3-948B-1728B52AA6E4}">
                <adec:decorative xmlns:adec="http://schemas.microsoft.com/office/drawing/2017/decorative" val="0"/>
              </a:ext>
            </a:extLst>
          </p:cNvPr>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pPr algn="l" rtl="0"/>
            <a:r>
              <a:rPr lang="km" b="1" i="0" u="none" baseline="0" dirty="0">
                <a:solidFill>
                  <a:srgbClr val="22608F"/>
                </a:solidFill>
                <a:latin typeface="Noto Sans Khmer" panose="020B0502040504020204" pitchFamily="34" charset="0"/>
                <a:cs typeface="Noto Sans Khmer" panose="020B0502040504020204" pitchFamily="34" charset="0"/>
              </a:rPr>
              <a:t>សិស្សសាកល្បង 2</a:t>
            </a:r>
          </a:p>
        </p:txBody>
      </p:sp>
      <p:sp>
        <p:nvSpPr>
          <p:cNvPr id="19" name="TextBox 18">
            <a:extLst>
              <a:ext uri="{FF2B5EF4-FFF2-40B4-BE49-F238E27FC236}">
                <a16:creationId xmlns:a16="http://schemas.microsoft.com/office/drawing/2014/main" id="{8EBC7903-050B-8481-AE17-C9345DEA99FE}"/>
              </a:ext>
              <a:ext uri="{C183D7F6-B498-43B3-948B-1728B52AA6E4}">
                <adec:decorative xmlns:adec="http://schemas.microsoft.com/office/drawing/2017/decorative" val="0"/>
              </a:ext>
            </a:extLst>
          </p:cNvPr>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pPr algn="l" rtl="0"/>
            <a:r>
              <a:rPr lang="km" b="1" i="0" u="none" baseline="0" dirty="0">
                <a:solidFill>
                  <a:srgbClr val="22608F"/>
                </a:solidFill>
                <a:latin typeface="Noto Sans Khmer" panose="020B0502040504020204" pitchFamily="34" charset="0"/>
                <a:cs typeface="Noto Sans Khmer" panose="020B0502040504020204" pitchFamily="34" charset="0"/>
              </a:rPr>
              <a:t>សិស្សសាកល្បង 3</a:t>
            </a: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20" name="TextBox 19">
            <a:extLst>
              <a:ext uri="{FF2B5EF4-FFF2-40B4-BE49-F238E27FC236}">
                <a16:creationId xmlns:a16="http://schemas.microsoft.com/office/drawing/2014/main" id="{F279911A-9025-6134-FF3B-B500C8A56135}"/>
              </a:ext>
              <a:ext uri="{C183D7F6-B498-43B3-948B-1728B52AA6E4}">
                <adec:decorative xmlns:adec="http://schemas.microsoft.com/office/drawing/2017/decorative" val="0"/>
              </a:ext>
            </a:extLst>
          </p:cNvPr>
          <p:cNvSpPr txBox="1"/>
          <p:nvPr/>
        </p:nvSpPr>
        <p:spPr>
          <a:xfrm>
            <a:off x="2966043" y="5031780"/>
            <a:ext cx="1601800" cy="307777"/>
          </a:xfrm>
          <a:prstGeom prst="rect">
            <a:avLst/>
          </a:prstGeom>
          <a:noFill/>
          <a:ln>
            <a:noFill/>
          </a:ln>
        </p:spPr>
        <p:txBody>
          <a:bodyPr wrap="square" rtlCol="0">
            <a:spAutoFit/>
          </a:bodyPr>
          <a:lstStyle/>
          <a:p>
            <a:pPr algn="ctr" rtl="0"/>
            <a:r>
              <a:rPr lang="km" sz="1400" b="0" i="0" u="none" baseline="0">
                <a:solidFill>
                  <a:srgbClr val="22608F"/>
                </a:solidFill>
                <a:latin typeface="Noto Sans Khmer" panose="020B0502040504020204" pitchFamily="34" charset="0"/>
                <a:cs typeface="Noto Sans Khmer" panose="020B0502040504020204" pitchFamily="34" charset="0"/>
              </a:rPr>
              <a:t>បន្ថែមសិស្សថ្មី</a:t>
            </a:r>
          </a:p>
        </p:txBody>
      </p:sp>
      <p:sp>
        <p:nvSpPr>
          <p:cNvPr id="11" name="TextBox 10">
            <a:extLst>
              <a:ext uri="{FF2B5EF4-FFF2-40B4-BE49-F238E27FC236}">
                <a16:creationId xmlns:a16="http://schemas.microsoft.com/office/drawing/2014/main" id="{FA778A3C-454A-6083-F63C-649DBE520B39}"/>
              </a:ext>
              <a:ext uri="{C183D7F6-B498-43B3-948B-1728B52AA6E4}">
                <adec:decorative xmlns:adec="http://schemas.microsoft.com/office/drawing/2017/decorative" val="0"/>
              </a:ext>
            </a:extLst>
          </p:cNvPr>
          <p:cNvSpPr txBox="1"/>
          <p:nvPr/>
        </p:nvSpPr>
        <p:spPr>
          <a:xfrm>
            <a:off x="8007073" y="1966652"/>
            <a:ext cx="882928" cy="246221"/>
          </a:xfrm>
          <a:prstGeom prst="rect">
            <a:avLst/>
          </a:prstGeom>
          <a:solidFill>
            <a:srgbClr val="F9F9F9"/>
          </a:solidFill>
          <a:ln>
            <a:noFill/>
          </a:ln>
        </p:spPr>
        <p:txBody>
          <a:bodyPr wrap="square" rtlCol="0">
            <a:spAutoFit/>
          </a:bodyPr>
          <a:lstStyle/>
          <a:p>
            <a:pPr algn="l" rtl="0"/>
            <a:r>
              <a:rPr lang="km" sz="1000" b="1" i="0" u="none" baseline="0">
                <a:solidFill>
                  <a:srgbClr val="22608F"/>
                </a:solidFill>
                <a:latin typeface="Noto Sans Khmer" panose="020B0502040504020204" pitchFamily="34" charset="0"/>
                <a:cs typeface="Noto Sans Khmer" panose="020B0502040504020204" pitchFamily="34" charset="0"/>
              </a:rPr>
              <a:t>En Español</a:t>
            </a:r>
          </a:p>
        </p:txBody>
      </p:sp>
      <p:sp>
        <p:nvSpPr>
          <p:cNvPr id="10" name="Slide Number Placeholder 6">
            <a:extLst>
              <a:ext uri="{FF2B5EF4-FFF2-40B4-BE49-F238E27FC236}">
                <a16:creationId xmlns:a16="http://schemas.microsoft.com/office/drawing/2014/main" id="{C866DEDF-61D1-9991-F1C4-DBACF0E79E4D}"/>
              </a:ext>
              <a:ext uri="{C183D7F6-B498-43B3-948B-1728B52AA6E4}">
                <adec:decorative xmlns:adec="http://schemas.microsoft.com/office/drawing/2017/decorative" val="0"/>
              </a:ext>
            </a:extLst>
          </p:cNvPr>
          <p:cNvSpPr>
            <a:spLocks noGrp="1"/>
          </p:cNvSpPr>
          <p:nvPr>
            <p:ph type="sldNum" sz="quarter" idx="12"/>
          </p:nvPr>
        </p:nvSpPr>
        <p:spPr>
          <a:xfrm>
            <a:off x="12359" y="6280009"/>
            <a:ext cx="522642" cy="428041"/>
          </a:xfrm>
        </p:spPr>
        <p:txBody>
          <a:bodyPr/>
          <a:lstStyle/>
          <a:p>
            <a:pPr algn="r" rtl="0"/>
            <a:fld id="{C27A4083-C157-40BE-919B-D8790BE1AD5A}" type="slidenum">
              <a:rPr sz="2800">
                <a:solidFill>
                  <a:srgbClr val="1A4785"/>
                </a:solidFill>
                <a:latin typeface="Aptos" panose="020B0004020202020204" pitchFamily="34" charset="0"/>
              </a:rPr>
              <a:t>9</a:t>
            </a:fld>
            <a:endParaRPr lang="km"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km"/>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Props1.xml><?xml version="1.0" encoding="utf-8"?>
<ds:datastoreItem xmlns:ds="http://schemas.openxmlformats.org/officeDocument/2006/customXml" ds:itemID="{5D85DF9D-F374-4E1C-AC00-141128937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3.xml><?xml version="1.0" encoding="utf-8"?>
<ds:datastoreItem xmlns:ds="http://schemas.openxmlformats.org/officeDocument/2006/customXml" ds:itemID="{F9B39BA7-DAA5-4442-AB25-500A0464CD6F}">
  <ds:schemaRefs>
    <ds:schemaRef ds:uri="http://schemas.microsoft.com/office/2006/documentManagement/types"/>
    <ds:schemaRef ds:uri="fdcd57df-05e8-4749-9cc8-5afe3dcd00a5"/>
    <ds:schemaRef ds:uri="b906d55b-a694-4ee1-a926-b6d0b5dbfc30"/>
    <ds:schemaRef ds:uri="http://schemas.microsoft.com/office/infopath/2007/PartnerControls"/>
    <ds:schemaRef ds:uri="http://purl.org/dc/elements/1.1/"/>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957</TotalTime>
  <Words>6297</Words>
  <Application>Microsoft Office PowerPoint</Application>
  <PresentationFormat>Widescreen</PresentationFormat>
  <Paragraphs>581</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Noto Sans Khmer</vt:lpstr>
      <vt:lpstr>Aptos</vt:lpstr>
      <vt:lpstr>Aptos Slab Light</vt:lpstr>
      <vt:lpstr>Arial</vt:lpstr>
      <vt:lpstr>Calibri</vt:lpstr>
      <vt:lpstr>Calibri Light</vt:lpstr>
      <vt:lpstr>Office Theme</vt:lpstr>
      <vt:lpstr>                មគ្គុទ្ទេសក៍ជំនួយសម្រាប់ Family Portal</vt:lpstr>
      <vt:lpstr>ការចាប់ផ្តើម៖ អ្នកប្រើប្រាស់លើកដំបូង</vt:lpstr>
      <vt:lpstr>ការចាប់ផ្តើម៖ អ្នកប្រើលើកដំបូង (បន្ត)</vt:lpstr>
      <vt:lpstr>ការចាប់ផ្តើម៖ អ្នកប្រើចាស់</vt:lpstr>
      <vt:lpstr>ការចាប់ផ្តើម៖ ការមើលជាភាសាអេស្ប៉ាញ</vt:lpstr>
      <vt:lpstr>ការកំណត់ពាក្យសម្ងាត់របស់អ្នកឡើងវិញ</vt:lpstr>
      <vt:lpstr>ការបន្ថែមសិស្ស</vt:lpstr>
      <vt:lpstr>ការដកសិស្សចេញ</vt:lpstr>
      <vt:lpstr>ការជ្រើសរើសសិស្ស</vt:lpstr>
      <vt:lpstr>ការមើលលទ្ធផល MCAS</vt:lpstr>
      <vt:lpstr>ការមើលប្រវត្តិតេស្ដ៖ MCAS</vt:lpstr>
      <vt:lpstr>ការមើលលទ្ធផលតេស្ត៖ MCAS</vt:lpstr>
      <vt:lpstr>ការមើលលទ្ធផលតេស្ត៖ កម្រិតសមិទ្ធផល</vt:lpstr>
      <vt:lpstr>ការមើលលទ្ធផលតេស្ត៖ ការប្រៀបធៀបទិន្នន័យ</vt:lpstr>
      <vt:lpstr>ការមើលលទ្ធផលតេស្ត៖ ការរីកចម្រើនរបស់សិស្ស</vt:lpstr>
      <vt:lpstr>ការមើលលទ្ធផលតេស្ត៖ ប្រភេទរបាយការណ៍ </vt:lpstr>
      <vt:lpstr>ការមើលលទ្ធផលលម្អិត</vt:lpstr>
      <vt:lpstr>ការមើលលទ្ធផលលម្អិត (បន្ត)</vt:lpstr>
      <vt:lpstr>ការមើលលទ្ធផល MCAS-Alt</vt:lpstr>
      <vt:lpstr>ការមើលប្រវត្តិតេស្ដ៖ MCAS-Alt</vt:lpstr>
      <vt:lpstr>ការមើលលទ្ធផលតេស្ត៖ MCAS-Alt</vt:lpstr>
      <vt:lpstr>ការមើលលទ្ធផលតេស្ត MCAS-Alt៖ កម្រិតសមិទ្ធផល</vt:lpstr>
      <vt:lpstr>ការមើលលទ្ធផលតេស្ត MCAS-Alt៖ ប្រភេទរបាយការណ៍</vt:lpstr>
      <vt:lpstr>ការមើលលទ្ធផលតេស្ត MCAS-Alt៖ ផ្នែកវាយតម្លៃពិន្ទុ</vt:lpstr>
      <vt:lpstr>ធនធានបន្ថែម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Khmer</dc:title>
  <dc:creator>DESE</dc:creator>
  <cp:lastModifiedBy>Zou, Dong (EOE)</cp:lastModifiedBy>
  <cp:revision>93</cp:revision>
  <dcterms:created xsi:type="dcterms:W3CDTF">2019-12-16T17:05:55Z</dcterms:created>
  <dcterms:modified xsi:type="dcterms:W3CDTF">2026-07-15T20:31:07Z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