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8F"/>
    <a:srgbClr val="F3F3F3"/>
    <a:srgbClr val="6B6B6B"/>
    <a:srgbClr val="F9F9F9"/>
    <a:srgbClr val="EEEEEE"/>
    <a:srgbClr val="FCFCFC"/>
    <a:srgbClr val="FBFBFB"/>
    <a:srgbClr val="FDFDFD"/>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04" autoAdjust="0"/>
  </p:normalViewPr>
  <p:slideViewPr>
    <p:cSldViewPr snapToGrid="0">
      <p:cViewPr varScale="1">
        <p:scale>
          <a:sx n="69" d="100"/>
          <a:sy n="69" d="100"/>
        </p:scale>
        <p:origin x="84" y="4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00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r, Christopher (DESE)" userId="f0b2c5b6-6a16-40a1-927f-be804d0da372" providerId="ADAL" clId="{593C2640-6544-4A1C-A02D-7176485EA6CF}"/>
    <pc:docChg chg="undo custSel modSld">
      <pc:chgData name="Kier, Christopher (DESE)" userId="f0b2c5b6-6a16-40a1-927f-be804d0da372" providerId="ADAL" clId="{593C2640-6544-4A1C-A02D-7176485EA6CF}" dt="2026-07-09T17:03:43.384" v="16" actId="13244"/>
      <pc:docMkLst>
        <pc:docMk/>
      </pc:docMkLst>
      <pc:sldChg chg="modSp mod">
        <pc:chgData name="Kier, Christopher (DESE)" userId="f0b2c5b6-6a16-40a1-927f-be804d0da372" providerId="ADAL" clId="{593C2640-6544-4A1C-A02D-7176485EA6CF}" dt="2026-07-09T16:53:06.593" v="8" actId="1076"/>
        <pc:sldMkLst>
          <pc:docMk/>
          <pc:sldMk cId="3847903710" sldId="281"/>
        </pc:sldMkLst>
        <pc:spChg chg="mod">
          <ac:chgData name="Kier, Christopher (DESE)" userId="f0b2c5b6-6a16-40a1-927f-be804d0da372" providerId="ADAL" clId="{593C2640-6544-4A1C-A02D-7176485EA6CF}" dt="2026-07-09T16:53:06.593" v="8" actId="1076"/>
          <ac:spMkLst>
            <pc:docMk/>
            <pc:sldMk cId="3847903710" sldId="281"/>
            <ac:spMk id="36" creationId="{3E94B4A4-1E5B-9EC0-336C-586A28E856AC}"/>
          </ac:spMkLst>
        </pc:spChg>
        <pc:spChg chg="mod">
          <ac:chgData name="Kier, Christopher (DESE)" userId="f0b2c5b6-6a16-40a1-927f-be804d0da372" providerId="ADAL" clId="{593C2640-6544-4A1C-A02D-7176485EA6CF}" dt="2026-07-09T16:52:07.126" v="3" actId="1037"/>
          <ac:spMkLst>
            <pc:docMk/>
            <pc:sldMk cId="3847903710" sldId="281"/>
            <ac:spMk id="39" creationId="{D6A3E1B1-8D1F-45A8-07CE-4AA8D5ED77C6}"/>
          </ac:spMkLst>
        </pc:spChg>
        <pc:spChg chg="ord">
          <ac:chgData name="Kier, Christopher (DESE)" userId="f0b2c5b6-6a16-40a1-927f-be804d0da372" providerId="ADAL" clId="{593C2640-6544-4A1C-A02D-7176485EA6CF}" dt="2026-07-09T16:52:24.583" v="5" actId="13244"/>
          <ac:spMkLst>
            <pc:docMk/>
            <pc:sldMk cId="3847903710" sldId="281"/>
            <ac:spMk id="49" creationId="{4C5BFDF5-0F00-8809-2E25-E8970442C458}"/>
          </ac:spMkLst>
        </pc:spChg>
      </pc:sldChg>
      <pc:sldChg chg="modSp mod">
        <pc:chgData name="Kier, Christopher (DESE)" userId="f0b2c5b6-6a16-40a1-927f-be804d0da372" providerId="ADAL" clId="{593C2640-6544-4A1C-A02D-7176485EA6CF}" dt="2026-07-09T16:52:34.593" v="6" actId="13244"/>
        <pc:sldMkLst>
          <pc:docMk/>
          <pc:sldMk cId="3452625513" sldId="282"/>
        </pc:sldMkLst>
        <pc:spChg chg="ord">
          <ac:chgData name="Kier, Christopher (DESE)" userId="f0b2c5b6-6a16-40a1-927f-be804d0da372" providerId="ADAL" clId="{593C2640-6544-4A1C-A02D-7176485EA6CF}" dt="2026-07-09T16:52:34.593" v="6" actId="13244"/>
          <ac:spMkLst>
            <pc:docMk/>
            <pc:sldMk cId="3452625513" sldId="282"/>
            <ac:spMk id="37" creationId="{9739EA8C-C34A-6A52-3FAF-6667EAF3C4FB}"/>
          </ac:spMkLst>
        </pc:spChg>
      </pc:sldChg>
      <pc:sldChg chg="modSp mod">
        <pc:chgData name="Kier, Christopher (DESE)" userId="f0b2c5b6-6a16-40a1-927f-be804d0da372" providerId="ADAL" clId="{593C2640-6544-4A1C-A02D-7176485EA6CF}" dt="2026-07-09T16:56:49.042" v="9" actId="13244"/>
        <pc:sldMkLst>
          <pc:docMk/>
          <pc:sldMk cId="2621257514" sldId="285"/>
        </pc:sldMkLst>
        <pc:spChg chg="ord">
          <ac:chgData name="Kier, Christopher (DESE)" userId="f0b2c5b6-6a16-40a1-927f-be804d0da372" providerId="ADAL" clId="{593C2640-6544-4A1C-A02D-7176485EA6CF}" dt="2026-07-09T16:56:49.042" v="9" actId="13244"/>
          <ac:spMkLst>
            <pc:docMk/>
            <pc:sldMk cId="2621257514" sldId="285"/>
            <ac:spMk id="40" creationId="{1B873FBF-8163-A3D4-F050-4E5C9527B3EC}"/>
          </ac:spMkLst>
        </pc:spChg>
      </pc:sldChg>
      <pc:sldChg chg="modSp mod">
        <pc:chgData name="Kier, Christopher (DESE)" userId="f0b2c5b6-6a16-40a1-927f-be804d0da372" providerId="ADAL" clId="{593C2640-6544-4A1C-A02D-7176485EA6CF}" dt="2026-07-09T16:57:29.156" v="10" actId="13244"/>
        <pc:sldMkLst>
          <pc:docMk/>
          <pc:sldMk cId="3875473262" sldId="286"/>
        </pc:sldMkLst>
        <pc:spChg chg="ord">
          <ac:chgData name="Kier, Christopher (DESE)" userId="f0b2c5b6-6a16-40a1-927f-be804d0da372" providerId="ADAL" clId="{593C2640-6544-4A1C-A02D-7176485EA6CF}" dt="2026-07-09T16:57:29.156" v="10" actId="13244"/>
          <ac:spMkLst>
            <pc:docMk/>
            <pc:sldMk cId="3875473262" sldId="286"/>
            <ac:spMk id="9" creationId="{84EE8090-1534-8530-0F51-85FC9CEF08FB}"/>
          </ac:spMkLst>
        </pc:spChg>
      </pc:sldChg>
      <pc:sldChg chg="modSp mod">
        <pc:chgData name="Kier, Christopher (DESE)" userId="f0b2c5b6-6a16-40a1-927f-be804d0da372" providerId="ADAL" clId="{593C2640-6544-4A1C-A02D-7176485EA6CF}" dt="2026-07-09T16:57:49.339" v="11" actId="13244"/>
        <pc:sldMkLst>
          <pc:docMk/>
          <pc:sldMk cId="3056664210" sldId="287"/>
        </pc:sldMkLst>
        <pc:spChg chg="ord">
          <ac:chgData name="Kier, Christopher (DESE)" userId="f0b2c5b6-6a16-40a1-927f-be804d0da372" providerId="ADAL" clId="{593C2640-6544-4A1C-A02D-7176485EA6CF}" dt="2026-07-09T16:57:49.339" v="11" actId="13244"/>
          <ac:spMkLst>
            <pc:docMk/>
            <pc:sldMk cId="3056664210" sldId="287"/>
            <ac:spMk id="11" creationId="{FA778A3C-454A-6083-F63C-649DBE520B39}"/>
          </ac:spMkLst>
        </pc:spChg>
      </pc:sldChg>
      <pc:sldChg chg="modSp mod">
        <pc:chgData name="Kier, Christopher (DESE)" userId="f0b2c5b6-6a16-40a1-927f-be804d0da372" providerId="ADAL" clId="{593C2640-6544-4A1C-A02D-7176485EA6CF}" dt="2026-07-09T17:03:43.384" v="16" actId="13244"/>
        <pc:sldMkLst>
          <pc:docMk/>
          <pc:sldMk cId="4181592029" sldId="291"/>
        </pc:sldMkLst>
        <pc:spChg chg="ord">
          <ac:chgData name="Kier, Christopher (DESE)" userId="f0b2c5b6-6a16-40a1-927f-be804d0da372" providerId="ADAL" clId="{593C2640-6544-4A1C-A02D-7176485EA6CF}" dt="2026-07-09T17:03:43.384" v="16" actId="13244"/>
          <ac:spMkLst>
            <pc:docMk/>
            <pc:sldMk cId="4181592029" sldId="291"/>
            <ac:spMk id="29" creationId="{D6EAD18C-497F-B985-0BF9-031C5B3AA930}"/>
          </ac:spMkLst>
        </pc:spChg>
      </pc:sldChg>
      <pc:sldChg chg="modSp mod">
        <pc:chgData name="Kier, Christopher (DESE)" userId="f0b2c5b6-6a16-40a1-927f-be804d0da372" providerId="ADAL" clId="{593C2640-6544-4A1C-A02D-7176485EA6CF}" dt="2026-07-09T16:59:44.612" v="13" actId="13244"/>
        <pc:sldMkLst>
          <pc:docMk/>
          <pc:sldMk cId="3123856846" sldId="294"/>
        </pc:sldMkLst>
        <pc:spChg chg="ord">
          <ac:chgData name="Kier, Christopher (DESE)" userId="f0b2c5b6-6a16-40a1-927f-be804d0da372" providerId="ADAL" clId="{593C2640-6544-4A1C-A02D-7176485EA6CF}" dt="2026-07-09T16:59:39.601" v="12" actId="13244"/>
          <ac:spMkLst>
            <pc:docMk/>
            <pc:sldMk cId="3123856846" sldId="294"/>
            <ac:spMk id="4" creationId="{5502B3E7-4EC5-A589-3DBF-4663900B5510}"/>
          </ac:spMkLst>
        </pc:spChg>
        <pc:spChg chg="ord">
          <ac:chgData name="Kier, Christopher (DESE)" userId="f0b2c5b6-6a16-40a1-927f-be804d0da372" providerId="ADAL" clId="{593C2640-6544-4A1C-A02D-7176485EA6CF}" dt="2026-07-09T16:59:44.612" v="13" actId="13244"/>
          <ac:spMkLst>
            <pc:docMk/>
            <pc:sldMk cId="3123856846" sldId="294"/>
            <ac:spMk id="14" creationId="{50A6EE49-059C-8BBB-443B-BF9336057059}"/>
          </ac:spMkLst>
        </pc:spChg>
      </pc:sldChg>
      <pc:sldChg chg="delSp modSp mod">
        <pc:chgData name="Kier, Christopher (DESE)" userId="f0b2c5b6-6a16-40a1-927f-be804d0da372" providerId="ADAL" clId="{593C2640-6544-4A1C-A02D-7176485EA6CF}" dt="2026-07-09T17:02:05.106" v="15" actId="478"/>
        <pc:sldMkLst>
          <pc:docMk/>
          <pc:sldMk cId="172470775" sldId="301"/>
        </pc:sldMkLst>
        <pc:spChg chg="del mod">
          <ac:chgData name="Kier, Christopher (DESE)" userId="f0b2c5b6-6a16-40a1-927f-be804d0da372" providerId="ADAL" clId="{593C2640-6544-4A1C-A02D-7176485EA6CF}" dt="2026-07-09T17:02:05.106" v="15" actId="478"/>
          <ac:spMkLst>
            <pc:docMk/>
            <pc:sldMk cId="172470775" sldId="301"/>
            <ac:spMk id="32" creationId="{4AECDB61-E089-D3E2-157A-A6A0458EA7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ma imagem do logotipo do Departamento de Educação Elementar e Secundária de Massachusetts.">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5102" y="13597"/>
            <a:ext cx="11859800" cy="7766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00000"/>
              </a:lnSpc>
              <a:spcBef>
                <a:spcPts val="0"/>
              </a:spcBef>
              <a:defRPr/>
            </a:pPr>
            <a:r>
              <a:rPr lang="en-US" dirty="0" err="1">
                <a:solidFill>
                  <a:srgbClr val="1A4685"/>
                </a:solidFill>
                <a:latin typeface="Calibri"/>
                <a:ea typeface="Calibri"/>
                <a:cs typeface="Calibri"/>
              </a:rPr>
              <a:t>Guia</a:t>
            </a:r>
            <a:r>
              <a:rPr lang="en-US" dirty="0">
                <a:solidFill>
                  <a:srgbClr val="1A4685"/>
                </a:solidFill>
                <a:latin typeface="Calibri"/>
                <a:ea typeface="Calibri"/>
                <a:cs typeface="Calibri"/>
              </a:rPr>
              <a:t> de Ajuda do </a:t>
            </a:r>
            <a:r>
              <a:rPr kumimoji="0" lang="en-US" b="0" i="0" u="none" strike="noStrike" kern="1200" cap="none" spc="0" normalizeH="0" baseline="0" noProof="0" dirty="0">
                <a:ln>
                  <a:noFill/>
                </a:ln>
                <a:solidFill>
                  <a:srgbClr val="1A4685"/>
                </a:solidFill>
                <a:effectLst/>
                <a:uLnTx/>
                <a:uFillTx/>
                <a:latin typeface="Calibri"/>
                <a:ea typeface="Calibri"/>
                <a:cs typeface="Calibri"/>
              </a:rPr>
              <a:t>Portal </a:t>
            </a:r>
            <a:r>
              <a:rPr lang="en-US" dirty="0">
                <a:solidFill>
                  <a:srgbClr val="1A4685"/>
                </a:solidFill>
                <a:latin typeface="Calibri"/>
                <a:ea typeface="Calibri"/>
                <a:cs typeface="Calibri"/>
              </a:rPr>
              <a:t>da Família</a:t>
            </a:r>
            <a:endParaRPr lang="pt-BR" dirty="0"/>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err="1">
                <a:solidFill>
                  <a:schemeClr val="bg1"/>
                </a:solidFill>
                <a:latin typeface="Calibri"/>
                <a:ea typeface="Calibri"/>
                <a:cs typeface="Calibri"/>
              </a:rPr>
              <a:t>Consulte</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os</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resultados</a:t>
            </a:r>
            <a:r>
              <a:rPr lang="en-US" sz="2000" dirty="0">
                <a:solidFill>
                  <a:schemeClr val="bg1"/>
                </a:solidFill>
                <a:latin typeface="Calibri"/>
                <a:ea typeface="Calibri"/>
                <a:cs typeface="Calibri"/>
              </a:rPr>
              <a:t> do teste MCAS </a:t>
            </a:r>
            <a:r>
              <a:rPr lang="en-US" sz="2000" dirty="0" err="1">
                <a:solidFill>
                  <a:schemeClr val="bg1"/>
                </a:solidFill>
                <a:latin typeface="Calibri"/>
                <a:ea typeface="Calibri"/>
                <a:cs typeface="Calibri"/>
              </a:rPr>
              <a:t>realizado</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pelo</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seu</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filho</a:t>
            </a:r>
            <a:r>
              <a:rPr lang="en-US" sz="2000" dirty="0">
                <a:solidFill>
                  <a:schemeClr val="bg1"/>
                </a:solidFill>
                <a:latin typeface="Calibri"/>
                <a:ea typeface="Calibri"/>
                <a:cs typeface="Calibri"/>
              </a:rPr>
              <a:t> no Portal da Família MCAS. Utilize </a:t>
            </a:r>
            <a:r>
              <a:rPr lang="en-US" sz="2000" dirty="0" err="1">
                <a:solidFill>
                  <a:schemeClr val="bg1"/>
                </a:solidFill>
                <a:latin typeface="Calibri"/>
                <a:ea typeface="Calibri"/>
                <a:cs typeface="Calibri"/>
              </a:rPr>
              <a:t>estes</a:t>
            </a:r>
            <a:r>
              <a:rPr lang="en-US" sz="2000" dirty="0">
                <a:solidFill>
                  <a:schemeClr val="bg1"/>
                </a:solidFill>
                <a:latin typeface="Calibri"/>
                <a:ea typeface="Calibri"/>
                <a:cs typeface="Calibri"/>
              </a:rPr>
              <a:t> dados para </a:t>
            </a:r>
            <a:r>
              <a:rPr lang="en-US" sz="2000" dirty="0" err="1">
                <a:solidFill>
                  <a:schemeClr val="bg1"/>
                </a:solidFill>
                <a:latin typeface="Calibri"/>
                <a:ea typeface="Calibri"/>
                <a:cs typeface="Calibri"/>
              </a:rPr>
              <a:t>acompanhar</a:t>
            </a:r>
            <a:r>
              <a:rPr lang="en-US" sz="2000" dirty="0">
                <a:solidFill>
                  <a:schemeClr val="bg1"/>
                </a:solidFill>
                <a:latin typeface="Calibri"/>
                <a:ea typeface="Calibri"/>
                <a:cs typeface="Calibri"/>
              </a:rPr>
              <a:t> o </a:t>
            </a:r>
            <a:r>
              <a:rPr lang="en-US" sz="2000" dirty="0" err="1">
                <a:solidFill>
                  <a:schemeClr val="bg1"/>
                </a:solidFill>
                <a:latin typeface="Calibri"/>
                <a:ea typeface="Calibri"/>
                <a:cs typeface="Calibri"/>
              </a:rPr>
              <a:t>desempenho</a:t>
            </a:r>
            <a:r>
              <a:rPr lang="en-US" sz="2000" dirty="0">
                <a:solidFill>
                  <a:schemeClr val="bg1"/>
                </a:solidFill>
                <a:latin typeface="Calibri"/>
                <a:ea typeface="Calibri"/>
                <a:cs typeface="Calibri"/>
              </a:rPr>
              <a:t> do </a:t>
            </a:r>
            <a:r>
              <a:rPr lang="en-US" sz="2000" dirty="0" err="1">
                <a:solidFill>
                  <a:schemeClr val="bg1"/>
                </a:solidFill>
                <a:latin typeface="Calibri"/>
                <a:ea typeface="Calibri"/>
                <a:cs typeface="Calibri"/>
              </a:rPr>
              <a:t>seu</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filho</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ao</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longo</a:t>
            </a:r>
            <a:r>
              <a:rPr lang="en-US" sz="2000" dirty="0">
                <a:solidFill>
                  <a:schemeClr val="bg1"/>
                </a:solidFill>
                <a:latin typeface="Calibri"/>
                <a:ea typeface="Calibri"/>
                <a:cs typeface="Calibri"/>
              </a:rPr>
              <a:t> dos </a:t>
            </a:r>
            <a:r>
              <a:rPr lang="en-US" sz="2000" dirty="0" err="1">
                <a:solidFill>
                  <a:schemeClr val="bg1"/>
                </a:solidFill>
                <a:latin typeface="Calibri"/>
                <a:ea typeface="Calibri"/>
                <a:cs typeface="Calibri"/>
              </a:rPr>
              <a:t>anos</a:t>
            </a:r>
            <a:r>
              <a:rPr lang="en-US" sz="2000" dirty="0">
                <a:solidFill>
                  <a:schemeClr val="bg1"/>
                </a:solidFill>
                <a:latin typeface="Calibri"/>
                <a:ea typeface="Calibri"/>
                <a:cs typeface="Calibri"/>
              </a:rPr>
              <a:t>.</a:t>
            </a:r>
            <a:endParaRPr lang="pt-BR" dirty="0">
              <a:solidFill>
                <a:schemeClr val="bg1"/>
              </a:solidFill>
              <a:latin typeface="Calibri"/>
              <a:ea typeface="Calibri"/>
              <a:cs typeface="Calibri"/>
            </a:endParaRPr>
          </a:p>
          <a:p>
            <a:pPr algn="ctr"/>
            <a:endParaRPr lang="en-US" sz="2000" dirty="0">
              <a:solidFill>
                <a:schemeClr val="bg1"/>
              </a:solidFill>
              <a:latin typeface="Calibri"/>
              <a:ea typeface="Calibri"/>
              <a:cs typeface="Calibri"/>
            </a:endParaRPr>
          </a:p>
          <a:p>
            <a:pPr algn="ctr"/>
            <a:r>
              <a:rPr lang="en-US" sz="2000" dirty="0" err="1">
                <a:solidFill>
                  <a:schemeClr val="bg1"/>
                </a:solidFill>
                <a:latin typeface="Calibri"/>
                <a:ea typeface="Calibri"/>
                <a:cs typeface="Calibri"/>
              </a:rPr>
              <a:t>Visite</a:t>
            </a:r>
            <a:r>
              <a:rPr lang="en-US" sz="2000" dirty="0">
                <a:solidFill>
                  <a:schemeClr val="bg1"/>
                </a:solidFill>
                <a:latin typeface="Calibri"/>
                <a:ea typeface="Calibri"/>
                <a:cs typeface="Calibri"/>
              </a:rPr>
              <a:t> </a:t>
            </a:r>
            <a:r>
              <a:rPr lang="en-US" sz="2000" u="sng" dirty="0">
                <a:solidFill>
                  <a:schemeClr val="bg1"/>
                </a:solidFill>
                <a:latin typeface="Calibri"/>
                <a:ea typeface="Calibri"/>
                <a:cs typeface="Calibri"/>
                <a:hlinkClick r:id="rId4">
                  <a:extLst>
                    <a:ext uri="{A12FA001-AC4F-418D-AE19-62706E023703}">
                      <ahyp:hlinkClr xmlns:ahyp="http://schemas.microsoft.com/office/drawing/2018/hyperlinkcolor" val="tx"/>
                    </a:ext>
                  </a:extLst>
                </a:hlinkClick>
              </a:rPr>
              <a:t>https://mcasfamilyportal.emetric.net</a:t>
            </a:r>
            <a:r>
              <a:rPr lang="en-US" sz="2000" dirty="0">
                <a:solidFill>
                  <a:schemeClr val="bg1"/>
                </a:solidFill>
                <a:latin typeface="Calibri"/>
                <a:ea typeface="Calibri"/>
                <a:cs typeface="Calibri"/>
              </a:rPr>
              <a:t> para </a:t>
            </a:r>
            <a:r>
              <a:rPr lang="en-US" sz="2000" dirty="0" err="1">
                <a:solidFill>
                  <a:schemeClr val="bg1"/>
                </a:solidFill>
                <a:latin typeface="Calibri"/>
                <a:ea typeface="Calibri"/>
                <a:cs typeface="Calibri"/>
              </a:rPr>
              <a:t>acessar</a:t>
            </a:r>
            <a:r>
              <a:rPr lang="en-US" sz="2000" dirty="0">
                <a:solidFill>
                  <a:schemeClr val="bg1"/>
                </a:solidFill>
                <a:latin typeface="Calibri"/>
                <a:ea typeface="Calibri"/>
                <a:cs typeface="Calibri"/>
              </a:rPr>
              <a:t> o Portal da Família MCAS </a:t>
            </a:r>
            <a:r>
              <a:rPr lang="en-US" sz="2000" dirty="0" err="1">
                <a:solidFill>
                  <a:schemeClr val="bg1"/>
                </a:solidFill>
                <a:latin typeface="Calibri"/>
                <a:ea typeface="Calibri"/>
                <a:cs typeface="Calibri"/>
              </a:rPr>
              <a:t>em</a:t>
            </a:r>
            <a:r>
              <a:rPr lang="en-US" sz="2000" dirty="0">
                <a:solidFill>
                  <a:schemeClr val="bg1"/>
                </a:solidFill>
                <a:latin typeface="Calibri"/>
                <a:ea typeface="Calibri"/>
                <a:cs typeface="Calibri"/>
              </a:rPr>
              <a:t> um </a:t>
            </a:r>
            <a:r>
              <a:rPr lang="en-US" sz="2000" dirty="0" err="1">
                <a:solidFill>
                  <a:schemeClr val="bg1"/>
                </a:solidFill>
                <a:latin typeface="Calibri"/>
                <a:ea typeface="Calibri"/>
                <a:cs typeface="Calibri"/>
              </a:rPr>
              <a:t>computador</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ou</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dispositivo</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móvel</a:t>
            </a:r>
            <a:r>
              <a:rPr lang="en-US" sz="2000" dirty="0">
                <a:solidFill>
                  <a:schemeClr val="bg1"/>
                </a:solidFill>
                <a:latin typeface="Calibri"/>
                <a:ea typeface="Calibri"/>
                <a:cs typeface="Calibri"/>
              </a:rPr>
              <a:t>.</a:t>
            </a:r>
            <a:endParaRPr lang="en-US" dirty="0">
              <a:solidFill>
                <a:schemeClr val="bg1"/>
              </a:solidFill>
              <a:latin typeface="Calibri"/>
              <a:ea typeface="Calibri"/>
              <a:cs typeface="Calibri"/>
            </a:endParaRPr>
          </a:p>
          <a:p>
            <a:pPr algn="ctr">
              <a:spcAft>
                <a:spcPts val="1200"/>
              </a:spcAft>
            </a:pPr>
            <a:r>
              <a:rPr lang="en-US" sz="2000" dirty="0" err="1">
                <a:solidFill>
                  <a:schemeClr val="bg1"/>
                </a:solidFill>
                <a:latin typeface="Calibri"/>
                <a:ea typeface="Calibri"/>
                <a:cs typeface="Calibri"/>
              </a:rPr>
              <a:t>Selecione</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uma</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seção</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abaixo</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ou</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siga</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neste</a:t>
            </a:r>
            <a:r>
              <a:rPr lang="en-US" sz="2000" dirty="0">
                <a:solidFill>
                  <a:schemeClr val="bg1"/>
                </a:solidFill>
                <a:latin typeface="Calibri"/>
                <a:ea typeface="Calibri"/>
                <a:cs typeface="Calibri"/>
              </a:rPr>
              <a:t> </a:t>
            </a:r>
            <a:r>
              <a:rPr lang="en-US" sz="2000" dirty="0" err="1">
                <a:solidFill>
                  <a:schemeClr val="bg1"/>
                </a:solidFill>
                <a:latin typeface="Calibri"/>
                <a:ea typeface="Calibri"/>
                <a:cs typeface="Calibri"/>
              </a:rPr>
              <a:t>guia</a:t>
            </a:r>
            <a:r>
              <a:rPr lang="en-US" sz="2000" dirty="0">
                <a:solidFill>
                  <a:schemeClr val="bg1"/>
                </a:solidFill>
                <a:latin typeface="Calibri"/>
                <a:ea typeface="Calibri"/>
                <a:cs typeface="Calibri"/>
              </a:rPr>
              <a:t> para saber </a:t>
            </a:r>
            <a:r>
              <a:rPr lang="en-US" sz="2000" dirty="0" err="1">
                <a:solidFill>
                  <a:schemeClr val="bg1"/>
                </a:solidFill>
                <a:latin typeface="Calibri"/>
                <a:ea typeface="Calibri"/>
                <a:cs typeface="Calibri"/>
              </a:rPr>
              <a:t>mais</a:t>
            </a:r>
            <a:r>
              <a:rPr lang="en-US" sz="2000" dirty="0">
                <a:solidFill>
                  <a:schemeClr val="bg1"/>
                </a:solidFill>
                <a:latin typeface="Calibri"/>
                <a:ea typeface="Calibri"/>
                <a:cs typeface="Calibri"/>
              </a:rPr>
              <a:t>.</a:t>
            </a:r>
            <a:endParaRPr lang="en-US" dirty="0">
              <a:solidFill>
                <a:schemeClr val="bg1"/>
              </a:solidFill>
              <a:latin typeface="Calibri"/>
              <a:ea typeface="Calibri"/>
              <a:cs typeface="Calibri"/>
            </a:endParaRPr>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3" descr="Indice">
            <a:extLst>
              <a:ext uri="{FF2B5EF4-FFF2-40B4-BE49-F238E27FC236}">
                <a16:creationId xmlns:a16="http://schemas.microsoft.com/office/drawing/2014/main" id="{792F1C7E-31C3-6654-40F6-7AE77317EC5E}"/>
              </a:ext>
              <a:ext uri="{C183D7F6-B498-43B3-948B-1728B52AA6E4}">
                <adec:decorative xmlns:adec="http://schemas.microsoft.com/office/drawing/2017/decorative" val="0"/>
              </a:ext>
            </a:extLst>
          </p:cNvPr>
          <p:cNvSpPr txBox="1"/>
          <p:nvPr/>
        </p:nvSpPr>
        <p:spPr>
          <a:xfrm>
            <a:off x="1037294" y="3599198"/>
            <a:ext cx="10316506" cy="3046988"/>
          </a:xfrm>
          <a:prstGeom prst="rect">
            <a:avLst/>
          </a:prstGeom>
          <a:noFill/>
          <a:ln>
            <a:noFill/>
          </a:ln>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ja-JP"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rPr>
              <a:t>Começando</a:t>
            </a:r>
            <a:r>
              <a:rPr kumimoji="0" lang="en-US" sz="2400" b="0" i="0" u="none" strike="noStrike" kern="1200" cap="none" spc="0" normalizeH="0" baseline="0" noProof="0" dirty="0">
                <a:ln>
                  <a:noFill/>
                </a:ln>
                <a:solidFill>
                  <a:srgbClr val="1A4785"/>
                </a:solidFill>
                <a:effectLst/>
                <a:uLnTx/>
                <a:uFillTx/>
                <a:cs typeface="Arial" panose="020B0604020202020204" pitchFamily="34" charset="0"/>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kumimoji="0" lang="pt-BR" altLang="ja-JP"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rPr>
              <a:t>Visualizar em Espanhol</a:t>
            </a:r>
            <a:endParaRPr kumimoji="0" lang="ja-JP" altLang="en-US"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kumimoji="0" lang="pt-BR" altLang="ja-JP"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rPr>
              <a:t>Redefinir a Senha</a:t>
            </a:r>
            <a:r>
              <a:rPr kumimoji="0" lang="en-US" sz="2400" b="0" i="0" u="none" strike="noStrike" kern="1200" cap="none" spc="0" normalizeH="0" baseline="0" noProof="0" dirty="0">
                <a:ln>
                  <a:noFill/>
                </a:ln>
                <a:solidFill>
                  <a:srgbClr val="1A4785"/>
                </a:solidFill>
                <a:effectLst/>
                <a:uLnTx/>
                <a:uFillTx/>
                <a:cs typeface="Arial" panose="020B0604020202020204" pitchFamily="34" charset="0"/>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kumimoji="0" lang="pt-BR" altLang="ja-JP"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rPr>
              <a:t>Adicionar Alunos</a:t>
            </a:r>
            <a:r>
              <a:rPr kumimoji="0" lang="en-US" sz="2400" b="0" i="0" u="none" strike="noStrike" kern="1200" cap="none" spc="0" normalizeH="0" baseline="0" noProof="0" dirty="0">
                <a:ln>
                  <a:noFill/>
                </a:ln>
                <a:solidFill>
                  <a:srgbClr val="1A4785"/>
                </a:solidFill>
                <a:effectLst/>
                <a:uLnTx/>
                <a:uFillTx/>
                <a:cs typeface="Arial" panose="020B0604020202020204" pitchFamily="34" charset="0"/>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pt-BR" altLang="ja-JP"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rPr>
              <a:t>Remover Alunos</a:t>
            </a:r>
            <a:endParaRPr kumimoji="0" lang="en-US" sz="2400" b="0" i="0" u="none" strike="noStrike" kern="1200" cap="none" spc="0" normalizeH="0" baseline="0" noProof="0" dirty="0">
              <a:ln>
                <a:noFill/>
              </a:ln>
              <a:solidFill>
                <a:srgbClr val="1A4785"/>
              </a:solidFill>
              <a:effectLst/>
              <a:uLnTx/>
              <a:uFillTx/>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pt-BR" altLang="ja-JP"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rPr>
              <a:t>Selecionar um Aluno</a:t>
            </a:r>
            <a:endParaRPr kumimoji="0" lang="ja-JP" altLang="en-US"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pt-BR" altLang="ja-JP"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rPr>
              <a:t>Ver resultados do MCAS</a:t>
            </a:r>
            <a:endParaRPr kumimoji="0" lang="ja-JP" altLang="en-US"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pt-BR" altLang="zh-TW" sz="2400" b="0" i="0" u="none" strike="noStrike" kern="1200" cap="none" spc="0" normalizeH="0" baseline="0" noProof="0" dirty="0">
                <a:ln>
                  <a:noFill/>
                </a:ln>
                <a:solidFill>
                  <a:srgbClr val="1A4785"/>
                </a:solidFill>
                <a:effectLst/>
                <a:uLnTx/>
                <a:uFillTx/>
                <a:ea typeface="新細明體" panose="02020500000000000000" pitchFamily="18" charset="-120"/>
                <a:cs typeface="Arial" panose="020B0604020202020204" pitchFamily="34" charset="0"/>
              </a:rPr>
              <a:t>Ver Histórico de Testes</a:t>
            </a:r>
            <a:endParaRPr kumimoji="0" lang="zh-TW" altLang="en-US" sz="2400" b="0" i="0" u="none" strike="noStrike" kern="1200" cap="none" spc="0" normalizeH="0" baseline="0" noProof="0" dirty="0">
              <a:ln>
                <a:noFill/>
              </a:ln>
              <a:solidFill>
                <a:srgbClr val="1A4785"/>
              </a:solidFill>
              <a:effectLst/>
              <a:uLnTx/>
              <a:uFillTx/>
              <a:ea typeface="新細明體" panose="02020500000000000000" pitchFamily="18" charset="-120"/>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pt-BR" altLang="zh-TW" sz="2400" b="0" i="0" u="none" strike="noStrike" kern="1200" cap="none" spc="0" normalizeH="0" baseline="0" noProof="0" dirty="0">
                <a:ln>
                  <a:noFill/>
                </a:ln>
                <a:solidFill>
                  <a:srgbClr val="1A4785"/>
                </a:solidFill>
                <a:effectLst/>
                <a:uLnTx/>
                <a:uFillTx/>
                <a:ea typeface="新細明體" panose="02020500000000000000" pitchFamily="18" charset="-120"/>
                <a:cs typeface="Arial" panose="020B0604020202020204" pitchFamily="34" charset="0"/>
              </a:rPr>
              <a:t>Ver Resultados de Testes</a:t>
            </a:r>
            <a:endParaRPr kumimoji="0" lang="zh-TW" altLang="en-US" sz="2400" b="0" i="0" u="none" strike="noStrike" kern="1200" cap="none" spc="0" normalizeH="0" baseline="0" noProof="0" dirty="0">
              <a:ln>
                <a:noFill/>
              </a:ln>
              <a:solidFill>
                <a:srgbClr val="1A4785"/>
              </a:solidFill>
              <a:effectLst/>
              <a:uLnTx/>
              <a:uFillTx/>
              <a:ea typeface="新細明體" panose="02020500000000000000" pitchFamily="18" charset="-120"/>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pt-BR" altLang="zh-TW" sz="2400" b="0" i="0" u="none" strike="noStrike" kern="1200" cap="none" spc="0" normalizeH="0" baseline="0" noProof="0" dirty="0">
                <a:ln>
                  <a:noFill/>
                </a:ln>
                <a:solidFill>
                  <a:srgbClr val="1A4785"/>
                </a:solidFill>
                <a:effectLst/>
                <a:uLnTx/>
                <a:uFillTx/>
                <a:ea typeface="新細明體" panose="02020500000000000000" pitchFamily="18" charset="-120"/>
                <a:cs typeface="Arial" panose="020B0604020202020204" pitchFamily="34" charset="0"/>
              </a:rPr>
              <a:t>Ver Resultados Detalhados</a:t>
            </a:r>
            <a:endParaRPr kumimoji="0" lang="en-US" sz="2400" b="0" i="0" u="none" strike="noStrike" kern="1200" cap="none" spc="0" normalizeH="0" baseline="0" noProof="0" dirty="0">
              <a:ln>
                <a:noFill/>
              </a:ln>
              <a:solidFill>
                <a:srgbClr val="1A4785"/>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pt-BR" altLang="ja-JP"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rPr>
              <a:t>Ver Resultados dos MCAS-Alt</a:t>
            </a:r>
            <a:endParaRPr kumimoji="0" lang="en-US" sz="2400" b="0" i="0" u="none" strike="noStrike" kern="1200" cap="none" spc="0" normalizeH="0" baseline="0" noProof="0" dirty="0">
              <a:ln>
                <a:noFill/>
              </a:ln>
              <a:solidFill>
                <a:srgbClr val="1A4785"/>
              </a:solidFill>
              <a:effectLst/>
              <a:uLnTx/>
              <a:uFillTx/>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pt-BR" altLang="zh-TW" sz="2400" b="0" i="0" u="none" strike="noStrike" kern="1200" cap="none" spc="0" normalizeH="0" baseline="0" noProof="0" dirty="0">
                <a:ln>
                  <a:noFill/>
                </a:ln>
                <a:solidFill>
                  <a:srgbClr val="1A4785"/>
                </a:solidFill>
                <a:effectLst/>
                <a:uLnTx/>
                <a:uFillTx/>
                <a:ea typeface="新細明體" panose="02020500000000000000" pitchFamily="18" charset="-120"/>
                <a:cs typeface="Arial" panose="020B0604020202020204" pitchFamily="34" charset="0"/>
              </a:rPr>
              <a:t>Ver Histórico de Testes</a:t>
            </a:r>
            <a:endParaRPr kumimoji="0" lang="zh-TW" altLang="en-US" sz="2400" b="0" i="0" u="none" strike="noStrike" kern="1200" cap="none" spc="0" normalizeH="0" baseline="0" noProof="0" dirty="0">
              <a:ln>
                <a:noFill/>
              </a:ln>
              <a:solidFill>
                <a:srgbClr val="1A4785"/>
              </a:solidFill>
              <a:effectLst/>
              <a:uLnTx/>
              <a:uFillTx/>
              <a:ea typeface="新細明體" panose="02020500000000000000" pitchFamily="18" charset="-120"/>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pt-BR" altLang="zh-TW" sz="2400" b="0" i="0" u="none" strike="noStrike" kern="1200" cap="none" spc="0" normalizeH="0" baseline="0" noProof="0" dirty="0">
                <a:ln>
                  <a:noFill/>
                </a:ln>
                <a:solidFill>
                  <a:srgbClr val="1A4785"/>
                </a:solidFill>
                <a:effectLst/>
                <a:uLnTx/>
                <a:uFillTx/>
                <a:ea typeface="新細明體" panose="02020500000000000000" pitchFamily="18" charset="-120"/>
                <a:cs typeface="Arial" panose="020B0604020202020204" pitchFamily="34" charset="0"/>
              </a:rPr>
              <a:t>Ver Resultados de Testes</a:t>
            </a:r>
            <a:endParaRPr kumimoji="0" lang="zh-TW" altLang="en-US" sz="2400" b="0" i="0" u="none" strike="noStrike" kern="1200" cap="none" spc="0" normalizeH="0" baseline="0" noProof="0" dirty="0">
              <a:ln>
                <a:noFill/>
              </a:ln>
              <a:solidFill>
                <a:srgbClr val="1A4785"/>
              </a:solidFill>
              <a:effectLst/>
              <a:uLnTx/>
              <a:uFillTx/>
              <a:ea typeface="新細明體" panose="02020500000000000000" pitchFamily="18"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pt-BR" altLang="ja-JP"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rPr>
              <a:t>Recursos Adicionais</a:t>
            </a:r>
            <a:endParaRPr kumimoji="0" lang="ja-JP" altLang="en-US" sz="2400" b="0" i="0" u="none" strike="noStrike" kern="1200" cap="none" spc="0" normalizeH="0" baseline="0" noProof="0" dirty="0">
              <a:ln>
                <a:noFill/>
              </a:ln>
              <a:solidFill>
                <a:srgbClr val="1A4785"/>
              </a:solidFill>
              <a:effectLst/>
              <a:uLnTx/>
              <a:uFillTx/>
              <a:ea typeface="游ゴシック" panose="020B0400000000000000" pitchFamily="34" charset="-128"/>
              <a:cs typeface="Arial" panose="020B0604020202020204" pitchFamily="34" charset="0"/>
            </a:endParaRPr>
          </a:p>
        </p:txBody>
      </p:sp>
      <p:sp>
        <p:nvSpPr>
          <p:cNvPr id="10" name="TextBox 1" descr="Começando">
            <a:hlinkClick r:id="rId5" action="ppaction://hlinksldjump"/>
            <a:extLst>
              <a:ext uri="{FF2B5EF4-FFF2-40B4-BE49-F238E27FC236}">
                <a16:creationId xmlns:a16="http://schemas.microsoft.com/office/drawing/2014/main" id="{E8418A87-31F6-1DE7-4C41-C99E91F6D5A9}"/>
              </a:ext>
            </a:extLst>
          </p:cNvPr>
          <p:cNvSpPr txBox="1"/>
          <p:nvPr/>
        </p:nvSpPr>
        <p:spPr>
          <a:xfrm>
            <a:off x="1078277" y="3617009"/>
            <a:ext cx="2271850" cy="369332"/>
          </a:xfrm>
          <a:prstGeom prst="rect">
            <a:avLst/>
          </a:prstGeom>
          <a:noFill/>
          <a:ln>
            <a:noFill/>
          </a:ln>
        </p:spPr>
        <p:txBody>
          <a:bodyPr wrap="square" rtlCol="0">
            <a:spAutoFit/>
          </a:bodyPr>
          <a:lstStyle/>
          <a:p>
            <a:r>
              <a:rPr lang="en-US"/>
              <a:t> </a:t>
            </a:r>
          </a:p>
        </p:txBody>
      </p:sp>
      <p:sp>
        <p:nvSpPr>
          <p:cNvPr id="14" name="TextBox 11" descr="Visualizar em Espanhol">
            <a:hlinkClick r:id="rId6" action="ppaction://hlinksldjump"/>
            <a:extLst>
              <a:ext uri="{FF2B5EF4-FFF2-40B4-BE49-F238E27FC236}">
                <a16:creationId xmlns:a16="http://schemas.microsoft.com/office/drawing/2014/main" id="{163BAC3C-343D-FF46-6E6F-97FF3EA5C64A}"/>
              </a:ext>
            </a:extLst>
          </p:cNvPr>
          <p:cNvSpPr txBox="1"/>
          <p:nvPr/>
        </p:nvSpPr>
        <p:spPr>
          <a:xfrm>
            <a:off x="1890311" y="3982118"/>
            <a:ext cx="3157108" cy="369332"/>
          </a:xfrm>
          <a:prstGeom prst="rect">
            <a:avLst/>
          </a:prstGeom>
          <a:noFill/>
          <a:ln>
            <a:noFill/>
          </a:ln>
        </p:spPr>
        <p:txBody>
          <a:bodyPr wrap="square" rtlCol="0">
            <a:spAutoFit/>
          </a:bodyPr>
          <a:lstStyle/>
          <a:p>
            <a:endParaRPr lang="en-US"/>
          </a:p>
        </p:txBody>
      </p:sp>
      <p:sp>
        <p:nvSpPr>
          <p:cNvPr id="21" name="TextBox 2" descr="Redefinir a Senha">
            <a:hlinkClick r:id="rId7" action="ppaction://hlinksldjump"/>
            <a:extLst>
              <a:ext uri="{FF2B5EF4-FFF2-40B4-BE49-F238E27FC236}">
                <a16:creationId xmlns:a16="http://schemas.microsoft.com/office/drawing/2014/main" id="{BD688F3B-879F-0253-5F0D-C137B38F4D0D}"/>
              </a:ext>
            </a:extLst>
          </p:cNvPr>
          <p:cNvSpPr txBox="1"/>
          <p:nvPr/>
        </p:nvSpPr>
        <p:spPr>
          <a:xfrm>
            <a:off x="1876007" y="4367744"/>
            <a:ext cx="3835953" cy="369332"/>
          </a:xfrm>
          <a:prstGeom prst="rect">
            <a:avLst/>
          </a:prstGeom>
          <a:noFill/>
          <a:ln>
            <a:noFill/>
          </a:ln>
        </p:spPr>
        <p:txBody>
          <a:bodyPr wrap="square" rtlCol="0">
            <a:spAutoFit/>
          </a:bodyPr>
          <a:lstStyle/>
          <a:p>
            <a:endParaRPr lang="en-US"/>
          </a:p>
        </p:txBody>
      </p:sp>
      <p:sp>
        <p:nvSpPr>
          <p:cNvPr id="22" name="TextBox 8" descr="Selecionar um Aluno">
            <a:hlinkClick r:id="rId8" action="ppaction://hlinksldjump"/>
            <a:extLst>
              <a:ext uri="{FF2B5EF4-FFF2-40B4-BE49-F238E27FC236}">
                <a16:creationId xmlns:a16="http://schemas.microsoft.com/office/drawing/2014/main" id="{E59C1B30-9F87-ED3A-6A30-DF1952162980}"/>
              </a:ext>
            </a:extLst>
          </p:cNvPr>
          <p:cNvSpPr txBox="1"/>
          <p:nvPr/>
        </p:nvSpPr>
        <p:spPr>
          <a:xfrm>
            <a:off x="1876007" y="5432234"/>
            <a:ext cx="3157108" cy="369332"/>
          </a:xfrm>
          <a:prstGeom prst="rect">
            <a:avLst/>
          </a:prstGeom>
          <a:noFill/>
          <a:ln>
            <a:noFill/>
          </a:ln>
        </p:spPr>
        <p:txBody>
          <a:bodyPr wrap="square" rtlCol="0">
            <a:spAutoFit/>
          </a:bodyPr>
          <a:lstStyle/>
          <a:p>
            <a:endParaRPr lang="en-US"/>
          </a:p>
        </p:txBody>
      </p:sp>
      <p:sp>
        <p:nvSpPr>
          <p:cNvPr id="24" name="TextBox 52" descr="Ver Histórico de Testes">
            <a:hlinkClick r:id="rId9" action="ppaction://hlinksldjump"/>
            <a:extLst>
              <a:ext uri="{FF2B5EF4-FFF2-40B4-BE49-F238E27FC236}">
                <a16:creationId xmlns:a16="http://schemas.microsoft.com/office/drawing/2014/main" id="{6E5D1C3D-9101-6D81-BEB2-96A4B77E6498}"/>
              </a:ext>
            </a:extLst>
          </p:cNvPr>
          <p:cNvSpPr txBox="1"/>
          <p:nvPr/>
        </p:nvSpPr>
        <p:spPr>
          <a:xfrm>
            <a:off x="1890311" y="6228273"/>
            <a:ext cx="4112536" cy="369332"/>
          </a:xfrm>
          <a:prstGeom prst="rect">
            <a:avLst/>
          </a:prstGeom>
          <a:noFill/>
          <a:ln>
            <a:noFill/>
          </a:ln>
        </p:spPr>
        <p:txBody>
          <a:bodyPr wrap="square" rtlCol="0">
            <a:spAutoFit/>
          </a:bodyPr>
          <a:lstStyle/>
          <a:p>
            <a:endParaRPr lang="en-US"/>
          </a:p>
        </p:txBody>
      </p:sp>
      <p:sp>
        <p:nvSpPr>
          <p:cNvPr id="25" name="TextBox 53" descr="Ver Resultados de Testes&#10;">
            <a:hlinkClick r:id="rId10" action="ppaction://hlinksldjump"/>
            <a:extLst>
              <a:ext uri="{FF2B5EF4-FFF2-40B4-BE49-F238E27FC236}">
                <a16:creationId xmlns:a16="http://schemas.microsoft.com/office/drawing/2014/main" id="{AAB7C8BA-3E77-D66A-41F4-EB945FD892A7}"/>
              </a:ext>
            </a:extLst>
          </p:cNvPr>
          <p:cNvSpPr txBox="1"/>
          <p:nvPr/>
        </p:nvSpPr>
        <p:spPr>
          <a:xfrm>
            <a:off x="6840478" y="3624936"/>
            <a:ext cx="4513322" cy="369332"/>
          </a:xfrm>
          <a:prstGeom prst="rect">
            <a:avLst/>
          </a:prstGeom>
          <a:noFill/>
          <a:ln>
            <a:noFill/>
          </a:ln>
        </p:spPr>
        <p:txBody>
          <a:bodyPr wrap="square" rtlCol="0">
            <a:spAutoFit/>
          </a:bodyPr>
          <a:lstStyle/>
          <a:p>
            <a:endParaRPr lang="en-US"/>
          </a:p>
        </p:txBody>
      </p:sp>
      <p:sp>
        <p:nvSpPr>
          <p:cNvPr id="26" name="TextBox 12" descr="Ver Resultados Detalhados">
            <a:hlinkClick r:id="rId11" action="ppaction://hlinksldjump"/>
            <a:extLst>
              <a:ext uri="{FF2B5EF4-FFF2-40B4-BE49-F238E27FC236}">
                <a16:creationId xmlns:a16="http://schemas.microsoft.com/office/drawing/2014/main" id="{9C6E7408-E5B6-F6C2-5DFF-71AEDDC42380}"/>
              </a:ext>
            </a:extLst>
          </p:cNvPr>
          <p:cNvSpPr txBox="1"/>
          <p:nvPr/>
        </p:nvSpPr>
        <p:spPr>
          <a:xfrm>
            <a:off x="6840478" y="4018568"/>
            <a:ext cx="4397788" cy="338554"/>
          </a:xfrm>
          <a:prstGeom prst="rect">
            <a:avLst/>
          </a:prstGeom>
          <a:noFill/>
          <a:ln>
            <a:noFill/>
          </a:ln>
        </p:spPr>
        <p:txBody>
          <a:bodyPr wrap="square" rtlCol="0">
            <a:spAutoFit/>
          </a:bodyPr>
          <a:lstStyle/>
          <a:p>
            <a:endParaRPr lang="en-US" sz="1600"/>
          </a:p>
        </p:txBody>
      </p:sp>
      <p:sp>
        <p:nvSpPr>
          <p:cNvPr id="27" name="TextBox 15" descr="Ver Resultados dos MCAS-Alt">
            <a:hlinkClick r:id="rId12" action="ppaction://hlinksldjump"/>
            <a:extLst>
              <a:ext uri="{FF2B5EF4-FFF2-40B4-BE49-F238E27FC236}">
                <a16:creationId xmlns:a16="http://schemas.microsoft.com/office/drawing/2014/main" id="{9D907EF7-D546-70EC-B42C-20C0E7FF05B3}"/>
              </a:ext>
            </a:extLst>
          </p:cNvPr>
          <p:cNvSpPr txBox="1"/>
          <p:nvPr/>
        </p:nvSpPr>
        <p:spPr>
          <a:xfrm>
            <a:off x="6162773" y="4352166"/>
            <a:ext cx="4662136" cy="369332"/>
          </a:xfrm>
          <a:prstGeom prst="rect">
            <a:avLst/>
          </a:prstGeom>
          <a:noFill/>
          <a:ln>
            <a:noFill/>
          </a:ln>
        </p:spPr>
        <p:txBody>
          <a:bodyPr wrap="square" rtlCol="0">
            <a:spAutoFit/>
          </a:bodyPr>
          <a:lstStyle/>
          <a:p>
            <a:endParaRPr lang="en-US"/>
          </a:p>
        </p:txBody>
      </p:sp>
      <p:sp>
        <p:nvSpPr>
          <p:cNvPr id="28" name="TextBox 16" descr="Ver Histórico de Testes&#10;">
            <a:hlinkClick r:id="rId13" action="ppaction://hlinksldjump"/>
            <a:extLst>
              <a:ext uri="{FF2B5EF4-FFF2-40B4-BE49-F238E27FC236}">
                <a16:creationId xmlns:a16="http://schemas.microsoft.com/office/drawing/2014/main" id="{344712A8-E691-DF18-A7EF-25F2C174A2C4}"/>
              </a:ext>
            </a:extLst>
          </p:cNvPr>
          <p:cNvSpPr txBox="1"/>
          <p:nvPr/>
        </p:nvSpPr>
        <p:spPr>
          <a:xfrm>
            <a:off x="6492473" y="4712610"/>
            <a:ext cx="4397788" cy="369332"/>
          </a:xfrm>
          <a:prstGeom prst="rect">
            <a:avLst/>
          </a:prstGeom>
          <a:noFill/>
          <a:ln>
            <a:noFill/>
          </a:ln>
        </p:spPr>
        <p:txBody>
          <a:bodyPr wrap="square" rtlCol="0">
            <a:spAutoFit/>
          </a:bodyPr>
          <a:lstStyle/>
          <a:p>
            <a:endParaRPr lang="en-US"/>
          </a:p>
        </p:txBody>
      </p:sp>
      <p:sp>
        <p:nvSpPr>
          <p:cNvPr id="29" name="TextBox 14" descr="Ver Resultados de Testes&#10;">
            <a:hlinkClick r:id="rId14" action="ppaction://hlinksldjump"/>
            <a:extLst>
              <a:ext uri="{FF2B5EF4-FFF2-40B4-BE49-F238E27FC236}">
                <a16:creationId xmlns:a16="http://schemas.microsoft.com/office/drawing/2014/main" id="{44C44B8D-E64F-B179-82EF-7B34F9CE9B88}"/>
              </a:ext>
            </a:extLst>
          </p:cNvPr>
          <p:cNvSpPr txBox="1"/>
          <p:nvPr/>
        </p:nvSpPr>
        <p:spPr>
          <a:xfrm>
            <a:off x="6479308" y="5073054"/>
            <a:ext cx="4662135" cy="369332"/>
          </a:xfrm>
          <a:prstGeom prst="rect">
            <a:avLst/>
          </a:prstGeom>
          <a:noFill/>
          <a:ln>
            <a:noFill/>
          </a:ln>
        </p:spPr>
        <p:txBody>
          <a:bodyPr wrap="square" rtlCol="0">
            <a:spAutoFit/>
          </a:bodyPr>
          <a:lstStyle/>
          <a:p>
            <a:endParaRPr lang="en-US"/>
          </a:p>
        </p:txBody>
      </p:sp>
      <p:sp>
        <p:nvSpPr>
          <p:cNvPr id="30" name="TextBox 54" descr="Recursos Adicionais&#10;">
            <a:hlinkClick r:id="rId15" action="ppaction://hlinksldjump"/>
            <a:extLst>
              <a:ext uri="{FF2B5EF4-FFF2-40B4-BE49-F238E27FC236}">
                <a16:creationId xmlns:a16="http://schemas.microsoft.com/office/drawing/2014/main" id="{B531C235-D673-AE13-E4EB-A715906EE42E}"/>
              </a:ext>
            </a:extLst>
          </p:cNvPr>
          <p:cNvSpPr txBox="1"/>
          <p:nvPr/>
        </p:nvSpPr>
        <p:spPr>
          <a:xfrm>
            <a:off x="6142447" y="5453470"/>
            <a:ext cx="3480646" cy="369332"/>
          </a:xfrm>
          <a:prstGeom prst="rect">
            <a:avLst/>
          </a:prstGeom>
          <a:noFill/>
          <a:ln>
            <a:noFill/>
          </a:ln>
        </p:spPr>
        <p:txBody>
          <a:bodyPr wrap="square" rtlCol="0">
            <a:spAutoFit/>
          </a:bodyPr>
          <a:lstStyle/>
          <a:p>
            <a:endParaRPr lang="en-US"/>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a:r>
              <a:rPr lang="en-US" sz="6600" dirty="0">
                <a:solidFill>
                  <a:srgbClr val="1A4685"/>
                </a:solidFill>
                <a:latin typeface="Calibri"/>
                <a:ea typeface="Calibri"/>
                <a:cs typeface="Calibri"/>
              </a:rPr>
              <a:t>Ver </a:t>
            </a:r>
            <a:r>
              <a:rPr lang="en-US" sz="6600" dirty="0" err="1">
                <a:solidFill>
                  <a:srgbClr val="1A4685"/>
                </a:solidFill>
                <a:latin typeface="Calibri"/>
                <a:ea typeface="Calibri"/>
                <a:cs typeface="Calibri"/>
              </a:rPr>
              <a:t>resultados</a:t>
            </a:r>
            <a:r>
              <a:rPr lang="en-US" sz="6600" dirty="0">
                <a:solidFill>
                  <a:srgbClr val="1A4685"/>
                </a:solidFill>
                <a:latin typeface="Calibri"/>
                <a:ea typeface="Calibri"/>
                <a:cs typeface="Calibri"/>
              </a:rPr>
              <a:t> do MCAS</a:t>
            </a:r>
            <a:endParaRPr lang="pt-BR" dirty="0">
              <a:solidFill>
                <a:srgbClr val="1A4685"/>
              </a:solidFill>
              <a:latin typeface="Calibri"/>
              <a:ea typeface="Calibri"/>
              <a:cs typeface="Calibri"/>
            </a:endParaRPr>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201045" y="163808"/>
            <a:ext cx="10515600" cy="624734"/>
          </a:xfrm>
        </p:spPr>
        <p:txBody>
          <a:bodyPr>
            <a:normAutofit fontScale="90000"/>
          </a:bodyPr>
          <a:lstStyle/>
          <a:p>
            <a:r>
              <a:rPr lang="en-US" sz="5300" dirty="0">
                <a:solidFill>
                  <a:srgbClr val="1A4685"/>
                </a:solidFill>
                <a:latin typeface="Calibri"/>
                <a:ea typeface="Calibri"/>
                <a:cs typeface="Calibri"/>
              </a:rPr>
              <a:t>Ver </a:t>
            </a:r>
            <a:r>
              <a:rPr lang="en-US" sz="5300" dirty="0" err="1">
                <a:solidFill>
                  <a:srgbClr val="1A4685"/>
                </a:solidFill>
                <a:latin typeface="Calibri"/>
                <a:ea typeface="Calibri"/>
                <a:cs typeface="Calibri"/>
              </a:rPr>
              <a:t>Histórico</a:t>
            </a:r>
            <a:r>
              <a:rPr lang="en-US" sz="5300" dirty="0">
                <a:solidFill>
                  <a:srgbClr val="1A4685"/>
                </a:solidFill>
                <a:latin typeface="Calibri"/>
                <a:ea typeface="Calibri"/>
                <a:cs typeface="Calibri"/>
              </a:rPr>
              <a:t> de Testes: MCAS</a:t>
            </a:r>
            <a:endParaRPr lang="pt-BR" dirty="0">
              <a:solidFill>
                <a:srgbClr val="1A4685"/>
              </a:solidFill>
              <a:latin typeface="Calibri"/>
              <a:ea typeface="Calibri"/>
              <a:cs typeface="Calibri"/>
            </a:endParaRPr>
          </a:p>
        </p:txBody>
      </p:sp>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latin typeface="Calibri"/>
              <a:ea typeface="Calibri"/>
              <a:cs typeface="Calibri"/>
            </a:endParaRPr>
          </a:p>
          <a:p>
            <a:pPr algn="ctr"/>
            <a:r>
              <a:rPr lang="en-US" sz="1600" dirty="0">
                <a:latin typeface="Calibri"/>
                <a:ea typeface="Calibri"/>
                <a:cs typeface="Calibri"/>
              </a:rPr>
              <a:t>A </a:t>
            </a:r>
            <a:r>
              <a:rPr lang="en-US" sz="1600" dirty="0" err="1">
                <a:latin typeface="Calibri"/>
                <a:ea typeface="Calibri"/>
                <a:cs typeface="Calibri"/>
              </a:rPr>
              <a:t>página</a:t>
            </a:r>
            <a:r>
              <a:rPr lang="en-US" sz="1600" dirty="0">
                <a:latin typeface="Calibri"/>
                <a:ea typeface="Calibri"/>
                <a:cs typeface="Calibri"/>
              </a:rPr>
              <a:t> </a:t>
            </a:r>
            <a:r>
              <a:rPr lang="en-US" sz="1600" b="1" dirty="0">
                <a:latin typeface="Calibri"/>
                <a:ea typeface="Calibri"/>
                <a:cs typeface="Calibri"/>
              </a:rPr>
              <a:t>Histórico</a:t>
            </a:r>
            <a:r>
              <a:rPr lang="en-US" sz="1600" b="1" dirty="0">
                <a:solidFill>
                  <a:schemeClr val="bg1"/>
                </a:solidFill>
                <a:latin typeface="Calibri"/>
                <a:ea typeface="Calibri"/>
                <a:cs typeface="Calibri"/>
              </a:rPr>
              <a:t> de Testes </a:t>
            </a:r>
            <a:r>
              <a:rPr lang="en-US" sz="1600" dirty="0" err="1">
                <a:solidFill>
                  <a:schemeClr val="bg1"/>
                </a:solidFill>
                <a:latin typeface="Calibri"/>
                <a:ea typeface="Calibri"/>
                <a:cs typeface="Calibri"/>
              </a:rPr>
              <a:t>apresenta</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uma</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visão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geral</a:t>
            </a:r>
            <a:r>
              <a:rPr lang="en-US" sz="1600" dirty="0">
                <a:solidFill>
                  <a:schemeClr val="bg1"/>
                </a:solidFill>
                <a:latin typeface="Calibri"/>
                <a:ea typeface="Calibri"/>
                <a:cs typeface="Calibri"/>
              </a:rPr>
              <a:t> dos </a:t>
            </a:r>
            <a:r>
              <a:rPr lang="en-US" sz="1600" dirty="0" err="1">
                <a:solidFill>
                  <a:schemeClr val="bg1"/>
                </a:solidFill>
                <a:latin typeface="Calibri"/>
                <a:ea typeface="Calibri"/>
                <a:cs typeface="Calibri"/>
              </a:rPr>
              <a:t>resultados</a:t>
            </a:r>
            <a:r>
              <a:rPr lang="en-US" sz="1600" dirty="0">
                <a:solidFill>
                  <a:schemeClr val="bg1"/>
                </a:solidFill>
                <a:latin typeface="Calibri"/>
                <a:ea typeface="Calibri"/>
                <a:cs typeface="Calibri"/>
              </a:rPr>
              <a:t> de um </a:t>
            </a:r>
            <a:r>
              <a:rPr lang="en-US" sz="1600" dirty="0" err="1">
                <a:solidFill>
                  <a:schemeClr val="bg1"/>
                </a:solidFill>
                <a:latin typeface="Calibri"/>
                <a:ea typeface="Calibri"/>
                <a:cs typeface="Calibri"/>
              </a:rPr>
              <a:t>aluno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nesse</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ano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letivo</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pic>
        <p:nvPicPr>
          <p:cNvPr id="7" name="Picture 6" descr="Uma captura de tela do histórico de testes de um aluno de demonstração para o ano letivo selecionado.">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TextBox 16">
            <a:extLst>
              <a:ext uri="{FF2B5EF4-FFF2-40B4-BE49-F238E27FC236}">
                <a16:creationId xmlns:a16="http://schemas.microsoft.com/office/drawing/2014/main" id="{9E9B3D67-A611-FB68-235D-5780BD5CCE01}"/>
              </a:ext>
            </a:extLst>
          </p:cNvPr>
          <p:cNvSpPr txBox="1"/>
          <p:nvPr/>
        </p:nvSpPr>
        <p:spPr>
          <a:xfrm>
            <a:off x="4596624" y="1222348"/>
            <a:ext cx="2151322"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12" name="TextBox 11">
            <a:extLst>
              <a:ext uri="{FF2B5EF4-FFF2-40B4-BE49-F238E27FC236}">
                <a16:creationId xmlns:a16="http://schemas.microsoft.com/office/drawing/2014/main" id="{6C7C2CF5-7DDE-A4BB-DBE0-7D570E521EAF}"/>
              </a:ext>
            </a:extLst>
          </p:cNvPr>
          <p:cNvSpPr txBox="1"/>
          <p:nvPr/>
        </p:nvSpPr>
        <p:spPr>
          <a:xfrm>
            <a:off x="3409022" y="1865052"/>
            <a:ext cx="889928" cy="215444"/>
          </a:xfrm>
          <a:prstGeom prst="rect">
            <a:avLst/>
          </a:prstGeom>
          <a:solidFill>
            <a:srgbClr val="EFEFEF"/>
          </a:solidFill>
          <a:ln>
            <a:noFill/>
          </a:ln>
        </p:spPr>
        <p:txBody>
          <a:bodyPr wrap="square" lIns="91440" tIns="45720" rIns="91440" bIns="45720" rtlCol="0" anchor="t">
            <a:spAutoFit/>
          </a:bodyPr>
          <a:lstStyle/>
          <a:p>
            <a:r>
              <a:rPr lang="es-AR" sz="800">
                <a:solidFill>
                  <a:schemeClr val="bg2">
                    <a:lumMod val="25000"/>
                  </a:schemeClr>
                </a:solidFill>
                <a:latin typeface="Arial"/>
                <a:cs typeface="Arial"/>
              </a:rPr>
              <a:t>Trocar Aluno</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Para </a:t>
            </a:r>
            <a:r>
              <a:rPr lang="en-US" sz="1600" dirty="0" err="1">
                <a:solidFill>
                  <a:schemeClr val="bg1"/>
                </a:solidFill>
                <a:latin typeface="Calibri"/>
                <a:ea typeface="Calibri"/>
                <a:cs typeface="Calibri"/>
              </a:rPr>
              <a:t>alternar</a:t>
            </a:r>
            <a:r>
              <a:rPr lang="en-US" sz="1600" dirty="0">
                <a:solidFill>
                  <a:schemeClr val="bg1"/>
                </a:solidFill>
                <a:latin typeface="Calibri"/>
                <a:ea typeface="Calibri"/>
                <a:cs typeface="Calibri"/>
              </a:rPr>
              <a:t> entre </a:t>
            </a:r>
            <a:r>
              <a:rPr lang="en-US" sz="1600" dirty="0" err="1">
                <a:solidFill>
                  <a:schemeClr val="bg1"/>
                </a:solidFill>
                <a:latin typeface="Calibri"/>
                <a:ea typeface="Calibri"/>
                <a:cs typeface="Calibri"/>
              </a:rPr>
              <a:t>alunos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selecione</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botão</a:t>
            </a:r>
            <a:r>
              <a:rPr lang="en-US" sz="1600" dirty="0">
                <a:solidFill>
                  <a:schemeClr val="bg1"/>
                </a:solidFill>
                <a:latin typeface="Calibri"/>
                <a:ea typeface="Calibri"/>
                <a:cs typeface="Calibri"/>
              </a:rPr>
              <a:t> </a:t>
            </a:r>
            <a:r>
              <a:rPr lang="en-US" sz="1600" b="1" dirty="0">
                <a:solidFill>
                  <a:schemeClr val="bg1"/>
                </a:solidFill>
                <a:latin typeface="Calibri"/>
                <a:ea typeface="Calibri"/>
                <a:cs typeface="Calibri"/>
              </a:rPr>
              <a:t>Switch Student (Trocar de </a:t>
            </a:r>
            <a:r>
              <a:rPr lang="en-US" sz="1600" b="1" dirty="0" err="1">
                <a:solidFill>
                  <a:schemeClr val="bg1"/>
                </a:solidFill>
                <a:latin typeface="Calibri"/>
                <a:ea typeface="Calibri"/>
                <a:cs typeface="Calibri"/>
              </a:rPr>
              <a:t>Aluno</a:t>
            </a:r>
            <a:r>
              <a:rPr lang="en-US" sz="1600" b="1" dirty="0">
                <a:solidFill>
                  <a:schemeClr val="bg1"/>
                </a:solidFill>
                <a:latin typeface="Calibri"/>
                <a:ea typeface="Calibri"/>
                <a:cs typeface="Calibri"/>
              </a:rPr>
              <a:t>)</a:t>
            </a:r>
            <a:endParaRPr lang="pt-BR" dirty="0">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15" name="TextBox 14">
            <a:extLst>
              <a:ext uri="{FF2B5EF4-FFF2-40B4-BE49-F238E27FC236}">
                <a16:creationId xmlns:a16="http://schemas.microsoft.com/office/drawing/2014/main" id="{8A07F311-0E58-4AC5-E33C-A2C7137BDA91}"/>
              </a:ext>
            </a:extLst>
          </p:cNvPr>
          <p:cNvSpPr txBox="1"/>
          <p:nvPr/>
        </p:nvSpPr>
        <p:spPr>
          <a:xfrm>
            <a:off x="2809487" y="2338283"/>
            <a:ext cx="6787625" cy="553998"/>
          </a:xfrm>
          <a:prstGeom prst="rect">
            <a:avLst/>
          </a:prstGeom>
          <a:solidFill>
            <a:srgbClr val="D8D8D8"/>
          </a:solidFill>
          <a:ln>
            <a:noFill/>
          </a:ln>
        </p:spPr>
        <p:txBody>
          <a:bodyPr wrap="square" lIns="91440" tIns="45720" rIns="91440" bIns="45720" rtlCol="0" anchor="t">
            <a:spAutoFit/>
          </a:bodyPr>
          <a:lstStyle/>
          <a:p>
            <a:r>
              <a:rPr lang="es-AR" sz="1000" dirty="0">
                <a:solidFill>
                  <a:schemeClr val="bg2">
                    <a:lumMod val="25000"/>
                  </a:schemeClr>
                </a:solidFill>
                <a:ea typeface="+mn-lt"/>
                <a:cs typeface="+mn-lt"/>
              </a:rPr>
              <a:t>O resumo do teste permite visualizar </a:t>
            </a:r>
            <a:r>
              <a:rPr lang="es-AR" sz="1000" dirty="0" err="1">
                <a:solidFill>
                  <a:schemeClr val="bg2">
                    <a:lumMod val="25000"/>
                  </a:schemeClr>
                </a:solidFill>
                <a:ea typeface="+mn-lt"/>
                <a:cs typeface="+mn-lt"/>
              </a:rPr>
              <a:t>rapidamente</a:t>
            </a:r>
            <a:r>
              <a:rPr lang="es-AR" sz="1000" dirty="0">
                <a:solidFill>
                  <a:schemeClr val="bg2">
                    <a:lumMod val="25000"/>
                  </a:schemeClr>
                </a:solidFill>
                <a:ea typeface="+mn-lt"/>
                <a:cs typeface="+mn-lt"/>
              </a:rPr>
              <a:t> as notas do </a:t>
            </a:r>
            <a:r>
              <a:rPr lang="es-AR" sz="1000" dirty="0" err="1">
                <a:solidFill>
                  <a:schemeClr val="bg2">
                    <a:lumMod val="25000"/>
                  </a:schemeClr>
                </a:solidFill>
                <a:ea typeface="+mn-lt"/>
                <a:cs typeface="+mn-lt"/>
              </a:rPr>
              <a:t>seu</a:t>
            </a:r>
            <a:r>
              <a:rPr lang="es-AR" sz="1000" dirty="0">
                <a:solidFill>
                  <a:schemeClr val="bg2">
                    <a:lumMod val="25000"/>
                  </a:schemeClr>
                </a:solidFill>
                <a:ea typeface="+mn-lt"/>
                <a:cs typeface="+mn-lt"/>
              </a:rPr>
              <a:t> aluno </a:t>
            </a:r>
            <a:r>
              <a:rPr lang="es-AR" sz="1000" dirty="0" err="1">
                <a:solidFill>
                  <a:schemeClr val="bg2">
                    <a:lumMod val="25000"/>
                  </a:schemeClr>
                </a:solidFill>
                <a:ea typeface="+mn-lt"/>
                <a:cs typeface="+mn-lt"/>
              </a:rPr>
              <a:t>nas</a:t>
            </a:r>
            <a:r>
              <a:rPr lang="es-AR" sz="1000" dirty="0">
                <a:solidFill>
                  <a:schemeClr val="bg2">
                    <a:lumMod val="25000"/>
                  </a:schemeClr>
                </a:solidFill>
                <a:ea typeface="+mn-lt"/>
                <a:cs typeface="+mn-lt"/>
              </a:rPr>
              <a:t> diferentes disciplinas. </a:t>
            </a:r>
            <a:r>
              <a:rPr lang="es-AR" sz="1000" dirty="0" err="1">
                <a:solidFill>
                  <a:schemeClr val="bg2">
                    <a:lumMod val="25000"/>
                  </a:schemeClr>
                </a:solidFill>
                <a:ea typeface="+mn-lt"/>
                <a:cs typeface="+mn-lt"/>
              </a:rPr>
              <a:t>Você</a:t>
            </a:r>
            <a:r>
              <a:rPr lang="es-AR" sz="1000" dirty="0">
                <a:solidFill>
                  <a:schemeClr val="bg2">
                    <a:lumMod val="25000"/>
                  </a:schemeClr>
                </a:solidFill>
                <a:ea typeface="+mn-lt"/>
                <a:cs typeface="+mn-lt"/>
              </a:rPr>
              <a:t> </a:t>
            </a:r>
            <a:r>
              <a:rPr lang="es-AR" sz="1000" dirty="0" err="1">
                <a:solidFill>
                  <a:schemeClr val="bg2">
                    <a:lumMod val="25000"/>
                  </a:schemeClr>
                </a:solidFill>
                <a:ea typeface="+mn-lt"/>
                <a:cs typeface="+mn-lt"/>
              </a:rPr>
              <a:t>também</a:t>
            </a:r>
            <a:r>
              <a:rPr lang="es-AR" sz="1000" dirty="0">
                <a:solidFill>
                  <a:schemeClr val="bg2">
                    <a:lumMod val="25000"/>
                  </a:schemeClr>
                </a:solidFill>
                <a:ea typeface="+mn-lt"/>
                <a:cs typeface="+mn-lt"/>
              </a:rPr>
              <a:t> pode consultar o histórico de testes do aluno </a:t>
            </a:r>
            <a:r>
              <a:rPr lang="es-AR" sz="1000" dirty="0" err="1">
                <a:solidFill>
                  <a:schemeClr val="bg2">
                    <a:lumMod val="25000"/>
                  </a:schemeClr>
                </a:solidFill>
                <a:ea typeface="+mn-lt"/>
                <a:cs typeface="+mn-lt"/>
              </a:rPr>
              <a:t>ao</a:t>
            </a:r>
            <a:r>
              <a:rPr lang="es-AR" sz="1000" dirty="0">
                <a:solidFill>
                  <a:schemeClr val="bg2">
                    <a:lumMod val="25000"/>
                  </a:schemeClr>
                </a:solidFill>
                <a:ea typeface="+mn-lt"/>
                <a:cs typeface="+mn-lt"/>
              </a:rPr>
              <a:t> longo dos anos para </a:t>
            </a:r>
            <a:r>
              <a:rPr lang="es-AR" sz="1000" dirty="0" err="1">
                <a:solidFill>
                  <a:schemeClr val="bg2">
                    <a:lumMod val="25000"/>
                  </a:schemeClr>
                </a:solidFill>
                <a:ea typeface="+mn-lt"/>
                <a:cs typeface="+mn-lt"/>
              </a:rPr>
              <a:t>acompanhar</a:t>
            </a:r>
            <a:r>
              <a:rPr lang="es-AR" sz="1000" dirty="0">
                <a:solidFill>
                  <a:schemeClr val="bg2">
                    <a:lumMod val="25000"/>
                  </a:schemeClr>
                </a:solidFill>
                <a:ea typeface="+mn-lt"/>
                <a:cs typeface="+mn-lt"/>
              </a:rPr>
              <a:t> o </a:t>
            </a:r>
            <a:r>
              <a:rPr lang="es-AR" sz="1000" dirty="0" err="1">
                <a:solidFill>
                  <a:schemeClr val="bg2">
                    <a:lumMod val="25000"/>
                  </a:schemeClr>
                </a:solidFill>
                <a:ea typeface="+mn-lt"/>
                <a:cs typeface="+mn-lt"/>
              </a:rPr>
              <a:t>seu</a:t>
            </a:r>
            <a:r>
              <a:rPr lang="es-AR" sz="1000" dirty="0">
                <a:solidFill>
                  <a:schemeClr val="bg2">
                    <a:lumMod val="25000"/>
                  </a:schemeClr>
                </a:solidFill>
                <a:ea typeface="+mn-lt"/>
                <a:cs typeface="+mn-lt"/>
              </a:rPr>
              <a:t> </a:t>
            </a:r>
            <a:r>
              <a:rPr lang="es-AR" sz="1000" dirty="0" err="1">
                <a:solidFill>
                  <a:schemeClr val="bg2">
                    <a:lumMod val="25000"/>
                  </a:schemeClr>
                </a:solidFill>
                <a:ea typeface="+mn-lt"/>
                <a:cs typeface="+mn-lt"/>
              </a:rPr>
              <a:t>progresso</a:t>
            </a:r>
            <a:r>
              <a:rPr lang="es-AR" sz="1000" dirty="0">
                <a:solidFill>
                  <a:schemeClr val="bg2">
                    <a:lumMod val="25000"/>
                  </a:schemeClr>
                </a:solidFill>
                <a:ea typeface="+mn-lt"/>
                <a:cs typeface="+mn-lt"/>
              </a:rPr>
              <a:t>. Para saber </a:t>
            </a:r>
            <a:r>
              <a:rPr lang="es-AR" sz="1000" dirty="0" err="1">
                <a:solidFill>
                  <a:schemeClr val="bg2">
                    <a:lumMod val="25000"/>
                  </a:schemeClr>
                </a:solidFill>
                <a:ea typeface="+mn-lt"/>
                <a:cs typeface="+mn-lt"/>
              </a:rPr>
              <a:t>mais</a:t>
            </a:r>
            <a:r>
              <a:rPr lang="es-AR" sz="1000" dirty="0">
                <a:solidFill>
                  <a:schemeClr val="bg2">
                    <a:lumMod val="25000"/>
                  </a:schemeClr>
                </a:solidFill>
                <a:ea typeface="+mn-lt"/>
                <a:cs typeface="+mn-lt"/>
              </a:rPr>
              <a:t> sobre </a:t>
            </a:r>
            <a:r>
              <a:rPr lang="es-AR" sz="1000" dirty="0" err="1">
                <a:solidFill>
                  <a:schemeClr val="bg2">
                    <a:lumMod val="25000"/>
                  </a:schemeClr>
                </a:solidFill>
                <a:ea typeface="+mn-lt"/>
                <a:cs typeface="+mn-lt"/>
              </a:rPr>
              <a:t>um</a:t>
            </a:r>
            <a:r>
              <a:rPr lang="es-AR" sz="1000" dirty="0">
                <a:solidFill>
                  <a:schemeClr val="bg2">
                    <a:lumMod val="25000"/>
                  </a:schemeClr>
                </a:solidFill>
                <a:ea typeface="+mn-lt"/>
                <a:cs typeface="+mn-lt"/>
              </a:rPr>
              <a:t> teste específico, clique sobre o mesmo.</a:t>
            </a:r>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8" y="3126897"/>
            <a:ext cx="2087855" cy="430887"/>
          </a:xfrm>
          <a:prstGeom prst="rect">
            <a:avLst/>
          </a:prstGeom>
          <a:solidFill>
            <a:srgbClr val="F9F9F9"/>
          </a:solidFill>
          <a:ln>
            <a:noFill/>
          </a:ln>
        </p:spPr>
        <p:txBody>
          <a:bodyPr wrap="square" lIns="91440" tIns="45720" rIns="91440" bIns="45720" rtlCol="0" anchor="t">
            <a:spAutoFit/>
          </a:bodyPr>
          <a:lstStyle/>
          <a:p>
            <a:r>
              <a:rPr lang="es-AR" sz="1000">
                <a:solidFill>
                  <a:schemeClr val="bg2">
                    <a:lumMod val="25000"/>
                  </a:schemeClr>
                </a:solidFill>
                <a:ea typeface="+mn-lt"/>
                <a:cs typeface="+mn-lt"/>
              </a:rPr>
              <a:t>Histórico de testes do aluno para</a:t>
            </a:r>
            <a:endParaRPr lang="pt-BR"/>
          </a:p>
          <a:p>
            <a:r>
              <a:rPr lang="es-AR" sz="1200" b="1" dirty="0" err="1">
                <a:solidFill>
                  <a:schemeClr val="bg2">
                    <a:lumMod val="25000"/>
                  </a:schemeClr>
                </a:solidFill>
                <a:latin typeface="Arial"/>
                <a:cs typeface="Arial"/>
              </a:rPr>
              <a:t>Demonstração</a:t>
            </a:r>
            <a:r>
              <a:rPr lang="es-AR" sz="1200" b="1" dirty="0">
                <a:solidFill>
                  <a:schemeClr val="bg2">
                    <a:lumMod val="25000"/>
                  </a:schemeClr>
                </a:solidFill>
                <a:latin typeface="Arial"/>
                <a:cs typeface="Arial"/>
              </a:rPr>
              <a:t> Aluno</a:t>
            </a:r>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6221"/>
          </a:xfrm>
          <a:prstGeom prst="rect">
            <a:avLst/>
          </a:prstGeom>
          <a:solidFill>
            <a:srgbClr val="F9F9F9"/>
          </a:solidFill>
          <a:ln>
            <a:noFill/>
          </a:ln>
        </p:spPr>
        <p:txBody>
          <a:bodyPr wrap="square" rtlCol="0">
            <a:spAutoFit/>
          </a:bodyPr>
          <a:lstStyle/>
          <a:p>
            <a:pPr algn="r"/>
            <a:r>
              <a:rPr lang="es-AR" sz="1000">
                <a:solidFill>
                  <a:schemeClr val="bg2">
                    <a:lumMod val="25000"/>
                  </a:schemeClr>
                </a:solidFill>
                <a:latin typeface="Arial" panose="020B0604020202020204" pitchFamily="34" charset="0"/>
                <a:cs typeface="Arial" panose="020B0604020202020204" pitchFamily="34" charset="0"/>
              </a:rPr>
              <a:t>SASID: 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09487" y="4056692"/>
            <a:ext cx="851260" cy="230832"/>
          </a:xfrm>
          <a:prstGeom prst="rect">
            <a:avLst/>
          </a:prstGeom>
          <a:solidFill>
            <a:srgbClr val="FFFFFF"/>
          </a:solidFill>
          <a:ln>
            <a:noFill/>
          </a:ln>
        </p:spPr>
        <p:txBody>
          <a:bodyPr wrap="square" lIns="91440" tIns="45720" rIns="91440" bIns="45720" rtlCol="0" anchor="t">
            <a:spAutoFit/>
          </a:bodyPr>
          <a:lstStyle/>
          <a:p>
            <a:r>
              <a:rPr lang="es-AR" sz="900" dirty="0">
                <a:solidFill>
                  <a:schemeClr val="bg2">
                    <a:lumMod val="50000"/>
                  </a:schemeClr>
                </a:solidFill>
                <a:ea typeface="+mn-lt"/>
                <a:cs typeface="+mn-lt"/>
              </a:rPr>
              <a:t>Ano </a:t>
            </a:r>
            <a:r>
              <a:rPr lang="es-AR" sz="900" dirty="0" err="1">
                <a:solidFill>
                  <a:schemeClr val="bg2">
                    <a:lumMod val="50000"/>
                  </a:schemeClr>
                </a:solidFill>
                <a:ea typeface="+mn-lt"/>
                <a:cs typeface="+mn-lt"/>
              </a:rPr>
              <a:t>letivo</a:t>
            </a:r>
            <a:endParaRPr lang="pt-BR" dirty="0" err="1"/>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Utilize o menu pendente </a:t>
            </a:r>
            <a:r>
              <a:rPr lang="en-US" sz="1600" b="1" dirty="0">
                <a:solidFill>
                  <a:schemeClr val="bg1"/>
                </a:solidFill>
                <a:latin typeface="Calibri"/>
                <a:ea typeface="Calibri"/>
                <a:cs typeface="Calibri"/>
              </a:rPr>
              <a:t>School Year (Ano </a:t>
            </a:r>
            <a:r>
              <a:rPr lang="en-US" sz="1600" b="1" dirty="0" err="1">
                <a:solidFill>
                  <a:schemeClr val="bg1"/>
                </a:solidFill>
                <a:latin typeface="Calibri"/>
                <a:ea typeface="Calibri"/>
                <a:cs typeface="Calibri"/>
              </a:rPr>
              <a:t>Letivo</a:t>
            </a:r>
            <a:r>
              <a:rPr lang="en-US" sz="1600" b="1" dirty="0">
                <a:solidFill>
                  <a:schemeClr val="bg1"/>
                </a:solidFill>
                <a:latin typeface="Calibri"/>
                <a:ea typeface="Calibri"/>
                <a:cs typeface="Calibri"/>
              </a:rPr>
              <a:t>) </a:t>
            </a:r>
            <a:r>
              <a:rPr lang="en-US" sz="1600" dirty="0">
                <a:solidFill>
                  <a:schemeClr val="bg1"/>
                </a:solidFill>
                <a:latin typeface="Calibri"/>
                <a:ea typeface="Calibri"/>
                <a:cs typeface="Calibri"/>
              </a:rPr>
              <a:t>para </a:t>
            </a:r>
            <a:r>
              <a:rPr lang="en-US" sz="1600" dirty="0" err="1">
                <a:solidFill>
                  <a:schemeClr val="bg1"/>
                </a:solidFill>
                <a:latin typeface="Calibri"/>
                <a:ea typeface="Calibri"/>
                <a:cs typeface="Calibri"/>
              </a:rPr>
              <a:t>visualizar</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os</a:t>
            </a:r>
            <a:r>
              <a:rPr lang="en-US" sz="1600" dirty="0">
                <a:solidFill>
                  <a:schemeClr val="bg1"/>
                </a:solidFill>
                <a:latin typeface="Calibri"/>
                <a:ea typeface="Calibri"/>
                <a:cs typeface="Calibri"/>
              </a:rPr>
              <a:t> dados dos </a:t>
            </a:r>
            <a:r>
              <a:rPr lang="en-US" sz="1600" dirty="0" err="1">
                <a:solidFill>
                  <a:schemeClr val="bg1"/>
                </a:solidFill>
                <a:latin typeface="Calibri"/>
                <a:ea typeface="Calibri"/>
                <a:cs typeface="Calibri"/>
              </a:rPr>
              <a:t>anos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anteriores</a:t>
            </a:r>
            <a:r>
              <a:rPr lang="en-US" sz="1600" dirty="0">
                <a:solidFill>
                  <a:schemeClr val="bg1"/>
                </a:solidFill>
                <a:latin typeface="Calibri"/>
                <a:ea typeface="Calibri"/>
                <a:cs typeface="Calibri"/>
              </a:rPr>
              <a:t>, se </a:t>
            </a:r>
            <a:r>
              <a:rPr lang="en-US" sz="1600" dirty="0" err="1">
                <a:solidFill>
                  <a:schemeClr val="bg1"/>
                </a:solidFill>
                <a:latin typeface="Calibri"/>
                <a:ea typeface="Calibri"/>
                <a:cs typeface="Calibri"/>
              </a:rPr>
              <a:t>disponíveis</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20" name="TextBox 19">
            <a:extLst>
              <a:ext uri="{FF2B5EF4-FFF2-40B4-BE49-F238E27FC236}">
                <a16:creationId xmlns:a16="http://schemas.microsoft.com/office/drawing/2014/main" id="{8478A022-F946-3280-6B91-472E2D03F536}"/>
              </a:ext>
            </a:extLst>
          </p:cNvPr>
          <p:cNvSpPr txBox="1"/>
          <p:nvPr/>
        </p:nvSpPr>
        <p:spPr>
          <a:xfrm>
            <a:off x="6910051" y="4039412"/>
            <a:ext cx="2687061" cy="246221"/>
          </a:xfrm>
          <a:prstGeom prst="rect">
            <a:avLst/>
          </a:prstGeom>
          <a:solidFill>
            <a:srgbClr val="FFFFFF"/>
          </a:solidFill>
          <a:ln>
            <a:noFill/>
          </a:ln>
        </p:spPr>
        <p:txBody>
          <a:bodyPr wrap="square" lIns="91440" tIns="45720" rIns="91440" bIns="45720" rtlCol="0" anchor="t">
            <a:spAutoFit/>
          </a:bodyPr>
          <a:lstStyle/>
          <a:p>
            <a:pPr algn="r"/>
            <a:r>
              <a:rPr lang="es-AR" sz="1000" dirty="0" err="1">
                <a:solidFill>
                  <a:schemeClr val="bg2">
                    <a:lumMod val="50000"/>
                  </a:schemeClr>
                </a:solidFill>
                <a:ea typeface="+mn-lt"/>
                <a:cs typeface="+mn-lt"/>
              </a:rPr>
              <a:t>Pontuação</a:t>
            </a:r>
            <a:r>
              <a:rPr lang="es-AR" sz="1000" dirty="0">
                <a:solidFill>
                  <a:schemeClr val="bg2">
                    <a:lumMod val="50000"/>
                  </a:schemeClr>
                </a:solidFill>
                <a:ea typeface="+mn-lt"/>
                <a:cs typeface="+mn-lt"/>
              </a:rPr>
              <a:t> Escalonada / </a:t>
            </a:r>
            <a:r>
              <a:rPr lang="es-AR" sz="1000" dirty="0" err="1">
                <a:solidFill>
                  <a:schemeClr val="bg2">
                    <a:lumMod val="50000"/>
                  </a:schemeClr>
                </a:solidFill>
                <a:ea typeface="+mn-lt"/>
                <a:cs typeface="+mn-lt"/>
              </a:rPr>
              <a:t>Nível</a:t>
            </a:r>
            <a:r>
              <a:rPr lang="es-AR" sz="1000" dirty="0">
                <a:solidFill>
                  <a:schemeClr val="bg2">
                    <a:lumMod val="50000"/>
                  </a:schemeClr>
                </a:solidFill>
                <a:ea typeface="+mn-lt"/>
                <a:cs typeface="+mn-lt"/>
              </a:rPr>
              <a:t> de </a:t>
            </a:r>
            <a:r>
              <a:rPr lang="es-AR" sz="1000" dirty="0" err="1">
                <a:solidFill>
                  <a:schemeClr val="bg2">
                    <a:lumMod val="50000"/>
                  </a:schemeClr>
                </a:solidFill>
                <a:ea typeface="+mn-lt"/>
                <a:cs typeface="+mn-lt"/>
              </a:rPr>
              <a:t>Desempenho</a:t>
            </a:r>
            <a:endParaRPr lang="pt-BR" dirty="0" err="1"/>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7" y="4539424"/>
            <a:ext cx="3210313" cy="492443"/>
          </a:xfrm>
          <a:prstGeom prst="rect">
            <a:avLst/>
          </a:prstGeom>
          <a:solidFill>
            <a:srgbClr val="FDFDFD"/>
          </a:solidFill>
          <a:ln>
            <a:noFill/>
          </a:ln>
        </p:spPr>
        <p:txBody>
          <a:bodyPr wrap="square" lIns="91440" tIns="45720" rIns="91440" bIns="45720" rtlCol="0" anchor="t">
            <a:spAutoFit/>
          </a:bodyPr>
          <a:lstStyle/>
          <a:p>
            <a:r>
              <a:rPr lang="es-AR" sz="1600" b="1" dirty="0">
                <a:solidFill>
                  <a:srgbClr val="22608F"/>
                </a:solidFill>
                <a:latin typeface="Arial"/>
                <a:ea typeface="+mn-lt"/>
                <a:cs typeface="Arial"/>
              </a:rPr>
              <a:t>Arte da </a:t>
            </a:r>
            <a:r>
              <a:rPr lang="es-AR" sz="1600" b="1" err="1">
                <a:solidFill>
                  <a:srgbClr val="22608F"/>
                </a:solidFill>
                <a:latin typeface="Arial"/>
                <a:ea typeface="+mn-lt"/>
                <a:cs typeface="Arial"/>
              </a:rPr>
              <a:t>Língua</a:t>
            </a:r>
            <a:r>
              <a:rPr lang="es-AR" sz="1600" b="1" dirty="0">
                <a:solidFill>
                  <a:srgbClr val="22608F"/>
                </a:solidFill>
                <a:latin typeface="Arial"/>
                <a:ea typeface="+mn-lt"/>
                <a:cs typeface="Arial"/>
              </a:rPr>
              <a:t> Inglesa  Ano 4  </a:t>
            </a:r>
            <a:endParaRPr lang="pt-BR" dirty="0"/>
          </a:p>
          <a:p>
            <a:r>
              <a:rPr lang="es-AR" sz="1000" dirty="0">
                <a:solidFill>
                  <a:schemeClr val="bg2">
                    <a:lumMod val="25000"/>
                  </a:schemeClr>
                </a:solidFill>
                <a:latin typeface="Arial"/>
                <a:cs typeface="Arial"/>
              </a:rPr>
              <a:t>MCAS</a:t>
            </a:r>
            <a:r>
              <a:rPr lang="es-AR" sz="1000">
                <a:solidFill>
                  <a:schemeClr val="bg2">
                    <a:lumMod val="25000"/>
                  </a:schemeClr>
                </a:solidFill>
                <a:latin typeface="Arial"/>
                <a:cs typeface="Arial"/>
              </a:rPr>
              <a:t> Primaveras 2025</a:t>
            </a:r>
          </a:p>
        </p:txBody>
      </p:sp>
      <p:sp>
        <p:nvSpPr>
          <p:cNvPr id="23" name="TextBox 22">
            <a:extLst>
              <a:ext uri="{FF2B5EF4-FFF2-40B4-BE49-F238E27FC236}">
                <a16:creationId xmlns:a16="http://schemas.microsoft.com/office/drawing/2014/main" id="{1E1E7FB7-58EF-DEAA-F8ED-F03F1A6DE0FC}"/>
              </a:ext>
            </a:extLst>
          </p:cNvPr>
          <p:cNvSpPr txBox="1"/>
          <p:nvPr/>
        </p:nvSpPr>
        <p:spPr>
          <a:xfrm>
            <a:off x="7714344" y="4656292"/>
            <a:ext cx="1878031" cy="246221"/>
          </a:xfrm>
          <a:prstGeom prst="rect">
            <a:avLst/>
          </a:prstGeom>
          <a:solidFill>
            <a:srgbClr val="F9F9F9"/>
          </a:solidFill>
          <a:ln>
            <a:noFill/>
          </a:ln>
        </p:spPr>
        <p:txBody>
          <a:bodyPr wrap="square" lIns="91440" tIns="45720" rIns="91440" bIns="45720" rtlCol="0" anchor="t">
            <a:spAutoFit/>
          </a:bodyPr>
          <a:lstStyle/>
          <a:p>
            <a:pPr algn="r"/>
            <a:r>
              <a:rPr lang="es-AR" sz="1000" dirty="0" err="1">
                <a:solidFill>
                  <a:schemeClr val="bg2">
                    <a:lumMod val="25000"/>
                  </a:schemeClr>
                </a:solidFill>
                <a:ea typeface="+mn-lt"/>
                <a:cs typeface="+mn-lt"/>
              </a:rPr>
              <a:t>Atendendo</a:t>
            </a:r>
            <a:r>
              <a:rPr lang="es-AR" sz="1000" dirty="0">
                <a:solidFill>
                  <a:schemeClr val="bg2">
                    <a:lumMod val="25000"/>
                  </a:schemeClr>
                </a:solidFill>
                <a:ea typeface="+mn-lt"/>
                <a:cs typeface="+mn-lt"/>
              </a:rPr>
              <a:t> </a:t>
            </a:r>
            <a:r>
              <a:rPr lang="es-AR" sz="1000" dirty="0" err="1">
                <a:solidFill>
                  <a:schemeClr val="bg2">
                    <a:lumMod val="25000"/>
                  </a:schemeClr>
                </a:solidFill>
                <a:ea typeface="+mn-lt"/>
                <a:cs typeface="+mn-lt"/>
              </a:rPr>
              <a:t>às</a:t>
            </a:r>
            <a:r>
              <a:rPr lang="es-AR" sz="1000" dirty="0">
                <a:solidFill>
                  <a:schemeClr val="bg2">
                    <a:lumMod val="25000"/>
                  </a:schemeClr>
                </a:solidFill>
                <a:ea typeface="+mn-lt"/>
                <a:cs typeface="+mn-lt"/>
              </a:rPr>
              <a:t> expectativas</a:t>
            </a:r>
            <a:endParaRPr lang="pt-BR" dirty="0"/>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Para </a:t>
            </a:r>
            <a:r>
              <a:rPr lang="en-US" sz="1600" dirty="0" err="1">
                <a:solidFill>
                  <a:schemeClr val="bg1"/>
                </a:solidFill>
                <a:latin typeface="Calibri"/>
                <a:ea typeface="Calibri"/>
                <a:cs typeface="Calibri"/>
              </a:rPr>
              <a:t>informação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mais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detalhada</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selecione</a:t>
            </a:r>
            <a:r>
              <a:rPr lang="en-US" sz="1600" dirty="0">
                <a:solidFill>
                  <a:schemeClr val="bg1"/>
                </a:solidFill>
                <a:latin typeface="Calibri"/>
                <a:ea typeface="Calibri"/>
                <a:cs typeface="Calibri"/>
              </a:rPr>
              <a:t> um teste</a:t>
            </a:r>
            <a:endParaRPr lang="pt-BR" dirty="0">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7" y="5175944"/>
            <a:ext cx="2293953" cy="492443"/>
          </a:xfrm>
          <a:prstGeom prst="rect">
            <a:avLst/>
          </a:prstGeom>
          <a:solidFill>
            <a:srgbClr val="FEFEFE"/>
          </a:solidFill>
          <a:ln>
            <a:noFill/>
          </a:ln>
        </p:spPr>
        <p:txBody>
          <a:bodyPr wrap="square" lIns="91440" tIns="45720" rIns="91440" bIns="45720" rtlCol="0" anchor="t">
            <a:spAutoFit/>
          </a:bodyPr>
          <a:lstStyle/>
          <a:p>
            <a:r>
              <a:rPr lang="es-AR" sz="1600" b="1" dirty="0">
                <a:solidFill>
                  <a:srgbClr val="22608F"/>
                </a:solidFill>
                <a:latin typeface="Arial"/>
                <a:cs typeface="Arial"/>
              </a:rPr>
              <a:t>Matemática Ano </a:t>
            </a:r>
            <a:r>
              <a:rPr lang="es-AR" sz="1600" b="1">
                <a:solidFill>
                  <a:srgbClr val="22608F"/>
                </a:solidFill>
                <a:latin typeface="Arial"/>
                <a:cs typeface="Arial"/>
              </a:rPr>
              <a:t>4</a:t>
            </a:r>
          </a:p>
          <a:p>
            <a:r>
              <a:rPr lang="es-AR" sz="1000" dirty="0">
                <a:solidFill>
                  <a:schemeClr val="bg2">
                    <a:lumMod val="25000"/>
                  </a:schemeClr>
                </a:solidFill>
                <a:latin typeface="Arial"/>
                <a:cs typeface="Arial"/>
              </a:rPr>
              <a:t>MCAS</a:t>
            </a:r>
            <a:r>
              <a:rPr lang="es-AR" sz="1000">
                <a:solidFill>
                  <a:schemeClr val="bg2">
                    <a:lumMod val="25000"/>
                  </a:schemeClr>
                </a:solidFill>
                <a:latin typeface="Arial"/>
                <a:cs typeface="Arial"/>
              </a:rPr>
              <a:t> Primavera 2025</a:t>
            </a:r>
          </a:p>
        </p:txBody>
      </p:sp>
      <p:sp>
        <p:nvSpPr>
          <p:cNvPr id="24" name="TextBox 23">
            <a:extLst>
              <a:ext uri="{FF2B5EF4-FFF2-40B4-BE49-F238E27FC236}">
                <a16:creationId xmlns:a16="http://schemas.microsoft.com/office/drawing/2014/main" id="{626FE1BF-F90F-FFD2-1515-546E1C862317}"/>
              </a:ext>
            </a:extLst>
          </p:cNvPr>
          <p:cNvSpPr txBox="1"/>
          <p:nvPr/>
        </p:nvSpPr>
        <p:spPr>
          <a:xfrm>
            <a:off x="7685315" y="5296827"/>
            <a:ext cx="1885289" cy="246221"/>
          </a:xfrm>
          <a:prstGeom prst="rect">
            <a:avLst/>
          </a:prstGeom>
          <a:solidFill>
            <a:srgbClr val="F9F9F9"/>
          </a:solidFill>
          <a:ln>
            <a:noFill/>
          </a:ln>
        </p:spPr>
        <p:txBody>
          <a:bodyPr wrap="square" lIns="91440" tIns="45720" rIns="91440" bIns="45720" rtlCol="0" anchor="t">
            <a:spAutoFit/>
          </a:bodyPr>
          <a:lstStyle/>
          <a:p>
            <a:pPr algn="r"/>
            <a:r>
              <a:rPr lang="es-AR" sz="1000" dirty="0" err="1">
                <a:solidFill>
                  <a:schemeClr val="bg2">
                    <a:lumMod val="25000"/>
                  </a:schemeClr>
                </a:solidFill>
                <a:ea typeface="+mn-lt"/>
                <a:cs typeface="+mn-lt"/>
              </a:rPr>
              <a:t>Atendendo</a:t>
            </a:r>
            <a:r>
              <a:rPr lang="es-AR" sz="1000" dirty="0">
                <a:solidFill>
                  <a:schemeClr val="bg2">
                    <a:lumMod val="25000"/>
                  </a:schemeClr>
                </a:solidFill>
                <a:ea typeface="+mn-lt"/>
                <a:cs typeface="+mn-lt"/>
              </a:rPr>
              <a:t> </a:t>
            </a:r>
            <a:r>
              <a:rPr lang="es-AR" sz="1000" dirty="0" err="1">
                <a:solidFill>
                  <a:schemeClr val="bg2">
                    <a:lumMod val="25000"/>
                  </a:schemeClr>
                </a:solidFill>
                <a:ea typeface="+mn-lt"/>
                <a:cs typeface="+mn-lt"/>
              </a:rPr>
              <a:t>às</a:t>
            </a:r>
            <a:r>
              <a:rPr lang="es-AR" sz="1000" dirty="0">
                <a:solidFill>
                  <a:schemeClr val="bg2">
                    <a:lumMod val="25000"/>
                  </a:schemeClr>
                </a:solidFill>
                <a:ea typeface="+mn-lt"/>
                <a:cs typeface="+mn-lt"/>
              </a:rPr>
              <a:t> expectativas</a:t>
            </a:r>
            <a:endParaRPr lang="pt-BR" dirty="0">
              <a:solidFill>
                <a:schemeClr val="bg2">
                  <a:lumMod val="25000"/>
                </a:schemeClr>
              </a:solidFill>
              <a:ea typeface="+mn-lt"/>
              <a:cs typeface="+mn-lt"/>
            </a:endParaRP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11</a:t>
            </a:fld>
            <a:endParaRPr lang="en-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E25EA1-03E9-789C-C17B-DF9D5A68ACCC}"/>
              </a:ext>
              <a:ext uri="{C183D7F6-B498-43B3-948B-1728B52AA6E4}">
                <adec:decorative xmlns:adec="http://schemas.microsoft.com/office/drawing/2017/decorative" val="1"/>
              </a:ext>
            </a:extLst>
          </p:cNvPr>
          <p:cNvSpPr txBox="1"/>
          <p:nvPr/>
        </p:nvSpPr>
        <p:spPr>
          <a:xfrm>
            <a:off x="8261073" y="1865052"/>
            <a:ext cx="882928" cy="246221"/>
          </a:xfrm>
          <a:prstGeom prst="rect">
            <a:avLst/>
          </a:prstGeom>
          <a:solidFill>
            <a:srgbClr val="F9F9F9"/>
          </a:solidFill>
          <a:ln>
            <a:noFill/>
          </a:ln>
        </p:spPr>
        <p:txBody>
          <a:bodyPr wrap="square" rtlCol="0">
            <a:spAutoFit/>
          </a:bodyPr>
          <a:lstStyle/>
          <a:p>
            <a:r>
              <a:rPr lang="en-US" sz="1000" b="1">
                <a:solidFill>
                  <a:srgbClr val="22608F"/>
                </a:solidFill>
                <a:latin typeface="Arial" panose="020B0604020202020204" pitchFamily="34" charset="0"/>
                <a:cs typeface="Arial" panose="020B0604020202020204" pitchFamily="34" charset="0"/>
              </a:rPr>
              <a:t>En </a:t>
            </a:r>
            <a:r>
              <a:rPr lang="en-US" sz="1000" b="1" err="1">
                <a:solidFill>
                  <a:srgbClr val="22608F"/>
                </a:solidFill>
                <a:latin typeface="Arial" panose="020B0604020202020204" pitchFamily="34" charset="0"/>
                <a:cs typeface="Arial" panose="020B0604020202020204" pitchFamily="34" charset="0"/>
              </a:rPr>
              <a:t>Espa</a:t>
            </a:r>
            <a:r>
              <a:rPr lang="es-AR" sz="1000" b="1" err="1">
                <a:solidFill>
                  <a:srgbClr val="22608F"/>
                </a:solidFill>
                <a:latin typeface="Arial" panose="020B0604020202020204" pitchFamily="34" charset="0"/>
                <a:cs typeface="Arial" panose="020B0604020202020204" pitchFamily="34" charset="0"/>
              </a:rPr>
              <a:t>ñol</a:t>
            </a:r>
            <a:endParaRPr lang="es-AR" sz="1000" b="1">
              <a:solidFill>
                <a:srgbClr val="2260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0515600" cy="624734"/>
          </a:xfrm>
        </p:spPr>
        <p:txBody>
          <a:bodyPr>
            <a:normAutofit fontScale="90000"/>
          </a:bodyPr>
          <a:lstStyle/>
          <a:p>
            <a:r>
              <a:rPr lang="en-US" sz="5100" dirty="0">
                <a:solidFill>
                  <a:srgbClr val="1A4685"/>
                </a:solidFill>
                <a:latin typeface="Calibri"/>
                <a:ea typeface="Calibri"/>
                <a:cs typeface="Calibri"/>
              </a:rPr>
              <a:t>Ver </a:t>
            </a:r>
            <a:r>
              <a:rPr lang="en-US" sz="5100" dirty="0" err="1">
                <a:solidFill>
                  <a:srgbClr val="1A4685"/>
                </a:solidFill>
                <a:latin typeface="Calibri"/>
                <a:ea typeface="Calibri"/>
                <a:cs typeface="Calibri"/>
              </a:rPr>
              <a:t>Resultados</a:t>
            </a:r>
            <a:r>
              <a:rPr lang="en-US" sz="5100" dirty="0">
                <a:solidFill>
                  <a:srgbClr val="1A4685"/>
                </a:solidFill>
                <a:latin typeface="Calibri"/>
                <a:ea typeface="Calibri"/>
                <a:cs typeface="Calibri"/>
              </a:rPr>
              <a:t> de Testes: MCAS</a:t>
            </a:r>
            <a:endParaRPr lang="pt-BR" sz="5100" dirty="0">
              <a:solidFill>
                <a:srgbClr val="1A4685"/>
              </a:solidFill>
              <a:latin typeface="Calibri"/>
              <a:ea typeface="Calibri"/>
              <a:cs typeface="Calibri"/>
            </a:endParaRPr>
          </a:p>
        </p:txBody>
      </p:sp>
      <p:pic>
        <p:nvPicPr>
          <p:cNvPr id="9" name="Picture 8" descr="Uma captura de tela da visualização dos resultados do teste para a demonstração de aluno selecionado. Nesta captura de tela, os resultados exibidos referem-se à área de Língua Inglesa (English Language Arts).">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16">
            <a:extLst>
              <a:ext uri="{FF2B5EF4-FFF2-40B4-BE49-F238E27FC236}">
                <a16:creationId xmlns:a16="http://schemas.microsoft.com/office/drawing/2014/main" id="{53B31FB4-7C0A-30E7-481A-3F1A2ACFD646}"/>
              </a:ext>
            </a:extLst>
          </p:cNvPr>
          <p:cNvSpPr txBox="1"/>
          <p:nvPr/>
        </p:nvSpPr>
        <p:spPr>
          <a:xfrm>
            <a:off x="4734510" y="961091"/>
            <a:ext cx="2151322"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14" name="TextBox 13">
            <a:extLst>
              <a:ext uri="{FF2B5EF4-FFF2-40B4-BE49-F238E27FC236}">
                <a16:creationId xmlns:a16="http://schemas.microsoft.com/office/drawing/2014/main" id="{821B7977-D542-5B7A-0259-28C326AF88AA}"/>
              </a:ext>
            </a:extLst>
          </p:cNvPr>
          <p:cNvSpPr txBox="1"/>
          <p:nvPr/>
        </p:nvSpPr>
        <p:spPr>
          <a:xfrm>
            <a:off x="3446746" y="2068869"/>
            <a:ext cx="1022323" cy="215444"/>
          </a:xfrm>
          <a:prstGeom prst="rect">
            <a:avLst/>
          </a:prstGeom>
          <a:noFill/>
          <a:ln>
            <a:noFill/>
          </a:ln>
        </p:spPr>
        <p:txBody>
          <a:bodyPr wrap="square" lIns="91440" tIns="45720" rIns="91440" bIns="45720" rtlCol="0" anchor="t">
            <a:spAutoFit/>
          </a:bodyPr>
          <a:lstStyle/>
          <a:p>
            <a:r>
              <a:rPr lang="es-AR" sz="800" b="1">
                <a:solidFill>
                  <a:srgbClr val="22608F"/>
                </a:solidFill>
                <a:ea typeface="+mn-lt"/>
                <a:cs typeface="+mn-lt"/>
              </a:rPr>
              <a:t>Histórico de testes</a:t>
            </a:r>
            <a:endParaRPr lang="pt-BR" b="1"/>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TextBox 12">
            <a:extLst>
              <a:ext uri="{FF2B5EF4-FFF2-40B4-BE49-F238E27FC236}">
                <a16:creationId xmlns:a16="http://schemas.microsoft.com/office/drawing/2014/main" id="{8F8C0EA4-B6DE-C00E-9B04-673E9DBFA240}"/>
              </a:ext>
            </a:extLst>
          </p:cNvPr>
          <p:cNvSpPr txBox="1"/>
          <p:nvPr/>
        </p:nvSpPr>
        <p:spPr>
          <a:xfrm>
            <a:off x="4716881" y="2022832"/>
            <a:ext cx="891696" cy="338554"/>
          </a:xfrm>
          <a:prstGeom prst="rect">
            <a:avLst/>
          </a:prstGeom>
          <a:solidFill>
            <a:srgbClr val="F9F9F9"/>
          </a:solidFill>
          <a:ln>
            <a:noFill/>
          </a:ln>
        </p:spPr>
        <p:txBody>
          <a:bodyPr wrap="square" lIns="91440" tIns="45720" rIns="91440" bIns="45720" rtlCol="0" anchor="t">
            <a:spAutoFit/>
          </a:bodyPr>
          <a:lstStyle/>
          <a:p>
            <a:r>
              <a:rPr lang="es-AR" sz="800" b="1" u="sng">
                <a:solidFill>
                  <a:schemeClr val="bg2">
                    <a:lumMod val="25000"/>
                  </a:schemeClr>
                </a:solidFill>
                <a:ea typeface="+mn-lt"/>
                <a:cs typeface="+mn-lt"/>
              </a:rPr>
              <a:t>Resultados dos testes</a:t>
            </a:r>
            <a:endParaRPr lang="pt-BR" b="1" u="sng">
              <a:solidFill>
                <a:schemeClr val="bg2">
                  <a:lumMod val="25000"/>
                </a:schemeClr>
              </a:solidFill>
            </a:endParaRP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305701" y="1745925"/>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A aba </a:t>
            </a:r>
            <a:r>
              <a:rPr lang="en-US" sz="1600" b="1" dirty="0">
                <a:solidFill>
                  <a:schemeClr val="bg1"/>
                </a:solidFill>
                <a:latin typeface="Calibri"/>
                <a:ea typeface="Calibri"/>
                <a:cs typeface="Calibri"/>
              </a:rPr>
              <a:t>Test Results (</a:t>
            </a:r>
            <a:r>
              <a:rPr lang="en-US" sz="1600" b="1" dirty="0" err="1">
                <a:solidFill>
                  <a:schemeClr val="bg1"/>
                </a:solidFill>
                <a:latin typeface="Calibri"/>
                <a:ea typeface="Calibri"/>
                <a:cs typeface="Calibri"/>
              </a:rPr>
              <a:t>Resultados</a:t>
            </a:r>
            <a:r>
              <a:rPr lang="en-US" sz="1600" b="1" dirty="0">
                <a:solidFill>
                  <a:schemeClr val="bg1"/>
                </a:solidFill>
                <a:latin typeface="Calibri"/>
                <a:ea typeface="Calibri"/>
                <a:cs typeface="Calibri"/>
              </a:rPr>
              <a:t> de Testes) </a:t>
            </a:r>
            <a:r>
              <a:rPr lang="en-US" sz="1600" dirty="0" err="1">
                <a:solidFill>
                  <a:schemeClr val="bg1"/>
                </a:solidFill>
                <a:latin typeface="Calibri"/>
                <a:ea typeface="Calibri"/>
                <a:cs typeface="Calibri"/>
              </a:rPr>
              <a:t>mostra</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nível</a:t>
            </a:r>
            <a:r>
              <a:rPr lang="en-US" sz="1600" dirty="0">
                <a:solidFill>
                  <a:schemeClr val="bg1"/>
                </a:solidFill>
                <a:latin typeface="Calibri"/>
                <a:ea typeface="Calibri"/>
                <a:cs typeface="Calibri"/>
              </a:rPr>
              <a:t> de </a:t>
            </a:r>
            <a:r>
              <a:rPr lang="en-US" sz="1600" dirty="0" err="1">
                <a:solidFill>
                  <a:schemeClr val="bg1"/>
                </a:solidFill>
                <a:latin typeface="Calibri"/>
                <a:ea typeface="Calibri"/>
                <a:cs typeface="Calibri"/>
              </a:rPr>
              <a:t>desempenho</a:t>
            </a:r>
            <a:r>
              <a:rPr lang="en-US" sz="1600" dirty="0">
                <a:solidFill>
                  <a:schemeClr val="bg1"/>
                </a:solidFill>
                <a:latin typeface="Calibri"/>
                <a:ea typeface="Calibri"/>
                <a:cs typeface="Calibri"/>
              </a:rPr>
              <a:t> e a </a:t>
            </a:r>
            <a:r>
              <a:rPr lang="en-US" sz="1600" dirty="0" err="1">
                <a:solidFill>
                  <a:schemeClr val="bg1"/>
                </a:solidFill>
                <a:latin typeface="Calibri"/>
                <a:ea typeface="Calibri"/>
                <a:cs typeface="Calibri"/>
              </a:rPr>
              <a:t>pontuação</a:t>
            </a:r>
            <a:r>
              <a:rPr lang="en-US" sz="1600" dirty="0">
                <a:solidFill>
                  <a:schemeClr val="bg1"/>
                </a:solidFill>
                <a:latin typeface="Calibri"/>
                <a:ea typeface="Calibri"/>
                <a:cs typeface="Calibri"/>
              </a:rPr>
              <a:t> do </a:t>
            </a:r>
            <a:r>
              <a:rPr lang="en-US" sz="1600" dirty="0" err="1">
                <a:solidFill>
                  <a:schemeClr val="bg1"/>
                </a:solidFill>
                <a:latin typeface="Calibri"/>
                <a:ea typeface="Calibri"/>
                <a:cs typeface="Calibri"/>
              </a:rPr>
              <a:t>aluno</a:t>
            </a:r>
            <a:r>
              <a:rPr lang="en-US" sz="1600" dirty="0">
                <a:solidFill>
                  <a:schemeClr val="bg1"/>
                </a:solidFill>
                <a:latin typeface="Calibri"/>
                <a:ea typeface="Calibri"/>
                <a:cs typeface="Calibri"/>
              </a:rPr>
              <a:t>.</a:t>
            </a:r>
            <a:endParaRPr lang="pt-BR"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Leia o </a:t>
            </a:r>
            <a:r>
              <a:rPr lang="en-US" sz="1600" dirty="0" err="1">
                <a:solidFill>
                  <a:schemeClr val="bg1"/>
                </a:solidFill>
                <a:latin typeface="Calibri"/>
                <a:ea typeface="Calibri"/>
                <a:cs typeface="Calibri"/>
              </a:rPr>
              <a:t>relatório</a:t>
            </a:r>
            <a:r>
              <a:rPr lang="en-US" sz="1600" dirty="0">
                <a:solidFill>
                  <a:schemeClr val="bg1"/>
                </a:solidFill>
                <a:latin typeface="Calibri"/>
                <a:ea typeface="Calibri"/>
                <a:cs typeface="Calibri"/>
              </a:rPr>
              <a:t> para </a:t>
            </a:r>
            <a:r>
              <a:rPr lang="en-US" sz="1600" dirty="0" err="1">
                <a:solidFill>
                  <a:schemeClr val="bg1"/>
                </a:solidFill>
                <a:latin typeface="Calibri"/>
                <a:ea typeface="Calibri"/>
                <a:cs typeface="Calibri"/>
              </a:rPr>
              <a:t>obter</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mais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informações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sobre</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desempenho</a:t>
            </a:r>
            <a:r>
              <a:rPr lang="en-US" sz="1600" dirty="0">
                <a:solidFill>
                  <a:schemeClr val="bg1"/>
                </a:solidFill>
                <a:latin typeface="Calibri"/>
                <a:ea typeface="Calibri"/>
                <a:cs typeface="Calibri"/>
              </a:rPr>
              <a:t> do </a:t>
            </a:r>
            <a:r>
              <a:rPr lang="en-US" sz="1600" dirty="0" err="1">
                <a:solidFill>
                  <a:schemeClr val="bg1"/>
                </a:solidFill>
                <a:latin typeface="Calibri"/>
                <a:ea typeface="Calibri"/>
                <a:cs typeface="Calibri"/>
              </a:rPr>
              <a:t>seu</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filho</a:t>
            </a:r>
            <a:endParaRPr lang="en-US" dirty="0" err="1">
              <a:solidFill>
                <a:schemeClr val="bg1"/>
              </a:solidFill>
            </a:endParaRPr>
          </a:p>
          <a:p>
            <a:pPr algn="ctr"/>
            <a:endParaRPr lang="en-US" dirty="0">
              <a:solidFill>
                <a:schemeClr val="bg1"/>
              </a:solidFill>
              <a:latin typeface="Aptos" panose="020B0004020202020204" pitchFamily="34" charset="0"/>
            </a:endParaRP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6" y="2012077"/>
            <a:ext cx="729079" cy="338554"/>
          </a:xfrm>
          <a:prstGeom prst="rect">
            <a:avLst/>
          </a:prstGeom>
          <a:solidFill>
            <a:srgbClr val="F9F9F9"/>
          </a:solidFill>
          <a:ln>
            <a:noFill/>
          </a:ln>
        </p:spPr>
        <p:txBody>
          <a:bodyPr wrap="square" lIns="91440" tIns="45720" rIns="91440" bIns="45720" rtlCol="0" anchor="t">
            <a:spAutoFit/>
          </a:bodyPr>
          <a:lstStyle/>
          <a:p>
            <a:r>
              <a:rPr lang="es-AR" sz="800" dirty="0">
                <a:solidFill>
                  <a:srgbClr val="22608F"/>
                </a:solidFill>
                <a:ea typeface="+mn-lt"/>
                <a:cs typeface="+mn-lt"/>
              </a:rPr>
              <a:t>Resultados </a:t>
            </a:r>
            <a:r>
              <a:rPr lang="es-AR" sz="800" dirty="0" err="1">
                <a:solidFill>
                  <a:srgbClr val="22608F"/>
                </a:solidFill>
                <a:ea typeface="+mn-lt"/>
                <a:cs typeface="+mn-lt"/>
              </a:rPr>
              <a:t>detalhados</a:t>
            </a:r>
            <a:endParaRPr lang="pt-BR" dirty="0" err="1"/>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215444"/>
          </a:xfrm>
          <a:prstGeom prst="rect">
            <a:avLst/>
          </a:prstGeom>
          <a:solidFill>
            <a:srgbClr val="F9F9F9"/>
          </a:solidFill>
          <a:ln>
            <a:noFill/>
          </a:ln>
        </p:spPr>
        <p:txBody>
          <a:bodyPr wrap="square" lIns="91440" tIns="45720" rIns="91440" bIns="45720" rtlCol="0" anchor="t">
            <a:spAutoFit/>
          </a:bodyPr>
          <a:lstStyle/>
          <a:p>
            <a:r>
              <a:rPr lang="es-AR" sz="800">
                <a:solidFill>
                  <a:srgbClr val="22608F"/>
                </a:solidFill>
                <a:ea typeface="+mn-lt"/>
                <a:cs typeface="+mn-lt"/>
              </a:rPr>
              <a:t>Recursos</a:t>
            </a:r>
            <a:endParaRPr lang="pt-B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1904323" cy="230832"/>
          </a:xfrm>
          <a:prstGeom prst="rect">
            <a:avLst/>
          </a:prstGeom>
          <a:noFill/>
          <a:ln>
            <a:noFill/>
          </a:ln>
        </p:spPr>
        <p:txBody>
          <a:bodyPr wrap="square" lIns="91440" tIns="45720" rIns="91440" bIns="45720" rtlCol="0" anchor="t">
            <a:spAutoFit/>
          </a:bodyPr>
          <a:lstStyle/>
          <a:p>
            <a:r>
              <a:rPr lang="es-AR" sz="900" b="1" dirty="0">
                <a:solidFill>
                  <a:schemeClr val="bg2">
                    <a:lumMod val="25000"/>
                  </a:schemeClr>
                </a:solidFill>
                <a:latin typeface="Arial"/>
                <a:cs typeface="Arial"/>
              </a:rPr>
              <a:t>Nome do Aluno: </a:t>
            </a:r>
            <a:r>
              <a:rPr lang="es-AR" sz="900">
                <a:solidFill>
                  <a:schemeClr val="bg2">
                    <a:lumMod val="25000"/>
                  </a:schemeClr>
                </a:solidFill>
                <a:latin typeface="Arial"/>
                <a:cs typeface="Arial"/>
              </a:rPr>
              <a:t>Aluno,  Demo</a:t>
            </a: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1904323" cy="369332"/>
          </a:xfrm>
          <a:prstGeom prst="rect">
            <a:avLst/>
          </a:prstGeom>
          <a:solidFill>
            <a:srgbClr val="F9F9F9"/>
          </a:solidFill>
          <a:ln>
            <a:noFill/>
          </a:ln>
        </p:spPr>
        <p:txBody>
          <a:bodyPr wrap="square" lIns="91440" tIns="45720" rIns="91440" bIns="45720" rtlCol="0" anchor="t">
            <a:spAutoFit/>
          </a:bodyPr>
          <a:lstStyle/>
          <a:p>
            <a:r>
              <a:rPr lang="es-AR" sz="900" b="1" dirty="0">
                <a:solidFill>
                  <a:schemeClr val="bg2">
                    <a:lumMod val="25000"/>
                  </a:schemeClr>
                </a:solidFill>
                <a:latin typeface="Arial"/>
                <a:cs typeface="Arial"/>
              </a:rPr>
              <a:t>Distrito: </a:t>
            </a:r>
            <a:r>
              <a:rPr lang="es-AR" sz="900" dirty="0" err="1">
                <a:solidFill>
                  <a:schemeClr val="bg2">
                    <a:lumMod val="25000"/>
                  </a:schemeClr>
                </a:solidFill>
                <a:latin typeface="Arial"/>
                <a:cs typeface="Arial"/>
              </a:rPr>
              <a:t>Cyber</a:t>
            </a:r>
            <a:r>
              <a:rPr lang="es-AR" sz="900" dirty="0">
                <a:solidFill>
                  <a:schemeClr val="bg2">
                    <a:lumMod val="25000"/>
                  </a:schemeClr>
                </a:solidFill>
                <a:latin typeface="Arial"/>
                <a:cs typeface="Arial"/>
              </a:rPr>
              <a:t> Valley</a:t>
            </a:r>
          </a:p>
          <a:p>
            <a:r>
              <a:rPr lang="es-AR" sz="900" b="1">
                <a:solidFill>
                  <a:schemeClr val="bg2">
                    <a:lumMod val="25000"/>
                  </a:schemeClr>
                </a:solidFill>
                <a:latin typeface="Arial"/>
                <a:cs typeface="Arial"/>
              </a:rPr>
              <a:t>Escola: </a:t>
            </a:r>
            <a:r>
              <a:rPr lang="es-AR" sz="900" dirty="0">
                <a:solidFill>
                  <a:schemeClr val="bg2">
                    <a:lumMod val="25000"/>
                  </a:schemeClr>
                </a:solidFill>
                <a:latin typeface="Arial"/>
                <a:cs typeface="Arial"/>
              </a:rPr>
              <a:t>Cyber Valley 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230832"/>
          </a:xfrm>
          <a:prstGeom prst="rect">
            <a:avLst/>
          </a:prstGeom>
          <a:noFill/>
          <a:ln>
            <a:noFill/>
          </a:ln>
        </p:spPr>
        <p:txBody>
          <a:bodyPr wrap="square" lIns="91440" tIns="45720" rIns="91440" bIns="45720" rtlCol="0" anchor="t">
            <a:spAutoFit/>
          </a:bodyPr>
          <a:lstStyle/>
          <a:p>
            <a:pPr algn="r"/>
            <a:r>
              <a:rPr lang="es-AR" sz="900" b="1" dirty="0" err="1">
                <a:solidFill>
                  <a:schemeClr val="bg2">
                    <a:lumMod val="25000"/>
                  </a:schemeClr>
                </a:solidFill>
                <a:latin typeface="Arial"/>
                <a:cs typeface="Arial"/>
              </a:rPr>
              <a:t>Série</a:t>
            </a:r>
            <a:r>
              <a:rPr lang="es-AR" sz="900" b="1" dirty="0">
                <a:solidFill>
                  <a:schemeClr val="bg2">
                    <a:lumMod val="25000"/>
                  </a:schemeClr>
                </a:solidFill>
                <a:latin typeface="Arial"/>
                <a:cs typeface="Arial"/>
              </a:rPr>
              <a:t> do Aluno: </a:t>
            </a:r>
            <a:r>
              <a:rPr lang="es-AR" sz="900" dirty="0">
                <a:solidFill>
                  <a:schemeClr val="bg2">
                    <a:lumMod val="25000"/>
                  </a:schemeClr>
                </a:solidFill>
                <a:latin typeface="Arial"/>
                <a:cs typeface="Arial"/>
              </a:rPr>
              <a:t>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7346015" y="2706352"/>
            <a:ext cx="1653649" cy="369332"/>
          </a:xfrm>
          <a:prstGeom prst="rect">
            <a:avLst/>
          </a:prstGeom>
          <a:solidFill>
            <a:srgbClr val="F9F9F9"/>
          </a:solidFill>
          <a:ln>
            <a:noFill/>
          </a:ln>
        </p:spPr>
        <p:txBody>
          <a:bodyPr wrap="square" lIns="91440" tIns="45720" rIns="91440" bIns="45720" rtlCol="0" anchor="t">
            <a:spAutoFit/>
          </a:bodyPr>
          <a:lstStyle/>
          <a:p>
            <a:pPr algn="r"/>
            <a:r>
              <a:rPr lang="es-AR" sz="900" b="1">
                <a:solidFill>
                  <a:schemeClr val="bg2">
                    <a:lumMod val="25000"/>
                  </a:schemeClr>
                </a:solidFill>
                <a:latin typeface="Arial" panose="020B0604020202020204" pitchFamily="34" charset="0"/>
                <a:cs typeface="Arial" panose="020B0604020202020204" pitchFamily="34" charset="0"/>
              </a:rPr>
              <a:t>SASID: </a:t>
            </a:r>
            <a:r>
              <a:rPr lang="es-AR" sz="900">
                <a:solidFill>
                  <a:schemeClr val="bg2">
                    <a:lumMod val="25000"/>
                  </a:schemeClr>
                </a:solidFill>
                <a:latin typeface="Arial" panose="020B0604020202020204" pitchFamily="34" charset="0"/>
                <a:cs typeface="Arial" panose="020B0604020202020204" pitchFamily="34" charset="0"/>
              </a:rPr>
              <a:t>9058143501</a:t>
            </a:r>
          </a:p>
          <a:p>
            <a:pPr algn="r"/>
            <a:r>
              <a:rPr lang="es-AR" sz="900" b="1">
                <a:solidFill>
                  <a:schemeClr val="bg2">
                    <a:lumMod val="25000"/>
                  </a:schemeClr>
                </a:solidFill>
                <a:latin typeface="Arial"/>
                <a:cs typeface="Arial"/>
              </a:rPr>
              <a:t>Data </a:t>
            </a:r>
            <a:r>
              <a:rPr lang="es-AR" sz="900" b="1" err="1">
                <a:solidFill>
                  <a:schemeClr val="bg2">
                    <a:lumMod val="25000"/>
                  </a:schemeClr>
                </a:solidFill>
                <a:latin typeface="Arial"/>
                <a:cs typeface="Arial"/>
              </a:rPr>
              <a:t>Nas</a:t>
            </a:r>
            <a:r>
              <a:rPr lang="es-AR" sz="900" b="1">
                <a:solidFill>
                  <a:schemeClr val="bg2">
                    <a:lumMod val="25000"/>
                  </a:schemeClr>
                </a:solidFill>
                <a:latin typeface="Arial"/>
                <a:cs typeface="Arial"/>
              </a:rPr>
              <a:t>c.</a:t>
            </a:r>
            <a:r>
              <a:rPr lang="es-AR" sz="900" b="1" dirty="0">
                <a:solidFill>
                  <a:schemeClr val="bg2">
                    <a:lumMod val="25000"/>
                  </a:schemeClr>
                </a:solidFill>
                <a:latin typeface="Arial"/>
                <a:cs typeface="Arial"/>
              </a:rPr>
              <a:t>: </a:t>
            </a:r>
            <a:r>
              <a:rPr lang="es-AR" sz="900" dirty="0">
                <a:solidFill>
                  <a:schemeClr val="bg2">
                    <a:lumMod val="25000"/>
                  </a:schemeClr>
                </a:solidFill>
                <a:latin typeface="Arial"/>
                <a:cs typeface="Arial"/>
              </a:rPr>
              <a:t>12/18/2013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2952D162-2EB1-5490-FF74-C46D2B7EC248}"/>
              </a:ext>
            </a:extLst>
          </p:cNvPr>
          <p:cNvSpPr txBox="1"/>
          <p:nvPr/>
        </p:nvSpPr>
        <p:spPr>
          <a:xfrm>
            <a:off x="4845986" y="3045650"/>
            <a:ext cx="2795467" cy="261610"/>
          </a:xfrm>
          <a:prstGeom prst="rect">
            <a:avLst/>
          </a:prstGeom>
          <a:noFill/>
          <a:ln>
            <a:noFill/>
          </a:ln>
        </p:spPr>
        <p:txBody>
          <a:bodyPr wrap="square" lIns="91440" tIns="45720" rIns="91440" bIns="45720" rtlCol="0" anchor="t">
            <a:spAutoFit/>
          </a:bodyPr>
          <a:lstStyle/>
          <a:p>
            <a:r>
              <a:rPr lang="es-AR" sz="1100" dirty="0" err="1">
                <a:solidFill>
                  <a:schemeClr val="bg1"/>
                </a:solidFill>
                <a:ea typeface="+mn-lt"/>
                <a:cs typeface="+mn-lt"/>
              </a:rPr>
              <a:t>Língua</a:t>
            </a:r>
            <a:r>
              <a:rPr lang="es-AR" sz="1100" dirty="0">
                <a:solidFill>
                  <a:schemeClr val="bg1"/>
                </a:solidFill>
                <a:ea typeface="+mn-lt"/>
                <a:cs typeface="+mn-lt"/>
              </a:rPr>
              <a:t> Inglesa – Primavera de 2025</a:t>
            </a:r>
            <a:endParaRPr lang="pt-BR" dirty="0">
              <a:solidFill>
                <a:schemeClr val="bg1"/>
              </a:solidFill>
              <a:ea typeface="+mn-lt"/>
              <a:cs typeface="+mn-lt"/>
            </a:endParaRPr>
          </a:p>
        </p:txBody>
      </p:sp>
      <p:sp>
        <p:nvSpPr>
          <p:cNvPr id="24" name="TextBox 23">
            <a:extLst>
              <a:ext uri="{FF2B5EF4-FFF2-40B4-BE49-F238E27FC236}">
                <a16:creationId xmlns:a16="http://schemas.microsoft.com/office/drawing/2014/main" id="{ED518A92-2A79-77BB-B6F4-41002A837C94}"/>
              </a:ext>
            </a:extLst>
          </p:cNvPr>
          <p:cNvSpPr txBox="1"/>
          <p:nvPr/>
        </p:nvSpPr>
        <p:spPr>
          <a:xfrm>
            <a:off x="3225844" y="3361599"/>
            <a:ext cx="5773820" cy="3109241"/>
          </a:xfrm>
          <a:prstGeom prst="rect">
            <a:avLst/>
          </a:prstGeom>
          <a:solidFill>
            <a:srgbClr val="F9F9F9"/>
          </a:solidFill>
          <a:ln>
            <a:noFill/>
          </a:ln>
        </p:spPr>
        <p:txBody>
          <a:bodyPr wrap="square" lIns="91440" tIns="45720" rIns="91440" bIns="45720" rtlCol="0" anchor="t">
            <a:spAutoFit/>
          </a:bodyPr>
          <a:lstStyle/>
          <a:p>
            <a:r>
              <a:rPr lang="pt-BR" sz="900" dirty="0">
                <a:solidFill>
                  <a:schemeClr val="bg2">
                    <a:lumMod val="25000"/>
                  </a:schemeClr>
                </a:solidFill>
                <a:ea typeface="+mn-lt"/>
                <a:cs typeface="+mn-lt"/>
              </a:rPr>
              <a:t>Este relatório apresenta os resultados do seu aluno nos testes do Massachusetts </a:t>
            </a:r>
            <a:r>
              <a:rPr lang="pt-BR" sz="900" dirty="0" err="1">
                <a:solidFill>
                  <a:schemeClr val="bg2">
                    <a:lumMod val="25000"/>
                  </a:schemeClr>
                </a:solidFill>
                <a:ea typeface="+mn-lt"/>
                <a:cs typeface="+mn-lt"/>
              </a:rPr>
              <a:t>Comprehensive</a:t>
            </a:r>
            <a:r>
              <a:rPr lang="pt-BR" sz="900" dirty="0">
                <a:solidFill>
                  <a:schemeClr val="bg2">
                    <a:lumMod val="25000"/>
                  </a:schemeClr>
                </a:solidFill>
                <a:ea typeface="+mn-lt"/>
                <a:cs typeface="+mn-lt"/>
              </a:rPr>
              <a:t> Assessment System (MCAS) da primavera de 2025. Para cada teste realizado pelo aluno na primavera de 2025, o relatório mostra a pontuação e o nível de desempenho alcançado. Para alguns testes, o relatório também fornece informações sobre o progresso acadêmico — ou evolução — do aluno.</a:t>
            </a:r>
            <a:endParaRPr lang="pt-BR" dirty="0">
              <a:solidFill>
                <a:schemeClr val="bg2">
                  <a:lumMod val="25000"/>
                </a:schemeClr>
              </a:solidFill>
            </a:endParaRPr>
          </a:p>
          <a:p>
            <a:endParaRPr lang="pt-BR" sz="900" dirty="0">
              <a:solidFill>
                <a:schemeClr val="bg2">
                  <a:lumMod val="25000"/>
                </a:schemeClr>
              </a:solidFill>
              <a:latin typeface="Arial"/>
              <a:cs typeface="Arial"/>
            </a:endParaRPr>
          </a:p>
          <a:p>
            <a:r>
              <a:rPr lang="pt-BR" sz="900">
                <a:solidFill>
                  <a:schemeClr val="bg2">
                    <a:lumMod val="25000"/>
                  </a:schemeClr>
                </a:solidFill>
                <a:ea typeface="+mn-lt"/>
                <a:cs typeface="+mn-lt"/>
              </a:rPr>
              <a:t>A aba "Resultados do Teste" fornece detalhes adicionais sobre o desempenho dos seus alunos em cada teste, enquanto a aba "Resultados Detalhados" oferece informações sobre o desempenho deles em questões individuais do teste. A aba "Resultados do Teste" também compara o desempenho dos seus alunos com o desempenho dos alunos da escola, do distrito e do estado.</a:t>
            </a:r>
            <a:endParaRPr lang="pt-BR" sz="900">
              <a:solidFill>
                <a:schemeClr val="bg2">
                  <a:lumMod val="25000"/>
                </a:schemeClr>
              </a:solidFill>
              <a:latin typeface="Arial" panose="020B0604020202020204" pitchFamily="34" charset="0"/>
              <a:cs typeface="Arial" panose="020B0604020202020204" pitchFamily="34" charset="0"/>
            </a:endParaRPr>
          </a:p>
          <a:p>
            <a:endParaRPr lang="pt-BR" sz="900" dirty="0">
              <a:solidFill>
                <a:schemeClr val="bg2">
                  <a:lumMod val="25000"/>
                </a:schemeClr>
              </a:solidFill>
              <a:latin typeface="Arial" panose="020B0604020202020204" pitchFamily="34" charset="0"/>
              <a:cs typeface="Arial" panose="020B0604020202020204" pitchFamily="34" charset="0"/>
            </a:endParaRPr>
          </a:p>
          <a:p>
            <a:r>
              <a:rPr lang="pt-BR" sz="900">
                <a:solidFill>
                  <a:schemeClr val="bg2">
                    <a:lumMod val="25000"/>
                  </a:schemeClr>
                </a:solidFill>
                <a:latin typeface="Calibri"/>
                <a:ea typeface="Calibri"/>
                <a:cs typeface="Calibri"/>
              </a:rPr>
              <a:t>As</a:t>
            </a:r>
            <a:r>
              <a:rPr lang="pt-BR" sz="900" dirty="0">
                <a:solidFill>
                  <a:schemeClr val="bg2">
                    <a:lumMod val="25000"/>
                  </a:schemeClr>
                </a:solidFill>
                <a:ea typeface="+mn-lt"/>
                <a:cs typeface="+mn-lt"/>
              </a:rPr>
              <a:t> informações sobre o desempenho de seus alunos contidas neste relatório devem ser utilizadas em conjunto com outras avaliações e informações — como provas escolares e atividades em sala de aula —, sempre que possível.</a:t>
            </a:r>
            <a:endParaRPr lang="pt-BR" sz="900" dirty="0">
              <a:solidFill>
                <a:schemeClr val="bg2">
                  <a:lumMod val="25000"/>
                </a:schemeClr>
              </a:solidFill>
              <a:latin typeface="Arial" panose="020B0604020202020204" pitchFamily="34" charset="0"/>
              <a:cs typeface="Arial" panose="020B0604020202020204" pitchFamily="34" charset="0"/>
            </a:endParaRPr>
          </a:p>
          <a:p>
            <a:endParaRPr lang="en-US" sz="900">
              <a:solidFill>
                <a:schemeClr val="bg2">
                  <a:lumMod val="25000"/>
                </a:schemeClr>
              </a:solidFill>
              <a:latin typeface="Arial" panose="020B0604020202020204" pitchFamily="34" charset="0"/>
              <a:cs typeface="Arial" panose="020B0604020202020204" pitchFamily="34" charset="0"/>
            </a:endParaRPr>
          </a:p>
          <a:p>
            <a:pPr algn="ctr"/>
            <a:r>
              <a:rPr lang="pt-BR" sz="1000">
                <a:solidFill>
                  <a:schemeClr val="bg2">
                    <a:lumMod val="25000"/>
                  </a:schemeClr>
                </a:solidFill>
                <a:latin typeface="Arial"/>
                <a:cs typeface="Arial"/>
              </a:rPr>
              <a:t>Língua Inglesa</a:t>
            </a:r>
          </a:p>
          <a:p>
            <a:pPr algn="ctr"/>
            <a:r>
              <a:rPr lang="pt-BR" sz="900">
                <a:solidFill>
                  <a:schemeClr val="bg2">
                    <a:lumMod val="25000"/>
                  </a:schemeClr>
                </a:solidFill>
                <a:ea typeface="+mn-lt"/>
                <a:cs typeface="+mn-lt"/>
              </a:rPr>
              <a:t>Nível de Desempenho</a:t>
            </a:r>
            <a:endParaRPr lang="pt-BR" sz="900" dirty="0">
              <a:solidFill>
                <a:schemeClr val="bg2">
                  <a:lumMod val="25000"/>
                </a:schemeClr>
              </a:solidFill>
              <a:latin typeface="Arial" panose="020B0604020202020204" pitchFamily="34" charset="0"/>
              <a:cs typeface="Arial" panose="020B0604020202020204" pitchFamily="34" charset="0"/>
            </a:endParaRPr>
          </a:p>
          <a:p>
            <a:pPr algn="ctr"/>
            <a:r>
              <a:rPr lang="pt-BR" sz="1400">
                <a:solidFill>
                  <a:schemeClr val="bg2">
                    <a:lumMod val="25000"/>
                  </a:schemeClr>
                </a:solidFill>
                <a:ea typeface="+mn-lt"/>
                <a:cs typeface="+mn-lt"/>
              </a:rPr>
              <a:t>Atendendo às Expectativas</a:t>
            </a:r>
            <a:endParaRPr lang="pt-BR" sz="1400">
              <a:solidFill>
                <a:schemeClr val="bg2">
                  <a:lumMod val="25000"/>
                </a:schemeClr>
              </a:solidFill>
              <a:latin typeface="Arial" panose="020B0604020202020204" pitchFamily="34" charset="0"/>
              <a:cs typeface="Arial" panose="020B0604020202020204" pitchFamily="34" charset="0"/>
            </a:endParaRPr>
          </a:p>
          <a:p>
            <a:pPr algn="ctr"/>
            <a:endParaRPr lang="pt-BR" sz="900" dirty="0">
              <a:solidFill>
                <a:schemeClr val="bg2">
                  <a:lumMod val="25000"/>
                </a:schemeClr>
              </a:solidFill>
              <a:latin typeface="Arial" panose="020B0604020202020204" pitchFamily="34" charset="0"/>
              <a:cs typeface="Arial" panose="020B0604020202020204" pitchFamily="34" charset="0"/>
            </a:endParaRPr>
          </a:p>
          <a:p>
            <a:pPr algn="ctr"/>
            <a:r>
              <a:rPr lang="pt-BR" sz="1000">
                <a:solidFill>
                  <a:schemeClr val="bg2">
                    <a:lumMod val="25000"/>
                  </a:schemeClr>
                </a:solidFill>
                <a:latin typeface="Arial"/>
                <a:cs typeface="Arial"/>
              </a:rPr>
              <a:t>Pontuação</a:t>
            </a:r>
            <a:endParaRPr lang="pt-BR" sz="1000">
              <a:solidFill>
                <a:schemeClr val="bg2">
                  <a:lumMod val="25000"/>
                </a:schemeClr>
              </a:solidFill>
              <a:latin typeface="Arial" panose="020B0604020202020204" pitchFamily="34" charset="0"/>
              <a:cs typeface="Arial" panose="020B0604020202020204" pitchFamily="34" charset="0"/>
            </a:endParaRPr>
          </a:p>
          <a:p>
            <a:pPr algn="ctr"/>
            <a:r>
              <a:rPr lang="pt-BR" sz="1050">
                <a:solidFill>
                  <a:schemeClr val="bg2">
                    <a:lumMod val="25000"/>
                  </a:schemeClr>
                </a:solidFill>
                <a:latin typeface="Arial"/>
                <a:cs typeface="Arial"/>
              </a:rPr>
              <a:t>524</a:t>
            </a:r>
            <a:endParaRPr lang="pt-BR" sz="900" dirty="0">
              <a:solidFill>
                <a:schemeClr val="bg2">
                  <a:lumMod val="25000"/>
                </a:schemeClr>
              </a:solidFill>
              <a:latin typeface="Arial"/>
              <a:cs typeface="Arial"/>
            </a:endParaRPr>
          </a:p>
          <a:p>
            <a:pPr algn="ctr"/>
            <a:r>
              <a:rPr lang="pt-BR" sz="900">
                <a:solidFill>
                  <a:schemeClr val="bg2">
                    <a:lumMod val="25000"/>
                  </a:schemeClr>
                </a:solidFill>
                <a:ea typeface="+mn-lt"/>
                <a:cs typeface="+mn-lt"/>
              </a:rPr>
              <a:t>Faixa de pontuação: 440-560)</a:t>
            </a:r>
            <a:endParaRPr lang="pt-BR" sz="900" dirty="0">
              <a:solidFill>
                <a:schemeClr val="bg2">
                  <a:lumMod val="25000"/>
                </a:schemeClr>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B07EF7-52EE-FE71-8373-FB1EF71AD147}"/>
              </a:ext>
              <a:ext uri="{C183D7F6-B498-43B3-948B-1728B52AA6E4}">
                <adec:decorative xmlns:adec="http://schemas.microsoft.com/office/drawing/2017/decorative" val="1"/>
              </a:ext>
            </a:extLst>
          </p:cNvPr>
          <p:cNvSpPr txBox="1"/>
          <p:nvPr/>
        </p:nvSpPr>
        <p:spPr>
          <a:xfrm>
            <a:off x="7737198" y="1535470"/>
            <a:ext cx="882928" cy="215444"/>
          </a:xfrm>
          <a:prstGeom prst="rect">
            <a:avLst/>
          </a:prstGeom>
          <a:solidFill>
            <a:srgbClr val="F9F9F9"/>
          </a:solidFill>
          <a:ln>
            <a:noFill/>
          </a:ln>
        </p:spPr>
        <p:txBody>
          <a:bodyPr wrap="square" rtlCol="0">
            <a:spAutoFit/>
          </a:bodyPr>
          <a:lstStyle/>
          <a:p>
            <a:pPr algn="r"/>
            <a:r>
              <a:rPr lang="en-US" sz="800" b="1">
                <a:solidFill>
                  <a:srgbClr val="22608F"/>
                </a:solidFill>
                <a:latin typeface="Arial" panose="020B0604020202020204" pitchFamily="34" charset="0"/>
                <a:cs typeface="Arial" panose="020B0604020202020204" pitchFamily="34" charset="0"/>
              </a:rPr>
              <a:t>En </a:t>
            </a:r>
            <a:r>
              <a:rPr lang="en-US" sz="800" b="1" err="1">
                <a:solidFill>
                  <a:srgbClr val="22608F"/>
                </a:solidFill>
                <a:latin typeface="Arial" panose="020B0604020202020204" pitchFamily="34" charset="0"/>
                <a:cs typeface="Arial" panose="020B0604020202020204" pitchFamily="34" charset="0"/>
              </a:rPr>
              <a:t>Espa</a:t>
            </a:r>
            <a:r>
              <a:rPr lang="es-AR" sz="800" b="1" err="1">
                <a:solidFill>
                  <a:srgbClr val="22608F"/>
                </a:solidFill>
                <a:latin typeface="Arial" panose="020B0604020202020204" pitchFamily="34" charset="0"/>
                <a:cs typeface="Arial" panose="020B0604020202020204" pitchFamily="34" charset="0"/>
              </a:rPr>
              <a:t>ñol</a:t>
            </a:r>
            <a:endParaRPr lang="es-AR" sz="800" b="1">
              <a:solidFill>
                <a:srgbClr val="2260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rmAutofit fontScale="90000"/>
          </a:bodyPr>
          <a:lstStyle/>
          <a:p>
            <a:r>
              <a:rPr lang="en-US" sz="4000" dirty="0">
                <a:solidFill>
                  <a:srgbClr val="1A4685"/>
                </a:solidFill>
                <a:latin typeface="Calibri"/>
                <a:ea typeface="Calibri"/>
                <a:cs typeface="Calibri"/>
              </a:rPr>
              <a:t>Ver </a:t>
            </a:r>
            <a:r>
              <a:rPr lang="en-US" sz="4000" dirty="0" err="1">
                <a:solidFill>
                  <a:srgbClr val="1A4685"/>
                </a:solidFill>
                <a:latin typeface="Calibri"/>
                <a:ea typeface="Calibri"/>
                <a:cs typeface="Calibri"/>
              </a:rPr>
              <a:t>Resultados</a:t>
            </a:r>
            <a:r>
              <a:rPr lang="en-US" sz="4000" dirty="0">
                <a:solidFill>
                  <a:srgbClr val="1A4685"/>
                </a:solidFill>
                <a:latin typeface="Calibri"/>
                <a:ea typeface="Calibri"/>
                <a:cs typeface="Calibri"/>
              </a:rPr>
              <a:t> de Testes: </a:t>
            </a:r>
            <a:r>
              <a:rPr lang="en-US" sz="4000" dirty="0" err="1">
                <a:solidFill>
                  <a:srgbClr val="1A4685"/>
                </a:solidFill>
                <a:latin typeface="Calibri"/>
                <a:ea typeface="Calibri"/>
                <a:cs typeface="Calibri"/>
              </a:rPr>
              <a:t>Nível</a:t>
            </a:r>
            <a:r>
              <a:rPr lang="en-US" sz="4000" dirty="0">
                <a:solidFill>
                  <a:srgbClr val="1A4685"/>
                </a:solidFill>
                <a:latin typeface="Calibri"/>
                <a:ea typeface="Calibri"/>
                <a:cs typeface="Calibri"/>
              </a:rPr>
              <a:t> de </a:t>
            </a:r>
            <a:r>
              <a:rPr lang="en-US" sz="4000" dirty="0" err="1">
                <a:solidFill>
                  <a:srgbClr val="1A4685"/>
                </a:solidFill>
                <a:latin typeface="Calibri"/>
                <a:ea typeface="Calibri"/>
                <a:cs typeface="Calibri"/>
              </a:rPr>
              <a:t>Desempenho</a:t>
            </a:r>
            <a:endParaRPr lang="pt-BR" dirty="0" err="1"/>
          </a:p>
        </p:txBody>
      </p:sp>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700" dirty="0">
              <a:latin typeface="Calibri"/>
              <a:ea typeface="Calibri"/>
              <a:cs typeface="Calibri"/>
            </a:endParaRPr>
          </a:p>
          <a:p>
            <a:pPr algn="ctr"/>
            <a:r>
              <a:rPr lang="en-US" sz="1700" dirty="0" err="1">
                <a:latin typeface="Calibri"/>
                <a:ea typeface="Calibri"/>
                <a:cs typeface="Calibri"/>
              </a:rPr>
              <a:t>Imprima</a:t>
            </a:r>
            <a:r>
              <a:rPr lang="en-US" sz="1700" dirty="0">
                <a:latin typeface="Calibri"/>
                <a:ea typeface="Calibri"/>
                <a:cs typeface="Calibri"/>
              </a:rPr>
              <a:t> </a:t>
            </a:r>
            <a:r>
              <a:rPr lang="en-US" sz="1700" dirty="0" err="1">
                <a:latin typeface="Calibri"/>
                <a:ea typeface="Calibri"/>
                <a:cs typeface="Calibri"/>
              </a:rPr>
              <a:t>páginas</a:t>
            </a:r>
            <a:r>
              <a:rPr lang="en-US" sz="1700" dirty="0">
                <a:latin typeface="Calibri"/>
                <a:ea typeface="Calibri"/>
                <a:cs typeface="Calibri"/>
              </a:rPr>
              <a:t> do Portal da Família MCAS </a:t>
            </a:r>
            <a:r>
              <a:rPr lang="en-US" sz="1700" dirty="0" err="1">
                <a:latin typeface="Calibri"/>
                <a:ea typeface="Calibri"/>
                <a:cs typeface="Calibri"/>
              </a:rPr>
              <a:t>diretamente</a:t>
            </a:r>
            <a:r>
              <a:rPr lang="en-US" sz="1700" dirty="0">
                <a:latin typeface="Calibri"/>
                <a:ea typeface="Calibri"/>
                <a:cs typeface="Calibri"/>
              </a:rPr>
              <a:t> a </a:t>
            </a:r>
            <a:r>
              <a:rPr lang="en-US" sz="1700" dirty="0" err="1">
                <a:latin typeface="Calibri"/>
                <a:ea typeface="Calibri"/>
                <a:cs typeface="Calibri"/>
              </a:rPr>
              <a:t>partir</a:t>
            </a:r>
            <a:r>
              <a:rPr lang="en-US" sz="1700" dirty="0">
                <a:latin typeface="Calibri"/>
                <a:ea typeface="Calibri"/>
                <a:cs typeface="Calibri"/>
              </a:rPr>
              <a:t> do </a:t>
            </a:r>
            <a:r>
              <a:rPr lang="en-US" sz="1700" dirty="0" err="1">
                <a:latin typeface="Calibri"/>
                <a:ea typeface="Calibri"/>
                <a:cs typeface="Calibri"/>
              </a:rPr>
              <a:t>seu</a:t>
            </a:r>
            <a:r>
              <a:rPr lang="en-US" sz="1700" dirty="0">
                <a:latin typeface="Calibri"/>
                <a:ea typeface="Calibri"/>
                <a:cs typeface="Calibri"/>
              </a:rPr>
              <a:t> </a:t>
            </a:r>
            <a:r>
              <a:rPr lang="en-US" sz="1700" dirty="0" err="1">
                <a:latin typeface="Calibri"/>
                <a:ea typeface="Calibri"/>
                <a:cs typeface="Calibri"/>
              </a:rPr>
              <a:t>navegador</a:t>
            </a:r>
            <a:endParaRPr lang="pt-BR" dirty="0" err="1">
              <a:ea typeface="Calibri"/>
              <a:cs typeface="Calibri"/>
            </a:endParaRPr>
          </a:p>
          <a:p>
            <a:pPr algn="ctr"/>
            <a:endParaRPr lang="en-US" dirty="0">
              <a:latin typeface="Aptos" panose="020B0004020202020204" pitchFamily="34" charset="0"/>
            </a:endParaRPr>
          </a:p>
        </p:txBody>
      </p:sp>
      <p:pic>
        <p:nvPicPr>
          <p:cNvPr id="2" name="Picture 1" descr="Uma captura de tela da visualização dos resultados do teste para o aluno de demonstração selecionado, exibindo sua pontuação na escala, nível de desempenho e descritores.">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74028"/>
            <a:ext cx="5498510" cy="5898922"/>
          </a:xfrm>
          <a:prstGeom prst="rect">
            <a:avLst/>
          </a:prstGeom>
        </p:spPr>
      </p:pic>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16">
            <a:extLst>
              <a:ext uri="{FF2B5EF4-FFF2-40B4-BE49-F238E27FC236}">
                <a16:creationId xmlns:a16="http://schemas.microsoft.com/office/drawing/2014/main" id="{659A4C8A-5CBF-0927-2684-EBE37A4C4D1A}"/>
              </a:ext>
            </a:extLst>
          </p:cNvPr>
          <p:cNvSpPr txBox="1"/>
          <p:nvPr/>
        </p:nvSpPr>
        <p:spPr>
          <a:xfrm>
            <a:off x="4821596" y="961091"/>
            <a:ext cx="2151322"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9" name="TextBox 8">
            <a:extLst>
              <a:ext uri="{FF2B5EF4-FFF2-40B4-BE49-F238E27FC236}">
                <a16:creationId xmlns:a16="http://schemas.microsoft.com/office/drawing/2014/main" id="{CEF7B372-206E-DA47-8D80-6374A8A35F1C}"/>
              </a:ext>
            </a:extLst>
          </p:cNvPr>
          <p:cNvSpPr txBox="1"/>
          <p:nvPr/>
        </p:nvSpPr>
        <p:spPr>
          <a:xfrm>
            <a:off x="3509989" y="1499103"/>
            <a:ext cx="5205585" cy="415498"/>
          </a:xfrm>
          <a:prstGeom prst="rect">
            <a:avLst/>
          </a:prstGeom>
          <a:solidFill>
            <a:srgbClr val="F9F9F9"/>
          </a:solidFill>
          <a:ln>
            <a:noFill/>
          </a:ln>
        </p:spPr>
        <p:txBody>
          <a:bodyPr wrap="square" lIns="91440" tIns="45720" rIns="91440" bIns="45720" rtlCol="0" anchor="t">
            <a:spAutoFit/>
          </a:bodyPr>
          <a:lstStyle/>
          <a:p>
            <a:pPr>
              <a:lnSpc>
                <a:spcPct val="90000"/>
              </a:lnSpc>
            </a:pPr>
            <a:r>
              <a:rPr lang="pt-BR" sz="1400" baseline="-25000" dirty="0">
                <a:solidFill>
                  <a:srgbClr val="000000"/>
                </a:solidFill>
                <a:ea typeface="+mn-lt"/>
                <a:cs typeface="+mn-lt"/>
              </a:rPr>
              <a:t>Como o seu aluno se saiu na avaliação de Língua Inglesa </a:t>
            </a:r>
            <a:r>
              <a:rPr lang="pt-BR" sz="1400" b="0" i="0" u="none" strike="noStrike" baseline="-25000" dirty="0">
                <a:solidFill>
                  <a:srgbClr val="000000"/>
                </a:solidFill>
                <a:ea typeface="+mn-lt"/>
                <a:cs typeface="+mn-lt"/>
              </a:rPr>
              <a:t>do Massachusetts </a:t>
            </a:r>
            <a:r>
              <a:rPr lang="pt-BR" sz="1400" b="0" i="0" u="none" strike="noStrike" baseline="-25000" dirty="0" err="1">
                <a:solidFill>
                  <a:srgbClr val="000000"/>
                </a:solidFill>
                <a:ea typeface="+mn-lt"/>
                <a:cs typeface="+mn-lt"/>
              </a:rPr>
              <a:t>Comprehensive</a:t>
            </a:r>
            <a:r>
              <a:rPr lang="pt-BR" sz="1400" b="0" i="0" u="none" strike="noStrike" baseline="-25000" dirty="0">
                <a:solidFill>
                  <a:srgbClr val="000000"/>
                </a:solidFill>
                <a:ea typeface="+mn-lt"/>
                <a:cs typeface="+mn-lt"/>
              </a:rPr>
              <a:t> Assessment System (MCAS</a:t>
            </a:r>
            <a:r>
              <a:rPr lang="en-US" sz="1400" baseline="-25000" dirty="0">
                <a:solidFill>
                  <a:srgbClr val="000000"/>
                </a:solidFill>
                <a:ea typeface="+mn-lt"/>
                <a:cs typeface="+mn-lt"/>
              </a:rPr>
              <a:t>)?</a:t>
            </a:r>
            <a:endParaRPr lang="pt-BR" sz="1400" dirty="0">
              <a:ea typeface="Calibri"/>
              <a:cs typeface="Calibri"/>
            </a:endParaRPr>
          </a:p>
        </p:txBody>
      </p:sp>
      <p:sp>
        <p:nvSpPr>
          <p:cNvPr id="10" name="TextBox 9">
            <a:extLst>
              <a:ext uri="{FF2B5EF4-FFF2-40B4-BE49-F238E27FC236}">
                <a16:creationId xmlns:a16="http://schemas.microsoft.com/office/drawing/2014/main" id="{D4325E8E-DE4F-A515-5412-3866846093C2}"/>
              </a:ext>
            </a:extLst>
          </p:cNvPr>
          <p:cNvSpPr txBox="1"/>
          <p:nvPr/>
        </p:nvSpPr>
        <p:spPr>
          <a:xfrm>
            <a:off x="3445084" y="1930933"/>
            <a:ext cx="5191071" cy="523220"/>
          </a:xfrm>
          <a:prstGeom prst="rect">
            <a:avLst/>
          </a:prstGeom>
          <a:solidFill>
            <a:srgbClr val="F9F9F9"/>
          </a:solidFill>
          <a:ln>
            <a:noFill/>
          </a:ln>
        </p:spPr>
        <p:txBody>
          <a:bodyPr wrap="square" lIns="91440" tIns="45720" rIns="91440" bIns="45720" rtlCol="0" anchor="t">
            <a:spAutoFit/>
          </a:bodyPr>
          <a:lstStyle/>
          <a:p>
            <a:r>
              <a:rPr lang="pt-BR" sz="1200" baseline="-25000" dirty="0">
                <a:solidFill>
                  <a:schemeClr val="tx1">
                    <a:lumMod val="75000"/>
                    <a:lumOff val="25000"/>
                  </a:schemeClr>
                </a:solidFill>
                <a:latin typeface="Calibri"/>
                <a:ea typeface="Calibri"/>
                <a:cs typeface="Calibri"/>
              </a:rPr>
              <a:t>Você</a:t>
            </a:r>
            <a:r>
              <a:rPr lang="pt-BR" sz="1200" baseline="-25000" dirty="0">
                <a:solidFill>
                  <a:schemeClr val="tx1">
                    <a:lumMod val="75000"/>
                    <a:lumOff val="25000"/>
                  </a:schemeClr>
                </a:solidFill>
                <a:ea typeface="+mn-lt"/>
                <a:cs typeface="+mn-lt"/>
              </a:rPr>
              <a:t> pode consultar a pontuação padronizada</a:t>
            </a:r>
            <a:r>
              <a:rPr lang="pt-BR" sz="1200" b="0" i="0" u="none" strike="noStrike" baseline="-25000" dirty="0">
                <a:solidFill>
                  <a:schemeClr val="tx1">
                    <a:lumMod val="75000"/>
                    <a:lumOff val="25000"/>
                  </a:schemeClr>
                </a:solidFill>
                <a:ea typeface="+mn-lt"/>
                <a:cs typeface="+mn-lt"/>
              </a:rPr>
              <a:t>, </a:t>
            </a:r>
            <a:r>
              <a:rPr lang="pt-BR" sz="1200" baseline="-25000" dirty="0">
                <a:solidFill>
                  <a:schemeClr val="tx1">
                    <a:lumMod val="75000"/>
                    <a:lumOff val="25000"/>
                  </a:schemeClr>
                </a:solidFill>
                <a:ea typeface="+mn-lt"/>
                <a:cs typeface="+mn-lt"/>
              </a:rPr>
              <a:t>o nível de desempenho e os descritores do seu aluno para avaliar o desempenho dele e verificar se é necessário algum apoio adicional</a:t>
            </a:r>
            <a:r>
              <a:rPr lang="pt-BR" sz="1200" b="0" i="0" u="none" strike="noStrike" baseline="-25000" dirty="0">
                <a:solidFill>
                  <a:schemeClr val="tx1">
                    <a:lumMod val="75000"/>
                    <a:lumOff val="25000"/>
                  </a:schemeClr>
                </a:solidFill>
                <a:ea typeface="+mn-lt"/>
                <a:cs typeface="+mn-lt"/>
              </a:rPr>
              <a:t>. </a:t>
            </a:r>
            <a:r>
              <a:rPr lang="pt-BR" sz="1200" baseline="-25000" dirty="0">
                <a:solidFill>
                  <a:schemeClr val="tx1">
                    <a:lumMod val="75000"/>
                    <a:lumOff val="25000"/>
                  </a:schemeClr>
                </a:solidFill>
                <a:ea typeface="+mn-lt"/>
                <a:cs typeface="+mn-lt"/>
              </a:rPr>
              <a:t>O professor do seu aluno pode ajudá-lo a interpretar esse relatório e a definir os próximos passos</a:t>
            </a:r>
            <a:r>
              <a:rPr lang="pt-BR" sz="1200" b="0" i="0" u="none" strike="noStrike" baseline="-25000" dirty="0">
                <a:solidFill>
                  <a:schemeClr val="tx1">
                    <a:lumMod val="75000"/>
                    <a:lumOff val="25000"/>
                  </a:schemeClr>
                </a:solidFill>
                <a:ea typeface="+mn-lt"/>
                <a:cs typeface="+mn-lt"/>
              </a:rPr>
              <a:t>.</a:t>
            </a:r>
            <a:endParaRPr lang="pt-BR" sz="1200" dirty="0">
              <a:solidFill>
                <a:schemeClr val="tx1">
                  <a:lumMod val="75000"/>
                  <a:lumOff val="25000"/>
                </a:schemeClr>
              </a:solidFill>
              <a:ea typeface="+mn-lt"/>
              <a:cs typeface="+mn-lt"/>
            </a:endParaRPr>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700" dirty="0">
              <a:solidFill>
                <a:schemeClr val="bg1"/>
              </a:solidFill>
              <a:latin typeface="Calibri"/>
              <a:ea typeface="Calibri"/>
              <a:cs typeface="Calibri"/>
            </a:endParaRPr>
          </a:p>
          <a:p>
            <a:pPr algn="ctr"/>
            <a:r>
              <a:rPr lang="en-US" sz="1700" dirty="0">
                <a:solidFill>
                  <a:schemeClr val="bg1"/>
                </a:solidFill>
                <a:latin typeface="Calibri"/>
                <a:ea typeface="Calibri"/>
                <a:cs typeface="Calibri"/>
              </a:rPr>
              <a:t>Aqui </a:t>
            </a:r>
            <a:r>
              <a:rPr lang="en-US" sz="1700" dirty="0" err="1">
                <a:solidFill>
                  <a:schemeClr val="bg1"/>
                </a:solidFill>
                <a:latin typeface="Calibri"/>
                <a:ea typeface="Calibri"/>
                <a:cs typeface="Calibri"/>
              </a:rPr>
              <a:t>você</a:t>
            </a:r>
            <a:r>
              <a:rPr lang="en-US" sz="1700" dirty="0">
                <a:solidFill>
                  <a:schemeClr val="bg1"/>
                </a:solidFill>
                <a:latin typeface="Calibri"/>
                <a:ea typeface="Calibri"/>
                <a:cs typeface="Calibri"/>
              </a:rPr>
              <a:t> </a:t>
            </a:r>
            <a:r>
              <a:rPr lang="en-US" sz="1700" dirty="0" err="1">
                <a:solidFill>
                  <a:schemeClr val="bg1"/>
                </a:solidFill>
                <a:latin typeface="Calibri"/>
                <a:ea typeface="Calibri"/>
                <a:cs typeface="Calibri"/>
              </a:rPr>
              <a:t>pode</a:t>
            </a:r>
            <a:r>
              <a:rPr lang="en-US" sz="1700" dirty="0">
                <a:solidFill>
                  <a:schemeClr val="bg1"/>
                </a:solidFill>
                <a:latin typeface="Calibri"/>
                <a:ea typeface="Calibri"/>
                <a:cs typeface="Calibri"/>
              </a:rPr>
              <a:t> </a:t>
            </a:r>
            <a:r>
              <a:rPr lang="en-US" sz="1700" dirty="0" err="1">
                <a:solidFill>
                  <a:schemeClr val="bg1"/>
                </a:solidFill>
                <a:latin typeface="Calibri"/>
                <a:ea typeface="Calibri"/>
                <a:cs typeface="Calibri"/>
              </a:rPr>
              <a:t>ver</a:t>
            </a:r>
            <a:r>
              <a:rPr lang="en-US" sz="1700" dirty="0">
                <a:solidFill>
                  <a:schemeClr val="bg1"/>
                </a:solidFill>
                <a:latin typeface="Calibri"/>
                <a:ea typeface="Calibri"/>
                <a:cs typeface="Calibri"/>
              </a:rPr>
              <a:t> a </a:t>
            </a:r>
            <a:r>
              <a:rPr lang="en-US" sz="1700" dirty="0" err="1">
                <a:solidFill>
                  <a:schemeClr val="bg1"/>
                </a:solidFill>
                <a:latin typeface="Calibri"/>
                <a:ea typeface="Calibri"/>
                <a:cs typeface="Calibri"/>
              </a:rPr>
              <a:t>pontuação</a:t>
            </a:r>
            <a:r>
              <a:rPr lang="en-US" sz="1700" dirty="0">
                <a:solidFill>
                  <a:schemeClr val="bg1"/>
                </a:solidFill>
                <a:latin typeface="Calibri"/>
                <a:ea typeface="Calibri"/>
                <a:cs typeface="Calibri"/>
              </a:rPr>
              <a:t> e o </a:t>
            </a:r>
            <a:r>
              <a:rPr lang="en-US" sz="1700" dirty="0" err="1">
                <a:solidFill>
                  <a:schemeClr val="bg1"/>
                </a:solidFill>
                <a:latin typeface="Calibri"/>
                <a:ea typeface="Calibri"/>
                <a:cs typeface="Calibri"/>
              </a:rPr>
              <a:t>nível</a:t>
            </a:r>
            <a:r>
              <a:rPr lang="en-US" sz="1700" dirty="0">
                <a:solidFill>
                  <a:schemeClr val="bg1"/>
                </a:solidFill>
                <a:latin typeface="Calibri"/>
                <a:ea typeface="Calibri"/>
                <a:cs typeface="Calibri"/>
              </a:rPr>
              <a:t> de </a:t>
            </a:r>
            <a:r>
              <a:rPr lang="en-US" sz="1700" dirty="0" err="1">
                <a:solidFill>
                  <a:schemeClr val="bg1"/>
                </a:solidFill>
                <a:latin typeface="Calibri"/>
                <a:ea typeface="Calibri"/>
                <a:cs typeface="Calibri"/>
              </a:rPr>
              <a:t>desempenho</a:t>
            </a:r>
            <a:r>
              <a:rPr lang="en-US" sz="1700" dirty="0">
                <a:solidFill>
                  <a:schemeClr val="bg1"/>
                </a:solidFill>
                <a:latin typeface="Calibri"/>
                <a:ea typeface="Calibri"/>
                <a:cs typeface="Calibri"/>
              </a:rPr>
              <a:t> do </a:t>
            </a:r>
            <a:r>
              <a:rPr lang="en-US" sz="1700" dirty="0" err="1">
                <a:solidFill>
                  <a:schemeClr val="bg1"/>
                </a:solidFill>
                <a:latin typeface="Calibri"/>
                <a:ea typeface="Calibri"/>
                <a:cs typeface="Calibri"/>
              </a:rPr>
              <a:t>seu</a:t>
            </a:r>
            <a:r>
              <a:rPr lang="en-US" sz="1700" dirty="0">
                <a:solidFill>
                  <a:schemeClr val="bg1"/>
                </a:solidFill>
                <a:latin typeface="Calibri"/>
                <a:ea typeface="Calibri"/>
                <a:cs typeface="Calibri"/>
              </a:rPr>
              <a:t> </a:t>
            </a:r>
            <a:r>
              <a:rPr lang="en-US" sz="1700" dirty="0" err="1">
                <a:solidFill>
                  <a:schemeClr val="bg1"/>
                </a:solidFill>
                <a:latin typeface="Calibri"/>
                <a:ea typeface="Calibri"/>
                <a:cs typeface="Calibri"/>
              </a:rPr>
              <a:t>filho</a:t>
            </a:r>
            <a:r>
              <a:rPr lang="en-US" sz="1700" dirty="0">
                <a:solidFill>
                  <a:schemeClr val="bg1"/>
                </a:solidFill>
                <a:latin typeface="Calibri"/>
                <a:ea typeface="Calibri"/>
                <a:cs typeface="Calibri"/>
              </a:rPr>
              <a:t>, </a:t>
            </a:r>
            <a:r>
              <a:rPr lang="en-US" sz="1700" dirty="0" err="1">
                <a:solidFill>
                  <a:schemeClr val="bg1"/>
                </a:solidFill>
                <a:latin typeface="Calibri"/>
                <a:ea typeface="Calibri"/>
                <a:cs typeface="Calibri"/>
              </a:rPr>
              <a:t>que</a:t>
            </a:r>
            <a:r>
              <a:rPr lang="en-US" sz="1700" dirty="0">
                <a:solidFill>
                  <a:schemeClr val="bg1"/>
                </a:solidFill>
                <a:latin typeface="Calibri"/>
                <a:ea typeface="Calibri"/>
                <a:cs typeface="Calibri"/>
              </a:rPr>
              <a:t> </a:t>
            </a:r>
            <a:r>
              <a:rPr lang="en-US" sz="1700" dirty="0" err="1">
                <a:solidFill>
                  <a:schemeClr val="bg1"/>
                </a:solidFill>
                <a:latin typeface="Calibri"/>
                <a:ea typeface="Calibri"/>
                <a:cs typeface="Calibri"/>
              </a:rPr>
              <a:t>mostram</a:t>
            </a:r>
            <a:r>
              <a:rPr lang="en-US" sz="1700" dirty="0">
                <a:solidFill>
                  <a:schemeClr val="bg1"/>
                </a:solidFill>
                <a:latin typeface="Calibri"/>
                <a:ea typeface="Calibri"/>
                <a:cs typeface="Calibri"/>
              </a:rPr>
              <a:t> </a:t>
            </a:r>
            <a:r>
              <a:rPr lang="en-US" sz="1700" dirty="0" err="1">
                <a:solidFill>
                  <a:schemeClr val="bg1"/>
                </a:solidFill>
                <a:latin typeface="Calibri"/>
                <a:ea typeface="Calibri"/>
                <a:cs typeface="Calibri"/>
              </a:rPr>
              <a:t>como</a:t>
            </a:r>
            <a:r>
              <a:rPr lang="en-US" sz="1700" dirty="0">
                <a:solidFill>
                  <a:schemeClr val="bg1"/>
                </a:solidFill>
                <a:latin typeface="Calibri"/>
                <a:ea typeface="Calibri"/>
                <a:cs typeface="Calibri"/>
              </a:rPr>
              <a:t> </a:t>
            </a:r>
            <a:r>
              <a:rPr lang="en-US" sz="1700" dirty="0" err="1">
                <a:solidFill>
                  <a:schemeClr val="bg1"/>
                </a:solidFill>
                <a:latin typeface="Calibri"/>
                <a:ea typeface="Calibri"/>
                <a:cs typeface="Calibri"/>
              </a:rPr>
              <a:t>ele</a:t>
            </a:r>
            <a:r>
              <a:rPr lang="en-US" sz="1700" dirty="0">
                <a:solidFill>
                  <a:schemeClr val="bg1"/>
                </a:solidFill>
                <a:latin typeface="Calibri"/>
                <a:ea typeface="Calibri"/>
                <a:cs typeface="Calibri"/>
              </a:rPr>
              <a:t> se </a:t>
            </a:r>
            <a:r>
              <a:rPr lang="en-US" sz="1700" dirty="0" err="1">
                <a:solidFill>
                  <a:schemeClr val="bg1"/>
                </a:solidFill>
                <a:latin typeface="Calibri"/>
                <a:ea typeface="Calibri"/>
                <a:cs typeface="Calibri"/>
              </a:rPr>
              <a:t>saiu</a:t>
            </a:r>
            <a:r>
              <a:rPr lang="en-US" sz="1700" dirty="0">
                <a:solidFill>
                  <a:schemeClr val="bg1"/>
                </a:solidFill>
                <a:latin typeface="Calibri"/>
                <a:ea typeface="Calibri"/>
                <a:cs typeface="Calibri"/>
              </a:rPr>
              <a:t> no teste. </a:t>
            </a:r>
            <a:r>
              <a:rPr lang="en-US" sz="1700" dirty="0">
                <a:latin typeface="Calibri"/>
                <a:ea typeface="Calibri"/>
                <a:cs typeface="Calibri"/>
              </a:rPr>
              <a:t>Neste </a:t>
            </a:r>
            <a:r>
              <a:rPr lang="en-US" sz="1700" dirty="0" err="1">
                <a:latin typeface="Calibri"/>
                <a:ea typeface="Calibri"/>
                <a:cs typeface="Calibri"/>
              </a:rPr>
              <a:t>exemplo</a:t>
            </a:r>
            <a:r>
              <a:rPr lang="en-US" sz="1700" dirty="0">
                <a:latin typeface="Calibri"/>
                <a:ea typeface="Calibri"/>
                <a:cs typeface="Calibri"/>
              </a:rPr>
              <a:t>, a </a:t>
            </a:r>
            <a:r>
              <a:rPr lang="en-US" sz="1700" dirty="0" err="1">
                <a:latin typeface="Calibri"/>
                <a:ea typeface="Calibri"/>
                <a:cs typeface="Calibri"/>
              </a:rPr>
              <a:t>pontuação</a:t>
            </a:r>
            <a:r>
              <a:rPr lang="en-US" sz="1700" dirty="0">
                <a:latin typeface="Calibri"/>
                <a:ea typeface="Calibri"/>
                <a:cs typeface="Calibri"/>
              </a:rPr>
              <a:t> do </a:t>
            </a:r>
            <a:r>
              <a:rPr lang="en-US" sz="1700" dirty="0" err="1">
                <a:latin typeface="Calibri"/>
                <a:ea typeface="Calibri"/>
                <a:cs typeface="Calibri"/>
              </a:rPr>
              <a:t>aluno</a:t>
            </a:r>
            <a:r>
              <a:rPr lang="en-US" sz="1700" dirty="0">
                <a:latin typeface="Calibri"/>
                <a:ea typeface="Calibri"/>
                <a:cs typeface="Calibri"/>
              </a:rPr>
              <a:t> </a:t>
            </a:r>
            <a:r>
              <a:rPr lang="en-US" sz="1700" dirty="0" err="1">
                <a:latin typeface="Calibri"/>
                <a:ea typeface="Calibri"/>
                <a:cs typeface="Calibri"/>
              </a:rPr>
              <a:t>foi</a:t>
            </a:r>
            <a:r>
              <a:rPr lang="en-US" sz="1700" dirty="0">
                <a:latin typeface="Calibri"/>
                <a:ea typeface="Calibri"/>
                <a:cs typeface="Calibri"/>
              </a:rPr>
              <a:t> 524, o </a:t>
            </a:r>
            <a:r>
              <a:rPr lang="en-US" sz="1700" dirty="0" err="1">
                <a:latin typeface="Calibri"/>
                <a:ea typeface="Calibri"/>
                <a:cs typeface="Calibri"/>
              </a:rPr>
              <a:t>que</a:t>
            </a:r>
            <a:r>
              <a:rPr lang="en-US" sz="1700" dirty="0">
                <a:latin typeface="Calibri"/>
                <a:ea typeface="Calibri"/>
                <a:cs typeface="Calibri"/>
              </a:rPr>
              <a:t> </a:t>
            </a:r>
            <a:r>
              <a:rPr lang="en-US" sz="1700" dirty="0" err="1">
                <a:latin typeface="Calibri"/>
                <a:ea typeface="Calibri"/>
                <a:cs typeface="Calibri"/>
              </a:rPr>
              <a:t>corresponde</a:t>
            </a:r>
            <a:r>
              <a:rPr lang="en-US" sz="1700" dirty="0">
                <a:latin typeface="Calibri"/>
                <a:ea typeface="Calibri"/>
                <a:cs typeface="Calibri"/>
              </a:rPr>
              <a:t> </a:t>
            </a:r>
            <a:r>
              <a:rPr lang="en-US" sz="1700" dirty="0" err="1">
                <a:latin typeface="Calibri"/>
                <a:ea typeface="Calibri"/>
                <a:cs typeface="Calibri"/>
              </a:rPr>
              <a:t>ao</a:t>
            </a:r>
            <a:r>
              <a:rPr lang="en-US" sz="1700" dirty="0">
                <a:latin typeface="Calibri"/>
                <a:ea typeface="Calibri"/>
                <a:cs typeface="Calibri"/>
              </a:rPr>
              <a:t> </a:t>
            </a:r>
            <a:r>
              <a:rPr lang="en-US" sz="1700" dirty="0" err="1">
                <a:latin typeface="Calibri"/>
                <a:ea typeface="Calibri"/>
                <a:cs typeface="Calibri"/>
              </a:rPr>
              <a:t>nível</a:t>
            </a:r>
            <a:r>
              <a:rPr lang="en-US" sz="1700" dirty="0">
                <a:latin typeface="Calibri"/>
                <a:ea typeface="Calibri"/>
                <a:cs typeface="Calibri"/>
              </a:rPr>
              <a:t> Cumpre as </a:t>
            </a:r>
            <a:r>
              <a:rPr lang="en-US" sz="1700" dirty="0" err="1">
                <a:latin typeface="Calibri"/>
                <a:ea typeface="Calibri"/>
                <a:cs typeface="Calibri"/>
              </a:rPr>
              <a:t>Expectativas</a:t>
            </a:r>
            <a:endParaRPr lang="pt-BR" dirty="0" err="1">
              <a:ea typeface="Calibri"/>
              <a:cs typeface="Calibri"/>
            </a:endParaRPr>
          </a:p>
          <a:p>
            <a:pPr algn="ctr"/>
            <a:endParaRPr lang="en-US" dirty="0">
              <a:solidFill>
                <a:schemeClr val="bg1"/>
              </a:solidFill>
              <a:latin typeface="Aptos" panose="020B0004020202020204" pitchFamily="34" charset="0"/>
            </a:endParaRP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88545" y="2945802"/>
            <a:ext cx="1257300" cy="216982"/>
          </a:xfrm>
          <a:prstGeom prst="rect">
            <a:avLst/>
          </a:prstGeom>
          <a:noFill/>
          <a:ln>
            <a:noFill/>
          </a:ln>
        </p:spPr>
        <p:txBody>
          <a:bodyPr wrap="square" lIns="91440" tIns="45720" rIns="91440" bIns="45720" rtlCol="0" anchor="t">
            <a:spAutoFit/>
          </a:bodyPr>
          <a:lstStyle/>
          <a:p>
            <a:pPr algn="ctr">
              <a:lnSpc>
                <a:spcPct val="90000"/>
              </a:lnSpc>
            </a:pPr>
            <a:r>
              <a:rPr lang="pt-BR" sz="900" baseline="-25000">
                <a:solidFill>
                  <a:srgbClr val="000000"/>
                </a:solidFill>
                <a:ea typeface="+mn-lt"/>
                <a:cs typeface="+mn-lt"/>
              </a:rPr>
              <a:t>Não atendendo às expectativas</a:t>
            </a:r>
            <a:endParaRPr lang="pt-B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855482" y="2964849"/>
            <a:ext cx="1257300" cy="189283"/>
          </a:xfrm>
          <a:prstGeom prst="rect">
            <a:avLst/>
          </a:prstGeom>
          <a:noFill/>
          <a:ln>
            <a:noFill/>
          </a:ln>
        </p:spPr>
        <p:txBody>
          <a:bodyPr wrap="square" lIns="91440" tIns="45720" rIns="91440" bIns="45720" rtlCol="0" anchor="t">
            <a:spAutoFit/>
          </a:bodyPr>
          <a:lstStyle/>
          <a:p>
            <a:pPr algn="ctr">
              <a:lnSpc>
                <a:spcPct val="90000"/>
              </a:lnSpc>
            </a:pPr>
            <a:r>
              <a:rPr lang="pt-BR" sz="700" baseline="-25000" dirty="0">
                <a:solidFill>
                  <a:srgbClr val="000000"/>
                </a:solidFill>
                <a:ea typeface="+mn-lt"/>
                <a:cs typeface="+mn-lt"/>
              </a:rPr>
              <a:t>Atendendo parcialmente às expectativas</a:t>
            </a:r>
            <a:endParaRPr lang="pt-BR" sz="1600" dirty="0"/>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084685" y="2943743"/>
            <a:ext cx="1257300" cy="216982"/>
          </a:xfrm>
          <a:prstGeom prst="rect">
            <a:avLst/>
          </a:prstGeom>
          <a:noFill/>
          <a:ln>
            <a:noFill/>
          </a:ln>
        </p:spPr>
        <p:txBody>
          <a:bodyPr wrap="square" lIns="91440" tIns="45720" rIns="91440" bIns="45720" rtlCol="0" anchor="t">
            <a:spAutoFit/>
          </a:bodyPr>
          <a:lstStyle/>
          <a:p>
            <a:pPr algn="ctr">
              <a:lnSpc>
                <a:spcPct val="90000"/>
              </a:lnSpc>
            </a:pPr>
            <a:r>
              <a:rPr lang="pt-BR" sz="900" baseline="-25000">
                <a:solidFill>
                  <a:srgbClr val="000000"/>
                </a:solidFill>
                <a:ea typeface="+mn-lt"/>
                <a:cs typeface="+mn-lt"/>
              </a:rPr>
              <a:t>Atendendo às expectativas</a:t>
            </a:r>
            <a:endParaRPr lang="pt-B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388727" y="2987286"/>
            <a:ext cx="1257300" cy="216982"/>
          </a:xfrm>
          <a:prstGeom prst="rect">
            <a:avLst/>
          </a:prstGeom>
          <a:noFill/>
          <a:ln>
            <a:noFill/>
          </a:ln>
        </p:spPr>
        <p:txBody>
          <a:bodyPr wrap="square" lIns="91440" tIns="45720" rIns="91440" bIns="45720" rtlCol="0" anchor="t">
            <a:spAutoFit/>
          </a:bodyPr>
          <a:lstStyle/>
          <a:p>
            <a:pPr algn="ctr">
              <a:lnSpc>
                <a:spcPct val="90000"/>
              </a:lnSpc>
            </a:pPr>
            <a:r>
              <a:rPr lang="pt-BR" sz="900" baseline="-25000">
                <a:solidFill>
                  <a:srgbClr val="000000"/>
                </a:solidFill>
                <a:ea typeface="+mn-lt"/>
                <a:cs typeface="+mn-lt"/>
              </a:rPr>
              <a:t>Superando expectativas</a:t>
            </a:r>
            <a:endParaRPr lang="pt-B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9277DBC-2A5E-4A65-E831-66AFE886CD51}"/>
              </a:ext>
            </a:extLst>
          </p:cNvPr>
          <p:cNvSpPr txBox="1"/>
          <p:nvPr/>
        </p:nvSpPr>
        <p:spPr>
          <a:xfrm>
            <a:off x="5636258" y="3160570"/>
            <a:ext cx="1095955" cy="253916"/>
          </a:xfrm>
          <a:prstGeom prst="rect">
            <a:avLst/>
          </a:prstGeom>
          <a:noFill/>
          <a:ln>
            <a:noFill/>
          </a:ln>
        </p:spPr>
        <p:txBody>
          <a:bodyPr wrap="square" lIns="91440" tIns="45720" rIns="91440" bIns="45720" rtlCol="0" anchor="t">
            <a:spAutoFit/>
          </a:bodyPr>
          <a:lstStyle/>
          <a:p>
            <a:r>
              <a:rPr lang="pt-BR" sz="1050" baseline="-25000">
                <a:solidFill>
                  <a:schemeClr val="bg2">
                    <a:lumMod val="25000"/>
                  </a:schemeClr>
                </a:solidFill>
                <a:ea typeface="+mn-lt"/>
                <a:cs typeface="+mn-lt"/>
              </a:rPr>
              <a:t>Pontuação Escalonada</a:t>
            </a:r>
            <a:endParaRPr lang="pt-BR">
              <a:solidFill>
                <a:schemeClr val="bg2">
                  <a:lumMod val="25000"/>
                </a:schemeClr>
              </a:solidFill>
            </a:endParaRPr>
          </a:p>
        </p:txBody>
      </p:sp>
      <p:sp>
        <p:nvSpPr>
          <p:cNvPr id="21" name="TextBox 20">
            <a:extLst>
              <a:ext uri="{FF2B5EF4-FFF2-40B4-BE49-F238E27FC236}">
                <a16:creationId xmlns:a16="http://schemas.microsoft.com/office/drawing/2014/main" id="{A9F35D69-39B2-BC33-D357-E8C978F49149}"/>
              </a:ext>
            </a:extLst>
          </p:cNvPr>
          <p:cNvSpPr txBox="1"/>
          <p:nvPr/>
        </p:nvSpPr>
        <p:spPr>
          <a:xfrm>
            <a:off x="3525393" y="3335517"/>
            <a:ext cx="5120634" cy="230832"/>
          </a:xfrm>
          <a:prstGeom prst="rect">
            <a:avLst/>
          </a:prstGeom>
          <a:noFill/>
          <a:ln>
            <a:noFill/>
          </a:ln>
        </p:spPr>
        <p:txBody>
          <a:bodyPr wrap="square" lIns="91440" tIns="45720" rIns="91440" bIns="45720" rtlCol="0" anchor="t">
            <a:spAutoFit/>
          </a:bodyPr>
          <a:lstStyle/>
          <a:p>
            <a:r>
              <a:rPr lang="en-US" sz="900" b="1" i="0" u="none" strike="noStrike" baseline="-25000" dirty="0">
                <a:solidFill>
                  <a:schemeClr val="bg2">
                    <a:lumMod val="25000"/>
                  </a:schemeClr>
                </a:solidFill>
                <a:latin typeface="Arial"/>
                <a:cs typeface="Arial"/>
              </a:rPr>
              <a:t>• </a:t>
            </a:r>
            <a:r>
              <a:rPr lang="pt-BR" sz="900" baseline="-25000">
                <a:solidFill>
                  <a:schemeClr val="bg2">
                    <a:lumMod val="25000"/>
                  </a:schemeClr>
                </a:solidFill>
                <a:ea typeface="+mn-lt"/>
                <a:cs typeface="+mn-lt"/>
              </a:rPr>
              <a:t>A barra preta </a:t>
            </a:r>
            <a:r>
              <a:rPr lang="pt-BR" sz="900" i="0" u="none" strike="noStrike" baseline="-25000">
                <a:solidFill>
                  <a:schemeClr val="bg2">
                    <a:lumMod val="25000"/>
                  </a:schemeClr>
                </a:solidFill>
                <a:ea typeface="+mn-lt"/>
                <a:cs typeface="+mn-lt"/>
              </a:rPr>
              <a:t>horizontal </a:t>
            </a:r>
            <a:r>
              <a:rPr lang="pt-BR" sz="900" baseline="-25000">
                <a:solidFill>
                  <a:schemeClr val="bg2">
                    <a:lumMod val="25000"/>
                  </a:schemeClr>
                </a:solidFill>
                <a:ea typeface="+mn-lt"/>
                <a:cs typeface="+mn-lt"/>
              </a:rPr>
              <a:t>no gráfico acima mostra a faixa de pontuações prováveis que seu aluno obteria caso realizasse o teste várias vezes</a:t>
            </a:r>
            <a:r>
              <a:rPr lang="pt-BR" sz="900" i="0" u="none" strike="noStrike" baseline="-25000">
                <a:solidFill>
                  <a:schemeClr val="bg2">
                    <a:lumMod val="25000"/>
                  </a:schemeClr>
                </a:solidFill>
                <a:ea typeface="+mn-lt"/>
                <a:cs typeface="+mn-lt"/>
              </a:rPr>
              <a:t>.</a:t>
            </a:r>
            <a:endParaRPr lang="pt-BR" sz="2000" i="0" u="none" strike="noStrike" baseline="0">
              <a:solidFill>
                <a:schemeClr val="bg2">
                  <a:lumMod val="25000"/>
                </a:schemeClr>
              </a:solidFill>
              <a:ea typeface="+mn-lt"/>
              <a:cs typeface="+mn-lt"/>
            </a:endParaRPr>
          </a:p>
        </p:txBody>
      </p:sp>
      <p:sp>
        <p:nvSpPr>
          <p:cNvPr id="26" name="TextBox 25">
            <a:extLst>
              <a:ext uri="{FF2B5EF4-FFF2-40B4-BE49-F238E27FC236}">
                <a16:creationId xmlns:a16="http://schemas.microsoft.com/office/drawing/2014/main" id="{4A97D5EA-5403-5C44-F5A5-B5A01977DCAA}"/>
              </a:ext>
            </a:extLst>
          </p:cNvPr>
          <p:cNvSpPr txBox="1"/>
          <p:nvPr/>
        </p:nvSpPr>
        <p:spPr>
          <a:xfrm>
            <a:off x="3434082" y="3558091"/>
            <a:ext cx="1598605" cy="369332"/>
          </a:xfrm>
          <a:prstGeom prst="rect">
            <a:avLst/>
          </a:prstGeom>
          <a:solidFill>
            <a:srgbClr val="F9F9F9"/>
          </a:solidFill>
          <a:ln>
            <a:noFill/>
          </a:ln>
        </p:spPr>
        <p:txBody>
          <a:bodyPr wrap="square" lIns="91440" tIns="45720" rIns="91440" bIns="45720" rtlCol="0" anchor="t">
            <a:spAutoFit/>
          </a:bodyPr>
          <a:lstStyle/>
          <a:p>
            <a:r>
              <a:rPr lang="en-US" baseline="-25000" dirty="0" err="1">
                <a:solidFill>
                  <a:srgbClr val="000000"/>
                </a:solidFill>
                <a:ea typeface="+mn-lt"/>
                <a:cs typeface="+mn-lt"/>
              </a:rPr>
              <a:t>Nível</a:t>
            </a:r>
            <a:r>
              <a:rPr lang="en-US" baseline="-25000" dirty="0">
                <a:solidFill>
                  <a:srgbClr val="000000"/>
                </a:solidFill>
                <a:ea typeface="+mn-lt"/>
                <a:cs typeface="+mn-lt"/>
              </a:rPr>
              <a:t> de </a:t>
            </a:r>
            <a:r>
              <a:rPr lang="en-US" baseline="-25000" dirty="0" err="1">
                <a:solidFill>
                  <a:srgbClr val="000000"/>
                </a:solidFill>
                <a:ea typeface="+mn-lt"/>
                <a:cs typeface="+mn-lt"/>
              </a:rPr>
              <a:t>Desempenho</a:t>
            </a:r>
            <a:endParaRPr lang="pt-BR" dirty="0" err="1"/>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6" y="3594568"/>
            <a:ext cx="1046607" cy="249299"/>
          </a:xfrm>
          <a:prstGeom prst="rect">
            <a:avLst/>
          </a:prstGeom>
          <a:solidFill>
            <a:srgbClr val="F9F9F9"/>
          </a:solidFill>
          <a:ln>
            <a:noFill/>
          </a:ln>
        </p:spPr>
        <p:txBody>
          <a:bodyPr wrap="square" lIns="91440" tIns="45720" rIns="91440" bIns="45720" rtlCol="0" anchor="t">
            <a:spAutoFit/>
          </a:bodyPr>
          <a:lstStyle/>
          <a:p>
            <a:pPr>
              <a:lnSpc>
                <a:spcPct val="90000"/>
              </a:lnSpc>
            </a:pPr>
            <a:r>
              <a:rPr lang="en-US" sz="1700" baseline="-25000" dirty="0" err="1">
                <a:solidFill>
                  <a:srgbClr val="000000"/>
                </a:solidFill>
                <a:latin typeface="Arial"/>
                <a:cs typeface="Arial"/>
              </a:rPr>
              <a:t>Descrição</a:t>
            </a:r>
            <a:endParaRPr lang="en-US" sz="1700" b="0" i="0" u="none" strike="noStrike" baseline="-25000" dirty="0" err="1">
              <a:solidFill>
                <a:srgbClr val="000000"/>
              </a:solidFill>
              <a:latin typeface="Arial"/>
              <a:cs typeface="Arial"/>
            </a:endParaRP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4030066"/>
            <a:ext cx="1918968" cy="313932"/>
          </a:xfrm>
          <a:prstGeom prst="rect">
            <a:avLst/>
          </a:prstGeom>
          <a:solidFill>
            <a:srgbClr val="F9F9F9"/>
          </a:solidFill>
          <a:ln>
            <a:noFill/>
          </a:ln>
        </p:spPr>
        <p:txBody>
          <a:bodyPr wrap="square" lIns="91440" tIns="45720" rIns="91440" bIns="45720" rtlCol="0" anchor="ctr" anchorCtr="0">
            <a:spAutoFit/>
          </a:bodyPr>
          <a:lstStyle/>
          <a:p>
            <a:pPr>
              <a:lnSpc>
                <a:spcPct val="90000"/>
              </a:lnSpc>
            </a:pPr>
            <a:r>
              <a:rPr lang="en-US" sz="1600" baseline="-25000" dirty="0" err="1">
                <a:ea typeface="+mn-lt"/>
                <a:cs typeface="+mn-lt"/>
              </a:rPr>
              <a:t>Superando</a:t>
            </a:r>
            <a:r>
              <a:rPr lang="en-US" sz="1600" baseline="-25000" dirty="0">
                <a:ea typeface="+mn-lt"/>
                <a:cs typeface="+mn-lt"/>
              </a:rPr>
              <a:t> </a:t>
            </a:r>
            <a:r>
              <a:rPr lang="en-US" sz="1600" baseline="-25000" dirty="0" err="1">
                <a:ea typeface="+mn-lt"/>
                <a:cs typeface="+mn-lt"/>
              </a:rPr>
              <a:t>expectativas</a:t>
            </a:r>
            <a:endParaRPr lang="pt-BR" dirty="0" err="1"/>
          </a:p>
        </p:txBody>
      </p:sp>
      <p:sp>
        <p:nvSpPr>
          <p:cNvPr id="32" name="TextBox 31">
            <a:extLst>
              <a:ext uri="{FF2B5EF4-FFF2-40B4-BE49-F238E27FC236}">
                <a16:creationId xmlns:a16="http://schemas.microsoft.com/office/drawing/2014/main" id="{4DA137B9-1EC0-A9DD-CB75-7327C1DAC11C}"/>
              </a:ext>
            </a:extLst>
          </p:cNvPr>
          <p:cNvSpPr txBox="1"/>
          <p:nvPr/>
        </p:nvSpPr>
        <p:spPr>
          <a:xfrm>
            <a:off x="5509195" y="4064000"/>
            <a:ext cx="3056954" cy="307777"/>
          </a:xfrm>
          <a:prstGeom prst="rect">
            <a:avLst/>
          </a:prstGeom>
          <a:solidFill>
            <a:srgbClr val="F9F9F9"/>
          </a:solidFill>
        </p:spPr>
        <p:txBody>
          <a:bodyPr wrap="square" lIns="91440" tIns="45720" rIns="91440" bIns="45720" rtlCol="0" anchor="t">
            <a:spAutoFit/>
          </a:bodyPr>
          <a:lstStyle/>
          <a:p>
            <a:r>
              <a:rPr lang="en-US" sz="700" dirty="0">
                <a:solidFill>
                  <a:schemeClr val="tx1">
                    <a:lumMod val="85000"/>
                    <a:lumOff val="15000"/>
                  </a:schemeClr>
                </a:solidFill>
                <a:ea typeface="+mn-lt"/>
                <a:cs typeface="+mn-lt"/>
              </a:rPr>
              <a:t>Um </a:t>
            </a:r>
            <a:r>
              <a:rPr lang="en-US" sz="700" dirty="0" err="1">
                <a:solidFill>
                  <a:schemeClr val="tx1">
                    <a:lumMod val="85000"/>
                    <a:lumOff val="15000"/>
                  </a:schemeClr>
                </a:solidFill>
                <a:ea typeface="+mn-lt"/>
                <a:cs typeface="+mn-lt"/>
              </a:rPr>
              <a:t>aluno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que</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obteve</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desempenho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nesse</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nível</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superou</a:t>
            </a:r>
            <a:r>
              <a:rPr lang="en-US" sz="700" dirty="0">
                <a:solidFill>
                  <a:schemeClr val="tx1">
                    <a:lumMod val="85000"/>
                    <a:lumOff val="15000"/>
                  </a:schemeClr>
                </a:solidFill>
                <a:ea typeface="+mn-lt"/>
                <a:cs typeface="+mn-lt"/>
              </a:rPr>
              <a:t> as </a:t>
            </a:r>
            <a:r>
              <a:rPr lang="en-US" sz="700" dirty="0" err="1">
                <a:solidFill>
                  <a:schemeClr val="tx1">
                    <a:lumMod val="85000"/>
                    <a:lumOff val="15000"/>
                  </a:schemeClr>
                </a:solidFill>
                <a:ea typeface="+mn-lt"/>
                <a:cs typeface="+mn-lt"/>
              </a:rPr>
              <a:t>expectativas</a:t>
            </a:r>
            <a:r>
              <a:rPr lang="en-US" sz="700" dirty="0">
                <a:solidFill>
                  <a:schemeClr val="tx1">
                    <a:lumMod val="85000"/>
                    <a:lumOff val="15000"/>
                  </a:schemeClr>
                </a:solidFill>
                <a:ea typeface="+mn-lt"/>
                <a:cs typeface="+mn-lt"/>
              </a:rPr>
              <a:t> para a </a:t>
            </a:r>
            <a:r>
              <a:rPr lang="en-US" sz="700" dirty="0" err="1">
                <a:solidFill>
                  <a:schemeClr val="tx1">
                    <a:lumMod val="85000"/>
                    <a:lumOff val="15000"/>
                  </a:schemeClr>
                </a:solidFill>
                <a:ea typeface="+mn-lt"/>
                <a:cs typeface="+mn-lt"/>
              </a:rPr>
              <a:t>sua</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série</a:t>
            </a:r>
            <a:r>
              <a:rPr lang="en-US" sz="700" dirty="0">
                <a:solidFill>
                  <a:schemeClr val="tx1">
                    <a:lumMod val="85000"/>
                    <a:lumOff val="15000"/>
                  </a:schemeClr>
                </a:solidFill>
                <a:ea typeface="+mn-lt"/>
                <a:cs typeface="+mn-lt"/>
              </a:rPr>
              <a:t> escolar, </a:t>
            </a:r>
            <a:r>
              <a:rPr lang="en-US" sz="700" dirty="0" err="1">
                <a:solidFill>
                  <a:schemeClr val="tx1">
                    <a:lumMod val="85000"/>
                    <a:lumOff val="15000"/>
                  </a:schemeClr>
                </a:solidFill>
                <a:ea typeface="+mn-lt"/>
                <a:cs typeface="+mn-lt"/>
              </a:rPr>
              <a:t>demonstrando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domínio</a:t>
            </a:r>
            <a:r>
              <a:rPr lang="en-US" sz="700" dirty="0">
                <a:solidFill>
                  <a:schemeClr val="tx1">
                    <a:lumMod val="85000"/>
                    <a:lumOff val="15000"/>
                  </a:schemeClr>
                </a:solidFill>
                <a:ea typeface="+mn-lt"/>
                <a:cs typeface="+mn-lt"/>
              </a:rPr>
              <a:t> do </a:t>
            </a:r>
            <a:r>
              <a:rPr lang="en-US" sz="700" dirty="0" err="1">
                <a:solidFill>
                  <a:schemeClr val="tx1">
                    <a:lumMod val="85000"/>
                    <a:lumOff val="15000"/>
                  </a:schemeClr>
                </a:solidFill>
                <a:ea typeface="+mn-lt"/>
                <a:cs typeface="+mn-lt"/>
              </a:rPr>
              <a:t>conteúdo</a:t>
            </a:r>
            <a:r>
              <a:rPr lang="en-US" sz="700" dirty="0">
                <a:solidFill>
                  <a:schemeClr val="tx1">
                    <a:lumMod val="85000"/>
                    <a:lumOff val="15000"/>
                  </a:schemeClr>
                </a:solidFill>
                <a:ea typeface="+mn-lt"/>
                <a:cs typeface="+mn-lt"/>
              </a:rPr>
              <a:t>.</a:t>
            </a:r>
            <a:endParaRPr lang="pt-BR" dirty="0">
              <a:solidFill>
                <a:schemeClr val="tx1">
                  <a:lumMod val="85000"/>
                  <a:lumOff val="15000"/>
                </a:schemeClr>
              </a:solidFill>
              <a:ea typeface="+mn-lt"/>
              <a:cs typeface="+mn-lt"/>
            </a:endParaRPr>
          </a:p>
        </p:txBody>
      </p:sp>
      <p:sp>
        <p:nvSpPr>
          <p:cNvPr id="28" name="TextBox 27">
            <a:extLst>
              <a:ext uri="{FF2B5EF4-FFF2-40B4-BE49-F238E27FC236}">
                <a16:creationId xmlns:a16="http://schemas.microsoft.com/office/drawing/2014/main" id="{A5EEBC2C-6D6D-6992-B122-4A7FC57DD5DC}"/>
              </a:ext>
            </a:extLst>
          </p:cNvPr>
          <p:cNvSpPr txBox="1"/>
          <p:nvPr/>
        </p:nvSpPr>
        <p:spPr>
          <a:xfrm>
            <a:off x="3445084" y="4536312"/>
            <a:ext cx="1852293" cy="313932"/>
          </a:xfrm>
          <a:prstGeom prst="rect">
            <a:avLst/>
          </a:prstGeom>
          <a:solidFill>
            <a:srgbClr val="F9F9F9"/>
          </a:solidFill>
          <a:ln>
            <a:noFill/>
          </a:ln>
        </p:spPr>
        <p:txBody>
          <a:bodyPr wrap="square" lIns="91440" tIns="45720" rIns="91440" bIns="45720" rtlCol="0" anchor="ctr" anchorCtr="0">
            <a:spAutoFit/>
          </a:bodyPr>
          <a:lstStyle/>
          <a:p>
            <a:pPr>
              <a:lnSpc>
                <a:spcPct val="90000"/>
              </a:lnSpc>
            </a:pPr>
            <a:r>
              <a:rPr lang="en-US" sz="1600" b="1" baseline="-25000" dirty="0" err="1">
                <a:ea typeface="+mn-lt"/>
                <a:cs typeface="+mn-lt"/>
              </a:rPr>
              <a:t>Atendendo</a:t>
            </a:r>
            <a:r>
              <a:rPr lang="en-US" sz="1600" b="1" baseline="-25000" dirty="0">
                <a:ea typeface="+mn-lt"/>
                <a:cs typeface="+mn-lt"/>
              </a:rPr>
              <a:t> </a:t>
            </a:r>
            <a:r>
              <a:rPr lang="en-US" sz="1600" b="1" baseline="-25000" dirty="0" err="1">
                <a:ea typeface="+mn-lt"/>
                <a:cs typeface="+mn-lt"/>
              </a:rPr>
              <a:t>às</a:t>
            </a:r>
            <a:r>
              <a:rPr lang="en-US" sz="1600" b="1" baseline="-25000" dirty="0">
                <a:ea typeface="+mn-lt"/>
                <a:cs typeface="+mn-lt"/>
              </a:rPr>
              <a:t> </a:t>
            </a:r>
            <a:r>
              <a:rPr lang="en-US" sz="1600" b="1" baseline="-25000" dirty="0" err="1">
                <a:ea typeface="+mn-lt"/>
                <a:cs typeface="+mn-lt"/>
              </a:rPr>
              <a:t>expectativas</a:t>
            </a:r>
            <a:endParaRPr lang="pt-BR" b="1" dirty="0" err="1">
              <a:ea typeface="Calibri"/>
              <a:cs typeface="Calibri"/>
            </a:endParaRPr>
          </a:p>
        </p:txBody>
      </p:sp>
      <p:sp>
        <p:nvSpPr>
          <p:cNvPr id="33" name="TextBox 32">
            <a:extLst>
              <a:ext uri="{FF2B5EF4-FFF2-40B4-BE49-F238E27FC236}">
                <a16:creationId xmlns:a16="http://schemas.microsoft.com/office/drawing/2014/main" id="{3DE44A9B-2735-3EBC-A024-BE527C42DB48}"/>
              </a:ext>
            </a:extLst>
          </p:cNvPr>
          <p:cNvSpPr txBox="1"/>
          <p:nvPr/>
        </p:nvSpPr>
        <p:spPr>
          <a:xfrm>
            <a:off x="5509195" y="4499638"/>
            <a:ext cx="3244279" cy="415498"/>
          </a:xfrm>
          <a:prstGeom prst="rect">
            <a:avLst/>
          </a:prstGeom>
          <a:solidFill>
            <a:srgbClr val="F9F9F9"/>
          </a:solidFill>
        </p:spPr>
        <p:txBody>
          <a:bodyPr wrap="square" lIns="91440" tIns="45720" rIns="91440" bIns="45720" rtlCol="0" anchor="t">
            <a:spAutoFit/>
          </a:bodyPr>
          <a:lstStyle/>
          <a:p>
            <a:r>
              <a:rPr lang="pt-BR" sz="700" b="1" dirty="0">
                <a:solidFill>
                  <a:schemeClr val="tx1">
                    <a:lumMod val="85000"/>
                    <a:lumOff val="15000"/>
                  </a:schemeClr>
                </a:solidFill>
                <a:ea typeface="+mn-lt"/>
                <a:cs typeface="+mn-lt"/>
              </a:rPr>
              <a:t>Um aluno com desempenho nesse nível atendeu às expectativas para a sua série e está no caminho certo, do ponto de vista acadêmico, para obter êxito na série atual nesta disciplina.</a:t>
            </a:r>
            <a:endParaRPr lang="pt-BR" b="1" dirty="0">
              <a:solidFill>
                <a:schemeClr val="tx1">
                  <a:lumMod val="85000"/>
                  <a:lumOff val="15000"/>
                </a:schemeClr>
              </a:solidFill>
              <a:ea typeface="+mn-lt"/>
              <a:cs typeface="+mn-lt"/>
            </a:endParaRPr>
          </a:p>
        </p:txBody>
      </p:sp>
      <p:sp>
        <p:nvSpPr>
          <p:cNvPr id="29" name="TextBox 28">
            <a:extLst>
              <a:ext uri="{FF2B5EF4-FFF2-40B4-BE49-F238E27FC236}">
                <a16:creationId xmlns:a16="http://schemas.microsoft.com/office/drawing/2014/main" id="{64F84EE6-3B7A-FF49-CBDE-AB2DBBE915F0}"/>
              </a:ext>
            </a:extLst>
          </p:cNvPr>
          <p:cNvSpPr txBox="1"/>
          <p:nvPr/>
        </p:nvSpPr>
        <p:spPr>
          <a:xfrm>
            <a:off x="3423199" y="4993689"/>
            <a:ext cx="2028592" cy="461665"/>
          </a:xfrm>
          <a:prstGeom prst="rect">
            <a:avLst/>
          </a:prstGeom>
          <a:solidFill>
            <a:srgbClr val="F9F9F9"/>
          </a:solidFill>
          <a:ln>
            <a:noFill/>
          </a:ln>
        </p:spPr>
        <p:txBody>
          <a:bodyPr wrap="square" lIns="91440" tIns="45720" rIns="91440" bIns="45720" rtlCol="0" anchor="ctr" anchorCtr="0">
            <a:spAutoFit/>
          </a:bodyPr>
          <a:lstStyle/>
          <a:p>
            <a:pPr>
              <a:lnSpc>
                <a:spcPct val="90000"/>
              </a:lnSpc>
            </a:pPr>
            <a:r>
              <a:rPr lang="en-US" sz="1600" baseline="-25000" dirty="0" err="1">
                <a:ea typeface="+mn-lt"/>
                <a:cs typeface="+mn-lt"/>
              </a:rPr>
              <a:t>Atendendo</a:t>
            </a:r>
            <a:r>
              <a:rPr lang="en-US" sz="1600" baseline="-25000" dirty="0">
                <a:ea typeface="+mn-lt"/>
                <a:cs typeface="+mn-lt"/>
              </a:rPr>
              <a:t> </a:t>
            </a:r>
            <a:r>
              <a:rPr lang="en-US" sz="1600" baseline="-25000" dirty="0" err="1">
                <a:ea typeface="+mn-lt"/>
                <a:cs typeface="+mn-lt"/>
              </a:rPr>
              <a:t>parcialmente</a:t>
            </a:r>
            <a:r>
              <a:rPr lang="en-US" sz="1600" baseline="-25000" dirty="0">
                <a:ea typeface="+mn-lt"/>
                <a:cs typeface="+mn-lt"/>
              </a:rPr>
              <a:t> </a:t>
            </a:r>
            <a:r>
              <a:rPr lang="en-US" sz="1600" baseline="-25000" dirty="0" err="1">
                <a:ea typeface="+mn-lt"/>
                <a:cs typeface="+mn-lt"/>
              </a:rPr>
              <a:t>às</a:t>
            </a:r>
            <a:r>
              <a:rPr lang="en-US" sz="1600" baseline="-25000" dirty="0">
                <a:ea typeface="+mn-lt"/>
                <a:cs typeface="+mn-lt"/>
              </a:rPr>
              <a:t> </a:t>
            </a:r>
            <a:r>
              <a:rPr lang="en-US" sz="1600" baseline="-25000" dirty="0" err="1">
                <a:ea typeface="+mn-lt"/>
                <a:cs typeface="+mn-lt"/>
              </a:rPr>
              <a:t>expectativas</a:t>
            </a:r>
            <a:endParaRPr lang="pt-BR" dirty="0" err="1"/>
          </a:p>
        </p:txBody>
      </p:sp>
      <p:sp>
        <p:nvSpPr>
          <p:cNvPr id="34" name="TextBox 33">
            <a:extLst>
              <a:ext uri="{FF2B5EF4-FFF2-40B4-BE49-F238E27FC236}">
                <a16:creationId xmlns:a16="http://schemas.microsoft.com/office/drawing/2014/main" id="{84A3D8D9-FCAB-51E5-DDE1-A2DBFB6ADD21}"/>
              </a:ext>
            </a:extLst>
          </p:cNvPr>
          <p:cNvSpPr txBox="1"/>
          <p:nvPr/>
        </p:nvSpPr>
        <p:spPr>
          <a:xfrm>
            <a:off x="5509195" y="5027596"/>
            <a:ext cx="3130480" cy="523220"/>
          </a:xfrm>
          <a:prstGeom prst="rect">
            <a:avLst/>
          </a:prstGeom>
          <a:solidFill>
            <a:srgbClr val="F9F9F9"/>
          </a:solidFill>
        </p:spPr>
        <p:txBody>
          <a:bodyPr wrap="square" lIns="91440" tIns="45720" rIns="91440" bIns="45720" rtlCol="0" anchor="t">
            <a:spAutoFit/>
          </a:bodyPr>
          <a:lstStyle/>
          <a:p>
            <a:r>
              <a:rPr lang="en-US" sz="700" dirty="0">
                <a:solidFill>
                  <a:schemeClr val="tx1">
                    <a:lumMod val="85000"/>
                    <a:lumOff val="15000"/>
                  </a:schemeClr>
                </a:solidFill>
                <a:ea typeface="+mn-lt"/>
                <a:cs typeface="+mn-lt"/>
              </a:rPr>
              <a:t>Um </a:t>
            </a:r>
            <a:r>
              <a:rPr lang="en-US" sz="700" dirty="0" err="1">
                <a:solidFill>
                  <a:schemeClr val="tx1">
                    <a:lumMod val="85000"/>
                    <a:lumOff val="15000"/>
                  </a:schemeClr>
                </a:solidFill>
                <a:ea typeface="+mn-lt"/>
                <a:cs typeface="+mn-lt"/>
              </a:rPr>
              <a:t>aluno</a:t>
            </a:r>
            <a:r>
              <a:rPr lang="en-US" sz="700" dirty="0">
                <a:solidFill>
                  <a:schemeClr val="tx1">
                    <a:lumMod val="85000"/>
                    <a:lumOff val="15000"/>
                  </a:schemeClr>
                </a:solidFill>
                <a:ea typeface="+mn-lt"/>
                <a:cs typeface="+mn-lt"/>
              </a:rPr>
              <a:t> com </a:t>
            </a:r>
            <a:r>
              <a:rPr lang="en-US" sz="700" dirty="0" err="1">
                <a:solidFill>
                  <a:schemeClr val="tx1">
                    <a:lumMod val="85000"/>
                    <a:lumOff val="15000"/>
                  </a:schemeClr>
                </a:solidFill>
                <a:ea typeface="+mn-lt"/>
                <a:cs typeface="+mn-lt"/>
              </a:rPr>
              <a:t>desempenho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neste</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nível</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atendeu</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parcialmente</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às</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expectativas</a:t>
            </a:r>
            <a:r>
              <a:rPr lang="en-US" sz="700" dirty="0">
                <a:solidFill>
                  <a:schemeClr val="tx1">
                    <a:lumMod val="85000"/>
                    <a:lumOff val="15000"/>
                  </a:schemeClr>
                </a:solidFill>
                <a:ea typeface="+mn-lt"/>
                <a:cs typeface="+mn-lt"/>
              </a:rPr>
              <a:t> para a </a:t>
            </a:r>
            <a:r>
              <a:rPr lang="en-US" sz="700" dirty="0" err="1">
                <a:solidFill>
                  <a:schemeClr val="tx1">
                    <a:lumMod val="85000"/>
                    <a:lumOff val="15000"/>
                  </a:schemeClr>
                </a:solidFill>
                <a:ea typeface="+mn-lt"/>
                <a:cs typeface="+mn-lt"/>
              </a:rPr>
              <a:t>sua</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série</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nesta</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disciplina</a:t>
            </a:r>
            <a:r>
              <a:rPr lang="en-US" sz="700" dirty="0">
                <a:solidFill>
                  <a:schemeClr val="tx1">
                    <a:lumMod val="85000"/>
                    <a:lumOff val="15000"/>
                  </a:schemeClr>
                </a:solidFill>
                <a:ea typeface="+mn-lt"/>
                <a:cs typeface="+mn-lt"/>
              </a:rPr>
              <a:t>. A </a:t>
            </a:r>
            <a:r>
              <a:rPr lang="en-US" sz="700" dirty="0" err="1">
                <a:solidFill>
                  <a:schemeClr val="tx1">
                    <a:lumMod val="85000"/>
                    <a:lumOff val="15000"/>
                  </a:schemeClr>
                </a:solidFill>
                <a:ea typeface="+mn-lt"/>
                <a:cs typeface="+mn-lt"/>
              </a:rPr>
              <a:t>escola</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em</a:t>
            </a:r>
            <a:r>
              <a:rPr lang="en-US" sz="700" dirty="0">
                <a:solidFill>
                  <a:schemeClr val="tx1">
                    <a:lumMod val="85000"/>
                    <a:lumOff val="15000"/>
                  </a:schemeClr>
                </a:solidFill>
                <a:ea typeface="+mn-lt"/>
                <a:cs typeface="+mn-lt"/>
              </a:rPr>
              <a:t> consulta com </a:t>
            </a:r>
            <a:r>
              <a:rPr lang="en-US" sz="700" dirty="0" err="1">
                <a:solidFill>
                  <a:schemeClr val="tx1">
                    <a:lumMod val="85000"/>
                    <a:lumOff val="15000"/>
                  </a:schemeClr>
                </a:solidFill>
                <a:ea typeface="+mn-lt"/>
                <a:cs typeface="+mn-lt"/>
              </a:rPr>
              <a:t>os</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pais</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ou</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responsáveis</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pelo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aluno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deve</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avaliar</a:t>
            </a:r>
            <a:r>
              <a:rPr lang="en-US" sz="700" dirty="0">
                <a:solidFill>
                  <a:schemeClr val="tx1">
                    <a:lumMod val="85000"/>
                    <a:lumOff val="15000"/>
                  </a:schemeClr>
                </a:solidFill>
                <a:ea typeface="+mn-lt"/>
                <a:cs typeface="+mn-lt"/>
              </a:rPr>
              <a:t> se </a:t>
            </a:r>
            <a:r>
              <a:rPr lang="en-US" sz="700" dirty="0" err="1">
                <a:solidFill>
                  <a:schemeClr val="tx1">
                    <a:lumMod val="85000"/>
                    <a:lumOff val="15000"/>
                  </a:schemeClr>
                </a:solidFill>
                <a:ea typeface="+mn-lt"/>
                <a:cs typeface="+mn-lt"/>
              </a:rPr>
              <a:t>ele</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necessita</a:t>
            </a:r>
            <a:r>
              <a:rPr lang="en-US" sz="700" dirty="0">
                <a:solidFill>
                  <a:schemeClr val="tx1">
                    <a:lumMod val="85000"/>
                    <a:lumOff val="15000"/>
                  </a:schemeClr>
                </a:solidFill>
                <a:ea typeface="+mn-lt"/>
                <a:cs typeface="+mn-lt"/>
              </a:rPr>
              <a:t> de </a:t>
            </a:r>
            <a:r>
              <a:rPr lang="en-US" sz="700" dirty="0" err="1">
                <a:solidFill>
                  <a:schemeClr val="tx1">
                    <a:lumMod val="85000"/>
                    <a:lumOff val="15000"/>
                  </a:schemeClr>
                </a:solidFill>
                <a:ea typeface="+mn-lt"/>
                <a:cs typeface="+mn-lt"/>
              </a:rPr>
              <a:t>apoio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acadêmico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adicional</a:t>
            </a:r>
            <a:r>
              <a:rPr lang="en-US" sz="700" dirty="0">
                <a:solidFill>
                  <a:schemeClr val="tx1">
                    <a:lumMod val="85000"/>
                    <a:lumOff val="15000"/>
                  </a:schemeClr>
                </a:solidFill>
                <a:ea typeface="+mn-lt"/>
                <a:cs typeface="+mn-lt"/>
              </a:rPr>
              <a:t> para </a:t>
            </a:r>
            <a:r>
              <a:rPr lang="en-US" sz="700" dirty="0" err="1">
                <a:solidFill>
                  <a:schemeClr val="tx1">
                    <a:lumMod val="85000"/>
                    <a:lumOff val="15000"/>
                  </a:schemeClr>
                </a:solidFill>
                <a:ea typeface="+mn-lt"/>
                <a:cs typeface="+mn-lt"/>
              </a:rPr>
              <a:t>obter</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êxito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nesta</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disciplina</a:t>
            </a:r>
            <a:r>
              <a:rPr lang="en-US" sz="700" dirty="0">
                <a:solidFill>
                  <a:schemeClr val="tx1">
                    <a:lumMod val="85000"/>
                    <a:lumOff val="15000"/>
                  </a:schemeClr>
                </a:solidFill>
                <a:ea typeface="+mn-lt"/>
                <a:cs typeface="+mn-lt"/>
              </a:rPr>
              <a:t>.</a:t>
            </a:r>
            <a:endParaRPr lang="pt-BR" dirty="0">
              <a:solidFill>
                <a:schemeClr val="tx1">
                  <a:lumMod val="85000"/>
                  <a:lumOff val="15000"/>
                </a:schemeClr>
              </a:solidFill>
              <a:ea typeface="+mn-lt"/>
              <a:cs typeface="+mn-lt"/>
            </a:endParaRPr>
          </a:p>
        </p:txBody>
      </p:sp>
      <p:sp>
        <p:nvSpPr>
          <p:cNvPr id="30" name="TextBox 29">
            <a:extLst>
              <a:ext uri="{FF2B5EF4-FFF2-40B4-BE49-F238E27FC236}">
                <a16:creationId xmlns:a16="http://schemas.microsoft.com/office/drawing/2014/main" id="{5CBC5478-7A14-F646-1A25-629C66ED1AC9}"/>
              </a:ext>
            </a:extLst>
          </p:cNvPr>
          <p:cNvSpPr txBox="1"/>
          <p:nvPr/>
        </p:nvSpPr>
        <p:spPr>
          <a:xfrm>
            <a:off x="3423199" y="5739943"/>
            <a:ext cx="2028592" cy="313932"/>
          </a:xfrm>
          <a:prstGeom prst="rect">
            <a:avLst/>
          </a:prstGeom>
          <a:solidFill>
            <a:srgbClr val="F9F9F9"/>
          </a:solidFill>
          <a:ln>
            <a:noFill/>
          </a:ln>
        </p:spPr>
        <p:txBody>
          <a:bodyPr wrap="square" lIns="91440" tIns="45720" rIns="91440" bIns="45720" rtlCol="0" anchor="ctr" anchorCtr="0">
            <a:spAutoFit/>
          </a:bodyPr>
          <a:lstStyle/>
          <a:p>
            <a:pPr>
              <a:lnSpc>
                <a:spcPct val="90000"/>
              </a:lnSpc>
            </a:pPr>
            <a:r>
              <a:rPr lang="en-US" sz="1600" baseline="-25000" dirty="0" err="1">
                <a:ea typeface="+mn-lt"/>
                <a:cs typeface="+mn-lt"/>
              </a:rPr>
              <a:t>Não</a:t>
            </a:r>
            <a:r>
              <a:rPr lang="en-US" sz="1600" baseline="-25000" dirty="0">
                <a:ea typeface="+mn-lt"/>
                <a:cs typeface="+mn-lt"/>
              </a:rPr>
              <a:t> </a:t>
            </a:r>
            <a:r>
              <a:rPr lang="en-US" sz="1600" baseline="-25000" dirty="0" err="1">
                <a:ea typeface="+mn-lt"/>
                <a:cs typeface="+mn-lt"/>
              </a:rPr>
              <a:t>atendendo</a:t>
            </a:r>
            <a:r>
              <a:rPr lang="en-US" sz="1600" baseline="-25000" dirty="0">
                <a:ea typeface="+mn-lt"/>
                <a:cs typeface="+mn-lt"/>
              </a:rPr>
              <a:t> </a:t>
            </a:r>
            <a:r>
              <a:rPr lang="en-US" sz="1600" baseline="-25000" dirty="0" err="1">
                <a:ea typeface="+mn-lt"/>
                <a:cs typeface="+mn-lt"/>
              </a:rPr>
              <a:t>às</a:t>
            </a:r>
            <a:r>
              <a:rPr lang="en-US" sz="1600" baseline="-25000" dirty="0">
                <a:ea typeface="+mn-lt"/>
                <a:cs typeface="+mn-lt"/>
              </a:rPr>
              <a:t> </a:t>
            </a:r>
            <a:r>
              <a:rPr lang="en-US" sz="1600" baseline="-25000" dirty="0" err="1">
                <a:ea typeface="+mn-lt"/>
                <a:cs typeface="+mn-lt"/>
              </a:rPr>
              <a:t>expectativas</a:t>
            </a:r>
            <a:endParaRPr lang="pt-BR" dirty="0" err="1"/>
          </a:p>
        </p:txBody>
      </p:sp>
      <p:sp>
        <p:nvSpPr>
          <p:cNvPr id="35" name="TextBox 34">
            <a:extLst>
              <a:ext uri="{FF2B5EF4-FFF2-40B4-BE49-F238E27FC236}">
                <a16:creationId xmlns:a16="http://schemas.microsoft.com/office/drawing/2014/main" id="{7B45E648-E58B-6E2E-548E-C59BA7E17A37}"/>
              </a:ext>
            </a:extLst>
          </p:cNvPr>
          <p:cNvSpPr txBox="1"/>
          <p:nvPr/>
        </p:nvSpPr>
        <p:spPr>
          <a:xfrm>
            <a:off x="5509195" y="5690951"/>
            <a:ext cx="3130480" cy="1015663"/>
          </a:xfrm>
          <a:prstGeom prst="rect">
            <a:avLst/>
          </a:prstGeom>
          <a:solidFill>
            <a:srgbClr val="F9F9F9"/>
          </a:solidFill>
        </p:spPr>
        <p:txBody>
          <a:bodyPr wrap="square" lIns="91440" tIns="45720" rIns="91440" bIns="45720" rtlCol="0" anchor="t">
            <a:spAutoFit/>
          </a:bodyPr>
          <a:lstStyle/>
          <a:p>
            <a:r>
              <a:rPr lang="en-US" sz="700" dirty="0">
                <a:solidFill>
                  <a:schemeClr val="tx1">
                    <a:lumMod val="85000"/>
                    <a:lumOff val="15000"/>
                  </a:schemeClr>
                </a:solidFill>
                <a:ea typeface="+mn-lt"/>
                <a:cs typeface="+mn-lt"/>
              </a:rPr>
              <a:t>Um </a:t>
            </a:r>
            <a:r>
              <a:rPr lang="en-US" sz="700" dirty="0" err="1">
                <a:solidFill>
                  <a:schemeClr val="tx1">
                    <a:lumMod val="85000"/>
                    <a:lumOff val="15000"/>
                  </a:schemeClr>
                </a:solidFill>
                <a:ea typeface="+mn-lt"/>
                <a:cs typeface="+mn-lt"/>
              </a:rPr>
              <a:t>aluno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que</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apresentou</a:t>
            </a:r>
            <a:r>
              <a:rPr lang="en-US" sz="700" dirty="0">
                <a:solidFill>
                  <a:schemeClr val="tx1">
                    <a:lumMod val="85000"/>
                    <a:lumOff val="15000"/>
                  </a:schemeClr>
                </a:solidFill>
                <a:ea typeface="+mn-lt"/>
                <a:cs typeface="+mn-lt"/>
              </a:rPr>
              <a:t> esse </a:t>
            </a:r>
            <a:r>
              <a:rPr lang="en-US" sz="700" dirty="0" err="1">
                <a:solidFill>
                  <a:schemeClr val="tx1">
                    <a:lumMod val="85000"/>
                    <a:lumOff val="15000"/>
                  </a:schemeClr>
                </a:solidFill>
                <a:ea typeface="+mn-lt"/>
                <a:cs typeface="+mn-lt"/>
              </a:rPr>
              <a:t>nível</a:t>
            </a:r>
            <a:r>
              <a:rPr lang="en-US" sz="700" dirty="0">
                <a:solidFill>
                  <a:schemeClr val="tx1">
                    <a:lumMod val="85000"/>
                    <a:lumOff val="15000"/>
                  </a:schemeClr>
                </a:solidFill>
                <a:ea typeface="+mn-lt"/>
                <a:cs typeface="+mn-lt"/>
              </a:rPr>
              <a:t> de </a:t>
            </a:r>
            <a:r>
              <a:rPr lang="en-US" sz="700" dirty="0" err="1">
                <a:solidFill>
                  <a:schemeClr val="tx1">
                    <a:lumMod val="85000"/>
                    <a:lumOff val="15000"/>
                  </a:schemeClr>
                </a:solidFill>
                <a:ea typeface="+mn-lt"/>
                <a:cs typeface="+mn-lt"/>
              </a:rPr>
              <a:t>desempenho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não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atingiu</a:t>
            </a:r>
            <a:r>
              <a:rPr lang="en-US" sz="700" dirty="0">
                <a:solidFill>
                  <a:schemeClr val="tx1">
                    <a:lumMod val="85000"/>
                    <a:lumOff val="15000"/>
                  </a:schemeClr>
                </a:solidFill>
                <a:ea typeface="+mn-lt"/>
                <a:cs typeface="+mn-lt"/>
              </a:rPr>
              <a:t> as </a:t>
            </a:r>
            <a:r>
              <a:rPr lang="en-US" sz="700" dirty="0" err="1">
                <a:solidFill>
                  <a:schemeClr val="tx1">
                    <a:lumMod val="85000"/>
                    <a:lumOff val="15000"/>
                  </a:schemeClr>
                </a:solidFill>
                <a:ea typeface="+mn-lt"/>
                <a:cs typeface="+mn-lt"/>
              </a:rPr>
              <a:t>expectativas</a:t>
            </a:r>
            <a:r>
              <a:rPr lang="en-US" sz="700" dirty="0">
                <a:solidFill>
                  <a:schemeClr val="tx1">
                    <a:lumMod val="85000"/>
                    <a:lumOff val="15000"/>
                  </a:schemeClr>
                </a:solidFill>
                <a:ea typeface="+mn-lt"/>
                <a:cs typeface="+mn-lt"/>
              </a:rPr>
              <a:t> de </a:t>
            </a:r>
            <a:r>
              <a:rPr lang="en-US" sz="700" dirty="0" err="1">
                <a:solidFill>
                  <a:schemeClr val="tx1">
                    <a:lumMod val="85000"/>
                    <a:lumOff val="15000"/>
                  </a:schemeClr>
                </a:solidFill>
                <a:ea typeface="+mn-lt"/>
                <a:cs typeface="+mn-lt"/>
              </a:rPr>
              <a:t>nível</a:t>
            </a:r>
            <a:r>
              <a:rPr lang="en-US" sz="700" dirty="0">
                <a:solidFill>
                  <a:schemeClr val="tx1">
                    <a:lumMod val="85000"/>
                    <a:lumOff val="15000"/>
                  </a:schemeClr>
                </a:solidFill>
                <a:ea typeface="+mn-lt"/>
                <a:cs typeface="+mn-lt"/>
              </a:rPr>
              <a:t> escolar </a:t>
            </a:r>
            <a:r>
              <a:rPr lang="en-US" sz="700" dirty="0" err="1">
                <a:solidFill>
                  <a:schemeClr val="tx1">
                    <a:lumMod val="85000"/>
                    <a:lumOff val="15000"/>
                  </a:schemeClr>
                </a:solidFill>
                <a:ea typeface="+mn-lt"/>
                <a:cs typeface="+mn-lt"/>
              </a:rPr>
              <a:t>nesta</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disciplina</a:t>
            </a:r>
            <a:r>
              <a:rPr lang="en-US" sz="700" dirty="0">
                <a:solidFill>
                  <a:schemeClr val="tx1">
                    <a:lumMod val="85000"/>
                    <a:lumOff val="15000"/>
                  </a:schemeClr>
                </a:solidFill>
                <a:ea typeface="+mn-lt"/>
                <a:cs typeface="+mn-lt"/>
              </a:rPr>
              <a:t>.</a:t>
            </a:r>
            <a:endParaRPr lang="pt-BR" dirty="0">
              <a:solidFill>
                <a:schemeClr val="tx1">
                  <a:lumMod val="85000"/>
                  <a:lumOff val="15000"/>
                </a:schemeClr>
              </a:solidFill>
              <a:ea typeface="+mn-lt"/>
              <a:cs typeface="+mn-lt"/>
            </a:endParaRPr>
          </a:p>
          <a:p>
            <a:endParaRPr lang="en-US"/>
          </a:p>
          <a:p>
            <a:r>
              <a:rPr lang="en-US" sz="700" dirty="0">
                <a:solidFill>
                  <a:schemeClr val="tx1">
                    <a:lumMod val="85000"/>
                    <a:lumOff val="15000"/>
                  </a:schemeClr>
                </a:solidFill>
                <a:ea typeface="+mn-lt"/>
                <a:cs typeface="+mn-lt"/>
              </a:rPr>
              <a:t>A </a:t>
            </a:r>
            <a:r>
              <a:rPr lang="en-US" sz="700" dirty="0" err="1">
                <a:solidFill>
                  <a:schemeClr val="tx1">
                    <a:lumMod val="85000"/>
                    <a:lumOff val="15000"/>
                  </a:schemeClr>
                </a:solidFill>
                <a:ea typeface="+mn-lt"/>
                <a:cs typeface="+mn-lt"/>
              </a:rPr>
              <a:t>escola</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em</a:t>
            </a:r>
            <a:r>
              <a:rPr lang="en-US" sz="700" dirty="0">
                <a:solidFill>
                  <a:schemeClr val="tx1">
                    <a:lumMod val="85000"/>
                    <a:lumOff val="15000"/>
                  </a:schemeClr>
                </a:solidFill>
                <a:ea typeface="+mn-lt"/>
                <a:cs typeface="+mn-lt"/>
              </a:rPr>
              <a:t> consulta com </a:t>
            </a:r>
            <a:r>
              <a:rPr lang="en-US" sz="700" dirty="0" err="1">
                <a:solidFill>
                  <a:schemeClr val="tx1">
                    <a:lumMod val="85000"/>
                    <a:lumOff val="15000"/>
                  </a:schemeClr>
                </a:solidFill>
                <a:ea typeface="+mn-lt"/>
                <a:cs typeface="+mn-lt"/>
              </a:rPr>
              <a:t>os</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pais</a:t>
            </a:r>
            <a:r>
              <a:rPr lang="en-US" sz="700" dirty="0">
                <a:solidFill>
                  <a:schemeClr val="tx1">
                    <a:lumMod val="85000"/>
                    <a:lumOff val="15000"/>
                  </a:schemeClr>
                </a:solidFill>
                <a:ea typeface="+mn-lt"/>
                <a:cs typeface="+mn-lt"/>
              </a:rPr>
              <a:t>/</a:t>
            </a:r>
            <a:r>
              <a:rPr lang="en-US" sz="700" dirty="0" err="1">
                <a:solidFill>
                  <a:schemeClr val="tx1">
                    <a:lumMod val="85000"/>
                    <a:lumOff val="15000"/>
                  </a:schemeClr>
                </a:solidFill>
                <a:ea typeface="+mn-lt"/>
                <a:cs typeface="+mn-lt"/>
              </a:rPr>
              <a:t>responsáveis</a:t>
            </a:r>
            <a:r>
              <a:rPr lang="en-US" sz="700" dirty="0">
                <a:solidFill>
                  <a:schemeClr val="tx1">
                    <a:lumMod val="85000"/>
                    <a:lumOff val="15000"/>
                  </a:schemeClr>
                </a:solidFill>
                <a:ea typeface="+mn-lt"/>
                <a:cs typeface="+mn-lt"/>
              </a:rPr>
              <a:t> do </a:t>
            </a:r>
            <a:r>
              <a:rPr lang="en-US" sz="700" dirty="0" err="1">
                <a:solidFill>
                  <a:schemeClr val="tx1">
                    <a:lumMod val="85000"/>
                    <a:lumOff val="15000"/>
                  </a:schemeClr>
                </a:solidFill>
                <a:ea typeface="+mn-lt"/>
                <a:cs typeface="+mn-lt"/>
              </a:rPr>
              <a:t>aluno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deve</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determinar</a:t>
            </a:r>
            <a:r>
              <a:rPr lang="en-US" sz="700" dirty="0">
                <a:solidFill>
                  <a:schemeClr val="tx1">
                    <a:lumMod val="85000"/>
                    <a:lumOff val="15000"/>
                  </a:schemeClr>
                </a:solidFill>
                <a:ea typeface="+mn-lt"/>
                <a:cs typeface="+mn-lt"/>
              </a:rPr>
              <a:t> o </a:t>
            </a:r>
            <a:r>
              <a:rPr lang="en-US" sz="700" dirty="0" err="1">
                <a:solidFill>
                  <a:schemeClr val="tx1">
                    <a:lumMod val="85000"/>
                    <a:lumOff val="15000"/>
                  </a:schemeClr>
                </a:solidFill>
                <a:ea typeface="+mn-lt"/>
                <a:cs typeface="+mn-lt"/>
              </a:rPr>
              <a:t>apoio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acadêmico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coordenado</a:t>
            </a:r>
            <a:r>
              <a:rPr lang="en-US" sz="700" dirty="0">
                <a:solidFill>
                  <a:schemeClr val="tx1">
                    <a:lumMod val="85000"/>
                    <a:lumOff val="15000"/>
                  </a:schemeClr>
                </a:solidFill>
                <a:ea typeface="+mn-lt"/>
                <a:cs typeface="+mn-lt"/>
              </a:rPr>
              <a:t> e/</a:t>
            </a:r>
            <a:r>
              <a:rPr lang="en-US" sz="700" dirty="0" err="1">
                <a:solidFill>
                  <a:schemeClr val="tx1">
                    <a:lumMod val="85000"/>
                    <a:lumOff val="15000"/>
                  </a:schemeClr>
                </a:solidFill>
                <a:ea typeface="+mn-lt"/>
                <a:cs typeface="+mn-lt"/>
              </a:rPr>
              <a:t>ou</a:t>
            </a:r>
            <a:r>
              <a:rPr lang="en-US" sz="700" dirty="0">
                <a:solidFill>
                  <a:schemeClr val="tx1">
                    <a:lumMod val="85000"/>
                    <a:lumOff val="15000"/>
                  </a:schemeClr>
                </a:solidFill>
                <a:ea typeface="+mn-lt"/>
                <a:cs typeface="+mn-lt"/>
              </a:rPr>
              <a:t> a </a:t>
            </a:r>
            <a:r>
              <a:rPr lang="en-US" sz="700" dirty="0" err="1">
                <a:solidFill>
                  <a:schemeClr val="tx1">
                    <a:lumMod val="85000"/>
                    <a:lumOff val="15000"/>
                  </a:schemeClr>
                </a:solidFill>
                <a:ea typeface="+mn-lt"/>
                <a:cs typeface="+mn-lt"/>
              </a:rPr>
              <a:t>instrução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adicional</a:t>
            </a:r>
            <a:r>
              <a:rPr lang="en-US" sz="700" dirty="0">
                <a:solidFill>
                  <a:schemeClr val="tx1">
                    <a:lumMod val="85000"/>
                    <a:lumOff val="15000"/>
                  </a:schemeClr>
                </a:solidFill>
                <a:ea typeface="+mn-lt"/>
                <a:cs typeface="+mn-lt"/>
              </a:rPr>
              <a:t> de </a:t>
            </a:r>
            <a:r>
              <a:rPr lang="en-US" sz="700" dirty="0" err="1">
                <a:solidFill>
                  <a:schemeClr val="tx1">
                    <a:lumMod val="85000"/>
                    <a:lumOff val="15000"/>
                  </a:schemeClr>
                </a:solidFill>
                <a:ea typeface="+mn-lt"/>
                <a:cs typeface="+mn-lt"/>
              </a:rPr>
              <a:t>que</a:t>
            </a:r>
            <a:r>
              <a:rPr lang="en-US" sz="700" dirty="0">
                <a:solidFill>
                  <a:schemeClr val="tx1">
                    <a:lumMod val="85000"/>
                    <a:lumOff val="15000"/>
                  </a:schemeClr>
                </a:solidFill>
                <a:ea typeface="+mn-lt"/>
                <a:cs typeface="+mn-lt"/>
              </a:rPr>
              <a:t> o </a:t>
            </a:r>
            <a:r>
              <a:rPr lang="en-US" sz="700" dirty="0" err="1">
                <a:solidFill>
                  <a:schemeClr val="tx1">
                    <a:lumMod val="85000"/>
                    <a:lumOff val="15000"/>
                  </a:schemeClr>
                </a:solidFill>
                <a:ea typeface="+mn-lt"/>
                <a:cs typeface="+mn-lt"/>
              </a:rPr>
              <a:t>aluno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precisa</a:t>
            </a:r>
            <a:r>
              <a:rPr lang="en-US" sz="700" dirty="0">
                <a:solidFill>
                  <a:schemeClr val="tx1">
                    <a:lumMod val="85000"/>
                    <a:lumOff val="15000"/>
                  </a:schemeClr>
                </a:solidFill>
                <a:ea typeface="+mn-lt"/>
                <a:cs typeface="+mn-lt"/>
              </a:rPr>
              <a:t> para ter </a:t>
            </a:r>
            <a:r>
              <a:rPr lang="en-US" sz="700" dirty="0" err="1">
                <a:solidFill>
                  <a:schemeClr val="tx1">
                    <a:lumMod val="85000"/>
                    <a:lumOff val="15000"/>
                  </a:schemeClr>
                </a:solidFill>
                <a:ea typeface="+mn-lt"/>
                <a:cs typeface="+mn-lt"/>
              </a:rPr>
              <a:t>sucesso</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nesta</a:t>
            </a:r>
            <a:r>
              <a:rPr lang="en-US" sz="700" dirty="0">
                <a:solidFill>
                  <a:schemeClr val="tx1">
                    <a:lumMod val="85000"/>
                    <a:lumOff val="15000"/>
                  </a:schemeClr>
                </a:solidFill>
                <a:ea typeface="+mn-lt"/>
                <a:cs typeface="+mn-lt"/>
              </a:rPr>
              <a:t> </a:t>
            </a:r>
            <a:r>
              <a:rPr lang="en-US" sz="700" dirty="0" err="1">
                <a:solidFill>
                  <a:schemeClr val="tx1">
                    <a:lumMod val="85000"/>
                    <a:lumOff val="15000"/>
                  </a:schemeClr>
                </a:solidFill>
                <a:ea typeface="+mn-lt"/>
                <a:cs typeface="+mn-lt"/>
              </a:rPr>
              <a:t>disciplina</a:t>
            </a:r>
            <a:r>
              <a:rPr lang="en-US" sz="700" dirty="0">
                <a:solidFill>
                  <a:schemeClr val="tx1">
                    <a:lumMod val="85000"/>
                    <a:lumOff val="15000"/>
                  </a:schemeClr>
                </a:solidFill>
                <a:ea typeface="+mn-lt"/>
                <a:cs typeface="+mn-lt"/>
              </a:rPr>
              <a:t>.</a:t>
            </a:r>
            <a:endParaRPr lang="en-US" dirty="0">
              <a:solidFill>
                <a:schemeClr val="tx1">
                  <a:lumMod val="85000"/>
                  <a:lumOff val="15000"/>
                </a:schemeClr>
              </a:solidFill>
              <a:ea typeface="+mn-lt"/>
              <a:cs typeface="+mn-lt"/>
            </a:endParaRPr>
          </a:p>
          <a:p>
            <a:endParaRPr lang="en-US" sz="70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9" y="149294"/>
            <a:ext cx="11205768" cy="624734"/>
          </a:xfrm>
        </p:spPr>
        <p:txBody>
          <a:bodyPr>
            <a:normAutofit fontScale="90000"/>
          </a:bodyPr>
          <a:lstStyle/>
          <a:p>
            <a:r>
              <a:rPr lang="en-US" sz="4200" dirty="0">
                <a:solidFill>
                  <a:srgbClr val="1A4685"/>
                </a:solidFill>
                <a:latin typeface="Calibri"/>
                <a:ea typeface="Calibri"/>
                <a:cs typeface="Calibri"/>
              </a:rPr>
              <a:t>Ver </a:t>
            </a:r>
            <a:r>
              <a:rPr lang="en-US" sz="4200" dirty="0" err="1">
                <a:solidFill>
                  <a:srgbClr val="1A4685"/>
                </a:solidFill>
                <a:latin typeface="Calibri"/>
                <a:ea typeface="Calibri"/>
                <a:cs typeface="Calibri"/>
              </a:rPr>
              <a:t>Resultados</a:t>
            </a:r>
            <a:r>
              <a:rPr lang="en-US" sz="4200" dirty="0">
                <a:solidFill>
                  <a:srgbClr val="1A4685"/>
                </a:solidFill>
                <a:latin typeface="Calibri"/>
                <a:ea typeface="Calibri"/>
                <a:cs typeface="Calibri"/>
              </a:rPr>
              <a:t> de Testes: </a:t>
            </a:r>
            <a:r>
              <a:rPr lang="en-US" sz="4200" dirty="0" err="1">
                <a:solidFill>
                  <a:srgbClr val="1A4685"/>
                </a:solidFill>
                <a:latin typeface="Calibri"/>
                <a:ea typeface="Calibri"/>
                <a:cs typeface="Calibri"/>
              </a:rPr>
              <a:t>Comparação</a:t>
            </a:r>
            <a:r>
              <a:rPr lang="en-US" sz="4200" dirty="0">
                <a:solidFill>
                  <a:srgbClr val="1A4685"/>
                </a:solidFill>
                <a:latin typeface="Calibri"/>
                <a:ea typeface="Calibri"/>
                <a:cs typeface="Calibri"/>
              </a:rPr>
              <a:t> dos Dados</a:t>
            </a:r>
            <a:endParaRPr lang="pt-BR" dirty="0"/>
          </a:p>
        </p:txBody>
      </p:sp>
      <p:pic>
        <p:nvPicPr>
          <p:cNvPr id="7" name="Picture 6" descr="Uma captura de tela da visualização dos resultados de testes do aluno de demonstração selecionado, exibindo seu desempenho nos últimos dois anos e seu desempenho em comparação com os alunos de sua escola, distrito e estado.">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1D7B1EC3-EEDB-F64D-2EDF-D29F0A38C992}"/>
              </a:ext>
            </a:extLst>
          </p:cNvPr>
          <p:cNvSpPr txBox="1"/>
          <p:nvPr/>
        </p:nvSpPr>
        <p:spPr>
          <a:xfrm>
            <a:off x="6038525" y="1344720"/>
            <a:ext cx="2274532"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9" name="TextBox 8">
            <a:extLst>
              <a:ext uri="{FF2B5EF4-FFF2-40B4-BE49-F238E27FC236}">
                <a16:creationId xmlns:a16="http://schemas.microsoft.com/office/drawing/2014/main" id="{06D6C35C-58D3-45B5-07E0-D6DF5C113628}"/>
              </a:ext>
            </a:extLst>
          </p:cNvPr>
          <p:cNvSpPr txBox="1"/>
          <p:nvPr/>
        </p:nvSpPr>
        <p:spPr>
          <a:xfrm>
            <a:off x="4065361" y="1950261"/>
            <a:ext cx="7707540" cy="656590"/>
          </a:xfrm>
          <a:prstGeom prst="rect">
            <a:avLst/>
          </a:prstGeom>
          <a:solidFill>
            <a:srgbClr val="F9F9F9"/>
          </a:solidFill>
          <a:ln>
            <a:noFill/>
          </a:ln>
        </p:spPr>
        <p:txBody>
          <a:bodyPr wrap="square" lIns="91440" tIns="45720" rIns="91440" bIns="45720" rtlCol="0" anchor="t">
            <a:spAutoFit/>
          </a:bodyPr>
          <a:lstStyle/>
          <a:p>
            <a:r>
              <a:rPr lang="pt-BR" sz="2200" baseline="-25000">
                <a:solidFill>
                  <a:srgbClr val="000000"/>
                </a:solidFill>
                <a:ea typeface="+mn-lt"/>
                <a:cs typeface="+mn-lt"/>
              </a:rPr>
              <a:t>Qual foi o desempenho do seu aluno em comparação com os alunos da escola</a:t>
            </a:r>
            <a:r>
              <a:rPr lang="pt-BR" sz="2200" b="0" i="0" u="none" strike="noStrike" baseline="-25000">
                <a:solidFill>
                  <a:srgbClr val="000000"/>
                </a:solidFill>
                <a:ea typeface="+mn-lt"/>
                <a:cs typeface="+mn-lt"/>
              </a:rPr>
              <a:t>, </a:t>
            </a:r>
            <a:r>
              <a:rPr lang="pt-BR" sz="2200" baseline="-25000">
                <a:solidFill>
                  <a:srgbClr val="000000"/>
                </a:solidFill>
                <a:ea typeface="+mn-lt"/>
                <a:cs typeface="+mn-lt"/>
              </a:rPr>
              <a:t>do distrito e do estado</a:t>
            </a:r>
            <a:r>
              <a:rPr lang="pt-BR" sz="2200" b="0" i="0" u="none" strike="noStrike" baseline="-25000">
                <a:solidFill>
                  <a:srgbClr val="000000"/>
                </a:solidFill>
                <a:ea typeface="+mn-lt"/>
                <a:cs typeface="+mn-lt"/>
              </a:rPr>
              <a:t>?</a:t>
            </a:r>
            <a:endParaRPr lang="pt-BR" sz="2200">
              <a:ea typeface="+mn-lt"/>
              <a:cs typeface="+mn-lt"/>
            </a:endParaRP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dirty="0">
                <a:solidFill>
                  <a:schemeClr val="bg1"/>
                </a:solidFill>
                <a:latin typeface="Calibri"/>
                <a:ea typeface="Calibri"/>
                <a:cs typeface="Calibri"/>
              </a:rPr>
              <a:t>Siga a </a:t>
            </a:r>
            <a:r>
              <a:rPr lang="en-US" dirty="0" err="1">
                <a:solidFill>
                  <a:schemeClr val="bg1"/>
                </a:solidFill>
                <a:latin typeface="Calibri"/>
                <a:ea typeface="Calibri"/>
                <a:cs typeface="Calibri"/>
              </a:rPr>
              <a:t>página</a:t>
            </a:r>
            <a:r>
              <a:rPr lang="en-US" dirty="0">
                <a:solidFill>
                  <a:schemeClr val="bg1"/>
                </a:solidFill>
                <a:latin typeface="Calibri"/>
                <a:ea typeface="Calibri"/>
                <a:cs typeface="Calibri"/>
              </a:rPr>
              <a:t> para </a:t>
            </a:r>
            <a:r>
              <a:rPr lang="en-US" dirty="0" err="1">
                <a:solidFill>
                  <a:schemeClr val="bg1"/>
                </a:solidFill>
                <a:latin typeface="Calibri"/>
                <a:ea typeface="Calibri"/>
                <a:cs typeface="Calibri"/>
              </a:rPr>
              <a:t>ver</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como</a:t>
            </a:r>
            <a:r>
              <a:rPr lang="en-US" dirty="0">
                <a:solidFill>
                  <a:schemeClr val="bg1"/>
                </a:solidFill>
                <a:latin typeface="Calibri"/>
                <a:ea typeface="Calibri"/>
                <a:cs typeface="Calibri"/>
              </a:rPr>
              <a:t> o </a:t>
            </a:r>
            <a:r>
              <a:rPr lang="en-US" dirty="0" err="1">
                <a:solidFill>
                  <a:schemeClr val="bg1"/>
                </a:solidFill>
                <a:latin typeface="Calibri"/>
                <a:ea typeface="Calibri"/>
                <a:cs typeface="Calibri"/>
              </a:rPr>
              <a:t>seu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filho</a:t>
            </a:r>
            <a:r>
              <a:rPr lang="en-US" dirty="0">
                <a:solidFill>
                  <a:schemeClr val="bg1"/>
                </a:solidFill>
                <a:latin typeface="Calibri"/>
                <a:ea typeface="Calibri"/>
                <a:cs typeface="Calibri"/>
              </a:rPr>
              <a:t> se </a:t>
            </a:r>
            <a:r>
              <a:rPr lang="en-US" dirty="0" err="1">
                <a:solidFill>
                  <a:schemeClr val="bg1"/>
                </a:solidFill>
                <a:latin typeface="Calibri"/>
                <a:ea typeface="Calibri"/>
                <a:cs typeface="Calibri"/>
              </a:rPr>
              <a:t>saiu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em</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comparação</a:t>
            </a:r>
            <a:r>
              <a:rPr lang="en-US" dirty="0">
                <a:solidFill>
                  <a:schemeClr val="bg1"/>
                </a:solidFill>
                <a:latin typeface="Calibri"/>
                <a:ea typeface="Calibri"/>
                <a:cs typeface="Calibri"/>
              </a:rPr>
              <a:t> com </a:t>
            </a:r>
            <a:r>
              <a:rPr lang="en-US" dirty="0" err="1">
                <a:solidFill>
                  <a:schemeClr val="bg1"/>
                </a:solidFill>
                <a:latin typeface="Calibri"/>
                <a:ea typeface="Calibri"/>
                <a:cs typeface="Calibri"/>
              </a:rPr>
              <a:t>os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alunos</a:t>
            </a:r>
            <a:r>
              <a:rPr lang="en-US" dirty="0">
                <a:solidFill>
                  <a:schemeClr val="bg1"/>
                </a:solidFill>
                <a:latin typeface="Calibri"/>
                <a:ea typeface="Calibri"/>
                <a:cs typeface="Calibri"/>
              </a:rPr>
              <a:t> da </a:t>
            </a:r>
            <a:r>
              <a:rPr lang="en-US" dirty="0" err="1">
                <a:solidFill>
                  <a:schemeClr val="bg1"/>
                </a:solidFill>
                <a:latin typeface="Calibri"/>
                <a:ea typeface="Calibri"/>
                <a:cs typeface="Calibri"/>
              </a:rPr>
              <a:t>escola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distrito</a:t>
            </a:r>
            <a:r>
              <a:rPr lang="en-US" dirty="0">
                <a:solidFill>
                  <a:schemeClr val="bg1"/>
                </a:solidFill>
                <a:latin typeface="Calibri"/>
                <a:ea typeface="Calibri"/>
                <a:cs typeface="Calibri"/>
              </a:rPr>
              <a:t> e </a:t>
            </a:r>
            <a:r>
              <a:rPr lang="en-US" dirty="0" err="1">
                <a:solidFill>
                  <a:schemeClr val="bg1"/>
                </a:solidFill>
                <a:latin typeface="Calibri"/>
                <a:ea typeface="Calibri"/>
                <a:cs typeface="Calibri"/>
              </a:rPr>
              <a:t>estado</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10" name="TextBox 9">
            <a:extLst>
              <a:ext uri="{FF2B5EF4-FFF2-40B4-BE49-F238E27FC236}">
                <a16:creationId xmlns:a16="http://schemas.microsoft.com/office/drawing/2014/main" id="{FFDC2F60-34A5-185F-3A9D-E2A6373317D5}"/>
              </a:ext>
            </a:extLst>
          </p:cNvPr>
          <p:cNvSpPr txBox="1"/>
          <p:nvPr/>
        </p:nvSpPr>
        <p:spPr>
          <a:xfrm>
            <a:off x="4062877" y="2643202"/>
            <a:ext cx="7731794" cy="553998"/>
          </a:xfrm>
          <a:prstGeom prst="rect">
            <a:avLst/>
          </a:prstGeom>
          <a:solidFill>
            <a:srgbClr val="F9F9F9"/>
          </a:solidFill>
          <a:ln>
            <a:noFill/>
          </a:ln>
        </p:spPr>
        <p:txBody>
          <a:bodyPr wrap="square" lIns="91440" tIns="45720" rIns="91440" bIns="45720" rtlCol="0" anchor="t">
            <a:spAutoFit/>
          </a:bodyPr>
          <a:lstStyle/>
          <a:p>
            <a:r>
              <a:rPr lang="pt-BR" baseline="-25000" dirty="0">
                <a:solidFill>
                  <a:schemeClr val="tx1">
                    <a:lumMod val="75000"/>
                    <a:lumOff val="25000"/>
                  </a:schemeClr>
                </a:solidFill>
                <a:ea typeface="+mn-lt"/>
                <a:cs typeface="+mn-lt"/>
              </a:rPr>
              <a:t>Esta tabela mostra o desempenho do seu aluno em comparação com os alunos da escola</a:t>
            </a:r>
            <a:r>
              <a:rPr lang="pt-BR" b="0" i="0" u="none" strike="noStrike" baseline="-25000" dirty="0">
                <a:solidFill>
                  <a:schemeClr val="tx1">
                    <a:lumMod val="75000"/>
                    <a:lumOff val="25000"/>
                  </a:schemeClr>
                </a:solidFill>
                <a:ea typeface="+mn-lt"/>
                <a:cs typeface="+mn-lt"/>
              </a:rPr>
              <a:t>, </a:t>
            </a:r>
            <a:r>
              <a:rPr lang="pt-BR" baseline="-25000" dirty="0">
                <a:solidFill>
                  <a:schemeClr val="tx1">
                    <a:lumMod val="75000"/>
                    <a:lumOff val="25000"/>
                  </a:schemeClr>
                </a:solidFill>
                <a:ea typeface="+mn-lt"/>
                <a:cs typeface="+mn-lt"/>
              </a:rPr>
              <a:t>do distrito e do estado dele</a:t>
            </a:r>
            <a:r>
              <a:rPr lang="pt-BR" b="0" i="0" u="none" strike="noStrike" baseline="-25000" dirty="0">
                <a:solidFill>
                  <a:schemeClr val="tx1">
                    <a:lumMod val="75000"/>
                    <a:lumOff val="25000"/>
                  </a:schemeClr>
                </a:solidFill>
                <a:ea typeface="+mn-lt"/>
                <a:cs typeface="+mn-lt"/>
              </a:rPr>
              <a:t>. </a:t>
            </a:r>
            <a:r>
              <a:rPr lang="pt-BR" baseline="-25000" dirty="0">
                <a:solidFill>
                  <a:schemeClr val="tx1">
                    <a:lumMod val="75000"/>
                    <a:lumOff val="25000"/>
                  </a:schemeClr>
                </a:solidFill>
                <a:ea typeface="+mn-lt"/>
                <a:cs typeface="+mn-lt"/>
              </a:rPr>
              <a:t>Também é apresentado um histórico das pontuações padronizadas do aluno referentes aos últimos dois anos</a:t>
            </a:r>
            <a:r>
              <a:rPr lang="pt-BR" b="0" i="0" u="none" strike="noStrike" baseline="-25000" dirty="0">
                <a:solidFill>
                  <a:schemeClr val="tx1">
                    <a:lumMod val="75000"/>
                    <a:lumOff val="25000"/>
                  </a:schemeClr>
                </a:solidFill>
                <a:ea typeface="+mn-lt"/>
                <a:cs typeface="+mn-lt"/>
              </a:rPr>
              <a:t>.</a:t>
            </a:r>
            <a:endParaRPr lang="pt-BR" dirty="0">
              <a:solidFill>
                <a:schemeClr val="tx1">
                  <a:lumMod val="75000"/>
                  <a:lumOff val="25000"/>
                </a:schemeClr>
              </a:solidFill>
              <a:ea typeface="+mn-lt"/>
              <a:cs typeface="+mn-lt"/>
            </a:endParaRP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9" y="3355649"/>
            <a:ext cx="3400426" cy="276999"/>
          </a:xfrm>
          <a:prstGeom prst="rect">
            <a:avLst/>
          </a:prstGeom>
          <a:solidFill>
            <a:srgbClr val="EEEEEE"/>
          </a:solidFill>
          <a:ln>
            <a:noFill/>
          </a:ln>
        </p:spPr>
        <p:txBody>
          <a:bodyPr wrap="square" lIns="91440" tIns="45720" rIns="91440" bIns="45720" rtlCol="0" anchor="t">
            <a:spAutoFit/>
          </a:bodyPr>
          <a:lstStyle/>
          <a:p>
            <a:pPr algn="ctr"/>
            <a:r>
              <a:rPr lang="en-US" baseline="-25000" dirty="0">
                <a:solidFill>
                  <a:schemeClr val="tx1">
                    <a:lumMod val="75000"/>
                    <a:lumOff val="25000"/>
                  </a:schemeClr>
                </a:solidFill>
                <a:latin typeface="Arial"/>
                <a:cs typeface="Arial"/>
              </a:rPr>
              <a:t>Seu </a:t>
            </a:r>
            <a:r>
              <a:rPr lang="pt-BR" baseline="-25000">
                <a:solidFill>
                  <a:schemeClr val="tx1">
                    <a:lumMod val="75000"/>
                    <a:lumOff val="25000"/>
                  </a:schemeClr>
                </a:solidFill>
                <a:latin typeface="Arial"/>
                <a:cs typeface="Arial"/>
              </a:rPr>
              <a:t>Aluno</a:t>
            </a:r>
            <a:r>
              <a:rPr lang="en-US" baseline="-25000" dirty="0">
                <a:solidFill>
                  <a:schemeClr val="tx1">
                    <a:lumMod val="75000"/>
                    <a:lumOff val="25000"/>
                  </a:schemeClr>
                </a:solidFill>
                <a:latin typeface="Arial"/>
                <a:cs typeface="Arial"/>
              </a:rPr>
              <a:t> </a:t>
            </a:r>
            <a:endParaRPr lang="en-US" b="0" i="0" u="none" strike="noStrike" baseline="-25000" dirty="0">
              <a:solidFill>
                <a:schemeClr val="tx1">
                  <a:lumMod val="75000"/>
                  <a:lumOff val="25000"/>
                </a:schemeClr>
              </a:solidFill>
              <a:latin typeface="Arial"/>
              <a:cs typeface="Arial"/>
            </a:endParaRP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dirty="0" err="1">
                <a:solidFill>
                  <a:schemeClr val="bg1"/>
                </a:solidFill>
                <a:latin typeface="Calibri"/>
                <a:ea typeface="Calibri"/>
                <a:cs typeface="Calibri"/>
              </a:rPr>
              <a:t>Consulte</a:t>
            </a:r>
            <a:r>
              <a:rPr lang="en-US" dirty="0">
                <a:solidFill>
                  <a:schemeClr val="bg1"/>
                </a:solidFill>
                <a:latin typeface="Calibri"/>
                <a:ea typeface="Calibri"/>
                <a:cs typeface="Calibri"/>
              </a:rPr>
              <a:t> as </a:t>
            </a:r>
            <a:r>
              <a:rPr lang="en-US" dirty="0" err="1">
                <a:solidFill>
                  <a:schemeClr val="bg1"/>
                </a:solidFill>
                <a:latin typeface="Calibri"/>
                <a:ea typeface="Calibri"/>
                <a:cs typeface="Calibri"/>
              </a:rPr>
              <a:t>pontuações</a:t>
            </a:r>
            <a:r>
              <a:rPr lang="en-US" dirty="0">
                <a:solidFill>
                  <a:schemeClr val="bg1"/>
                </a:solidFill>
                <a:latin typeface="Calibri"/>
                <a:ea typeface="Calibri"/>
                <a:cs typeface="Calibri"/>
              </a:rPr>
              <a:t> dos testes </a:t>
            </a:r>
            <a:r>
              <a:rPr lang="en-US" dirty="0" err="1">
                <a:solidFill>
                  <a:schemeClr val="bg1"/>
                </a:solidFill>
                <a:latin typeface="Calibri"/>
                <a:ea typeface="Calibri"/>
                <a:cs typeface="Calibri"/>
              </a:rPr>
              <a:t>obtidas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pelo</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seu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filho</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nos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últimos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dois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anos</a:t>
            </a:r>
            <a:r>
              <a:rPr lang="en-US" dirty="0">
                <a:solidFill>
                  <a:schemeClr val="bg1"/>
                </a:solidFill>
                <a:latin typeface="Calibri"/>
                <a:ea typeface="Calibri"/>
                <a:cs typeface="Calibri"/>
              </a:rPr>
              <a:t> (se </a:t>
            </a:r>
            <a:r>
              <a:rPr lang="en-US" dirty="0" err="1">
                <a:solidFill>
                  <a:schemeClr val="bg1"/>
                </a:solidFill>
                <a:latin typeface="Calibri"/>
                <a:ea typeface="Calibri"/>
                <a:cs typeface="Calibri"/>
              </a:rPr>
              <a:t>disponíveis</a:t>
            </a:r>
            <a:r>
              <a:rPr lang="en-US" dirty="0">
                <a:solidFill>
                  <a:schemeClr val="bg1"/>
                </a:solidFill>
                <a:latin typeface="Calibri"/>
                <a:ea typeface="Calibri"/>
                <a:cs typeface="Calibri"/>
              </a:rPr>
              <a:t>)</a:t>
            </a:r>
            <a:endParaRPr lang="pt-BR" dirty="0">
              <a:solidFill>
                <a:schemeClr val="bg1"/>
              </a:solidFill>
              <a:ea typeface="Calibri"/>
              <a:cs typeface="Calibri"/>
            </a:endParaRPr>
          </a:p>
          <a:p>
            <a:pPr algn="ctr"/>
            <a:endParaRPr lang="en-US" dirty="0">
              <a:solidFill>
                <a:schemeClr val="bg1"/>
              </a:solidFill>
              <a:latin typeface="Aptos"/>
            </a:endParaRP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6" y="3758784"/>
            <a:ext cx="845674" cy="276999"/>
          </a:xfrm>
          <a:prstGeom prst="rect">
            <a:avLst/>
          </a:prstGeom>
          <a:solidFill>
            <a:srgbClr val="F9F9F9"/>
          </a:solidFill>
          <a:ln>
            <a:noFill/>
          </a:ln>
        </p:spPr>
        <p:txBody>
          <a:bodyPr wrap="square" lIns="91440" tIns="45720" rIns="91440" bIns="45720" rtlCol="0" anchor="t">
            <a:spAutoFit/>
          </a:bodyPr>
          <a:lstStyle/>
          <a:p>
            <a:pPr algn="ctr"/>
            <a:r>
              <a:rPr lang="en-US" baseline="-25000">
                <a:solidFill>
                  <a:schemeClr val="tx1">
                    <a:lumMod val="75000"/>
                    <a:lumOff val="25000"/>
                  </a:schemeClr>
                </a:solidFill>
                <a:latin typeface="Arial"/>
                <a:cs typeface="Arial"/>
              </a:rPr>
              <a:t>Ano</a:t>
            </a:r>
            <a:endParaRPr lang="en-US" b="0" i="0" u="none" strike="noStrike" baseline="-25000">
              <a:solidFill>
                <a:schemeClr val="tx1">
                  <a:lumMod val="75000"/>
                  <a:lumOff val="25000"/>
                </a:schemeClr>
              </a:solidFill>
              <a:latin typeface="Arial" panose="020B0604020202020204" pitchFamily="34" charset="0"/>
            </a:endParaRP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6999"/>
          </a:xfrm>
          <a:prstGeom prst="rect">
            <a:avLst/>
          </a:prstGeom>
          <a:solidFill>
            <a:srgbClr val="F9F9F9"/>
          </a:solidFill>
          <a:ln>
            <a:noFill/>
          </a:ln>
        </p:spPr>
        <p:txBody>
          <a:bodyPr wrap="square" lIns="91440" tIns="45720" rIns="91440" bIns="45720" rtlCol="0" anchor="t">
            <a:spAutoFit/>
          </a:bodyPr>
          <a:lstStyle/>
          <a:p>
            <a:pPr algn="ctr"/>
            <a:r>
              <a:rPr lang="en-US" baseline="-25000">
                <a:solidFill>
                  <a:schemeClr val="tx1">
                    <a:lumMod val="75000"/>
                    <a:lumOff val="25000"/>
                  </a:schemeClr>
                </a:solidFill>
                <a:latin typeface="Arial"/>
                <a:cs typeface="Arial"/>
              </a:rPr>
              <a:t>Série</a:t>
            </a:r>
            <a:endParaRPr lang="en-US" b="0" i="0" u="none" strike="noStrike" baseline="-25000">
              <a:solidFill>
                <a:schemeClr val="tx1">
                  <a:lumMod val="75000"/>
                  <a:lumOff val="25000"/>
                </a:schemeClr>
              </a:solidFill>
              <a:latin typeface="Arial" panose="020B0604020202020204" pitchFamily="34" charset="0"/>
            </a:endParaRP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940016" cy="276999"/>
          </a:xfrm>
          <a:prstGeom prst="rect">
            <a:avLst/>
          </a:prstGeom>
          <a:solidFill>
            <a:srgbClr val="F9F9F9"/>
          </a:solidFill>
          <a:ln>
            <a:noFill/>
          </a:ln>
        </p:spPr>
        <p:txBody>
          <a:bodyPr wrap="square" lIns="91440" tIns="45720" rIns="91440" bIns="45720" rtlCol="0" anchor="t">
            <a:spAutoFit/>
          </a:bodyPr>
          <a:lstStyle/>
          <a:p>
            <a:pPr algn="ctr"/>
            <a:r>
              <a:rPr lang="en-US" baseline="-25000" dirty="0" err="1">
                <a:solidFill>
                  <a:schemeClr val="tx1">
                    <a:lumMod val="75000"/>
                    <a:lumOff val="25000"/>
                  </a:schemeClr>
                </a:solidFill>
                <a:latin typeface="Arial"/>
                <a:cs typeface="Arial"/>
              </a:rPr>
              <a:t>Pontuação</a:t>
            </a:r>
            <a:endParaRPr lang="en-US" b="0" i="0" u="none" strike="noStrike" baseline="-25000" dirty="0" err="1">
              <a:solidFill>
                <a:schemeClr val="tx1">
                  <a:lumMod val="75000"/>
                  <a:lumOff val="25000"/>
                </a:schemeClr>
              </a:solidFill>
              <a:latin typeface="Arial" panose="020B0604020202020204" pitchFamily="34" charset="0"/>
            </a:endParaRP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6999"/>
          </a:xfrm>
          <a:prstGeom prst="rect">
            <a:avLst/>
          </a:prstGeom>
          <a:solidFill>
            <a:srgbClr val="EEEEEE"/>
          </a:solidFill>
          <a:ln>
            <a:noFill/>
          </a:ln>
        </p:spPr>
        <p:txBody>
          <a:bodyPr wrap="square" lIns="91440" tIns="45720" rIns="91440" bIns="45720" rtlCol="0" anchor="t">
            <a:spAutoFit/>
          </a:bodyPr>
          <a:lstStyle/>
          <a:p>
            <a:pPr algn="ctr"/>
            <a:r>
              <a:rPr lang="en-US" baseline="-25000" dirty="0" err="1">
                <a:solidFill>
                  <a:schemeClr val="tx1">
                    <a:lumMod val="75000"/>
                    <a:lumOff val="25000"/>
                  </a:schemeClr>
                </a:solidFill>
                <a:latin typeface="Arial"/>
                <a:cs typeface="Arial"/>
              </a:rPr>
              <a:t>Média</a:t>
            </a:r>
            <a:r>
              <a:rPr lang="en-US" baseline="-25000" dirty="0">
                <a:solidFill>
                  <a:schemeClr val="tx1">
                    <a:lumMod val="75000"/>
                    <a:lumOff val="25000"/>
                  </a:schemeClr>
                </a:solidFill>
                <a:latin typeface="Arial"/>
                <a:cs typeface="Arial"/>
              </a:rPr>
              <a:t> </a:t>
            </a:r>
            <a:r>
              <a:rPr lang="en-US" baseline="-25000" dirty="0" err="1">
                <a:solidFill>
                  <a:schemeClr val="tx1">
                    <a:lumMod val="75000"/>
                    <a:lumOff val="25000"/>
                  </a:schemeClr>
                </a:solidFill>
                <a:latin typeface="Arial"/>
                <a:cs typeface="Arial"/>
              </a:rPr>
              <a:t>Pontuação</a:t>
            </a:r>
            <a:r>
              <a:rPr lang="en-US" baseline="-25000" dirty="0">
                <a:solidFill>
                  <a:schemeClr val="tx1">
                    <a:lumMod val="75000"/>
                    <a:lumOff val="25000"/>
                  </a:schemeClr>
                </a:solidFill>
                <a:latin typeface="Arial"/>
                <a:cs typeface="Arial"/>
              </a:rPr>
              <a:t> </a:t>
            </a:r>
            <a:endParaRPr lang="en-US" b="0" i="0" u="none" strike="noStrike" baseline="-25000" dirty="0">
              <a:solidFill>
                <a:schemeClr val="tx1">
                  <a:lumMod val="75000"/>
                  <a:lumOff val="25000"/>
                </a:schemeClr>
              </a:solidFill>
              <a:latin typeface="Arial"/>
              <a:cs typeface="Arial"/>
            </a:endParaRP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6999"/>
          </a:xfrm>
          <a:prstGeom prst="rect">
            <a:avLst/>
          </a:prstGeom>
          <a:solidFill>
            <a:srgbClr val="F9F9F9"/>
          </a:solidFill>
          <a:ln>
            <a:noFill/>
          </a:ln>
        </p:spPr>
        <p:txBody>
          <a:bodyPr wrap="square" lIns="91440" tIns="45720" rIns="91440" bIns="45720" rtlCol="0" anchor="t">
            <a:spAutoFit/>
          </a:bodyPr>
          <a:lstStyle/>
          <a:p>
            <a:pPr algn="ctr"/>
            <a:r>
              <a:rPr lang="en-US" baseline="-25000">
                <a:solidFill>
                  <a:schemeClr val="tx1">
                    <a:lumMod val="75000"/>
                    <a:lumOff val="25000"/>
                  </a:schemeClr>
                </a:solidFill>
                <a:latin typeface="Arial"/>
                <a:cs typeface="Arial"/>
              </a:rPr>
              <a:t>Escola</a:t>
            </a:r>
            <a:endParaRPr lang="en-US" b="0" i="0" u="none" strike="noStrike" baseline="-25000">
              <a:solidFill>
                <a:schemeClr val="tx1">
                  <a:lumMod val="75000"/>
                  <a:lumOff val="25000"/>
                </a:schemeClr>
              </a:solidFill>
              <a:latin typeface="Arial" panose="020B0604020202020204" pitchFamily="34" charset="0"/>
            </a:endParaRPr>
          </a:p>
        </p:txBody>
      </p:sp>
      <p:sp>
        <p:nvSpPr>
          <p:cNvPr id="19" name="TextBox 18">
            <a:extLst>
              <a:ext uri="{FF2B5EF4-FFF2-40B4-BE49-F238E27FC236}">
                <a16:creationId xmlns:a16="http://schemas.microsoft.com/office/drawing/2014/main" id="{1C3D0C1A-086F-0F2D-17E9-61AF3A728669}"/>
              </a:ext>
            </a:extLst>
          </p:cNvPr>
          <p:cNvSpPr txBox="1"/>
          <p:nvPr/>
        </p:nvSpPr>
        <p:spPr>
          <a:xfrm>
            <a:off x="9116850" y="3758784"/>
            <a:ext cx="845674" cy="276999"/>
          </a:xfrm>
          <a:prstGeom prst="rect">
            <a:avLst/>
          </a:prstGeom>
          <a:solidFill>
            <a:srgbClr val="F9F9F9"/>
          </a:solidFill>
          <a:ln>
            <a:noFill/>
          </a:ln>
        </p:spPr>
        <p:txBody>
          <a:bodyPr wrap="square" lIns="91440" tIns="45720" rIns="91440" bIns="45720" rtlCol="0" anchor="t">
            <a:spAutoFit/>
          </a:bodyPr>
          <a:lstStyle/>
          <a:p>
            <a:pPr algn="ctr"/>
            <a:r>
              <a:rPr lang="en-US" baseline="-25000" dirty="0" err="1">
                <a:solidFill>
                  <a:schemeClr val="tx1">
                    <a:lumMod val="75000"/>
                    <a:lumOff val="25000"/>
                  </a:schemeClr>
                </a:solidFill>
                <a:latin typeface="Arial"/>
                <a:cs typeface="Arial"/>
              </a:rPr>
              <a:t>Distri</a:t>
            </a:r>
            <a:r>
              <a:rPr lang="en-US" baseline="-25000" dirty="0">
                <a:solidFill>
                  <a:schemeClr val="tx1">
                    <a:lumMod val="75000"/>
                    <a:lumOff val="25000"/>
                  </a:schemeClr>
                </a:solidFill>
                <a:latin typeface="Arial"/>
                <a:cs typeface="Arial"/>
              </a:rPr>
              <a:t>to</a:t>
            </a:r>
            <a:endParaRPr lang="en-US" b="0"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6999"/>
          </a:xfrm>
          <a:prstGeom prst="rect">
            <a:avLst/>
          </a:prstGeom>
          <a:solidFill>
            <a:srgbClr val="F9F9F9"/>
          </a:solidFill>
          <a:ln>
            <a:noFill/>
          </a:ln>
        </p:spPr>
        <p:txBody>
          <a:bodyPr wrap="square" lIns="91440" tIns="45720" rIns="91440" bIns="45720" rtlCol="0" anchor="t">
            <a:spAutoFit/>
          </a:bodyPr>
          <a:lstStyle/>
          <a:p>
            <a:pPr algn="ctr"/>
            <a:r>
              <a:rPr lang="en-US" baseline="-25000">
                <a:solidFill>
                  <a:schemeClr val="tx1">
                    <a:lumMod val="75000"/>
                    <a:lumOff val="25000"/>
                  </a:schemeClr>
                </a:solidFill>
                <a:latin typeface="Arial"/>
                <a:cs typeface="Arial"/>
              </a:rPr>
              <a:t>Estado</a:t>
            </a:r>
            <a:endParaRPr lang="en-US" b="0" i="0" u="none" strike="noStrike" baseline="-25000">
              <a:solidFill>
                <a:schemeClr val="tx1">
                  <a:lumMod val="75000"/>
                  <a:lumOff val="25000"/>
                </a:schemeClr>
              </a:solidFill>
              <a:latin typeface="Arial" panose="020B0604020202020204" pitchFamily="34" charset="0"/>
              <a:cs typeface="Arial"/>
            </a:endParaRPr>
          </a:p>
        </p:txBody>
      </p:sp>
      <p:sp>
        <p:nvSpPr>
          <p:cNvPr id="21" name="TextBox 20">
            <a:extLst>
              <a:ext uri="{FF2B5EF4-FFF2-40B4-BE49-F238E27FC236}">
                <a16:creationId xmlns:a16="http://schemas.microsoft.com/office/drawing/2014/main" id="{81058CE9-F27D-CEAF-3C3F-33F83943FB7E}"/>
              </a:ext>
            </a:extLst>
          </p:cNvPr>
          <p:cNvSpPr txBox="1"/>
          <p:nvPr/>
        </p:nvSpPr>
        <p:spPr>
          <a:xfrm>
            <a:off x="3964027" y="5640663"/>
            <a:ext cx="7807391" cy="830997"/>
          </a:xfrm>
          <a:prstGeom prst="rect">
            <a:avLst/>
          </a:prstGeom>
          <a:solidFill>
            <a:srgbClr val="F9F9F9"/>
          </a:solidFill>
          <a:ln>
            <a:noFill/>
          </a:ln>
        </p:spPr>
        <p:txBody>
          <a:bodyPr wrap="square" lIns="91440" tIns="45720" rIns="91440" bIns="45720" rtlCol="0" anchor="t">
            <a:spAutoFit/>
          </a:bodyPr>
          <a:lstStyle/>
          <a:p>
            <a:r>
              <a:rPr lang="en-US" b="0" i="0" u="none" strike="noStrike" baseline="-25000">
                <a:solidFill>
                  <a:schemeClr val="tx1">
                    <a:lumMod val="75000"/>
                    <a:lumOff val="25000"/>
                  </a:schemeClr>
                </a:solidFill>
                <a:ea typeface="+mn-lt"/>
                <a:cs typeface="+mn-lt"/>
              </a:rPr>
              <a:t>N</a:t>
            </a:r>
            <a:r>
              <a:rPr lang="pt-BR" b="0" i="0" u="none" strike="noStrike" baseline="-25000">
                <a:solidFill>
                  <a:schemeClr val="tx1">
                    <a:lumMod val="75000"/>
                    <a:lumOff val="25000"/>
                  </a:schemeClr>
                </a:solidFill>
                <a:ea typeface="+mn-lt"/>
                <a:cs typeface="+mn-lt"/>
              </a:rPr>
              <a:t>/A: </a:t>
            </a:r>
            <a:r>
              <a:rPr lang="pt-BR" baseline="-25000">
                <a:solidFill>
                  <a:schemeClr val="tx1">
                    <a:lumMod val="75000"/>
                    <a:lumOff val="25000"/>
                  </a:schemeClr>
                </a:solidFill>
                <a:ea typeface="+mn-lt"/>
                <a:cs typeface="+mn-lt"/>
              </a:rPr>
              <a:t>Dados resumidos não são fornecidos durante a apresentação de relatórios preliminares, mas serão incluídos no relatório oficial do MCAS</a:t>
            </a:r>
            <a:r>
              <a:rPr lang="pt-BR" b="0" i="0" u="none" strike="noStrike" baseline="-25000">
                <a:solidFill>
                  <a:schemeClr val="tx1">
                    <a:lumMod val="75000"/>
                    <a:lumOff val="25000"/>
                  </a:schemeClr>
                </a:solidFill>
                <a:ea typeface="+mn-lt"/>
                <a:cs typeface="+mn-lt"/>
              </a:rPr>
              <a:t>.</a:t>
            </a:r>
            <a:endParaRPr lang="pt-BR">
              <a:solidFill>
                <a:schemeClr val="tx1">
                  <a:lumMod val="75000"/>
                  <a:lumOff val="25000"/>
                </a:schemeClr>
              </a:solidFill>
              <a:ea typeface="+mn-lt"/>
              <a:cs typeface="+mn-lt"/>
            </a:endParaRPr>
          </a:p>
          <a:p>
            <a:r>
              <a:rPr lang="pt-BR" b="0" i="0" u="none" strike="noStrike" baseline="-25000">
                <a:solidFill>
                  <a:schemeClr val="tx1">
                    <a:lumMod val="75000"/>
                    <a:lumOff val="25000"/>
                  </a:schemeClr>
                </a:solidFill>
                <a:ea typeface="+mn-lt"/>
                <a:cs typeface="+mn-lt"/>
              </a:rPr>
              <a:t>NS: </a:t>
            </a:r>
            <a:r>
              <a:rPr lang="pt-BR" baseline="-25000">
                <a:solidFill>
                  <a:schemeClr val="tx1">
                    <a:lumMod val="75000"/>
                    <a:lumOff val="25000"/>
                  </a:schemeClr>
                </a:solidFill>
                <a:ea typeface="+mn-lt"/>
                <a:cs typeface="+mn-lt"/>
              </a:rPr>
              <a:t>Pontuação não disponível para este ano</a:t>
            </a:r>
            <a:r>
              <a:rPr lang="pt-BR" b="0" i="0" u="none" strike="noStrike" baseline="-25000">
                <a:solidFill>
                  <a:schemeClr val="tx1">
                    <a:lumMod val="75000"/>
                    <a:lumOff val="25000"/>
                  </a:schemeClr>
                </a:solidFill>
                <a:ea typeface="+mn-lt"/>
                <a:cs typeface="+mn-lt"/>
              </a:rPr>
              <a:t>.</a:t>
            </a:r>
            <a:endParaRPr lang="pt-BR">
              <a:solidFill>
                <a:schemeClr val="tx1">
                  <a:lumMod val="75000"/>
                  <a:lumOff val="25000"/>
                </a:schemeClr>
              </a:solidFill>
              <a:ea typeface="+mn-lt"/>
              <a:cs typeface="+mn-lt"/>
            </a:endParaRP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9" y="149294"/>
            <a:ext cx="10515600" cy="624734"/>
          </a:xfrm>
        </p:spPr>
        <p:txBody>
          <a:bodyPr>
            <a:normAutofit fontScale="90000"/>
          </a:bodyPr>
          <a:lstStyle/>
          <a:p>
            <a:r>
              <a:rPr lang="en-US" sz="4200" dirty="0">
                <a:solidFill>
                  <a:srgbClr val="1A4685"/>
                </a:solidFill>
                <a:latin typeface="Calibri"/>
                <a:ea typeface="Calibri"/>
                <a:cs typeface="Calibri"/>
              </a:rPr>
              <a:t>Ver </a:t>
            </a:r>
            <a:r>
              <a:rPr lang="en-US" sz="4200" dirty="0" err="1">
                <a:solidFill>
                  <a:srgbClr val="1A4685"/>
                </a:solidFill>
                <a:latin typeface="Calibri"/>
                <a:ea typeface="Calibri"/>
                <a:cs typeface="Calibri"/>
              </a:rPr>
              <a:t>Resultados</a:t>
            </a:r>
            <a:r>
              <a:rPr lang="en-US" sz="4200" dirty="0">
                <a:solidFill>
                  <a:srgbClr val="1A4685"/>
                </a:solidFill>
                <a:latin typeface="Calibri"/>
                <a:ea typeface="Calibri"/>
                <a:cs typeface="Calibri"/>
              </a:rPr>
              <a:t> de Testes: Progresso do </a:t>
            </a:r>
            <a:r>
              <a:rPr lang="en-US" sz="4200" dirty="0" err="1">
                <a:solidFill>
                  <a:srgbClr val="1A4685"/>
                </a:solidFill>
                <a:latin typeface="Calibri"/>
                <a:ea typeface="Calibri"/>
                <a:cs typeface="Calibri"/>
              </a:rPr>
              <a:t>Aluno</a:t>
            </a:r>
            <a:endParaRPr lang="pt-BR" dirty="0" err="1"/>
          </a:p>
        </p:txBody>
      </p:sp>
      <p:pic>
        <p:nvPicPr>
          <p:cNvPr id="13" name="Picture 12" descr="Uma captura de tela da visualização dos resultados do teste para o aluno de demonstração selecionado, mostrando seu percentil de crescimento em comparação com outros alunos de sua escola, distrito e estado.">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2EA5BC30-F1C8-0A45-5041-219E00C2C6FC}"/>
              </a:ext>
            </a:extLst>
          </p:cNvPr>
          <p:cNvSpPr txBox="1"/>
          <p:nvPr/>
        </p:nvSpPr>
        <p:spPr>
          <a:xfrm>
            <a:off x="6306879" y="1271168"/>
            <a:ext cx="2267275"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4" name="TextBox 3">
            <a:extLst>
              <a:ext uri="{FF2B5EF4-FFF2-40B4-BE49-F238E27FC236}">
                <a16:creationId xmlns:a16="http://schemas.microsoft.com/office/drawing/2014/main" id="{0459D0AB-0AE7-6374-2C53-2434CEE6C499}"/>
              </a:ext>
            </a:extLst>
          </p:cNvPr>
          <p:cNvSpPr txBox="1"/>
          <p:nvPr/>
        </p:nvSpPr>
        <p:spPr>
          <a:xfrm>
            <a:off x="4693400" y="1819250"/>
            <a:ext cx="3880754" cy="276999"/>
          </a:xfrm>
          <a:prstGeom prst="rect">
            <a:avLst/>
          </a:prstGeom>
          <a:solidFill>
            <a:srgbClr val="F9F9F9"/>
          </a:solidFill>
          <a:ln>
            <a:noFill/>
          </a:ln>
        </p:spPr>
        <p:txBody>
          <a:bodyPr wrap="square" lIns="0" tIns="0" rIns="0" bIns="0" rtlCol="0" anchor="t">
            <a:spAutoFit/>
          </a:bodyPr>
          <a:lstStyle/>
          <a:p>
            <a:r>
              <a:rPr lang="en-US" dirty="0">
                <a:solidFill>
                  <a:srgbClr val="000000"/>
                </a:solidFill>
                <a:ea typeface="+mn-lt"/>
                <a:cs typeface="+mn-lt"/>
              </a:rPr>
              <a:t>O </a:t>
            </a:r>
            <a:r>
              <a:rPr lang="en-US" dirty="0" err="1">
                <a:solidFill>
                  <a:srgbClr val="000000"/>
                </a:solidFill>
                <a:ea typeface="+mn-lt"/>
                <a:cs typeface="+mn-lt"/>
              </a:rPr>
              <a:t>desenvolvimento</a:t>
            </a:r>
            <a:r>
              <a:rPr lang="en-US" dirty="0">
                <a:solidFill>
                  <a:srgbClr val="000000"/>
                </a:solidFill>
                <a:ea typeface="+mn-lt"/>
                <a:cs typeface="+mn-lt"/>
              </a:rPr>
              <a:t> do </a:t>
            </a:r>
            <a:r>
              <a:rPr lang="en-US" dirty="0" err="1">
                <a:solidFill>
                  <a:srgbClr val="000000"/>
                </a:solidFill>
                <a:ea typeface="+mn-lt"/>
                <a:cs typeface="+mn-lt"/>
              </a:rPr>
              <a:t>seu</a:t>
            </a:r>
            <a:r>
              <a:rPr lang="en-US" dirty="0">
                <a:solidFill>
                  <a:srgbClr val="000000"/>
                </a:solidFill>
                <a:ea typeface="+mn-lt"/>
                <a:cs typeface="+mn-lt"/>
              </a:rPr>
              <a:t> </a:t>
            </a:r>
            <a:r>
              <a:rPr lang="en-US" dirty="0" err="1">
                <a:solidFill>
                  <a:srgbClr val="000000"/>
                </a:solidFill>
                <a:ea typeface="+mn-lt"/>
                <a:cs typeface="+mn-lt"/>
              </a:rPr>
              <a:t>aluno</a:t>
            </a:r>
            <a:endParaRPr lang="pt-BR" sz="1600" dirty="0" err="1"/>
          </a:p>
        </p:txBody>
      </p:sp>
      <p:sp>
        <p:nvSpPr>
          <p:cNvPr id="7" name="TextBox 6">
            <a:extLst>
              <a:ext uri="{FF2B5EF4-FFF2-40B4-BE49-F238E27FC236}">
                <a16:creationId xmlns:a16="http://schemas.microsoft.com/office/drawing/2014/main" id="{0267D6BF-4953-3C02-683E-10A977AF29B6}"/>
              </a:ext>
            </a:extLst>
          </p:cNvPr>
          <p:cNvSpPr txBox="1"/>
          <p:nvPr/>
        </p:nvSpPr>
        <p:spPr>
          <a:xfrm>
            <a:off x="4601028" y="2113065"/>
            <a:ext cx="6497865" cy="553998"/>
          </a:xfrm>
          <a:prstGeom prst="rect">
            <a:avLst/>
          </a:prstGeom>
          <a:solidFill>
            <a:srgbClr val="F9F9F9"/>
          </a:solidFill>
          <a:ln>
            <a:noFill/>
          </a:ln>
        </p:spPr>
        <p:txBody>
          <a:bodyPr wrap="square" lIns="91440" tIns="45720" rIns="91440" bIns="45720" rtlCol="0" anchor="t">
            <a:spAutoFit/>
          </a:bodyPr>
          <a:lstStyle/>
          <a:p>
            <a:r>
              <a:rPr lang="en-US" sz="1500" baseline="-25000" dirty="0">
                <a:solidFill>
                  <a:schemeClr val="tx1">
                    <a:lumMod val="75000"/>
                    <a:lumOff val="25000"/>
                  </a:schemeClr>
                </a:solidFill>
                <a:ea typeface="+mn-lt"/>
                <a:cs typeface="+mn-lt"/>
              </a:rPr>
              <a:t>Este </a:t>
            </a:r>
            <a:r>
              <a:rPr lang="en-US" sz="1500" baseline="-25000" dirty="0" err="1">
                <a:solidFill>
                  <a:schemeClr val="tx1">
                    <a:lumMod val="75000"/>
                    <a:lumOff val="25000"/>
                  </a:schemeClr>
                </a:solidFill>
                <a:ea typeface="+mn-lt"/>
                <a:cs typeface="+mn-lt"/>
              </a:rPr>
              <a:t>percentil</a:t>
            </a:r>
            <a:r>
              <a:rPr lang="en-US" sz="1500" baseline="-25000" dirty="0">
                <a:solidFill>
                  <a:schemeClr val="tx1">
                    <a:lumMod val="75000"/>
                    <a:lumOff val="25000"/>
                  </a:schemeClr>
                </a:solidFill>
                <a:ea typeface="+mn-lt"/>
                <a:cs typeface="+mn-lt"/>
              </a:rPr>
              <a:t> de </a:t>
            </a:r>
            <a:r>
              <a:rPr lang="en-US" sz="1500" baseline="-25000" dirty="0" err="1">
                <a:solidFill>
                  <a:schemeClr val="tx1">
                    <a:lumMod val="75000"/>
                    <a:lumOff val="25000"/>
                  </a:schemeClr>
                </a:solidFill>
                <a:ea typeface="+mn-lt"/>
                <a:cs typeface="+mn-lt"/>
              </a:rPr>
              <a:t>crescimento</a:t>
            </a:r>
            <a:r>
              <a:rPr lang="en-US" sz="1500" baseline="-25000" dirty="0">
                <a:solidFill>
                  <a:schemeClr val="tx1">
                    <a:lumMod val="75000"/>
                    <a:lumOff val="25000"/>
                  </a:schemeClr>
                </a:solidFill>
                <a:ea typeface="+mn-lt"/>
                <a:cs typeface="+mn-lt"/>
              </a:rPr>
              <a:t> do </a:t>
            </a:r>
            <a:r>
              <a:rPr lang="en-US" sz="1500" baseline="-25000" dirty="0" err="1">
                <a:solidFill>
                  <a:schemeClr val="tx1">
                    <a:lumMod val="75000"/>
                    <a:lumOff val="25000"/>
                  </a:schemeClr>
                </a:solidFill>
                <a:ea typeface="+mn-lt"/>
                <a:cs typeface="+mn-lt"/>
              </a:rPr>
              <a:t>aluno</a:t>
            </a:r>
            <a:r>
              <a:rPr lang="en-US" sz="1500" baseline="-25000" dirty="0">
                <a:solidFill>
                  <a:schemeClr val="tx1">
                    <a:lumMod val="75000"/>
                    <a:lumOff val="25000"/>
                  </a:schemeClr>
                </a:solidFill>
                <a:ea typeface="+mn-lt"/>
                <a:cs typeface="+mn-lt"/>
              </a:rPr>
              <a:t> </a:t>
            </a:r>
            <a:r>
              <a:rPr lang="en-US" sz="1500" b="0" i="0" u="none" strike="noStrike" baseline="-25000" dirty="0">
                <a:solidFill>
                  <a:schemeClr val="tx1">
                    <a:lumMod val="75000"/>
                    <a:lumOff val="25000"/>
                  </a:schemeClr>
                </a:solidFill>
                <a:ea typeface="+mn-lt"/>
                <a:cs typeface="+mn-lt"/>
              </a:rPr>
              <a:t>(</a:t>
            </a:r>
            <a:r>
              <a:rPr lang="en-US" sz="1500" baseline="-25000" dirty="0">
                <a:solidFill>
                  <a:schemeClr val="tx1">
                    <a:lumMod val="75000"/>
                    <a:lumOff val="25000"/>
                  </a:schemeClr>
                </a:solidFill>
                <a:ea typeface="+mn-lt"/>
                <a:cs typeface="+mn-lt"/>
              </a:rPr>
              <a:t>1–99</a:t>
            </a:r>
            <a:r>
              <a:rPr lang="en-US" sz="1500" b="0" i="0" u="none" strike="noStrike"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compara</a:t>
            </a:r>
            <a:r>
              <a:rPr lang="en-US" sz="1500" baseline="-25000" dirty="0">
                <a:solidFill>
                  <a:schemeClr val="tx1">
                    <a:lumMod val="75000"/>
                    <a:lumOff val="25000"/>
                  </a:schemeClr>
                </a:solidFill>
                <a:ea typeface="+mn-lt"/>
                <a:cs typeface="+mn-lt"/>
              </a:rPr>
              <a:t> o </a:t>
            </a:r>
            <a:r>
              <a:rPr lang="en-US" sz="1500" baseline="-25000" dirty="0" err="1">
                <a:solidFill>
                  <a:schemeClr val="tx1">
                    <a:lumMod val="75000"/>
                    <a:lumOff val="25000"/>
                  </a:schemeClr>
                </a:solidFill>
                <a:ea typeface="+mn-lt"/>
                <a:cs typeface="+mn-lt"/>
              </a:rPr>
              <a:t>aprendizado</a:t>
            </a:r>
            <a:r>
              <a:rPr lang="en-US" sz="1500" baseline="-25000" dirty="0">
                <a:solidFill>
                  <a:schemeClr val="tx1">
                    <a:lumMod val="75000"/>
                    <a:lumOff val="25000"/>
                  </a:schemeClr>
                </a:solidFill>
                <a:ea typeface="+mn-lt"/>
                <a:cs typeface="+mn-lt"/>
              </a:rPr>
              <a:t> dos </a:t>
            </a:r>
            <a:r>
              <a:rPr lang="en-US" sz="1500" baseline="-25000" dirty="0" err="1">
                <a:solidFill>
                  <a:schemeClr val="tx1">
                    <a:lumMod val="75000"/>
                    <a:lumOff val="25000"/>
                  </a:schemeClr>
                </a:solidFill>
                <a:ea typeface="+mn-lt"/>
                <a:cs typeface="+mn-lt"/>
              </a:rPr>
              <a:t>seus</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alunos</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ao</a:t>
            </a:r>
            <a:r>
              <a:rPr lang="en-US" sz="1500" baseline="-25000" dirty="0">
                <a:solidFill>
                  <a:schemeClr val="tx1">
                    <a:lumMod val="75000"/>
                    <a:lumOff val="25000"/>
                  </a:schemeClr>
                </a:solidFill>
                <a:ea typeface="+mn-lt"/>
                <a:cs typeface="+mn-lt"/>
              </a:rPr>
              <a:t> de outros </a:t>
            </a:r>
            <a:r>
              <a:rPr lang="en-US" sz="1500" baseline="-25000" dirty="0" err="1">
                <a:solidFill>
                  <a:schemeClr val="tx1">
                    <a:lumMod val="75000"/>
                    <a:lumOff val="25000"/>
                  </a:schemeClr>
                </a:solidFill>
                <a:ea typeface="+mn-lt"/>
                <a:cs typeface="+mn-lt"/>
              </a:rPr>
              <a:t>alunos</a:t>
            </a:r>
            <a:r>
              <a:rPr lang="en-US" sz="1500" baseline="-25000" dirty="0">
                <a:solidFill>
                  <a:schemeClr val="tx1">
                    <a:lumMod val="75000"/>
                    <a:lumOff val="25000"/>
                  </a:schemeClr>
                </a:solidFill>
                <a:ea typeface="+mn-lt"/>
                <a:cs typeface="+mn-lt"/>
              </a:rPr>
              <a:t> de </a:t>
            </a:r>
            <a:r>
              <a:rPr lang="en-US" sz="1500" baseline="-25000" dirty="0" err="1">
                <a:solidFill>
                  <a:schemeClr val="tx1">
                    <a:lumMod val="75000"/>
                    <a:lumOff val="25000"/>
                  </a:schemeClr>
                </a:solidFill>
                <a:ea typeface="+mn-lt"/>
                <a:cs typeface="+mn-lt"/>
              </a:rPr>
              <a:t>todo</a:t>
            </a:r>
            <a:r>
              <a:rPr lang="en-US" sz="1500" baseline="-25000" dirty="0">
                <a:solidFill>
                  <a:schemeClr val="tx1">
                    <a:lumMod val="75000"/>
                    <a:lumOff val="25000"/>
                  </a:schemeClr>
                </a:solidFill>
                <a:ea typeface="+mn-lt"/>
                <a:cs typeface="+mn-lt"/>
              </a:rPr>
              <a:t> o </a:t>
            </a:r>
            <a:r>
              <a:rPr lang="en-US" sz="1500" baseline="-25000" dirty="0" err="1">
                <a:solidFill>
                  <a:schemeClr val="tx1">
                    <a:lumMod val="75000"/>
                    <a:lumOff val="25000"/>
                  </a:schemeClr>
                </a:solidFill>
                <a:ea typeface="+mn-lt"/>
                <a:cs typeface="+mn-lt"/>
              </a:rPr>
              <a:t>estado</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que</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apresentaram</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pontuações</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anteriores</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semelhantes</a:t>
            </a:r>
            <a:r>
              <a:rPr lang="en-US" sz="1500" baseline="-25000" dirty="0">
                <a:solidFill>
                  <a:schemeClr val="tx1">
                    <a:lumMod val="75000"/>
                    <a:lumOff val="25000"/>
                  </a:schemeClr>
                </a:solidFill>
                <a:ea typeface="+mn-lt"/>
                <a:cs typeface="+mn-lt"/>
              </a:rPr>
              <a:t> no </a:t>
            </a:r>
            <a:r>
              <a:rPr lang="en-US" sz="1500" b="0" i="0" u="none" strike="noStrike" baseline="-25000" dirty="0">
                <a:solidFill>
                  <a:schemeClr val="tx1">
                    <a:lumMod val="75000"/>
                    <a:lumOff val="25000"/>
                  </a:schemeClr>
                </a:solidFill>
                <a:ea typeface="+mn-lt"/>
                <a:cs typeface="+mn-lt"/>
              </a:rPr>
              <a:t>MCAS.</a:t>
            </a:r>
          </a:p>
          <a:p>
            <a:endParaRPr lang="en-US" sz="1500" baseline="-25000" dirty="0">
              <a:solidFill>
                <a:schemeClr val="tx1">
                  <a:lumMod val="75000"/>
                  <a:lumOff val="25000"/>
                </a:schemeClr>
              </a:solidFill>
              <a:ea typeface="+mn-lt"/>
              <a:cs typeface="+mn-lt"/>
            </a:endParaRP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err="1">
                <a:solidFill>
                  <a:schemeClr val="bg1"/>
                </a:solidFill>
                <a:latin typeface="Calibri"/>
                <a:ea typeface="Calibri"/>
                <a:cs typeface="Calibri"/>
              </a:rPr>
              <a:t>Consulte</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progresso</a:t>
            </a:r>
            <a:r>
              <a:rPr lang="en-US" sz="1600" dirty="0">
                <a:solidFill>
                  <a:schemeClr val="bg1"/>
                </a:solidFill>
                <a:latin typeface="Calibri"/>
                <a:ea typeface="Calibri"/>
                <a:cs typeface="Calibri"/>
              </a:rPr>
              <a:t> do </a:t>
            </a:r>
            <a:r>
              <a:rPr lang="en-US" sz="1600" dirty="0" err="1">
                <a:solidFill>
                  <a:schemeClr val="bg1"/>
                </a:solidFill>
                <a:latin typeface="Calibri"/>
                <a:ea typeface="Calibri"/>
                <a:cs typeface="Calibri"/>
              </a:rPr>
              <a:t>seu</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filho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em</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comparação</a:t>
            </a:r>
            <a:r>
              <a:rPr lang="en-US" sz="1600" dirty="0">
                <a:solidFill>
                  <a:schemeClr val="bg1"/>
                </a:solidFill>
                <a:latin typeface="Calibri"/>
                <a:ea typeface="Calibri"/>
                <a:cs typeface="Calibri"/>
              </a:rPr>
              <a:t> com o </a:t>
            </a:r>
            <a:r>
              <a:rPr lang="en-US" sz="1600" dirty="0" err="1">
                <a:solidFill>
                  <a:schemeClr val="bg1"/>
                </a:solidFill>
                <a:latin typeface="Calibri"/>
                <a:ea typeface="Calibri"/>
                <a:cs typeface="Calibri"/>
              </a:rPr>
              <a:t>progresso</a:t>
            </a:r>
            <a:r>
              <a:rPr lang="en-US" sz="1600" dirty="0">
                <a:solidFill>
                  <a:schemeClr val="bg1"/>
                </a:solidFill>
                <a:latin typeface="Calibri"/>
                <a:ea typeface="Calibri"/>
                <a:cs typeface="Calibri"/>
              </a:rPr>
              <a:t> de outros </a:t>
            </a:r>
            <a:r>
              <a:rPr lang="en-US" sz="1600" dirty="0" err="1">
                <a:solidFill>
                  <a:schemeClr val="bg1"/>
                </a:solidFill>
                <a:latin typeface="Calibri"/>
                <a:ea typeface="Calibri"/>
                <a:cs typeface="Calibri"/>
              </a:rPr>
              <a:t>alunos</a:t>
            </a:r>
            <a:r>
              <a:rPr lang="en-US" sz="1600" dirty="0">
                <a:solidFill>
                  <a:schemeClr val="bg1"/>
                </a:solidFill>
                <a:latin typeface="Calibri"/>
                <a:ea typeface="Calibri"/>
                <a:cs typeface="Calibri"/>
              </a:rPr>
              <a:t> da </a:t>
            </a:r>
            <a:r>
              <a:rPr lang="en-US" sz="1600" dirty="0" err="1">
                <a:solidFill>
                  <a:schemeClr val="bg1"/>
                </a:solidFill>
                <a:latin typeface="Calibri"/>
                <a:ea typeface="Calibri"/>
                <a:cs typeface="Calibri"/>
              </a:rPr>
              <a:t>escola</a:t>
            </a:r>
            <a:r>
              <a:rPr lang="en-US" sz="1600" dirty="0">
                <a:solidFill>
                  <a:schemeClr val="bg1"/>
                </a:solidFill>
                <a:latin typeface="Calibri"/>
                <a:ea typeface="Calibri"/>
                <a:cs typeface="Calibri"/>
              </a:rPr>
              <a:t>, do </a:t>
            </a:r>
            <a:r>
              <a:rPr lang="en-US" sz="1600" dirty="0" err="1">
                <a:solidFill>
                  <a:schemeClr val="bg1"/>
                </a:solidFill>
                <a:latin typeface="Calibri"/>
                <a:ea typeface="Calibri"/>
                <a:cs typeface="Calibri"/>
              </a:rPr>
              <a:t>distrito</a:t>
            </a:r>
            <a:r>
              <a:rPr lang="en-US" sz="1600" dirty="0">
                <a:solidFill>
                  <a:schemeClr val="bg1"/>
                </a:solidFill>
                <a:latin typeface="Calibri"/>
                <a:ea typeface="Calibri"/>
                <a:cs typeface="Calibri"/>
              </a:rPr>
              <a:t> e do </a:t>
            </a:r>
            <a:r>
              <a:rPr lang="en-US" sz="1600" dirty="0" err="1">
                <a:solidFill>
                  <a:schemeClr val="bg1"/>
                </a:solidFill>
                <a:latin typeface="Calibri"/>
                <a:ea typeface="Calibri"/>
                <a:cs typeface="Calibri"/>
              </a:rPr>
              <a:t>estado</a:t>
            </a:r>
            <a:endParaRPr lang="pt-BR" dirty="0" err="1">
              <a:solidFill>
                <a:schemeClr val="bg1"/>
              </a:solidFill>
              <a:ea typeface="Calibri"/>
              <a:cs typeface="Calibri"/>
            </a:endParaRPr>
          </a:p>
          <a:p>
            <a:pPr algn="ctr"/>
            <a:r>
              <a:rPr lang="en-US">
                <a:solidFill>
                  <a:schemeClr val="bg1"/>
                </a:solidFill>
                <a:latin typeface="Aptos"/>
              </a:rPr>
              <a:t>.</a:t>
            </a:r>
          </a:p>
        </p:txBody>
      </p:sp>
      <p:sp>
        <p:nvSpPr>
          <p:cNvPr id="9" name="TextBox 8">
            <a:extLst>
              <a:ext uri="{FF2B5EF4-FFF2-40B4-BE49-F238E27FC236}">
                <a16:creationId xmlns:a16="http://schemas.microsoft.com/office/drawing/2014/main" id="{A855F083-2DD7-1D19-5747-1A3086D0DF7E}"/>
              </a:ext>
            </a:extLst>
          </p:cNvPr>
          <p:cNvSpPr txBox="1"/>
          <p:nvPr/>
        </p:nvSpPr>
        <p:spPr>
          <a:xfrm>
            <a:off x="6633777" y="2662441"/>
            <a:ext cx="2683262" cy="276999"/>
          </a:xfrm>
          <a:prstGeom prst="rect">
            <a:avLst/>
          </a:prstGeom>
          <a:solidFill>
            <a:srgbClr val="FFFFFF"/>
          </a:solidFill>
          <a:ln>
            <a:noFill/>
          </a:ln>
        </p:spPr>
        <p:txBody>
          <a:bodyPr wrap="square" lIns="91440" tIns="45720" rIns="91440" bIns="45720" rtlCol="0" anchor="t">
            <a:spAutoFit/>
          </a:bodyPr>
          <a:lstStyle/>
          <a:p>
            <a:r>
              <a:rPr lang="en-US" sz="1200" dirty="0" err="1">
                <a:solidFill>
                  <a:srgbClr val="000000"/>
                </a:solidFill>
                <a:ea typeface="+mn-lt"/>
                <a:cs typeface="+mn-lt"/>
              </a:rPr>
              <a:t>Percentis</a:t>
            </a:r>
            <a:r>
              <a:rPr lang="en-US" sz="1200" dirty="0">
                <a:solidFill>
                  <a:srgbClr val="000000"/>
                </a:solidFill>
                <a:ea typeface="+mn-lt"/>
                <a:cs typeface="+mn-lt"/>
              </a:rPr>
              <a:t> de </a:t>
            </a:r>
            <a:r>
              <a:rPr lang="en-US" sz="1200" dirty="0" err="1">
                <a:solidFill>
                  <a:srgbClr val="000000"/>
                </a:solidFill>
                <a:ea typeface="+mn-lt"/>
                <a:cs typeface="+mn-lt"/>
              </a:rPr>
              <a:t>Crescimento</a:t>
            </a:r>
            <a:r>
              <a:rPr lang="en-US" sz="1200" dirty="0">
                <a:solidFill>
                  <a:srgbClr val="000000"/>
                </a:solidFill>
                <a:ea typeface="+mn-lt"/>
                <a:cs typeface="+mn-lt"/>
              </a:rPr>
              <a:t> do </a:t>
            </a:r>
            <a:r>
              <a:rPr lang="en-US" sz="1200" dirty="0" err="1">
                <a:solidFill>
                  <a:srgbClr val="000000"/>
                </a:solidFill>
                <a:ea typeface="+mn-lt"/>
                <a:cs typeface="+mn-lt"/>
              </a:rPr>
              <a:t>Aluno</a:t>
            </a:r>
            <a:endParaRPr lang="pt-BR" sz="1100" dirty="0" err="1"/>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3ECB101E-59E0-7078-1F0D-E6BC95414AD7}"/>
              </a:ext>
            </a:extLst>
          </p:cNvPr>
          <p:cNvSpPr txBox="1"/>
          <p:nvPr/>
        </p:nvSpPr>
        <p:spPr>
          <a:xfrm>
            <a:off x="4600100" y="3656620"/>
            <a:ext cx="424340" cy="557140"/>
          </a:xfrm>
          <a:prstGeom prst="rect">
            <a:avLst/>
          </a:prstGeom>
          <a:noFill/>
          <a:ln>
            <a:noFill/>
          </a:ln>
        </p:spPr>
        <p:txBody>
          <a:bodyPr wrap="square" lIns="91440" tIns="45720" rIns="91440" bIns="45720" rtlCol="0" anchor="t">
            <a:spAutoFit/>
          </a:bodyPr>
          <a:lstStyle/>
          <a:p>
            <a:pPr>
              <a:lnSpc>
                <a:spcPct val="150000"/>
              </a:lnSpc>
              <a:spcBef>
                <a:spcPts val="600"/>
              </a:spcBef>
            </a:pPr>
            <a:r>
              <a:rPr lang="en-US" sz="1050" baseline="-25000" dirty="0" err="1">
                <a:solidFill>
                  <a:schemeClr val="bg2">
                    <a:lumMod val="25000"/>
                  </a:schemeClr>
                </a:solidFill>
                <a:latin typeface="Arial"/>
                <a:cs typeface="Arial"/>
              </a:rPr>
              <a:t>Média</a:t>
            </a:r>
            <a:r>
              <a:rPr lang="en-US" sz="1050" baseline="-25000" dirty="0">
                <a:solidFill>
                  <a:schemeClr val="bg2">
                    <a:lumMod val="25000"/>
                  </a:schemeClr>
                </a:solidFill>
                <a:latin typeface="Arial"/>
                <a:cs typeface="Arial"/>
              </a:rPr>
              <a:t> Estadual </a:t>
            </a:r>
            <a:r>
              <a:rPr lang="en-US" sz="1050" i="0" u="none" strike="noStrike" baseline="-25000" dirty="0">
                <a:solidFill>
                  <a:schemeClr val="bg2">
                    <a:lumMod val="25000"/>
                  </a:schemeClr>
                </a:solidFill>
                <a:latin typeface="Arial"/>
                <a:cs typeface="Arial"/>
              </a:rPr>
              <a:t>.</a:t>
            </a: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289937-5272-4D6E-2003-212774C5695B}"/>
              </a:ext>
            </a:extLst>
          </p:cNvPr>
          <p:cNvSpPr txBox="1"/>
          <p:nvPr/>
        </p:nvSpPr>
        <p:spPr>
          <a:xfrm>
            <a:off x="4945379" y="3656620"/>
            <a:ext cx="772903" cy="215444"/>
          </a:xfrm>
          <a:prstGeom prst="rect">
            <a:avLst/>
          </a:prstGeom>
          <a:solidFill>
            <a:srgbClr val="FFFFFF"/>
          </a:solidFill>
          <a:ln>
            <a:noFill/>
          </a:ln>
        </p:spPr>
        <p:txBody>
          <a:bodyPr wrap="square" lIns="91440" tIns="45720" rIns="91440" bIns="45720" rtlCol="0" anchor="t">
            <a:spAutoFit/>
          </a:bodyPr>
          <a:lstStyle/>
          <a:p>
            <a:r>
              <a:rPr lang="en-US" sz="1200" b="1" baseline="-25000" dirty="0" err="1">
                <a:solidFill>
                  <a:srgbClr val="000000"/>
                </a:solidFill>
                <a:latin typeface="Arial"/>
                <a:cs typeface="Arial"/>
              </a:rPr>
              <a:t>Aluno</a:t>
            </a:r>
            <a:r>
              <a:rPr lang="en-US" sz="1200" b="1" i="0" u="none" strike="noStrike" baseline="-25000" dirty="0">
                <a:solidFill>
                  <a:srgbClr val="000000"/>
                </a:solidFill>
                <a:latin typeface="Arial"/>
                <a:cs typeface="Arial"/>
              </a:rPr>
              <a:t>: 40</a:t>
            </a:r>
          </a:p>
        </p:txBody>
      </p:sp>
      <p:sp>
        <p:nvSpPr>
          <p:cNvPr id="10" name="TextBox 9">
            <a:extLst>
              <a:ext uri="{FF2B5EF4-FFF2-40B4-BE49-F238E27FC236}">
                <a16:creationId xmlns:a16="http://schemas.microsoft.com/office/drawing/2014/main" id="{DA323103-F202-6BBC-6754-14423ADFA11C}"/>
              </a:ext>
            </a:extLst>
          </p:cNvPr>
          <p:cNvSpPr txBox="1"/>
          <p:nvPr/>
        </p:nvSpPr>
        <p:spPr>
          <a:xfrm>
            <a:off x="6141719" y="2970897"/>
            <a:ext cx="772903" cy="215444"/>
          </a:xfrm>
          <a:prstGeom prst="rect">
            <a:avLst/>
          </a:prstGeom>
          <a:solidFill>
            <a:srgbClr val="FFFFFF"/>
          </a:solidFill>
          <a:ln>
            <a:noFill/>
          </a:ln>
        </p:spPr>
        <p:txBody>
          <a:bodyPr wrap="square" lIns="91440" tIns="45720" rIns="91440" bIns="45720" rtlCol="0" anchor="t">
            <a:spAutoFit/>
          </a:bodyPr>
          <a:lstStyle/>
          <a:p>
            <a:r>
              <a:rPr lang="en-US" sz="1200" b="1" baseline="-25000" dirty="0" err="1">
                <a:solidFill>
                  <a:srgbClr val="000000"/>
                </a:solidFill>
                <a:latin typeface="Arial"/>
                <a:cs typeface="Arial"/>
              </a:rPr>
              <a:t>Aluno</a:t>
            </a:r>
            <a:r>
              <a:rPr lang="en-US" sz="1200" b="1" i="0" u="none" strike="noStrike" baseline="-25000" dirty="0">
                <a:solidFill>
                  <a:srgbClr val="000000"/>
                </a:solidFill>
                <a:latin typeface="Arial"/>
                <a:cs typeface="Arial"/>
              </a:rPr>
              <a:t>: 83</a:t>
            </a: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215444"/>
          </a:xfrm>
          <a:prstGeom prst="rect">
            <a:avLst/>
          </a:prstGeom>
          <a:solidFill>
            <a:srgbClr val="FFFFFF"/>
          </a:solidFill>
          <a:ln>
            <a:noFill/>
          </a:ln>
        </p:spPr>
        <p:txBody>
          <a:bodyPr wrap="square" lIns="91440" tIns="45720" rIns="91440" bIns="45720" rtlCol="0" anchor="t">
            <a:spAutoFit/>
          </a:bodyPr>
          <a:lstStyle/>
          <a:p>
            <a:r>
              <a:rPr lang="en-US" sz="1200" b="1" baseline="-25000" dirty="0" err="1">
                <a:solidFill>
                  <a:srgbClr val="000000"/>
                </a:solidFill>
                <a:latin typeface="Arial"/>
                <a:cs typeface="Arial"/>
              </a:rPr>
              <a:t>Aluno</a:t>
            </a:r>
            <a:r>
              <a:rPr lang="en-US" sz="1200" b="1" i="0" u="none" strike="noStrike" baseline="-25000" dirty="0">
                <a:solidFill>
                  <a:srgbClr val="000000"/>
                </a:solidFill>
                <a:latin typeface="Arial"/>
                <a:cs typeface="Arial"/>
              </a:rPr>
              <a:t>: 61</a:t>
            </a:r>
          </a:p>
        </p:txBody>
      </p:sp>
      <p:sp>
        <p:nvSpPr>
          <p:cNvPr id="16" name="TextBox 15">
            <a:extLst>
              <a:ext uri="{FF2B5EF4-FFF2-40B4-BE49-F238E27FC236}">
                <a16:creationId xmlns:a16="http://schemas.microsoft.com/office/drawing/2014/main" id="{55487F59-E4A6-78C4-9DFE-B0756DAEACA4}"/>
              </a:ext>
            </a:extLst>
          </p:cNvPr>
          <p:cNvSpPr txBox="1"/>
          <p:nvPr/>
        </p:nvSpPr>
        <p:spPr>
          <a:xfrm>
            <a:off x="8546735" y="3053564"/>
            <a:ext cx="1207590" cy="215444"/>
          </a:xfrm>
          <a:prstGeom prst="rect">
            <a:avLst/>
          </a:prstGeom>
          <a:solidFill>
            <a:srgbClr val="FFFFFF"/>
          </a:solidFill>
          <a:ln>
            <a:noFill/>
          </a:ln>
        </p:spPr>
        <p:txBody>
          <a:bodyPr wrap="square" lIns="91440" tIns="45720" rIns="91440" bIns="45720" rtlCol="0" anchor="t">
            <a:spAutoFit/>
          </a:bodyPr>
          <a:lstStyle/>
          <a:p>
            <a:r>
              <a:rPr lang="en-US" sz="1200" b="1" baseline="-25000" dirty="0" err="1">
                <a:solidFill>
                  <a:srgbClr val="000000"/>
                </a:solidFill>
                <a:latin typeface="Arial"/>
                <a:cs typeface="Arial"/>
              </a:rPr>
              <a:t>Média</a:t>
            </a:r>
            <a:r>
              <a:rPr lang="en-US" sz="1200" b="1" baseline="-25000" dirty="0">
                <a:solidFill>
                  <a:srgbClr val="000000"/>
                </a:solidFill>
                <a:latin typeface="Arial"/>
                <a:cs typeface="Arial"/>
              </a:rPr>
              <a:t> Escola</a:t>
            </a:r>
            <a:r>
              <a:rPr lang="en-US" sz="1200" b="1" i="0" u="none" strike="noStrike" baseline="-25000" dirty="0">
                <a:solidFill>
                  <a:srgbClr val="000000"/>
                </a:solidFill>
                <a:latin typeface="Arial"/>
                <a:cs typeface="Arial"/>
              </a:rPr>
              <a:t>:</a:t>
            </a:r>
            <a:r>
              <a:rPr lang="en-US" sz="1200" b="1" baseline="-25000" dirty="0">
                <a:solidFill>
                  <a:srgbClr val="000000"/>
                </a:solidFill>
                <a:latin typeface="Arial"/>
                <a:cs typeface="Arial"/>
              </a:rPr>
              <a:t> </a:t>
            </a:r>
            <a:r>
              <a:rPr lang="en-US" sz="1200" b="1" i="0" u="none" strike="noStrike" baseline="-25000" dirty="0">
                <a:solidFill>
                  <a:srgbClr val="000000"/>
                </a:solidFill>
                <a:latin typeface="Arial"/>
                <a:cs typeface="Arial"/>
              </a:rPr>
              <a:t>75</a:t>
            </a:r>
          </a:p>
        </p:txBody>
      </p:sp>
      <p:sp>
        <p:nvSpPr>
          <p:cNvPr id="17" name="TextBox 16">
            <a:extLst>
              <a:ext uri="{FF2B5EF4-FFF2-40B4-BE49-F238E27FC236}">
                <a16:creationId xmlns:a16="http://schemas.microsoft.com/office/drawing/2014/main" id="{E8ADB5A6-3A0E-E252-4F23-528FBE2179DB}"/>
              </a:ext>
            </a:extLst>
          </p:cNvPr>
          <p:cNvSpPr txBox="1"/>
          <p:nvPr/>
        </p:nvSpPr>
        <p:spPr>
          <a:xfrm>
            <a:off x="9736544" y="3278080"/>
            <a:ext cx="1113248" cy="215444"/>
          </a:xfrm>
          <a:prstGeom prst="rect">
            <a:avLst/>
          </a:prstGeom>
          <a:solidFill>
            <a:srgbClr val="FFFFFF"/>
          </a:solidFill>
          <a:ln>
            <a:noFill/>
          </a:ln>
        </p:spPr>
        <p:txBody>
          <a:bodyPr wrap="square" lIns="91440" tIns="45720" rIns="91440" bIns="45720" rtlCol="0" anchor="t">
            <a:spAutoFit/>
          </a:bodyPr>
          <a:lstStyle/>
          <a:p>
            <a:r>
              <a:rPr lang="en-US" sz="1200" b="1" baseline="-25000" dirty="0" err="1">
                <a:solidFill>
                  <a:srgbClr val="000000"/>
                </a:solidFill>
                <a:latin typeface="Arial"/>
                <a:cs typeface="Arial"/>
              </a:rPr>
              <a:t>Média</a:t>
            </a:r>
            <a:r>
              <a:rPr lang="en-US" sz="1200" b="1" baseline="-25000" dirty="0">
                <a:solidFill>
                  <a:srgbClr val="000000"/>
                </a:solidFill>
                <a:latin typeface="Arial"/>
                <a:cs typeface="Arial"/>
              </a:rPr>
              <a:t> Distrito</a:t>
            </a:r>
            <a:r>
              <a:rPr lang="en-US" sz="1200" b="1" i="0" u="none" strike="noStrike" baseline="-25000" dirty="0">
                <a:solidFill>
                  <a:srgbClr val="000000"/>
                </a:solidFill>
                <a:latin typeface="Arial"/>
                <a:cs typeface="Arial"/>
              </a:rPr>
              <a:t>: 61</a:t>
            </a:r>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152598"/>
            <a:ext cx="2720638" cy="780470"/>
          </a:xfrm>
          <a:prstGeom prst="rect">
            <a:avLst/>
          </a:prstGeom>
          <a:solidFill>
            <a:srgbClr val="FFFFFF"/>
          </a:solidFill>
          <a:ln>
            <a:noFill/>
          </a:ln>
        </p:spPr>
        <p:txBody>
          <a:bodyPr wrap="square" lIns="91440" tIns="45720" rIns="91440" bIns="45720" rtlCol="0" anchor="t">
            <a:spAutoFit/>
          </a:bodyPr>
          <a:lstStyle/>
          <a:p>
            <a:pPr>
              <a:lnSpc>
                <a:spcPct val="120000"/>
              </a:lnSpc>
            </a:pPr>
            <a:r>
              <a:rPr lang="en-US" sz="1400" b="1" baseline="-25000" dirty="0" err="1">
                <a:solidFill>
                  <a:srgbClr val="000000"/>
                </a:solidFill>
                <a:ea typeface="+mn-lt"/>
                <a:cs typeface="+mn-lt"/>
              </a:rPr>
              <a:t>Interpretações</a:t>
            </a:r>
            <a:r>
              <a:rPr lang="en-US" sz="1400" b="1" baseline="-25000" dirty="0">
                <a:solidFill>
                  <a:srgbClr val="000000"/>
                </a:solidFill>
                <a:ea typeface="+mn-lt"/>
                <a:cs typeface="+mn-lt"/>
              </a:rPr>
              <a:t> dos </a:t>
            </a:r>
            <a:r>
              <a:rPr lang="en-US" sz="1400" b="1" baseline="-25000" dirty="0" err="1">
                <a:solidFill>
                  <a:srgbClr val="000000"/>
                </a:solidFill>
                <a:ea typeface="+mn-lt"/>
                <a:cs typeface="+mn-lt"/>
              </a:rPr>
              <a:t>percentis</a:t>
            </a:r>
            <a:r>
              <a:rPr lang="en-US" sz="1400" b="1" baseline="-25000" dirty="0">
                <a:solidFill>
                  <a:srgbClr val="000000"/>
                </a:solidFill>
                <a:ea typeface="+mn-lt"/>
                <a:cs typeface="+mn-lt"/>
              </a:rPr>
              <a:t> de </a:t>
            </a:r>
            <a:r>
              <a:rPr lang="en-US" sz="1400" b="1" baseline="-25000" dirty="0" err="1">
                <a:solidFill>
                  <a:srgbClr val="000000"/>
                </a:solidFill>
                <a:ea typeface="+mn-lt"/>
                <a:cs typeface="+mn-lt"/>
              </a:rPr>
              <a:t>crescimento</a:t>
            </a:r>
            <a:r>
              <a:rPr lang="en-US" sz="1400" b="1" i="0" u="none" strike="noStrike" baseline="-25000" dirty="0">
                <a:solidFill>
                  <a:srgbClr val="000000"/>
                </a:solidFill>
                <a:ea typeface="+mn-lt"/>
                <a:cs typeface="+mn-lt"/>
              </a:rPr>
              <a:t>:</a:t>
            </a:r>
            <a:endParaRPr lang="pt-BR" b="1" dirty="0">
              <a:ea typeface="+mn-lt"/>
              <a:cs typeface="+mn-lt"/>
            </a:endParaRPr>
          </a:p>
          <a:p>
            <a:pPr>
              <a:lnSpc>
                <a:spcPct val="120000"/>
              </a:lnSpc>
            </a:pPr>
            <a:r>
              <a:rPr lang="en-US" sz="1200" b="1" i="0" u="none" strike="noStrike" baseline="-25000" dirty="0">
                <a:solidFill>
                  <a:srgbClr val="000000"/>
                </a:solidFill>
                <a:latin typeface="Arial"/>
                <a:cs typeface="Arial"/>
              </a:rPr>
              <a:t>1-40 </a:t>
            </a:r>
            <a:r>
              <a:rPr lang="en-US" sz="1200" i="0" u="none" strike="noStrike" baseline="-25000" dirty="0">
                <a:solidFill>
                  <a:srgbClr val="000000"/>
                </a:solidFill>
                <a:latin typeface="Arial"/>
                <a:cs typeface="Arial"/>
              </a:rPr>
              <a:t>= </a:t>
            </a:r>
            <a:r>
              <a:rPr lang="en-US" sz="1200" baseline="-25000" dirty="0" err="1">
                <a:solidFill>
                  <a:srgbClr val="000000"/>
                </a:solidFill>
                <a:ea typeface="+mn-lt"/>
                <a:cs typeface="+mn-lt"/>
              </a:rPr>
              <a:t>crescimento</a:t>
            </a:r>
            <a:r>
              <a:rPr lang="en-US" sz="1200" baseline="-25000" dirty="0">
                <a:solidFill>
                  <a:srgbClr val="000000"/>
                </a:solidFill>
                <a:ea typeface="+mn-lt"/>
                <a:cs typeface="+mn-lt"/>
              </a:rPr>
              <a:t> </a:t>
            </a:r>
            <a:r>
              <a:rPr lang="en-US" sz="1200" baseline="-25000" dirty="0" err="1">
                <a:solidFill>
                  <a:srgbClr val="000000"/>
                </a:solidFill>
                <a:ea typeface="+mn-lt"/>
                <a:cs typeface="+mn-lt"/>
              </a:rPr>
              <a:t>abaixo</a:t>
            </a:r>
            <a:r>
              <a:rPr lang="en-US" sz="1200" baseline="-25000" dirty="0">
                <a:solidFill>
                  <a:srgbClr val="000000"/>
                </a:solidFill>
                <a:ea typeface="+mn-lt"/>
                <a:cs typeface="+mn-lt"/>
              </a:rPr>
              <a:t> da </a:t>
            </a:r>
            <a:r>
              <a:rPr lang="en-US" sz="1200" baseline="-25000" dirty="0" err="1">
                <a:solidFill>
                  <a:srgbClr val="000000"/>
                </a:solidFill>
                <a:ea typeface="+mn-lt"/>
                <a:cs typeface="+mn-lt"/>
              </a:rPr>
              <a:t>média</a:t>
            </a:r>
            <a:endParaRPr lang="en-US" sz="1200" i="0" u="none" strike="noStrike" baseline="-25000">
              <a:solidFill>
                <a:srgbClr val="000000"/>
              </a:solidFill>
              <a:ea typeface="+mn-lt"/>
              <a:cs typeface="+mn-lt"/>
            </a:endParaRPr>
          </a:p>
          <a:p>
            <a:pPr>
              <a:lnSpc>
                <a:spcPct val="120000"/>
              </a:lnSpc>
            </a:pPr>
            <a:r>
              <a:rPr lang="en-US" sz="1200" b="1" i="0" u="none" strike="noStrike" baseline="-25000" dirty="0">
                <a:solidFill>
                  <a:srgbClr val="000000"/>
                </a:solidFill>
                <a:latin typeface="Arial"/>
                <a:cs typeface="Arial"/>
              </a:rPr>
              <a:t>41 -60 </a:t>
            </a:r>
            <a:r>
              <a:rPr lang="en-US" sz="1200" i="0" u="none" strike="noStrike" baseline="-25000" dirty="0">
                <a:solidFill>
                  <a:srgbClr val="000000"/>
                </a:solidFill>
                <a:latin typeface="Arial"/>
                <a:cs typeface="Arial"/>
              </a:rPr>
              <a:t>= </a:t>
            </a:r>
            <a:r>
              <a:rPr lang="en-US" sz="1200" baseline="-25000" dirty="0" err="1">
                <a:solidFill>
                  <a:srgbClr val="000000"/>
                </a:solidFill>
                <a:ea typeface="+mn-lt"/>
                <a:cs typeface="+mn-lt"/>
              </a:rPr>
              <a:t>crescimento</a:t>
            </a:r>
            <a:r>
              <a:rPr lang="en-US" sz="1200" baseline="-25000" dirty="0">
                <a:solidFill>
                  <a:srgbClr val="000000"/>
                </a:solidFill>
                <a:ea typeface="+mn-lt"/>
                <a:cs typeface="+mn-lt"/>
              </a:rPr>
              <a:t> </a:t>
            </a:r>
            <a:r>
              <a:rPr lang="en-US" sz="1200" baseline="-25000" dirty="0" err="1">
                <a:solidFill>
                  <a:srgbClr val="000000"/>
                </a:solidFill>
                <a:ea typeface="+mn-lt"/>
                <a:cs typeface="+mn-lt"/>
              </a:rPr>
              <a:t>médio</a:t>
            </a:r>
            <a:endParaRPr lang="en-US" sz="1200" i="0" u="none" strike="noStrike" baseline="-25000">
              <a:solidFill>
                <a:srgbClr val="000000"/>
              </a:solidFill>
              <a:ea typeface="+mn-lt"/>
              <a:cs typeface="+mn-lt"/>
            </a:endParaRPr>
          </a:p>
          <a:p>
            <a:pPr>
              <a:lnSpc>
                <a:spcPct val="120000"/>
              </a:lnSpc>
            </a:pPr>
            <a:r>
              <a:rPr lang="en-US" sz="1200" b="1" i="0" u="none" strike="noStrike" baseline="-25000" dirty="0">
                <a:solidFill>
                  <a:srgbClr val="000000"/>
                </a:solidFill>
                <a:latin typeface="Arial"/>
                <a:cs typeface="Arial"/>
              </a:rPr>
              <a:t>61-99 </a:t>
            </a:r>
            <a:r>
              <a:rPr lang="en-US" sz="1200" i="0" u="none" strike="noStrike" baseline="-25000" dirty="0">
                <a:solidFill>
                  <a:srgbClr val="000000"/>
                </a:solidFill>
                <a:latin typeface="Arial"/>
                <a:cs typeface="Arial"/>
              </a:rPr>
              <a:t>= </a:t>
            </a:r>
            <a:r>
              <a:rPr lang="en-US" sz="1200" baseline="-25000" dirty="0" err="1">
                <a:solidFill>
                  <a:srgbClr val="000000"/>
                </a:solidFill>
                <a:ea typeface="+mn-lt"/>
                <a:cs typeface="+mn-lt"/>
              </a:rPr>
              <a:t>crescimento</a:t>
            </a:r>
            <a:r>
              <a:rPr lang="en-US" sz="1200" baseline="-25000" dirty="0">
                <a:solidFill>
                  <a:srgbClr val="000000"/>
                </a:solidFill>
                <a:ea typeface="+mn-lt"/>
                <a:cs typeface="+mn-lt"/>
              </a:rPr>
              <a:t> </a:t>
            </a:r>
            <a:r>
              <a:rPr lang="en-US" sz="1200" baseline="-25000" dirty="0" err="1">
                <a:solidFill>
                  <a:srgbClr val="000000"/>
                </a:solidFill>
                <a:ea typeface="+mn-lt"/>
                <a:cs typeface="+mn-lt"/>
              </a:rPr>
              <a:t>acima</a:t>
            </a:r>
            <a:r>
              <a:rPr lang="en-US" sz="1200" baseline="-25000" dirty="0">
                <a:solidFill>
                  <a:srgbClr val="000000"/>
                </a:solidFill>
                <a:ea typeface="+mn-lt"/>
                <a:cs typeface="+mn-lt"/>
              </a:rPr>
              <a:t> da </a:t>
            </a:r>
            <a:r>
              <a:rPr lang="en-US" sz="1200" baseline="-25000" dirty="0" err="1">
                <a:solidFill>
                  <a:srgbClr val="000000"/>
                </a:solidFill>
                <a:ea typeface="+mn-lt"/>
                <a:cs typeface="+mn-lt"/>
              </a:rPr>
              <a:t>média</a:t>
            </a:r>
            <a:endParaRPr lang="en-US" sz="1200" i="0" u="none" strike="noStrike" baseline="-25000" dirty="0" err="1">
              <a:solidFill>
                <a:srgbClr val="000000"/>
              </a:solidFill>
              <a:ea typeface="+mn-lt"/>
              <a:cs typeface="+mn-lt"/>
            </a:endParaRPr>
          </a:p>
        </p:txBody>
      </p:sp>
      <p:sp>
        <p:nvSpPr>
          <p:cNvPr id="22" name="TextBox 21">
            <a:extLst>
              <a:ext uri="{FF2B5EF4-FFF2-40B4-BE49-F238E27FC236}">
                <a16:creationId xmlns:a16="http://schemas.microsoft.com/office/drawing/2014/main" id="{204BC807-7443-2CA0-82E2-1540FE362B6D}"/>
              </a:ext>
            </a:extLst>
          </p:cNvPr>
          <p:cNvSpPr txBox="1"/>
          <p:nvPr/>
        </p:nvSpPr>
        <p:spPr>
          <a:xfrm>
            <a:off x="4602851" y="6088872"/>
            <a:ext cx="6930362" cy="451406"/>
          </a:xfrm>
          <a:prstGeom prst="rect">
            <a:avLst/>
          </a:prstGeom>
          <a:solidFill>
            <a:srgbClr val="F9F9F9"/>
          </a:solidFill>
          <a:ln>
            <a:noFill/>
          </a:ln>
        </p:spPr>
        <p:txBody>
          <a:bodyPr wrap="square" lIns="91440" tIns="45720" rIns="91440" bIns="45720" rtlCol="0" anchor="t">
            <a:spAutoFit/>
          </a:bodyPr>
          <a:lstStyle/>
          <a:p>
            <a:pPr marL="266700"/>
            <a:r>
              <a:rPr lang="en-US" sz="1400" b="0" i="0" u="none" strike="noStrike" baseline="-25000" dirty="0">
                <a:solidFill>
                  <a:schemeClr val="tx1">
                    <a:lumMod val="75000"/>
                    <a:lumOff val="25000"/>
                  </a:schemeClr>
                </a:solidFill>
                <a:latin typeface="Arial"/>
                <a:cs typeface="Arial"/>
              </a:rPr>
              <a:t>-- </a:t>
            </a:r>
            <a:r>
              <a:rPr lang="en-US" sz="1400" baseline="-25000" dirty="0">
                <a:solidFill>
                  <a:schemeClr val="tx1">
                    <a:lumMod val="75000"/>
                    <a:lumOff val="25000"/>
                  </a:schemeClr>
                </a:solidFill>
                <a:ea typeface="+mn-lt"/>
                <a:cs typeface="+mn-lt"/>
              </a:rPr>
              <a:t>Para </a:t>
            </a:r>
            <a:r>
              <a:rPr lang="en-US" sz="1400" baseline="-25000" dirty="0" err="1">
                <a:solidFill>
                  <a:schemeClr val="tx1">
                    <a:lumMod val="75000"/>
                    <a:lumOff val="25000"/>
                  </a:schemeClr>
                </a:solidFill>
                <a:ea typeface="+mn-lt"/>
                <a:cs typeface="+mn-lt"/>
              </a:rPr>
              <a:t>proteger</a:t>
            </a:r>
            <a:r>
              <a:rPr lang="en-US" sz="1400" baseline="-25000" dirty="0">
                <a:solidFill>
                  <a:schemeClr val="tx1">
                    <a:lumMod val="75000"/>
                    <a:lumOff val="25000"/>
                  </a:schemeClr>
                </a:solidFill>
                <a:ea typeface="+mn-lt"/>
                <a:cs typeface="+mn-lt"/>
              </a:rPr>
              <a:t> a </a:t>
            </a:r>
            <a:r>
              <a:rPr lang="en-US" sz="1400" baseline="-25000" dirty="0" err="1">
                <a:solidFill>
                  <a:schemeClr val="tx1">
                    <a:lumMod val="75000"/>
                    <a:lumOff val="25000"/>
                  </a:schemeClr>
                </a:solidFill>
                <a:ea typeface="+mn-lt"/>
                <a:cs typeface="+mn-lt"/>
              </a:rPr>
              <a:t>privacidade</a:t>
            </a:r>
            <a:r>
              <a:rPr lang="en-US" sz="1400" baseline="-25000" dirty="0">
                <a:solidFill>
                  <a:schemeClr val="tx1">
                    <a:lumMod val="75000"/>
                    <a:lumOff val="25000"/>
                  </a:schemeClr>
                </a:solidFill>
                <a:ea typeface="+mn-lt"/>
                <a:cs typeface="+mn-lt"/>
              </a:rPr>
              <a:t> dos </a:t>
            </a:r>
            <a:r>
              <a:rPr lang="en-US" sz="1400" baseline="-25000" dirty="0" err="1">
                <a:solidFill>
                  <a:schemeClr val="tx1">
                    <a:lumMod val="75000"/>
                    <a:lumOff val="25000"/>
                  </a:schemeClr>
                </a:solidFill>
                <a:ea typeface="+mn-lt"/>
                <a:cs typeface="+mn-lt"/>
              </a:rPr>
              <a:t>alunos</a:t>
            </a:r>
            <a:r>
              <a:rPr lang="en-US" sz="1400" b="0" i="0" u="none" strike="noStrike" baseline="-25000" dirty="0">
                <a:solidFill>
                  <a:schemeClr val="tx1">
                    <a:lumMod val="75000"/>
                    <a:lumOff val="25000"/>
                  </a:schemeClr>
                </a:solidFill>
                <a:ea typeface="+mn-lt"/>
                <a:cs typeface="+mn-lt"/>
              </a:rPr>
              <a:t>, </a:t>
            </a:r>
            <a:r>
              <a:rPr lang="en-US" sz="1400" baseline="-25000" dirty="0" err="1">
                <a:solidFill>
                  <a:schemeClr val="tx1">
                    <a:lumMod val="75000"/>
                    <a:lumOff val="25000"/>
                  </a:schemeClr>
                </a:solidFill>
                <a:ea typeface="+mn-lt"/>
                <a:cs typeface="+mn-lt"/>
              </a:rPr>
              <a:t>os</a:t>
            </a:r>
            <a:r>
              <a:rPr lang="en-US" sz="1400" baseline="-25000" dirty="0">
                <a:solidFill>
                  <a:schemeClr val="tx1">
                    <a:lumMod val="75000"/>
                    <a:lumOff val="25000"/>
                  </a:schemeClr>
                </a:solidFill>
                <a:ea typeface="+mn-lt"/>
                <a:cs typeface="+mn-lt"/>
              </a:rPr>
              <a:t> </a:t>
            </a:r>
            <a:r>
              <a:rPr lang="en-US" sz="1400" baseline="-25000" dirty="0" err="1">
                <a:solidFill>
                  <a:schemeClr val="tx1">
                    <a:lumMod val="75000"/>
                    <a:lumOff val="25000"/>
                  </a:schemeClr>
                </a:solidFill>
                <a:ea typeface="+mn-lt"/>
                <a:cs typeface="+mn-lt"/>
              </a:rPr>
              <a:t>resultados</a:t>
            </a:r>
            <a:r>
              <a:rPr lang="en-US" sz="1400" baseline="-25000" dirty="0">
                <a:solidFill>
                  <a:schemeClr val="tx1">
                    <a:lumMod val="75000"/>
                    <a:lumOff val="25000"/>
                  </a:schemeClr>
                </a:solidFill>
                <a:ea typeface="+mn-lt"/>
                <a:cs typeface="+mn-lt"/>
              </a:rPr>
              <a:t> </a:t>
            </a:r>
            <a:r>
              <a:rPr lang="en-US" sz="1400" baseline="-25000" dirty="0" err="1">
                <a:solidFill>
                  <a:schemeClr val="tx1">
                    <a:lumMod val="75000"/>
                    <a:lumOff val="25000"/>
                  </a:schemeClr>
                </a:solidFill>
                <a:ea typeface="+mn-lt"/>
                <a:cs typeface="+mn-lt"/>
              </a:rPr>
              <a:t>não</a:t>
            </a:r>
            <a:r>
              <a:rPr lang="en-US" sz="1400" baseline="-25000" dirty="0">
                <a:solidFill>
                  <a:schemeClr val="tx1">
                    <a:lumMod val="75000"/>
                    <a:lumOff val="25000"/>
                  </a:schemeClr>
                </a:solidFill>
                <a:ea typeface="+mn-lt"/>
                <a:cs typeface="+mn-lt"/>
              </a:rPr>
              <a:t> </a:t>
            </a:r>
            <a:r>
              <a:rPr lang="en-US" sz="1400" baseline="-25000" dirty="0" err="1">
                <a:solidFill>
                  <a:schemeClr val="tx1">
                    <a:lumMod val="75000"/>
                    <a:lumOff val="25000"/>
                  </a:schemeClr>
                </a:solidFill>
                <a:ea typeface="+mn-lt"/>
                <a:cs typeface="+mn-lt"/>
              </a:rPr>
              <a:t>são</a:t>
            </a:r>
            <a:r>
              <a:rPr lang="en-US" sz="1400" baseline="-25000" dirty="0">
                <a:solidFill>
                  <a:schemeClr val="tx1">
                    <a:lumMod val="75000"/>
                    <a:lumOff val="25000"/>
                  </a:schemeClr>
                </a:solidFill>
                <a:ea typeface="+mn-lt"/>
                <a:cs typeface="+mn-lt"/>
              </a:rPr>
              <a:t> </a:t>
            </a:r>
            <a:r>
              <a:rPr lang="en-US" sz="1400" baseline="-25000" dirty="0" err="1">
                <a:solidFill>
                  <a:schemeClr val="tx1">
                    <a:lumMod val="75000"/>
                    <a:lumOff val="25000"/>
                  </a:schemeClr>
                </a:solidFill>
                <a:ea typeface="+mn-lt"/>
                <a:cs typeface="+mn-lt"/>
              </a:rPr>
              <a:t>exibidos</a:t>
            </a:r>
            <a:r>
              <a:rPr lang="en-US" sz="1400" baseline="-25000" dirty="0">
                <a:solidFill>
                  <a:schemeClr val="tx1">
                    <a:lumMod val="75000"/>
                    <a:lumOff val="25000"/>
                  </a:schemeClr>
                </a:solidFill>
                <a:ea typeface="+mn-lt"/>
                <a:cs typeface="+mn-lt"/>
              </a:rPr>
              <a:t> </a:t>
            </a:r>
            <a:r>
              <a:rPr lang="en-US" sz="1400" baseline="-25000" dirty="0" err="1">
                <a:solidFill>
                  <a:schemeClr val="tx1">
                    <a:lumMod val="75000"/>
                    <a:lumOff val="25000"/>
                  </a:schemeClr>
                </a:solidFill>
                <a:ea typeface="+mn-lt"/>
                <a:cs typeface="+mn-lt"/>
              </a:rPr>
              <a:t>quando</a:t>
            </a:r>
            <a:r>
              <a:rPr lang="en-US" sz="1400" baseline="-25000" dirty="0">
                <a:solidFill>
                  <a:schemeClr val="tx1">
                    <a:lumMod val="75000"/>
                    <a:lumOff val="25000"/>
                  </a:schemeClr>
                </a:solidFill>
                <a:ea typeface="+mn-lt"/>
                <a:cs typeface="+mn-lt"/>
              </a:rPr>
              <a:t> o </a:t>
            </a:r>
            <a:r>
              <a:rPr lang="en-US" sz="1400" baseline="-25000" dirty="0" err="1">
                <a:solidFill>
                  <a:schemeClr val="tx1">
                    <a:lumMod val="75000"/>
                    <a:lumOff val="25000"/>
                  </a:schemeClr>
                </a:solidFill>
                <a:ea typeface="+mn-lt"/>
                <a:cs typeface="+mn-lt"/>
              </a:rPr>
              <a:t>número</a:t>
            </a:r>
            <a:r>
              <a:rPr lang="en-US" sz="1400" baseline="-25000" dirty="0">
                <a:solidFill>
                  <a:schemeClr val="tx1">
                    <a:lumMod val="75000"/>
                    <a:lumOff val="25000"/>
                  </a:schemeClr>
                </a:solidFill>
                <a:ea typeface="+mn-lt"/>
                <a:cs typeface="+mn-lt"/>
              </a:rPr>
              <a:t> de </a:t>
            </a:r>
            <a:r>
              <a:rPr lang="en-US" sz="1400" baseline="-25000" dirty="0" err="1">
                <a:solidFill>
                  <a:schemeClr val="tx1">
                    <a:lumMod val="75000"/>
                    <a:lumOff val="25000"/>
                  </a:schemeClr>
                </a:solidFill>
                <a:ea typeface="+mn-lt"/>
                <a:cs typeface="+mn-lt"/>
              </a:rPr>
              <a:t>alunos</a:t>
            </a:r>
            <a:r>
              <a:rPr lang="en-US" sz="1400" baseline="-25000" dirty="0">
                <a:solidFill>
                  <a:schemeClr val="tx1">
                    <a:lumMod val="75000"/>
                    <a:lumOff val="25000"/>
                  </a:schemeClr>
                </a:solidFill>
                <a:ea typeface="+mn-lt"/>
                <a:cs typeface="+mn-lt"/>
              </a:rPr>
              <a:t> é </a:t>
            </a:r>
            <a:r>
              <a:rPr lang="en-US" sz="1400" baseline="-25000" dirty="0" err="1">
                <a:solidFill>
                  <a:schemeClr val="tx1">
                    <a:lumMod val="75000"/>
                    <a:lumOff val="25000"/>
                  </a:schemeClr>
                </a:solidFill>
                <a:ea typeface="+mn-lt"/>
                <a:cs typeface="+mn-lt"/>
              </a:rPr>
              <a:t>muito</a:t>
            </a:r>
            <a:r>
              <a:rPr lang="en-US" sz="1400" baseline="-25000" dirty="0">
                <a:solidFill>
                  <a:schemeClr val="tx1">
                    <a:lumMod val="75000"/>
                    <a:lumOff val="25000"/>
                  </a:schemeClr>
                </a:solidFill>
                <a:ea typeface="+mn-lt"/>
                <a:cs typeface="+mn-lt"/>
              </a:rPr>
              <a:t> </a:t>
            </a:r>
            <a:r>
              <a:rPr lang="en-US" sz="1400" baseline="-25000" dirty="0" err="1">
                <a:solidFill>
                  <a:schemeClr val="tx1">
                    <a:lumMod val="75000"/>
                    <a:lumOff val="25000"/>
                  </a:schemeClr>
                </a:solidFill>
                <a:ea typeface="+mn-lt"/>
                <a:cs typeface="+mn-lt"/>
              </a:rPr>
              <a:t>pequeno</a:t>
            </a:r>
            <a:r>
              <a:rPr lang="en-US" sz="1400" b="0" i="0" u="none" strike="noStrike" baseline="-25000" dirty="0">
                <a:solidFill>
                  <a:schemeClr val="tx1">
                    <a:lumMod val="75000"/>
                    <a:lumOff val="25000"/>
                  </a:schemeClr>
                </a:solidFill>
                <a:ea typeface="+mn-lt"/>
                <a:cs typeface="+mn-lt"/>
              </a:rPr>
              <a:t>.</a:t>
            </a:r>
          </a:p>
          <a:p>
            <a:pPr marL="266700"/>
            <a:r>
              <a:rPr lang="en-US" sz="1400" b="0" i="0" u="none" strike="noStrike" baseline="-25000" dirty="0">
                <a:solidFill>
                  <a:schemeClr val="tx1">
                    <a:lumMod val="75000"/>
                    <a:lumOff val="25000"/>
                  </a:schemeClr>
                </a:solidFill>
                <a:ea typeface="+mn-lt"/>
                <a:cs typeface="+mn-lt"/>
              </a:rPr>
              <a:t>NS: </a:t>
            </a:r>
            <a:r>
              <a:rPr lang="en-US" sz="1400" baseline="-25000" dirty="0" err="1">
                <a:solidFill>
                  <a:schemeClr val="tx1">
                    <a:lumMod val="75000"/>
                    <a:lumOff val="25000"/>
                  </a:schemeClr>
                </a:solidFill>
                <a:ea typeface="+mn-lt"/>
                <a:cs typeface="+mn-lt"/>
              </a:rPr>
              <a:t>Pontuação</a:t>
            </a:r>
            <a:r>
              <a:rPr lang="en-US" sz="1400" baseline="-25000" dirty="0">
                <a:solidFill>
                  <a:schemeClr val="tx1">
                    <a:lumMod val="75000"/>
                    <a:lumOff val="25000"/>
                  </a:schemeClr>
                </a:solidFill>
                <a:ea typeface="+mn-lt"/>
                <a:cs typeface="+mn-lt"/>
              </a:rPr>
              <a:t> </a:t>
            </a:r>
            <a:r>
              <a:rPr lang="en-US" sz="1400" baseline="-25000" dirty="0" err="1">
                <a:solidFill>
                  <a:schemeClr val="tx1">
                    <a:lumMod val="75000"/>
                    <a:lumOff val="25000"/>
                  </a:schemeClr>
                </a:solidFill>
                <a:ea typeface="+mn-lt"/>
                <a:cs typeface="+mn-lt"/>
              </a:rPr>
              <a:t>não</a:t>
            </a:r>
            <a:r>
              <a:rPr lang="en-US" sz="1400" baseline="-25000" dirty="0">
                <a:solidFill>
                  <a:schemeClr val="tx1">
                    <a:lumMod val="75000"/>
                    <a:lumOff val="25000"/>
                  </a:schemeClr>
                </a:solidFill>
                <a:ea typeface="+mn-lt"/>
                <a:cs typeface="+mn-lt"/>
              </a:rPr>
              <a:t> </a:t>
            </a:r>
            <a:r>
              <a:rPr lang="en-US" sz="1400" baseline="-25000" dirty="0" err="1">
                <a:solidFill>
                  <a:schemeClr val="tx1">
                    <a:lumMod val="75000"/>
                    <a:lumOff val="25000"/>
                  </a:schemeClr>
                </a:solidFill>
                <a:ea typeface="+mn-lt"/>
                <a:cs typeface="+mn-lt"/>
              </a:rPr>
              <a:t>disponível</a:t>
            </a:r>
            <a:r>
              <a:rPr lang="en-US" sz="1400" baseline="-25000" dirty="0">
                <a:solidFill>
                  <a:schemeClr val="tx1">
                    <a:lumMod val="75000"/>
                    <a:lumOff val="25000"/>
                  </a:schemeClr>
                </a:solidFill>
                <a:ea typeface="+mn-lt"/>
                <a:cs typeface="+mn-lt"/>
              </a:rPr>
              <a:t> para </a:t>
            </a:r>
            <a:r>
              <a:rPr lang="en-US" sz="1400" baseline="-25000" dirty="0" err="1">
                <a:solidFill>
                  <a:schemeClr val="tx1">
                    <a:lumMod val="75000"/>
                    <a:lumOff val="25000"/>
                  </a:schemeClr>
                </a:solidFill>
                <a:ea typeface="+mn-lt"/>
                <a:cs typeface="+mn-lt"/>
              </a:rPr>
              <a:t>este</a:t>
            </a:r>
            <a:r>
              <a:rPr lang="en-US" sz="1400" baseline="-25000" dirty="0">
                <a:solidFill>
                  <a:schemeClr val="tx1">
                    <a:lumMod val="75000"/>
                    <a:lumOff val="25000"/>
                  </a:schemeClr>
                </a:solidFill>
                <a:ea typeface="+mn-lt"/>
                <a:cs typeface="+mn-lt"/>
              </a:rPr>
              <a:t> </a:t>
            </a:r>
            <a:r>
              <a:rPr lang="en-US" sz="1400" baseline="-25000" dirty="0" err="1">
                <a:solidFill>
                  <a:schemeClr val="tx1">
                    <a:lumMod val="75000"/>
                    <a:lumOff val="25000"/>
                  </a:schemeClr>
                </a:solidFill>
                <a:ea typeface="+mn-lt"/>
                <a:cs typeface="+mn-lt"/>
              </a:rPr>
              <a:t>ano</a:t>
            </a:r>
            <a:r>
              <a:rPr lang="en-US" sz="1400" b="0" i="0" u="none" strike="noStrike" baseline="-25000" dirty="0">
                <a:solidFill>
                  <a:schemeClr val="tx1">
                    <a:lumMod val="75000"/>
                    <a:lumOff val="25000"/>
                  </a:schemeClr>
                </a:solidFill>
                <a:ea typeface="+mn-lt"/>
                <a:cs typeface="+mn-lt"/>
              </a:rPr>
              <a:t>.</a:t>
            </a:r>
            <a:endParaRPr lang="en-US" dirty="0">
              <a:solidFill>
                <a:schemeClr val="tx1">
                  <a:lumMod val="75000"/>
                  <a:lumOff val="25000"/>
                </a:schemeClr>
              </a:solidFill>
              <a:ea typeface="+mn-lt"/>
              <a:cs typeface="+mn-lt"/>
            </a:endParaRP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15</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1506169" cy="624734"/>
          </a:xfrm>
        </p:spPr>
        <p:txBody>
          <a:bodyPr>
            <a:normAutofit fontScale="90000"/>
          </a:bodyPr>
          <a:lstStyle/>
          <a:p>
            <a:r>
              <a:rPr lang="en-US" sz="4000" dirty="0">
                <a:solidFill>
                  <a:srgbClr val="1A4685"/>
                </a:solidFill>
                <a:latin typeface="Calibri"/>
                <a:ea typeface="Calibri"/>
                <a:cs typeface="Calibri"/>
              </a:rPr>
              <a:t>Ver </a:t>
            </a:r>
            <a:r>
              <a:rPr lang="en-US" sz="4000" dirty="0" err="1">
                <a:solidFill>
                  <a:srgbClr val="1A4685"/>
                </a:solidFill>
                <a:latin typeface="Calibri"/>
                <a:ea typeface="Calibri"/>
                <a:cs typeface="Calibri"/>
              </a:rPr>
              <a:t>Resultados</a:t>
            </a:r>
            <a:r>
              <a:rPr lang="en-US" sz="4000" dirty="0">
                <a:solidFill>
                  <a:srgbClr val="1A4685"/>
                </a:solidFill>
                <a:latin typeface="Calibri"/>
                <a:ea typeface="Calibri"/>
                <a:cs typeface="Calibri"/>
              </a:rPr>
              <a:t> de Testes</a:t>
            </a:r>
            <a:r>
              <a:rPr lang="en-US" sz="3800" dirty="0">
                <a:solidFill>
                  <a:srgbClr val="1A4685"/>
                </a:solidFill>
                <a:latin typeface="Calibri"/>
                <a:ea typeface="Calibri"/>
                <a:cs typeface="Calibri"/>
              </a:rPr>
              <a:t>: </a:t>
            </a:r>
            <a:r>
              <a:rPr lang="en-US" sz="3800" dirty="0" err="1">
                <a:solidFill>
                  <a:srgbClr val="1A4685"/>
                </a:solidFill>
                <a:latin typeface="Calibri"/>
                <a:ea typeface="Calibri"/>
                <a:cs typeface="Calibri"/>
              </a:rPr>
              <a:t>Categoria</a:t>
            </a:r>
            <a:r>
              <a:rPr lang="en-US" sz="3800" dirty="0">
                <a:solidFill>
                  <a:srgbClr val="1A4685"/>
                </a:solidFill>
                <a:latin typeface="Calibri"/>
                <a:ea typeface="Calibri"/>
                <a:cs typeface="Calibri"/>
              </a:rPr>
              <a:t> </a:t>
            </a:r>
            <a:r>
              <a:rPr lang="en-US" sz="3800" dirty="0" err="1">
                <a:solidFill>
                  <a:srgbClr val="1A4685"/>
                </a:solidFill>
                <a:latin typeface="Calibri"/>
                <a:ea typeface="Calibri"/>
                <a:cs typeface="Calibri"/>
              </a:rPr>
              <a:t>Relatórios</a:t>
            </a:r>
            <a:r>
              <a:rPr lang="en-US" sz="5300" dirty="0">
                <a:solidFill>
                  <a:srgbClr val="1A4785"/>
                </a:solidFill>
                <a:latin typeface="Aptos"/>
                <a:ea typeface="Open Sans Light"/>
                <a:cs typeface="Open Sans Light"/>
              </a:rPr>
              <a:t> </a:t>
            </a:r>
            <a:endParaRPr lang="en-US" dirty="0">
              <a:ea typeface="Calibri Light"/>
              <a:cs typeface="Calibri Light"/>
            </a:endParaRPr>
          </a:p>
        </p:txBody>
      </p:sp>
      <p:pic>
        <p:nvPicPr>
          <p:cNvPr id="7" name="Picture 6" descr="Uma captura de tela da visualização dos resultados do teste para o aluno de demonstração selecionado, mostrando seu desempenho por categoria de relatório.">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4E597E87-3512-3B4D-8699-E4B24E1F0973}"/>
              </a:ext>
            </a:extLst>
          </p:cNvPr>
          <p:cNvSpPr txBox="1"/>
          <p:nvPr/>
        </p:nvSpPr>
        <p:spPr>
          <a:xfrm>
            <a:off x="6183054" y="1173196"/>
            <a:ext cx="2230989"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4470522" cy="461665"/>
          </a:xfrm>
          <a:prstGeom prst="rect">
            <a:avLst/>
          </a:prstGeom>
          <a:solidFill>
            <a:srgbClr val="F9F9F9"/>
          </a:solidFill>
          <a:ln>
            <a:noFill/>
          </a:ln>
        </p:spPr>
        <p:txBody>
          <a:bodyPr wrap="square" lIns="91440" tIns="45720" rIns="91440" bIns="45720" rtlCol="0" anchor="t">
            <a:spAutoFit/>
          </a:bodyPr>
          <a:lstStyle/>
          <a:p>
            <a:r>
              <a:rPr lang="en-US" sz="2400" baseline="-25000" dirty="0" err="1">
                <a:solidFill>
                  <a:srgbClr val="000000"/>
                </a:solidFill>
                <a:ea typeface="+mn-lt"/>
                <a:cs typeface="+mn-lt"/>
              </a:rPr>
              <a:t>Desempenho</a:t>
            </a:r>
            <a:r>
              <a:rPr lang="en-US" sz="2400" baseline="-25000" dirty="0">
                <a:solidFill>
                  <a:srgbClr val="000000"/>
                </a:solidFill>
                <a:ea typeface="+mn-lt"/>
                <a:cs typeface="+mn-lt"/>
              </a:rPr>
              <a:t> </a:t>
            </a:r>
            <a:r>
              <a:rPr lang="en-US" sz="2400" baseline="-25000" dirty="0" err="1">
                <a:solidFill>
                  <a:srgbClr val="000000"/>
                </a:solidFill>
                <a:ea typeface="+mn-lt"/>
                <a:cs typeface="+mn-lt"/>
              </a:rPr>
              <a:t>por</a:t>
            </a:r>
            <a:r>
              <a:rPr lang="en-US" sz="2400" baseline="-25000" dirty="0">
                <a:solidFill>
                  <a:srgbClr val="000000"/>
                </a:solidFill>
                <a:ea typeface="+mn-lt"/>
                <a:cs typeface="+mn-lt"/>
              </a:rPr>
              <a:t> </a:t>
            </a:r>
            <a:r>
              <a:rPr lang="en-US" sz="2400" baseline="-25000" dirty="0" err="1">
                <a:solidFill>
                  <a:srgbClr val="000000"/>
                </a:solidFill>
                <a:ea typeface="+mn-lt"/>
                <a:cs typeface="+mn-lt"/>
              </a:rPr>
              <a:t>Categoria</a:t>
            </a:r>
            <a:r>
              <a:rPr lang="en-US" sz="2400" baseline="-25000" dirty="0">
                <a:solidFill>
                  <a:srgbClr val="000000"/>
                </a:solidFill>
                <a:ea typeface="+mn-lt"/>
                <a:cs typeface="+mn-lt"/>
              </a:rPr>
              <a:t> de </a:t>
            </a:r>
            <a:r>
              <a:rPr lang="en-US" sz="2400" baseline="-25000" dirty="0" err="1">
                <a:solidFill>
                  <a:srgbClr val="000000"/>
                </a:solidFill>
                <a:ea typeface="+mn-lt"/>
                <a:cs typeface="+mn-lt"/>
              </a:rPr>
              <a:t>Relatório</a:t>
            </a:r>
            <a:endParaRPr lang="pt-BR" dirty="0" err="1"/>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dirty="0">
                <a:solidFill>
                  <a:schemeClr val="bg1"/>
                </a:solidFill>
                <a:latin typeface="Calibri"/>
                <a:ea typeface="Calibri"/>
                <a:cs typeface="Calibri"/>
              </a:rPr>
              <a:t>Veja </a:t>
            </a:r>
            <a:r>
              <a:rPr lang="en-US" dirty="0" err="1">
                <a:solidFill>
                  <a:schemeClr val="bg1"/>
                </a:solidFill>
                <a:latin typeface="Calibri"/>
                <a:ea typeface="Calibri"/>
                <a:cs typeface="Calibri"/>
              </a:rPr>
              <a:t>como</a:t>
            </a:r>
            <a:r>
              <a:rPr lang="en-US" dirty="0">
                <a:solidFill>
                  <a:schemeClr val="bg1"/>
                </a:solidFill>
                <a:latin typeface="Calibri"/>
                <a:ea typeface="Calibri"/>
                <a:cs typeface="Calibri"/>
              </a:rPr>
              <a:t> o </a:t>
            </a:r>
            <a:r>
              <a:rPr lang="en-US" dirty="0" err="1">
                <a:solidFill>
                  <a:schemeClr val="bg1"/>
                </a:solidFill>
                <a:latin typeface="Calibri"/>
                <a:ea typeface="Calibri"/>
                <a:cs typeface="Calibri"/>
              </a:rPr>
              <a:t>seu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filho</a:t>
            </a:r>
            <a:r>
              <a:rPr lang="en-US" dirty="0">
                <a:solidFill>
                  <a:schemeClr val="bg1"/>
                </a:solidFill>
                <a:latin typeface="Calibri"/>
                <a:ea typeface="Calibri"/>
                <a:cs typeface="Calibri"/>
              </a:rPr>
              <a:t> se </a:t>
            </a:r>
            <a:r>
              <a:rPr lang="en-US" dirty="0" err="1">
                <a:solidFill>
                  <a:schemeClr val="bg1"/>
                </a:solidFill>
                <a:latin typeface="Calibri"/>
                <a:ea typeface="Calibri"/>
                <a:cs typeface="Calibri"/>
              </a:rPr>
              <a:t>saiu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em</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categorias</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relatório</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específicas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ou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áreas</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aprendizagem</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dentro</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uma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disciplina</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261610"/>
          </a:xfrm>
          <a:prstGeom prst="rect">
            <a:avLst/>
          </a:prstGeom>
          <a:solidFill>
            <a:srgbClr val="EEEEEE"/>
          </a:solidFill>
        </p:spPr>
        <p:txBody>
          <a:bodyPr wrap="square" lIns="91440" tIns="45720" rIns="91440" bIns="45720" rtlCol="0" anchor="t">
            <a:spAutoFit/>
          </a:bodyPr>
          <a:lstStyle/>
          <a:p>
            <a:r>
              <a:rPr lang="es-AR" sz="1050" dirty="0" err="1">
                <a:solidFill>
                  <a:schemeClr val="tx1">
                    <a:lumMod val="85000"/>
                    <a:lumOff val="15000"/>
                  </a:schemeClr>
                </a:solidFill>
                <a:ea typeface="+mn-lt"/>
                <a:cs typeface="+mn-lt"/>
              </a:rPr>
              <a:t>Categoria</a:t>
            </a:r>
            <a:r>
              <a:rPr lang="es-AR" sz="1050" dirty="0">
                <a:solidFill>
                  <a:schemeClr val="tx1">
                    <a:lumMod val="85000"/>
                    <a:lumOff val="15000"/>
                  </a:schemeClr>
                </a:solidFill>
                <a:ea typeface="+mn-lt"/>
                <a:cs typeface="+mn-lt"/>
              </a:rPr>
              <a:t> de </a:t>
            </a:r>
            <a:r>
              <a:rPr lang="es-AR" sz="1050" dirty="0" err="1">
                <a:solidFill>
                  <a:schemeClr val="tx1">
                    <a:lumMod val="85000"/>
                    <a:lumOff val="15000"/>
                  </a:schemeClr>
                </a:solidFill>
                <a:ea typeface="+mn-lt"/>
                <a:cs typeface="+mn-lt"/>
              </a:rPr>
              <a:t>Relatório</a:t>
            </a:r>
            <a:endParaRPr lang="pt-BR" dirty="0" err="1">
              <a:solidFill>
                <a:schemeClr val="tx1">
                  <a:lumMod val="85000"/>
                  <a:lumOff val="15000"/>
                </a:schemeClr>
              </a:solidFill>
            </a:endParaRPr>
          </a:p>
        </p:txBody>
      </p:sp>
      <p:sp>
        <p:nvSpPr>
          <p:cNvPr id="11" name="TextBox 10">
            <a:extLst>
              <a:ext uri="{FF2B5EF4-FFF2-40B4-BE49-F238E27FC236}">
                <a16:creationId xmlns:a16="http://schemas.microsoft.com/office/drawing/2014/main" id="{91E2C78C-F133-C89F-785F-12A7C65E6669}"/>
              </a:ext>
            </a:extLst>
          </p:cNvPr>
          <p:cNvSpPr txBox="1"/>
          <p:nvPr/>
        </p:nvSpPr>
        <p:spPr>
          <a:xfrm>
            <a:off x="7387842" y="2220420"/>
            <a:ext cx="679834" cy="656205"/>
          </a:xfrm>
          <a:prstGeom prst="rect">
            <a:avLst/>
          </a:prstGeom>
          <a:solidFill>
            <a:srgbClr val="EEEEEE"/>
          </a:solidFill>
        </p:spPr>
        <p:txBody>
          <a:bodyPr wrap="square" lIns="91440" tIns="45720" rIns="91440" bIns="45720" rtlCol="0" anchor="t">
            <a:spAutoFit/>
          </a:bodyPr>
          <a:lstStyle/>
          <a:p>
            <a:pPr>
              <a:lnSpc>
                <a:spcPct val="120000"/>
              </a:lnSpc>
            </a:pPr>
            <a:r>
              <a:rPr lang="es-AR" sz="1050" dirty="0">
                <a:solidFill>
                  <a:schemeClr val="tx1">
                    <a:lumMod val="85000"/>
                    <a:lumOff val="15000"/>
                  </a:schemeClr>
                </a:solidFill>
                <a:ea typeface="+mn-lt"/>
                <a:cs typeface="+mn-lt"/>
              </a:rPr>
              <a:t>Total de Pontos </a:t>
            </a:r>
            <a:r>
              <a:rPr lang="es-AR" sz="1050" dirty="0" err="1">
                <a:solidFill>
                  <a:schemeClr val="tx1">
                    <a:lumMod val="85000"/>
                    <a:lumOff val="15000"/>
                  </a:schemeClr>
                </a:solidFill>
                <a:ea typeface="+mn-lt"/>
                <a:cs typeface="+mn-lt"/>
              </a:rPr>
              <a:t>Ganhos</a:t>
            </a:r>
            <a:endParaRPr lang="pt-BR" dirty="0" err="1"/>
          </a:p>
        </p:txBody>
      </p:sp>
      <p:sp>
        <p:nvSpPr>
          <p:cNvPr id="14" name="TextBox 13">
            <a:extLst>
              <a:ext uri="{FF2B5EF4-FFF2-40B4-BE49-F238E27FC236}">
                <a16:creationId xmlns:a16="http://schemas.microsoft.com/office/drawing/2014/main" id="{38F1E55D-C90A-A61C-AC9B-B6096D03C9EF}"/>
              </a:ext>
            </a:extLst>
          </p:cNvPr>
          <p:cNvSpPr txBox="1"/>
          <p:nvPr/>
        </p:nvSpPr>
        <p:spPr>
          <a:xfrm>
            <a:off x="8138691" y="2220420"/>
            <a:ext cx="784607" cy="656205"/>
          </a:xfrm>
          <a:prstGeom prst="rect">
            <a:avLst/>
          </a:prstGeom>
          <a:solidFill>
            <a:srgbClr val="EEEEEE"/>
          </a:solidFill>
        </p:spPr>
        <p:txBody>
          <a:bodyPr wrap="square" lIns="91440" tIns="45720" rIns="91440" bIns="45720" rtlCol="0" anchor="t">
            <a:spAutoFit/>
          </a:bodyPr>
          <a:lstStyle/>
          <a:p>
            <a:pPr>
              <a:lnSpc>
                <a:spcPct val="120000"/>
              </a:lnSpc>
            </a:pPr>
            <a:r>
              <a:rPr lang="es-AR" sz="1050" dirty="0">
                <a:solidFill>
                  <a:schemeClr val="tx1">
                    <a:lumMod val="85000"/>
                    <a:lumOff val="15000"/>
                  </a:schemeClr>
                </a:solidFill>
                <a:ea typeface="+mn-lt"/>
                <a:cs typeface="+mn-lt"/>
              </a:rPr>
              <a:t>Total de pontos </a:t>
            </a:r>
            <a:r>
              <a:rPr lang="es-AR" sz="1050" dirty="0" err="1">
                <a:solidFill>
                  <a:schemeClr val="tx1">
                    <a:lumMod val="85000"/>
                    <a:lumOff val="15000"/>
                  </a:schemeClr>
                </a:solidFill>
                <a:ea typeface="+mn-lt"/>
                <a:cs typeface="+mn-lt"/>
              </a:rPr>
              <a:t>possíveis</a:t>
            </a:r>
            <a:endParaRPr lang="pt-BR" dirty="0" err="1"/>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220419"/>
            <a:ext cx="2024484" cy="434863"/>
          </a:xfrm>
          <a:prstGeom prst="rect">
            <a:avLst/>
          </a:prstGeom>
          <a:solidFill>
            <a:srgbClr val="EEEEEE"/>
          </a:solidFill>
        </p:spPr>
        <p:txBody>
          <a:bodyPr wrap="square" lIns="91440" tIns="45720" rIns="91440" bIns="45720" rtlCol="0" anchor="t">
            <a:spAutoFit/>
          </a:bodyPr>
          <a:lstStyle/>
          <a:p>
            <a:r>
              <a:rPr lang="en-US" sz="1050" dirty="0">
                <a:solidFill>
                  <a:schemeClr val="tx1">
                    <a:lumMod val="85000"/>
                    <a:lumOff val="15000"/>
                  </a:schemeClr>
                </a:solidFill>
                <a:ea typeface="+mn-lt"/>
                <a:cs typeface="+mn-lt"/>
              </a:rPr>
              <a:t>% do total de </a:t>
            </a:r>
            <a:r>
              <a:rPr lang="en-US" sz="1050" dirty="0" err="1">
                <a:solidFill>
                  <a:schemeClr val="tx1">
                    <a:lumMod val="85000"/>
                    <a:lumOff val="15000"/>
                  </a:schemeClr>
                </a:solidFill>
                <a:ea typeface="+mn-lt"/>
                <a:cs typeface="+mn-lt"/>
              </a:rPr>
              <a:t>pontos</a:t>
            </a:r>
            <a:r>
              <a:rPr lang="en-US" sz="1050" dirty="0">
                <a:solidFill>
                  <a:schemeClr val="tx1">
                    <a:lumMod val="85000"/>
                    <a:lumOff val="15000"/>
                  </a:schemeClr>
                </a:solidFill>
                <a:ea typeface="+mn-lt"/>
                <a:cs typeface="+mn-lt"/>
              </a:rPr>
              <a:t> </a:t>
            </a:r>
            <a:r>
              <a:rPr lang="en-US" sz="1050" dirty="0" err="1">
                <a:solidFill>
                  <a:schemeClr val="tx1">
                    <a:lumMod val="85000"/>
                    <a:lumOff val="15000"/>
                  </a:schemeClr>
                </a:solidFill>
                <a:ea typeface="+mn-lt"/>
                <a:cs typeface="+mn-lt"/>
              </a:rPr>
              <a:t>possíveis</a:t>
            </a:r>
            <a:endParaRPr lang="pt-BR" dirty="0" err="1"/>
          </a:p>
          <a:p>
            <a:pPr>
              <a:lnSpc>
                <a:spcPct val="120000"/>
              </a:lnSpc>
            </a:pPr>
            <a:r>
              <a:rPr lang="en-US" sz="1050" dirty="0" err="1">
                <a:solidFill>
                  <a:schemeClr val="tx1">
                    <a:lumMod val="85000"/>
                    <a:lumOff val="15000"/>
                  </a:schemeClr>
                </a:solidFill>
                <a:ea typeface="+mn-lt"/>
                <a:cs typeface="+mn-lt"/>
              </a:rPr>
              <a:t>obtidos</a:t>
            </a:r>
            <a:r>
              <a:rPr lang="en-US" sz="1050" dirty="0">
                <a:solidFill>
                  <a:schemeClr val="tx1">
                    <a:lumMod val="85000"/>
                    <a:lumOff val="15000"/>
                  </a:schemeClr>
                </a:solidFill>
                <a:ea typeface="+mn-lt"/>
                <a:cs typeface="+mn-lt"/>
              </a:rPr>
              <a:t>*</a:t>
            </a:r>
            <a:endParaRPr lang="en-US" dirty="0">
              <a:solidFill>
                <a:schemeClr val="tx1">
                  <a:lumMod val="85000"/>
                  <a:lumOff val="15000"/>
                </a:schemeClr>
              </a:solidFill>
              <a:ea typeface="+mn-lt"/>
              <a:cs typeface="+mn-lt"/>
            </a:endParaRP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61610"/>
          </a:xfrm>
          <a:prstGeom prst="rect">
            <a:avLst/>
          </a:prstGeom>
          <a:solidFill>
            <a:srgbClr val="F9F9F9"/>
          </a:solidFill>
        </p:spPr>
        <p:txBody>
          <a:bodyPr wrap="square" lIns="91440" tIns="45720" rIns="91440" bIns="45720" rtlCol="0" anchor="t">
            <a:spAutoFit/>
          </a:bodyPr>
          <a:lstStyle/>
          <a:p>
            <a:r>
              <a:rPr lang="es-AR" sz="1050" dirty="0" err="1">
                <a:solidFill>
                  <a:schemeClr val="tx1">
                    <a:lumMod val="85000"/>
                    <a:lumOff val="15000"/>
                  </a:schemeClr>
                </a:solidFill>
                <a:latin typeface="Arial"/>
                <a:cs typeface="Arial"/>
              </a:rPr>
              <a:t>Linguagem</a:t>
            </a:r>
            <a:endParaRPr lang="es-AR" sz="1050" dirty="0" err="1">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2571721-B1D2-2C81-9F5C-38D5076D68FD}"/>
              </a:ext>
            </a:extLst>
          </p:cNvPr>
          <p:cNvSpPr txBox="1"/>
          <p:nvPr/>
        </p:nvSpPr>
        <p:spPr>
          <a:xfrm>
            <a:off x="8892858" y="2989849"/>
            <a:ext cx="717867" cy="745910"/>
          </a:xfrm>
          <a:prstGeom prst="rect">
            <a:avLst/>
          </a:prstGeom>
          <a:solidFill>
            <a:srgbClr val="F9F9F9"/>
          </a:solidFill>
        </p:spPr>
        <p:txBody>
          <a:bodyPr wrap="square" lIns="91440" tIns="45720" rIns="91440" bIns="45720" rtlCol="0" anchor="t">
            <a:spAutoFit/>
          </a:bodyPr>
          <a:lstStyle/>
          <a:p>
            <a:r>
              <a:rPr lang="es-AR" sz="1050">
                <a:solidFill>
                  <a:schemeClr val="tx1">
                    <a:lumMod val="85000"/>
                    <a:lumOff val="15000"/>
                  </a:schemeClr>
                </a:solidFill>
                <a:ea typeface="+mn-lt"/>
                <a:cs typeface="+mn-lt"/>
              </a:rPr>
              <a:t>Aluno</a:t>
            </a:r>
            <a:endParaRPr lang="pt-BR"/>
          </a:p>
          <a:p>
            <a:r>
              <a:rPr lang="es-AR" sz="1050">
                <a:solidFill>
                  <a:schemeClr val="tx1">
                    <a:lumMod val="85000"/>
                    <a:lumOff val="15000"/>
                  </a:schemeClr>
                </a:solidFill>
                <a:ea typeface="+mn-lt"/>
                <a:cs typeface="+mn-lt"/>
              </a:rPr>
              <a:t>Escola</a:t>
            </a:r>
            <a:endParaRPr lang="es-AR"/>
          </a:p>
          <a:p>
            <a:r>
              <a:rPr lang="es-AR" sz="1050">
                <a:solidFill>
                  <a:schemeClr val="tx1">
                    <a:lumMod val="85000"/>
                    <a:lumOff val="15000"/>
                  </a:schemeClr>
                </a:solidFill>
                <a:ea typeface="+mn-lt"/>
                <a:cs typeface="+mn-lt"/>
              </a:rPr>
              <a:t>Distrito</a:t>
            </a:r>
            <a:endParaRPr lang="es-AR"/>
          </a:p>
          <a:p>
            <a:pPr>
              <a:lnSpc>
                <a:spcPct val="110000"/>
              </a:lnSpc>
            </a:pPr>
            <a:r>
              <a:rPr lang="es-AR" sz="1050">
                <a:solidFill>
                  <a:schemeClr val="tx1">
                    <a:lumMod val="85000"/>
                    <a:lumOff val="15000"/>
                  </a:schemeClr>
                </a:solidFill>
                <a:ea typeface="+mn-lt"/>
                <a:cs typeface="+mn-lt"/>
              </a:rPr>
              <a:t>Estado</a:t>
            </a:r>
            <a:endParaRPr lang="es-A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61610"/>
          </a:xfrm>
          <a:prstGeom prst="rect">
            <a:avLst/>
          </a:prstGeom>
          <a:solidFill>
            <a:srgbClr val="F9F9F9"/>
          </a:solidFill>
        </p:spPr>
        <p:txBody>
          <a:bodyPr wrap="square" lIns="91440" tIns="45720" rIns="91440" bIns="45720" rtlCol="0" anchor="t">
            <a:spAutoFit/>
          </a:bodyPr>
          <a:lstStyle/>
          <a:p>
            <a:r>
              <a:rPr lang="es-AR" sz="1050" dirty="0" err="1">
                <a:solidFill>
                  <a:schemeClr val="tx1">
                    <a:lumMod val="85000"/>
                    <a:lumOff val="15000"/>
                  </a:schemeClr>
                </a:solidFill>
                <a:latin typeface="Arial"/>
                <a:cs typeface="Arial"/>
              </a:rPr>
              <a:t>Leitura</a:t>
            </a:r>
            <a:endParaRPr lang="es-AR" sz="1050" dirty="0" err="1">
              <a:solidFill>
                <a:schemeClr val="tx1">
                  <a:lumMod val="85000"/>
                  <a:lumOff val="1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A1573A7-7CA5-2655-7E2F-7B046BD42067}"/>
              </a:ext>
            </a:extLst>
          </p:cNvPr>
          <p:cNvSpPr txBox="1"/>
          <p:nvPr/>
        </p:nvSpPr>
        <p:spPr>
          <a:xfrm>
            <a:off x="8892858" y="3931996"/>
            <a:ext cx="717867" cy="745910"/>
          </a:xfrm>
          <a:prstGeom prst="rect">
            <a:avLst/>
          </a:prstGeom>
          <a:solidFill>
            <a:srgbClr val="F9F9F9"/>
          </a:solidFill>
        </p:spPr>
        <p:txBody>
          <a:bodyPr wrap="square" lIns="91440" tIns="45720" rIns="91440" bIns="45720" rtlCol="0" anchor="t">
            <a:spAutoFit/>
          </a:bodyPr>
          <a:lstStyle/>
          <a:p>
            <a:r>
              <a:rPr lang="es-AR" sz="1050">
                <a:solidFill>
                  <a:schemeClr val="tx1">
                    <a:lumMod val="85000"/>
                    <a:lumOff val="15000"/>
                  </a:schemeClr>
                </a:solidFill>
                <a:ea typeface="+mn-lt"/>
                <a:cs typeface="+mn-lt"/>
              </a:rPr>
              <a:t>Aluno</a:t>
            </a:r>
            <a:endParaRPr lang="pt-BR"/>
          </a:p>
          <a:p>
            <a:r>
              <a:rPr lang="es-AR" sz="1050">
                <a:solidFill>
                  <a:schemeClr val="tx1">
                    <a:lumMod val="85000"/>
                    <a:lumOff val="15000"/>
                  </a:schemeClr>
                </a:solidFill>
                <a:ea typeface="+mn-lt"/>
                <a:cs typeface="+mn-lt"/>
              </a:rPr>
              <a:t>Escola</a:t>
            </a:r>
            <a:endParaRPr lang="es-AR"/>
          </a:p>
          <a:p>
            <a:r>
              <a:rPr lang="es-AR" sz="1050">
                <a:solidFill>
                  <a:schemeClr val="tx1">
                    <a:lumMod val="85000"/>
                    <a:lumOff val="15000"/>
                  </a:schemeClr>
                </a:solidFill>
                <a:ea typeface="+mn-lt"/>
                <a:cs typeface="+mn-lt"/>
              </a:rPr>
              <a:t>Distrito</a:t>
            </a:r>
            <a:endParaRPr lang="es-AR"/>
          </a:p>
          <a:p>
            <a:pPr>
              <a:lnSpc>
                <a:spcPct val="110000"/>
              </a:lnSpc>
            </a:pPr>
            <a:r>
              <a:rPr lang="es-AR" sz="1050">
                <a:solidFill>
                  <a:schemeClr val="tx1">
                    <a:lumMod val="85000"/>
                    <a:lumOff val="15000"/>
                  </a:schemeClr>
                </a:solidFill>
                <a:ea typeface="+mn-lt"/>
                <a:cs typeface="+mn-lt"/>
              </a:rPr>
              <a:t>Estado</a:t>
            </a:r>
            <a:endParaRPr lang="es-A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61610"/>
          </a:xfrm>
          <a:prstGeom prst="rect">
            <a:avLst/>
          </a:prstGeom>
          <a:solidFill>
            <a:srgbClr val="F9F9F9"/>
          </a:solidFill>
        </p:spPr>
        <p:txBody>
          <a:bodyPr wrap="square" lIns="91440" tIns="45720" rIns="91440" bIns="45720" rtlCol="0" anchor="t">
            <a:spAutoFit/>
          </a:bodyPr>
          <a:lstStyle/>
          <a:p>
            <a:r>
              <a:rPr lang="es-AR" sz="1050" dirty="0">
                <a:solidFill>
                  <a:schemeClr val="tx1">
                    <a:lumMod val="85000"/>
                    <a:lumOff val="15000"/>
                  </a:schemeClr>
                </a:solidFill>
                <a:latin typeface="Arial"/>
                <a:cs typeface="Arial"/>
              </a:rPr>
              <a:t>Escrita/</a:t>
            </a:r>
            <a:r>
              <a:rPr lang="es-AR" sz="1050" dirty="0" err="1">
                <a:solidFill>
                  <a:schemeClr val="tx1">
                    <a:lumMod val="85000"/>
                    <a:lumOff val="15000"/>
                  </a:schemeClr>
                </a:solidFill>
                <a:latin typeface="Arial"/>
                <a:cs typeface="Arial"/>
              </a:rPr>
              <a:t>Ortografia</a:t>
            </a:r>
            <a:endParaRPr lang="es-AR" sz="1050" dirty="0" err="1">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FD8705-84F8-9761-299D-B7E08177FDB6}"/>
              </a:ext>
            </a:extLst>
          </p:cNvPr>
          <p:cNvSpPr txBox="1"/>
          <p:nvPr/>
        </p:nvSpPr>
        <p:spPr>
          <a:xfrm>
            <a:off x="8892857" y="4863807"/>
            <a:ext cx="717867" cy="745910"/>
          </a:xfrm>
          <a:prstGeom prst="rect">
            <a:avLst/>
          </a:prstGeom>
          <a:solidFill>
            <a:srgbClr val="F9F9F9"/>
          </a:solidFill>
        </p:spPr>
        <p:txBody>
          <a:bodyPr wrap="square" lIns="91440" tIns="45720" rIns="91440" bIns="45720" rtlCol="0" anchor="t">
            <a:spAutoFit/>
          </a:bodyPr>
          <a:lstStyle/>
          <a:p>
            <a:r>
              <a:rPr lang="es-AR" sz="1050">
                <a:solidFill>
                  <a:schemeClr val="tx1">
                    <a:lumMod val="85000"/>
                    <a:lumOff val="15000"/>
                  </a:schemeClr>
                </a:solidFill>
                <a:ea typeface="+mn-lt"/>
                <a:cs typeface="+mn-lt"/>
              </a:rPr>
              <a:t>Aluno</a:t>
            </a:r>
            <a:endParaRPr lang="pt-BR"/>
          </a:p>
          <a:p>
            <a:r>
              <a:rPr lang="es-AR" sz="1050">
                <a:solidFill>
                  <a:schemeClr val="tx1">
                    <a:lumMod val="85000"/>
                    <a:lumOff val="15000"/>
                  </a:schemeClr>
                </a:solidFill>
                <a:ea typeface="+mn-lt"/>
                <a:cs typeface="+mn-lt"/>
              </a:rPr>
              <a:t>Escola</a:t>
            </a:r>
            <a:endParaRPr lang="es-AR"/>
          </a:p>
          <a:p>
            <a:r>
              <a:rPr lang="es-AR" sz="1050">
                <a:solidFill>
                  <a:schemeClr val="tx1">
                    <a:lumMod val="85000"/>
                    <a:lumOff val="15000"/>
                  </a:schemeClr>
                </a:solidFill>
                <a:ea typeface="+mn-lt"/>
                <a:cs typeface="+mn-lt"/>
              </a:rPr>
              <a:t>Distrito</a:t>
            </a:r>
            <a:endParaRPr lang="es-AR"/>
          </a:p>
          <a:p>
            <a:pPr>
              <a:lnSpc>
                <a:spcPct val="110000"/>
              </a:lnSpc>
            </a:pPr>
            <a:r>
              <a:rPr lang="es-AR" sz="1050">
                <a:solidFill>
                  <a:schemeClr val="tx1">
                    <a:lumMod val="85000"/>
                    <a:lumOff val="15000"/>
                  </a:schemeClr>
                </a:solidFill>
                <a:ea typeface="+mn-lt"/>
                <a:cs typeface="+mn-lt"/>
              </a:rPr>
              <a:t>Estado</a:t>
            </a:r>
            <a:endParaRPr lang="es-A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dirty="0">
                <a:solidFill>
                  <a:schemeClr val="bg1"/>
                </a:solidFill>
                <a:latin typeface="Calibri"/>
                <a:ea typeface="Calibri"/>
                <a:cs typeface="Calibri"/>
              </a:rPr>
              <a:t>Compare a </a:t>
            </a:r>
            <a:r>
              <a:rPr lang="en-US" dirty="0" err="1">
                <a:solidFill>
                  <a:schemeClr val="bg1"/>
                </a:solidFill>
                <a:latin typeface="Calibri"/>
                <a:ea typeface="Calibri"/>
                <a:cs typeface="Calibri"/>
              </a:rPr>
              <a:t>percentagem</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pontos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que</a:t>
            </a:r>
            <a:r>
              <a:rPr lang="en-US" dirty="0">
                <a:solidFill>
                  <a:schemeClr val="bg1"/>
                </a:solidFill>
                <a:latin typeface="Calibri"/>
                <a:ea typeface="Calibri"/>
                <a:cs typeface="Calibri"/>
              </a:rPr>
              <a:t> o </a:t>
            </a:r>
            <a:r>
              <a:rPr lang="en-US" dirty="0" err="1">
                <a:solidFill>
                  <a:schemeClr val="bg1"/>
                </a:solidFill>
                <a:latin typeface="Calibri"/>
                <a:ea typeface="Calibri"/>
                <a:cs typeface="Calibri"/>
              </a:rPr>
              <a:t>seu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filho</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obteve</a:t>
            </a:r>
            <a:r>
              <a:rPr lang="en-US" dirty="0">
                <a:solidFill>
                  <a:schemeClr val="bg1"/>
                </a:solidFill>
                <a:latin typeface="Calibri"/>
                <a:ea typeface="Calibri"/>
                <a:cs typeface="Calibri"/>
              </a:rPr>
              <a:t> com a </a:t>
            </a:r>
            <a:r>
              <a:rPr lang="en-US" dirty="0" err="1">
                <a:solidFill>
                  <a:schemeClr val="bg1"/>
                </a:solidFill>
                <a:latin typeface="Calibri"/>
                <a:ea typeface="Calibri"/>
                <a:cs typeface="Calibri"/>
              </a:rPr>
              <a:t>percentagem</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pontos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que</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os</a:t>
            </a:r>
            <a:r>
              <a:rPr lang="en-US" dirty="0">
                <a:solidFill>
                  <a:schemeClr val="bg1"/>
                </a:solidFill>
                <a:latin typeface="Calibri"/>
                <a:ea typeface="Calibri"/>
                <a:cs typeface="Calibri"/>
              </a:rPr>
              <a:t> outros </a:t>
            </a:r>
            <a:r>
              <a:rPr lang="en-US" dirty="0" err="1">
                <a:solidFill>
                  <a:schemeClr val="bg1"/>
                </a:solidFill>
                <a:latin typeface="Calibri"/>
                <a:ea typeface="Calibri"/>
                <a:cs typeface="Calibri"/>
              </a:rPr>
              <a:t>alunos</a:t>
            </a:r>
            <a:r>
              <a:rPr lang="en-US" dirty="0">
                <a:solidFill>
                  <a:schemeClr val="bg1"/>
                </a:solidFill>
                <a:latin typeface="Calibri"/>
                <a:ea typeface="Calibri"/>
                <a:cs typeface="Calibri"/>
              </a:rPr>
              <a:t> da </a:t>
            </a:r>
            <a:r>
              <a:rPr lang="en-US" dirty="0" err="1">
                <a:solidFill>
                  <a:schemeClr val="bg1"/>
                </a:solidFill>
                <a:latin typeface="Calibri"/>
                <a:ea typeface="Calibri"/>
                <a:cs typeface="Calibri"/>
              </a:rPr>
              <a:t>sua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escola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distrito</a:t>
            </a:r>
            <a:r>
              <a:rPr lang="en-US" dirty="0">
                <a:solidFill>
                  <a:schemeClr val="bg1"/>
                </a:solidFill>
                <a:latin typeface="Calibri"/>
                <a:ea typeface="Calibri"/>
                <a:cs typeface="Calibri"/>
              </a:rPr>
              <a:t> e </a:t>
            </a:r>
            <a:r>
              <a:rPr lang="en-US" dirty="0" err="1">
                <a:solidFill>
                  <a:schemeClr val="bg1"/>
                </a:solidFill>
                <a:latin typeface="Calibri"/>
                <a:ea typeface="Calibri"/>
                <a:cs typeface="Calibri"/>
              </a:rPr>
              <a:t>estado</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obtiveram</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22" name="TextBox 21">
            <a:extLst>
              <a:ext uri="{FF2B5EF4-FFF2-40B4-BE49-F238E27FC236}">
                <a16:creationId xmlns:a16="http://schemas.microsoft.com/office/drawing/2014/main" id="{875395DC-050F-AC40-3804-F156BFCB56F5}"/>
              </a:ext>
            </a:extLst>
          </p:cNvPr>
          <p:cNvSpPr txBox="1"/>
          <p:nvPr/>
        </p:nvSpPr>
        <p:spPr>
          <a:xfrm>
            <a:off x="4344227" y="5896723"/>
            <a:ext cx="6884593" cy="400110"/>
          </a:xfrm>
          <a:prstGeom prst="rect">
            <a:avLst/>
          </a:prstGeom>
          <a:solidFill>
            <a:srgbClr val="F9F9F9"/>
          </a:solidFill>
          <a:ln>
            <a:noFill/>
          </a:ln>
        </p:spPr>
        <p:txBody>
          <a:bodyPr wrap="square" lIns="91440" tIns="45720" rIns="91440" bIns="45720" rtlCol="0" anchor="t">
            <a:spAutoFit/>
          </a:bodyPr>
          <a:lstStyle/>
          <a:p>
            <a:r>
              <a:rPr lang="en-US" sz="1500" b="0" i="0" u="none" strike="noStrike" baseline="-25000" dirty="0">
                <a:solidFill>
                  <a:schemeClr val="tx1">
                    <a:lumMod val="75000"/>
                    <a:lumOff val="25000"/>
                  </a:schemeClr>
                </a:solidFill>
                <a:latin typeface="Arial"/>
                <a:cs typeface="Arial"/>
              </a:rPr>
              <a:t>*: </a:t>
            </a:r>
            <a:r>
              <a:rPr lang="en-US" sz="1500" b="0" i="0" u="none" strike="noStrike" baseline="-25000" dirty="0">
                <a:solidFill>
                  <a:schemeClr val="tx1">
                    <a:lumMod val="75000"/>
                    <a:lumOff val="25000"/>
                  </a:schemeClr>
                </a:solidFill>
                <a:ea typeface="+mn-lt"/>
                <a:cs typeface="+mn-lt"/>
              </a:rPr>
              <a:t>% = </a:t>
            </a:r>
            <a:r>
              <a:rPr lang="en-US" sz="1500" baseline="-25000" dirty="0">
                <a:solidFill>
                  <a:schemeClr val="tx1">
                    <a:lumMod val="75000"/>
                    <a:lumOff val="25000"/>
                  </a:schemeClr>
                </a:solidFill>
                <a:ea typeface="+mn-lt"/>
                <a:cs typeface="+mn-lt"/>
              </a:rPr>
              <a:t>Pontos </a:t>
            </a:r>
            <a:r>
              <a:rPr lang="en-US" sz="1500" baseline="-25000" dirty="0" err="1">
                <a:solidFill>
                  <a:schemeClr val="tx1">
                    <a:lumMod val="75000"/>
                    <a:lumOff val="25000"/>
                  </a:schemeClr>
                </a:solidFill>
                <a:ea typeface="+mn-lt"/>
                <a:cs typeface="+mn-lt"/>
              </a:rPr>
              <a:t>Obtidos</a:t>
            </a:r>
            <a:r>
              <a:rPr lang="en-US" sz="1500" baseline="-25000" dirty="0">
                <a:solidFill>
                  <a:schemeClr val="tx1">
                    <a:lumMod val="75000"/>
                    <a:lumOff val="25000"/>
                  </a:schemeClr>
                </a:solidFill>
                <a:ea typeface="+mn-lt"/>
                <a:cs typeface="+mn-lt"/>
              </a:rPr>
              <a:t> </a:t>
            </a:r>
            <a:r>
              <a:rPr lang="en-US" sz="1500" b="0" i="0" u="none" strike="noStrike" baseline="-25000" dirty="0">
                <a:solidFill>
                  <a:schemeClr val="tx1">
                    <a:lumMod val="75000"/>
                    <a:lumOff val="25000"/>
                  </a:schemeClr>
                </a:solidFill>
                <a:ea typeface="+mn-lt"/>
                <a:cs typeface="+mn-lt"/>
              </a:rPr>
              <a:t>/ </a:t>
            </a:r>
            <a:r>
              <a:rPr lang="en-US" sz="1500" baseline="-25000" dirty="0">
                <a:solidFill>
                  <a:schemeClr val="tx1">
                    <a:lumMod val="75000"/>
                    <a:lumOff val="25000"/>
                  </a:schemeClr>
                </a:solidFill>
                <a:ea typeface="+mn-lt"/>
                <a:cs typeface="+mn-lt"/>
              </a:rPr>
              <a:t>Pontos </a:t>
            </a:r>
            <a:r>
              <a:rPr lang="en-US" sz="1500" baseline="-25000" dirty="0" err="1">
                <a:solidFill>
                  <a:schemeClr val="tx1">
                    <a:lumMod val="75000"/>
                    <a:lumOff val="25000"/>
                  </a:schemeClr>
                </a:solidFill>
                <a:ea typeface="+mn-lt"/>
                <a:cs typeface="+mn-lt"/>
              </a:rPr>
              <a:t>Possíveis</a:t>
            </a:r>
            <a:endParaRPr lang="en-US" sz="1500" b="0" i="0" u="none" strike="noStrike" baseline="-25000" dirty="0" err="1">
              <a:solidFill>
                <a:schemeClr val="tx1">
                  <a:lumMod val="75000"/>
                  <a:lumOff val="25000"/>
                </a:schemeClr>
              </a:solidFill>
              <a:latin typeface="Arial" panose="020B0604020202020204" pitchFamily="34" charset="0"/>
            </a:endParaRPr>
          </a:p>
          <a:p>
            <a:r>
              <a:rPr lang="en-US" sz="1500" b="0" i="0" u="none" strike="noStrike" baseline="-25000" dirty="0">
                <a:solidFill>
                  <a:schemeClr val="tx1">
                    <a:lumMod val="75000"/>
                    <a:lumOff val="25000"/>
                  </a:schemeClr>
                </a:solidFill>
                <a:latin typeface="Arial"/>
                <a:cs typeface="Arial"/>
              </a:rPr>
              <a:t>- </a:t>
            </a:r>
            <a:r>
              <a:rPr lang="en-US" sz="1500" baseline="-25000" dirty="0">
                <a:solidFill>
                  <a:schemeClr val="tx1">
                    <a:lumMod val="75000"/>
                    <a:lumOff val="25000"/>
                  </a:schemeClr>
                </a:solidFill>
                <a:ea typeface="+mn-lt"/>
                <a:cs typeface="+mn-lt"/>
              </a:rPr>
              <a:t>Para </a:t>
            </a:r>
            <a:r>
              <a:rPr lang="en-US" sz="1500" baseline="-25000" dirty="0" err="1">
                <a:solidFill>
                  <a:schemeClr val="tx1">
                    <a:lumMod val="75000"/>
                    <a:lumOff val="25000"/>
                  </a:schemeClr>
                </a:solidFill>
                <a:ea typeface="+mn-lt"/>
                <a:cs typeface="+mn-lt"/>
              </a:rPr>
              <a:t>proteger</a:t>
            </a:r>
            <a:r>
              <a:rPr lang="en-US" sz="1500" baseline="-25000" dirty="0">
                <a:solidFill>
                  <a:schemeClr val="tx1">
                    <a:lumMod val="75000"/>
                    <a:lumOff val="25000"/>
                  </a:schemeClr>
                </a:solidFill>
                <a:ea typeface="+mn-lt"/>
                <a:cs typeface="+mn-lt"/>
              </a:rPr>
              <a:t> a </a:t>
            </a:r>
            <a:r>
              <a:rPr lang="en-US" sz="1500" baseline="-25000" dirty="0" err="1">
                <a:solidFill>
                  <a:schemeClr val="tx1">
                    <a:lumMod val="75000"/>
                    <a:lumOff val="25000"/>
                  </a:schemeClr>
                </a:solidFill>
                <a:ea typeface="+mn-lt"/>
                <a:cs typeface="+mn-lt"/>
              </a:rPr>
              <a:t>privacidade</a:t>
            </a:r>
            <a:r>
              <a:rPr lang="en-US" sz="1500" baseline="-25000" dirty="0">
                <a:solidFill>
                  <a:schemeClr val="tx1">
                    <a:lumMod val="75000"/>
                    <a:lumOff val="25000"/>
                  </a:schemeClr>
                </a:solidFill>
                <a:ea typeface="+mn-lt"/>
                <a:cs typeface="+mn-lt"/>
              </a:rPr>
              <a:t> dos </a:t>
            </a:r>
            <a:r>
              <a:rPr lang="en-US" sz="1500" baseline="-25000" dirty="0" err="1">
                <a:solidFill>
                  <a:schemeClr val="tx1">
                    <a:lumMod val="75000"/>
                    <a:lumOff val="25000"/>
                  </a:schemeClr>
                </a:solidFill>
                <a:ea typeface="+mn-lt"/>
                <a:cs typeface="+mn-lt"/>
              </a:rPr>
              <a:t>alunos</a:t>
            </a:r>
            <a:r>
              <a:rPr lang="en-US" sz="1500" b="0" i="0" u="none" strike="noStrike"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os</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resultados</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não</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são</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exibidos</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quando</a:t>
            </a:r>
            <a:r>
              <a:rPr lang="en-US" sz="1500" baseline="-25000" dirty="0">
                <a:solidFill>
                  <a:schemeClr val="tx1">
                    <a:lumMod val="75000"/>
                    <a:lumOff val="25000"/>
                  </a:schemeClr>
                </a:solidFill>
                <a:ea typeface="+mn-lt"/>
                <a:cs typeface="+mn-lt"/>
              </a:rPr>
              <a:t> o </a:t>
            </a:r>
            <a:r>
              <a:rPr lang="en-US" sz="1500" baseline="-25000" dirty="0" err="1">
                <a:solidFill>
                  <a:schemeClr val="tx1">
                    <a:lumMod val="75000"/>
                    <a:lumOff val="25000"/>
                  </a:schemeClr>
                </a:solidFill>
                <a:ea typeface="+mn-lt"/>
                <a:cs typeface="+mn-lt"/>
              </a:rPr>
              <a:t>número</a:t>
            </a:r>
            <a:r>
              <a:rPr lang="en-US" sz="1500" baseline="-25000" dirty="0">
                <a:solidFill>
                  <a:schemeClr val="tx1">
                    <a:lumMod val="75000"/>
                    <a:lumOff val="25000"/>
                  </a:schemeClr>
                </a:solidFill>
                <a:ea typeface="+mn-lt"/>
                <a:cs typeface="+mn-lt"/>
              </a:rPr>
              <a:t> de </a:t>
            </a:r>
            <a:r>
              <a:rPr lang="en-US" sz="1500" baseline="-25000" dirty="0" err="1">
                <a:solidFill>
                  <a:schemeClr val="tx1">
                    <a:lumMod val="75000"/>
                    <a:lumOff val="25000"/>
                  </a:schemeClr>
                </a:solidFill>
                <a:ea typeface="+mn-lt"/>
                <a:cs typeface="+mn-lt"/>
              </a:rPr>
              <a:t>alunos</a:t>
            </a:r>
            <a:r>
              <a:rPr lang="en-US" sz="1500" baseline="-25000" dirty="0">
                <a:solidFill>
                  <a:schemeClr val="tx1">
                    <a:lumMod val="75000"/>
                    <a:lumOff val="25000"/>
                  </a:schemeClr>
                </a:solidFill>
                <a:ea typeface="+mn-lt"/>
                <a:cs typeface="+mn-lt"/>
              </a:rPr>
              <a:t> é </a:t>
            </a:r>
            <a:r>
              <a:rPr lang="en-US" sz="1500" baseline="-25000" dirty="0" err="1">
                <a:solidFill>
                  <a:schemeClr val="tx1">
                    <a:lumMod val="75000"/>
                    <a:lumOff val="25000"/>
                  </a:schemeClr>
                </a:solidFill>
                <a:ea typeface="+mn-lt"/>
                <a:cs typeface="+mn-lt"/>
              </a:rPr>
              <a:t>muito</a:t>
            </a:r>
            <a:r>
              <a:rPr lang="en-US" sz="1500" baseline="-25000" dirty="0">
                <a:solidFill>
                  <a:schemeClr val="tx1">
                    <a:lumMod val="75000"/>
                    <a:lumOff val="25000"/>
                  </a:schemeClr>
                </a:solidFill>
                <a:ea typeface="+mn-lt"/>
                <a:cs typeface="+mn-lt"/>
              </a:rPr>
              <a:t> </a:t>
            </a:r>
            <a:r>
              <a:rPr lang="en-US" sz="1500" baseline="-25000" dirty="0" err="1">
                <a:solidFill>
                  <a:schemeClr val="tx1">
                    <a:lumMod val="75000"/>
                    <a:lumOff val="25000"/>
                  </a:schemeClr>
                </a:solidFill>
                <a:ea typeface="+mn-lt"/>
                <a:cs typeface="+mn-lt"/>
              </a:rPr>
              <a:t>pequeno</a:t>
            </a:r>
            <a:r>
              <a:rPr lang="en-US" sz="1500" b="0" i="0" u="none" strike="noStrike" baseline="-25000" dirty="0">
                <a:solidFill>
                  <a:schemeClr val="tx1">
                    <a:lumMod val="75000"/>
                    <a:lumOff val="25000"/>
                  </a:schemeClr>
                </a:solidFill>
                <a:ea typeface="+mn-lt"/>
                <a:cs typeface="+mn-lt"/>
              </a:rPr>
              <a:t>.</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r>
              <a:rPr lang="en-US" sz="5300" dirty="0">
                <a:solidFill>
                  <a:srgbClr val="1A4685"/>
                </a:solidFill>
                <a:latin typeface="Calibri"/>
                <a:ea typeface="Calibri"/>
                <a:cs typeface="Calibri"/>
              </a:rPr>
              <a:t>Ver </a:t>
            </a:r>
            <a:r>
              <a:rPr lang="en-US" sz="5300" dirty="0" err="1">
                <a:solidFill>
                  <a:srgbClr val="1A4685"/>
                </a:solidFill>
                <a:latin typeface="Calibri"/>
                <a:ea typeface="Calibri"/>
                <a:cs typeface="Calibri"/>
              </a:rPr>
              <a:t>Resultados</a:t>
            </a:r>
            <a:r>
              <a:rPr lang="en-US" sz="5300" dirty="0">
                <a:solidFill>
                  <a:srgbClr val="1A4685"/>
                </a:solidFill>
                <a:latin typeface="Calibri"/>
                <a:ea typeface="Calibri"/>
                <a:cs typeface="Calibri"/>
              </a:rPr>
              <a:t> </a:t>
            </a:r>
            <a:r>
              <a:rPr lang="en-US" sz="5300" dirty="0" err="1">
                <a:solidFill>
                  <a:srgbClr val="1A4685"/>
                </a:solidFill>
                <a:latin typeface="Calibri"/>
                <a:ea typeface="Calibri"/>
                <a:cs typeface="Calibri"/>
              </a:rPr>
              <a:t>Detalhados</a:t>
            </a:r>
            <a:endParaRPr lang="pt-BR" dirty="0" err="1"/>
          </a:p>
        </p:txBody>
      </p:sp>
      <p:pic>
        <p:nvPicPr>
          <p:cNvPr id="8" name="Picture 7" descr="Uma captura de tela dos resultados detalhados do teste que inclui os pontos ganhos dentre os pontos possíveis para cada pergunta.">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9" name="TextBox 8">
            <a:extLst>
              <a:ext uri="{FF2B5EF4-FFF2-40B4-BE49-F238E27FC236}">
                <a16:creationId xmlns:a16="http://schemas.microsoft.com/office/drawing/2014/main" id="{53D937CA-7F29-4E58-41A1-0DD3E913BF6B}"/>
              </a:ext>
            </a:extLst>
          </p:cNvPr>
          <p:cNvSpPr txBox="1"/>
          <p:nvPr/>
        </p:nvSpPr>
        <p:spPr>
          <a:xfrm>
            <a:off x="7132776" y="966163"/>
            <a:ext cx="2197934"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338554"/>
          </a:xfrm>
          <a:prstGeom prst="rect">
            <a:avLst/>
          </a:prstGeom>
          <a:noFill/>
          <a:ln>
            <a:noFill/>
          </a:ln>
        </p:spPr>
        <p:txBody>
          <a:bodyPr wrap="square" lIns="91440" tIns="45720" rIns="91440" bIns="45720" rtlCol="0" anchor="t">
            <a:spAutoFit/>
          </a:bodyPr>
          <a:lstStyle/>
          <a:p>
            <a:r>
              <a:rPr lang="es-AR" sz="800">
                <a:solidFill>
                  <a:srgbClr val="22608F"/>
                </a:solidFill>
                <a:ea typeface="+mn-lt"/>
                <a:cs typeface="+mn-lt"/>
              </a:rPr>
              <a:t>Histórico de testes</a:t>
            </a:r>
            <a:endParaRPr lang="pt-BR"/>
          </a:p>
        </p:txBody>
      </p:sp>
      <p:sp>
        <p:nvSpPr>
          <p:cNvPr id="15" name="TextBox 14">
            <a:extLst>
              <a:ext uri="{FF2B5EF4-FFF2-40B4-BE49-F238E27FC236}">
                <a16:creationId xmlns:a16="http://schemas.microsoft.com/office/drawing/2014/main" id="{48916D5B-4CD7-059B-4048-2D2425D52756}"/>
              </a:ext>
            </a:extLst>
          </p:cNvPr>
          <p:cNvSpPr txBox="1"/>
          <p:nvPr/>
        </p:nvSpPr>
        <p:spPr>
          <a:xfrm>
            <a:off x="7161885" y="1618759"/>
            <a:ext cx="797352" cy="338554"/>
          </a:xfrm>
          <a:prstGeom prst="rect">
            <a:avLst/>
          </a:prstGeom>
          <a:solidFill>
            <a:srgbClr val="F9F9F9"/>
          </a:solidFill>
          <a:ln>
            <a:noFill/>
          </a:ln>
        </p:spPr>
        <p:txBody>
          <a:bodyPr wrap="square" lIns="91440" tIns="45720" rIns="91440" bIns="45720" rtlCol="0" anchor="t">
            <a:spAutoFit/>
          </a:bodyPr>
          <a:lstStyle/>
          <a:p>
            <a:r>
              <a:rPr lang="es-AR" sz="800">
                <a:solidFill>
                  <a:srgbClr val="22608F"/>
                </a:solidFill>
                <a:ea typeface="+mn-lt"/>
                <a:cs typeface="+mn-lt"/>
              </a:rPr>
              <a:t>Resultados dos testes</a:t>
            </a:r>
            <a:endParaRPr lang="pt-BR"/>
          </a:p>
        </p:txBody>
      </p:sp>
      <p:sp>
        <p:nvSpPr>
          <p:cNvPr id="14" name="TextBox 13">
            <a:extLst>
              <a:ext uri="{FF2B5EF4-FFF2-40B4-BE49-F238E27FC236}">
                <a16:creationId xmlns:a16="http://schemas.microsoft.com/office/drawing/2014/main" id="{4A6E004F-0070-62BA-A20E-AEE16DA56936}"/>
              </a:ext>
            </a:extLst>
          </p:cNvPr>
          <p:cNvSpPr txBox="1"/>
          <p:nvPr/>
        </p:nvSpPr>
        <p:spPr>
          <a:xfrm>
            <a:off x="8270080" y="1572685"/>
            <a:ext cx="729079" cy="338554"/>
          </a:xfrm>
          <a:prstGeom prst="rect">
            <a:avLst/>
          </a:prstGeom>
          <a:solidFill>
            <a:srgbClr val="F9F9F9"/>
          </a:solidFill>
          <a:ln>
            <a:noFill/>
          </a:ln>
        </p:spPr>
        <p:txBody>
          <a:bodyPr wrap="square" lIns="91440" tIns="45720" rIns="91440" bIns="45720" rtlCol="0" anchor="t">
            <a:spAutoFit/>
          </a:bodyPr>
          <a:lstStyle/>
          <a:p>
            <a:r>
              <a:rPr lang="es-AR" sz="800" b="1" u="sng" dirty="0">
                <a:solidFill>
                  <a:schemeClr val="bg2">
                    <a:lumMod val="25000"/>
                  </a:schemeClr>
                </a:solidFill>
                <a:ea typeface="+mn-lt"/>
                <a:cs typeface="+mn-lt"/>
              </a:rPr>
              <a:t>Resultados </a:t>
            </a:r>
            <a:r>
              <a:rPr lang="es-AR" sz="800" b="1" u="sng" dirty="0" err="1">
                <a:solidFill>
                  <a:schemeClr val="bg2">
                    <a:lumMod val="25000"/>
                  </a:schemeClr>
                </a:solidFill>
                <a:ea typeface="+mn-lt"/>
                <a:cs typeface="+mn-lt"/>
              </a:rPr>
              <a:t>detalhados</a:t>
            </a:r>
            <a:endParaRPr lang="pt-BR" u="sng" dirty="0" err="1">
              <a:solidFill>
                <a:schemeClr val="bg2">
                  <a:lumMod val="25000"/>
                </a:schemeClr>
              </a:solidFill>
              <a:ea typeface="Calibri" panose="020F0502020204030204"/>
              <a:cs typeface="Calibri" panose="020F0502020204030204"/>
            </a:endParaRP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A aba </a:t>
            </a:r>
            <a:r>
              <a:rPr lang="en-US" sz="1600" b="1" dirty="0">
                <a:solidFill>
                  <a:schemeClr val="bg1"/>
                </a:solidFill>
                <a:latin typeface="Calibri"/>
                <a:ea typeface="Calibri"/>
                <a:cs typeface="Calibri"/>
              </a:rPr>
              <a:t>Detailed Results</a:t>
            </a:r>
            <a:endParaRPr lang="pt-BR" sz="1600">
              <a:solidFill>
                <a:schemeClr val="bg1"/>
              </a:solidFill>
              <a:latin typeface="Calibri"/>
              <a:ea typeface="Calibri"/>
              <a:cs typeface="Calibri"/>
            </a:endParaRPr>
          </a:p>
          <a:p>
            <a:pPr algn="ctr"/>
            <a:r>
              <a:rPr lang="en-US" sz="1600" b="1" dirty="0">
                <a:solidFill>
                  <a:schemeClr val="bg1"/>
                </a:solidFill>
                <a:latin typeface="Calibri"/>
                <a:ea typeface="Calibri"/>
                <a:cs typeface="Calibri"/>
              </a:rPr>
              <a:t>(</a:t>
            </a:r>
            <a:r>
              <a:rPr lang="en-US" sz="1600" b="1" dirty="0" err="1">
                <a:solidFill>
                  <a:schemeClr val="bg1"/>
                </a:solidFill>
                <a:latin typeface="Calibri"/>
                <a:ea typeface="Calibri"/>
                <a:cs typeface="Calibri"/>
              </a:rPr>
              <a:t>Resultados</a:t>
            </a:r>
            <a:r>
              <a:rPr lang="en-US" sz="1600" b="1" dirty="0">
                <a:solidFill>
                  <a:schemeClr val="bg1"/>
                </a:solidFill>
                <a:latin typeface="Calibri"/>
                <a:ea typeface="Calibri"/>
                <a:cs typeface="Calibri"/>
              </a:rPr>
              <a:t> </a:t>
            </a:r>
            <a:r>
              <a:rPr lang="en-US" sz="1600" b="1" dirty="0" err="1">
                <a:solidFill>
                  <a:schemeClr val="bg1"/>
                </a:solidFill>
                <a:latin typeface="Calibri"/>
                <a:ea typeface="Calibri"/>
                <a:cs typeface="Calibri"/>
              </a:rPr>
              <a:t>Detalhados</a:t>
            </a:r>
            <a:r>
              <a:rPr lang="en-US" sz="1600" b="1" dirty="0">
                <a:solidFill>
                  <a:schemeClr val="bg1"/>
                </a:solidFill>
                <a:latin typeface="Calibri"/>
                <a:ea typeface="Calibri"/>
                <a:cs typeface="Calibri"/>
              </a:rPr>
              <a:t>)</a:t>
            </a:r>
            <a:endParaRPr lang="en-US" dirty="0"/>
          </a:p>
          <a:p>
            <a:pPr algn="ctr"/>
            <a:r>
              <a:rPr lang="en-US" sz="1600" dirty="0" err="1">
                <a:solidFill>
                  <a:schemeClr val="bg1"/>
                </a:solidFill>
                <a:latin typeface="Calibri"/>
                <a:ea typeface="Calibri"/>
                <a:cs typeface="Calibri"/>
              </a:rPr>
              <a:t>oferece</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mais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informações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sobre</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desempenho</a:t>
            </a:r>
            <a:r>
              <a:rPr lang="en-US" sz="1600" dirty="0">
                <a:solidFill>
                  <a:schemeClr val="bg1"/>
                </a:solidFill>
                <a:latin typeface="Calibri"/>
                <a:ea typeface="Calibri"/>
                <a:cs typeface="Calibri"/>
              </a:rPr>
              <a:t> do </a:t>
            </a:r>
            <a:r>
              <a:rPr lang="en-US" sz="1600" dirty="0" err="1">
                <a:solidFill>
                  <a:schemeClr val="bg1"/>
                </a:solidFill>
                <a:latin typeface="Calibri"/>
                <a:ea typeface="Calibri"/>
                <a:cs typeface="Calibri"/>
              </a:rPr>
              <a:t>seu</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filho</a:t>
            </a:r>
            <a:endParaRPr lang="en-US" dirty="0" err="1"/>
          </a:p>
          <a:p>
            <a:pPr algn="ctr"/>
            <a:endParaRPr lang="en-US" dirty="0">
              <a:solidFill>
                <a:schemeClr val="bg1"/>
              </a:solidFill>
              <a:latin typeface="Aptos" panose="020B0004020202020204" pitchFamily="34" charset="0"/>
            </a:endParaRP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215444"/>
          </a:xfrm>
          <a:prstGeom prst="rect">
            <a:avLst/>
          </a:prstGeom>
          <a:solidFill>
            <a:srgbClr val="F9F9F9"/>
          </a:solidFill>
          <a:ln>
            <a:noFill/>
          </a:ln>
        </p:spPr>
        <p:txBody>
          <a:bodyPr wrap="square" lIns="91440" tIns="45720" rIns="91440" bIns="45720" rtlCol="0" anchor="t">
            <a:spAutoFit/>
          </a:bodyPr>
          <a:lstStyle/>
          <a:p>
            <a:r>
              <a:rPr lang="es-AR" sz="800" b="1">
                <a:solidFill>
                  <a:srgbClr val="22608F"/>
                </a:solidFill>
                <a:latin typeface="Arial"/>
                <a:cs typeface="Arial"/>
              </a:rPr>
              <a:t>Recursos</a:t>
            </a:r>
            <a:endParaRPr lang="es-AR" sz="800" b="1">
              <a:solidFill>
                <a:srgbClr val="22608F"/>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30832"/>
          </a:xfrm>
          <a:prstGeom prst="rect">
            <a:avLst/>
          </a:prstGeom>
          <a:noFill/>
          <a:ln>
            <a:noFill/>
          </a:ln>
        </p:spPr>
        <p:txBody>
          <a:bodyPr wrap="square" lIns="91440" tIns="45720" rIns="91440" bIns="45720" rtlCol="0" anchor="t">
            <a:spAutoFit/>
          </a:bodyPr>
          <a:lstStyle/>
          <a:p>
            <a:r>
              <a:rPr lang="es-AR" sz="900" b="1" dirty="0">
                <a:solidFill>
                  <a:schemeClr val="bg2">
                    <a:lumMod val="25000"/>
                  </a:schemeClr>
                </a:solidFill>
                <a:latin typeface="Arial"/>
                <a:cs typeface="Arial"/>
              </a:rPr>
              <a:t>Nome do </a:t>
            </a:r>
            <a:r>
              <a:rPr lang="es-AR" sz="900" b="1" err="1">
                <a:solidFill>
                  <a:schemeClr val="bg2">
                    <a:lumMod val="25000"/>
                  </a:schemeClr>
                </a:solidFill>
                <a:latin typeface="Arial"/>
                <a:cs typeface="Arial"/>
              </a:rPr>
              <a:t>Alun</a:t>
            </a:r>
            <a:r>
              <a:rPr lang="es-AR" sz="900" b="1" dirty="0">
                <a:solidFill>
                  <a:schemeClr val="bg2">
                    <a:lumMod val="25000"/>
                  </a:schemeClr>
                </a:solidFill>
                <a:latin typeface="Arial"/>
                <a:cs typeface="Arial"/>
              </a:rPr>
              <a:t>o: </a:t>
            </a:r>
            <a:r>
              <a:rPr lang="es-AR" sz="900" dirty="0">
                <a:solidFill>
                  <a:schemeClr val="bg2">
                    <a:lumMod val="25000"/>
                  </a:schemeClr>
                </a:solidFill>
                <a:latin typeface="Arial"/>
                <a:cs typeface="Arial"/>
              </a:rPr>
              <a:t>A,</a:t>
            </a:r>
            <a:r>
              <a:rPr lang="es-AR" sz="900" b="1" dirty="0">
                <a:solidFill>
                  <a:schemeClr val="bg2">
                    <a:lumMod val="25000"/>
                  </a:schemeClr>
                </a:solidFill>
                <a:latin typeface="Arial"/>
                <a:cs typeface="Arial"/>
              </a:rPr>
              <a:t> </a:t>
            </a:r>
            <a:r>
              <a:rPr lang="es-AR" sz="900">
                <a:solidFill>
                  <a:schemeClr val="bg2">
                    <a:lumMod val="25000"/>
                  </a:schemeClr>
                </a:solidFill>
                <a:latin typeface="Arial"/>
                <a:cs typeface="Arial"/>
              </a:rPr>
              <a:t>Aluno</a:t>
            </a:r>
            <a:r>
              <a:rPr lang="es-AR" sz="900" dirty="0">
                <a:solidFill>
                  <a:schemeClr val="bg2">
                    <a:lumMod val="25000"/>
                  </a:schemeClr>
                </a:solidFill>
                <a:latin typeface="Arial"/>
                <a:cs typeface="Arial"/>
              </a:rPr>
              <a:t> </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230832"/>
          </a:xfrm>
          <a:prstGeom prst="rect">
            <a:avLst/>
          </a:prstGeom>
          <a:noFill/>
          <a:ln>
            <a:noFill/>
          </a:ln>
        </p:spPr>
        <p:txBody>
          <a:bodyPr wrap="square" lIns="91440" tIns="45720" rIns="91440" bIns="45720" rtlCol="0" anchor="t">
            <a:spAutoFit/>
          </a:bodyPr>
          <a:lstStyle/>
          <a:p>
            <a:pPr algn="r"/>
            <a:r>
              <a:rPr lang="es-AR" sz="900" b="1" dirty="0" err="1">
                <a:solidFill>
                  <a:schemeClr val="bg2">
                    <a:lumMod val="25000"/>
                  </a:schemeClr>
                </a:solidFill>
                <a:latin typeface="Arial"/>
                <a:cs typeface="Arial"/>
              </a:rPr>
              <a:t>Série</a:t>
            </a:r>
            <a:r>
              <a:rPr lang="es-AR" sz="900" b="1" dirty="0">
                <a:solidFill>
                  <a:schemeClr val="bg2">
                    <a:lumMod val="25000"/>
                  </a:schemeClr>
                </a:solidFill>
                <a:latin typeface="Arial"/>
                <a:cs typeface="Arial"/>
              </a:rPr>
              <a:t> do Aluno: </a:t>
            </a:r>
            <a:r>
              <a:rPr lang="es-AR" sz="900" dirty="0">
                <a:solidFill>
                  <a:schemeClr val="bg2">
                    <a:lumMod val="25000"/>
                  </a:schemeClr>
                </a:solidFill>
                <a:latin typeface="Arial"/>
                <a:cs typeface="Arial"/>
              </a:rPr>
              <a:t>05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9332"/>
          </a:xfrm>
          <a:prstGeom prst="rect">
            <a:avLst/>
          </a:prstGeom>
          <a:noFill/>
          <a:ln>
            <a:noFill/>
          </a:ln>
        </p:spPr>
        <p:txBody>
          <a:bodyPr wrap="square" lIns="91440" tIns="45720" rIns="91440" bIns="45720" rtlCol="0" anchor="t">
            <a:spAutoFit/>
          </a:bodyPr>
          <a:lstStyle/>
          <a:p>
            <a:r>
              <a:rPr lang="es-AR" sz="900" b="1" dirty="0">
                <a:solidFill>
                  <a:schemeClr val="bg2">
                    <a:lumMod val="25000"/>
                  </a:schemeClr>
                </a:solidFill>
                <a:latin typeface="Arial"/>
                <a:cs typeface="Arial"/>
              </a:rPr>
              <a:t>   Distrito: </a:t>
            </a:r>
            <a:r>
              <a:rPr lang="es-AR" sz="900" dirty="0" err="1">
                <a:solidFill>
                  <a:schemeClr val="bg2">
                    <a:lumMod val="25000"/>
                  </a:schemeClr>
                </a:solidFill>
                <a:latin typeface="Arial"/>
                <a:cs typeface="Arial"/>
              </a:rPr>
              <a:t>Cyber</a:t>
            </a:r>
            <a:r>
              <a:rPr lang="es-AR" sz="900" dirty="0">
                <a:solidFill>
                  <a:schemeClr val="bg2">
                    <a:lumMod val="25000"/>
                  </a:schemeClr>
                </a:solidFill>
                <a:latin typeface="Arial"/>
                <a:cs typeface="Arial"/>
              </a:rPr>
              <a:t> City</a:t>
            </a:r>
          </a:p>
          <a:p>
            <a:r>
              <a:rPr lang="es-AR" sz="900" b="1" dirty="0">
                <a:solidFill>
                  <a:schemeClr val="bg2">
                    <a:lumMod val="25000"/>
                  </a:schemeClr>
                </a:solidFill>
                <a:latin typeface="Arial"/>
                <a:cs typeface="Arial"/>
              </a:rPr>
              <a:t>   </a:t>
            </a:r>
            <a:r>
              <a:rPr lang="es-AR" sz="900" b="1" dirty="0" err="1">
                <a:solidFill>
                  <a:schemeClr val="bg2">
                    <a:lumMod val="25000"/>
                  </a:schemeClr>
                </a:solidFill>
                <a:latin typeface="Arial"/>
                <a:cs typeface="Arial"/>
              </a:rPr>
              <a:t>Escola:</a:t>
            </a:r>
            <a:r>
              <a:rPr lang="es-AR" sz="900" b="1" dirty="0">
                <a:solidFill>
                  <a:schemeClr val="bg2">
                    <a:lumMod val="25000"/>
                  </a:schemeClr>
                </a:solidFill>
                <a:latin typeface="Arial"/>
                <a:cs typeface="Arial"/>
              </a:rPr>
              <a:t> </a:t>
            </a:r>
            <a:r>
              <a:rPr lang="es-AR" sz="900" dirty="0" err="1">
                <a:solidFill>
                  <a:schemeClr val="bg2">
                    <a:lumMod val="25000"/>
                  </a:schemeClr>
                </a:solidFill>
                <a:latin typeface="Arial"/>
                <a:cs typeface="Arial"/>
              </a:rPr>
              <a:t>Cyber</a:t>
            </a:r>
            <a:r>
              <a:rPr lang="es-AR" sz="900" dirty="0">
                <a:solidFill>
                  <a:schemeClr val="bg2">
                    <a:lumMod val="25000"/>
                  </a:schemeClr>
                </a:solidFill>
                <a:latin typeface="Arial"/>
                <a:cs typeface="Arial"/>
              </a:rPr>
              <a:t> City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4DF6182-B593-84F9-CD8F-5449A2472177}"/>
              </a:ext>
            </a:extLst>
          </p:cNvPr>
          <p:cNvSpPr txBox="1"/>
          <p:nvPr/>
        </p:nvSpPr>
        <p:spPr>
          <a:xfrm>
            <a:off x="9769475" y="2116224"/>
            <a:ext cx="1619079" cy="369332"/>
          </a:xfrm>
          <a:prstGeom prst="rect">
            <a:avLst/>
          </a:prstGeom>
          <a:noFill/>
          <a:ln>
            <a:noFill/>
          </a:ln>
        </p:spPr>
        <p:txBody>
          <a:bodyPr wrap="square" lIns="91440" tIns="45720" rIns="91440" bIns="45720" rtlCol="0" anchor="t">
            <a:spAutoFit/>
          </a:bodyPr>
          <a:lstStyle/>
          <a:p>
            <a:pPr algn="r"/>
            <a:r>
              <a:rPr lang="es-AR" sz="900" b="1">
                <a:solidFill>
                  <a:schemeClr val="bg2">
                    <a:lumMod val="25000"/>
                  </a:schemeClr>
                </a:solidFill>
                <a:latin typeface="Arial" panose="020B0604020202020204" pitchFamily="34" charset="0"/>
                <a:cs typeface="Arial" panose="020B0604020202020204" pitchFamily="34" charset="0"/>
              </a:rPr>
              <a:t>SASID: </a:t>
            </a:r>
            <a:r>
              <a:rPr lang="es-AR" sz="900">
                <a:solidFill>
                  <a:schemeClr val="bg2">
                    <a:lumMod val="25000"/>
                  </a:schemeClr>
                </a:solidFill>
                <a:latin typeface="Arial" panose="020B0604020202020204" pitchFamily="34" charset="0"/>
                <a:cs typeface="Arial" panose="020B0604020202020204" pitchFamily="34" charset="0"/>
              </a:rPr>
              <a:t>9008932695</a:t>
            </a:r>
          </a:p>
          <a:p>
            <a:pPr algn="r"/>
            <a:r>
              <a:rPr lang="es-AR" sz="900" b="1">
                <a:solidFill>
                  <a:schemeClr val="bg2">
                    <a:lumMod val="25000"/>
                  </a:schemeClr>
                </a:solidFill>
                <a:latin typeface="Arial"/>
                <a:cs typeface="Arial"/>
              </a:rPr>
              <a:t>Data Nasc.</a:t>
            </a:r>
            <a:r>
              <a:rPr lang="es-AR" sz="900" b="1" dirty="0">
                <a:solidFill>
                  <a:schemeClr val="bg2">
                    <a:lumMod val="25000"/>
                  </a:schemeClr>
                </a:solidFill>
                <a:latin typeface="Arial"/>
                <a:cs typeface="Arial"/>
              </a:rPr>
              <a:t>: </a:t>
            </a:r>
            <a:r>
              <a:rPr lang="es-AR" sz="900" dirty="0">
                <a:solidFill>
                  <a:schemeClr val="bg2">
                    <a:lumMod val="25000"/>
                  </a:schemeClr>
                </a:solidFill>
                <a:latin typeface="Arial"/>
                <a:cs typeface="Arial"/>
              </a:rPr>
              <a:t>09/27/2013</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extBox 23">
            <a:extLst>
              <a:ext uri="{FF2B5EF4-FFF2-40B4-BE49-F238E27FC236}">
                <a16:creationId xmlns:a16="http://schemas.microsoft.com/office/drawing/2014/main" id="{CC5A55D6-07F8-C06E-8D92-4E8FDF8D81C2}"/>
              </a:ext>
            </a:extLst>
          </p:cNvPr>
          <p:cNvSpPr txBox="1"/>
          <p:nvPr/>
        </p:nvSpPr>
        <p:spPr>
          <a:xfrm>
            <a:off x="7206405" y="2467375"/>
            <a:ext cx="2795467" cy="261610"/>
          </a:xfrm>
          <a:prstGeom prst="rect">
            <a:avLst/>
          </a:prstGeom>
          <a:noFill/>
          <a:ln>
            <a:noFill/>
          </a:ln>
        </p:spPr>
        <p:txBody>
          <a:bodyPr wrap="square" lIns="91440" tIns="45720" rIns="91440" bIns="45720" rtlCol="0" anchor="t">
            <a:spAutoFit/>
          </a:bodyPr>
          <a:lstStyle/>
          <a:p>
            <a:r>
              <a:rPr lang="es-AR" sz="1100" dirty="0" err="1">
                <a:solidFill>
                  <a:schemeClr val="bg1"/>
                </a:solidFill>
                <a:ea typeface="+mn-lt"/>
                <a:cs typeface="+mn-lt"/>
              </a:rPr>
              <a:t>Língua</a:t>
            </a:r>
            <a:r>
              <a:rPr lang="es-AR" sz="1100" dirty="0">
                <a:solidFill>
                  <a:schemeClr val="bg1"/>
                </a:solidFill>
                <a:ea typeface="+mn-lt"/>
                <a:cs typeface="+mn-lt"/>
              </a:rPr>
              <a:t> Inglesa – Primavera de 2025</a:t>
            </a:r>
            <a:endParaRPr lang="pt-BR" dirty="0">
              <a:solidFill>
                <a:schemeClr val="bg1"/>
              </a:solidFill>
              <a:ea typeface="+mn-lt"/>
              <a:cs typeface="+mn-lt"/>
            </a:endParaRP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a:extLst>
              <a:ext uri="{FF2B5EF4-FFF2-40B4-BE49-F238E27FC236}">
                <a16:creationId xmlns:a16="http://schemas.microsoft.com/office/drawing/2014/main" id="{5960E37A-709B-99C5-9A00-D50B52FB400E}"/>
              </a:ext>
            </a:extLst>
          </p:cNvPr>
          <p:cNvSpPr txBox="1"/>
          <p:nvPr/>
        </p:nvSpPr>
        <p:spPr>
          <a:xfrm>
            <a:off x="5592951" y="3025282"/>
            <a:ext cx="571085" cy="230832"/>
          </a:xfrm>
          <a:prstGeom prst="rect">
            <a:avLst/>
          </a:prstGeom>
          <a:noFill/>
          <a:ln>
            <a:noFill/>
          </a:ln>
        </p:spPr>
        <p:txBody>
          <a:bodyPr wrap="square" lIns="91440" tIns="45720" rIns="91440" bIns="45720" rtlCol="0" anchor="t">
            <a:spAutoFit/>
          </a:bodyPr>
          <a:lstStyle/>
          <a:p>
            <a:r>
              <a:rPr lang="es-AR" sz="900" b="1" dirty="0" err="1">
                <a:solidFill>
                  <a:schemeClr val="bg2">
                    <a:lumMod val="25000"/>
                  </a:schemeClr>
                </a:solidFill>
                <a:latin typeface="Arial"/>
                <a:cs typeface="Arial"/>
              </a:rPr>
              <a:t>Item</a:t>
            </a:r>
            <a:r>
              <a:rPr lang="es-AR" sz="900" b="1" dirty="0">
                <a:solidFill>
                  <a:schemeClr val="bg2">
                    <a:lumMod val="25000"/>
                  </a:schemeClr>
                </a:solidFill>
                <a:latin typeface="Arial"/>
                <a:cs typeface="Arial"/>
              </a:rPr>
              <a:t> </a:t>
            </a:r>
            <a:r>
              <a:rPr lang="es-AR" sz="900" b="1" dirty="0" err="1">
                <a:solidFill>
                  <a:schemeClr val="bg2">
                    <a:lumMod val="25000"/>
                  </a:schemeClr>
                </a:solidFill>
                <a:latin typeface="Arial"/>
                <a:cs typeface="Arial"/>
              </a:rPr>
              <a:t>n</a:t>
            </a:r>
            <a:r>
              <a:rPr lang="es-AR" sz="900" dirty="0" err="1">
                <a:solidFill>
                  <a:schemeClr val="bg2">
                    <a:lumMod val="25000"/>
                  </a:schemeClr>
                </a:solidFill>
                <a:latin typeface="Arial"/>
                <a:cs typeface="Arial"/>
              </a:rPr>
              <a:t>°</a:t>
            </a: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242603" cy="223138"/>
          </a:xfrm>
          <a:prstGeom prst="rect">
            <a:avLst/>
          </a:prstGeom>
          <a:noFill/>
          <a:ln>
            <a:noFill/>
          </a:ln>
        </p:spPr>
        <p:txBody>
          <a:bodyPr wrap="square" lIns="91440" tIns="45720" rIns="91440" bIns="45720" rtlCol="0" anchor="t">
            <a:spAutoFit/>
          </a:bodyPr>
          <a:lstStyle/>
          <a:p>
            <a:r>
              <a:rPr lang="es-AR" sz="850" b="1" dirty="0" err="1">
                <a:solidFill>
                  <a:schemeClr val="bg2">
                    <a:lumMod val="25000"/>
                  </a:schemeClr>
                </a:solidFill>
                <a:ea typeface="+mn-lt"/>
                <a:cs typeface="+mn-lt"/>
              </a:rPr>
              <a:t>Categoria</a:t>
            </a:r>
            <a:r>
              <a:rPr lang="es-AR" sz="850" b="1" dirty="0">
                <a:solidFill>
                  <a:schemeClr val="bg2">
                    <a:lumMod val="25000"/>
                  </a:schemeClr>
                </a:solidFill>
                <a:ea typeface="+mn-lt"/>
                <a:cs typeface="+mn-lt"/>
              </a:rPr>
              <a:t> de </a:t>
            </a:r>
            <a:r>
              <a:rPr lang="es-AR" sz="850" b="1" dirty="0" err="1">
                <a:solidFill>
                  <a:schemeClr val="bg2">
                    <a:lumMod val="25000"/>
                  </a:schemeClr>
                </a:solidFill>
                <a:ea typeface="+mn-lt"/>
                <a:cs typeface="+mn-lt"/>
              </a:rPr>
              <a:t>Relatório</a:t>
            </a:r>
            <a:endParaRPr lang="pt-BR" b="1" dirty="0" err="1">
              <a:solidFill>
                <a:schemeClr val="bg2">
                  <a:lumMod val="25000"/>
                </a:schemeClr>
              </a:solidFill>
            </a:endParaRP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a:extLst>
              <a:ext uri="{FF2B5EF4-FFF2-40B4-BE49-F238E27FC236}">
                <a16:creationId xmlns:a16="http://schemas.microsoft.com/office/drawing/2014/main" id="{ADD5EA91-67A3-208C-D835-03DF5801CE49}"/>
              </a:ext>
            </a:extLst>
          </p:cNvPr>
          <p:cNvSpPr txBox="1"/>
          <p:nvPr/>
        </p:nvSpPr>
        <p:spPr>
          <a:xfrm>
            <a:off x="7374555" y="2802143"/>
            <a:ext cx="1794845" cy="461665"/>
          </a:xfrm>
          <a:prstGeom prst="rect">
            <a:avLst/>
          </a:prstGeom>
          <a:noFill/>
          <a:ln>
            <a:noFill/>
          </a:ln>
        </p:spPr>
        <p:txBody>
          <a:bodyPr wrap="square" lIns="91440" tIns="45720" rIns="91440" bIns="45720" rtlCol="0" anchor="t">
            <a:spAutoFit/>
          </a:bodyPr>
          <a:lstStyle/>
          <a:p>
            <a:pPr algn="ctr"/>
            <a:r>
              <a:rPr lang="es-AR" sz="800" b="1" dirty="0">
                <a:solidFill>
                  <a:schemeClr val="bg2">
                    <a:lumMod val="25000"/>
                  </a:schemeClr>
                </a:solidFill>
                <a:ea typeface="+mn-lt"/>
                <a:cs typeface="+mn-lt"/>
              </a:rPr>
              <a:t>Pontos </a:t>
            </a:r>
            <a:r>
              <a:rPr lang="es-AR" sz="800" b="1" dirty="0" err="1">
                <a:solidFill>
                  <a:schemeClr val="bg2">
                    <a:lumMod val="25000"/>
                  </a:schemeClr>
                </a:solidFill>
                <a:ea typeface="+mn-lt"/>
                <a:cs typeface="+mn-lt"/>
              </a:rPr>
              <a:t>Obtidos</a:t>
            </a:r>
            <a:r>
              <a:rPr lang="es-AR" sz="800" b="1" dirty="0">
                <a:solidFill>
                  <a:schemeClr val="bg2">
                    <a:lumMod val="25000"/>
                  </a:schemeClr>
                </a:solidFill>
                <a:ea typeface="+mn-lt"/>
                <a:cs typeface="+mn-lt"/>
              </a:rPr>
              <a:t> / Pontos </a:t>
            </a:r>
            <a:r>
              <a:rPr lang="es-AR" sz="800" b="1" dirty="0" err="1">
                <a:solidFill>
                  <a:schemeClr val="bg2">
                    <a:lumMod val="25000"/>
                  </a:schemeClr>
                </a:solidFill>
                <a:ea typeface="+mn-lt"/>
                <a:cs typeface="+mn-lt"/>
              </a:rPr>
              <a:t>Possíveis</a:t>
            </a:r>
            <a:endParaRPr lang="pt-BR" b="1" dirty="0" err="1">
              <a:solidFill>
                <a:schemeClr val="bg2">
                  <a:lumMod val="25000"/>
                </a:schemeClr>
              </a:solidFill>
              <a:ea typeface="Calibri"/>
              <a:cs typeface="Calibri"/>
            </a:endParaRPr>
          </a:p>
          <a:p>
            <a:pPr algn="ctr"/>
            <a:endParaRPr lang="es-AR" sz="800" b="1" dirty="0">
              <a:solidFill>
                <a:schemeClr val="bg2">
                  <a:lumMod val="25000"/>
                </a:schemeClr>
              </a:solidFill>
              <a:ea typeface="+mn-lt"/>
              <a:cs typeface="+mn-lt"/>
            </a:endParaRPr>
          </a:p>
          <a:p>
            <a:pPr algn="ctr"/>
            <a:r>
              <a:rPr lang="es-AR" sz="800" b="1">
                <a:solidFill>
                  <a:schemeClr val="bg2">
                    <a:lumMod val="25000"/>
                  </a:schemeClr>
                </a:solidFill>
                <a:ea typeface="+mn-lt"/>
                <a:cs typeface="+mn-lt"/>
              </a:rPr>
              <a:t>Seu Aluno</a:t>
            </a:r>
            <a:endParaRPr lang="es-AR" b="1">
              <a:solidFill>
                <a:schemeClr val="bg2">
                  <a:lumMod val="25000"/>
                </a:schemeClr>
              </a:solidFill>
              <a:ea typeface="Calibri"/>
              <a:cs typeface="Calibri"/>
            </a:endParaRP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746C1EE1-524A-58F2-2832-714E3BD36033}"/>
              </a:ext>
            </a:extLst>
          </p:cNvPr>
          <p:cNvSpPr txBox="1"/>
          <p:nvPr/>
        </p:nvSpPr>
        <p:spPr>
          <a:xfrm>
            <a:off x="9215239" y="2808627"/>
            <a:ext cx="2084586" cy="215444"/>
          </a:xfrm>
          <a:prstGeom prst="rect">
            <a:avLst/>
          </a:prstGeom>
          <a:noFill/>
          <a:ln>
            <a:noFill/>
          </a:ln>
        </p:spPr>
        <p:txBody>
          <a:bodyPr wrap="square" lIns="91440" tIns="45720" rIns="91440" bIns="45720" rtlCol="0" anchor="t">
            <a:spAutoFit/>
          </a:bodyPr>
          <a:lstStyle/>
          <a:p>
            <a:pPr algn="ctr"/>
            <a:r>
              <a:rPr lang="en-US" sz="800" b="1" dirty="0" err="1">
                <a:solidFill>
                  <a:schemeClr val="bg2">
                    <a:lumMod val="25000"/>
                  </a:schemeClr>
                </a:solidFill>
                <a:ea typeface="+mn-lt"/>
                <a:cs typeface="+mn-lt"/>
              </a:rPr>
              <a:t>Porcentagem</a:t>
            </a:r>
            <a:r>
              <a:rPr lang="en-US" sz="800" b="1" dirty="0">
                <a:solidFill>
                  <a:schemeClr val="bg2">
                    <a:lumMod val="25000"/>
                  </a:schemeClr>
                </a:solidFill>
                <a:ea typeface="+mn-lt"/>
                <a:cs typeface="+mn-lt"/>
              </a:rPr>
              <a:t> de </a:t>
            </a:r>
            <a:r>
              <a:rPr lang="en-US" sz="800" b="1" dirty="0" err="1">
                <a:solidFill>
                  <a:schemeClr val="bg2">
                    <a:lumMod val="25000"/>
                  </a:schemeClr>
                </a:solidFill>
                <a:ea typeface="+mn-lt"/>
                <a:cs typeface="+mn-lt"/>
              </a:rPr>
              <a:t>pontos</a:t>
            </a:r>
            <a:r>
              <a:rPr lang="en-US" sz="800" b="1" dirty="0">
                <a:solidFill>
                  <a:schemeClr val="bg2">
                    <a:lumMod val="25000"/>
                  </a:schemeClr>
                </a:solidFill>
                <a:ea typeface="+mn-lt"/>
                <a:cs typeface="+mn-lt"/>
              </a:rPr>
              <a:t> </a:t>
            </a:r>
            <a:r>
              <a:rPr lang="en-US" sz="800" b="1" dirty="0" err="1">
                <a:solidFill>
                  <a:schemeClr val="bg2">
                    <a:lumMod val="25000"/>
                  </a:schemeClr>
                </a:solidFill>
                <a:ea typeface="+mn-lt"/>
                <a:cs typeface="+mn-lt"/>
              </a:rPr>
              <a:t>possíveis</a:t>
            </a:r>
            <a:r>
              <a:rPr lang="en-US" sz="800" b="1" dirty="0">
                <a:solidFill>
                  <a:schemeClr val="bg2">
                    <a:lumMod val="25000"/>
                  </a:schemeClr>
                </a:solidFill>
                <a:ea typeface="+mn-lt"/>
                <a:cs typeface="+mn-lt"/>
              </a:rPr>
              <a:t> </a:t>
            </a:r>
            <a:r>
              <a:rPr lang="en-US" sz="800" b="1" dirty="0" err="1">
                <a:solidFill>
                  <a:schemeClr val="bg2">
                    <a:lumMod val="25000"/>
                  </a:schemeClr>
                </a:solidFill>
                <a:ea typeface="+mn-lt"/>
                <a:cs typeface="+mn-lt"/>
              </a:rPr>
              <a:t>obtidos</a:t>
            </a:r>
            <a:endParaRPr lang="pt-BR" b="1" dirty="0" err="1">
              <a:solidFill>
                <a:schemeClr val="bg2">
                  <a:lumMod val="25000"/>
                </a:schemeClr>
              </a:solidFill>
            </a:endParaRP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TextBox 32">
            <a:extLst>
              <a:ext uri="{FF2B5EF4-FFF2-40B4-BE49-F238E27FC236}">
                <a16:creationId xmlns:a16="http://schemas.microsoft.com/office/drawing/2014/main" id="{1EEC8548-DEB3-CD36-4AB1-E0FF2496F502}"/>
              </a:ext>
            </a:extLst>
          </p:cNvPr>
          <p:cNvSpPr txBox="1"/>
          <p:nvPr/>
        </p:nvSpPr>
        <p:spPr>
          <a:xfrm>
            <a:off x="9173600" y="3034740"/>
            <a:ext cx="722511" cy="215444"/>
          </a:xfrm>
          <a:prstGeom prst="rect">
            <a:avLst/>
          </a:prstGeom>
          <a:noFill/>
          <a:ln>
            <a:noFill/>
          </a:ln>
        </p:spPr>
        <p:txBody>
          <a:bodyPr wrap="square" lIns="91440" tIns="45720" rIns="91440" bIns="45720" rtlCol="0" anchor="t">
            <a:spAutoFit/>
          </a:bodyPr>
          <a:lstStyle/>
          <a:p>
            <a:pPr algn="ctr"/>
            <a:r>
              <a:rPr lang="en-US" sz="800" b="1">
                <a:solidFill>
                  <a:schemeClr val="bg2">
                    <a:lumMod val="25000"/>
                  </a:schemeClr>
                </a:solidFill>
                <a:latin typeface="Arial"/>
                <a:cs typeface="Arial"/>
              </a:rPr>
              <a:t>Escola(%)</a:t>
            </a:r>
          </a:p>
        </p:txBody>
      </p:sp>
      <p:sp>
        <p:nvSpPr>
          <p:cNvPr id="34" name="TextBox 33">
            <a:extLst>
              <a:ext uri="{FF2B5EF4-FFF2-40B4-BE49-F238E27FC236}">
                <a16:creationId xmlns:a16="http://schemas.microsoft.com/office/drawing/2014/main" id="{2E347DF2-E8FF-8639-7989-076D9894895E}"/>
              </a:ext>
            </a:extLst>
          </p:cNvPr>
          <p:cNvSpPr txBox="1"/>
          <p:nvPr/>
        </p:nvSpPr>
        <p:spPr>
          <a:xfrm>
            <a:off x="9925801" y="3032976"/>
            <a:ext cx="722511" cy="215444"/>
          </a:xfrm>
          <a:prstGeom prst="rect">
            <a:avLst/>
          </a:prstGeom>
          <a:noFill/>
          <a:ln>
            <a:noFill/>
          </a:ln>
        </p:spPr>
        <p:txBody>
          <a:bodyPr wrap="square" lIns="91440" tIns="45720" rIns="91440" bIns="45720" rtlCol="0" anchor="t">
            <a:spAutoFit/>
          </a:bodyPr>
          <a:lstStyle/>
          <a:p>
            <a:pPr algn="ctr"/>
            <a:r>
              <a:rPr lang="en-US" sz="800" b="1">
                <a:solidFill>
                  <a:schemeClr val="bg2">
                    <a:lumMod val="25000"/>
                  </a:schemeClr>
                </a:solidFill>
                <a:latin typeface="Arial"/>
                <a:cs typeface="Arial"/>
              </a:rPr>
              <a:t>Distrito(%)</a:t>
            </a: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3028689"/>
            <a:ext cx="722511" cy="215444"/>
          </a:xfrm>
          <a:prstGeom prst="rect">
            <a:avLst/>
          </a:prstGeom>
          <a:noFill/>
          <a:ln>
            <a:noFill/>
          </a:ln>
        </p:spPr>
        <p:txBody>
          <a:bodyPr wrap="square" lIns="91440" tIns="45720" rIns="91440" bIns="45720" rtlCol="0" anchor="t">
            <a:spAutoFit/>
          </a:bodyPr>
          <a:lstStyle/>
          <a:p>
            <a:pPr algn="ctr"/>
            <a:r>
              <a:rPr lang="en-US" sz="800" b="1">
                <a:solidFill>
                  <a:schemeClr val="bg2">
                    <a:lumMod val="25000"/>
                  </a:schemeClr>
                </a:solidFill>
                <a:latin typeface="Arial"/>
                <a:cs typeface="Arial"/>
              </a:rPr>
              <a:t>Estado(%)</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err="1">
                <a:solidFill>
                  <a:schemeClr val="bg1"/>
                </a:solidFill>
                <a:latin typeface="Calibri"/>
                <a:ea typeface="Calibri"/>
                <a:cs typeface="Calibri"/>
              </a:rPr>
              <a:t>Mostra</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como</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aluno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respondeu</a:t>
            </a:r>
            <a:r>
              <a:rPr lang="en-US" sz="1600" dirty="0">
                <a:solidFill>
                  <a:schemeClr val="bg1"/>
                </a:solidFill>
                <a:latin typeface="Calibri"/>
                <a:ea typeface="Calibri"/>
                <a:cs typeface="Calibri"/>
              </a:rPr>
              <a:t> a </a:t>
            </a:r>
            <a:r>
              <a:rPr lang="en-US" sz="1600" dirty="0" err="1">
                <a:solidFill>
                  <a:schemeClr val="bg1"/>
                </a:solidFill>
                <a:latin typeface="Calibri"/>
                <a:ea typeface="Calibri"/>
                <a:cs typeface="Calibri"/>
              </a:rPr>
              <a:t>cada</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pergunta</a:t>
            </a:r>
            <a:r>
              <a:rPr lang="en-US" sz="1600" dirty="0">
                <a:solidFill>
                  <a:schemeClr val="bg1"/>
                </a:solidFill>
                <a:latin typeface="Calibri"/>
                <a:ea typeface="Calibri"/>
                <a:cs typeface="Calibri"/>
              </a:rPr>
              <a:t> do teste. Lista a </a:t>
            </a:r>
            <a:r>
              <a:rPr lang="en-US" sz="1600" dirty="0" err="1">
                <a:solidFill>
                  <a:schemeClr val="bg1"/>
                </a:solidFill>
                <a:latin typeface="Calibri"/>
                <a:ea typeface="Calibri"/>
                <a:cs typeface="Calibri"/>
              </a:rPr>
              <a:t>categoria</a:t>
            </a:r>
            <a:r>
              <a:rPr lang="en-US" sz="1600" dirty="0">
                <a:solidFill>
                  <a:schemeClr val="bg1"/>
                </a:solidFill>
                <a:latin typeface="Calibri"/>
                <a:ea typeface="Calibri"/>
                <a:cs typeface="Calibri"/>
              </a:rPr>
              <a:t> de </a:t>
            </a:r>
            <a:r>
              <a:rPr lang="en-US" sz="1600" dirty="0" err="1">
                <a:solidFill>
                  <a:schemeClr val="bg1"/>
                </a:solidFill>
                <a:latin typeface="Calibri"/>
                <a:ea typeface="Calibri"/>
                <a:cs typeface="Calibri"/>
              </a:rPr>
              <a:t>relatórios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ou</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área</a:t>
            </a:r>
            <a:r>
              <a:rPr lang="en-US" sz="1600" dirty="0">
                <a:solidFill>
                  <a:schemeClr val="bg1"/>
                </a:solidFill>
                <a:latin typeface="Calibri"/>
                <a:ea typeface="Calibri"/>
                <a:cs typeface="Calibri"/>
              </a:rPr>
              <a:t> de </a:t>
            </a:r>
            <a:r>
              <a:rPr lang="en-US" sz="1600" dirty="0" err="1">
                <a:solidFill>
                  <a:schemeClr val="bg1"/>
                </a:solidFill>
                <a:latin typeface="Calibri"/>
                <a:ea typeface="Calibri"/>
                <a:cs typeface="Calibri"/>
              </a:rPr>
              <a:t>aprendizagem</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os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pontos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obtidos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pelo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aluno</a:t>
            </a:r>
            <a:r>
              <a:rPr lang="en-US" sz="1600" dirty="0">
                <a:solidFill>
                  <a:schemeClr val="bg1"/>
                </a:solidFill>
                <a:latin typeface="Calibri"/>
                <a:ea typeface="Calibri"/>
                <a:cs typeface="Calibri"/>
              </a:rPr>
              <a:t> e o total de </a:t>
            </a:r>
            <a:r>
              <a:rPr lang="en-US" sz="1600" dirty="0" err="1">
                <a:solidFill>
                  <a:schemeClr val="bg1"/>
                </a:solidFill>
                <a:latin typeface="Calibri"/>
                <a:ea typeface="Calibri"/>
                <a:cs typeface="Calibri"/>
              </a:rPr>
              <a:t>pontos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possíveis</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98EE2B5F-9BD5-2EA1-3E54-9FD3E98BB343}"/>
              </a:ext>
            </a:extLst>
          </p:cNvPr>
          <p:cNvSpPr txBox="1"/>
          <p:nvPr/>
        </p:nvSpPr>
        <p:spPr>
          <a:xfrm>
            <a:off x="6069973" y="3185749"/>
            <a:ext cx="713956" cy="3098028"/>
          </a:xfrm>
          <a:prstGeom prst="rect">
            <a:avLst/>
          </a:prstGeom>
          <a:noFill/>
          <a:ln>
            <a:noFill/>
          </a:ln>
        </p:spPr>
        <p:txBody>
          <a:bodyPr wrap="square" lIns="91440" tIns="45720" rIns="91440" bIns="45720" rtlCol="0" anchor="t">
            <a:spAutoFit/>
          </a:bodyPr>
          <a:lstStyle/>
          <a:p>
            <a:pPr>
              <a:lnSpc>
                <a:spcPct val="190000"/>
              </a:lnSpc>
            </a:pPr>
            <a:r>
              <a:rPr lang="es-AR" sz="800" dirty="0" err="1">
                <a:solidFill>
                  <a:schemeClr val="bg2">
                    <a:lumMod val="25000"/>
                  </a:schemeClr>
                </a:solidFill>
                <a:latin typeface="Arial"/>
                <a:cs typeface="Arial"/>
              </a:rPr>
              <a:t>Leitura</a:t>
            </a:r>
            <a:r>
              <a:rPr lang="es-AR" sz="800" dirty="0">
                <a:solidFill>
                  <a:schemeClr val="bg2">
                    <a:lumMod val="25000"/>
                  </a:schemeClr>
                </a:solidFill>
                <a:latin typeface="Arial"/>
                <a:cs typeface="Arial"/>
              </a:rPr>
              <a:t> </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a:cs typeface="Arial"/>
              </a:rPr>
              <a:t>Leitura</a:t>
            </a:r>
            <a:r>
              <a:rPr lang="es-AR" sz="800" dirty="0">
                <a:solidFill>
                  <a:schemeClr val="bg2">
                    <a:lumMod val="25000"/>
                  </a:schemeClr>
                </a:solidFill>
                <a:latin typeface="Arial"/>
                <a:cs typeface="Arial"/>
              </a:rPr>
              <a:t> </a:t>
            </a:r>
            <a:endParaRPr lang="es-AR" dirty="0">
              <a:solidFill>
                <a:schemeClr val="bg2">
                  <a:lumMod val="25000"/>
                </a:schemeClr>
              </a:solidFill>
            </a:endParaRPr>
          </a:p>
          <a:p>
            <a:pPr>
              <a:lnSpc>
                <a:spcPct val="190000"/>
              </a:lnSpc>
            </a:pPr>
            <a:r>
              <a:rPr lang="es-AR" sz="800" dirty="0" err="1">
                <a:solidFill>
                  <a:schemeClr val="bg2">
                    <a:lumMod val="25000"/>
                  </a:schemeClr>
                </a:solidFill>
                <a:latin typeface="Arial"/>
                <a:cs typeface="Arial"/>
              </a:rPr>
              <a:t>Leitura</a:t>
            </a:r>
            <a:r>
              <a:rPr lang="es-AR" sz="800" dirty="0">
                <a:solidFill>
                  <a:schemeClr val="bg2">
                    <a:lumMod val="25000"/>
                  </a:schemeClr>
                </a:solidFill>
                <a:latin typeface="Arial"/>
                <a:cs typeface="Arial"/>
              </a:rPr>
              <a:t> </a:t>
            </a:r>
            <a:endParaRPr lang="es-AR" dirty="0">
              <a:solidFill>
                <a:schemeClr val="bg2">
                  <a:lumMod val="25000"/>
                </a:schemeClr>
              </a:solidFill>
            </a:endParaRPr>
          </a:p>
          <a:p>
            <a:pPr>
              <a:lnSpc>
                <a:spcPct val="190000"/>
              </a:lnSpc>
            </a:pPr>
            <a:r>
              <a:rPr lang="es-AR" sz="800" dirty="0" err="1">
                <a:solidFill>
                  <a:schemeClr val="bg2">
                    <a:lumMod val="25000"/>
                  </a:schemeClr>
                </a:solidFill>
                <a:latin typeface="Arial"/>
                <a:cs typeface="Arial"/>
              </a:rPr>
              <a:t>Leitura</a:t>
            </a:r>
            <a:r>
              <a:rPr lang="es-AR" sz="800" dirty="0">
                <a:solidFill>
                  <a:schemeClr val="bg2">
                    <a:lumMod val="25000"/>
                  </a:schemeClr>
                </a:solidFill>
                <a:latin typeface="Arial"/>
                <a:cs typeface="Arial"/>
              </a:rPr>
              <a:t> </a:t>
            </a:r>
            <a:endParaRPr lang="es-AR" dirty="0">
              <a:solidFill>
                <a:schemeClr val="bg2">
                  <a:lumMod val="25000"/>
                </a:schemeClr>
              </a:solidFill>
            </a:endParaRPr>
          </a:p>
          <a:p>
            <a:pPr>
              <a:lnSpc>
                <a:spcPct val="190000"/>
              </a:lnSpc>
            </a:pPr>
            <a:r>
              <a:rPr lang="es-AR" sz="800" dirty="0" err="1">
                <a:solidFill>
                  <a:schemeClr val="bg2">
                    <a:lumMod val="25000"/>
                  </a:schemeClr>
                </a:solidFill>
                <a:latin typeface="Arial"/>
                <a:cs typeface="Arial"/>
              </a:rPr>
              <a:t>Leitura</a:t>
            </a:r>
            <a:r>
              <a:rPr lang="es-AR" sz="800" dirty="0">
                <a:solidFill>
                  <a:schemeClr val="bg2">
                    <a:lumMod val="25000"/>
                  </a:schemeClr>
                </a:solidFill>
                <a:latin typeface="Arial"/>
                <a:cs typeface="Arial"/>
              </a:rPr>
              <a:t> </a:t>
            </a:r>
            <a:endParaRPr lang="es-AR" dirty="0">
              <a:solidFill>
                <a:schemeClr val="bg2">
                  <a:lumMod val="25000"/>
                </a:schemeClr>
              </a:solidFill>
            </a:endParaRPr>
          </a:p>
          <a:p>
            <a:pPr>
              <a:lnSpc>
                <a:spcPct val="190000"/>
              </a:lnSpc>
            </a:pPr>
            <a:r>
              <a:rPr lang="es-AR" sz="800" dirty="0" err="1">
                <a:solidFill>
                  <a:schemeClr val="bg2">
                    <a:lumMod val="25000"/>
                  </a:schemeClr>
                </a:solidFill>
                <a:latin typeface="Arial"/>
                <a:cs typeface="Arial"/>
              </a:rPr>
              <a:t>Linguagem</a:t>
            </a:r>
            <a:endParaRPr lang="es-AR" sz="800" dirty="0" err="1">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a:cs typeface="Arial"/>
              </a:rPr>
              <a:t>Leitura</a:t>
            </a:r>
            <a:r>
              <a:rPr lang="es-AR" sz="800" dirty="0">
                <a:solidFill>
                  <a:schemeClr val="bg2">
                    <a:lumMod val="25000"/>
                  </a:schemeClr>
                </a:solidFill>
                <a:latin typeface="Arial"/>
                <a:cs typeface="Arial"/>
              </a:rPr>
              <a:t> </a:t>
            </a:r>
            <a:endParaRPr lang="es-AR" dirty="0">
              <a:solidFill>
                <a:schemeClr val="bg2">
                  <a:lumMod val="25000"/>
                </a:schemeClr>
              </a:solidFill>
            </a:endParaRPr>
          </a:p>
          <a:p>
            <a:pPr>
              <a:lnSpc>
                <a:spcPct val="190000"/>
              </a:lnSpc>
            </a:pPr>
            <a:r>
              <a:rPr lang="es-AR" sz="800" dirty="0" err="1">
                <a:solidFill>
                  <a:schemeClr val="bg2">
                    <a:lumMod val="25000"/>
                  </a:schemeClr>
                </a:solidFill>
                <a:latin typeface="Arial"/>
                <a:cs typeface="Arial"/>
              </a:rPr>
              <a:t>Leitura</a:t>
            </a:r>
            <a:r>
              <a:rPr lang="es-AR" sz="800" dirty="0">
                <a:solidFill>
                  <a:schemeClr val="bg2">
                    <a:lumMod val="25000"/>
                  </a:schemeClr>
                </a:solidFill>
                <a:latin typeface="Arial"/>
                <a:cs typeface="Arial"/>
              </a:rPr>
              <a:t> </a:t>
            </a:r>
            <a:endParaRPr lang="es-AR" dirty="0">
              <a:solidFill>
                <a:schemeClr val="bg2">
                  <a:lumMod val="25000"/>
                </a:schemeClr>
              </a:solidFill>
            </a:endParaRPr>
          </a:p>
          <a:p>
            <a:pPr>
              <a:lnSpc>
                <a:spcPct val="190000"/>
              </a:lnSpc>
            </a:pPr>
            <a:r>
              <a:rPr lang="es-AR" sz="800" dirty="0" err="1">
                <a:solidFill>
                  <a:schemeClr val="bg2">
                    <a:lumMod val="25000"/>
                  </a:schemeClr>
                </a:solidFill>
                <a:latin typeface="Arial"/>
                <a:cs typeface="Arial"/>
              </a:rPr>
              <a:t>Leitura</a:t>
            </a:r>
            <a:r>
              <a:rPr lang="es-AR" sz="800" dirty="0">
                <a:solidFill>
                  <a:schemeClr val="bg2">
                    <a:lumMod val="25000"/>
                  </a:schemeClr>
                </a:solidFill>
                <a:latin typeface="Arial"/>
                <a:cs typeface="Arial"/>
              </a:rPr>
              <a:t> </a:t>
            </a:r>
            <a:endParaRPr lang="es-AR" dirty="0">
              <a:solidFill>
                <a:schemeClr val="bg2">
                  <a:lumMod val="25000"/>
                </a:schemeClr>
              </a:solidFill>
            </a:endParaRPr>
          </a:p>
          <a:p>
            <a:pPr>
              <a:lnSpc>
                <a:spcPct val="190000"/>
              </a:lnSpc>
            </a:pPr>
            <a:r>
              <a:rPr lang="es-AR" sz="800" dirty="0" err="1">
                <a:solidFill>
                  <a:schemeClr val="bg2">
                    <a:lumMod val="25000"/>
                  </a:schemeClr>
                </a:solidFill>
                <a:latin typeface="Arial"/>
                <a:cs typeface="Arial"/>
              </a:rPr>
              <a:t>Leitura</a:t>
            </a:r>
            <a:r>
              <a:rPr lang="es-AR" sz="800" dirty="0">
                <a:solidFill>
                  <a:schemeClr val="bg2">
                    <a:lumMod val="25000"/>
                  </a:schemeClr>
                </a:solidFill>
                <a:latin typeface="Arial"/>
                <a:cs typeface="Arial"/>
              </a:rPr>
              <a:t> </a:t>
            </a:r>
            <a:endParaRPr lang="es-AR" dirty="0">
              <a:solidFill>
                <a:schemeClr val="bg2">
                  <a:lumMod val="25000"/>
                </a:schemeClr>
              </a:solidFill>
            </a:endParaRPr>
          </a:p>
          <a:p>
            <a:pPr>
              <a:lnSpc>
                <a:spcPct val="190000"/>
              </a:lnSpc>
            </a:pPr>
            <a:r>
              <a:rPr lang="es-AR" sz="800" dirty="0" err="1">
                <a:solidFill>
                  <a:schemeClr val="bg2">
                    <a:lumMod val="25000"/>
                  </a:schemeClr>
                </a:solidFill>
                <a:latin typeface="Arial"/>
                <a:cs typeface="Arial"/>
              </a:rPr>
              <a:t>Leitura</a:t>
            </a:r>
            <a:r>
              <a:rPr lang="es-AR" sz="800" dirty="0">
                <a:solidFill>
                  <a:schemeClr val="bg2">
                    <a:lumMod val="25000"/>
                  </a:schemeClr>
                </a:solidFill>
                <a:latin typeface="Arial"/>
                <a:cs typeface="Arial"/>
              </a:rPr>
              <a:t> </a:t>
            </a:r>
            <a:endParaRPr lang="es-AR" dirty="0">
              <a:solidFill>
                <a:schemeClr val="bg2">
                  <a:lumMod val="25000"/>
                </a:schemeClr>
              </a:solidFill>
            </a:endParaRPr>
          </a:p>
          <a:p>
            <a:pPr>
              <a:lnSpc>
                <a:spcPct val="190000"/>
              </a:lnSpc>
            </a:pPr>
            <a:r>
              <a:rPr lang="es-AR" sz="800" dirty="0" err="1">
                <a:solidFill>
                  <a:schemeClr val="bg2">
                    <a:lumMod val="25000"/>
                  </a:schemeClr>
                </a:solidFill>
                <a:latin typeface="Arial"/>
                <a:cs typeface="Arial"/>
              </a:rPr>
              <a:t>LinguagemEscrita</a:t>
            </a:r>
            <a:endParaRPr lang="es-AR" sz="800" dirty="0" err="1">
              <a:solidFill>
                <a:schemeClr val="bg2">
                  <a:lumMod val="25000"/>
                </a:schemeClr>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98028"/>
          </a:xfrm>
          <a:prstGeom prst="rect">
            <a:avLst/>
          </a:prstGeom>
          <a:noFill/>
          <a:ln>
            <a:noFill/>
          </a:ln>
        </p:spPr>
        <p:txBody>
          <a:bodyPr wrap="square" lIns="91440" tIns="45720" rIns="91440" bIns="45720" rtlCol="0" anchor="t">
            <a:spAutoFit/>
          </a:bodyPr>
          <a:lstStyle/>
          <a:p>
            <a:pPr algn="ctr">
              <a:lnSpc>
                <a:spcPct val="190000"/>
              </a:lnSpc>
            </a:pPr>
            <a:r>
              <a:rPr lang="es-AR" sz="800">
                <a:solidFill>
                  <a:schemeClr val="bg2">
                    <a:lumMod val="25000"/>
                  </a:schemeClr>
                </a:solidFill>
                <a:latin typeface="Arial"/>
                <a:cs typeface="Arial"/>
              </a:rPr>
              <a:t>1 de</a:t>
            </a:r>
            <a:r>
              <a:rPr lang="es-AR" sz="800" dirty="0">
                <a:solidFill>
                  <a:schemeClr val="bg2">
                    <a:lumMod val="25000"/>
                  </a:schemeClr>
                </a:solidFill>
                <a:latin typeface="Arial"/>
                <a:cs typeface="Arial"/>
              </a:rPr>
              <a:t> 1</a:t>
            </a:r>
          </a:p>
          <a:p>
            <a:pPr algn="ctr">
              <a:lnSpc>
                <a:spcPct val="190000"/>
              </a:lnSpc>
            </a:pPr>
            <a:r>
              <a:rPr lang="es-AR" sz="800">
                <a:solidFill>
                  <a:schemeClr val="bg2">
                    <a:lumMod val="25000"/>
                  </a:schemeClr>
                </a:solidFill>
                <a:latin typeface="Arial"/>
                <a:cs typeface="Arial"/>
              </a:rPr>
              <a:t>1 de 1</a:t>
            </a:r>
          </a:p>
          <a:p>
            <a:pPr algn="ctr">
              <a:lnSpc>
                <a:spcPct val="190000"/>
              </a:lnSpc>
            </a:pPr>
            <a:r>
              <a:rPr lang="es-AR" sz="800">
                <a:solidFill>
                  <a:schemeClr val="bg2">
                    <a:lumMod val="25000"/>
                  </a:schemeClr>
                </a:solidFill>
                <a:latin typeface="Arial"/>
                <a:cs typeface="Arial"/>
              </a:rPr>
              <a:t>1 de</a:t>
            </a:r>
            <a:r>
              <a:rPr lang="es-AR" sz="800" dirty="0">
                <a:solidFill>
                  <a:schemeClr val="bg2">
                    <a:lumMod val="25000"/>
                  </a:schemeClr>
                </a:solidFill>
                <a:latin typeface="Arial"/>
                <a:cs typeface="Arial"/>
              </a:rPr>
              <a:t> 1</a:t>
            </a:r>
          </a:p>
          <a:p>
            <a:pPr algn="ctr">
              <a:lnSpc>
                <a:spcPct val="190000"/>
              </a:lnSpc>
            </a:pPr>
            <a:r>
              <a:rPr lang="es-AR" sz="800">
                <a:solidFill>
                  <a:schemeClr val="bg2">
                    <a:lumMod val="25000"/>
                  </a:schemeClr>
                </a:solidFill>
                <a:latin typeface="Arial"/>
                <a:cs typeface="Arial"/>
              </a:rPr>
              <a:t>0 de</a:t>
            </a:r>
            <a:r>
              <a:rPr lang="es-AR" sz="800" dirty="0">
                <a:solidFill>
                  <a:schemeClr val="bg2">
                    <a:lumMod val="25000"/>
                  </a:schemeClr>
                </a:solidFill>
                <a:latin typeface="Arial"/>
                <a:cs typeface="Arial"/>
              </a:rPr>
              <a:t> 2</a:t>
            </a:r>
          </a:p>
          <a:p>
            <a:pPr algn="ctr">
              <a:lnSpc>
                <a:spcPct val="190000"/>
              </a:lnSpc>
            </a:pPr>
            <a:r>
              <a:rPr lang="es-AR" sz="800">
                <a:solidFill>
                  <a:schemeClr val="bg2">
                    <a:lumMod val="25000"/>
                  </a:schemeClr>
                </a:solidFill>
                <a:latin typeface="Arial"/>
                <a:cs typeface="Arial"/>
              </a:rPr>
              <a:t>2 de</a:t>
            </a:r>
            <a:r>
              <a:rPr lang="es-AR" sz="800" dirty="0">
                <a:solidFill>
                  <a:schemeClr val="bg2">
                    <a:lumMod val="25000"/>
                  </a:schemeClr>
                </a:solidFill>
                <a:latin typeface="Arial"/>
                <a:cs typeface="Arial"/>
              </a:rPr>
              <a:t> 2</a:t>
            </a:r>
          </a:p>
          <a:p>
            <a:pPr algn="ctr">
              <a:lnSpc>
                <a:spcPct val="190000"/>
              </a:lnSpc>
            </a:pPr>
            <a:r>
              <a:rPr lang="es-AR" sz="800">
                <a:solidFill>
                  <a:schemeClr val="bg2">
                    <a:lumMod val="25000"/>
                  </a:schemeClr>
                </a:solidFill>
                <a:latin typeface="Arial"/>
                <a:cs typeface="Arial"/>
              </a:rPr>
              <a:t>1 de</a:t>
            </a:r>
            <a:r>
              <a:rPr lang="es-AR" sz="800" dirty="0">
                <a:solidFill>
                  <a:schemeClr val="bg2">
                    <a:lumMod val="25000"/>
                  </a:schemeClr>
                </a:solidFill>
                <a:latin typeface="Arial"/>
                <a:cs typeface="Arial"/>
              </a:rPr>
              <a:t> 1</a:t>
            </a:r>
          </a:p>
          <a:p>
            <a:pPr algn="ctr">
              <a:lnSpc>
                <a:spcPct val="190000"/>
              </a:lnSpc>
            </a:pPr>
            <a:r>
              <a:rPr lang="es-AR" sz="800">
                <a:solidFill>
                  <a:schemeClr val="bg2">
                    <a:lumMod val="25000"/>
                  </a:schemeClr>
                </a:solidFill>
                <a:latin typeface="Arial"/>
                <a:cs typeface="Arial"/>
              </a:rPr>
              <a:t>1 de</a:t>
            </a:r>
            <a:r>
              <a:rPr lang="es-AR" sz="800" dirty="0">
                <a:solidFill>
                  <a:schemeClr val="bg2">
                    <a:lumMod val="25000"/>
                  </a:schemeClr>
                </a:solidFill>
                <a:latin typeface="Arial"/>
                <a:cs typeface="Arial"/>
              </a:rPr>
              <a:t> 1</a:t>
            </a:r>
          </a:p>
          <a:p>
            <a:pPr algn="ctr">
              <a:lnSpc>
                <a:spcPct val="190000"/>
              </a:lnSpc>
            </a:pPr>
            <a:r>
              <a:rPr lang="es-AR" sz="800">
                <a:solidFill>
                  <a:schemeClr val="bg2">
                    <a:lumMod val="25000"/>
                  </a:schemeClr>
                </a:solidFill>
                <a:latin typeface="Arial"/>
                <a:cs typeface="Arial"/>
              </a:rPr>
              <a:t>0 de</a:t>
            </a:r>
            <a:r>
              <a:rPr lang="es-AR" sz="800" dirty="0">
                <a:solidFill>
                  <a:schemeClr val="bg2">
                    <a:lumMod val="25000"/>
                  </a:schemeClr>
                </a:solidFill>
                <a:latin typeface="Arial"/>
                <a:cs typeface="Arial"/>
              </a:rPr>
              <a:t> 1</a:t>
            </a:r>
          </a:p>
          <a:p>
            <a:pPr algn="ctr">
              <a:lnSpc>
                <a:spcPct val="190000"/>
              </a:lnSpc>
            </a:pPr>
            <a:r>
              <a:rPr lang="es-AR" sz="800">
                <a:solidFill>
                  <a:schemeClr val="bg2">
                    <a:lumMod val="25000"/>
                  </a:schemeClr>
                </a:solidFill>
                <a:latin typeface="Arial"/>
                <a:cs typeface="Arial"/>
              </a:rPr>
              <a:t>1 de</a:t>
            </a:r>
            <a:r>
              <a:rPr lang="es-AR" sz="800" dirty="0">
                <a:solidFill>
                  <a:schemeClr val="bg2">
                    <a:lumMod val="25000"/>
                  </a:schemeClr>
                </a:solidFill>
                <a:latin typeface="Arial"/>
                <a:cs typeface="Arial"/>
              </a:rPr>
              <a:t> 1</a:t>
            </a:r>
          </a:p>
          <a:p>
            <a:pPr algn="ctr">
              <a:lnSpc>
                <a:spcPct val="190000"/>
              </a:lnSpc>
            </a:pPr>
            <a:r>
              <a:rPr lang="es-AR" sz="800">
                <a:solidFill>
                  <a:schemeClr val="bg2">
                    <a:lumMod val="25000"/>
                  </a:schemeClr>
                </a:solidFill>
                <a:latin typeface="Arial"/>
                <a:cs typeface="Arial"/>
              </a:rPr>
              <a:t>1 de</a:t>
            </a:r>
            <a:r>
              <a:rPr lang="es-AR" sz="800" dirty="0">
                <a:solidFill>
                  <a:schemeClr val="bg2">
                    <a:lumMod val="25000"/>
                  </a:schemeClr>
                </a:solidFill>
                <a:latin typeface="Arial"/>
                <a:cs typeface="Arial"/>
              </a:rPr>
              <a:t> 1</a:t>
            </a:r>
          </a:p>
          <a:p>
            <a:pPr algn="ctr">
              <a:lnSpc>
                <a:spcPct val="190000"/>
              </a:lnSpc>
            </a:pPr>
            <a:r>
              <a:rPr lang="es-AR" sz="800">
                <a:solidFill>
                  <a:schemeClr val="bg2">
                    <a:lumMod val="25000"/>
                  </a:schemeClr>
                </a:solidFill>
                <a:latin typeface="Arial"/>
                <a:cs typeface="Arial"/>
              </a:rPr>
              <a:t>1 de</a:t>
            </a:r>
            <a:r>
              <a:rPr lang="es-AR" sz="800" dirty="0">
                <a:solidFill>
                  <a:schemeClr val="bg2">
                    <a:lumMod val="25000"/>
                  </a:schemeClr>
                </a:solidFill>
                <a:latin typeface="Arial"/>
                <a:cs typeface="Arial"/>
              </a:rPr>
              <a:t> 1</a:t>
            </a:r>
          </a:p>
          <a:p>
            <a:pPr algn="ctr">
              <a:lnSpc>
                <a:spcPct val="190000"/>
              </a:lnSpc>
            </a:pPr>
            <a:r>
              <a:rPr lang="es-AR" sz="800">
                <a:solidFill>
                  <a:schemeClr val="bg2">
                    <a:lumMod val="25000"/>
                  </a:schemeClr>
                </a:solidFill>
                <a:latin typeface="Arial"/>
                <a:cs typeface="Arial"/>
              </a:rPr>
              <a:t>3 de</a:t>
            </a:r>
            <a:r>
              <a:rPr lang="es-AR" sz="800" dirty="0">
                <a:solidFill>
                  <a:schemeClr val="bg2">
                    <a:lumMod val="25000"/>
                  </a:schemeClr>
                </a:solidFill>
                <a:latin typeface="Arial"/>
                <a:cs typeface="Arial"/>
              </a:rPr>
              <a:t> 3</a:t>
            </a:r>
          </a:p>
          <a:p>
            <a:pPr algn="ctr">
              <a:lnSpc>
                <a:spcPct val="190000"/>
              </a:lnSpc>
            </a:pPr>
            <a:r>
              <a:rPr lang="es-AR" sz="800">
                <a:solidFill>
                  <a:schemeClr val="bg2">
                    <a:lumMod val="25000"/>
                  </a:schemeClr>
                </a:solidFill>
                <a:latin typeface="Arial"/>
                <a:cs typeface="Arial"/>
              </a:rPr>
              <a:t>4 de</a:t>
            </a:r>
            <a:r>
              <a:rPr lang="es-AR" sz="800" dirty="0">
                <a:solidFill>
                  <a:schemeClr val="bg2">
                    <a:lumMod val="25000"/>
                  </a:schemeClr>
                </a:solidFill>
                <a:latin typeface="Arial"/>
                <a:cs typeface="Arial"/>
              </a:rPr>
              <a:t>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2" name="TextBox 71">
            <a:extLst>
              <a:ext uri="{FF2B5EF4-FFF2-40B4-BE49-F238E27FC236}">
                <a16:creationId xmlns:a16="http://schemas.microsoft.com/office/drawing/2014/main" id="{1E4941AF-8632-1734-5E46-BFE5D59EA86C}"/>
              </a:ext>
            </a:extLst>
          </p:cNvPr>
          <p:cNvSpPr txBox="1"/>
          <p:nvPr/>
        </p:nvSpPr>
        <p:spPr>
          <a:xfrm>
            <a:off x="5645447" y="5732901"/>
            <a:ext cx="677671" cy="525016"/>
          </a:xfrm>
          <a:prstGeom prst="rect">
            <a:avLst/>
          </a:prstGeom>
          <a:noFill/>
          <a:ln>
            <a:noFill/>
          </a:ln>
        </p:spPr>
        <p:txBody>
          <a:bodyPr wrap="square" rtlCol="0">
            <a:spAutoFit/>
          </a:bodyPr>
          <a:lstStyle/>
          <a:p>
            <a:pPr>
              <a:lnSpc>
                <a:spcPct val="190000"/>
              </a:lnSpc>
            </a:pPr>
            <a:r>
              <a:rPr lang="es-AR" sz="800">
                <a:solidFill>
                  <a:schemeClr val="bg2">
                    <a:lumMod val="25000"/>
                  </a:schemeClr>
                </a:solidFill>
                <a:latin typeface="Arial" panose="020B0604020202020204" pitchFamily="34" charset="0"/>
                <a:cs typeface="Arial" panose="020B0604020202020204" pitchFamily="34" charset="0"/>
              </a:rPr>
              <a:t>12 CV</a:t>
            </a:r>
          </a:p>
          <a:p>
            <a:pPr>
              <a:lnSpc>
                <a:spcPct val="190000"/>
              </a:lnSpc>
            </a:pPr>
            <a:r>
              <a:rPr lang="es-AR" sz="800">
                <a:solidFill>
                  <a:schemeClr val="bg2">
                    <a:lumMod val="25000"/>
                  </a:schemeClr>
                </a:solidFill>
                <a:latin typeface="Arial" panose="020B0604020202020204" pitchFamily="34" charset="0"/>
                <a:cs typeface="Arial" panose="020B0604020202020204" pitchFamily="34" charset="0"/>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9" y="149294"/>
            <a:ext cx="10515600" cy="624734"/>
          </a:xfrm>
        </p:spPr>
        <p:txBody>
          <a:bodyPr>
            <a:normAutofit fontScale="90000"/>
          </a:bodyPr>
          <a:lstStyle/>
          <a:p>
            <a:r>
              <a:rPr lang="en-US" sz="4900" dirty="0">
                <a:solidFill>
                  <a:srgbClr val="1A4685"/>
                </a:solidFill>
                <a:latin typeface="Calibri"/>
                <a:ea typeface="Calibri"/>
                <a:cs typeface="Calibri"/>
              </a:rPr>
              <a:t>Ver </a:t>
            </a:r>
            <a:r>
              <a:rPr lang="en-US" sz="4900" dirty="0" err="1">
                <a:solidFill>
                  <a:srgbClr val="1A4685"/>
                </a:solidFill>
                <a:latin typeface="Calibri"/>
                <a:ea typeface="Calibri"/>
                <a:cs typeface="Calibri"/>
              </a:rPr>
              <a:t>Resultados</a:t>
            </a:r>
            <a:r>
              <a:rPr lang="en-US" sz="4900" dirty="0">
                <a:solidFill>
                  <a:srgbClr val="1A4685"/>
                </a:solidFill>
                <a:latin typeface="Calibri"/>
                <a:ea typeface="Calibri"/>
                <a:cs typeface="Calibri"/>
              </a:rPr>
              <a:t> </a:t>
            </a:r>
            <a:r>
              <a:rPr lang="en-US" sz="4900" dirty="0" err="1">
                <a:solidFill>
                  <a:srgbClr val="1A4685"/>
                </a:solidFill>
                <a:latin typeface="Calibri"/>
                <a:ea typeface="Calibri"/>
                <a:cs typeface="Calibri"/>
              </a:rPr>
              <a:t>Detalhados</a:t>
            </a:r>
            <a:r>
              <a:rPr lang="en-US" sz="4900" dirty="0">
                <a:solidFill>
                  <a:srgbClr val="1A4685"/>
                </a:solidFill>
                <a:latin typeface="Calibri"/>
                <a:ea typeface="Calibri"/>
                <a:cs typeface="Calibri"/>
              </a:rPr>
              <a:t> </a:t>
            </a:r>
            <a:r>
              <a:rPr lang="en-US" sz="5000" dirty="0">
                <a:solidFill>
                  <a:srgbClr val="1A4685"/>
                </a:solidFill>
                <a:latin typeface="Calibri"/>
                <a:ea typeface="Calibri"/>
                <a:cs typeface="Calibri"/>
              </a:rPr>
              <a:t>(</a:t>
            </a:r>
            <a:r>
              <a:rPr lang="en-US" sz="5000" dirty="0" err="1">
                <a:solidFill>
                  <a:srgbClr val="1A4685"/>
                </a:solidFill>
                <a:latin typeface="Calibri"/>
                <a:ea typeface="Calibri"/>
                <a:cs typeface="Calibri"/>
              </a:rPr>
              <a:t>continuação</a:t>
            </a:r>
            <a:r>
              <a:rPr lang="en-US" sz="5000" dirty="0">
                <a:solidFill>
                  <a:srgbClr val="1A4685"/>
                </a:solidFill>
                <a:latin typeface="Calibri"/>
                <a:ea typeface="Calibri"/>
                <a:cs typeface="Calibri"/>
              </a:rPr>
              <a:t>)</a:t>
            </a:r>
            <a:endParaRPr lang="pt-BR" sz="5000" dirty="0">
              <a:solidFill>
                <a:srgbClr val="1A4685"/>
              </a:solidFill>
              <a:latin typeface="Calibri"/>
              <a:ea typeface="Calibri"/>
              <a:cs typeface="Calibri"/>
            </a:endParaRPr>
          </a:p>
        </p:txBody>
      </p:sp>
      <p:pic>
        <p:nvPicPr>
          <p:cNvPr id="19" name="Picture 18" descr="Uma captura de tela da legenda detalhada dos resultados.">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Box 1">
            <a:extLst>
              <a:ext uri="{FF2B5EF4-FFF2-40B4-BE49-F238E27FC236}">
                <a16:creationId xmlns:a16="http://schemas.microsoft.com/office/drawing/2014/main" id="{EF4B074F-BCDF-CBB1-B7F4-B34AC06B1C58}"/>
              </a:ext>
            </a:extLst>
          </p:cNvPr>
          <p:cNvSpPr txBox="1"/>
          <p:nvPr/>
        </p:nvSpPr>
        <p:spPr>
          <a:xfrm>
            <a:off x="4922609" y="1614541"/>
            <a:ext cx="858159" cy="2195281"/>
          </a:xfrm>
          <a:prstGeom prst="rect">
            <a:avLst/>
          </a:prstGeom>
          <a:noFill/>
          <a:ln>
            <a:noFill/>
          </a:ln>
        </p:spPr>
        <p:txBody>
          <a:bodyPr wrap="square" lIns="91440" tIns="45720" rIns="91440" bIns="45720" rtlCol="0" anchor="t">
            <a:spAutoFit/>
          </a:bodyPr>
          <a:lstStyle/>
          <a:p>
            <a:pPr>
              <a:lnSpc>
                <a:spcPct val="190000"/>
              </a:lnSpc>
            </a:pPr>
            <a:r>
              <a:rPr lang="es-AR" sz="1050" dirty="0" err="1">
                <a:solidFill>
                  <a:schemeClr val="bg2">
                    <a:lumMod val="25000"/>
                  </a:schemeClr>
                </a:solidFill>
                <a:latin typeface="Arial"/>
                <a:cs typeface="Arial"/>
              </a:rPr>
              <a:t>Leitura</a:t>
            </a:r>
            <a:endParaRPr lang="es-AR" sz="1050">
              <a:solidFill>
                <a:schemeClr val="bg2">
                  <a:lumMod val="25000"/>
                </a:schemeClr>
              </a:solidFill>
              <a:latin typeface="Arial"/>
              <a:cs typeface="Arial"/>
            </a:endParaRPr>
          </a:p>
          <a:p>
            <a:pPr>
              <a:lnSpc>
                <a:spcPct val="190000"/>
              </a:lnSpc>
            </a:pPr>
            <a:r>
              <a:rPr lang="es-AR" sz="1050" dirty="0" err="1">
                <a:solidFill>
                  <a:schemeClr val="bg2">
                    <a:lumMod val="25000"/>
                  </a:schemeClr>
                </a:solidFill>
                <a:latin typeface="Arial"/>
                <a:cs typeface="Arial"/>
              </a:rPr>
              <a:t>Linguagem</a:t>
            </a:r>
            <a:endParaRPr lang="es-AR" sz="1050" dirty="0" err="1">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a:solidFill>
                  <a:schemeClr val="bg2">
                    <a:lumMod val="25000"/>
                  </a:schemeClr>
                </a:solidFill>
                <a:latin typeface="Arial"/>
                <a:cs typeface="Arial"/>
              </a:rPr>
              <a:t>Escrita</a:t>
            </a:r>
            <a:endParaRPr lang="es-AR" sz="105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a:cs typeface="Arial"/>
              </a:rPr>
              <a:t>Leitura</a:t>
            </a:r>
            <a:endParaRPr lang="es-AR" sz="1050" dirty="0" err="1">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a:cs typeface="Arial"/>
              </a:rPr>
              <a:t>Leitura</a:t>
            </a:r>
            <a:endParaRPr lang="es-AR" sz="1050" dirty="0" err="1">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a:cs typeface="Arial"/>
              </a:rPr>
              <a:t>Linguageme</a:t>
            </a:r>
            <a:endParaRPr lang="es-AR" sz="1050" dirty="0" err="1">
              <a:solidFill>
                <a:schemeClr val="bg2">
                  <a:lumMod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88274"/>
          </a:xfrm>
          <a:prstGeom prst="rect">
            <a:avLst/>
          </a:prstGeom>
          <a:noFill/>
          <a:ln>
            <a:noFill/>
          </a:ln>
        </p:spPr>
        <p:txBody>
          <a:bodyPr wrap="square" lIns="91440" tIns="45720" rIns="91440" bIns="45720" rtlCol="0" anchor="t">
            <a:spAutoFit/>
          </a:bodyPr>
          <a:lstStyle/>
          <a:p>
            <a:pPr algn="ctr">
              <a:lnSpc>
                <a:spcPct val="190000"/>
              </a:lnSpc>
            </a:pPr>
            <a:r>
              <a:rPr lang="es-AR" sz="1050">
                <a:solidFill>
                  <a:schemeClr val="bg2">
                    <a:lumMod val="25000"/>
                  </a:schemeClr>
                </a:solidFill>
                <a:latin typeface="Arial"/>
                <a:cs typeface="Arial"/>
              </a:rPr>
              <a:t>1 de</a:t>
            </a:r>
            <a:r>
              <a:rPr lang="es-AR" sz="1050" dirty="0">
                <a:solidFill>
                  <a:schemeClr val="bg2">
                    <a:lumMod val="25000"/>
                  </a:schemeClr>
                </a:solidFill>
                <a:latin typeface="Arial"/>
                <a:cs typeface="Arial"/>
              </a:rPr>
              <a:t> 1</a:t>
            </a:r>
          </a:p>
          <a:p>
            <a:pPr algn="ctr">
              <a:lnSpc>
                <a:spcPct val="190000"/>
              </a:lnSpc>
            </a:pPr>
            <a:r>
              <a:rPr lang="es-AR" sz="1050">
                <a:solidFill>
                  <a:schemeClr val="bg2">
                    <a:lumMod val="25000"/>
                  </a:schemeClr>
                </a:solidFill>
                <a:latin typeface="Arial"/>
                <a:cs typeface="Arial"/>
              </a:rPr>
              <a:t>1 de</a:t>
            </a:r>
            <a:r>
              <a:rPr lang="es-AR" sz="1050" dirty="0">
                <a:solidFill>
                  <a:schemeClr val="bg2">
                    <a:lumMod val="25000"/>
                  </a:schemeClr>
                </a:solidFill>
                <a:latin typeface="Arial"/>
                <a:cs typeface="Arial"/>
              </a:rPr>
              <a:t> 3</a:t>
            </a:r>
          </a:p>
          <a:p>
            <a:pPr algn="ctr">
              <a:lnSpc>
                <a:spcPct val="190000"/>
              </a:lnSpc>
            </a:pPr>
            <a:r>
              <a:rPr lang="es-AR" sz="1050">
                <a:solidFill>
                  <a:schemeClr val="bg2">
                    <a:lumMod val="25000"/>
                  </a:schemeClr>
                </a:solidFill>
                <a:latin typeface="Arial"/>
                <a:cs typeface="Arial"/>
              </a:rPr>
              <a:t>1 de </a:t>
            </a:r>
            <a:r>
              <a:rPr lang="es-AR" sz="1050" dirty="0">
                <a:solidFill>
                  <a:schemeClr val="bg2">
                    <a:lumMod val="25000"/>
                  </a:schemeClr>
                </a:solidFill>
                <a:latin typeface="Arial"/>
                <a:cs typeface="Arial"/>
              </a:rPr>
              <a:t>4</a:t>
            </a:r>
            <a:endParaRPr lang="es-AR" sz="1050">
              <a:solidFill>
                <a:schemeClr val="bg2">
                  <a:lumMod val="25000"/>
                </a:schemeClr>
              </a:solidFill>
              <a:latin typeface="Arial" panose="020B0604020202020204" pitchFamily="34" charset="0"/>
              <a:cs typeface="Arial" panose="020B0604020202020204" pitchFamily="34" charset="0"/>
            </a:endParaRPr>
          </a:p>
          <a:p>
            <a:pPr algn="ctr">
              <a:lnSpc>
                <a:spcPct val="190000"/>
              </a:lnSpc>
            </a:pPr>
            <a:r>
              <a:rPr lang="es-AR" sz="1050">
                <a:solidFill>
                  <a:schemeClr val="bg2">
                    <a:lumMod val="25000"/>
                  </a:schemeClr>
                </a:solidFill>
                <a:latin typeface="Arial"/>
                <a:cs typeface="Arial"/>
              </a:rPr>
              <a:t>1 de</a:t>
            </a:r>
            <a:r>
              <a:rPr lang="es-AR" sz="1050" dirty="0">
                <a:solidFill>
                  <a:schemeClr val="bg2">
                    <a:lumMod val="25000"/>
                  </a:schemeClr>
                </a:solidFill>
                <a:latin typeface="Arial"/>
                <a:cs typeface="Arial"/>
              </a:rPr>
              <a:t> 1</a:t>
            </a:r>
          </a:p>
          <a:p>
            <a:pPr algn="ctr">
              <a:lnSpc>
                <a:spcPct val="190000"/>
              </a:lnSpc>
            </a:pPr>
            <a:r>
              <a:rPr lang="es-AR" sz="1050">
                <a:solidFill>
                  <a:schemeClr val="bg2">
                    <a:lumMod val="25000"/>
                  </a:schemeClr>
                </a:solidFill>
                <a:latin typeface="Arial"/>
                <a:cs typeface="Arial"/>
              </a:rPr>
              <a:t>1 de</a:t>
            </a:r>
            <a:r>
              <a:rPr lang="es-AR" sz="1050" dirty="0">
                <a:solidFill>
                  <a:schemeClr val="bg2">
                    <a:lumMod val="25000"/>
                  </a:schemeClr>
                </a:solidFill>
                <a:latin typeface="Arial"/>
                <a:cs typeface="Arial"/>
              </a:rPr>
              <a:t> 1</a:t>
            </a:r>
          </a:p>
          <a:p>
            <a:pPr algn="ctr">
              <a:lnSpc>
                <a:spcPct val="190000"/>
              </a:lnSpc>
            </a:pPr>
            <a:r>
              <a:rPr lang="es-AR" sz="1050">
                <a:solidFill>
                  <a:schemeClr val="bg2">
                    <a:lumMod val="25000"/>
                  </a:schemeClr>
                </a:solidFill>
                <a:latin typeface="Arial"/>
                <a:cs typeface="Arial"/>
              </a:rPr>
              <a:t>2 de</a:t>
            </a:r>
            <a:r>
              <a:rPr lang="es-AR" sz="1050" dirty="0">
                <a:solidFill>
                  <a:schemeClr val="bg2">
                    <a:lumMod val="25000"/>
                  </a:schemeClr>
                </a:solidFill>
                <a:latin typeface="Arial"/>
                <a:cs typeface="Arial"/>
              </a:rPr>
              <a:t>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9" y="3529090"/>
            <a:ext cx="2801650" cy="320152"/>
          </a:xfrm>
          <a:prstGeom prst="rect">
            <a:avLst/>
          </a:prstGeom>
          <a:solidFill>
            <a:srgbClr val="DDDDDD"/>
          </a:solidFill>
          <a:ln>
            <a:noFill/>
          </a:ln>
        </p:spPr>
        <p:txBody>
          <a:bodyPr wrap="square" lIns="91440" tIns="45720" rIns="91440" bIns="45720" rtlCol="0" anchor="t">
            <a:spAutoFit/>
          </a:bodyPr>
          <a:lstStyle/>
          <a:p>
            <a:pPr>
              <a:lnSpc>
                <a:spcPct val="190000"/>
              </a:lnSpc>
            </a:pPr>
            <a:r>
              <a:rPr lang="es-AR" sz="900" b="1" dirty="0" err="1">
                <a:solidFill>
                  <a:schemeClr val="bg2">
                    <a:lumMod val="25000"/>
                  </a:schemeClr>
                </a:solidFill>
                <a:ea typeface="+mn-lt"/>
                <a:cs typeface="+mn-lt"/>
              </a:rPr>
              <a:t>Pontuação</a:t>
            </a:r>
            <a:r>
              <a:rPr lang="es-AR" sz="900" b="1" dirty="0">
                <a:solidFill>
                  <a:schemeClr val="bg2">
                    <a:lumMod val="25000"/>
                  </a:schemeClr>
                </a:solidFill>
                <a:ea typeface="+mn-lt"/>
                <a:cs typeface="+mn-lt"/>
              </a:rPr>
              <a:t> de </a:t>
            </a:r>
            <a:r>
              <a:rPr lang="es-AR" sz="900" b="1" dirty="0" err="1">
                <a:solidFill>
                  <a:schemeClr val="bg2">
                    <a:lumMod val="25000"/>
                  </a:schemeClr>
                </a:solidFill>
                <a:ea typeface="+mn-lt"/>
                <a:cs typeface="+mn-lt"/>
              </a:rPr>
              <a:t>acordo</a:t>
            </a:r>
            <a:r>
              <a:rPr lang="es-AR" sz="900" b="1" dirty="0">
                <a:solidFill>
                  <a:schemeClr val="bg2">
                    <a:lumMod val="25000"/>
                  </a:schemeClr>
                </a:solidFill>
                <a:ea typeface="+mn-lt"/>
                <a:cs typeface="+mn-lt"/>
              </a:rPr>
              <a:t> </a:t>
            </a:r>
            <a:r>
              <a:rPr lang="es-AR" sz="900" b="1" dirty="0" err="1">
                <a:solidFill>
                  <a:schemeClr val="bg2">
                    <a:lumMod val="25000"/>
                  </a:schemeClr>
                </a:solidFill>
                <a:ea typeface="+mn-lt"/>
                <a:cs typeface="+mn-lt"/>
              </a:rPr>
              <a:t>com</a:t>
            </a:r>
            <a:r>
              <a:rPr lang="es-AR" sz="900" b="1" dirty="0">
                <a:solidFill>
                  <a:schemeClr val="bg2">
                    <a:lumMod val="25000"/>
                  </a:schemeClr>
                </a:solidFill>
                <a:ea typeface="+mn-lt"/>
                <a:cs typeface="+mn-lt"/>
              </a:rPr>
              <a:t> as </a:t>
            </a:r>
            <a:r>
              <a:rPr lang="es-AR" sz="900" b="1" dirty="0" err="1">
                <a:solidFill>
                  <a:schemeClr val="bg2">
                    <a:lumMod val="25000"/>
                  </a:schemeClr>
                </a:solidFill>
                <a:ea typeface="+mn-lt"/>
                <a:cs typeface="+mn-lt"/>
              </a:rPr>
              <a:t>convenções</a:t>
            </a:r>
            <a:r>
              <a:rPr lang="es-AR" sz="900" b="1" dirty="0">
                <a:solidFill>
                  <a:schemeClr val="bg2">
                    <a:lumMod val="25000"/>
                  </a:schemeClr>
                </a:solidFill>
                <a:ea typeface="+mn-lt"/>
                <a:cs typeface="+mn-lt"/>
              </a:rPr>
              <a:t> de </a:t>
            </a:r>
            <a:r>
              <a:rPr lang="es-AR" sz="900" b="1" dirty="0" err="1">
                <a:solidFill>
                  <a:schemeClr val="bg2">
                    <a:lumMod val="25000"/>
                  </a:schemeClr>
                </a:solidFill>
                <a:ea typeface="+mn-lt"/>
                <a:cs typeface="+mn-lt"/>
              </a:rPr>
              <a:t>redação</a:t>
            </a:r>
            <a:endParaRPr lang="pt-BR" b="1">
              <a:solidFill>
                <a:schemeClr val="bg2">
                  <a:lumMod val="25000"/>
                </a:schemeClr>
              </a:solidFill>
              <a:ea typeface="Calibri"/>
              <a:cs typeface="Calibri"/>
            </a:endParaRP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9" y="3885494"/>
            <a:ext cx="3041136" cy="320152"/>
          </a:xfrm>
          <a:prstGeom prst="rect">
            <a:avLst/>
          </a:prstGeom>
          <a:solidFill>
            <a:srgbClr val="DDDDDD"/>
          </a:solidFill>
          <a:ln>
            <a:noFill/>
          </a:ln>
        </p:spPr>
        <p:txBody>
          <a:bodyPr wrap="square" lIns="91440" tIns="45720" rIns="91440" bIns="45720" rtlCol="0" anchor="t">
            <a:spAutoFit/>
          </a:bodyPr>
          <a:lstStyle/>
          <a:p>
            <a:pPr>
              <a:lnSpc>
                <a:spcPct val="190000"/>
              </a:lnSpc>
            </a:pPr>
            <a:r>
              <a:rPr lang="es-AR" sz="900" b="1" dirty="0" err="1">
                <a:solidFill>
                  <a:schemeClr val="bg2">
                    <a:lumMod val="25000"/>
                  </a:schemeClr>
                </a:solidFill>
                <a:ea typeface="+mn-lt"/>
                <a:cs typeface="+mn-lt"/>
              </a:rPr>
              <a:t>Pontuação</a:t>
            </a:r>
            <a:r>
              <a:rPr lang="es-AR" sz="900" b="1" dirty="0">
                <a:solidFill>
                  <a:schemeClr val="bg2">
                    <a:lumMod val="25000"/>
                  </a:schemeClr>
                </a:solidFill>
                <a:ea typeface="+mn-lt"/>
                <a:cs typeface="+mn-lt"/>
              </a:rPr>
              <a:t> de </a:t>
            </a:r>
            <a:r>
              <a:rPr lang="es-AR" sz="900" b="1" dirty="0" err="1">
                <a:solidFill>
                  <a:schemeClr val="bg2">
                    <a:lumMod val="25000"/>
                  </a:schemeClr>
                </a:solidFill>
                <a:ea typeface="+mn-lt"/>
                <a:cs typeface="+mn-lt"/>
              </a:rPr>
              <a:t>desenvolvimento</a:t>
            </a:r>
            <a:r>
              <a:rPr lang="es-AR" sz="900" b="1" dirty="0">
                <a:solidFill>
                  <a:schemeClr val="bg2">
                    <a:lumMod val="25000"/>
                  </a:schemeClr>
                </a:solidFill>
                <a:ea typeface="+mn-lt"/>
                <a:cs typeface="+mn-lt"/>
              </a:rPr>
              <a:t> de </a:t>
            </a:r>
            <a:r>
              <a:rPr lang="es-AR" sz="900" b="1" dirty="0" err="1">
                <a:solidFill>
                  <a:schemeClr val="bg2">
                    <a:lumMod val="25000"/>
                  </a:schemeClr>
                </a:solidFill>
                <a:ea typeface="+mn-lt"/>
                <a:cs typeface="+mn-lt"/>
              </a:rPr>
              <a:t>ideias</a:t>
            </a:r>
            <a:r>
              <a:rPr lang="es-AR" sz="900" b="1" dirty="0">
                <a:solidFill>
                  <a:schemeClr val="bg2">
                    <a:lumMod val="25000"/>
                  </a:schemeClr>
                </a:solidFill>
                <a:ea typeface="+mn-lt"/>
                <a:cs typeface="+mn-lt"/>
              </a:rPr>
              <a:t> para a </a:t>
            </a:r>
            <a:r>
              <a:rPr lang="es-AR" sz="900" b="1" dirty="0" err="1">
                <a:solidFill>
                  <a:schemeClr val="bg2">
                    <a:lumMod val="25000"/>
                  </a:schemeClr>
                </a:solidFill>
                <a:ea typeface="+mn-lt"/>
                <a:cs typeface="+mn-lt"/>
              </a:rPr>
              <a:t>redação</a:t>
            </a:r>
            <a:endParaRPr lang="pt-BR" b="1">
              <a:solidFill>
                <a:schemeClr val="bg2">
                  <a:lumMod val="25000"/>
                </a:schemeClr>
              </a:solidFill>
              <a:ea typeface="Calibri"/>
              <a:cs typeface="Calibri"/>
            </a:endParaRP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dirty="0">
                <a:solidFill>
                  <a:schemeClr val="bg1"/>
                </a:solidFill>
                <a:latin typeface="Calibri"/>
                <a:ea typeface="Calibri"/>
                <a:cs typeface="Calibri"/>
              </a:rPr>
              <a:t>Passe o mouse </a:t>
            </a:r>
            <a:r>
              <a:rPr lang="en-US" dirty="0" err="1">
                <a:solidFill>
                  <a:schemeClr val="bg1"/>
                </a:solidFill>
                <a:latin typeface="Calibri"/>
                <a:ea typeface="Calibri"/>
                <a:cs typeface="Calibri"/>
              </a:rPr>
              <a:t>sobre</a:t>
            </a:r>
            <a:r>
              <a:rPr lang="en-US" dirty="0">
                <a:solidFill>
                  <a:schemeClr val="bg1"/>
                </a:solidFill>
                <a:latin typeface="Calibri"/>
                <a:ea typeface="Calibri"/>
                <a:cs typeface="Calibri"/>
              </a:rPr>
              <a:t> o </a:t>
            </a:r>
            <a:r>
              <a:rPr lang="en-US" dirty="0" err="1">
                <a:solidFill>
                  <a:schemeClr val="bg1"/>
                </a:solidFill>
                <a:latin typeface="Calibri"/>
                <a:ea typeface="Calibri"/>
                <a:cs typeface="Calibri"/>
              </a:rPr>
              <a:t>círculo</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na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parte</a:t>
            </a:r>
            <a:r>
              <a:rPr lang="en-US" dirty="0">
                <a:solidFill>
                  <a:schemeClr val="bg1"/>
                </a:solidFill>
                <a:latin typeface="Calibri"/>
                <a:ea typeface="Calibri"/>
                <a:cs typeface="Calibri"/>
              </a:rPr>
              <a:t> inferior da aba </a:t>
            </a:r>
            <a:r>
              <a:rPr lang="en-US" b="1" dirty="0" err="1">
                <a:solidFill>
                  <a:schemeClr val="bg1"/>
                </a:solidFill>
                <a:latin typeface="Calibri"/>
                <a:ea typeface="Calibri"/>
                <a:cs typeface="Calibri"/>
              </a:rPr>
              <a:t>Resultados</a:t>
            </a:r>
            <a:r>
              <a:rPr lang="en-US" b="1" dirty="0">
                <a:solidFill>
                  <a:schemeClr val="bg1"/>
                </a:solidFill>
                <a:latin typeface="Calibri"/>
                <a:ea typeface="Calibri"/>
                <a:cs typeface="Calibri"/>
              </a:rPr>
              <a:t> </a:t>
            </a:r>
            <a:r>
              <a:rPr lang="en-US" b="1" dirty="0" err="1">
                <a:solidFill>
                  <a:schemeClr val="bg1"/>
                </a:solidFill>
                <a:latin typeface="Calibri"/>
                <a:ea typeface="Calibri"/>
                <a:cs typeface="Calibri"/>
              </a:rPr>
              <a:t>Detalhados</a:t>
            </a:r>
            <a:r>
              <a:rPr lang="en-US" b="1" dirty="0">
                <a:solidFill>
                  <a:schemeClr val="bg1"/>
                </a:solidFill>
                <a:latin typeface="Calibri"/>
                <a:ea typeface="Calibri"/>
                <a:cs typeface="Calibri"/>
              </a:rPr>
              <a:t> </a:t>
            </a:r>
            <a:r>
              <a:rPr lang="en-US" dirty="0">
                <a:solidFill>
                  <a:schemeClr val="bg1"/>
                </a:solidFill>
                <a:latin typeface="Calibri"/>
                <a:ea typeface="Calibri"/>
                <a:cs typeface="Calibri"/>
              </a:rPr>
              <a:t>para </a:t>
            </a:r>
            <a:r>
              <a:rPr lang="en-US" dirty="0" err="1">
                <a:solidFill>
                  <a:schemeClr val="bg1"/>
                </a:solidFill>
                <a:latin typeface="Calibri"/>
                <a:ea typeface="Calibri"/>
                <a:cs typeface="Calibri"/>
              </a:rPr>
              <a:t>ver</a:t>
            </a:r>
            <a:r>
              <a:rPr lang="en-US" dirty="0">
                <a:solidFill>
                  <a:schemeClr val="bg1"/>
                </a:solidFill>
                <a:latin typeface="Calibri"/>
                <a:ea typeface="Calibri"/>
                <a:cs typeface="Calibri"/>
              </a:rPr>
              <a:t> as </a:t>
            </a:r>
            <a:r>
              <a:rPr lang="en-US" dirty="0" err="1">
                <a:solidFill>
                  <a:schemeClr val="bg1"/>
                </a:solidFill>
                <a:latin typeface="Calibri"/>
                <a:ea typeface="Calibri"/>
                <a:cs typeface="Calibri"/>
              </a:rPr>
              <a:t>abreviações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que</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podem</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aparecer</a:t>
            </a:r>
            <a:r>
              <a:rPr lang="en-US" dirty="0">
                <a:solidFill>
                  <a:schemeClr val="bg1"/>
                </a:solidFill>
                <a:latin typeface="Calibri"/>
                <a:ea typeface="Calibri"/>
                <a:cs typeface="Calibri"/>
              </a:rPr>
              <a:t> no </a:t>
            </a:r>
            <a:r>
              <a:rPr lang="en-US" dirty="0" err="1">
                <a:solidFill>
                  <a:schemeClr val="bg1"/>
                </a:solidFill>
                <a:latin typeface="Calibri"/>
                <a:ea typeface="Calibri"/>
                <a:cs typeface="Calibri"/>
              </a:rPr>
              <a:t>relatório</a:t>
            </a:r>
            <a:r>
              <a:rPr lang="en-US" dirty="0">
                <a:solidFill>
                  <a:schemeClr val="bg1"/>
                </a:solidFill>
                <a:latin typeface="Calibri"/>
                <a:ea typeface="Calibri"/>
                <a:cs typeface="Calibri"/>
              </a:rPr>
              <a:t> do </a:t>
            </a:r>
            <a:r>
              <a:rPr lang="en-US" dirty="0" err="1">
                <a:solidFill>
                  <a:schemeClr val="bg1"/>
                </a:solidFill>
                <a:latin typeface="Calibri"/>
                <a:ea typeface="Calibri"/>
                <a:cs typeface="Calibri"/>
              </a:rPr>
              <a:t>seu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filho</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a:r>
              <a:rPr lang="en-US" sz="6600" dirty="0">
                <a:solidFill>
                  <a:srgbClr val="1A4685"/>
                </a:solidFill>
                <a:latin typeface="Calibri"/>
                <a:ea typeface="Calibri"/>
                <a:cs typeface="Calibri"/>
              </a:rPr>
              <a:t>Ver </a:t>
            </a:r>
            <a:r>
              <a:rPr lang="en-US" sz="6600" dirty="0" err="1">
                <a:solidFill>
                  <a:srgbClr val="1A4685"/>
                </a:solidFill>
                <a:latin typeface="Calibri"/>
                <a:ea typeface="Calibri"/>
                <a:cs typeface="Calibri"/>
              </a:rPr>
              <a:t>resultados</a:t>
            </a:r>
            <a:r>
              <a:rPr lang="en-US" sz="6600" dirty="0">
                <a:solidFill>
                  <a:srgbClr val="1A4685"/>
                </a:solidFill>
                <a:latin typeface="Calibri"/>
                <a:ea typeface="Calibri"/>
                <a:cs typeface="Calibri"/>
              </a:rPr>
              <a:t> do MCAS-Alt</a:t>
            </a:r>
            <a:endParaRPr lang="pt-BR" dirty="0">
              <a:solidFill>
                <a:srgbClr val="1A4685"/>
              </a:solidFill>
              <a:latin typeface="Calibri"/>
              <a:ea typeface="Calibri"/>
              <a:cs typeface="Calibri"/>
            </a:endParaRPr>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rmAutofit fontScale="90000"/>
          </a:bodyPr>
          <a:lstStyle/>
          <a:p>
            <a:r>
              <a:rPr lang="en-US" sz="5300" dirty="0" err="1">
                <a:solidFill>
                  <a:srgbClr val="1A4785"/>
                </a:solidFill>
                <a:latin typeface="Aptos"/>
                <a:ea typeface="Open Sans Light"/>
                <a:cs typeface="Open Sans Light"/>
              </a:rPr>
              <a:t>Começando</a:t>
            </a:r>
            <a:r>
              <a:rPr lang="en-US" sz="5300" dirty="0">
                <a:solidFill>
                  <a:srgbClr val="1A4785"/>
                </a:solidFill>
                <a:latin typeface="Aptos"/>
                <a:ea typeface="Open Sans Light"/>
                <a:cs typeface="Open Sans Light"/>
              </a:rPr>
              <a:t>: </a:t>
            </a:r>
            <a:r>
              <a:rPr lang="en-US" sz="5300" dirty="0" err="1">
                <a:solidFill>
                  <a:srgbClr val="1A4785"/>
                </a:solidFill>
                <a:latin typeface="Aptos"/>
                <a:ea typeface="Open Sans Light"/>
                <a:cs typeface="Open Sans Light"/>
              </a:rPr>
              <a:t>Novos</a:t>
            </a:r>
            <a:r>
              <a:rPr lang="en-US" sz="5300" dirty="0">
                <a:solidFill>
                  <a:srgbClr val="1A4785"/>
                </a:solidFill>
                <a:latin typeface="Aptos"/>
                <a:ea typeface="Open Sans Light"/>
                <a:cs typeface="Open Sans Light"/>
              </a:rPr>
              <a:t> </a:t>
            </a:r>
            <a:r>
              <a:rPr lang="en-US" sz="5300" dirty="0" err="1">
                <a:solidFill>
                  <a:srgbClr val="1A4785"/>
                </a:solidFill>
                <a:latin typeface="Aptos"/>
                <a:ea typeface="Open Sans Light"/>
                <a:cs typeface="Open Sans Light"/>
              </a:rPr>
              <a:t>Usuários</a:t>
            </a:r>
          </a:p>
        </p:txBody>
      </p:sp>
      <p:sp>
        <p:nvSpPr>
          <p:cNvPr id="3" name="TextBox 2">
            <a:extLst>
              <a:ext uri="{FF2B5EF4-FFF2-40B4-BE49-F238E27FC236}">
                <a16:creationId xmlns:a16="http://schemas.microsoft.com/office/drawing/2014/main" id="{6B395BE4-A72D-FB3F-AC20-710F9266AFCE}"/>
              </a:ext>
            </a:extLst>
          </p:cNvPr>
          <p:cNvSpPr txBox="1"/>
          <p:nvPr/>
        </p:nvSpPr>
        <p:spPr>
          <a:xfrm>
            <a:off x="273680" y="5701437"/>
            <a:ext cx="3682674" cy="830997"/>
          </a:xfrm>
          <a:prstGeom prst="rect">
            <a:avLst/>
          </a:prstGeom>
          <a:noFill/>
        </p:spPr>
        <p:txBody>
          <a:bodyPr wrap="square" lIns="91440" tIns="45720" rIns="91440" bIns="45720" rtlCol="0" anchor="t">
            <a:spAutoFit/>
          </a:bodyPr>
          <a:lstStyle/>
          <a:p>
            <a:r>
              <a:rPr lang="en-US" sz="1200" b="1" dirty="0" err="1">
                <a:latin typeface="Aptos"/>
              </a:rPr>
              <a:t>Observação</a:t>
            </a:r>
            <a:r>
              <a:rPr lang="en-US" sz="1200" b="1" dirty="0">
                <a:latin typeface="Aptos"/>
              </a:rPr>
              <a:t>: </a:t>
            </a:r>
            <a:r>
              <a:rPr lang="en-US" sz="1200" dirty="0" err="1">
                <a:latin typeface="Aptos"/>
              </a:rPr>
              <a:t>Os</a:t>
            </a:r>
            <a:r>
              <a:rPr lang="en-US" sz="1200" dirty="0">
                <a:latin typeface="Aptos"/>
              </a:rPr>
              <a:t> slides </a:t>
            </a:r>
            <a:r>
              <a:rPr lang="en-US" sz="1200" dirty="0" err="1">
                <a:latin typeface="Aptos"/>
              </a:rPr>
              <a:t>neste</a:t>
            </a:r>
            <a:r>
              <a:rPr lang="en-US" sz="1200" dirty="0">
                <a:latin typeface="Aptos"/>
              </a:rPr>
              <a:t> </a:t>
            </a:r>
            <a:r>
              <a:rPr lang="en-US" sz="1200" dirty="0" err="1">
                <a:latin typeface="Aptos"/>
              </a:rPr>
              <a:t>guia</a:t>
            </a:r>
            <a:r>
              <a:rPr lang="en-US" sz="1200" dirty="0">
                <a:latin typeface="Aptos"/>
              </a:rPr>
              <a:t> </a:t>
            </a:r>
            <a:r>
              <a:rPr lang="en-US" sz="1200" dirty="0" err="1">
                <a:latin typeface="Aptos"/>
              </a:rPr>
              <a:t>foram</a:t>
            </a:r>
            <a:r>
              <a:rPr lang="en-US" sz="1200" dirty="0">
                <a:latin typeface="Aptos"/>
              </a:rPr>
              <a:t> </a:t>
            </a:r>
            <a:r>
              <a:rPr lang="en-US" sz="1200" dirty="0" err="1">
                <a:latin typeface="Aptos"/>
              </a:rPr>
              <a:t>traduzidos</a:t>
            </a:r>
            <a:r>
              <a:rPr lang="en-US" sz="1200" dirty="0">
                <a:latin typeface="Aptos"/>
              </a:rPr>
              <a:t> para </a:t>
            </a:r>
            <a:r>
              <a:rPr lang="en-US" sz="1200" dirty="0" err="1">
                <a:latin typeface="Aptos"/>
              </a:rPr>
              <a:t>sua</a:t>
            </a:r>
            <a:r>
              <a:rPr lang="en-US" sz="1200" dirty="0">
                <a:latin typeface="Aptos"/>
              </a:rPr>
              <a:t> </a:t>
            </a:r>
            <a:r>
              <a:rPr lang="en-US" sz="1200" dirty="0" err="1">
                <a:latin typeface="Aptos"/>
              </a:rPr>
              <a:t>referência</a:t>
            </a:r>
            <a:r>
              <a:rPr lang="en-US" sz="1200" dirty="0">
                <a:latin typeface="Aptos"/>
              </a:rPr>
              <a:t>. O Portal da Família MCAS </a:t>
            </a:r>
            <a:r>
              <a:rPr lang="en-US" sz="1200" dirty="0" err="1">
                <a:latin typeface="Aptos"/>
              </a:rPr>
              <a:t>estará</a:t>
            </a:r>
            <a:r>
              <a:rPr lang="en-US" sz="1200" dirty="0">
                <a:latin typeface="Aptos"/>
              </a:rPr>
              <a:t> </a:t>
            </a:r>
            <a:r>
              <a:rPr lang="en-US" sz="1200" dirty="0" err="1">
                <a:latin typeface="Aptos"/>
              </a:rPr>
              <a:t>disponível</a:t>
            </a:r>
            <a:r>
              <a:rPr lang="en-US" sz="1200" dirty="0">
                <a:latin typeface="Aptos"/>
              </a:rPr>
              <a:t> </a:t>
            </a:r>
            <a:r>
              <a:rPr lang="en-US" sz="1200" dirty="0" err="1">
                <a:latin typeface="Aptos"/>
              </a:rPr>
              <a:t>apenas</a:t>
            </a:r>
            <a:r>
              <a:rPr lang="en-US" sz="1200" dirty="0">
                <a:latin typeface="Aptos"/>
              </a:rPr>
              <a:t> </a:t>
            </a:r>
            <a:r>
              <a:rPr lang="en-US" sz="1200" dirty="0" err="1">
                <a:latin typeface="Aptos"/>
              </a:rPr>
              <a:t>em</a:t>
            </a:r>
            <a:r>
              <a:rPr lang="en-US" sz="1200" dirty="0">
                <a:latin typeface="Aptos"/>
              </a:rPr>
              <a:t> </a:t>
            </a:r>
            <a:r>
              <a:rPr lang="en-US" sz="1200" dirty="0" err="1">
                <a:latin typeface="Aptos"/>
              </a:rPr>
              <a:t>inglês</a:t>
            </a:r>
            <a:r>
              <a:rPr lang="en-US" sz="1200" dirty="0">
                <a:latin typeface="Aptos"/>
              </a:rPr>
              <a:t> </a:t>
            </a:r>
            <a:r>
              <a:rPr lang="en-US" sz="1200" dirty="0" err="1">
                <a:latin typeface="Aptos"/>
              </a:rPr>
              <a:t>ou</a:t>
            </a:r>
            <a:r>
              <a:rPr lang="en-US" sz="1200" dirty="0">
                <a:latin typeface="Aptos"/>
              </a:rPr>
              <a:t> </a:t>
            </a:r>
            <a:r>
              <a:rPr lang="en-US" sz="1200" dirty="0" err="1">
                <a:latin typeface="Aptos"/>
              </a:rPr>
              <a:t>espanhol</a:t>
            </a:r>
            <a:r>
              <a:rPr lang="en-US" sz="1200" dirty="0">
                <a:latin typeface="Aptos"/>
              </a:rPr>
              <a:t>.</a:t>
            </a:r>
            <a:endParaRPr lang="pt-BR" dirty="0">
              <a:latin typeface="Aptos"/>
            </a:endParaRPr>
          </a:p>
          <a:p>
            <a:endParaRPr lang="en-US" sz="1200" dirty="0">
              <a:latin typeface="Aptos" panose="020B0004020202020204" pitchFamily="34" charset="0"/>
            </a:endParaRPr>
          </a:p>
        </p:txBody>
      </p:sp>
      <p:pic>
        <p:nvPicPr>
          <p:cNvPr id="10" name="Picture 9" descr="Uma captura de tela da página inicial do Portal da Família do MCAS, onde usuários que acessam pela primeira vez podem se cadastrar e fazer login no portal utilizando o código de matrícula e a data de nascimento do aluno.">
            <a:extLst>
              <a:ext uri="{FF2B5EF4-FFF2-40B4-BE49-F238E27FC236}">
                <a16:creationId xmlns:a16="http://schemas.microsoft.com/office/drawing/2014/main" id="{BC3AB0F2-F415-F7D1-CE29-EE915C4CF9BF}"/>
              </a:ext>
            </a:extLst>
          </p:cNvPr>
          <p:cNvPicPr>
            <a:picLocks noChangeAspect="1"/>
          </p:cNvPicPr>
          <p:nvPr/>
        </p:nvPicPr>
        <p:blipFill>
          <a:blip r:embed="rId3"/>
          <a:srcRect l="406" t="-1880" r="-305" b="1880"/>
          <a:stretch>
            <a:fillRect/>
          </a:stretch>
        </p:blipFill>
        <p:spPr>
          <a:xfrm>
            <a:off x="4491889" y="753010"/>
            <a:ext cx="7135647" cy="5792038"/>
          </a:xfrm>
          <a:prstGeom prst="rect">
            <a:avLst/>
          </a:prstGeom>
        </p:spPr>
      </p:pic>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A88DB2E3-8B64-BB47-DD13-D3FA2AEBBFB4}"/>
              </a:ext>
            </a:extLst>
          </p:cNvPr>
          <p:cNvSpPr txBox="1"/>
          <p:nvPr/>
        </p:nvSpPr>
        <p:spPr>
          <a:xfrm>
            <a:off x="6405555" y="1122083"/>
            <a:ext cx="2151322" cy="461665"/>
          </a:xfrm>
          <a:prstGeom prst="rect">
            <a:avLst/>
          </a:prstGeom>
          <a:noFill/>
          <a:ln>
            <a:noFill/>
          </a:ln>
        </p:spPr>
        <p:txBody>
          <a:bodyPr wrap="square" lIns="91440" tIns="45720" rIns="91440" bIns="45720" rtlCol="0" anchor="t">
            <a:spAutoFit/>
          </a:bodyPr>
          <a:lstStyle/>
          <a:p>
            <a:r>
              <a:rPr lang="es-AR" sz="1200" dirty="0">
                <a:ea typeface="+mn-lt"/>
                <a:cs typeface="+mn-lt"/>
              </a:rPr>
              <a:t>Departamento de </a:t>
            </a:r>
            <a:r>
              <a:rPr lang="es-AR" sz="1200" dirty="0" err="1">
                <a:ea typeface="+mn-lt"/>
                <a:cs typeface="+mn-lt"/>
              </a:rPr>
              <a:t>Educação</a:t>
            </a:r>
            <a:r>
              <a:rPr lang="es-AR" sz="1200" dirty="0">
                <a:ea typeface="+mn-lt"/>
                <a:cs typeface="+mn-lt"/>
              </a:rPr>
              <a:t> de </a:t>
            </a:r>
            <a:r>
              <a:rPr lang="es-AR" sz="1200" dirty="0" err="1">
                <a:ea typeface="+mn-lt"/>
                <a:cs typeface="+mn-lt"/>
              </a:rPr>
              <a:t>Ensino</a:t>
            </a:r>
            <a:r>
              <a:rPr lang="es-AR" sz="1200" dirty="0">
                <a:ea typeface="+mn-lt"/>
                <a:cs typeface="+mn-lt"/>
              </a:rPr>
              <a:t> Fundamental e </a:t>
            </a:r>
            <a:r>
              <a:rPr lang="es-AR" sz="1200" dirty="0" err="1">
                <a:ea typeface="+mn-lt"/>
                <a:cs typeface="+mn-lt"/>
              </a:rPr>
              <a:t>Médio</a:t>
            </a:r>
            <a:endParaRPr lang="pt-BR" dirty="0" err="1"/>
          </a:p>
        </p:txBody>
      </p:sp>
      <p:sp>
        <p:nvSpPr>
          <p:cNvPr id="12" name="TextBox 11">
            <a:extLst>
              <a:ext uri="{FF2B5EF4-FFF2-40B4-BE49-F238E27FC236}">
                <a16:creationId xmlns:a16="http://schemas.microsoft.com/office/drawing/2014/main" id="{B3A7440F-63C4-F8EA-E975-49AE8EBC9A0D}"/>
              </a:ext>
            </a:extLst>
          </p:cNvPr>
          <p:cNvSpPr txBox="1"/>
          <p:nvPr/>
        </p:nvSpPr>
        <p:spPr>
          <a:xfrm>
            <a:off x="9146176" y="1093054"/>
            <a:ext cx="2379074" cy="461665"/>
          </a:xfrm>
          <a:prstGeom prst="rect">
            <a:avLst/>
          </a:prstGeom>
          <a:solidFill>
            <a:srgbClr val="FFFFFF"/>
          </a:solidFill>
          <a:ln>
            <a:noFill/>
          </a:ln>
        </p:spPr>
        <p:txBody>
          <a:bodyPr wrap="square" lIns="91440" tIns="45720" rIns="91440" bIns="45720" rtlCol="0" anchor="t">
            <a:spAutoFit/>
          </a:bodyPr>
          <a:lstStyle/>
          <a:p>
            <a:r>
              <a:rPr lang="en-US" sz="1200" b="1" i="1" dirty="0" err="1">
                <a:solidFill>
                  <a:srgbClr val="224781"/>
                </a:solidFill>
                <a:ea typeface="+mn-lt"/>
                <a:cs typeface="+mn-lt"/>
              </a:rPr>
              <a:t>Faça</a:t>
            </a:r>
            <a:r>
              <a:rPr lang="en-US" sz="1200" b="1" i="1" dirty="0">
                <a:solidFill>
                  <a:srgbClr val="224781"/>
                </a:solidFill>
                <a:ea typeface="+mn-lt"/>
                <a:cs typeface="+mn-lt"/>
              </a:rPr>
              <a:t> login para </a:t>
            </a:r>
            <a:r>
              <a:rPr lang="en-US" sz="1200" b="1" i="1" dirty="0" err="1">
                <a:solidFill>
                  <a:srgbClr val="224781"/>
                </a:solidFill>
                <a:ea typeface="+mn-lt"/>
                <a:cs typeface="+mn-lt"/>
              </a:rPr>
              <a:t>ver</a:t>
            </a:r>
            <a:r>
              <a:rPr lang="en-US" sz="1200" b="1" i="1" dirty="0">
                <a:solidFill>
                  <a:srgbClr val="224781"/>
                </a:solidFill>
                <a:ea typeface="+mn-lt"/>
                <a:cs typeface="+mn-lt"/>
              </a:rPr>
              <a:t> </a:t>
            </a:r>
            <a:r>
              <a:rPr lang="en-US" sz="1200" b="1" i="1" dirty="0" err="1">
                <a:solidFill>
                  <a:srgbClr val="224781"/>
                </a:solidFill>
                <a:ea typeface="+mn-lt"/>
                <a:cs typeface="+mn-lt"/>
              </a:rPr>
              <a:t>os</a:t>
            </a:r>
            <a:r>
              <a:rPr lang="en-US" sz="1200" b="1" i="1" dirty="0">
                <a:solidFill>
                  <a:srgbClr val="224781"/>
                </a:solidFill>
                <a:ea typeface="+mn-lt"/>
                <a:cs typeface="+mn-lt"/>
              </a:rPr>
              <a:t> </a:t>
            </a:r>
            <a:r>
              <a:rPr lang="en-US" sz="1200" b="1" i="1" dirty="0" err="1">
                <a:solidFill>
                  <a:srgbClr val="224781"/>
                </a:solidFill>
                <a:ea typeface="+mn-lt"/>
                <a:cs typeface="+mn-lt"/>
              </a:rPr>
              <a:t>resultados</a:t>
            </a:r>
            <a:r>
              <a:rPr lang="en-US" sz="1200" b="1" i="1" dirty="0">
                <a:solidFill>
                  <a:srgbClr val="224781"/>
                </a:solidFill>
                <a:ea typeface="+mn-lt"/>
                <a:cs typeface="+mn-lt"/>
              </a:rPr>
              <a:t> do </a:t>
            </a:r>
            <a:r>
              <a:rPr lang="en-US" sz="1200" b="1" i="1" dirty="0" err="1">
                <a:solidFill>
                  <a:srgbClr val="224781"/>
                </a:solidFill>
                <a:ea typeface="+mn-lt"/>
                <a:cs typeface="+mn-lt"/>
              </a:rPr>
              <a:t>seu</a:t>
            </a:r>
            <a:r>
              <a:rPr lang="en-US" sz="1200" b="1" i="1" dirty="0">
                <a:solidFill>
                  <a:srgbClr val="224781"/>
                </a:solidFill>
                <a:ea typeface="+mn-lt"/>
                <a:cs typeface="+mn-lt"/>
              </a:rPr>
              <a:t> </a:t>
            </a:r>
            <a:r>
              <a:rPr lang="en-US" sz="1200" b="1" i="1" dirty="0" err="1">
                <a:solidFill>
                  <a:srgbClr val="224781"/>
                </a:solidFill>
                <a:ea typeface="+mn-lt"/>
                <a:cs typeface="+mn-lt"/>
              </a:rPr>
              <a:t>aluno</a:t>
            </a:r>
            <a:r>
              <a:rPr lang="en-US" sz="1200" b="1" i="1" dirty="0">
                <a:solidFill>
                  <a:srgbClr val="224781"/>
                </a:solidFill>
                <a:ea typeface="+mn-lt"/>
                <a:cs typeface="+mn-lt"/>
              </a:rPr>
              <a:t> no MCAS.</a:t>
            </a:r>
            <a:r>
              <a:rPr lang="en-US" sz="1200" b="1" i="1" dirty="0">
                <a:solidFill>
                  <a:srgbClr val="224781"/>
                </a:solidFill>
                <a:latin typeface="Arial"/>
                <a:cs typeface="Arial"/>
              </a:rPr>
              <a:t> </a:t>
            </a:r>
            <a:endParaRPr lang="es-AR" sz="1200" b="1" i="1" dirty="0">
              <a:solidFill>
                <a:srgbClr val="22478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7">
            <a:extLst>
              <a:ext uri="{FF2B5EF4-FFF2-40B4-BE49-F238E27FC236}">
                <a16:creationId xmlns:a16="http://schemas.microsoft.com/office/drawing/2014/main" id="{64BB2C83-2102-3F08-121D-4D0285B06D23}"/>
              </a:ext>
            </a:extLst>
          </p:cNvPr>
          <p:cNvSpPr txBox="1"/>
          <p:nvPr/>
        </p:nvSpPr>
        <p:spPr>
          <a:xfrm>
            <a:off x="4609696" y="1998250"/>
            <a:ext cx="2363729" cy="338554"/>
          </a:xfrm>
          <a:prstGeom prst="rect">
            <a:avLst/>
          </a:prstGeom>
          <a:noFill/>
          <a:ln>
            <a:noFill/>
          </a:ln>
        </p:spPr>
        <p:txBody>
          <a:bodyPr wrap="square" lIns="91440" tIns="45720" rIns="91440" bIns="45720" rtlCol="0" anchor="t">
            <a:spAutoFit/>
          </a:bodyPr>
          <a:lstStyle/>
          <a:p>
            <a:r>
              <a:rPr lang="en-US" sz="1600" dirty="0" err="1">
                <a:solidFill>
                  <a:schemeClr val="bg2">
                    <a:lumMod val="25000"/>
                  </a:schemeClr>
                </a:solidFill>
                <a:latin typeface="Arial"/>
                <a:cs typeface="Arial"/>
              </a:rPr>
              <a:t>Novos</a:t>
            </a:r>
            <a:r>
              <a:rPr lang="en-US" sz="1600" dirty="0">
                <a:solidFill>
                  <a:schemeClr val="bg2">
                    <a:lumMod val="25000"/>
                  </a:schemeClr>
                </a:solidFill>
                <a:latin typeface="Arial"/>
                <a:cs typeface="Arial"/>
              </a:rPr>
              <a:t> </a:t>
            </a:r>
            <a:r>
              <a:rPr lang="en-US" sz="1600" dirty="0" err="1">
                <a:solidFill>
                  <a:schemeClr val="bg2">
                    <a:lumMod val="25000"/>
                  </a:schemeClr>
                </a:solidFill>
                <a:latin typeface="Arial"/>
                <a:cs typeface="Arial"/>
              </a:rPr>
              <a:t>Usuários</a:t>
            </a:r>
            <a:r>
              <a:rPr lang="en-US" sz="1600" dirty="0">
                <a:solidFill>
                  <a:schemeClr val="bg2">
                    <a:lumMod val="25000"/>
                  </a:schemeClr>
                </a:solidFill>
                <a:latin typeface="Arial"/>
                <a:cs typeface="Arial"/>
              </a:rPr>
              <a:t> </a:t>
            </a:r>
          </a:p>
        </p:txBody>
      </p:sp>
      <p:sp>
        <p:nvSpPr>
          <p:cNvPr id="2" name="TextBox 1">
            <a:extLst>
              <a:ext uri="{FF2B5EF4-FFF2-40B4-BE49-F238E27FC236}">
                <a16:creationId xmlns:a16="http://schemas.microsoft.com/office/drawing/2014/main" id="{DADD44E4-7AA0-AC67-DAE7-948F1A08F4B1}"/>
              </a:ext>
            </a:extLst>
          </p:cNvPr>
          <p:cNvSpPr txBox="1"/>
          <p:nvPr/>
        </p:nvSpPr>
        <p:spPr>
          <a:xfrm>
            <a:off x="4640095" y="2665381"/>
            <a:ext cx="3229583" cy="430887"/>
          </a:xfrm>
          <a:prstGeom prst="rect">
            <a:avLst/>
          </a:prstGeom>
          <a:solidFill>
            <a:srgbClr val="F9F9F9"/>
          </a:solidFill>
          <a:ln>
            <a:solidFill>
              <a:srgbClr val="F9F9F9"/>
            </a:solidFill>
          </a:ln>
        </p:spPr>
        <p:txBody>
          <a:bodyPr wrap="square" lIns="91440" tIns="45720" rIns="91440" bIns="45720" rtlCol="0" anchor="t">
            <a:spAutoFit/>
          </a:bodyPr>
          <a:lstStyle/>
          <a:p>
            <a:r>
              <a:rPr lang="en-US" sz="1100" dirty="0" err="1">
                <a:solidFill>
                  <a:schemeClr val="bg2">
                    <a:lumMod val="25000"/>
                  </a:schemeClr>
                </a:solidFill>
                <a:ea typeface="+mn-lt"/>
                <a:cs typeface="+mn-lt"/>
              </a:rPr>
              <a:t>Insira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código</a:t>
            </a:r>
            <a:r>
              <a:rPr lang="en-US" sz="1100" dirty="0">
                <a:solidFill>
                  <a:schemeClr val="bg2">
                    <a:lumMod val="25000"/>
                  </a:schemeClr>
                </a:solidFill>
                <a:ea typeface="+mn-lt"/>
                <a:cs typeface="+mn-lt"/>
              </a:rPr>
              <a:t> de </a:t>
            </a:r>
            <a:r>
              <a:rPr lang="en-US" sz="1100" dirty="0" err="1">
                <a:solidFill>
                  <a:schemeClr val="bg2">
                    <a:lumMod val="25000"/>
                  </a:schemeClr>
                </a:solidFill>
                <a:ea typeface="+mn-lt"/>
                <a:cs typeface="+mn-lt"/>
              </a:rPr>
              <a:t>matrícula</a:t>
            </a:r>
            <a:r>
              <a:rPr lang="en-US" sz="1100" dirty="0">
                <a:solidFill>
                  <a:schemeClr val="bg2">
                    <a:lumMod val="25000"/>
                  </a:schemeClr>
                </a:solidFill>
                <a:ea typeface="+mn-lt"/>
                <a:cs typeface="+mn-lt"/>
              </a:rPr>
              <a:t> de </a:t>
            </a:r>
            <a:r>
              <a:rPr lang="en-US" sz="1100" dirty="0" err="1">
                <a:solidFill>
                  <a:schemeClr val="bg2">
                    <a:lumMod val="25000"/>
                  </a:schemeClr>
                </a:solidFill>
                <a:ea typeface="+mn-lt"/>
                <a:cs typeface="+mn-lt"/>
              </a:rPr>
              <a:t>estudante</a:t>
            </a:r>
            <a:r>
              <a:rPr lang="en-US" sz="1100" dirty="0">
                <a:solidFill>
                  <a:schemeClr val="bg2">
                    <a:lumMod val="25000"/>
                  </a:schemeClr>
                </a:solidFill>
                <a:ea typeface="+mn-lt"/>
                <a:cs typeface="+mn-lt"/>
              </a:rPr>
              <a:t> e </a:t>
            </a:r>
            <a:r>
              <a:rPr lang="en-US" sz="1100" dirty="0" err="1">
                <a:solidFill>
                  <a:schemeClr val="bg2">
                    <a:lumMod val="25000"/>
                  </a:schemeClr>
                </a:solidFill>
                <a:ea typeface="+mn-lt"/>
                <a:cs typeface="+mn-lt"/>
              </a:rPr>
              <a:t>sua</a:t>
            </a:r>
            <a:r>
              <a:rPr lang="en-US" sz="1100" dirty="0">
                <a:solidFill>
                  <a:schemeClr val="bg2">
                    <a:lumMod val="25000"/>
                  </a:schemeClr>
                </a:solidFill>
                <a:ea typeface="+mn-lt"/>
                <a:cs typeface="+mn-lt"/>
              </a:rPr>
              <a:t> data de </a:t>
            </a:r>
            <a:r>
              <a:rPr lang="en-US" sz="1100" dirty="0" err="1">
                <a:solidFill>
                  <a:schemeClr val="bg2">
                    <a:lumMod val="25000"/>
                  </a:schemeClr>
                </a:solidFill>
                <a:ea typeface="+mn-lt"/>
                <a:cs typeface="+mn-lt"/>
              </a:rPr>
              <a:t>nascimento</a:t>
            </a:r>
            <a:r>
              <a:rPr lang="en-US" sz="1100" dirty="0">
                <a:solidFill>
                  <a:schemeClr val="bg2">
                    <a:lumMod val="25000"/>
                  </a:schemeClr>
                </a:solidFill>
                <a:ea typeface="+mn-lt"/>
                <a:cs typeface="+mn-lt"/>
              </a:rPr>
              <a:t>.</a:t>
            </a:r>
            <a:endParaRPr lang="pt-BR" dirty="0">
              <a:solidFill>
                <a:schemeClr val="bg2">
                  <a:lumMod val="25000"/>
                </a:schemeClr>
              </a:solidFill>
              <a:ea typeface="+mn-lt"/>
              <a:cs typeface="+mn-lt"/>
            </a:endParaRPr>
          </a:p>
        </p:txBody>
      </p:sp>
      <p:sp>
        <p:nvSpPr>
          <p:cNvPr id="19" name="TextBox 18">
            <a:extLst>
              <a:ext uri="{FF2B5EF4-FFF2-40B4-BE49-F238E27FC236}">
                <a16:creationId xmlns:a16="http://schemas.microsoft.com/office/drawing/2014/main" id="{ECC964DB-B10F-F51A-9B91-A355B74A8700}"/>
              </a:ext>
            </a:extLst>
          </p:cNvPr>
          <p:cNvSpPr txBox="1"/>
          <p:nvPr/>
        </p:nvSpPr>
        <p:spPr>
          <a:xfrm>
            <a:off x="4643723" y="3309279"/>
            <a:ext cx="2373936" cy="261610"/>
          </a:xfrm>
          <a:prstGeom prst="rect">
            <a:avLst/>
          </a:prstGeom>
          <a:solidFill>
            <a:srgbClr val="F9F9F9"/>
          </a:solidFill>
          <a:ln>
            <a:solidFill>
              <a:srgbClr val="F9F9F9"/>
            </a:solidFill>
          </a:ln>
        </p:spPr>
        <p:txBody>
          <a:bodyPr wrap="square" lIns="91440" tIns="45720" rIns="91440" bIns="45720" rtlCol="0" anchor="t">
            <a:spAutoFit/>
          </a:bodyPr>
          <a:lstStyle/>
          <a:p>
            <a:r>
              <a:rPr lang="en-US" sz="1100" b="1" dirty="0" err="1">
                <a:solidFill>
                  <a:schemeClr val="bg2">
                    <a:lumMod val="25000"/>
                  </a:schemeClr>
                </a:solidFill>
                <a:latin typeface="Arial"/>
                <a:cs typeface="Arial"/>
              </a:rPr>
              <a:t>Número</a:t>
            </a:r>
            <a:r>
              <a:rPr lang="en-US" sz="1100" b="1" dirty="0">
                <a:solidFill>
                  <a:schemeClr val="bg2">
                    <a:lumMod val="25000"/>
                  </a:schemeClr>
                </a:solidFill>
                <a:latin typeface="Arial"/>
                <a:cs typeface="Arial"/>
              </a:rPr>
              <a:t> de </a:t>
            </a:r>
            <a:r>
              <a:rPr lang="en-US" sz="1100" b="1" dirty="0" err="1">
                <a:solidFill>
                  <a:schemeClr val="bg2">
                    <a:lumMod val="25000"/>
                  </a:schemeClr>
                </a:solidFill>
                <a:latin typeface="Arial"/>
                <a:cs typeface="Arial"/>
              </a:rPr>
              <a:t>Matrícula</a:t>
            </a:r>
            <a:endParaRPr lang="en-US" sz="1100" b="1" dirty="0" err="1">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423645" cy="276999"/>
          </a:xfrm>
          <a:prstGeom prst="rect">
            <a:avLst/>
          </a:prstGeom>
          <a:solidFill>
            <a:srgbClr val="FFFFFF"/>
          </a:solidFill>
          <a:ln>
            <a:solidFill>
              <a:srgbClr val="F9F9F9"/>
            </a:solidFill>
          </a:ln>
        </p:spPr>
        <p:txBody>
          <a:bodyPr wrap="square" lIns="91440" tIns="45720" rIns="91440" bIns="45720" rtlCol="0" anchor="t">
            <a:spAutoFit/>
          </a:bodyPr>
          <a:lstStyle/>
          <a:p>
            <a:r>
              <a:rPr lang="en-US" sz="1200" dirty="0">
                <a:solidFill>
                  <a:schemeClr val="bg2">
                    <a:lumMod val="25000"/>
                  </a:schemeClr>
                </a:solidFill>
                <a:ea typeface="+mn-lt"/>
                <a:cs typeface="+mn-lt"/>
              </a:rPr>
              <a:t>Código de </a:t>
            </a:r>
            <a:r>
              <a:rPr lang="en-US" sz="1200" dirty="0" err="1">
                <a:solidFill>
                  <a:schemeClr val="bg2">
                    <a:lumMod val="25000"/>
                  </a:schemeClr>
                </a:solidFill>
                <a:ea typeface="+mn-lt"/>
                <a:cs typeface="+mn-lt"/>
              </a:rPr>
              <a:t>registro</a:t>
            </a:r>
            <a:r>
              <a:rPr lang="en-US" sz="1200" dirty="0">
                <a:solidFill>
                  <a:schemeClr val="bg2">
                    <a:lumMod val="25000"/>
                  </a:schemeClr>
                </a:solidFill>
                <a:ea typeface="+mn-lt"/>
                <a:cs typeface="+mn-lt"/>
              </a:rPr>
              <a:t> de 12 </a:t>
            </a:r>
            <a:r>
              <a:rPr lang="en-US" sz="1200" dirty="0" err="1">
                <a:solidFill>
                  <a:schemeClr val="bg2">
                    <a:lumMod val="25000"/>
                  </a:schemeClr>
                </a:solidFill>
                <a:ea typeface="+mn-lt"/>
                <a:cs typeface="+mn-lt"/>
              </a:rPr>
              <a:t>caracteres</a:t>
            </a:r>
            <a:endParaRPr lang="en-US" sz="1200">
              <a:solidFill>
                <a:schemeClr val="bg2">
                  <a:lumMod val="25000"/>
                </a:schemeClr>
              </a:solidFill>
              <a:latin typeface="Arial"/>
              <a:cs typeface="Arial"/>
            </a:endParaRPr>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135203"/>
            <a:ext cx="3194163" cy="1841346"/>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dirty="0">
              <a:latin typeface="Calibri"/>
              <a:ea typeface="Calibri"/>
              <a:cs typeface="Calibri"/>
            </a:endParaRPr>
          </a:p>
          <a:p>
            <a:pPr algn="ctr"/>
            <a:r>
              <a:rPr lang="en-US" dirty="0" err="1">
                <a:latin typeface="Calibri"/>
                <a:ea typeface="Calibri"/>
                <a:cs typeface="Calibri"/>
              </a:rPr>
              <a:t>Insira</a:t>
            </a:r>
            <a:r>
              <a:rPr lang="en-US" sz="1600" dirty="0">
                <a:latin typeface="Calibri"/>
                <a:ea typeface="Calibri"/>
                <a:cs typeface="Calibri"/>
              </a:rPr>
              <a:t> </a:t>
            </a:r>
            <a:r>
              <a:rPr lang="en-US" sz="1600" b="1" dirty="0">
                <a:latin typeface="Calibri"/>
                <a:ea typeface="Calibri"/>
                <a:cs typeface="Calibri"/>
              </a:rPr>
              <a:t>o Registration Code (</a:t>
            </a:r>
            <a:r>
              <a:rPr lang="en-US" sz="1600" b="1" dirty="0" err="1">
                <a:latin typeface="Calibri"/>
                <a:ea typeface="Calibri"/>
                <a:cs typeface="Calibri"/>
              </a:rPr>
              <a:t>número</a:t>
            </a:r>
            <a:r>
              <a:rPr lang="en-US" sz="1600" b="1" dirty="0">
                <a:latin typeface="Calibri"/>
                <a:ea typeface="Calibri"/>
                <a:cs typeface="Calibri"/>
              </a:rPr>
              <a:t> de </a:t>
            </a:r>
            <a:r>
              <a:rPr lang="en-US" sz="1600" b="1" dirty="0" err="1">
                <a:latin typeface="Calibri"/>
                <a:ea typeface="Calibri"/>
                <a:cs typeface="Calibri"/>
              </a:rPr>
              <a:t>matrícula</a:t>
            </a:r>
            <a:r>
              <a:rPr lang="en-US" sz="1600" b="1" dirty="0">
                <a:latin typeface="Calibri"/>
                <a:ea typeface="Calibri"/>
                <a:cs typeface="Calibri"/>
              </a:rPr>
              <a:t>) </a:t>
            </a:r>
            <a:r>
              <a:rPr lang="en-US" sz="1600" dirty="0">
                <a:latin typeface="Calibri"/>
                <a:ea typeface="Calibri"/>
                <a:cs typeface="Calibri"/>
              </a:rPr>
              <a:t>do </a:t>
            </a:r>
            <a:r>
              <a:rPr lang="en-US" sz="1600" dirty="0" err="1">
                <a:latin typeface="Calibri"/>
                <a:ea typeface="Calibri"/>
                <a:cs typeface="Calibri"/>
              </a:rPr>
              <a:t>seu</a:t>
            </a:r>
            <a:r>
              <a:rPr lang="en-US" sz="1600" dirty="0">
                <a:latin typeface="Calibri"/>
                <a:ea typeface="Calibri"/>
                <a:cs typeface="Calibri"/>
              </a:rPr>
              <a:t> </a:t>
            </a:r>
            <a:r>
              <a:rPr lang="en-US" sz="1600" dirty="0" err="1">
                <a:latin typeface="Calibri"/>
                <a:ea typeface="Calibri"/>
                <a:cs typeface="Calibri"/>
              </a:rPr>
              <a:t>filho</a:t>
            </a:r>
            <a:r>
              <a:rPr lang="en-US" sz="1600" dirty="0">
                <a:latin typeface="Calibri"/>
                <a:ea typeface="Calibri"/>
                <a:cs typeface="Calibri"/>
              </a:rPr>
              <a:t> (</a:t>
            </a:r>
            <a:r>
              <a:rPr lang="en-US" sz="1600" dirty="0" err="1">
                <a:latin typeface="Calibri"/>
                <a:ea typeface="Calibri"/>
                <a:cs typeface="Calibri"/>
              </a:rPr>
              <a:t>indicado</a:t>
            </a:r>
            <a:r>
              <a:rPr lang="en-US" sz="1600" dirty="0">
                <a:latin typeface="Calibri"/>
                <a:ea typeface="Calibri"/>
                <a:cs typeface="Calibri"/>
              </a:rPr>
              <a:t> </a:t>
            </a:r>
            <a:r>
              <a:rPr lang="en-US" sz="1600" dirty="0" err="1">
                <a:latin typeface="Calibri"/>
                <a:ea typeface="Calibri"/>
                <a:cs typeface="Calibri"/>
              </a:rPr>
              <a:t>na</a:t>
            </a:r>
            <a:r>
              <a:rPr lang="en-US" sz="1600" dirty="0">
                <a:latin typeface="Calibri"/>
                <a:ea typeface="Calibri"/>
                <a:cs typeface="Calibri"/>
              </a:rPr>
              <a:t> carta </a:t>
            </a:r>
            <a:r>
              <a:rPr lang="en-US" sz="1600" dirty="0" err="1">
                <a:latin typeface="Calibri"/>
                <a:ea typeface="Calibri"/>
                <a:cs typeface="Calibri"/>
              </a:rPr>
              <a:t>enviada</a:t>
            </a:r>
            <a:r>
              <a:rPr lang="en-US" sz="1600" dirty="0">
                <a:latin typeface="Calibri"/>
                <a:ea typeface="Calibri"/>
                <a:cs typeface="Calibri"/>
              </a:rPr>
              <a:t> pela </a:t>
            </a:r>
            <a:r>
              <a:rPr lang="en-US" sz="1600" dirty="0" err="1">
                <a:latin typeface="Calibri"/>
                <a:ea typeface="Calibri"/>
                <a:cs typeface="Calibri"/>
              </a:rPr>
              <a:t>escola</a:t>
            </a:r>
            <a:r>
              <a:rPr lang="en-US" sz="1600" dirty="0">
                <a:latin typeface="Calibri"/>
                <a:ea typeface="Calibri"/>
                <a:cs typeface="Calibri"/>
              </a:rPr>
              <a:t> da </a:t>
            </a:r>
            <a:r>
              <a:rPr lang="en-US" sz="1600" dirty="0" err="1">
                <a:latin typeface="Calibri"/>
                <a:ea typeface="Calibri"/>
                <a:cs typeface="Calibri"/>
              </a:rPr>
              <a:t>sua</a:t>
            </a:r>
            <a:r>
              <a:rPr lang="en-US" sz="1600" dirty="0">
                <a:latin typeface="Calibri"/>
                <a:ea typeface="Calibri"/>
                <a:cs typeface="Calibri"/>
              </a:rPr>
              <a:t> </a:t>
            </a:r>
            <a:r>
              <a:rPr lang="en-US" sz="1600" dirty="0" err="1">
                <a:latin typeface="Calibri"/>
                <a:ea typeface="Calibri"/>
                <a:cs typeface="Calibri"/>
              </a:rPr>
              <a:t>região</a:t>
            </a:r>
            <a:r>
              <a:rPr lang="en-US" sz="1600" dirty="0">
                <a:latin typeface="Calibri"/>
                <a:ea typeface="Calibri"/>
                <a:cs typeface="Calibri"/>
              </a:rPr>
              <a:t>) e </a:t>
            </a:r>
            <a:r>
              <a:rPr lang="en-US" sz="1600" b="1" dirty="0">
                <a:latin typeface="Calibri"/>
                <a:ea typeface="Calibri"/>
                <a:cs typeface="Calibri"/>
              </a:rPr>
              <a:t>a data de </a:t>
            </a:r>
            <a:r>
              <a:rPr lang="en-US" sz="1600" b="1" dirty="0" err="1">
                <a:latin typeface="Calibri"/>
                <a:ea typeface="Calibri"/>
                <a:cs typeface="Calibri"/>
              </a:rPr>
              <a:t>nascimento</a:t>
            </a:r>
            <a:r>
              <a:rPr lang="en-US" sz="1600" dirty="0">
                <a:latin typeface="Calibri"/>
                <a:ea typeface="Calibri"/>
                <a:cs typeface="Calibri"/>
              </a:rPr>
              <a:t>. Em </a:t>
            </a:r>
            <a:r>
              <a:rPr lang="en-US" sz="1600" dirty="0" err="1">
                <a:latin typeface="Calibri"/>
                <a:ea typeface="Calibri"/>
                <a:cs typeface="Calibri"/>
              </a:rPr>
              <a:t>seguida</a:t>
            </a:r>
            <a:r>
              <a:rPr lang="en-US" sz="1600" dirty="0">
                <a:latin typeface="Calibri"/>
                <a:ea typeface="Calibri"/>
                <a:cs typeface="Calibri"/>
              </a:rPr>
              <a:t>, clique </a:t>
            </a:r>
            <a:r>
              <a:rPr lang="en-US" sz="1600" dirty="0" err="1">
                <a:latin typeface="Calibri"/>
                <a:ea typeface="Calibri"/>
                <a:cs typeface="Calibri"/>
              </a:rPr>
              <a:t>em</a:t>
            </a:r>
            <a:r>
              <a:rPr lang="en-US" sz="1600" dirty="0">
                <a:latin typeface="Calibri"/>
                <a:ea typeface="Calibri"/>
                <a:cs typeface="Calibri"/>
              </a:rPr>
              <a:t> </a:t>
            </a:r>
            <a:r>
              <a:rPr lang="en-US" sz="1600" b="1" dirty="0" err="1">
                <a:latin typeface="Calibri"/>
                <a:ea typeface="Calibri"/>
                <a:cs typeface="Calibri"/>
              </a:rPr>
              <a:t>Ir</a:t>
            </a:r>
            <a:endParaRPr lang="pt-BR" sz="1600" dirty="0">
              <a:ea typeface="Calibri"/>
              <a:cs typeface="Calibri"/>
            </a:endParaRPr>
          </a:p>
          <a:p>
            <a:pPr algn="ctr"/>
            <a:endParaRPr lang="en-US" b="1" dirty="0">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261610"/>
          </a:xfrm>
          <a:prstGeom prst="rect">
            <a:avLst/>
          </a:prstGeom>
          <a:solidFill>
            <a:srgbClr val="F9F9F9"/>
          </a:solidFill>
          <a:ln>
            <a:solidFill>
              <a:srgbClr val="F9F9F9"/>
            </a:solidFill>
          </a:ln>
        </p:spPr>
        <p:txBody>
          <a:bodyPr wrap="square" lIns="91440" tIns="45720" rIns="91440" bIns="45720" rtlCol="0" anchor="t">
            <a:spAutoFit/>
          </a:bodyPr>
          <a:lstStyle/>
          <a:p>
            <a:r>
              <a:rPr lang="en-US" sz="1100" b="1" dirty="0">
                <a:solidFill>
                  <a:schemeClr val="bg2">
                    <a:lumMod val="25000"/>
                  </a:schemeClr>
                </a:solidFill>
                <a:latin typeface="Arial"/>
                <a:cs typeface="Arial"/>
              </a:rPr>
              <a:t>Data </a:t>
            </a:r>
            <a:r>
              <a:rPr lang="en-US" sz="1100" b="1" dirty="0" err="1">
                <a:solidFill>
                  <a:schemeClr val="bg2">
                    <a:lumMod val="25000"/>
                  </a:schemeClr>
                </a:solidFill>
                <a:latin typeface="Arial"/>
                <a:cs typeface="Arial"/>
              </a:rPr>
              <a:t>Nasc</a:t>
            </a:r>
            <a:r>
              <a:rPr lang="en-US" sz="1100" b="1" dirty="0">
                <a:solidFill>
                  <a:schemeClr val="bg2">
                    <a:lumMod val="25000"/>
                  </a:schemeClr>
                </a:solidFill>
                <a:latin typeface="Arial"/>
                <a:cs typeface="Arial"/>
              </a:rPr>
              <a:t>.:</a:t>
            </a:r>
            <a:endParaRPr lang="es-AR" sz="1100" b="1" dirty="0">
              <a:solidFill>
                <a:schemeClr val="bg2">
                  <a:lumMod val="25000"/>
                </a:schemeClr>
              </a:solidFill>
              <a:latin typeface="Arial"/>
              <a:cs typeface="Arial"/>
            </a:endParaRP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r>
              <a:rPr lang="en-US" sz="800">
                <a:solidFill>
                  <a:schemeClr val="bg2">
                    <a:lumMod val="25000"/>
                  </a:schemeClr>
                </a:solidFill>
                <a:latin typeface="Arial" panose="020B0604020202020204" pitchFamily="34" charset="0"/>
                <a:cs typeface="Arial" panose="020B0604020202020204" pitchFamily="34" charset="0"/>
              </a:rPr>
              <a:t>MM</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r>
              <a:rPr lang="en-US" sz="800">
                <a:solidFill>
                  <a:schemeClr val="bg2">
                    <a:lumMod val="25000"/>
                  </a:schemeClr>
                </a:solidFill>
                <a:latin typeface="Arial" panose="020B0604020202020204" pitchFamily="34" charset="0"/>
                <a:cs typeface="Arial" panose="020B0604020202020204" pitchFamily="34" charset="0"/>
              </a:rPr>
              <a:t>DD</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5444"/>
          </a:xfrm>
          <a:prstGeom prst="rect">
            <a:avLst/>
          </a:prstGeom>
          <a:solidFill>
            <a:srgbClr val="FFFFFF"/>
          </a:solidFill>
          <a:ln>
            <a:solidFill>
              <a:srgbClr val="F9F9F9"/>
            </a:solidFill>
          </a:ln>
        </p:spPr>
        <p:txBody>
          <a:bodyPr wrap="square" lIns="91440" tIns="45720" rIns="91440" bIns="45720" rtlCol="0" anchor="t">
            <a:spAutoFit/>
          </a:bodyPr>
          <a:lstStyle/>
          <a:p>
            <a:r>
              <a:rPr lang="es-AR" sz="800">
                <a:solidFill>
                  <a:schemeClr val="bg2">
                    <a:lumMod val="25000"/>
                  </a:schemeClr>
                </a:solidFill>
                <a:latin typeface="Arial"/>
                <a:cs typeface="Arial"/>
              </a:rPr>
              <a:t>AA</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924AEC82-B3B3-F7F3-005C-3CDF35E32834}"/>
              </a:ext>
            </a:extLst>
          </p:cNvPr>
          <p:cNvSpPr txBox="1"/>
          <p:nvPr/>
        </p:nvSpPr>
        <p:spPr>
          <a:xfrm>
            <a:off x="4640095" y="4716703"/>
            <a:ext cx="2356093" cy="415498"/>
          </a:xfrm>
          <a:prstGeom prst="rect">
            <a:avLst/>
          </a:prstGeom>
          <a:noFill/>
          <a:ln>
            <a:solidFill>
              <a:srgbClr val="F9F9F9"/>
            </a:solidFill>
          </a:ln>
        </p:spPr>
        <p:txBody>
          <a:bodyPr wrap="square" lIns="91440" tIns="45720" rIns="91440" bIns="45720" rtlCol="0" anchor="t">
            <a:spAutoFit/>
          </a:bodyPr>
          <a:lstStyle/>
          <a:p>
            <a:r>
              <a:rPr lang="en-US" sz="1050" dirty="0">
                <a:solidFill>
                  <a:srgbClr val="224781"/>
                </a:solidFill>
                <a:ea typeface="+mn-lt"/>
                <a:cs typeface="+mn-lt"/>
              </a:rPr>
              <a:t>Onde </a:t>
            </a:r>
            <a:r>
              <a:rPr lang="en-US" sz="1050" dirty="0" err="1">
                <a:solidFill>
                  <a:srgbClr val="224781"/>
                </a:solidFill>
                <a:ea typeface="+mn-lt"/>
                <a:cs typeface="+mn-lt"/>
              </a:rPr>
              <a:t>está</a:t>
            </a:r>
            <a:r>
              <a:rPr lang="en-US" sz="1050" dirty="0">
                <a:solidFill>
                  <a:srgbClr val="224781"/>
                </a:solidFill>
                <a:ea typeface="+mn-lt"/>
                <a:cs typeface="+mn-lt"/>
              </a:rPr>
              <a:t> meu </a:t>
            </a:r>
            <a:r>
              <a:rPr lang="en-US" sz="1050" dirty="0" err="1">
                <a:solidFill>
                  <a:srgbClr val="224781"/>
                </a:solidFill>
                <a:ea typeface="+mn-lt"/>
                <a:cs typeface="+mn-lt"/>
              </a:rPr>
              <a:t>código</a:t>
            </a:r>
            <a:r>
              <a:rPr lang="en-US" sz="1050" dirty="0">
                <a:solidFill>
                  <a:srgbClr val="224781"/>
                </a:solidFill>
                <a:ea typeface="+mn-lt"/>
                <a:cs typeface="+mn-lt"/>
              </a:rPr>
              <a:t> de </a:t>
            </a:r>
            <a:r>
              <a:rPr lang="en-US" sz="1050" dirty="0" err="1">
                <a:solidFill>
                  <a:srgbClr val="224781"/>
                </a:solidFill>
                <a:ea typeface="+mn-lt"/>
                <a:cs typeface="+mn-lt"/>
              </a:rPr>
              <a:t>inscrição</a:t>
            </a:r>
            <a:r>
              <a:rPr lang="en-US" sz="1050" dirty="0">
                <a:solidFill>
                  <a:srgbClr val="224781"/>
                </a:solidFill>
                <a:ea typeface="+mn-lt"/>
                <a:cs typeface="+mn-lt"/>
              </a:rPr>
              <a:t>?</a:t>
            </a:r>
            <a:endParaRPr lang="pt-BR" dirty="0">
              <a:ea typeface="+mn-lt"/>
              <a:cs typeface="+mn-lt"/>
            </a:endParaRPr>
          </a:p>
          <a:p>
            <a:r>
              <a:rPr lang="en-US" sz="1050" dirty="0" err="1">
                <a:solidFill>
                  <a:srgbClr val="224781"/>
                </a:solidFill>
                <a:ea typeface="+mn-lt"/>
                <a:cs typeface="+mn-lt"/>
              </a:rPr>
              <a:t>Recursos</a:t>
            </a:r>
            <a:r>
              <a:rPr lang="en-US" sz="1050" dirty="0">
                <a:solidFill>
                  <a:srgbClr val="224781"/>
                </a:solidFill>
                <a:ea typeface="+mn-lt"/>
                <a:cs typeface="+mn-lt"/>
              </a:rPr>
              <a:t> para </a:t>
            </a:r>
            <a:r>
              <a:rPr lang="en-US" sz="1050" dirty="0" err="1">
                <a:solidFill>
                  <a:srgbClr val="224781"/>
                </a:solidFill>
                <a:ea typeface="+mn-lt"/>
                <a:cs typeface="+mn-lt"/>
              </a:rPr>
              <a:t>famílias</a:t>
            </a:r>
            <a:endParaRPr lang="es-AR" dirty="0" err="1"/>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495061"/>
            <a:ext cx="3186905" cy="1852774"/>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Se </a:t>
            </a:r>
            <a:r>
              <a:rPr lang="en-US" sz="1600" dirty="0" err="1">
                <a:solidFill>
                  <a:schemeClr val="bg1"/>
                </a:solidFill>
                <a:latin typeface="Calibri"/>
                <a:ea typeface="Calibri"/>
                <a:cs typeface="Calibri"/>
              </a:rPr>
              <a:t>não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souber</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número</a:t>
            </a:r>
            <a:r>
              <a:rPr lang="en-US" sz="1600" dirty="0">
                <a:solidFill>
                  <a:schemeClr val="bg1"/>
                </a:solidFill>
                <a:latin typeface="Calibri"/>
                <a:ea typeface="Calibri"/>
                <a:cs typeface="Calibri"/>
              </a:rPr>
              <a:t> de </a:t>
            </a:r>
            <a:r>
              <a:rPr lang="en-US" sz="1600" dirty="0" err="1">
                <a:solidFill>
                  <a:schemeClr val="bg1"/>
                </a:solidFill>
                <a:latin typeface="Calibri"/>
                <a:ea typeface="Calibri"/>
                <a:cs typeface="Calibri"/>
              </a:rPr>
              <a:t>matrícula</a:t>
            </a:r>
            <a:r>
              <a:rPr lang="en-US" sz="1600" dirty="0">
                <a:solidFill>
                  <a:schemeClr val="bg1"/>
                </a:solidFill>
                <a:latin typeface="Calibri"/>
                <a:ea typeface="Calibri"/>
                <a:cs typeface="Calibri"/>
              </a:rPr>
              <a:t> do </a:t>
            </a:r>
            <a:r>
              <a:rPr lang="en-US" sz="1600" dirty="0" err="1">
                <a:solidFill>
                  <a:schemeClr val="bg1"/>
                </a:solidFill>
                <a:latin typeface="Calibri"/>
                <a:ea typeface="Calibri"/>
                <a:cs typeface="Calibri"/>
              </a:rPr>
              <a:t>seu</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filho</a:t>
            </a:r>
            <a:r>
              <a:rPr lang="en-US" sz="1600" dirty="0">
                <a:solidFill>
                  <a:schemeClr val="bg1"/>
                </a:solidFill>
                <a:latin typeface="Calibri"/>
                <a:ea typeface="Calibri"/>
                <a:cs typeface="Calibri"/>
              </a:rPr>
              <a:t>, clique </a:t>
            </a:r>
            <a:r>
              <a:rPr lang="en-US" sz="1600" dirty="0" err="1">
                <a:solidFill>
                  <a:schemeClr val="bg1"/>
                </a:solidFill>
                <a:latin typeface="Calibri"/>
                <a:ea typeface="Calibri"/>
                <a:cs typeface="Calibri"/>
              </a:rPr>
              <a:t>em</a:t>
            </a:r>
            <a:r>
              <a:rPr lang="en-US" sz="1600" dirty="0">
                <a:solidFill>
                  <a:schemeClr val="bg1"/>
                </a:solidFill>
                <a:latin typeface="Calibri"/>
                <a:ea typeface="Calibri"/>
                <a:cs typeface="Calibri"/>
              </a:rPr>
              <a:t> </a:t>
            </a:r>
            <a:r>
              <a:rPr lang="en-US" sz="1600" b="1" dirty="0">
                <a:solidFill>
                  <a:schemeClr val="bg1"/>
                </a:solidFill>
                <a:latin typeface="Calibri"/>
                <a:ea typeface="Calibri"/>
                <a:cs typeface="Calibri"/>
              </a:rPr>
              <a:t>Where is my registration code? (Onde </a:t>
            </a:r>
            <a:r>
              <a:rPr lang="en-US" sz="1600" b="1" dirty="0" err="1">
                <a:solidFill>
                  <a:schemeClr val="bg1"/>
                </a:solidFill>
                <a:latin typeface="Calibri"/>
                <a:ea typeface="Calibri"/>
                <a:cs typeface="Calibri"/>
              </a:rPr>
              <a:t>está</a:t>
            </a:r>
            <a:r>
              <a:rPr lang="en-US" sz="1600" b="1" dirty="0">
                <a:solidFill>
                  <a:schemeClr val="bg1"/>
                </a:solidFill>
                <a:latin typeface="Calibri"/>
                <a:ea typeface="Calibri"/>
                <a:cs typeface="Calibri"/>
              </a:rPr>
              <a:t> o meu </a:t>
            </a:r>
            <a:r>
              <a:rPr lang="en-US" sz="1600" b="1" dirty="0" err="1">
                <a:solidFill>
                  <a:schemeClr val="bg1"/>
                </a:solidFill>
                <a:latin typeface="Calibri"/>
                <a:ea typeface="Calibri"/>
                <a:cs typeface="Calibri"/>
              </a:rPr>
              <a:t>número</a:t>
            </a:r>
            <a:r>
              <a:rPr lang="en-US" sz="1600" b="1" dirty="0">
                <a:solidFill>
                  <a:schemeClr val="bg1"/>
                </a:solidFill>
                <a:latin typeface="Calibri"/>
                <a:ea typeface="Calibri"/>
                <a:cs typeface="Calibri"/>
              </a:rPr>
              <a:t> de </a:t>
            </a:r>
            <a:r>
              <a:rPr lang="en-US" sz="1600" b="1" dirty="0" err="1">
                <a:solidFill>
                  <a:schemeClr val="bg1"/>
                </a:solidFill>
                <a:latin typeface="Calibri"/>
                <a:ea typeface="Calibri"/>
                <a:cs typeface="Calibri"/>
              </a:rPr>
              <a:t>inscrição</a:t>
            </a:r>
            <a:r>
              <a:rPr lang="en-US" sz="1600" b="1" dirty="0">
                <a:solidFill>
                  <a:schemeClr val="bg1"/>
                </a:solidFill>
                <a:latin typeface="Calibri"/>
                <a:ea typeface="Calibri"/>
                <a:cs typeface="Calibri"/>
              </a:rPr>
              <a:t>?) </a:t>
            </a:r>
            <a:r>
              <a:rPr lang="en-US" sz="1600" dirty="0">
                <a:solidFill>
                  <a:schemeClr val="bg1"/>
                </a:solidFill>
                <a:latin typeface="Calibri"/>
                <a:ea typeface="Calibri"/>
                <a:cs typeface="Calibri"/>
              </a:rPr>
              <a:t>para </a:t>
            </a:r>
            <a:r>
              <a:rPr lang="en-US" sz="1600" dirty="0" err="1">
                <a:solidFill>
                  <a:schemeClr val="bg1"/>
                </a:solidFill>
                <a:latin typeface="Calibri"/>
                <a:ea typeface="Calibri"/>
                <a:cs typeface="Calibri"/>
              </a:rPr>
              <a:t>obter</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ajuda</a:t>
            </a:r>
            <a:r>
              <a:rPr lang="en-US" sz="1600" dirty="0">
                <a:solidFill>
                  <a:schemeClr val="bg1"/>
                </a:solidFill>
                <a:latin typeface="Calibri Light"/>
                <a:ea typeface="Calibri Light"/>
                <a:cs typeface="Calibri Light"/>
              </a:rPr>
              <a:t>.</a:t>
            </a:r>
            <a:endParaRPr lang="pt-BR" sz="1600">
              <a:solidFill>
                <a:schemeClr val="bg1"/>
              </a:solidFill>
              <a:ea typeface="Calibri"/>
              <a:cs typeface="Calibri"/>
            </a:endParaRPr>
          </a:p>
          <a:p>
            <a:pPr algn="ctr"/>
            <a:endParaRPr lang="en-US">
              <a:solidFill>
                <a:schemeClr val="bg1"/>
              </a:solidFill>
              <a:latin typeface="Calibri Light" panose="020F0302020204030204"/>
              <a:ea typeface="Calibri Light" panose="020F0302020204030204"/>
              <a:cs typeface="Calibri Light" panose="020F0302020204030204"/>
            </a:endParaRPr>
          </a:p>
        </p:txBody>
      </p:sp>
      <p:sp>
        <p:nvSpPr>
          <p:cNvPr id="25" name="TextBox 24">
            <a:extLst>
              <a:ext uri="{FF2B5EF4-FFF2-40B4-BE49-F238E27FC236}">
                <a16:creationId xmlns:a16="http://schemas.microsoft.com/office/drawing/2014/main" id="{89655480-70C3-3742-360E-69BC66F37A91}"/>
              </a:ext>
            </a:extLst>
          </p:cNvPr>
          <p:cNvSpPr txBox="1"/>
          <p:nvPr/>
        </p:nvSpPr>
        <p:spPr>
          <a:xfrm>
            <a:off x="7225988" y="4955363"/>
            <a:ext cx="441050" cy="246221"/>
          </a:xfrm>
          <a:prstGeom prst="rect">
            <a:avLst/>
          </a:prstGeom>
          <a:solidFill>
            <a:srgbClr val="757575"/>
          </a:solidFill>
          <a:ln>
            <a:noFill/>
          </a:ln>
        </p:spPr>
        <p:txBody>
          <a:bodyPr wrap="square" lIns="91440" tIns="45720" rIns="91440" bIns="45720" rtlCol="0" anchor="t">
            <a:spAutoFit/>
          </a:bodyPr>
          <a:lstStyle/>
          <a:p>
            <a:r>
              <a:rPr lang="en-US" sz="1000" b="1" dirty="0" err="1">
                <a:solidFill>
                  <a:schemeClr val="bg1"/>
                </a:solidFill>
                <a:latin typeface="Arial"/>
                <a:cs typeface="Arial"/>
              </a:rPr>
              <a:t>Ir</a:t>
            </a:r>
          </a:p>
        </p:txBody>
      </p:sp>
      <p:sp>
        <p:nvSpPr>
          <p:cNvPr id="11" name="TextBox 10">
            <a:extLst>
              <a:ext uri="{FF2B5EF4-FFF2-40B4-BE49-F238E27FC236}">
                <a16:creationId xmlns:a16="http://schemas.microsoft.com/office/drawing/2014/main" id="{F2249E62-CB9B-39E2-EF23-8ED778B4C2A6}"/>
              </a:ext>
            </a:extLst>
          </p:cNvPr>
          <p:cNvSpPr txBox="1"/>
          <p:nvPr/>
        </p:nvSpPr>
        <p:spPr>
          <a:xfrm>
            <a:off x="8138484" y="2056305"/>
            <a:ext cx="3459556" cy="369332"/>
          </a:xfrm>
          <a:prstGeom prst="rect">
            <a:avLst/>
          </a:prstGeom>
          <a:solidFill>
            <a:srgbClr val="F9F9F9"/>
          </a:solidFill>
          <a:ln>
            <a:noFill/>
          </a:ln>
        </p:spPr>
        <p:txBody>
          <a:bodyPr wrap="square" lIns="91440" tIns="45720" rIns="91440" bIns="45720" rtlCol="0" anchor="t">
            <a:spAutoFit/>
          </a:bodyPr>
          <a:lstStyle/>
          <a:p>
            <a:r>
              <a:rPr lang="en-US" dirty="0" err="1">
                <a:solidFill>
                  <a:schemeClr val="bg2">
                    <a:lumMod val="25000"/>
                  </a:schemeClr>
                </a:solidFill>
                <a:latin typeface="Arial"/>
                <a:cs typeface="Arial"/>
              </a:rPr>
              <a:t>Usuários</a:t>
            </a:r>
            <a:r>
              <a:rPr lang="en-US" dirty="0">
                <a:solidFill>
                  <a:schemeClr val="bg2">
                    <a:lumMod val="25000"/>
                  </a:schemeClr>
                </a:solidFill>
                <a:latin typeface="Arial"/>
                <a:cs typeface="Arial"/>
              </a:rPr>
              <a:t> </a:t>
            </a:r>
            <a:r>
              <a:rPr lang="en-US" dirty="0" err="1">
                <a:solidFill>
                  <a:schemeClr val="bg2">
                    <a:lumMod val="25000"/>
                  </a:schemeClr>
                </a:solidFill>
                <a:latin typeface="Arial"/>
                <a:cs typeface="Arial"/>
              </a:rPr>
              <a:t>já</a:t>
            </a:r>
            <a:r>
              <a:rPr lang="en-US" dirty="0">
                <a:solidFill>
                  <a:schemeClr val="bg2">
                    <a:lumMod val="25000"/>
                  </a:schemeClr>
                </a:solidFill>
                <a:latin typeface="Arial"/>
                <a:cs typeface="Arial"/>
              </a:rPr>
              <a:t> </a:t>
            </a:r>
            <a:r>
              <a:rPr lang="en-US" dirty="0" err="1">
                <a:solidFill>
                  <a:schemeClr val="bg2">
                    <a:lumMod val="25000"/>
                  </a:schemeClr>
                </a:solidFill>
                <a:latin typeface="Arial"/>
                <a:cs typeface="Arial"/>
              </a:rPr>
              <a:t>Resgistrados</a:t>
            </a:r>
          </a:p>
        </p:txBody>
      </p:sp>
      <p:sp>
        <p:nvSpPr>
          <p:cNvPr id="32" name="TextBox 31">
            <a:extLst>
              <a:ext uri="{FF2B5EF4-FFF2-40B4-BE49-F238E27FC236}">
                <a16:creationId xmlns:a16="http://schemas.microsoft.com/office/drawing/2014/main" id="{3DBA1EE6-D275-C3BD-B9C2-0E6477858711}"/>
              </a:ext>
            </a:extLst>
          </p:cNvPr>
          <p:cNvSpPr txBox="1"/>
          <p:nvPr/>
        </p:nvSpPr>
        <p:spPr>
          <a:xfrm>
            <a:off x="8265160" y="2834658"/>
            <a:ext cx="2378439" cy="261610"/>
          </a:xfrm>
          <a:prstGeom prst="rect">
            <a:avLst/>
          </a:prstGeom>
          <a:solidFill>
            <a:srgbClr val="F9F9F9"/>
          </a:solidFill>
          <a:ln>
            <a:solidFill>
              <a:srgbClr val="F9F9F9"/>
            </a:solidFill>
          </a:ln>
        </p:spPr>
        <p:txBody>
          <a:bodyPr wrap="square" lIns="91440" tIns="45720" rIns="91440" bIns="45720" rtlCol="0" anchor="t">
            <a:spAutoFit/>
          </a:bodyPr>
          <a:lstStyle/>
          <a:p>
            <a:r>
              <a:rPr lang="en-US" sz="1100" dirty="0" err="1">
                <a:solidFill>
                  <a:schemeClr val="bg2">
                    <a:lumMod val="25000"/>
                  </a:schemeClr>
                </a:solidFill>
                <a:ea typeface="+mn-lt"/>
                <a:cs typeface="+mn-lt"/>
              </a:rPr>
              <a:t>Insira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e-mail e </a:t>
            </a:r>
            <a:r>
              <a:rPr lang="en-US" sz="1100" dirty="0" err="1">
                <a:solidFill>
                  <a:schemeClr val="bg2">
                    <a:lumMod val="25000"/>
                  </a:schemeClr>
                </a:solidFill>
                <a:ea typeface="+mn-lt"/>
                <a:cs typeface="+mn-lt"/>
              </a:rPr>
              <a:t>senha</a:t>
            </a:r>
            <a:r>
              <a:rPr lang="en-US" sz="1100" dirty="0">
                <a:solidFill>
                  <a:schemeClr val="bg2">
                    <a:lumMod val="25000"/>
                  </a:schemeClr>
                </a:solidFill>
                <a:ea typeface="+mn-lt"/>
                <a:cs typeface="+mn-lt"/>
              </a:rPr>
              <a:t>.</a:t>
            </a:r>
            <a:endParaRPr lang="pt-BR" dirty="0">
              <a:solidFill>
                <a:schemeClr val="bg2">
                  <a:lumMod val="25000"/>
                </a:schemeClr>
              </a:solidFill>
              <a:ea typeface="+mn-lt"/>
              <a:cs typeface="+mn-lt"/>
            </a:endParaRP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261610"/>
          </a:xfrm>
          <a:prstGeom prst="rect">
            <a:avLst/>
          </a:prstGeom>
          <a:solidFill>
            <a:srgbClr val="F9F9F9"/>
          </a:solidFill>
          <a:ln>
            <a:solidFill>
              <a:srgbClr val="F9F9F9"/>
            </a:solidFill>
          </a:ln>
        </p:spPr>
        <p:txBody>
          <a:bodyPr wrap="square" rtlCol="0">
            <a:spAutoFit/>
          </a:bodyPr>
          <a:lstStyle/>
          <a:p>
            <a:r>
              <a:rPr lang="en-US" sz="1050" b="1">
                <a:solidFill>
                  <a:schemeClr val="bg2">
                    <a:lumMod val="25000"/>
                  </a:schemeClr>
                </a:solidFill>
                <a:latin typeface="Arial" panose="020B0604020202020204" pitchFamily="34" charset="0"/>
                <a:cs typeface="Arial" panose="020B0604020202020204" pitchFamily="34" charset="0"/>
              </a:rPr>
              <a:t>Email:</a:t>
            </a:r>
            <a:endParaRPr lang="es-AR" sz="1050" b="1">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EB39873-C5A8-9E57-9809-41C474F1A3C2}"/>
              </a:ext>
            </a:extLst>
          </p:cNvPr>
          <p:cNvSpPr txBox="1"/>
          <p:nvPr/>
        </p:nvSpPr>
        <p:spPr>
          <a:xfrm>
            <a:off x="9232156" y="3386178"/>
            <a:ext cx="1260202" cy="261610"/>
          </a:xfrm>
          <a:prstGeom prst="rect">
            <a:avLst/>
          </a:prstGeom>
          <a:solidFill>
            <a:srgbClr val="FFFFFF"/>
          </a:solidFill>
          <a:ln>
            <a:solidFill>
              <a:srgbClr val="F9F9F9"/>
            </a:solidFill>
          </a:ln>
        </p:spPr>
        <p:txBody>
          <a:bodyPr wrap="square" lIns="91440" tIns="45720" rIns="91440" bIns="45720" rtlCol="0" anchor="t">
            <a:spAutoFit/>
          </a:bodyPr>
          <a:lstStyle/>
          <a:p>
            <a:r>
              <a:rPr lang="en-US" sz="1100" dirty="0" err="1">
                <a:solidFill>
                  <a:schemeClr val="bg2">
                    <a:lumMod val="25000"/>
                  </a:schemeClr>
                </a:solidFill>
                <a:ea typeface="+mn-lt"/>
                <a:cs typeface="+mn-lt"/>
              </a:rPr>
              <a:t>Insira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e-mail</a:t>
            </a:r>
            <a:endParaRPr lang="pt-BR" dirty="0"/>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261610"/>
          </a:xfrm>
          <a:prstGeom prst="rect">
            <a:avLst/>
          </a:prstGeom>
          <a:solidFill>
            <a:srgbClr val="F9F9F9"/>
          </a:solidFill>
          <a:ln>
            <a:solidFill>
              <a:srgbClr val="F9F9F9"/>
            </a:solidFill>
          </a:ln>
        </p:spPr>
        <p:txBody>
          <a:bodyPr wrap="square" lIns="91440" tIns="45720" rIns="91440" bIns="45720" rtlCol="0" anchor="t">
            <a:spAutoFit/>
          </a:bodyPr>
          <a:lstStyle/>
          <a:p>
            <a:r>
              <a:rPr lang="en-US" sz="1050" b="1">
                <a:solidFill>
                  <a:schemeClr val="bg2">
                    <a:lumMod val="25000"/>
                  </a:schemeClr>
                </a:solidFill>
                <a:latin typeface="Arial"/>
                <a:cs typeface="Arial"/>
              </a:rPr>
              <a:t>Senha:</a:t>
            </a:r>
            <a:endParaRPr lang="es-AR" sz="1050" b="1">
              <a:solidFill>
                <a:schemeClr val="bg2">
                  <a:lumMod val="25000"/>
                </a:schemeClr>
              </a:solidFill>
              <a:latin typeface="Arial"/>
              <a:cs typeface="Arial"/>
            </a:endParaRPr>
          </a:p>
        </p:txBody>
      </p:sp>
      <p:sp>
        <p:nvSpPr>
          <p:cNvPr id="35" name="TextBox 34">
            <a:extLst>
              <a:ext uri="{FF2B5EF4-FFF2-40B4-BE49-F238E27FC236}">
                <a16:creationId xmlns:a16="http://schemas.microsoft.com/office/drawing/2014/main" id="{CB59AB60-BB7B-AE3B-1998-3A2318A8F4A6}"/>
              </a:ext>
            </a:extLst>
          </p:cNvPr>
          <p:cNvSpPr txBox="1"/>
          <p:nvPr/>
        </p:nvSpPr>
        <p:spPr>
          <a:xfrm>
            <a:off x="9240305" y="3978036"/>
            <a:ext cx="1533180" cy="261610"/>
          </a:xfrm>
          <a:prstGeom prst="rect">
            <a:avLst/>
          </a:prstGeom>
          <a:solidFill>
            <a:srgbClr val="FFFFFF"/>
          </a:solidFill>
          <a:ln>
            <a:solidFill>
              <a:srgbClr val="F9F9F9"/>
            </a:solidFill>
          </a:ln>
        </p:spPr>
        <p:txBody>
          <a:bodyPr wrap="square" lIns="91440" tIns="45720" rIns="91440" bIns="45720" rtlCol="0" anchor="t">
            <a:spAutoFit/>
          </a:bodyPr>
          <a:lstStyle/>
          <a:p>
            <a:r>
              <a:rPr lang="en-US" sz="1100" dirty="0" err="1">
                <a:solidFill>
                  <a:schemeClr val="bg2">
                    <a:lumMod val="25000"/>
                  </a:schemeClr>
                </a:solidFill>
                <a:ea typeface="+mn-lt"/>
                <a:cs typeface="+mn-lt"/>
              </a:rPr>
              <a:t>Digite</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sua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senha</a:t>
            </a:r>
            <a:endParaRPr lang="pt-BR" dirty="0" err="1"/>
          </a:p>
        </p:txBody>
      </p:sp>
      <p:sp>
        <p:nvSpPr>
          <p:cNvPr id="29" name="TextBox 28">
            <a:extLst>
              <a:ext uri="{FF2B5EF4-FFF2-40B4-BE49-F238E27FC236}">
                <a16:creationId xmlns:a16="http://schemas.microsoft.com/office/drawing/2014/main" id="{2B6D547E-8CEC-D258-EFA3-CD0A3EA6D83D}"/>
              </a:ext>
            </a:extLst>
          </p:cNvPr>
          <p:cNvSpPr txBox="1"/>
          <p:nvPr/>
        </p:nvSpPr>
        <p:spPr>
          <a:xfrm>
            <a:off x="8265160" y="4504209"/>
            <a:ext cx="1455160" cy="253916"/>
          </a:xfrm>
          <a:prstGeom prst="rect">
            <a:avLst/>
          </a:prstGeom>
          <a:solidFill>
            <a:srgbClr val="F9F9F9"/>
          </a:solidFill>
          <a:ln>
            <a:solidFill>
              <a:srgbClr val="F9F9F9"/>
            </a:solidFill>
          </a:ln>
        </p:spPr>
        <p:txBody>
          <a:bodyPr wrap="square" lIns="91440" tIns="45720" rIns="91440" bIns="45720" rtlCol="0" anchor="t">
            <a:spAutoFit/>
          </a:bodyPr>
          <a:lstStyle/>
          <a:p>
            <a:r>
              <a:rPr lang="en-US" sz="1050" dirty="0" err="1">
                <a:solidFill>
                  <a:srgbClr val="224781"/>
                </a:solidFill>
                <a:latin typeface="Arial"/>
                <a:cs typeface="Arial"/>
              </a:rPr>
              <a:t>Esqueceu</a:t>
            </a:r>
            <a:r>
              <a:rPr lang="en-US" sz="1050" dirty="0">
                <a:solidFill>
                  <a:srgbClr val="224781"/>
                </a:solidFill>
                <a:latin typeface="Arial"/>
                <a:cs typeface="Arial"/>
              </a:rPr>
              <a:t> a Senha?</a:t>
            </a:r>
            <a:endParaRPr lang="es-AR" sz="1050" dirty="0">
              <a:solidFill>
                <a:srgbClr val="224781"/>
              </a:solidFill>
              <a:latin typeface="Arial"/>
              <a:cs typeface="Arial"/>
            </a:endParaRPr>
          </a:p>
        </p:txBody>
      </p:sp>
      <p:sp>
        <p:nvSpPr>
          <p:cNvPr id="36" name="TextBox 35">
            <a:extLst>
              <a:ext uri="{FF2B5EF4-FFF2-40B4-BE49-F238E27FC236}">
                <a16:creationId xmlns:a16="http://schemas.microsoft.com/office/drawing/2014/main" id="{3E94B4A4-1E5B-9EC0-336C-586A28E856AC}"/>
              </a:ext>
            </a:extLst>
          </p:cNvPr>
          <p:cNvSpPr txBox="1"/>
          <p:nvPr/>
        </p:nvSpPr>
        <p:spPr>
          <a:xfrm>
            <a:off x="10251711" y="4952922"/>
            <a:ext cx="660712" cy="246221"/>
          </a:xfrm>
          <a:prstGeom prst="rect">
            <a:avLst/>
          </a:prstGeom>
          <a:solidFill>
            <a:srgbClr val="757575"/>
          </a:solidFill>
          <a:ln>
            <a:noFill/>
          </a:ln>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Log In</a:t>
            </a:r>
            <a:endParaRPr lang="es-AR" sz="1000" b="1"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89CE19D-AD72-2A5B-B528-1B06BAF4129B}"/>
              </a:ext>
            </a:extLst>
          </p:cNvPr>
          <p:cNvSpPr txBox="1"/>
          <p:nvPr/>
        </p:nvSpPr>
        <p:spPr>
          <a:xfrm>
            <a:off x="4492319" y="6140017"/>
            <a:ext cx="1008594" cy="415498"/>
          </a:xfrm>
          <a:prstGeom prst="rect">
            <a:avLst/>
          </a:prstGeom>
          <a:noFill/>
          <a:ln>
            <a:noFill/>
          </a:ln>
        </p:spPr>
        <p:txBody>
          <a:bodyPr wrap="square" lIns="91440" tIns="45720" rIns="91440" bIns="45720" rtlCol="0" anchor="t">
            <a:spAutoFit/>
          </a:bodyPr>
          <a:lstStyle/>
          <a:p>
            <a:r>
              <a:rPr lang="en-US" sz="1050">
                <a:solidFill>
                  <a:srgbClr val="224781"/>
                </a:solidFill>
                <a:ea typeface="+mn-lt"/>
                <a:cs typeface="+mn-lt"/>
              </a:rPr>
              <a:t>Termos de </a:t>
            </a:r>
            <a:endParaRPr lang="pt-BR">
              <a:solidFill>
                <a:srgbClr val="000000"/>
              </a:solidFill>
              <a:ea typeface="+mn-lt"/>
              <a:cs typeface="+mn-lt"/>
            </a:endParaRPr>
          </a:p>
          <a:p>
            <a:r>
              <a:rPr lang="en-US" sz="1050">
                <a:solidFill>
                  <a:srgbClr val="224781"/>
                </a:solidFill>
                <a:ea typeface="+mn-lt"/>
                <a:cs typeface="+mn-lt"/>
              </a:rPr>
              <a:t>Uso</a:t>
            </a:r>
            <a:endParaRPr lang="pt-BR">
              <a:ea typeface="Calibri"/>
              <a:cs typeface="Calibri"/>
            </a:endParaRPr>
          </a:p>
        </p:txBody>
      </p:sp>
      <p:sp>
        <p:nvSpPr>
          <p:cNvPr id="49" name="CaixaDeTexto 48">
            <a:extLst>
              <a:ext uri="{FF2B5EF4-FFF2-40B4-BE49-F238E27FC236}">
                <a16:creationId xmlns:a16="http://schemas.microsoft.com/office/drawing/2014/main" id="{4C5BFDF5-0F00-8809-2E25-E8970442C458}"/>
              </a:ext>
            </a:extLst>
          </p:cNvPr>
          <p:cNvSpPr txBox="1"/>
          <p:nvPr/>
        </p:nvSpPr>
        <p:spPr>
          <a:xfrm>
            <a:off x="6632662" y="6116936"/>
            <a:ext cx="11266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200">
                <a:solidFill>
                  <a:srgbClr val="22608F"/>
                </a:solidFill>
                <a:ea typeface="Calibri"/>
                <a:cs typeface="Calibri"/>
              </a:rPr>
              <a:t>Política de Privacidade</a:t>
            </a: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D6A3E1B1-8D1F-45A8-07CE-4AA8D5ED77C6}"/>
              </a:ext>
            </a:extLst>
          </p:cNvPr>
          <p:cNvSpPr txBox="1"/>
          <p:nvPr/>
        </p:nvSpPr>
        <p:spPr>
          <a:xfrm>
            <a:off x="9577766" y="6135882"/>
            <a:ext cx="1079853" cy="253916"/>
          </a:xfrm>
          <a:prstGeom prst="rect">
            <a:avLst/>
          </a:prstGeom>
          <a:noFill/>
          <a:ln>
            <a:noFill/>
          </a:ln>
        </p:spPr>
        <p:txBody>
          <a:bodyPr wrap="square" rtlCol="0">
            <a:spAutoFit/>
          </a:bodyPr>
          <a:lstStyle/>
          <a:p>
            <a:r>
              <a:rPr lang="en-US" sz="1050" i="1">
                <a:solidFill>
                  <a:srgbClr val="224781"/>
                </a:solidFill>
                <a:latin typeface="Arial" panose="020B0604020202020204" pitchFamily="34" charset="0"/>
                <a:cs typeface="Arial" panose="020B0604020202020204" pitchFamily="34" charset="0"/>
              </a:rPr>
              <a:t>powered by</a:t>
            </a:r>
            <a:endParaRPr lang="es-AR" sz="1050" i="1">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0D68486-8291-A7E8-8B6D-A521C4A29F3C}"/>
              </a:ext>
            </a:extLst>
          </p:cNvPr>
          <p:cNvSpPr txBox="1"/>
          <p:nvPr/>
        </p:nvSpPr>
        <p:spPr>
          <a:xfrm>
            <a:off x="10704345" y="1798479"/>
            <a:ext cx="909805" cy="246221"/>
          </a:xfrm>
          <a:prstGeom prst="rect">
            <a:avLst/>
          </a:prstGeom>
          <a:solidFill>
            <a:srgbClr val="F9F9F9"/>
          </a:solidFill>
          <a:ln>
            <a:solidFill>
              <a:srgbClr val="F9F9F9"/>
            </a:solidFill>
          </a:ln>
        </p:spPr>
        <p:txBody>
          <a:bodyPr wrap="square" rtlCol="0">
            <a:spAutoFit/>
          </a:bodyPr>
          <a:lstStyle/>
          <a:p>
            <a:pPr algn="r"/>
            <a:r>
              <a:rPr lang="en-US" sz="1000" dirty="0">
                <a:solidFill>
                  <a:srgbClr val="224781"/>
                </a:solidFill>
                <a:latin typeface="Arial" panose="020B0604020202020204" pitchFamily="34" charset="0"/>
                <a:cs typeface="Arial" panose="020B0604020202020204" pitchFamily="34" charset="0"/>
              </a:rPr>
              <a:t>En </a:t>
            </a:r>
            <a:r>
              <a:rPr lang="en-US" sz="1000" dirty="0" err="1">
                <a:solidFill>
                  <a:srgbClr val="224781"/>
                </a:solidFill>
                <a:latin typeface="Arial" panose="020B0604020202020204" pitchFamily="34" charset="0"/>
                <a:cs typeface="Arial" panose="020B0604020202020204" pitchFamily="34" charset="0"/>
              </a:rPr>
              <a:t>Espa</a:t>
            </a:r>
            <a:r>
              <a:rPr lang="es-AR" sz="1000" dirty="0" err="1">
                <a:solidFill>
                  <a:srgbClr val="224781"/>
                </a:solidFill>
                <a:latin typeface="Arial" panose="020B0604020202020204" pitchFamily="34" charset="0"/>
                <a:cs typeface="Arial" panose="020B0604020202020204" pitchFamily="34" charset="0"/>
              </a:rPr>
              <a:t>ñol</a:t>
            </a:r>
            <a:endParaRPr lang="es-AR" sz="1000" dirty="0">
              <a:solidFill>
                <a:srgbClr val="22478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2</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9" y="149294"/>
            <a:ext cx="10515600" cy="624734"/>
          </a:xfrm>
        </p:spPr>
        <p:txBody>
          <a:bodyPr>
            <a:normAutofit fontScale="90000"/>
          </a:bodyPr>
          <a:lstStyle/>
          <a:p>
            <a:r>
              <a:rPr lang="en-US" sz="5300" dirty="0">
                <a:solidFill>
                  <a:srgbClr val="1A4685"/>
                </a:solidFill>
                <a:latin typeface="Calibri"/>
                <a:ea typeface="Calibri"/>
                <a:cs typeface="Calibri"/>
              </a:rPr>
              <a:t>Ver </a:t>
            </a:r>
            <a:r>
              <a:rPr lang="en-US" sz="5300" dirty="0" err="1">
                <a:solidFill>
                  <a:srgbClr val="1A4685"/>
                </a:solidFill>
                <a:latin typeface="Calibri"/>
                <a:ea typeface="Calibri"/>
                <a:cs typeface="Calibri"/>
              </a:rPr>
              <a:t>Histórico</a:t>
            </a:r>
            <a:r>
              <a:rPr lang="en-US" sz="5300" dirty="0">
                <a:solidFill>
                  <a:srgbClr val="1A4685"/>
                </a:solidFill>
                <a:latin typeface="Calibri"/>
                <a:ea typeface="Calibri"/>
                <a:cs typeface="Calibri"/>
              </a:rPr>
              <a:t> dos Testes: MCAS-Alt</a:t>
            </a:r>
            <a:endParaRPr lang="pt-BR" dirty="0">
              <a:solidFill>
                <a:srgbClr val="1A4685"/>
              </a:solidFill>
              <a:latin typeface="Calibri"/>
              <a:ea typeface="Calibri"/>
              <a:cs typeface="Calibri"/>
            </a:endParaRPr>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latin typeface="Calibri"/>
              <a:ea typeface="Calibri"/>
              <a:cs typeface="Calibri"/>
            </a:endParaRPr>
          </a:p>
          <a:p>
            <a:pPr algn="ctr"/>
            <a:r>
              <a:rPr lang="en-US" sz="1600" dirty="0">
                <a:latin typeface="Calibri"/>
                <a:ea typeface="Calibri"/>
                <a:cs typeface="Calibri"/>
              </a:rPr>
              <a:t>A </a:t>
            </a:r>
            <a:r>
              <a:rPr lang="en-US" sz="1600" dirty="0" err="1">
                <a:latin typeface="Calibri"/>
                <a:ea typeface="Calibri"/>
                <a:cs typeface="Calibri"/>
              </a:rPr>
              <a:t>página</a:t>
            </a:r>
            <a:r>
              <a:rPr lang="en-US" sz="1600" dirty="0">
                <a:latin typeface="Calibri"/>
                <a:ea typeface="Calibri"/>
                <a:cs typeface="Calibri"/>
              </a:rPr>
              <a:t> </a:t>
            </a:r>
            <a:r>
              <a:rPr lang="en-US" sz="1600" b="1" dirty="0">
                <a:latin typeface="Calibri"/>
                <a:ea typeface="Calibri"/>
                <a:cs typeface="Calibri"/>
              </a:rPr>
              <a:t>Histórico </a:t>
            </a:r>
            <a:r>
              <a:rPr lang="en-US" sz="1600" b="1" dirty="0">
                <a:solidFill>
                  <a:schemeClr val="bg1"/>
                </a:solidFill>
                <a:latin typeface="Calibri"/>
                <a:ea typeface="Calibri"/>
                <a:cs typeface="Calibri"/>
              </a:rPr>
              <a:t>de Testes </a:t>
            </a:r>
            <a:r>
              <a:rPr lang="en-US" sz="1600" dirty="0" err="1">
                <a:solidFill>
                  <a:schemeClr val="bg1"/>
                </a:solidFill>
                <a:latin typeface="Calibri"/>
                <a:ea typeface="Calibri"/>
                <a:cs typeface="Calibri"/>
              </a:rPr>
              <a:t>apresenta</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uma</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visão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geral</a:t>
            </a:r>
            <a:r>
              <a:rPr lang="en-US" sz="1600" dirty="0">
                <a:solidFill>
                  <a:schemeClr val="bg1"/>
                </a:solidFill>
                <a:latin typeface="Calibri"/>
                <a:ea typeface="Calibri"/>
                <a:cs typeface="Calibri"/>
              </a:rPr>
              <a:t> dos </a:t>
            </a:r>
            <a:r>
              <a:rPr lang="en-US" sz="1600" dirty="0" err="1">
                <a:solidFill>
                  <a:schemeClr val="bg1"/>
                </a:solidFill>
                <a:latin typeface="Calibri"/>
                <a:ea typeface="Calibri"/>
                <a:cs typeface="Calibri"/>
              </a:rPr>
              <a:t>resultados</a:t>
            </a:r>
            <a:r>
              <a:rPr lang="en-US" sz="1600" dirty="0">
                <a:solidFill>
                  <a:schemeClr val="bg1"/>
                </a:solidFill>
                <a:latin typeface="Calibri"/>
                <a:ea typeface="Calibri"/>
                <a:cs typeface="Calibri"/>
              </a:rPr>
              <a:t> de um </a:t>
            </a:r>
            <a:r>
              <a:rPr lang="en-US" sz="1600" dirty="0" err="1">
                <a:solidFill>
                  <a:schemeClr val="bg1"/>
                </a:solidFill>
                <a:latin typeface="Calibri"/>
                <a:ea typeface="Calibri"/>
                <a:cs typeface="Calibri"/>
              </a:rPr>
              <a:t>aluno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nesse</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ano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letivo</a:t>
            </a:r>
            <a:endParaRPr lang="pt-BR" dirty="0" err="1">
              <a:solidFill>
                <a:schemeClr val="bg1"/>
              </a:solidFill>
              <a:ea typeface="Calibri"/>
              <a:cs typeface="Calibri"/>
            </a:endParaRPr>
          </a:p>
          <a:p>
            <a:pPr algn="ctr"/>
            <a:endParaRPr lang="en-US"/>
          </a:p>
        </p:txBody>
      </p:sp>
      <p:pic>
        <p:nvPicPr>
          <p:cNvPr id="7" name="Picture 6" descr="Uma captura de tela do histórico de testes MCAS Alt de um aluno de demonstração para o ano letivo selecionado.">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82898"/>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30">
            <a:extLst>
              <a:ext uri="{FF2B5EF4-FFF2-40B4-BE49-F238E27FC236}">
                <a16:creationId xmlns:a16="http://schemas.microsoft.com/office/drawing/2014/main" id="{1FE25838-0CFC-F450-3110-C542C6C1E565}"/>
              </a:ext>
            </a:extLst>
          </p:cNvPr>
          <p:cNvSpPr txBox="1"/>
          <p:nvPr/>
        </p:nvSpPr>
        <p:spPr>
          <a:xfrm>
            <a:off x="4558625" y="1090495"/>
            <a:ext cx="2183348"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32" name="TextBox 31">
            <a:extLst>
              <a:ext uri="{FF2B5EF4-FFF2-40B4-BE49-F238E27FC236}">
                <a16:creationId xmlns:a16="http://schemas.microsoft.com/office/drawing/2014/main" id="{E8E96303-C502-4DED-4704-951750B04654}"/>
              </a:ext>
            </a:extLst>
          </p:cNvPr>
          <p:cNvSpPr txBox="1"/>
          <p:nvPr/>
        </p:nvSpPr>
        <p:spPr>
          <a:xfrm>
            <a:off x="3564881" y="1670656"/>
            <a:ext cx="807307" cy="184666"/>
          </a:xfrm>
          <a:prstGeom prst="rect">
            <a:avLst/>
          </a:prstGeom>
          <a:solidFill>
            <a:srgbClr val="EFEFEF"/>
          </a:solidFill>
          <a:ln>
            <a:noFill/>
          </a:ln>
        </p:spPr>
        <p:txBody>
          <a:bodyPr wrap="square" lIns="91440" tIns="45720" rIns="91440" bIns="45720" rtlCol="0" anchor="t">
            <a:spAutoFit/>
          </a:bodyPr>
          <a:lstStyle/>
          <a:p>
            <a:r>
              <a:rPr lang="es-AR" sz="600">
                <a:solidFill>
                  <a:schemeClr val="bg2">
                    <a:lumMod val="25000"/>
                  </a:schemeClr>
                </a:solidFill>
                <a:latin typeface="Arial"/>
                <a:cs typeface="Arial"/>
              </a:rPr>
              <a:t>Trocar Aluno</a:t>
            </a: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Para </a:t>
            </a:r>
            <a:r>
              <a:rPr lang="en-US" sz="1600" dirty="0" err="1">
                <a:solidFill>
                  <a:schemeClr val="bg1"/>
                </a:solidFill>
                <a:latin typeface="Calibri"/>
                <a:ea typeface="Calibri"/>
                <a:cs typeface="Calibri"/>
              </a:rPr>
              <a:t>alternar</a:t>
            </a:r>
            <a:r>
              <a:rPr lang="en-US" sz="1600" dirty="0">
                <a:solidFill>
                  <a:schemeClr val="bg1"/>
                </a:solidFill>
                <a:latin typeface="Calibri"/>
                <a:ea typeface="Calibri"/>
                <a:cs typeface="Calibri"/>
              </a:rPr>
              <a:t> entre </a:t>
            </a:r>
            <a:r>
              <a:rPr lang="en-US" sz="1600" dirty="0" err="1">
                <a:solidFill>
                  <a:schemeClr val="bg1"/>
                </a:solidFill>
                <a:latin typeface="Calibri"/>
                <a:ea typeface="Calibri"/>
                <a:cs typeface="Calibri"/>
              </a:rPr>
              <a:t>alunos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selecione</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botão</a:t>
            </a:r>
            <a:r>
              <a:rPr lang="en-US" sz="1600" dirty="0">
                <a:solidFill>
                  <a:schemeClr val="bg1"/>
                </a:solidFill>
                <a:latin typeface="Calibri"/>
                <a:ea typeface="Calibri"/>
                <a:cs typeface="Calibri"/>
              </a:rPr>
              <a:t> </a:t>
            </a:r>
            <a:r>
              <a:rPr lang="en-US" sz="1600" b="1" dirty="0">
                <a:solidFill>
                  <a:schemeClr val="bg1"/>
                </a:solidFill>
                <a:latin typeface="Calibri"/>
                <a:ea typeface="Calibri"/>
                <a:cs typeface="Calibri"/>
              </a:rPr>
              <a:t>Switch Student (Trocar </a:t>
            </a:r>
            <a:r>
              <a:rPr lang="en-US" sz="1600" b="1" dirty="0" err="1">
                <a:solidFill>
                  <a:schemeClr val="bg1"/>
                </a:solidFill>
                <a:latin typeface="Calibri"/>
                <a:ea typeface="Calibri"/>
                <a:cs typeface="Calibri"/>
              </a:rPr>
              <a:t>Aluno</a:t>
            </a:r>
            <a:r>
              <a:rPr lang="en-US" sz="1600" b="1" dirty="0">
                <a:solidFill>
                  <a:schemeClr val="bg1"/>
                </a:solidFill>
                <a:latin typeface="Calibri"/>
                <a:ea typeface="Calibri"/>
                <a:cs typeface="Calibri"/>
              </a:rPr>
              <a:t>)</a:t>
            </a:r>
            <a:endParaRPr lang="pt-BR" dirty="0">
              <a:solidFill>
                <a:schemeClr val="bg1"/>
              </a:solidFill>
              <a:ea typeface="Calibri"/>
              <a:cs typeface="Calibri"/>
            </a:endParaRPr>
          </a:p>
          <a:p>
            <a:pPr algn="ctr"/>
            <a:r>
              <a:rPr lang="en-US">
                <a:solidFill>
                  <a:schemeClr val="bg1"/>
                </a:solidFill>
                <a:latin typeface="Aptos"/>
              </a:rPr>
              <a:t>.</a:t>
            </a:r>
          </a:p>
        </p:txBody>
      </p:sp>
      <p:sp>
        <p:nvSpPr>
          <p:cNvPr id="33" name="TextBox 32">
            <a:extLst>
              <a:ext uri="{FF2B5EF4-FFF2-40B4-BE49-F238E27FC236}">
                <a16:creationId xmlns:a16="http://schemas.microsoft.com/office/drawing/2014/main" id="{61372FB1-3B33-9F66-6CE3-85C5465A4FE0}"/>
              </a:ext>
            </a:extLst>
          </p:cNvPr>
          <p:cNvSpPr txBox="1"/>
          <p:nvPr/>
        </p:nvSpPr>
        <p:spPr>
          <a:xfrm>
            <a:off x="3004547" y="1990811"/>
            <a:ext cx="5947713" cy="507831"/>
          </a:xfrm>
          <a:prstGeom prst="rect">
            <a:avLst/>
          </a:prstGeom>
          <a:solidFill>
            <a:srgbClr val="D8D8D8"/>
          </a:solidFill>
          <a:ln>
            <a:noFill/>
          </a:ln>
        </p:spPr>
        <p:txBody>
          <a:bodyPr wrap="square" lIns="91440" tIns="45720" rIns="91440" bIns="45720" rtlCol="0" anchor="t">
            <a:spAutoFit/>
          </a:bodyPr>
          <a:lstStyle/>
          <a:p>
            <a:r>
              <a:rPr lang="es-AR" sz="900" dirty="0">
                <a:solidFill>
                  <a:schemeClr val="bg2">
                    <a:lumMod val="25000"/>
                  </a:schemeClr>
                </a:solidFill>
                <a:ea typeface="+mn-lt"/>
                <a:cs typeface="+mn-lt"/>
              </a:rPr>
              <a:t>O resumo do teste permite visualizar </a:t>
            </a:r>
            <a:r>
              <a:rPr lang="es-AR" sz="900" dirty="0" err="1">
                <a:solidFill>
                  <a:schemeClr val="bg2">
                    <a:lumMod val="25000"/>
                  </a:schemeClr>
                </a:solidFill>
                <a:ea typeface="+mn-lt"/>
                <a:cs typeface="+mn-lt"/>
              </a:rPr>
              <a:t>rapidamente</a:t>
            </a:r>
            <a:r>
              <a:rPr lang="es-AR" sz="900" dirty="0">
                <a:solidFill>
                  <a:schemeClr val="bg2">
                    <a:lumMod val="25000"/>
                  </a:schemeClr>
                </a:solidFill>
                <a:ea typeface="+mn-lt"/>
                <a:cs typeface="+mn-lt"/>
              </a:rPr>
              <a:t> as notas do </a:t>
            </a:r>
            <a:r>
              <a:rPr lang="es-AR" sz="900" dirty="0" err="1">
                <a:solidFill>
                  <a:schemeClr val="bg2">
                    <a:lumMod val="25000"/>
                  </a:schemeClr>
                </a:solidFill>
                <a:ea typeface="+mn-lt"/>
                <a:cs typeface="+mn-lt"/>
              </a:rPr>
              <a:t>seu</a:t>
            </a:r>
            <a:r>
              <a:rPr lang="es-AR" sz="900" dirty="0">
                <a:solidFill>
                  <a:schemeClr val="bg2">
                    <a:lumMod val="25000"/>
                  </a:schemeClr>
                </a:solidFill>
                <a:ea typeface="+mn-lt"/>
                <a:cs typeface="+mn-lt"/>
              </a:rPr>
              <a:t> aluno </a:t>
            </a:r>
            <a:r>
              <a:rPr lang="es-AR" sz="900" dirty="0" err="1">
                <a:solidFill>
                  <a:schemeClr val="bg2">
                    <a:lumMod val="25000"/>
                  </a:schemeClr>
                </a:solidFill>
                <a:ea typeface="+mn-lt"/>
                <a:cs typeface="+mn-lt"/>
              </a:rPr>
              <a:t>nas</a:t>
            </a:r>
            <a:r>
              <a:rPr lang="es-AR" sz="900" dirty="0">
                <a:solidFill>
                  <a:schemeClr val="bg2">
                    <a:lumMod val="25000"/>
                  </a:schemeClr>
                </a:solidFill>
                <a:ea typeface="+mn-lt"/>
                <a:cs typeface="+mn-lt"/>
              </a:rPr>
              <a:t> diferentes disciplinas. </a:t>
            </a:r>
            <a:r>
              <a:rPr lang="es-AR" sz="900" dirty="0" err="1">
                <a:solidFill>
                  <a:schemeClr val="bg2">
                    <a:lumMod val="25000"/>
                  </a:schemeClr>
                </a:solidFill>
                <a:ea typeface="+mn-lt"/>
                <a:cs typeface="+mn-lt"/>
              </a:rPr>
              <a:t>Você</a:t>
            </a:r>
            <a:r>
              <a:rPr lang="es-AR" sz="900" dirty="0">
                <a:solidFill>
                  <a:schemeClr val="bg2">
                    <a:lumMod val="25000"/>
                  </a:schemeClr>
                </a:solidFill>
                <a:ea typeface="+mn-lt"/>
                <a:cs typeface="+mn-lt"/>
              </a:rPr>
              <a:t> </a:t>
            </a:r>
            <a:r>
              <a:rPr lang="es-AR" sz="900" dirty="0" err="1">
                <a:solidFill>
                  <a:schemeClr val="bg2">
                    <a:lumMod val="25000"/>
                  </a:schemeClr>
                </a:solidFill>
                <a:ea typeface="+mn-lt"/>
                <a:cs typeface="+mn-lt"/>
              </a:rPr>
              <a:t>também</a:t>
            </a:r>
            <a:r>
              <a:rPr lang="es-AR" sz="900" dirty="0">
                <a:solidFill>
                  <a:schemeClr val="bg2">
                    <a:lumMod val="25000"/>
                  </a:schemeClr>
                </a:solidFill>
                <a:ea typeface="+mn-lt"/>
                <a:cs typeface="+mn-lt"/>
              </a:rPr>
              <a:t> pode consultar o histórico de testes do aluno </a:t>
            </a:r>
            <a:r>
              <a:rPr lang="es-AR" sz="900" dirty="0" err="1">
                <a:solidFill>
                  <a:schemeClr val="bg2">
                    <a:lumMod val="25000"/>
                  </a:schemeClr>
                </a:solidFill>
                <a:ea typeface="+mn-lt"/>
                <a:cs typeface="+mn-lt"/>
              </a:rPr>
              <a:t>ao</a:t>
            </a:r>
            <a:r>
              <a:rPr lang="es-AR" sz="900" dirty="0">
                <a:solidFill>
                  <a:schemeClr val="bg2">
                    <a:lumMod val="25000"/>
                  </a:schemeClr>
                </a:solidFill>
                <a:ea typeface="+mn-lt"/>
                <a:cs typeface="+mn-lt"/>
              </a:rPr>
              <a:t> longo dos anos para </a:t>
            </a:r>
            <a:r>
              <a:rPr lang="es-AR" sz="900" dirty="0" err="1">
                <a:solidFill>
                  <a:schemeClr val="bg2">
                    <a:lumMod val="25000"/>
                  </a:schemeClr>
                </a:solidFill>
                <a:ea typeface="+mn-lt"/>
                <a:cs typeface="+mn-lt"/>
              </a:rPr>
              <a:t>acompanhar</a:t>
            </a:r>
            <a:r>
              <a:rPr lang="es-AR" sz="900" dirty="0">
                <a:solidFill>
                  <a:schemeClr val="bg2">
                    <a:lumMod val="25000"/>
                  </a:schemeClr>
                </a:solidFill>
                <a:ea typeface="+mn-lt"/>
                <a:cs typeface="+mn-lt"/>
              </a:rPr>
              <a:t> o </a:t>
            </a:r>
            <a:r>
              <a:rPr lang="es-AR" sz="900" dirty="0" err="1">
                <a:solidFill>
                  <a:schemeClr val="bg2">
                    <a:lumMod val="25000"/>
                  </a:schemeClr>
                </a:solidFill>
                <a:ea typeface="+mn-lt"/>
                <a:cs typeface="+mn-lt"/>
              </a:rPr>
              <a:t>seu</a:t>
            </a:r>
            <a:r>
              <a:rPr lang="es-AR" sz="900" dirty="0">
                <a:solidFill>
                  <a:schemeClr val="bg2">
                    <a:lumMod val="25000"/>
                  </a:schemeClr>
                </a:solidFill>
                <a:ea typeface="+mn-lt"/>
                <a:cs typeface="+mn-lt"/>
              </a:rPr>
              <a:t> </a:t>
            </a:r>
            <a:r>
              <a:rPr lang="es-AR" sz="900" dirty="0" err="1">
                <a:solidFill>
                  <a:schemeClr val="bg2">
                    <a:lumMod val="25000"/>
                  </a:schemeClr>
                </a:solidFill>
                <a:ea typeface="+mn-lt"/>
                <a:cs typeface="+mn-lt"/>
              </a:rPr>
              <a:t>progresso</a:t>
            </a:r>
            <a:r>
              <a:rPr lang="es-AR" sz="900" dirty="0">
                <a:solidFill>
                  <a:schemeClr val="bg2">
                    <a:lumMod val="25000"/>
                  </a:schemeClr>
                </a:solidFill>
                <a:ea typeface="+mn-lt"/>
                <a:cs typeface="+mn-lt"/>
              </a:rPr>
              <a:t>. Para saber </a:t>
            </a:r>
            <a:r>
              <a:rPr lang="es-AR" sz="900" dirty="0" err="1">
                <a:solidFill>
                  <a:schemeClr val="bg2">
                    <a:lumMod val="25000"/>
                  </a:schemeClr>
                </a:solidFill>
                <a:ea typeface="+mn-lt"/>
                <a:cs typeface="+mn-lt"/>
              </a:rPr>
              <a:t>mais</a:t>
            </a:r>
            <a:r>
              <a:rPr lang="es-AR" sz="900" dirty="0">
                <a:solidFill>
                  <a:schemeClr val="bg2">
                    <a:lumMod val="25000"/>
                  </a:schemeClr>
                </a:solidFill>
                <a:ea typeface="+mn-lt"/>
                <a:cs typeface="+mn-lt"/>
              </a:rPr>
              <a:t> sobre </a:t>
            </a:r>
            <a:r>
              <a:rPr lang="es-AR" sz="900" dirty="0" err="1">
                <a:solidFill>
                  <a:schemeClr val="bg2">
                    <a:lumMod val="25000"/>
                  </a:schemeClr>
                </a:solidFill>
                <a:ea typeface="+mn-lt"/>
                <a:cs typeface="+mn-lt"/>
              </a:rPr>
              <a:t>um</a:t>
            </a:r>
            <a:r>
              <a:rPr lang="es-AR" sz="900" dirty="0">
                <a:solidFill>
                  <a:schemeClr val="bg2">
                    <a:lumMod val="25000"/>
                  </a:schemeClr>
                </a:solidFill>
                <a:ea typeface="+mn-lt"/>
                <a:cs typeface="+mn-lt"/>
              </a:rPr>
              <a:t> teste específico, clique </a:t>
            </a:r>
            <a:r>
              <a:rPr lang="es-AR" sz="900" dirty="0" err="1">
                <a:solidFill>
                  <a:schemeClr val="bg2">
                    <a:lumMod val="25000"/>
                  </a:schemeClr>
                </a:solidFill>
                <a:ea typeface="+mn-lt"/>
                <a:cs typeface="+mn-lt"/>
              </a:rPr>
              <a:t>nele</a:t>
            </a:r>
            <a:r>
              <a:rPr lang="es-AR" sz="900" dirty="0">
                <a:solidFill>
                  <a:schemeClr val="bg2">
                    <a:lumMod val="25000"/>
                  </a:schemeClr>
                </a:solidFill>
                <a:ea typeface="+mn-lt"/>
                <a:cs typeface="+mn-lt"/>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400110"/>
          </a:xfrm>
          <a:prstGeom prst="rect">
            <a:avLst/>
          </a:prstGeom>
          <a:solidFill>
            <a:srgbClr val="F9F9F9"/>
          </a:solidFill>
          <a:ln>
            <a:noFill/>
          </a:ln>
        </p:spPr>
        <p:txBody>
          <a:bodyPr wrap="square" lIns="91440" tIns="45720" rIns="91440" bIns="45720" rtlCol="0" anchor="t">
            <a:spAutoFit/>
          </a:bodyPr>
          <a:lstStyle/>
          <a:p>
            <a:r>
              <a:rPr lang="es-AR" sz="900">
                <a:solidFill>
                  <a:schemeClr val="bg2">
                    <a:lumMod val="25000"/>
                  </a:schemeClr>
                </a:solidFill>
                <a:ea typeface="+mn-lt"/>
                <a:cs typeface="+mn-lt"/>
              </a:rPr>
              <a:t>Histórico de testes do aluno para</a:t>
            </a:r>
            <a:endParaRPr lang="pt-BR"/>
          </a:p>
          <a:p>
            <a:r>
              <a:rPr lang="es-AR" sz="1100" b="1" dirty="0" err="1">
                <a:solidFill>
                  <a:schemeClr val="bg2">
                    <a:lumMod val="25000"/>
                  </a:schemeClr>
                </a:solidFill>
                <a:latin typeface="Arial"/>
                <a:cs typeface="Arial"/>
              </a:rPr>
              <a:t>Demonstração</a:t>
            </a:r>
            <a:r>
              <a:rPr lang="es-AR" sz="1100" b="1" dirty="0">
                <a:solidFill>
                  <a:schemeClr val="bg2">
                    <a:lumMod val="25000"/>
                  </a:schemeClr>
                </a:solidFill>
                <a:latin typeface="Arial"/>
                <a:cs typeface="Arial"/>
              </a:rPr>
              <a:t> Aluno</a:t>
            </a: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30832"/>
          </a:xfrm>
          <a:prstGeom prst="rect">
            <a:avLst/>
          </a:prstGeom>
          <a:solidFill>
            <a:srgbClr val="F9F9F9"/>
          </a:solidFill>
          <a:ln>
            <a:noFill/>
          </a:ln>
        </p:spPr>
        <p:txBody>
          <a:bodyPr wrap="square" rtlCol="0">
            <a:spAutoFit/>
          </a:bodyPr>
          <a:lstStyle/>
          <a:p>
            <a:pPr algn="r"/>
            <a:r>
              <a:rPr lang="es-AR" sz="900">
                <a:solidFill>
                  <a:schemeClr val="bg2">
                    <a:lumMod val="25000"/>
                  </a:schemeClr>
                </a:solidFill>
                <a:latin typeface="Arial" panose="020B0604020202020204" pitchFamily="34" charset="0"/>
                <a:cs typeface="Arial" panose="020B0604020202020204" pitchFamily="34" charset="0"/>
              </a:rPr>
              <a:t>SASID: 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49485" y="3522456"/>
            <a:ext cx="806770" cy="215444"/>
          </a:xfrm>
          <a:prstGeom prst="rect">
            <a:avLst/>
          </a:prstGeom>
          <a:solidFill>
            <a:srgbClr val="FFFFFF"/>
          </a:solidFill>
          <a:ln>
            <a:noFill/>
          </a:ln>
        </p:spPr>
        <p:txBody>
          <a:bodyPr wrap="square" lIns="91440" tIns="45720" rIns="91440" bIns="45720" rtlCol="0" anchor="t">
            <a:spAutoFit/>
          </a:bodyPr>
          <a:lstStyle/>
          <a:p>
            <a:r>
              <a:rPr lang="es-AR" sz="800" b="1" dirty="0">
                <a:solidFill>
                  <a:schemeClr val="bg2">
                    <a:lumMod val="50000"/>
                  </a:schemeClr>
                </a:solidFill>
                <a:latin typeface="Arial"/>
                <a:cs typeface="Arial"/>
              </a:rPr>
              <a:t>Ano </a:t>
            </a:r>
            <a:r>
              <a:rPr lang="es-AR" sz="800" b="1" dirty="0" err="1">
                <a:solidFill>
                  <a:schemeClr val="bg2">
                    <a:lumMod val="50000"/>
                  </a:schemeClr>
                </a:solidFill>
                <a:latin typeface="Arial"/>
                <a:cs typeface="Arial"/>
              </a:rPr>
              <a:t>Letivo</a:t>
            </a:r>
            <a:endParaRPr lang="es-AR" sz="800" b="1" dirty="0">
              <a:solidFill>
                <a:schemeClr val="bg2">
                  <a:lumMod val="50000"/>
                </a:schemeClr>
              </a:solidFill>
              <a:latin typeface="Arial"/>
              <a:cs typeface="Arial"/>
            </a:endParaRP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44307"/>
            <a:ext cx="2504659" cy="137965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Utilize o menu pendente </a:t>
            </a:r>
            <a:r>
              <a:rPr lang="en-US" sz="1600" b="1" dirty="0">
                <a:solidFill>
                  <a:schemeClr val="bg1"/>
                </a:solidFill>
                <a:latin typeface="Calibri"/>
                <a:ea typeface="Calibri"/>
                <a:cs typeface="Calibri"/>
              </a:rPr>
              <a:t>School Year (Ano </a:t>
            </a:r>
            <a:r>
              <a:rPr lang="en-US" sz="1600" b="1" dirty="0" err="1">
                <a:solidFill>
                  <a:schemeClr val="bg1"/>
                </a:solidFill>
                <a:latin typeface="Calibri"/>
                <a:ea typeface="Calibri"/>
                <a:cs typeface="Calibri"/>
              </a:rPr>
              <a:t>Letivo</a:t>
            </a:r>
            <a:r>
              <a:rPr lang="en-US" sz="1600" b="1" dirty="0">
                <a:solidFill>
                  <a:schemeClr val="bg1"/>
                </a:solidFill>
                <a:latin typeface="Calibri"/>
                <a:ea typeface="Calibri"/>
                <a:cs typeface="Calibri"/>
              </a:rPr>
              <a:t>) </a:t>
            </a:r>
            <a:r>
              <a:rPr lang="en-US" sz="1600" dirty="0">
                <a:solidFill>
                  <a:schemeClr val="bg1"/>
                </a:solidFill>
                <a:latin typeface="Calibri"/>
                <a:ea typeface="Calibri"/>
                <a:cs typeface="Calibri"/>
              </a:rPr>
              <a:t>para </a:t>
            </a:r>
            <a:r>
              <a:rPr lang="en-US" sz="1600" dirty="0" err="1">
                <a:solidFill>
                  <a:schemeClr val="bg1"/>
                </a:solidFill>
                <a:latin typeface="Calibri"/>
                <a:ea typeface="Calibri"/>
                <a:cs typeface="Calibri"/>
              </a:rPr>
              <a:t>visualizar</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os</a:t>
            </a:r>
            <a:r>
              <a:rPr lang="en-US" sz="1600" dirty="0">
                <a:solidFill>
                  <a:schemeClr val="bg1"/>
                </a:solidFill>
                <a:latin typeface="Calibri"/>
                <a:ea typeface="Calibri"/>
                <a:cs typeface="Calibri"/>
              </a:rPr>
              <a:t> dados dos </a:t>
            </a:r>
            <a:r>
              <a:rPr lang="en-US" sz="1600" dirty="0" err="1">
                <a:solidFill>
                  <a:schemeClr val="bg1"/>
                </a:solidFill>
                <a:latin typeface="Calibri"/>
                <a:ea typeface="Calibri"/>
                <a:cs typeface="Calibri"/>
              </a:rPr>
              <a:t>anos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anteriores</a:t>
            </a:r>
            <a:r>
              <a:rPr lang="en-US" sz="1600" dirty="0">
                <a:solidFill>
                  <a:schemeClr val="bg1"/>
                </a:solidFill>
                <a:latin typeface="Calibri"/>
                <a:ea typeface="Calibri"/>
                <a:cs typeface="Calibri"/>
              </a:rPr>
              <a:t>, se </a:t>
            </a:r>
            <a:r>
              <a:rPr lang="en-US" sz="1600" dirty="0" err="1">
                <a:solidFill>
                  <a:schemeClr val="bg1"/>
                </a:solidFill>
                <a:latin typeface="Calibri"/>
                <a:ea typeface="Calibri"/>
                <a:cs typeface="Calibri"/>
              </a:rPr>
              <a:t>disponíveis</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30832"/>
          </a:xfrm>
          <a:prstGeom prst="rect">
            <a:avLst/>
          </a:prstGeom>
          <a:solidFill>
            <a:srgbClr val="FFFFFF"/>
          </a:solidFill>
          <a:ln>
            <a:noFill/>
          </a:ln>
        </p:spPr>
        <p:txBody>
          <a:bodyPr wrap="square" lIns="91440" tIns="45720" rIns="91440" bIns="45720" rtlCol="0" anchor="t">
            <a:spAutoFit/>
          </a:bodyPr>
          <a:lstStyle/>
          <a:p>
            <a:pPr algn="r"/>
            <a:r>
              <a:rPr lang="es-AR" sz="900" b="1" dirty="0" err="1">
                <a:solidFill>
                  <a:schemeClr val="bg2">
                    <a:lumMod val="50000"/>
                  </a:schemeClr>
                </a:solidFill>
                <a:ea typeface="+mn-lt"/>
                <a:cs typeface="+mn-lt"/>
              </a:rPr>
              <a:t>Pontuação</a:t>
            </a:r>
            <a:r>
              <a:rPr lang="es-AR" sz="900" b="1" dirty="0">
                <a:solidFill>
                  <a:schemeClr val="bg2">
                    <a:lumMod val="50000"/>
                  </a:schemeClr>
                </a:solidFill>
                <a:ea typeface="+mn-lt"/>
                <a:cs typeface="+mn-lt"/>
              </a:rPr>
              <a:t> Escalonada / </a:t>
            </a:r>
            <a:r>
              <a:rPr lang="es-AR" sz="900" b="1" dirty="0" err="1">
                <a:solidFill>
                  <a:schemeClr val="bg2">
                    <a:lumMod val="50000"/>
                  </a:schemeClr>
                </a:solidFill>
                <a:ea typeface="+mn-lt"/>
                <a:cs typeface="+mn-lt"/>
              </a:rPr>
              <a:t>Nível</a:t>
            </a:r>
            <a:r>
              <a:rPr lang="es-AR" sz="900" b="1" dirty="0">
                <a:solidFill>
                  <a:schemeClr val="bg2">
                    <a:lumMod val="50000"/>
                  </a:schemeClr>
                </a:solidFill>
                <a:ea typeface="+mn-lt"/>
                <a:cs typeface="+mn-lt"/>
              </a:rPr>
              <a:t> de </a:t>
            </a:r>
            <a:r>
              <a:rPr lang="es-AR" sz="900" b="1" dirty="0" err="1">
                <a:solidFill>
                  <a:schemeClr val="bg2">
                    <a:lumMod val="50000"/>
                  </a:schemeClr>
                </a:solidFill>
                <a:ea typeface="+mn-lt"/>
                <a:cs typeface="+mn-lt"/>
              </a:rPr>
              <a:t>Desempenho</a:t>
            </a:r>
            <a:endParaRPr lang="pt-BR" b="1" dirty="0">
              <a:solidFill>
                <a:schemeClr val="bg2">
                  <a:lumMod val="50000"/>
                </a:schemeClr>
              </a:solidFill>
              <a:ea typeface="Calibri"/>
              <a:cs typeface="Calibri"/>
            </a:endParaRPr>
          </a:p>
        </p:txBody>
      </p:sp>
      <p:sp>
        <p:nvSpPr>
          <p:cNvPr id="38" name="TextBox 37">
            <a:extLst>
              <a:ext uri="{FF2B5EF4-FFF2-40B4-BE49-F238E27FC236}">
                <a16:creationId xmlns:a16="http://schemas.microsoft.com/office/drawing/2014/main" id="{AF78DD47-05BD-BB61-B08D-E084ECBC9CFB}"/>
              </a:ext>
            </a:extLst>
          </p:cNvPr>
          <p:cNvSpPr txBox="1"/>
          <p:nvPr/>
        </p:nvSpPr>
        <p:spPr>
          <a:xfrm>
            <a:off x="2954021" y="3917676"/>
            <a:ext cx="2287219" cy="461665"/>
          </a:xfrm>
          <a:prstGeom prst="rect">
            <a:avLst/>
          </a:prstGeom>
          <a:solidFill>
            <a:srgbClr val="FDFDFD"/>
          </a:solidFill>
          <a:ln>
            <a:noFill/>
          </a:ln>
        </p:spPr>
        <p:txBody>
          <a:bodyPr wrap="square" lIns="91440" tIns="45720" rIns="91440" bIns="45720" rtlCol="0" anchor="t">
            <a:spAutoFit/>
          </a:bodyPr>
          <a:lstStyle/>
          <a:p>
            <a:r>
              <a:rPr lang="es-AR" sz="1400" b="1" dirty="0" err="1">
                <a:solidFill>
                  <a:srgbClr val="22608F"/>
                </a:solidFill>
                <a:ea typeface="+mn-lt"/>
                <a:cs typeface="+mn-lt"/>
              </a:rPr>
              <a:t>Educação</a:t>
            </a:r>
            <a:r>
              <a:rPr lang="es-AR" sz="1400" b="1" dirty="0">
                <a:solidFill>
                  <a:srgbClr val="22608F"/>
                </a:solidFill>
                <a:ea typeface="+mn-lt"/>
                <a:cs typeface="+mn-lt"/>
              </a:rPr>
              <a:t> Cívica – 8º Ano</a:t>
            </a:r>
            <a:endParaRPr lang="pt-BR" sz="1400" b="1">
              <a:ea typeface="Calibri"/>
              <a:cs typeface="Calibri"/>
            </a:endParaRPr>
          </a:p>
          <a:p>
            <a:r>
              <a:rPr lang="es-AR" sz="1000">
                <a:solidFill>
                  <a:schemeClr val="bg2">
                    <a:lumMod val="25000"/>
                  </a:schemeClr>
                </a:solidFill>
                <a:latin typeface="Arial"/>
                <a:cs typeface="Arial"/>
              </a:rPr>
              <a:t>MCAS-Alt Primavera 2025</a:t>
            </a:r>
          </a:p>
        </p:txBody>
      </p:sp>
      <p:sp>
        <p:nvSpPr>
          <p:cNvPr id="43" name="TextBox 42">
            <a:extLst>
              <a:ext uri="{FF2B5EF4-FFF2-40B4-BE49-F238E27FC236}">
                <a16:creationId xmlns:a16="http://schemas.microsoft.com/office/drawing/2014/main" id="{8A4381F9-2653-B19A-AC12-8937C8B44096}"/>
              </a:ext>
            </a:extLst>
          </p:cNvPr>
          <p:cNvSpPr txBox="1"/>
          <p:nvPr/>
        </p:nvSpPr>
        <p:spPr>
          <a:xfrm>
            <a:off x="7673951" y="3910419"/>
            <a:ext cx="1249741" cy="230832"/>
          </a:xfrm>
          <a:prstGeom prst="rect">
            <a:avLst/>
          </a:prstGeom>
          <a:solidFill>
            <a:srgbClr val="FFFFFF"/>
          </a:solidFill>
          <a:ln>
            <a:noFill/>
          </a:ln>
        </p:spPr>
        <p:txBody>
          <a:bodyPr wrap="square" lIns="91440" tIns="45720" rIns="91440" bIns="45720" rtlCol="0" anchor="t">
            <a:spAutoFit/>
          </a:bodyPr>
          <a:lstStyle/>
          <a:p>
            <a:pPr algn="r"/>
            <a:r>
              <a:rPr lang="es-AR" sz="900" dirty="0">
                <a:solidFill>
                  <a:schemeClr val="bg2">
                    <a:lumMod val="50000"/>
                  </a:schemeClr>
                </a:solidFill>
                <a:latin typeface="Arial"/>
                <a:cs typeface="Arial"/>
              </a:rPr>
              <a:t>Em </a:t>
            </a:r>
            <a:r>
              <a:rPr lang="es-AR" sz="900" dirty="0" err="1">
                <a:solidFill>
                  <a:schemeClr val="bg2">
                    <a:lumMod val="50000"/>
                  </a:schemeClr>
                </a:solidFill>
                <a:latin typeface="Arial"/>
                <a:cs typeface="Arial"/>
              </a:rPr>
              <a:t>Progresso</a:t>
            </a:r>
            <a:endParaRPr lang="pt-BR" dirty="0" err="1">
              <a:solidFill>
                <a:schemeClr val="bg2">
                  <a:lumMod val="50000"/>
                </a:schemeClr>
              </a:solidFill>
            </a:endParaRPr>
          </a:p>
        </p:txBody>
      </p:sp>
      <p:sp>
        <p:nvSpPr>
          <p:cNvPr id="42" name="TextBox 41">
            <a:extLst>
              <a:ext uri="{FF2B5EF4-FFF2-40B4-BE49-F238E27FC236}">
                <a16:creationId xmlns:a16="http://schemas.microsoft.com/office/drawing/2014/main" id="{E58083BE-7E2F-AC40-65D5-284EA5F65E65}"/>
              </a:ext>
            </a:extLst>
          </p:cNvPr>
          <p:cNvSpPr txBox="1"/>
          <p:nvPr/>
        </p:nvSpPr>
        <p:spPr>
          <a:xfrm>
            <a:off x="2961278" y="4447694"/>
            <a:ext cx="4374849" cy="461665"/>
          </a:xfrm>
          <a:prstGeom prst="rect">
            <a:avLst/>
          </a:prstGeom>
          <a:solidFill>
            <a:srgbClr val="F9F9F9"/>
          </a:solidFill>
          <a:ln>
            <a:noFill/>
          </a:ln>
        </p:spPr>
        <p:txBody>
          <a:bodyPr wrap="square" lIns="91440" tIns="45720" rIns="91440" bIns="45720" rtlCol="0" anchor="t">
            <a:spAutoFit/>
          </a:bodyPr>
          <a:lstStyle/>
          <a:p>
            <a:r>
              <a:rPr lang="es-AR" sz="1400" b="1" dirty="0" err="1">
                <a:solidFill>
                  <a:srgbClr val="22608F"/>
                </a:solidFill>
                <a:ea typeface="+mn-lt"/>
                <a:cs typeface="+mn-lt"/>
              </a:rPr>
              <a:t>Língua</a:t>
            </a:r>
            <a:r>
              <a:rPr lang="es-AR" sz="1400" b="1" dirty="0">
                <a:solidFill>
                  <a:srgbClr val="22608F"/>
                </a:solidFill>
                <a:ea typeface="+mn-lt"/>
                <a:cs typeface="+mn-lt"/>
              </a:rPr>
              <a:t> Inglesa – 8º Ano</a:t>
            </a:r>
            <a:endParaRPr lang="es-AR" sz="1400" b="1">
              <a:solidFill>
                <a:srgbClr val="22608F"/>
              </a:solidFill>
              <a:latin typeface="Arial" panose="020B0604020202020204" pitchFamily="34" charset="0"/>
              <a:cs typeface="Arial" panose="020B0604020202020204" pitchFamily="34" charset="0"/>
            </a:endParaRPr>
          </a:p>
          <a:p>
            <a:r>
              <a:rPr lang="es-AR" sz="1000">
                <a:solidFill>
                  <a:schemeClr val="bg2">
                    <a:lumMod val="25000"/>
                  </a:schemeClr>
                </a:solidFill>
                <a:latin typeface="Arial"/>
                <a:cs typeface="Arial"/>
              </a:rPr>
              <a:t>MCAS-Alt Primavera 2025</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6805FD6-86AC-4C02-DF1D-2AEE12D98E08}"/>
              </a:ext>
              <a:ext uri="{C183D7F6-B498-43B3-948B-1728B52AA6E4}">
                <adec:decorative xmlns:adec="http://schemas.microsoft.com/office/drawing/2017/decorative" val="1"/>
              </a:ext>
            </a:extLst>
          </p:cNvPr>
          <p:cNvSpPr txBox="1"/>
          <p:nvPr/>
        </p:nvSpPr>
        <p:spPr>
          <a:xfrm>
            <a:off x="8073093" y="4460306"/>
            <a:ext cx="828828" cy="230832"/>
          </a:xfrm>
          <a:prstGeom prst="rect">
            <a:avLst/>
          </a:prstGeom>
          <a:solidFill>
            <a:srgbClr val="FFFFFF"/>
          </a:solidFill>
          <a:ln>
            <a:noFill/>
          </a:ln>
        </p:spPr>
        <p:txBody>
          <a:bodyPr wrap="square" lIns="91440" tIns="45720" rIns="91440" bIns="45720" rtlCol="0" anchor="t">
            <a:spAutoFit/>
          </a:bodyPr>
          <a:lstStyle/>
          <a:p>
            <a:pPr algn="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2" name="TextBox 42">
            <a:extLst>
              <a:ext uri="{FF2B5EF4-FFF2-40B4-BE49-F238E27FC236}">
                <a16:creationId xmlns:a16="http://schemas.microsoft.com/office/drawing/2014/main" id="{82B948A1-75C3-D4A6-FDE9-C8319F3FE91A}"/>
              </a:ext>
            </a:extLst>
          </p:cNvPr>
          <p:cNvSpPr txBox="1"/>
          <p:nvPr/>
        </p:nvSpPr>
        <p:spPr>
          <a:xfrm>
            <a:off x="7673950" y="4534532"/>
            <a:ext cx="1249741" cy="230832"/>
          </a:xfrm>
          <a:prstGeom prst="rect">
            <a:avLst/>
          </a:prstGeom>
          <a:solidFill>
            <a:srgbClr val="FFFFFF"/>
          </a:solidFill>
          <a:ln>
            <a:noFill/>
          </a:ln>
        </p:spPr>
        <p:txBody>
          <a:bodyPr wrap="square" lIns="91440" tIns="45720" rIns="91440" bIns="45720" rtlCol="0" anchor="t">
            <a:spAutoFit/>
          </a:bodyPr>
          <a:lstStyle/>
          <a:p>
            <a:pPr algn="r"/>
            <a:r>
              <a:rPr lang="es-AR" sz="900" dirty="0">
                <a:solidFill>
                  <a:schemeClr val="bg2">
                    <a:lumMod val="50000"/>
                  </a:schemeClr>
                </a:solidFill>
                <a:latin typeface="Arial"/>
                <a:cs typeface="Arial"/>
              </a:rPr>
              <a:t>Em </a:t>
            </a:r>
            <a:r>
              <a:rPr lang="es-AR" sz="900" dirty="0" err="1">
                <a:solidFill>
                  <a:schemeClr val="bg2">
                    <a:lumMod val="50000"/>
                  </a:schemeClr>
                </a:solidFill>
                <a:latin typeface="Arial"/>
                <a:cs typeface="Arial"/>
              </a:rPr>
              <a:t>Progresso</a:t>
            </a:r>
            <a:endParaRPr lang="pt-BR" dirty="0" err="1">
              <a:solidFill>
                <a:schemeClr val="bg2">
                  <a:lumMod val="50000"/>
                </a:schemeClr>
              </a:solidFill>
            </a:endParaRP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Para </a:t>
            </a:r>
            <a:r>
              <a:rPr lang="en-US" sz="1600" dirty="0" err="1">
                <a:solidFill>
                  <a:schemeClr val="bg1"/>
                </a:solidFill>
                <a:latin typeface="Calibri"/>
                <a:ea typeface="Calibri"/>
                <a:cs typeface="Calibri"/>
              </a:rPr>
              <a:t>informação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mais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detalhada</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selecione</a:t>
            </a:r>
            <a:r>
              <a:rPr lang="en-US" sz="1600" dirty="0">
                <a:solidFill>
                  <a:schemeClr val="bg1"/>
                </a:solidFill>
                <a:latin typeface="Calibri"/>
                <a:ea typeface="Calibri"/>
                <a:cs typeface="Calibri"/>
              </a:rPr>
              <a:t> um teste</a:t>
            </a:r>
            <a:endParaRPr lang="pt-BR" dirty="0">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69434"/>
            <a:ext cx="2821821" cy="461665"/>
          </a:xfrm>
          <a:prstGeom prst="rect">
            <a:avLst/>
          </a:prstGeom>
          <a:solidFill>
            <a:srgbClr val="FCFCFC"/>
          </a:solidFill>
          <a:ln>
            <a:noFill/>
          </a:ln>
        </p:spPr>
        <p:txBody>
          <a:bodyPr wrap="square" lIns="91440" tIns="45720" rIns="91440" bIns="45720" rtlCol="0" anchor="t">
            <a:spAutoFit/>
          </a:bodyPr>
          <a:lstStyle/>
          <a:p>
            <a:r>
              <a:rPr lang="es-AR" sz="1400" b="1" dirty="0">
                <a:solidFill>
                  <a:srgbClr val="22608F"/>
                </a:solidFill>
                <a:ea typeface="+mn-lt"/>
                <a:cs typeface="+mn-lt"/>
              </a:rPr>
              <a:t>Matemática do 8º ano</a:t>
            </a:r>
            <a:endParaRPr lang="es-AR" sz="14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a:cs typeface="Arial"/>
              </a:rPr>
              <a:t>MCAS-Alt Primavera 2025</a:t>
            </a:r>
          </a:p>
        </p:txBody>
      </p:sp>
      <p:sp>
        <p:nvSpPr>
          <p:cNvPr id="45" name="TextBox 44">
            <a:extLst>
              <a:ext uri="{FF2B5EF4-FFF2-40B4-BE49-F238E27FC236}">
                <a16:creationId xmlns:a16="http://schemas.microsoft.com/office/drawing/2014/main" id="{DF554EC0-B26E-A63A-7CD6-33A91D8AED5A}"/>
              </a:ext>
              <a:ext uri="{C183D7F6-B498-43B3-948B-1728B52AA6E4}">
                <adec:decorative xmlns:adec="http://schemas.microsoft.com/office/drawing/2017/decorative" val="1"/>
              </a:ext>
            </a:extLst>
          </p:cNvPr>
          <p:cNvSpPr txBox="1"/>
          <p:nvPr/>
        </p:nvSpPr>
        <p:spPr>
          <a:xfrm>
            <a:off x="8073093" y="4967708"/>
            <a:ext cx="828828" cy="230832"/>
          </a:xfrm>
          <a:prstGeom prst="rect">
            <a:avLst/>
          </a:prstGeom>
          <a:solidFill>
            <a:srgbClr val="FFFFFF"/>
          </a:solidFill>
          <a:ln>
            <a:noFill/>
          </a:ln>
        </p:spPr>
        <p:txBody>
          <a:bodyPr wrap="square" lIns="91440" tIns="45720" rIns="91440" bIns="45720" rtlCol="0" anchor="t">
            <a:spAutoFit/>
          </a:bodyPr>
          <a:lstStyle/>
          <a:p>
            <a:pPr algn="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9" name="TextBox 42">
            <a:extLst>
              <a:ext uri="{FF2B5EF4-FFF2-40B4-BE49-F238E27FC236}">
                <a16:creationId xmlns:a16="http://schemas.microsoft.com/office/drawing/2014/main" id="{C215715C-2119-65AF-E548-402B3731F161}"/>
              </a:ext>
            </a:extLst>
          </p:cNvPr>
          <p:cNvSpPr txBox="1"/>
          <p:nvPr/>
        </p:nvSpPr>
        <p:spPr>
          <a:xfrm>
            <a:off x="7761036" y="5057046"/>
            <a:ext cx="1177170" cy="230832"/>
          </a:xfrm>
          <a:prstGeom prst="rect">
            <a:avLst/>
          </a:prstGeom>
          <a:solidFill>
            <a:srgbClr val="FFFFFF"/>
          </a:solidFill>
          <a:ln>
            <a:noFill/>
          </a:ln>
        </p:spPr>
        <p:txBody>
          <a:bodyPr wrap="square" lIns="91440" tIns="45720" rIns="91440" bIns="45720" rtlCol="0" anchor="t">
            <a:spAutoFit/>
          </a:bodyPr>
          <a:lstStyle/>
          <a:p>
            <a:pPr algn="r"/>
            <a:r>
              <a:rPr lang="es-AR" sz="900" dirty="0">
                <a:solidFill>
                  <a:schemeClr val="bg2">
                    <a:lumMod val="50000"/>
                  </a:schemeClr>
                </a:solidFill>
                <a:latin typeface="Arial"/>
                <a:cs typeface="Arial"/>
              </a:rPr>
              <a:t>Em </a:t>
            </a:r>
            <a:r>
              <a:rPr lang="es-AR" sz="900" dirty="0" err="1">
                <a:solidFill>
                  <a:schemeClr val="bg2">
                    <a:lumMod val="50000"/>
                  </a:schemeClr>
                </a:solidFill>
                <a:latin typeface="Arial"/>
                <a:cs typeface="Arial"/>
              </a:rPr>
              <a:t>Progresso</a:t>
            </a:r>
            <a:endParaRPr lang="pt-BR" dirty="0" err="1">
              <a:solidFill>
                <a:schemeClr val="bg2">
                  <a:lumMod val="50000"/>
                </a:schemeClr>
              </a:solidFill>
            </a:endParaRPr>
          </a:p>
        </p:txBody>
      </p:sp>
      <p:sp>
        <p:nvSpPr>
          <p:cNvPr id="48" name="TextBox 47">
            <a:extLst>
              <a:ext uri="{FF2B5EF4-FFF2-40B4-BE49-F238E27FC236}">
                <a16:creationId xmlns:a16="http://schemas.microsoft.com/office/drawing/2014/main" id="{E6D74DC5-2BF2-2A07-2425-80EF469075E3}"/>
              </a:ext>
            </a:extLst>
          </p:cNvPr>
          <p:cNvSpPr txBox="1"/>
          <p:nvPr/>
        </p:nvSpPr>
        <p:spPr>
          <a:xfrm>
            <a:off x="2961278" y="5536739"/>
            <a:ext cx="3429997" cy="677108"/>
          </a:xfrm>
          <a:prstGeom prst="rect">
            <a:avLst/>
          </a:prstGeom>
          <a:solidFill>
            <a:srgbClr val="FCFCFC"/>
          </a:solidFill>
          <a:ln>
            <a:solidFill>
              <a:srgbClr val="FBFBFB"/>
            </a:solidFill>
          </a:ln>
        </p:spPr>
        <p:txBody>
          <a:bodyPr wrap="square" lIns="91440" tIns="45720" rIns="91440" bIns="45720" rtlCol="0" anchor="t">
            <a:spAutoFit/>
          </a:bodyPr>
          <a:lstStyle/>
          <a:p>
            <a:r>
              <a:rPr lang="es-AR" sz="1400" b="1" dirty="0" err="1">
                <a:solidFill>
                  <a:srgbClr val="22608F"/>
                </a:solidFill>
                <a:ea typeface="+mn-lt"/>
                <a:cs typeface="+mn-lt"/>
              </a:rPr>
              <a:t>Ciências</a:t>
            </a:r>
            <a:r>
              <a:rPr lang="es-AR" sz="1400" b="1" dirty="0">
                <a:solidFill>
                  <a:srgbClr val="22608F"/>
                </a:solidFill>
                <a:ea typeface="+mn-lt"/>
                <a:cs typeface="+mn-lt"/>
              </a:rPr>
              <a:t> e </a:t>
            </a:r>
            <a:r>
              <a:rPr lang="es-AR" sz="1400" b="1" dirty="0" err="1">
                <a:solidFill>
                  <a:srgbClr val="22608F"/>
                </a:solidFill>
                <a:ea typeface="+mn-lt"/>
                <a:cs typeface="+mn-lt"/>
              </a:rPr>
              <a:t>Tecnologia</a:t>
            </a:r>
            <a:r>
              <a:rPr lang="es-AR" sz="1400" b="1" dirty="0">
                <a:solidFill>
                  <a:srgbClr val="22608F"/>
                </a:solidFill>
                <a:ea typeface="+mn-lt"/>
                <a:cs typeface="+mn-lt"/>
              </a:rPr>
              <a:t>/</a:t>
            </a:r>
            <a:r>
              <a:rPr lang="es-AR" sz="1400" b="1" dirty="0" err="1">
                <a:solidFill>
                  <a:srgbClr val="22608F"/>
                </a:solidFill>
                <a:ea typeface="+mn-lt"/>
                <a:cs typeface="+mn-lt"/>
              </a:rPr>
              <a:t>Engenharia</a:t>
            </a:r>
            <a:r>
              <a:rPr lang="es-AR" sz="1400" b="1" dirty="0">
                <a:solidFill>
                  <a:srgbClr val="22608F"/>
                </a:solidFill>
                <a:ea typeface="+mn-lt"/>
                <a:cs typeface="+mn-lt"/>
              </a:rPr>
              <a:t> – </a:t>
            </a:r>
            <a:endParaRPr lang="es-AR" sz="1400" b="1" dirty="0">
              <a:solidFill>
                <a:srgbClr val="22608F"/>
              </a:solidFill>
              <a:latin typeface="Arial" panose="020B0604020202020204" pitchFamily="34" charset="0"/>
              <a:ea typeface="+mn-lt"/>
              <a:cs typeface="Arial" panose="020B0604020202020204" pitchFamily="34" charset="0"/>
            </a:endParaRPr>
          </a:p>
          <a:p>
            <a:r>
              <a:rPr lang="es-AR" sz="1400" b="1" dirty="0">
                <a:solidFill>
                  <a:srgbClr val="22608F"/>
                </a:solidFill>
                <a:ea typeface="+mn-lt"/>
                <a:cs typeface="+mn-lt"/>
              </a:rPr>
              <a:t>8º Ano</a:t>
            </a:r>
            <a:endParaRPr lang="es-AR" sz="14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a:cs typeface="Arial"/>
              </a:rPr>
              <a:t>MCAS-Alt Primavera 2025</a:t>
            </a:r>
          </a:p>
        </p:txBody>
      </p:sp>
      <p:sp>
        <p:nvSpPr>
          <p:cNvPr id="46" name="TextBox 45">
            <a:extLst>
              <a:ext uri="{FF2B5EF4-FFF2-40B4-BE49-F238E27FC236}">
                <a16:creationId xmlns:a16="http://schemas.microsoft.com/office/drawing/2014/main" id="{383ED1F1-C959-76C5-730E-6DE882CE8455}"/>
              </a:ext>
            </a:extLst>
          </p:cNvPr>
          <p:cNvSpPr txBox="1"/>
          <p:nvPr/>
        </p:nvSpPr>
        <p:spPr>
          <a:xfrm>
            <a:off x="7528808" y="5570019"/>
            <a:ext cx="1416657" cy="230832"/>
          </a:xfrm>
          <a:prstGeom prst="rect">
            <a:avLst/>
          </a:prstGeom>
          <a:solidFill>
            <a:srgbClr val="FFFFFF"/>
          </a:solidFill>
          <a:ln>
            <a:noFill/>
          </a:ln>
        </p:spPr>
        <p:txBody>
          <a:bodyPr wrap="square" lIns="91440" tIns="45720" rIns="91440" bIns="45720" rtlCol="0" anchor="t">
            <a:spAutoFit/>
          </a:bodyPr>
          <a:lstStyle/>
          <a:p>
            <a:pPr algn="r"/>
            <a:r>
              <a:rPr lang="es-AR" sz="900" dirty="0">
                <a:solidFill>
                  <a:schemeClr val="bg2">
                    <a:lumMod val="50000"/>
                  </a:schemeClr>
                </a:solidFill>
                <a:latin typeface="Arial"/>
                <a:cs typeface="Arial"/>
              </a:rPr>
              <a:t> Em </a:t>
            </a:r>
            <a:r>
              <a:rPr lang="es-AR" sz="900" dirty="0" err="1">
                <a:solidFill>
                  <a:schemeClr val="bg2">
                    <a:lumMod val="50000"/>
                  </a:schemeClr>
                </a:solidFill>
                <a:latin typeface="Arial"/>
                <a:cs typeface="Arial"/>
              </a:rPr>
              <a:t>Progresso</a:t>
            </a:r>
            <a:endParaRPr lang="es-AR" sz="900" dirty="0" err="1">
              <a:solidFill>
                <a:schemeClr val="bg2">
                  <a:lumMod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1"/>
            <a:ext cx="6269118" cy="261610"/>
          </a:xfrm>
          <a:prstGeom prst="rect">
            <a:avLst/>
          </a:prstGeom>
          <a:solidFill>
            <a:srgbClr val="FFFFFF"/>
          </a:solidFill>
          <a:ln>
            <a:noFill/>
          </a:ln>
        </p:spPr>
        <p:txBody>
          <a:bodyPr wrap="square" lIns="91440" tIns="45720" rIns="91440" bIns="45720" rtlCol="0" anchor="t">
            <a:spAutoFit/>
          </a:bodyPr>
          <a:lstStyle/>
          <a:p>
            <a:r>
              <a:rPr lang="pt-BR" sz="1100" dirty="0"/>
              <a:t>Pontuações escalonadas não são relatadas para o MCAS-Alt.</a:t>
            </a:r>
            <a:endParaRPr lang="pt-BR" sz="1100" dirty="0">
              <a:solidFill>
                <a:schemeClr val="bg2">
                  <a:lumMod val="50000"/>
                </a:schemeClr>
              </a:solidFill>
              <a:ea typeface="+mn-lt"/>
              <a:cs typeface="+mn-lt"/>
            </a:endParaRP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20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rmAutofit fontScale="90000"/>
          </a:bodyPr>
          <a:lstStyle/>
          <a:p>
            <a:r>
              <a:rPr lang="en-US" sz="4900" dirty="0">
                <a:solidFill>
                  <a:srgbClr val="1A4685"/>
                </a:solidFill>
                <a:latin typeface="Calibri"/>
                <a:ea typeface="Calibri"/>
                <a:cs typeface="Calibri"/>
              </a:rPr>
              <a:t>Ver </a:t>
            </a:r>
            <a:r>
              <a:rPr lang="en-US" sz="4900" dirty="0" err="1">
                <a:solidFill>
                  <a:srgbClr val="1A4685"/>
                </a:solidFill>
                <a:latin typeface="Calibri"/>
                <a:ea typeface="Calibri"/>
                <a:cs typeface="Calibri"/>
              </a:rPr>
              <a:t>Resultados</a:t>
            </a:r>
            <a:r>
              <a:rPr lang="en-US" sz="4900" dirty="0">
                <a:solidFill>
                  <a:srgbClr val="1A4685"/>
                </a:solidFill>
                <a:latin typeface="Calibri"/>
                <a:ea typeface="Calibri"/>
                <a:cs typeface="Calibri"/>
              </a:rPr>
              <a:t> dos Testes: MCAS-Alt</a:t>
            </a:r>
            <a:endParaRPr lang="pt-BR" sz="4900" dirty="0">
              <a:solidFill>
                <a:srgbClr val="1A4685"/>
              </a:solidFill>
              <a:latin typeface="Calibri"/>
              <a:ea typeface="Calibri"/>
              <a:cs typeface="Calibri"/>
            </a:endParaRPr>
          </a:p>
        </p:txBody>
      </p:sp>
      <p:pic>
        <p:nvPicPr>
          <p:cNvPr id="3" name="Picture 2" descr="Uma captura de tela da visualização dos resultados do teste para o aluno de demonstração selecionado.">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5" name="TextBox 24">
            <a:extLst>
              <a:ext uri="{FF2B5EF4-FFF2-40B4-BE49-F238E27FC236}">
                <a16:creationId xmlns:a16="http://schemas.microsoft.com/office/drawing/2014/main" id="{4503EAC3-1C0A-CE00-49DD-08FD0984797B}"/>
              </a:ext>
            </a:extLst>
          </p:cNvPr>
          <p:cNvSpPr txBox="1"/>
          <p:nvPr/>
        </p:nvSpPr>
        <p:spPr>
          <a:xfrm>
            <a:off x="5106378" y="1077411"/>
            <a:ext cx="2132620"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A4BB70B8-7A9F-172A-C8CF-0CE4FD6A2C7B}"/>
              </a:ext>
              <a:ext uri="{C183D7F6-B498-43B3-948B-1728B52AA6E4}">
                <adec:decorative xmlns:adec="http://schemas.microsoft.com/office/drawing/2017/decorative" val="1"/>
              </a:ext>
            </a:extLst>
          </p:cNvPr>
          <p:cNvSpPr txBox="1"/>
          <p:nvPr/>
        </p:nvSpPr>
        <p:spPr>
          <a:xfrm>
            <a:off x="8308698" y="1652717"/>
            <a:ext cx="882928" cy="215444"/>
          </a:xfrm>
          <a:prstGeom prst="rect">
            <a:avLst/>
          </a:prstGeom>
          <a:solidFill>
            <a:srgbClr val="F9F9F9"/>
          </a:solidFill>
          <a:ln>
            <a:noFill/>
          </a:ln>
        </p:spPr>
        <p:txBody>
          <a:bodyPr wrap="square" rtlCol="0">
            <a:spAutoFit/>
          </a:bodyPr>
          <a:lstStyle/>
          <a:p>
            <a:pPr algn="r"/>
            <a:r>
              <a:rPr lang="en-US" sz="800" b="1">
                <a:solidFill>
                  <a:srgbClr val="22608F"/>
                </a:solidFill>
                <a:latin typeface="Arial" panose="020B0604020202020204" pitchFamily="34" charset="0"/>
                <a:cs typeface="Arial" panose="020B0604020202020204" pitchFamily="34" charset="0"/>
              </a:rPr>
              <a:t>En </a:t>
            </a:r>
            <a:r>
              <a:rPr lang="en-US" sz="800" b="1" err="1">
                <a:solidFill>
                  <a:srgbClr val="22608F"/>
                </a:solidFill>
                <a:latin typeface="Arial" panose="020B0604020202020204" pitchFamily="34" charset="0"/>
                <a:cs typeface="Arial" panose="020B0604020202020204" pitchFamily="34" charset="0"/>
              </a:rPr>
              <a:t>Espa</a:t>
            </a:r>
            <a:r>
              <a:rPr lang="es-AR" sz="800" b="1" err="1">
                <a:solidFill>
                  <a:srgbClr val="22608F"/>
                </a:solidFill>
                <a:latin typeface="Arial" panose="020B0604020202020204" pitchFamily="34" charset="0"/>
                <a:cs typeface="Arial" panose="020B0604020202020204" pitchFamily="34" charset="0"/>
              </a:rPr>
              <a:t>ñol</a:t>
            </a:r>
            <a:endParaRPr lang="es-AR" sz="800" b="1">
              <a:solidFill>
                <a:srgbClr val="22608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338554"/>
          </a:xfrm>
          <a:prstGeom prst="rect">
            <a:avLst/>
          </a:prstGeom>
          <a:solidFill>
            <a:srgbClr val="F9F9F9"/>
          </a:solidFill>
          <a:ln>
            <a:noFill/>
          </a:ln>
        </p:spPr>
        <p:txBody>
          <a:bodyPr wrap="square" lIns="91440" tIns="45720" rIns="91440" bIns="45720" rtlCol="0" anchor="t">
            <a:spAutoFit/>
          </a:bodyPr>
          <a:lstStyle/>
          <a:p>
            <a:r>
              <a:rPr lang="es-AR" sz="800" b="1" u="sng" dirty="0">
                <a:solidFill>
                  <a:schemeClr val="bg2">
                    <a:lumMod val="25000"/>
                  </a:schemeClr>
                </a:solidFill>
                <a:latin typeface="Arial"/>
                <a:cs typeface="Arial"/>
              </a:rPr>
              <a:t>Resultados dos </a:t>
            </a:r>
            <a:r>
              <a:rPr lang="es-AR" sz="800" b="1" u="sng">
                <a:solidFill>
                  <a:schemeClr val="bg2">
                    <a:lumMod val="25000"/>
                  </a:schemeClr>
                </a:solidFill>
                <a:latin typeface="Arial"/>
                <a:cs typeface="Arial"/>
              </a:rPr>
              <a:t>Testes</a:t>
            </a:r>
            <a:endParaRPr lang="es-AR" sz="800" b="1" u="sng" dirty="0" err="1">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738668"/>
            <a:ext cx="2524141" cy="2197636"/>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A aba </a:t>
            </a:r>
            <a:r>
              <a:rPr lang="en-US" sz="1600" b="1" dirty="0">
                <a:solidFill>
                  <a:schemeClr val="bg1"/>
                </a:solidFill>
                <a:latin typeface="Calibri"/>
                <a:ea typeface="Calibri"/>
                <a:cs typeface="Calibri"/>
              </a:rPr>
              <a:t>Test Results (</a:t>
            </a:r>
            <a:r>
              <a:rPr lang="en-US" sz="1600" b="1" dirty="0" err="1">
                <a:solidFill>
                  <a:schemeClr val="bg1"/>
                </a:solidFill>
                <a:latin typeface="Calibri"/>
                <a:ea typeface="Calibri"/>
                <a:cs typeface="Calibri"/>
              </a:rPr>
              <a:t>Resultados</a:t>
            </a:r>
            <a:r>
              <a:rPr lang="en-US" sz="1600" b="1" dirty="0">
                <a:solidFill>
                  <a:schemeClr val="bg1"/>
                </a:solidFill>
                <a:latin typeface="Calibri"/>
                <a:ea typeface="Calibri"/>
                <a:cs typeface="Calibri"/>
              </a:rPr>
              <a:t> de Testes) </a:t>
            </a:r>
            <a:r>
              <a:rPr lang="en-US" sz="1600" dirty="0" err="1">
                <a:solidFill>
                  <a:schemeClr val="bg1"/>
                </a:solidFill>
                <a:latin typeface="Calibri"/>
                <a:ea typeface="Calibri"/>
                <a:cs typeface="Calibri"/>
              </a:rPr>
              <a:t>mostra</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nível</a:t>
            </a:r>
            <a:r>
              <a:rPr lang="en-US" sz="1600" dirty="0">
                <a:solidFill>
                  <a:schemeClr val="bg1"/>
                </a:solidFill>
                <a:latin typeface="Calibri"/>
                <a:ea typeface="Calibri"/>
                <a:cs typeface="Calibri"/>
              </a:rPr>
              <a:t> de </a:t>
            </a:r>
            <a:r>
              <a:rPr lang="en-US" sz="1600" dirty="0" err="1">
                <a:solidFill>
                  <a:schemeClr val="bg1"/>
                </a:solidFill>
                <a:latin typeface="Calibri"/>
                <a:ea typeface="Calibri"/>
                <a:cs typeface="Calibri"/>
              </a:rPr>
              <a:t>desempenho</a:t>
            </a:r>
            <a:r>
              <a:rPr lang="en-US" sz="1600" dirty="0">
                <a:solidFill>
                  <a:schemeClr val="bg1"/>
                </a:solidFill>
                <a:latin typeface="Calibri"/>
                <a:ea typeface="Calibri"/>
                <a:cs typeface="Calibri"/>
              </a:rPr>
              <a:t>. Leia o </a:t>
            </a:r>
            <a:r>
              <a:rPr lang="en-US" sz="1600" dirty="0" err="1">
                <a:solidFill>
                  <a:schemeClr val="bg1"/>
                </a:solidFill>
                <a:latin typeface="Calibri"/>
                <a:ea typeface="Calibri"/>
                <a:cs typeface="Calibri"/>
              </a:rPr>
              <a:t>relatório</a:t>
            </a:r>
            <a:r>
              <a:rPr lang="en-US" sz="1600" dirty="0">
                <a:solidFill>
                  <a:schemeClr val="bg1"/>
                </a:solidFill>
                <a:latin typeface="Calibri"/>
                <a:ea typeface="Calibri"/>
                <a:cs typeface="Calibri"/>
              </a:rPr>
              <a:t> para </a:t>
            </a:r>
            <a:r>
              <a:rPr lang="en-US" sz="1600" dirty="0" err="1">
                <a:solidFill>
                  <a:schemeClr val="bg1"/>
                </a:solidFill>
                <a:latin typeface="Calibri"/>
                <a:ea typeface="Calibri"/>
                <a:cs typeface="Calibri"/>
              </a:rPr>
              <a:t>obter</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mais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informações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sobre</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desempenho</a:t>
            </a:r>
            <a:r>
              <a:rPr lang="en-US" sz="1600" dirty="0">
                <a:solidFill>
                  <a:schemeClr val="bg1"/>
                </a:solidFill>
                <a:latin typeface="Calibri"/>
                <a:ea typeface="Calibri"/>
                <a:cs typeface="Calibri"/>
              </a:rPr>
              <a:t> do </a:t>
            </a:r>
            <a:r>
              <a:rPr lang="en-US" sz="1600" dirty="0" err="1">
                <a:solidFill>
                  <a:schemeClr val="bg1"/>
                </a:solidFill>
                <a:latin typeface="Calibri"/>
                <a:ea typeface="Calibri"/>
                <a:cs typeface="Calibri"/>
              </a:rPr>
              <a:t>seu</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filho</a:t>
            </a:r>
            <a:endParaRPr lang="pt-BR" sz="1600" dirty="0">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2" y="2201550"/>
            <a:ext cx="729079" cy="215444"/>
          </a:xfrm>
          <a:prstGeom prst="rect">
            <a:avLst/>
          </a:prstGeom>
          <a:solidFill>
            <a:srgbClr val="F9F9F9"/>
          </a:solidFill>
          <a:ln>
            <a:noFill/>
          </a:ln>
        </p:spPr>
        <p:txBody>
          <a:bodyPr wrap="square" lIns="91440" tIns="45720" rIns="91440" bIns="45720" rtlCol="0" anchor="t">
            <a:spAutoFit/>
          </a:bodyPr>
          <a:lstStyle/>
          <a:p>
            <a:r>
              <a:rPr lang="es-AR" sz="800" b="1">
                <a:solidFill>
                  <a:srgbClr val="22608F"/>
                </a:solidFill>
                <a:latin typeface="Arial"/>
                <a:cs typeface="Arial"/>
              </a:rPr>
              <a:t>Recursos</a:t>
            </a:r>
            <a:endParaRPr lang="es-AR" sz="800" b="1">
              <a:solidFill>
                <a:srgbClr val="22608F"/>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1904323" cy="230832"/>
          </a:xfrm>
          <a:prstGeom prst="rect">
            <a:avLst/>
          </a:prstGeom>
          <a:noFill/>
          <a:ln>
            <a:noFill/>
          </a:ln>
        </p:spPr>
        <p:txBody>
          <a:bodyPr wrap="square" lIns="91440" tIns="45720" rIns="91440" bIns="45720" rtlCol="0" anchor="t">
            <a:spAutoFit/>
          </a:bodyPr>
          <a:lstStyle/>
          <a:p>
            <a:r>
              <a:rPr lang="es-AR" sz="900" b="1" dirty="0">
                <a:solidFill>
                  <a:schemeClr val="bg2">
                    <a:lumMod val="25000"/>
                  </a:schemeClr>
                </a:solidFill>
                <a:latin typeface="Arial"/>
                <a:cs typeface="Arial"/>
              </a:rPr>
              <a:t>Nome do Aluno: </a:t>
            </a:r>
            <a:r>
              <a:rPr lang="es-AR" sz="900">
                <a:solidFill>
                  <a:schemeClr val="bg2">
                    <a:lumMod val="25000"/>
                  </a:schemeClr>
                </a:solidFill>
                <a:latin typeface="Arial"/>
                <a:cs typeface="Arial"/>
              </a:rPr>
              <a:t>Aluno,</a:t>
            </a:r>
            <a:r>
              <a:rPr lang="es-AR" sz="900" dirty="0">
                <a:solidFill>
                  <a:schemeClr val="bg2">
                    <a:lumMod val="25000"/>
                  </a:schemeClr>
                </a:solidFill>
                <a:latin typeface="Arial"/>
                <a:cs typeface="Arial"/>
              </a:rPr>
              <a:t> Demo</a:t>
            </a: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1904323" cy="369332"/>
          </a:xfrm>
          <a:prstGeom prst="rect">
            <a:avLst/>
          </a:prstGeom>
          <a:solidFill>
            <a:srgbClr val="F9F9F9"/>
          </a:solidFill>
          <a:ln>
            <a:noFill/>
          </a:ln>
        </p:spPr>
        <p:txBody>
          <a:bodyPr wrap="square" lIns="91440" tIns="45720" rIns="91440" bIns="45720" rtlCol="0" anchor="t">
            <a:spAutoFit/>
          </a:bodyPr>
          <a:lstStyle/>
          <a:p>
            <a:r>
              <a:rPr lang="es-AR" sz="900" b="1" dirty="0">
                <a:solidFill>
                  <a:schemeClr val="bg2">
                    <a:lumMod val="25000"/>
                  </a:schemeClr>
                </a:solidFill>
                <a:latin typeface="Arial"/>
                <a:cs typeface="Arial"/>
              </a:rPr>
              <a:t>Distrito: </a:t>
            </a:r>
            <a:r>
              <a:rPr lang="es-AR" sz="900" dirty="0" err="1">
                <a:solidFill>
                  <a:schemeClr val="bg2">
                    <a:lumMod val="25000"/>
                  </a:schemeClr>
                </a:solidFill>
                <a:latin typeface="Arial"/>
                <a:cs typeface="Arial"/>
              </a:rPr>
              <a:t>Cyber</a:t>
            </a:r>
            <a:r>
              <a:rPr lang="es-AR" sz="900" dirty="0">
                <a:solidFill>
                  <a:schemeClr val="bg2">
                    <a:lumMod val="25000"/>
                  </a:schemeClr>
                </a:solidFill>
                <a:latin typeface="Arial"/>
                <a:cs typeface="Arial"/>
              </a:rPr>
              <a:t> City</a:t>
            </a:r>
          </a:p>
          <a:p>
            <a:r>
              <a:rPr lang="es-AR" sz="900" b="1" dirty="0">
                <a:solidFill>
                  <a:schemeClr val="bg2">
                    <a:lumMod val="25000"/>
                  </a:schemeClr>
                </a:solidFill>
                <a:latin typeface="Arial"/>
                <a:cs typeface="Arial"/>
              </a:rPr>
              <a:t>Escola: </a:t>
            </a:r>
            <a:r>
              <a:rPr lang="es-AR" sz="900" dirty="0" err="1">
                <a:solidFill>
                  <a:schemeClr val="bg2">
                    <a:lumMod val="25000"/>
                  </a:schemeClr>
                </a:solidFill>
                <a:latin typeface="Arial"/>
                <a:cs typeface="Arial"/>
              </a:rPr>
              <a:t>Cyber</a:t>
            </a:r>
            <a:r>
              <a:rPr lang="es-AR" sz="900" dirty="0">
                <a:solidFill>
                  <a:schemeClr val="bg2">
                    <a:lumMod val="25000"/>
                  </a:schemeClr>
                </a:solidFill>
                <a:latin typeface="Arial"/>
                <a:cs typeface="Arial"/>
              </a:rPr>
              <a:t> Middle</a:t>
            </a: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230832"/>
          </a:xfrm>
          <a:prstGeom prst="rect">
            <a:avLst/>
          </a:prstGeom>
          <a:noFill/>
          <a:ln>
            <a:noFill/>
          </a:ln>
        </p:spPr>
        <p:txBody>
          <a:bodyPr wrap="square" lIns="91440" tIns="45720" rIns="91440" bIns="45720" rtlCol="0" anchor="t">
            <a:spAutoFit/>
          </a:bodyPr>
          <a:lstStyle/>
          <a:p>
            <a:pPr algn="r"/>
            <a:r>
              <a:rPr lang="es-AR" sz="900" b="1">
                <a:solidFill>
                  <a:schemeClr val="bg2">
                    <a:lumMod val="25000"/>
                  </a:schemeClr>
                </a:solidFill>
                <a:latin typeface="Arial"/>
                <a:cs typeface="Arial"/>
              </a:rPr>
              <a:t>Aluno Série: </a:t>
            </a:r>
            <a:r>
              <a:rPr lang="es-AR" sz="900" dirty="0">
                <a:solidFill>
                  <a:schemeClr val="bg2">
                    <a:lumMod val="25000"/>
                  </a:schemeClr>
                </a:solidFill>
                <a:latin typeface="Arial"/>
                <a:cs typeface="Arial"/>
              </a:rPr>
              <a:t>08</a:t>
            </a:r>
          </a:p>
        </p:txBody>
      </p:sp>
      <p:sp>
        <p:nvSpPr>
          <p:cNvPr id="35" name="TextBox 34">
            <a:extLst>
              <a:ext uri="{FF2B5EF4-FFF2-40B4-BE49-F238E27FC236}">
                <a16:creationId xmlns:a16="http://schemas.microsoft.com/office/drawing/2014/main" id="{A242E269-55A4-39EC-A2A8-872B9AB4172B}"/>
              </a:ext>
            </a:extLst>
          </p:cNvPr>
          <p:cNvSpPr txBox="1"/>
          <p:nvPr/>
        </p:nvSpPr>
        <p:spPr>
          <a:xfrm>
            <a:off x="7917361" y="2869456"/>
            <a:ext cx="1653649" cy="369332"/>
          </a:xfrm>
          <a:prstGeom prst="rect">
            <a:avLst/>
          </a:prstGeom>
          <a:solidFill>
            <a:srgbClr val="F9F9F9"/>
          </a:solidFill>
          <a:ln>
            <a:noFill/>
          </a:ln>
        </p:spPr>
        <p:txBody>
          <a:bodyPr wrap="square" lIns="91440" tIns="45720" rIns="91440" bIns="45720" rtlCol="0" anchor="t">
            <a:spAutoFit/>
          </a:bodyPr>
          <a:lstStyle/>
          <a:p>
            <a:pPr algn="r"/>
            <a:r>
              <a:rPr lang="es-AR" sz="900" b="1">
                <a:solidFill>
                  <a:schemeClr val="bg2">
                    <a:lumMod val="25000"/>
                  </a:schemeClr>
                </a:solidFill>
                <a:latin typeface="Arial" panose="020B0604020202020204" pitchFamily="34" charset="0"/>
                <a:cs typeface="Arial" panose="020B0604020202020204" pitchFamily="34" charset="0"/>
              </a:rPr>
              <a:t>SASID: </a:t>
            </a:r>
            <a:r>
              <a:rPr lang="es-AR" sz="900">
                <a:solidFill>
                  <a:schemeClr val="bg2">
                    <a:lumMod val="25000"/>
                  </a:schemeClr>
                </a:solidFill>
                <a:latin typeface="Arial" panose="020B0604020202020204" pitchFamily="34" charset="0"/>
                <a:cs typeface="Arial" panose="020B0604020202020204" pitchFamily="34" charset="0"/>
              </a:rPr>
              <a:t>9990000004</a:t>
            </a:r>
          </a:p>
          <a:p>
            <a:pPr algn="r"/>
            <a:r>
              <a:rPr lang="es-AR" sz="900" b="1">
                <a:solidFill>
                  <a:schemeClr val="bg2">
                    <a:lumMod val="25000"/>
                  </a:schemeClr>
                </a:solidFill>
                <a:latin typeface="Arial"/>
                <a:cs typeface="Arial"/>
              </a:rPr>
              <a:t>Data Nasc.: </a:t>
            </a:r>
            <a:r>
              <a:rPr lang="es-AR" sz="900" dirty="0">
                <a:solidFill>
                  <a:schemeClr val="bg2">
                    <a:lumMod val="25000"/>
                  </a:schemeClr>
                </a:solidFill>
                <a:latin typeface="Arial"/>
                <a:cs typeface="Arial"/>
              </a:rPr>
              <a:t>03/14/20069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6D9AE7B3-CD9A-368A-E55D-03D3DDA80DA8}"/>
              </a:ext>
            </a:extLst>
          </p:cNvPr>
          <p:cNvSpPr txBox="1"/>
          <p:nvPr/>
        </p:nvSpPr>
        <p:spPr>
          <a:xfrm>
            <a:off x="5302008" y="3249349"/>
            <a:ext cx="3006689" cy="261610"/>
          </a:xfrm>
          <a:prstGeom prst="rect">
            <a:avLst/>
          </a:prstGeom>
          <a:noFill/>
          <a:ln>
            <a:noFill/>
          </a:ln>
        </p:spPr>
        <p:txBody>
          <a:bodyPr wrap="square" lIns="91440" tIns="45720" rIns="91440" bIns="45720" rtlCol="0" anchor="t">
            <a:spAutoFit/>
          </a:bodyPr>
          <a:lstStyle/>
          <a:p>
            <a:r>
              <a:rPr lang="es-AR" sz="1100" dirty="0" err="1">
                <a:solidFill>
                  <a:schemeClr val="bg1"/>
                </a:solidFill>
                <a:ea typeface="+mn-lt"/>
                <a:cs typeface="+mn-lt"/>
              </a:rPr>
              <a:t>Língua</a:t>
            </a:r>
            <a:r>
              <a:rPr lang="es-AR" sz="1100" dirty="0">
                <a:solidFill>
                  <a:schemeClr val="bg1"/>
                </a:solidFill>
                <a:ea typeface="+mn-lt"/>
                <a:cs typeface="+mn-lt"/>
              </a:rPr>
              <a:t> Inglesa – Primavera de 2025</a:t>
            </a:r>
            <a:endParaRPr lang="pt-BR" dirty="0">
              <a:solidFill>
                <a:schemeClr val="bg1"/>
              </a:solidFill>
              <a:ea typeface="+mn-lt"/>
              <a:cs typeface="+mn-lt"/>
            </a:endParaRPr>
          </a:p>
        </p:txBody>
      </p:sp>
      <p:sp>
        <p:nvSpPr>
          <p:cNvPr id="39" name="TextBox 38">
            <a:extLst>
              <a:ext uri="{FF2B5EF4-FFF2-40B4-BE49-F238E27FC236}">
                <a16:creationId xmlns:a16="http://schemas.microsoft.com/office/drawing/2014/main" id="{F1772B84-6608-85BE-3038-33CC0A7F3044}"/>
              </a:ext>
            </a:extLst>
          </p:cNvPr>
          <p:cNvSpPr txBox="1"/>
          <p:nvPr/>
        </p:nvSpPr>
        <p:spPr>
          <a:xfrm>
            <a:off x="3558985" y="3533548"/>
            <a:ext cx="5970751" cy="3093154"/>
          </a:xfrm>
          <a:prstGeom prst="rect">
            <a:avLst/>
          </a:prstGeom>
          <a:solidFill>
            <a:srgbClr val="F9F9F9"/>
          </a:solidFill>
          <a:ln>
            <a:noFill/>
          </a:ln>
        </p:spPr>
        <p:txBody>
          <a:bodyPr wrap="square" lIns="91440" tIns="45720" rIns="91440" bIns="45720" rtlCol="0" anchor="t">
            <a:spAutoFit/>
          </a:bodyPr>
          <a:lstStyle/>
          <a:p>
            <a:r>
              <a:rPr lang="en-US" sz="1100" dirty="0" err="1">
                <a:solidFill>
                  <a:schemeClr val="bg2">
                    <a:lumMod val="25000"/>
                  </a:schemeClr>
                </a:solidFill>
                <a:ea typeface="+mn-lt"/>
                <a:cs typeface="+mn-lt"/>
              </a:rPr>
              <a:t>Abaixo</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estão</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resultados</a:t>
            </a:r>
            <a:r>
              <a:rPr lang="en-US" sz="1100" dirty="0">
                <a:solidFill>
                  <a:schemeClr val="bg2">
                    <a:lumMod val="25000"/>
                  </a:schemeClr>
                </a:solidFill>
                <a:ea typeface="+mn-lt"/>
                <a:cs typeface="+mn-lt"/>
              </a:rPr>
              <a:t> do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filho</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na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Avaliação</a:t>
            </a:r>
            <a:r>
              <a:rPr lang="en-US" sz="1100" dirty="0">
                <a:solidFill>
                  <a:schemeClr val="bg2">
                    <a:lumMod val="25000"/>
                  </a:schemeClr>
                </a:solidFill>
                <a:ea typeface="+mn-lt"/>
                <a:cs typeface="+mn-lt"/>
              </a:rPr>
              <a:t> Alternativa do MCAS (MCAS-Alt) de 2025. Todos </a:t>
            </a:r>
            <a:r>
              <a:rPr lang="en-US" sz="1100" dirty="0" err="1">
                <a:solidFill>
                  <a:schemeClr val="bg2">
                    <a:lumMod val="25000"/>
                  </a:schemeClr>
                </a:solidFill>
                <a:ea typeface="+mn-lt"/>
                <a:cs typeface="+mn-lt"/>
              </a:rPr>
              <a:t>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alunos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devem</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participar</a:t>
            </a:r>
            <a:r>
              <a:rPr lang="en-US" sz="1100" dirty="0">
                <a:solidFill>
                  <a:schemeClr val="bg2">
                    <a:lumMod val="25000"/>
                  </a:schemeClr>
                </a:solidFill>
                <a:ea typeface="+mn-lt"/>
                <a:cs typeface="+mn-lt"/>
              </a:rPr>
              <a:t> das </a:t>
            </a:r>
            <a:r>
              <a:rPr lang="en-US" sz="1100" dirty="0" err="1">
                <a:solidFill>
                  <a:schemeClr val="bg2">
                    <a:lumMod val="25000"/>
                  </a:schemeClr>
                </a:solidFill>
                <a:ea typeface="+mn-lt"/>
                <a:cs typeface="+mn-lt"/>
              </a:rPr>
              <a:t>avaliações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estaduais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exigidas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pelo</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governo</a:t>
            </a:r>
            <a:r>
              <a:rPr lang="en-US" sz="1100" dirty="0">
                <a:solidFill>
                  <a:schemeClr val="bg2">
                    <a:lumMod val="25000"/>
                  </a:schemeClr>
                </a:solidFill>
                <a:ea typeface="+mn-lt"/>
                <a:cs typeface="+mn-lt"/>
              </a:rPr>
              <a:t> federal, </a:t>
            </a:r>
            <a:r>
              <a:rPr lang="en-US" sz="1100" dirty="0" err="1">
                <a:solidFill>
                  <a:schemeClr val="bg2">
                    <a:lumMod val="25000"/>
                  </a:schemeClr>
                </a:solidFill>
                <a:ea typeface="+mn-lt"/>
                <a:cs typeface="+mn-lt"/>
              </a:rPr>
              <a:t>seja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realizando</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os</a:t>
            </a:r>
            <a:r>
              <a:rPr lang="en-US" sz="1100" dirty="0">
                <a:solidFill>
                  <a:schemeClr val="bg2">
                    <a:lumMod val="25000"/>
                  </a:schemeClr>
                </a:solidFill>
                <a:ea typeface="+mn-lt"/>
                <a:cs typeface="+mn-lt"/>
              </a:rPr>
              <a:t> testes </a:t>
            </a:r>
            <a:r>
              <a:rPr lang="en-US" sz="1100" dirty="0" err="1">
                <a:solidFill>
                  <a:schemeClr val="bg2">
                    <a:lumMod val="25000"/>
                  </a:schemeClr>
                </a:solidFill>
                <a:ea typeface="+mn-lt"/>
                <a:cs typeface="+mn-lt"/>
              </a:rPr>
              <a:t>padrão</a:t>
            </a:r>
            <a:r>
              <a:rPr lang="en-US" sz="1100" dirty="0">
                <a:solidFill>
                  <a:schemeClr val="bg2">
                    <a:lumMod val="25000"/>
                  </a:schemeClr>
                </a:solidFill>
                <a:ea typeface="+mn-lt"/>
                <a:cs typeface="+mn-lt"/>
              </a:rPr>
              <a:t> do MCAS </a:t>
            </a:r>
            <a:r>
              <a:rPr lang="en-US" sz="1100" dirty="0" err="1">
                <a:solidFill>
                  <a:schemeClr val="bg2">
                    <a:lumMod val="25000"/>
                  </a:schemeClr>
                </a:solidFill>
                <a:ea typeface="+mn-lt"/>
                <a:cs typeface="+mn-lt"/>
              </a:rPr>
              <a:t>ou</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participando</a:t>
            </a:r>
            <a:r>
              <a:rPr lang="en-US" sz="1100" dirty="0">
                <a:solidFill>
                  <a:schemeClr val="bg2">
                    <a:lumMod val="25000"/>
                  </a:schemeClr>
                </a:solidFill>
                <a:ea typeface="+mn-lt"/>
                <a:cs typeface="+mn-lt"/>
              </a:rPr>
              <a:t> da </a:t>
            </a:r>
            <a:r>
              <a:rPr lang="en-US" sz="1100" dirty="0" err="1">
                <a:solidFill>
                  <a:schemeClr val="bg2">
                    <a:lumMod val="25000"/>
                  </a:schemeClr>
                </a:solidFill>
                <a:ea typeface="+mn-lt"/>
                <a:cs typeface="+mn-lt"/>
              </a:rPr>
              <a:t>Avaliação</a:t>
            </a:r>
            <a:r>
              <a:rPr lang="en-US" sz="1100" dirty="0">
                <a:solidFill>
                  <a:schemeClr val="bg2">
                    <a:lumMod val="25000"/>
                  </a:schemeClr>
                </a:solidFill>
                <a:ea typeface="+mn-lt"/>
                <a:cs typeface="+mn-lt"/>
              </a:rPr>
              <a:t> Alternativa do MCAS (MCAS-Alt), </a:t>
            </a:r>
            <a:r>
              <a:rPr lang="en-US" sz="1100" dirty="0" err="1">
                <a:solidFill>
                  <a:schemeClr val="bg2">
                    <a:lumMod val="25000"/>
                  </a:schemeClr>
                </a:solidFill>
                <a:ea typeface="+mn-lt"/>
                <a:cs typeface="+mn-lt"/>
              </a:rPr>
              <a:t>destinada</a:t>
            </a:r>
            <a:r>
              <a:rPr lang="en-US" sz="1100" dirty="0">
                <a:solidFill>
                  <a:schemeClr val="bg2">
                    <a:lumMod val="25000"/>
                  </a:schemeClr>
                </a:solidFill>
                <a:ea typeface="+mn-lt"/>
                <a:cs typeface="+mn-lt"/>
              </a:rPr>
              <a:t> a </a:t>
            </a:r>
            <a:r>
              <a:rPr lang="en-US" sz="1100" dirty="0" err="1">
                <a:solidFill>
                  <a:schemeClr val="bg2">
                    <a:lumMod val="25000"/>
                  </a:schemeClr>
                </a:solidFill>
                <a:ea typeface="+mn-lt"/>
                <a:cs typeface="+mn-lt"/>
              </a:rPr>
              <a:t>alunos</a:t>
            </a:r>
            <a:r>
              <a:rPr lang="en-US" sz="1100" dirty="0">
                <a:solidFill>
                  <a:schemeClr val="bg2">
                    <a:lumMod val="25000"/>
                  </a:schemeClr>
                </a:solidFill>
                <a:ea typeface="+mn-lt"/>
                <a:cs typeface="+mn-lt"/>
              </a:rPr>
              <a:t> com </a:t>
            </a:r>
            <a:r>
              <a:rPr lang="en-US" sz="1100" dirty="0" err="1">
                <a:solidFill>
                  <a:schemeClr val="bg2">
                    <a:lumMod val="25000"/>
                  </a:schemeClr>
                </a:solidFill>
                <a:ea typeface="+mn-lt"/>
                <a:cs typeface="+mn-lt"/>
              </a:rPr>
              <a:t>deficiências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mais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significativas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que</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atendam</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aos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critérios</a:t>
            </a:r>
            <a:r>
              <a:rPr lang="en-US" sz="1100" dirty="0">
                <a:solidFill>
                  <a:schemeClr val="bg2">
                    <a:lumMod val="25000"/>
                  </a:schemeClr>
                </a:solidFill>
                <a:ea typeface="+mn-lt"/>
                <a:cs typeface="+mn-lt"/>
              </a:rPr>
              <a:t> de </a:t>
            </a:r>
            <a:r>
              <a:rPr lang="en-US" sz="1100" dirty="0" err="1">
                <a:solidFill>
                  <a:schemeClr val="bg2">
                    <a:lumMod val="25000"/>
                  </a:schemeClr>
                </a:solidFill>
                <a:ea typeface="+mn-lt"/>
                <a:cs typeface="+mn-lt"/>
              </a:rPr>
              <a:t>elegibilidade</a:t>
            </a:r>
            <a:r>
              <a:rPr lang="en-US" sz="1100" dirty="0">
                <a:solidFill>
                  <a:schemeClr val="bg2">
                    <a:lumMod val="25000"/>
                  </a:schemeClr>
                </a:solidFill>
                <a:ea typeface="+mn-lt"/>
                <a:cs typeface="+mn-lt"/>
              </a:rPr>
              <a:t>. A </a:t>
            </a:r>
            <a:r>
              <a:rPr lang="en-US" sz="1100" dirty="0" err="1">
                <a:solidFill>
                  <a:schemeClr val="bg2">
                    <a:lumMod val="25000"/>
                  </a:schemeClr>
                </a:solidFill>
                <a:ea typeface="+mn-lt"/>
                <a:cs typeface="+mn-lt"/>
              </a:rPr>
              <a:t>escola</a:t>
            </a:r>
            <a:r>
              <a:rPr lang="en-US" sz="1100" dirty="0">
                <a:solidFill>
                  <a:schemeClr val="bg2">
                    <a:lumMod val="25000"/>
                  </a:schemeClr>
                </a:solidFill>
                <a:ea typeface="+mn-lt"/>
                <a:cs typeface="+mn-lt"/>
              </a:rPr>
              <a:t> do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filho</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enviou</a:t>
            </a:r>
            <a:r>
              <a:rPr lang="en-US" sz="1100" dirty="0">
                <a:solidFill>
                  <a:schemeClr val="bg2">
                    <a:lumMod val="25000"/>
                  </a:schemeClr>
                </a:solidFill>
                <a:ea typeface="+mn-lt"/>
                <a:cs typeface="+mn-lt"/>
              </a:rPr>
              <a:t> a </a:t>
            </a:r>
            <a:r>
              <a:rPr lang="en-US" sz="1100" dirty="0" err="1">
                <a:solidFill>
                  <a:schemeClr val="bg2">
                    <a:lumMod val="25000"/>
                  </a:schemeClr>
                </a:solidFill>
                <a:ea typeface="+mn-lt"/>
                <a:cs typeface="+mn-lt"/>
              </a:rPr>
              <a:t>avaliação</a:t>
            </a:r>
            <a:r>
              <a:rPr lang="en-US" sz="1100" dirty="0">
                <a:solidFill>
                  <a:schemeClr val="bg2">
                    <a:lumMod val="25000"/>
                  </a:schemeClr>
                </a:solidFill>
                <a:ea typeface="+mn-lt"/>
                <a:cs typeface="+mn-lt"/>
              </a:rPr>
              <a:t> MCAS-Alt dele </a:t>
            </a:r>
            <a:r>
              <a:rPr lang="en-US" sz="1100" dirty="0" err="1">
                <a:solidFill>
                  <a:schemeClr val="bg2">
                    <a:lumMod val="25000"/>
                  </a:schemeClr>
                </a:solidFill>
                <a:ea typeface="+mn-lt"/>
                <a:cs typeface="+mn-lt"/>
              </a:rPr>
              <a:t>na</a:t>
            </a:r>
            <a:r>
              <a:rPr lang="en-US" sz="1100" dirty="0">
                <a:solidFill>
                  <a:schemeClr val="bg2">
                    <a:lumMod val="25000"/>
                  </a:schemeClr>
                </a:solidFill>
                <a:ea typeface="+mn-lt"/>
                <a:cs typeface="+mn-lt"/>
              </a:rPr>
              <a:t> primavera </a:t>
            </a:r>
            <a:r>
              <a:rPr lang="en-US" sz="1100" dirty="0" err="1">
                <a:solidFill>
                  <a:schemeClr val="bg2">
                    <a:lumMod val="25000"/>
                  </a:schemeClr>
                </a:solidFill>
                <a:ea typeface="+mn-lt"/>
                <a:cs typeface="+mn-lt"/>
              </a:rPr>
              <a:t>passada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conforme</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estipulado</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em</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IEP.</a:t>
            </a:r>
            <a:endParaRPr lang="en-US" sz="1100">
              <a:solidFill>
                <a:schemeClr val="bg2">
                  <a:lumMod val="25000"/>
                </a:schemeClr>
              </a:solidFill>
              <a:latin typeface="Arial" panose="020B0604020202020204" pitchFamily="34" charset="0"/>
              <a:cs typeface="Arial" panose="020B0604020202020204" pitchFamily="34" charset="0"/>
            </a:endParaRPr>
          </a:p>
          <a:p>
            <a:endParaRPr lang="en-US" sz="1000">
              <a:solidFill>
                <a:schemeClr val="bg2">
                  <a:lumMod val="25000"/>
                </a:schemeClr>
              </a:solidFill>
              <a:latin typeface="Arial" panose="020B0604020202020204" pitchFamily="34" charset="0"/>
              <a:cs typeface="Arial" panose="020B0604020202020204" pitchFamily="34" charset="0"/>
            </a:endParaRPr>
          </a:p>
          <a:p>
            <a:r>
              <a:rPr lang="en-US" sz="1100" dirty="0">
                <a:solidFill>
                  <a:schemeClr val="bg2">
                    <a:lumMod val="25000"/>
                  </a:schemeClr>
                </a:solidFill>
                <a:ea typeface="+mn-lt"/>
                <a:cs typeface="+mn-lt"/>
              </a:rPr>
              <a:t>O MCAS-Alt é um </a:t>
            </a:r>
            <a:r>
              <a:rPr lang="en-US" sz="1100" dirty="0" err="1">
                <a:solidFill>
                  <a:schemeClr val="bg2">
                    <a:lumMod val="25000"/>
                  </a:schemeClr>
                </a:solidFill>
                <a:ea typeface="+mn-lt"/>
                <a:cs typeface="+mn-lt"/>
              </a:rPr>
              <a:t>registro</a:t>
            </a:r>
            <a:r>
              <a:rPr lang="en-US" sz="1100" dirty="0">
                <a:solidFill>
                  <a:schemeClr val="bg2">
                    <a:lumMod val="25000"/>
                  </a:schemeClr>
                </a:solidFill>
                <a:ea typeface="+mn-lt"/>
                <a:cs typeface="+mn-lt"/>
              </a:rPr>
              <a:t> do </a:t>
            </a:r>
            <a:r>
              <a:rPr lang="en-US" sz="1100" dirty="0" err="1">
                <a:solidFill>
                  <a:schemeClr val="bg2">
                    <a:lumMod val="25000"/>
                  </a:schemeClr>
                </a:solidFill>
                <a:ea typeface="+mn-lt"/>
                <a:cs typeface="+mn-lt"/>
              </a:rPr>
              <a:t>nível</a:t>
            </a:r>
            <a:r>
              <a:rPr lang="en-US" sz="1100" dirty="0">
                <a:solidFill>
                  <a:schemeClr val="bg2">
                    <a:lumMod val="25000"/>
                  </a:schemeClr>
                </a:solidFill>
                <a:ea typeface="+mn-lt"/>
                <a:cs typeface="+mn-lt"/>
              </a:rPr>
              <a:t> de </a:t>
            </a:r>
            <a:r>
              <a:rPr lang="en-US" sz="1100" dirty="0" err="1">
                <a:solidFill>
                  <a:schemeClr val="bg2">
                    <a:lumMod val="25000"/>
                  </a:schemeClr>
                </a:solidFill>
                <a:ea typeface="+mn-lt"/>
                <a:cs typeface="+mn-lt"/>
              </a:rPr>
              <a:t>desempenho</a:t>
            </a:r>
            <a:r>
              <a:rPr lang="en-US" sz="1100" dirty="0">
                <a:solidFill>
                  <a:schemeClr val="bg2">
                    <a:lumMod val="25000"/>
                  </a:schemeClr>
                </a:solidFill>
                <a:ea typeface="+mn-lt"/>
                <a:cs typeface="+mn-lt"/>
              </a:rPr>
              <a:t> do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filho</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em</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relação</a:t>
            </a:r>
            <a:r>
              <a:rPr lang="en-US" sz="1100" dirty="0">
                <a:solidFill>
                  <a:schemeClr val="bg2">
                    <a:lumMod val="25000"/>
                  </a:schemeClr>
                </a:solidFill>
                <a:ea typeface="+mn-lt"/>
                <a:cs typeface="+mn-lt"/>
              </a:rPr>
              <a:t> a </a:t>
            </a:r>
            <a:r>
              <a:rPr lang="en-US" sz="1100" dirty="0" err="1">
                <a:solidFill>
                  <a:schemeClr val="bg2">
                    <a:lumMod val="25000"/>
                  </a:schemeClr>
                </a:solidFill>
                <a:ea typeface="+mn-lt"/>
                <a:cs typeface="+mn-lt"/>
              </a:rPr>
              <a:t>padrões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acadêmicos</a:t>
            </a:r>
            <a:r>
              <a:rPr lang="en-US" sz="1100" dirty="0">
                <a:solidFill>
                  <a:schemeClr val="bg2">
                    <a:lumMod val="25000"/>
                  </a:schemeClr>
                </a:solidFill>
                <a:ea typeface="+mn-lt"/>
                <a:cs typeface="+mn-lt"/>
              </a:rPr>
              <a:t> alternativos. Antes do </a:t>
            </a:r>
            <a:r>
              <a:rPr lang="en-US" sz="1100" dirty="0" err="1">
                <a:solidFill>
                  <a:schemeClr val="bg2">
                    <a:lumMod val="25000"/>
                  </a:schemeClr>
                </a:solidFill>
                <a:ea typeface="+mn-lt"/>
                <a:cs typeface="+mn-lt"/>
              </a:rPr>
              <a:t>envio</a:t>
            </a:r>
            <a:r>
              <a:rPr lang="en-US" sz="1100" dirty="0">
                <a:solidFill>
                  <a:schemeClr val="bg2">
                    <a:lumMod val="25000"/>
                  </a:schemeClr>
                </a:solidFill>
                <a:ea typeface="+mn-lt"/>
                <a:cs typeface="+mn-lt"/>
              </a:rPr>
              <a:t> do MCAS-Alt, a </a:t>
            </a:r>
            <a:r>
              <a:rPr lang="en-US" sz="1100" dirty="0" err="1">
                <a:solidFill>
                  <a:schemeClr val="bg2">
                    <a:lumMod val="25000"/>
                  </a:schemeClr>
                </a:solidFill>
                <a:ea typeface="+mn-lt"/>
                <a:cs typeface="+mn-lt"/>
              </a:rPr>
              <a:t>escola</a:t>
            </a:r>
            <a:r>
              <a:rPr lang="en-US" sz="1100" dirty="0">
                <a:solidFill>
                  <a:schemeClr val="bg2">
                    <a:lumMod val="25000"/>
                  </a:schemeClr>
                </a:solidFill>
                <a:ea typeface="+mn-lt"/>
                <a:cs typeface="+mn-lt"/>
              </a:rPr>
              <a:t> do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filho</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deveria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tê</a:t>
            </a:r>
            <a:r>
              <a:rPr lang="en-US" sz="1100" dirty="0">
                <a:solidFill>
                  <a:schemeClr val="bg2">
                    <a:lumMod val="25000"/>
                  </a:schemeClr>
                </a:solidFill>
                <a:ea typeface="+mn-lt"/>
                <a:cs typeface="+mn-lt"/>
              </a:rPr>
              <a:t>-lo </a:t>
            </a:r>
            <a:r>
              <a:rPr lang="en-US" sz="1100" dirty="0" err="1">
                <a:solidFill>
                  <a:schemeClr val="bg2">
                    <a:lumMod val="25000"/>
                  </a:schemeClr>
                </a:solidFill>
                <a:ea typeface="+mn-lt"/>
                <a:cs typeface="+mn-lt"/>
              </a:rPr>
              <a:t>convidado</a:t>
            </a:r>
            <a:r>
              <a:rPr lang="en-US" sz="1100" dirty="0">
                <a:solidFill>
                  <a:schemeClr val="bg2">
                    <a:lumMod val="25000"/>
                  </a:schemeClr>
                </a:solidFill>
                <a:ea typeface="+mn-lt"/>
                <a:cs typeface="+mn-lt"/>
              </a:rPr>
              <a:t> para </a:t>
            </a:r>
            <a:r>
              <a:rPr lang="en-US" sz="1100" dirty="0" err="1">
                <a:solidFill>
                  <a:schemeClr val="bg2">
                    <a:lumMod val="25000"/>
                  </a:schemeClr>
                </a:solidFill>
                <a:ea typeface="+mn-lt"/>
                <a:cs typeface="+mn-lt"/>
              </a:rPr>
              <a:t>analisar</a:t>
            </a:r>
            <a:r>
              <a:rPr lang="en-US" sz="1100" dirty="0">
                <a:solidFill>
                  <a:schemeClr val="bg2">
                    <a:lumMod val="25000"/>
                  </a:schemeClr>
                </a:solidFill>
                <a:ea typeface="+mn-lt"/>
                <a:cs typeface="+mn-lt"/>
              </a:rPr>
              <a:t> a </a:t>
            </a:r>
            <a:r>
              <a:rPr lang="en-US" sz="1100" dirty="0" err="1">
                <a:solidFill>
                  <a:schemeClr val="bg2">
                    <a:lumMod val="25000"/>
                  </a:schemeClr>
                </a:solidFill>
                <a:ea typeface="+mn-lt"/>
                <a:cs typeface="+mn-lt"/>
              </a:rPr>
              <a:t>avaliação</a:t>
            </a:r>
            <a:r>
              <a:rPr lang="en-US" sz="1100" dirty="0">
                <a:solidFill>
                  <a:schemeClr val="bg2">
                    <a:lumMod val="25000"/>
                  </a:schemeClr>
                </a:solidFill>
                <a:ea typeface="+mn-lt"/>
                <a:cs typeface="+mn-lt"/>
              </a:rPr>
              <a:t> MCAS-Alt dele. Caso </a:t>
            </a:r>
            <a:r>
              <a:rPr lang="en-US" sz="1100" dirty="0" err="1">
                <a:solidFill>
                  <a:schemeClr val="bg2">
                    <a:lumMod val="25000"/>
                  </a:schemeClr>
                </a:solidFill>
                <a:ea typeface="+mn-lt"/>
                <a:cs typeface="+mn-lt"/>
              </a:rPr>
              <a:t>tenha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dúvidas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sobre</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resultados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por</a:t>
            </a:r>
            <a:r>
              <a:rPr lang="en-US" sz="1100" dirty="0">
                <a:solidFill>
                  <a:schemeClr val="bg2">
                    <a:lumMod val="25000"/>
                  </a:schemeClr>
                </a:solidFill>
                <a:ea typeface="+mn-lt"/>
                <a:cs typeface="+mn-lt"/>
              </a:rPr>
              <a:t> favor, </a:t>
            </a:r>
            <a:r>
              <a:rPr lang="en-US" sz="1100" dirty="0" err="1">
                <a:solidFill>
                  <a:schemeClr val="bg2">
                    <a:lumMod val="25000"/>
                  </a:schemeClr>
                </a:solidFill>
                <a:ea typeface="+mn-lt"/>
                <a:cs typeface="+mn-lt"/>
              </a:rPr>
              <a:t>reúna</a:t>
            </a:r>
            <a:r>
              <a:rPr lang="en-US" sz="1100" dirty="0">
                <a:solidFill>
                  <a:schemeClr val="bg2">
                    <a:lumMod val="25000"/>
                  </a:schemeClr>
                </a:solidFill>
                <a:ea typeface="+mn-lt"/>
                <a:cs typeface="+mn-lt"/>
              </a:rPr>
              <a:t>-se com </a:t>
            </a:r>
            <a:r>
              <a:rPr lang="en-US" sz="1100" dirty="0" err="1">
                <a:solidFill>
                  <a:schemeClr val="bg2">
                    <a:lumMod val="25000"/>
                  </a:schemeClr>
                </a:solidFill>
                <a:ea typeface="+mn-lt"/>
                <a:cs typeface="+mn-lt"/>
              </a:rPr>
              <a:t>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educadores</a:t>
            </a:r>
            <a:r>
              <a:rPr lang="en-US" sz="1100" dirty="0">
                <a:solidFill>
                  <a:schemeClr val="bg2">
                    <a:lumMod val="25000"/>
                  </a:schemeClr>
                </a:solidFill>
                <a:ea typeface="+mn-lt"/>
                <a:cs typeface="+mn-lt"/>
              </a:rPr>
              <a:t> do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filho</a:t>
            </a:r>
            <a:r>
              <a:rPr lang="en-US" sz="1100" dirty="0">
                <a:solidFill>
                  <a:schemeClr val="bg2">
                    <a:lumMod val="25000"/>
                  </a:schemeClr>
                </a:solidFill>
                <a:ea typeface="+mn-lt"/>
                <a:cs typeface="+mn-lt"/>
              </a:rPr>
              <a:t> para </a:t>
            </a:r>
            <a:r>
              <a:rPr lang="en-US" sz="1100" dirty="0" err="1">
                <a:solidFill>
                  <a:schemeClr val="bg2">
                    <a:lumMod val="25000"/>
                  </a:schemeClr>
                </a:solidFill>
                <a:ea typeface="+mn-lt"/>
                <a:cs typeface="+mn-lt"/>
              </a:rPr>
              <a:t>discutir</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padrões</a:t>
            </a:r>
            <a:r>
              <a:rPr lang="en-US" sz="1100" dirty="0">
                <a:solidFill>
                  <a:schemeClr val="bg2">
                    <a:lumMod val="25000"/>
                  </a:schemeClr>
                </a:solidFill>
                <a:ea typeface="+mn-lt"/>
                <a:cs typeface="+mn-lt"/>
              </a:rPr>
              <a:t> de </a:t>
            </a:r>
            <a:r>
              <a:rPr lang="en-US" sz="1100" dirty="0" err="1">
                <a:solidFill>
                  <a:schemeClr val="bg2">
                    <a:lumMod val="25000"/>
                  </a:schemeClr>
                </a:solidFill>
                <a:ea typeface="+mn-lt"/>
                <a:cs typeface="+mn-lt"/>
              </a:rPr>
              <a:t>desempenho</a:t>
            </a:r>
            <a:r>
              <a:rPr lang="en-US" sz="1100" dirty="0">
                <a:solidFill>
                  <a:schemeClr val="bg2">
                    <a:lumMod val="25000"/>
                  </a:schemeClr>
                </a:solidFill>
                <a:ea typeface="+mn-lt"/>
                <a:cs typeface="+mn-lt"/>
              </a:rPr>
              <a:t> alternativos e o </a:t>
            </a:r>
            <a:r>
              <a:rPr lang="en-US" sz="1100" dirty="0" err="1">
                <a:solidFill>
                  <a:schemeClr val="bg2">
                    <a:lumMod val="25000"/>
                  </a:schemeClr>
                </a:solidFill>
                <a:ea typeface="+mn-lt"/>
                <a:cs typeface="+mn-lt"/>
              </a:rPr>
              <a:t>desempenho</a:t>
            </a:r>
            <a:r>
              <a:rPr lang="en-US" sz="1100" dirty="0">
                <a:solidFill>
                  <a:schemeClr val="bg2">
                    <a:lumMod val="25000"/>
                  </a:schemeClr>
                </a:solidFill>
                <a:ea typeface="+mn-lt"/>
                <a:cs typeface="+mn-lt"/>
              </a:rPr>
              <a:t> dele. O Departamento de </a:t>
            </a:r>
            <a:r>
              <a:rPr lang="en-US" sz="1100" dirty="0" err="1">
                <a:solidFill>
                  <a:schemeClr val="bg2">
                    <a:lumMod val="25000"/>
                  </a:schemeClr>
                </a:solidFill>
                <a:ea typeface="+mn-lt"/>
                <a:cs typeface="+mn-lt"/>
              </a:rPr>
              <a:t>Educação</a:t>
            </a:r>
            <a:r>
              <a:rPr lang="en-US" sz="1100" dirty="0">
                <a:solidFill>
                  <a:schemeClr val="bg2">
                    <a:lumMod val="25000"/>
                  </a:schemeClr>
                </a:solidFill>
                <a:ea typeface="+mn-lt"/>
                <a:cs typeface="+mn-lt"/>
              </a:rPr>
              <a:t> de Ensino Fundamental e </a:t>
            </a:r>
            <a:r>
              <a:rPr lang="en-US" sz="1100" dirty="0" err="1">
                <a:solidFill>
                  <a:schemeClr val="bg2">
                    <a:lumMod val="25000"/>
                  </a:schemeClr>
                </a:solidFill>
                <a:ea typeface="+mn-lt"/>
                <a:cs typeface="+mn-lt"/>
              </a:rPr>
              <a:t>Médio</a:t>
            </a:r>
            <a:r>
              <a:rPr lang="en-US" sz="1100" dirty="0">
                <a:solidFill>
                  <a:schemeClr val="bg2">
                    <a:lumMod val="25000"/>
                  </a:schemeClr>
                </a:solidFill>
                <a:ea typeface="+mn-lt"/>
                <a:cs typeface="+mn-lt"/>
              </a:rPr>
              <a:t> (DESE) </a:t>
            </a:r>
            <a:r>
              <a:rPr lang="en-US" sz="1100" dirty="0" err="1">
                <a:solidFill>
                  <a:schemeClr val="bg2">
                    <a:lumMod val="25000"/>
                  </a:schemeClr>
                </a:solidFill>
                <a:ea typeface="+mn-lt"/>
                <a:cs typeface="+mn-lt"/>
              </a:rPr>
              <a:t>gostaria</a:t>
            </a:r>
            <a:r>
              <a:rPr lang="en-US" sz="1100" dirty="0">
                <a:solidFill>
                  <a:schemeClr val="bg2">
                    <a:lumMod val="25000"/>
                  </a:schemeClr>
                </a:solidFill>
                <a:ea typeface="+mn-lt"/>
                <a:cs typeface="+mn-lt"/>
              </a:rPr>
              <a:t> de </a:t>
            </a:r>
            <a:r>
              <a:rPr lang="en-US" sz="1100" dirty="0" err="1">
                <a:solidFill>
                  <a:schemeClr val="bg2">
                    <a:lumMod val="25000"/>
                  </a:schemeClr>
                </a:solidFill>
                <a:ea typeface="+mn-lt"/>
                <a:cs typeface="+mn-lt"/>
              </a:rPr>
              <a:t>reconhecer</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esforços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empreendidos</a:t>
            </a:r>
            <a:r>
              <a:rPr lang="en-US" sz="1100" dirty="0">
                <a:solidFill>
                  <a:schemeClr val="bg2">
                    <a:lumMod val="25000"/>
                  </a:schemeClr>
                </a:solidFill>
                <a:ea typeface="+mn-lt"/>
                <a:cs typeface="+mn-lt"/>
              </a:rPr>
              <a:t> pela </a:t>
            </a:r>
            <a:r>
              <a:rPr lang="en-US" sz="1100" dirty="0" err="1">
                <a:solidFill>
                  <a:schemeClr val="bg2">
                    <a:lumMod val="25000"/>
                  </a:schemeClr>
                </a:solidFill>
                <a:ea typeface="+mn-lt"/>
                <a:cs typeface="+mn-lt"/>
              </a:rPr>
              <a:t>sua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escola</a:t>
            </a:r>
            <a:r>
              <a:rPr lang="en-US" sz="1100" dirty="0">
                <a:solidFill>
                  <a:schemeClr val="bg2">
                    <a:lumMod val="25000"/>
                  </a:schemeClr>
                </a:solidFill>
                <a:ea typeface="+mn-lt"/>
                <a:cs typeface="+mn-lt"/>
              </a:rPr>
              <a:t> para </a:t>
            </a:r>
            <a:r>
              <a:rPr lang="en-US" sz="1100" dirty="0" err="1">
                <a:solidFill>
                  <a:schemeClr val="bg2">
                    <a:lumMod val="25000"/>
                  </a:schemeClr>
                </a:solidFill>
                <a:ea typeface="+mn-lt"/>
                <a:cs typeface="+mn-lt"/>
              </a:rPr>
              <a:t>garantir</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que</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todos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alunos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enfrentem</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expectativas</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desafiadoras</a:t>
            </a:r>
            <a:r>
              <a:rPr lang="en-US" sz="1100" dirty="0">
                <a:solidFill>
                  <a:schemeClr val="bg2">
                    <a:lumMod val="25000"/>
                  </a:schemeClr>
                </a:solidFill>
                <a:ea typeface="+mn-lt"/>
                <a:cs typeface="+mn-lt"/>
              </a:rPr>
              <a:t>.</a:t>
            </a:r>
            <a:endParaRPr lang="en-US" sz="1100" dirty="0">
              <a:solidFill>
                <a:schemeClr val="bg2">
                  <a:lumMod val="25000"/>
                </a:schemeClr>
              </a:solidFill>
              <a:ea typeface="Calibri"/>
              <a:cs typeface="Calibri"/>
            </a:endParaRPr>
          </a:p>
          <a:p>
            <a:endParaRPr lang="en-US" sz="900">
              <a:solidFill>
                <a:schemeClr val="bg2">
                  <a:lumMod val="25000"/>
                </a:schemeClr>
              </a:solidFill>
              <a:latin typeface="Arial" panose="020B0604020202020204" pitchFamily="34" charset="0"/>
              <a:cs typeface="Arial" panose="020B0604020202020204" pitchFamily="34" charset="0"/>
            </a:endParaRPr>
          </a:p>
          <a:p>
            <a:pPr algn="ctr"/>
            <a:r>
              <a:rPr lang="en-US" sz="1200" dirty="0">
                <a:solidFill>
                  <a:schemeClr val="bg2">
                    <a:lumMod val="25000"/>
                  </a:schemeClr>
                </a:solidFill>
                <a:ea typeface="+mn-lt"/>
                <a:cs typeface="+mn-lt"/>
              </a:rPr>
              <a:t>Artes da Lingua </a:t>
            </a:r>
            <a:r>
              <a:rPr lang="en-US" sz="1200" dirty="0" err="1">
                <a:solidFill>
                  <a:schemeClr val="bg2">
                    <a:lumMod val="25000"/>
                  </a:schemeClr>
                </a:solidFill>
                <a:ea typeface="+mn-lt"/>
                <a:cs typeface="+mn-lt"/>
              </a:rPr>
              <a:t>Inglesa</a:t>
            </a:r>
            <a:endParaRPr lang="en-US" sz="1200" dirty="0" err="1">
              <a:solidFill>
                <a:schemeClr val="bg2">
                  <a:lumMod val="25000"/>
                </a:schemeClr>
              </a:solidFill>
              <a:ea typeface="Calibri"/>
              <a:cs typeface="Calibri"/>
            </a:endParaRPr>
          </a:p>
          <a:p>
            <a:pPr algn="ctr"/>
            <a:endParaRPr lang="en-US" sz="1200">
              <a:solidFill>
                <a:schemeClr val="bg2">
                  <a:lumMod val="25000"/>
                </a:schemeClr>
              </a:solidFill>
              <a:latin typeface="Arial" panose="020B0604020202020204" pitchFamily="34" charset="0"/>
              <a:cs typeface="Arial" panose="020B0604020202020204" pitchFamily="34" charset="0"/>
            </a:endParaRPr>
          </a:p>
          <a:p>
            <a:pPr algn="ctr"/>
            <a:r>
              <a:rPr lang="en-US" sz="1100">
                <a:solidFill>
                  <a:schemeClr val="bg2">
                    <a:lumMod val="25000"/>
                  </a:schemeClr>
                </a:solidFill>
                <a:latin typeface="Arial"/>
                <a:cs typeface="Arial"/>
              </a:rPr>
              <a:t>Em Progresso</a:t>
            </a:r>
            <a:endParaRPr lang="en-US" sz="1200">
              <a:solidFill>
                <a:schemeClr val="bg2">
                  <a:lumMod val="25000"/>
                </a:schemeClr>
              </a:solidFill>
              <a:latin typeface="Arial" panose="020B0604020202020204" pitchFamily="34" charset="0"/>
              <a:cs typeface="Arial" panose="020B0604020202020204" pitchFamily="34" charset="0"/>
            </a:endParaRPr>
          </a:p>
          <a:p>
            <a:pPr algn="ctr"/>
            <a:endParaRPr lang="en-US" sz="900">
              <a:solidFill>
                <a:schemeClr val="bg2">
                  <a:lumMod val="25000"/>
                </a:schemeClr>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21</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0" y="-61177"/>
            <a:ext cx="12179641" cy="1099334"/>
          </a:xfrm>
        </p:spPr>
        <p:txBody>
          <a:bodyPr>
            <a:normAutofit fontScale="90000"/>
          </a:bodyPr>
          <a:lstStyle/>
          <a:p>
            <a:r>
              <a:rPr lang="en-US" dirty="0">
                <a:solidFill>
                  <a:srgbClr val="1A4685"/>
                </a:solidFill>
                <a:latin typeface="Calibri"/>
                <a:ea typeface="Calibri"/>
                <a:cs typeface="Calibri"/>
              </a:rPr>
              <a:t>Ver </a:t>
            </a:r>
            <a:r>
              <a:rPr lang="en-US" dirty="0" err="1">
                <a:solidFill>
                  <a:srgbClr val="1A4685"/>
                </a:solidFill>
                <a:latin typeface="Calibri"/>
                <a:ea typeface="Calibri"/>
                <a:cs typeface="Calibri"/>
              </a:rPr>
              <a:t>Resultados</a:t>
            </a:r>
            <a:r>
              <a:rPr lang="en-US" dirty="0">
                <a:solidFill>
                  <a:srgbClr val="1A4685"/>
                </a:solidFill>
                <a:latin typeface="Calibri"/>
                <a:ea typeface="Calibri"/>
                <a:cs typeface="Calibri"/>
              </a:rPr>
              <a:t> dos Testes MCAS-Alt</a:t>
            </a:r>
            <a:r>
              <a:rPr lang="en-US" sz="4200" dirty="0">
                <a:solidFill>
                  <a:srgbClr val="1A4685"/>
                </a:solidFill>
                <a:latin typeface="Calibri"/>
                <a:ea typeface="Calibri"/>
                <a:cs typeface="Calibri"/>
              </a:rPr>
              <a:t>: </a:t>
            </a:r>
            <a:r>
              <a:rPr lang="en-US" sz="4200" dirty="0" err="1">
                <a:solidFill>
                  <a:srgbClr val="1A4685"/>
                </a:solidFill>
                <a:latin typeface="Calibri"/>
                <a:ea typeface="Calibri"/>
                <a:cs typeface="Calibri"/>
              </a:rPr>
              <a:t>Nível</a:t>
            </a:r>
            <a:r>
              <a:rPr lang="en-US" sz="4200" dirty="0">
                <a:solidFill>
                  <a:srgbClr val="1A4685"/>
                </a:solidFill>
                <a:latin typeface="Calibri"/>
                <a:ea typeface="Calibri"/>
                <a:cs typeface="Calibri"/>
              </a:rPr>
              <a:t> de </a:t>
            </a:r>
            <a:r>
              <a:rPr lang="en-US" sz="4200" dirty="0" err="1">
                <a:solidFill>
                  <a:srgbClr val="1A4685"/>
                </a:solidFill>
                <a:latin typeface="Calibri"/>
                <a:ea typeface="Calibri"/>
                <a:cs typeface="Calibri"/>
              </a:rPr>
              <a:t>Desempenho</a:t>
            </a:r>
            <a:endParaRPr lang="pt-BR" dirty="0" err="1"/>
          </a:p>
        </p:txBody>
      </p:sp>
      <p:pic>
        <p:nvPicPr>
          <p:cNvPr id="7" name="Picture 6" descr="Uma captura de tela da visualização dos resultados do teste para o aluno de demonstração selecionado, mostrando seu nível de desempenho e os descritores.">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94260635-291E-FA0A-9824-429C4FF73D94}"/>
              </a:ext>
            </a:extLst>
          </p:cNvPr>
          <p:cNvSpPr txBox="1"/>
          <p:nvPr/>
        </p:nvSpPr>
        <p:spPr>
          <a:xfrm>
            <a:off x="5437110" y="1170374"/>
            <a:ext cx="2738989"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605294"/>
          </a:xfrm>
          <a:prstGeom prst="rect">
            <a:avLst/>
          </a:prstGeom>
          <a:solidFill>
            <a:srgbClr val="F9F9F9"/>
          </a:solidFill>
          <a:ln>
            <a:noFill/>
          </a:ln>
        </p:spPr>
        <p:txBody>
          <a:bodyPr wrap="square" lIns="91440" tIns="45720" rIns="91440" bIns="45720" rtlCol="0" anchor="t">
            <a:spAutoFit/>
          </a:bodyPr>
          <a:lstStyle/>
          <a:p>
            <a:r>
              <a:rPr lang="en-US" sz="2000" baseline="-25000" dirty="0">
                <a:solidFill>
                  <a:srgbClr val="000000"/>
                </a:solidFill>
                <a:ea typeface="+mn-lt"/>
                <a:cs typeface="+mn-lt"/>
              </a:rPr>
              <a:t>Como </a:t>
            </a:r>
            <a:r>
              <a:rPr lang="en-US" sz="2000" baseline="-25000" dirty="0" err="1">
                <a:solidFill>
                  <a:srgbClr val="000000"/>
                </a:solidFill>
                <a:ea typeface="+mn-lt"/>
                <a:cs typeface="+mn-lt"/>
              </a:rPr>
              <a:t>foi</a:t>
            </a:r>
            <a:r>
              <a:rPr lang="en-US" sz="2000" baseline="-25000" dirty="0">
                <a:solidFill>
                  <a:srgbClr val="000000"/>
                </a:solidFill>
                <a:ea typeface="+mn-lt"/>
                <a:cs typeface="+mn-lt"/>
              </a:rPr>
              <a:t> o </a:t>
            </a:r>
            <a:r>
              <a:rPr lang="en-US" sz="2000" baseline="-25000" dirty="0" err="1">
                <a:solidFill>
                  <a:srgbClr val="000000"/>
                </a:solidFill>
                <a:ea typeface="+mn-lt"/>
                <a:cs typeface="+mn-lt"/>
              </a:rPr>
              <a:t>desempenho</a:t>
            </a:r>
            <a:r>
              <a:rPr lang="en-US" sz="2000" baseline="-25000" dirty="0">
                <a:solidFill>
                  <a:srgbClr val="000000"/>
                </a:solidFill>
                <a:ea typeface="+mn-lt"/>
                <a:cs typeface="+mn-lt"/>
              </a:rPr>
              <a:t> do </a:t>
            </a:r>
            <a:r>
              <a:rPr lang="en-US" sz="2000" baseline="-25000" dirty="0" err="1">
                <a:solidFill>
                  <a:srgbClr val="000000"/>
                </a:solidFill>
                <a:ea typeface="+mn-lt"/>
                <a:cs typeface="+mn-lt"/>
              </a:rPr>
              <a:t>seu</a:t>
            </a:r>
            <a:r>
              <a:rPr lang="en-US" sz="2000" baseline="-25000" dirty="0">
                <a:solidFill>
                  <a:srgbClr val="000000"/>
                </a:solidFill>
                <a:ea typeface="+mn-lt"/>
                <a:cs typeface="+mn-lt"/>
              </a:rPr>
              <a:t> </a:t>
            </a:r>
            <a:r>
              <a:rPr lang="en-US" sz="2000" baseline="-25000" dirty="0" err="1">
                <a:solidFill>
                  <a:srgbClr val="000000"/>
                </a:solidFill>
                <a:ea typeface="+mn-lt"/>
                <a:cs typeface="+mn-lt"/>
              </a:rPr>
              <a:t>aluno</a:t>
            </a:r>
            <a:r>
              <a:rPr lang="en-US" sz="2000" baseline="-25000" dirty="0">
                <a:solidFill>
                  <a:srgbClr val="000000"/>
                </a:solidFill>
                <a:ea typeface="+mn-lt"/>
                <a:cs typeface="+mn-lt"/>
              </a:rPr>
              <a:t> </a:t>
            </a:r>
            <a:r>
              <a:rPr lang="en-US" sz="2000" baseline="-25000" dirty="0" err="1">
                <a:solidFill>
                  <a:srgbClr val="000000"/>
                </a:solidFill>
                <a:ea typeface="+mn-lt"/>
                <a:cs typeface="+mn-lt"/>
              </a:rPr>
              <a:t>na</a:t>
            </a:r>
            <a:r>
              <a:rPr lang="en-US" sz="2000" baseline="-25000" dirty="0">
                <a:solidFill>
                  <a:srgbClr val="000000"/>
                </a:solidFill>
                <a:ea typeface="+mn-lt"/>
                <a:cs typeface="+mn-lt"/>
              </a:rPr>
              <a:t> </a:t>
            </a:r>
            <a:r>
              <a:rPr lang="en-US" sz="2000" baseline="-25000" dirty="0" err="1">
                <a:solidFill>
                  <a:srgbClr val="000000"/>
                </a:solidFill>
                <a:ea typeface="+mn-lt"/>
                <a:cs typeface="+mn-lt"/>
              </a:rPr>
              <a:t>avaliação</a:t>
            </a:r>
            <a:r>
              <a:rPr lang="en-US" sz="2000" baseline="-25000" dirty="0">
                <a:solidFill>
                  <a:srgbClr val="000000"/>
                </a:solidFill>
                <a:ea typeface="+mn-lt"/>
                <a:cs typeface="+mn-lt"/>
              </a:rPr>
              <a:t> de Artes da </a:t>
            </a:r>
            <a:r>
              <a:rPr lang="en-US" sz="2000" baseline="-25000" dirty="0" err="1">
                <a:solidFill>
                  <a:srgbClr val="000000"/>
                </a:solidFill>
                <a:ea typeface="+mn-lt"/>
                <a:cs typeface="+mn-lt"/>
              </a:rPr>
              <a:t>Língua</a:t>
            </a:r>
            <a:r>
              <a:rPr lang="en-US" sz="2000" baseline="-25000" dirty="0">
                <a:solidFill>
                  <a:srgbClr val="000000"/>
                </a:solidFill>
                <a:ea typeface="+mn-lt"/>
                <a:cs typeface="+mn-lt"/>
              </a:rPr>
              <a:t> </a:t>
            </a:r>
            <a:r>
              <a:rPr lang="en-US" sz="2000" baseline="-25000" dirty="0" err="1">
                <a:solidFill>
                  <a:srgbClr val="000000"/>
                </a:solidFill>
                <a:ea typeface="+mn-lt"/>
                <a:cs typeface="+mn-lt"/>
              </a:rPr>
              <a:t>Inglesa</a:t>
            </a:r>
            <a:r>
              <a:rPr lang="en-US" sz="2000" baseline="-25000" dirty="0">
                <a:solidFill>
                  <a:srgbClr val="000000"/>
                </a:solidFill>
                <a:ea typeface="+mn-lt"/>
                <a:cs typeface="+mn-lt"/>
              </a:rPr>
              <a:t> </a:t>
            </a:r>
            <a:r>
              <a:rPr lang="en-US" sz="2000" b="0" i="0" u="none" strike="noStrike" baseline="-25000" dirty="0">
                <a:solidFill>
                  <a:srgbClr val="000000"/>
                </a:solidFill>
                <a:ea typeface="+mn-lt"/>
                <a:cs typeface="+mn-lt"/>
              </a:rPr>
              <a:t>do Massachusetts Comprehensive Assessment System - Alternate (MCAS-Alt</a:t>
            </a:r>
            <a:r>
              <a:rPr lang="en-US" sz="2000" baseline="-25000" dirty="0">
                <a:solidFill>
                  <a:srgbClr val="000000"/>
                </a:solidFill>
                <a:ea typeface="+mn-lt"/>
                <a:cs typeface="+mn-lt"/>
              </a:rPr>
              <a:t>)? </a:t>
            </a:r>
            <a:endParaRPr lang="pt-BR" dirty="0"/>
          </a:p>
        </p:txBody>
      </p:sp>
      <p:sp>
        <p:nvSpPr>
          <p:cNvPr id="10" name="TextBox 9">
            <a:extLst>
              <a:ext uri="{FF2B5EF4-FFF2-40B4-BE49-F238E27FC236}">
                <a16:creationId xmlns:a16="http://schemas.microsoft.com/office/drawing/2014/main" id="{C5D380E3-CAB2-495D-C60A-D016BF015362}"/>
              </a:ext>
            </a:extLst>
          </p:cNvPr>
          <p:cNvSpPr txBox="1"/>
          <p:nvPr/>
        </p:nvSpPr>
        <p:spPr>
          <a:xfrm>
            <a:off x="3721429" y="2302629"/>
            <a:ext cx="1773614" cy="369332"/>
          </a:xfrm>
          <a:prstGeom prst="rect">
            <a:avLst/>
          </a:prstGeom>
          <a:solidFill>
            <a:srgbClr val="F9F9F9"/>
          </a:solidFill>
          <a:ln>
            <a:noFill/>
          </a:ln>
        </p:spPr>
        <p:txBody>
          <a:bodyPr wrap="square" lIns="91440" tIns="45720" rIns="91440" bIns="45720" rtlCol="0" anchor="t">
            <a:spAutoFit/>
          </a:bodyPr>
          <a:lstStyle/>
          <a:p>
            <a:r>
              <a:rPr lang="en-US" baseline="-25000" dirty="0" err="1">
                <a:solidFill>
                  <a:schemeClr val="tx1">
                    <a:lumMod val="75000"/>
                    <a:lumOff val="25000"/>
                  </a:schemeClr>
                </a:solidFill>
                <a:ea typeface="+mn-lt"/>
                <a:cs typeface="+mn-lt"/>
              </a:rPr>
              <a:t>Nível</a:t>
            </a:r>
            <a:r>
              <a:rPr lang="en-US" baseline="-25000" dirty="0">
                <a:solidFill>
                  <a:schemeClr val="tx1">
                    <a:lumMod val="75000"/>
                    <a:lumOff val="25000"/>
                  </a:schemeClr>
                </a:solidFill>
                <a:ea typeface="+mn-lt"/>
                <a:cs typeface="+mn-lt"/>
              </a:rPr>
              <a:t> de </a:t>
            </a:r>
            <a:r>
              <a:rPr lang="en-US" baseline="-25000" dirty="0" err="1">
                <a:solidFill>
                  <a:schemeClr val="tx1">
                    <a:lumMod val="75000"/>
                    <a:lumOff val="25000"/>
                  </a:schemeClr>
                </a:solidFill>
                <a:ea typeface="+mn-lt"/>
                <a:cs typeface="+mn-lt"/>
              </a:rPr>
              <a:t>Desempenho</a:t>
            </a:r>
            <a:endParaRPr lang="pt-BR" dirty="0" err="1"/>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501728"/>
            <a:ext cx="2594358" cy="26485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Calibri"/>
                <a:ea typeface="Calibri"/>
                <a:cs typeface="Calibri"/>
              </a:rPr>
              <a:t>Aqui </a:t>
            </a:r>
            <a:r>
              <a:rPr lang="en-US" dirty="0" err="1">
                <a:solidFill>
                  <a:schemeClr val="bg1"/>
                </a:solidFill>
                <a:latin typeface="Calibri"/>
                <a:ea typeface="Calibri"/>
                <a:cs typeface="Calibri"/>
              </a:rPr>
              <a:t>podemos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ver</a:t>
            </a:r>
            <a:r>
              <a:rPr lang="en-US" dirty="0">
                <a:solidFill>
                  <a:schemeClr val="bg1"/>
                </a:solidFill>
                <a:latin typeface="Calibri"/>
                <a:ea typeface="Calibri"/>
                <a:cs typeface="Calibri"/>
              </a:rPr>
              <a:t> o </a:t>
            </a:r>
            <a:r>
              <a:rPr lang="en-US" dirty="0" err="1">
                <a:solidFill>
                  <a:schemeClr val="bg1"/>
                </a:solidFill>
                <a:latin typeface="Calibri"/>
                <a:ea typeface="Calibri"/>
                <a:cs typeface="Calibri"/>
              </a:rPr>
              <a:t>nível</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desempenho</a:t>
            </a:r>
            <a:r>
              <a:rPr lang="en-US" dirty="0">
                <a:solidFill>
                  <a:schemeClr val="bg1"/>
                </a:solidFill>
                <a:latin typeface="Calibri"/>
                <a:ea typeface="Calibri"/>
                <a:cs typeface="Calibri"/>
              </a:rPr>
              <a:t> do </a:t>
            </a:r>
            <a:r>
              <a:rPr lang="en-US" dirty="0" err="1">
                <a:solidFill>
                  <a:schemeClr val="bg1"/>
                </a:solidFill>
                <a:latin typeface="Calibri"/>
                <a:ea typeface="Calibri"/>
                <a:cs typeface="Calibri"/>
              </a:rPr>
              <a:t>seu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filho</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que</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mostra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como</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ele</a:t>
            </a:r>
            <a:r>
              <a:rPr lang="en-US" dirty="0">
                <a:solidFill>
                  <a:schemeClr val="bg1"/>
                </a:solidFill>
                <a:latin typeface="Calibri"/>
                <a:ea typeface="Calibri"/>
                <a:cs typeface="Calibri"/>
              </a:rPr>
              <a:t> se </a:t>
            </a:r>
            <a:r>
              <a:rPr lang="en-US" dirty="0" err="1">
                <a:solidFill>
                  <a:schemeClr val="bg1"/>
                </a:solidFill>
                <a:latin typeface="Calibri"/>
                <a:ea typeface="Calibri"/>
                <a:cs typeface="Calibri"/>
              </a:rPr>
              <a:t>saiu</a:t>
            </a:r>
            <a:r>
              <a:rPr lang="en-US" dirty="0">
                <a:solidFill>
                  <a:schemeClr val="bg1"/>
                </a:solidFill>
                <a:latin typeface="Calibri"/>
                <a:ea typeface="Calibri"/>
                <a:cs typeface="Calibri"/>
              </a:rPr>
              <a:t> no </a:t>
            </a:r>
            <a:r>
              <a:rPr lang="en-US" dirty="0">
                <a:latin typeface="Calibri"/>
                <a:ea typeface="Calibri"/>
                <a:cs typeface="Calibri"/>
              </a:rPr>
              <a:t>teste</a:t>
            </a:r>
            <a:r>
              <a:rPr lang="en-US" dirty="0">
                <a:solidFill>
                  <a:schemeClr val="bg1"/>
                </a:solidFill>
                <a:latin typeface="Calibri"/>
                <a:ea typeface="Calibri"/>
                <a:cs typeface="Calibri"/>
              </a:rPr>
              <a:t>. </a:t>
            </a:r>
            <a:r>
              <a:rPr lang="en-US" dirty="0">
                <a:latin typeface="Calibri"/>
                <a:ea typeface="Calibri"/>
                <a:cs typeface="Calibri"/>
              </a:rPr>
              <a:t>Neste </a:t>
            </a:r>
            <a:r>
              <a:rPr lang="en-US" dirty="0" err="1">
                <a:latin typeface="Calibri"/>
                <a:ea typeface="Calibri"/>
                <a:cs typeface="Calibri"/>
              </a:rPr>
              <a:t>exemplo</a:t>
            </a:r>
            <a:r>
              <a:rPr lang="en-US" dirty="0">
                <a:latin typeface="Calibri"/>
                <a:ea typeface="Calibri"/>
                <a:cs typeface="Calibri"/>
              </a:rPr>
              <a:t>, o </a:t>
            </a:r>
            <a:r>
              <a:rPr lang="en-US" dirty="0" err="1">
                <a:latin typeface="Calibri"/>
                <a:ea typeface="Calibri"/>
                <a:cs typeface="Calibri"/>
              </a:rPr>
              <a:t>nível</a:t>
            </a:r>
            <a:r>
              <a:rPr lang="en-US" dirty="0">
                <a:latin typeface="Calibri"/>
                <a:ea typeface="Calibri"/>
                <a:cs typeface="Calibri"/>
              </a:rPr>
              <a:t> de </a:t>
            </a:r>
            <a:r>
              <a:rPr lang="en-US" dirty="0" err="1">
                <a:latin typeface="Calibri"/>
                <a:ea typeface="Calibri"/>
                <a:cs typeface="Calibri"/>
              </a:rPr>
              <a:t>desempenho</a:t>
            </a:r>
            <a:r>
              <a:rPr lang="en-US" dirty="0">
                <a:latin typeface="Calibri"/>
                <a:ea typeface="Calibri"/>
                <a:cs typeface="Calibri"/>
              </a:rPr>
              <a:t> do </a:t>
            </a:r>
            <a:r>
              <a:rPr lang="en-US" dirty="0" err="1">
                <a:latin typeface="Calibri"/>
                <a:ea typeface="Calibri"/>
                <a:cs typeface="Calibri"/>
              </a:rPr>
              <a:t>aluno</a:t>
            </a:r>
            <a:r>
              <a:rPr lang="en-US" dirty="0">
                <a:latin typeface="Calibri"/>
                <a:ea typeface="Calibri"/>
                <a:cs typeface="Calibri"/>
              </a:rPr>
              <a:t> é </a:t>
            </a:r>
            <a:endParaRPr lang="pt-BR">
              <a:ea typeface="Calibri"/>
              <a:cs typeface="Calibri"/>
            </a:endParaRPr>
          </a:p>
          <a:p>
            <a:pPr algn="ctr"/>
            <a:r>
              <a:rPr lang="en-US" dirty="0">
                <a:latin typeface="Calibri"/>
                <a:ea typeface="Calibri"/>
                <a:cs typeface="Calibri"/>
              </a:rPr>
              <a:t>Em </a:t>
            </a:r>
            <a:r>
              <a:rPr lang="en-US" dirty="0" err="1">
                <a:latin typeface="Calibri"/>
                <a:ea typeface="Calibri"/>
                <a:cs typeface="Calibri"/>
              </a:rPr>
              <a:t>progresso</a:t>
            </a:r>
            <a:endParaRPr lang="en-US" dirty="0" err="1"/>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369332"/>
          </a:xfrm>
          <a:prstGeom prst="rect">
            <a:avLst/>
          </a:prstGeom>
          <a:solidFill>
            <a:srgbClr val="F9F9F9"/>
          </a:solidFill>
          <a:ln>
            <a:noFill/>
          </a:ln>
        </p:spPr>
        <p:txBody>
          <a:bodyPr wrap="square" lIns="91440" tIns="45720" rIns="91440" bIns="45720" rtlCol="0" anchor="t">
            <a:spAutoFit/>
          </a:bodyPr>
          <a:lstStyle/>
          <a:p>
            <a:r>
              <a:rPr lang="en-US" baseline="-25000" dirty="0" err="1">
                <a:solidFill>
                  <a:schemeClr val="tx1">
                    <a:lumMod val="75000"/>
                    <a:lumOff val="25000"/>
                  </a:schemeClr>
                </a:solidFill>
                <a:ea typeface="+mn-lt"/>
                <a:cs typeface="+mn-lt"/>
              </a:rPr>
              <a:t>Descrição</a:t>
            </a:r>
            <a:endParaRPr lang="pt-BR" dirty="0" err="1"/>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3" y="2774818"/>
            <a:ext cx="1505100" cy="276999"/>
          </a:xfrm>
          <a:prstGeom prst="rect">
            <a:avLst/>
          </a:prstGeom>
          <a:solidFill>
            <a:srgbClr val="F9F9F9"/>
          </a:solidFill>
          <a:ln>
            <a:noFill/>
          </a:ln>
        </p:spPr>
        <p:txBody>
          <a:bodyPr wrap="square" lIns="91440" tIns="45720" rIns="91440" bIns="45720" rtlCol="0" anchor="t">
            <a:spAutoFit/>
          </a:bodyPr>
          <a:lstStyle/>
          <a:p>
            <a:r>
              <a:rPr lang="en-US" b="1" baseline="-25000" dirty="0">
                <a:solidFill>
                  <a:schemeClr val="tx1">
                    <a:lumMod val="75000"/>
                    <a:lumOff val="25000"/>
                  </a:schemeClr>
                </a:solidFill>
                <a:latin typeface="Arial"/>
                <a:cs typeface="Arial"/>
              </a:rPr>
              <a:t>Em </a:t>
            </a:r>
            <a:r>
              <a:rPr lang="en-US" b="1" baseline="-25000">
                <a:solidFill>
                  <a:schemeClr val="tx1">
                    <a:lumMod val="75000"/>
                    <a:lumOff val="25000"/>
                  </a:schemeClr>
                </a:solidFill>
                <a:latin typeface="Arial"/>
                <a:cs typeface="Arial"/>
              </a:rPr>
              <a:t>Progresso</a:t>
            </a:r>
            <a:endParaRPr lang="en-US" b="1" i="0" u="none" strike="noStrike" baseline="-25000">
              <a:solidFill>
                <a:schemeClr val="tx1">
                  <a:lumMod val="75000"/>
                  <a:lumOff val="25000"/>
                </a:schemeClr>
              </a:solidFill>
              <a:latin typeface="Arial" panose="020B0604020202020204" pitchFamily="34" charset="0"/>
              <a:cs typeface="Arial"/>
            </a:endParaRPr>
          </a:p>
        </p:txBody>
      </p:sp>
      <p:sp>
        <p:nvSpPr>
          <p:cNvPr id="18" name="TextBox 17">
            <a:extLst>
              <a:ext uri="{FF2B5EF4-FFF2-40B4-BE49-F238E27FC236}">
                <a16:creationId xmlns:a16="http://schemas.microsoft.com/office/drawing/2014/main" id="{70A19000-F7EA-A5C5-85BE-E6A50F5F5894}"/>
              </a:ext>
            </a:extLst>
          </p:cNvPr>
          <p:cNvSpPr txBox="1"/>
          <p:nvPr/>
        </p:nvSpPr>
        <p:spPr>
          <a:xfrm>
            <a:off x="6205666" y="2810190"/>
            <a:ext cx="3662234" cy="1000274"/>
          </a:xfrm>
          <a:prstGeom prst="rect">
            <a:avLst/>
          </a:prstGeom>
          <a:solidFill>
            <a:srgbClr val="F9F9F9"/>
          </a:solidFill>
        </p:spPr>
        <p:txBody>
          <a:bodyPr wrap="square" lIns="91440" tIns="45720" rIns="91440" bIns="45720" rtlCol="0" anchor="t">
            <a:spAutoFit/>
          </a:bodyPr>
          <a:lstStyle/>
          <a:p>
            <a:r>
              <a:rPr lang="en-US" sz="850" dirty="0">
                <a:ea typeface="+mn-lt"/>
                <a:cs typeface="+mn-lt"/>
              </a:rPr>
              <a:t>Um </a:t>
            </a:r>
            <a:r>
              <a:rPr lang="en-US" sz="850" dirty="0" err="1">
                <a:ea typeface="+mn-lt"/>
                <a:cs typeface="+mn-lt"/>
              </a:rPr>
              <a:t>aluno</a:t>
            </a:r>
            <a:r>
              <a:rPr lang="en-US" sz="850" dirty="0">
                <a:ea typeface="+mn-lt"/>
                <a:cs typeface="+mn-lt"/>
              </a:rPr>
              <a:t> </a:t>
            </a:r>
            <a:r>
              <a:rPr lang="en-US" sz="850" dirty="0" err="1">
                <a:ea typeface="+mn-lt"/>
                <a:cs typeface="+mn-lt"/>
              </a:rPr>
              <a:t>neste</a:t>
            </a:r>
            <a:r>
              <a:rPr lang="en-US" sz="850" dirty="0">
                <a:ea typeface="+mn-lt"/>
                <a:cs typeface="+mn-lt"/>
              </a:rPr>
              <a:t> </a:t>
            </a:r>
            <a:r>
              <a:rPr lang="en-US" sz="850" dirty="0" err="1">
                <a:ea typeface="+mn-lt"/>
                <a:cs typeface="+mn-lt"/>
              </a:rPr>
              <a:t>nível</a:t>
            </a:r>
            <a:r>
              <a:rPr lang="en-US" sz="850" dirty="0">
                <a:ea typeface="+mn-lt"/>
                <a:cs typeface="+mn-lt"/>
              </a:rPr>
              <a:t> </a:t>
            </a:r>
            <a:r>
              <a:rPr lang="en-US" sz="850" dirty="0" err="1">
                <a:ea typeface="+mn-lt"/>
                <a:cs typeface="+mn-lt"/>
              </a:rPr>
              <a:t>demonstrou</a:t>
            </a:r>
            <a:r>
              <a:rPr lang="en-US" sz="850" dirty="0">
                <a:ea typeface="+mn-lt"/>
                <a:cs typeface="+mn-lt"/>
              </a:rPr>
              <a:t> </a:t>
            </a:r>
            <a:r>
              <a:rPr lang="en-US" sz="850" dirty="0" err="1">
                <a:ea typeface="+mn-lt"/>
                <a:cs typeface="+mn-lt"/>
              </a:rPr>
              <a:t>uma</a:t>
            </a:r>
            <a:r>
              <a:rPr lang="en-US" sz="850" dirty="0">
                <a:ea typeface="+mn-lt"/>
                <a:cs typeface="+mn-lt"/>
              </a:rPr>
              <a:t> </a:t>
            </a:r>
            <a:r>
              <a:rPr lang="en-US" sz="850" b="1" dirty="0" err="1">
                <a:ea typeface="+mn-lt"/>
                <a:cs typeface="+mn-lt"/>
              </a:rPr>
              <a:t>compreensão</a:t>
            </a:r>
            <a:r>
              <a:rPr lang="en-US" sz="850" b="1" dirty="0">
                <a:ea typeface="+mn-lt"/>
                <a:cs typeface="+mn-lt"/>
              </a:rPr>
              <a:t> </a:t>
            </a:r>
            <a:r>
              <a:rPr lang="en-US" sz="850" b="1" dirty="0" err="1">
                <a:ea typeface="+mn-lt"/>
                <a:cs typeface="+mn-lt"/>
              </a:rPr>
              <a:t>parcial</a:t>
            </a:r>
            <a:r>
              <a:rPr lang="en-US" sz="850" b="1" dirty="0">
                <a:ea typeface="+mn-lt"/>
                <a:cs typeface="+mn-lt"/>
              </a:rPr>
              <a:t> — </a:t>
            </a:r>
            <a:r>
              <a:rPr lang="en-US" sz="850" b="1" dirty="0" err="1">
                <a:ea typeface="+mn-lt"/>
                <a:cs typeface="+mn-lt"/>
              </a:rPr>
              <a:t>abaixo</a:t>
            </a:r>
            <a:r>
              <a:rPr lang="en-US" sz="850" b="1" dirty="0">
                <a:ea typeface="+mn-lt"/>
                <a:cs typeface="+mn-lt"/>
              </a:rPr>
              <a:t> das </a:t>
            </a:r>
            <a:r>
              <a:rPr lang="en-US" sz="850" b="1" dirty="0" err="1">
                <a:ea typeface="+mn-lt"/>
                <a:cs typeface="+mn-lt"/>
              </a:rPr>
              <a:t>expectativas</a:t>
            </a:r>
            <a:r>
              <a:rPr lang="en-US" sz="850" b="1" dirty="0">
                <a:ea typeface="+mn-lt"/>
                <a:cs typeface="+mn-lt"/>
              </a:rPr>
              <a:t> para a </a:t>
            </a:r>
            <a:r>
              <a:rPr lang="en-US" sz="850" b="1" dirty="0" err="1">
                <a:ea typeface="+mn-lt"/>
                <a:cs typeface="+mn-lt"/>
              </a:rPr>
              <a:t>série</a:t>
            </a:r>
            <a:r>
              <a:rPr lang="en-US" sz="850" dirty="0">
                <a:ea typeface="+mn-lt"/>
                <a:cs typeface="+mn-lt"/>
              </a:rPr>
              <a:t> — de </a:t>
            </a:r>
            <a:r>
              <a:rPr lang="en-US" sz="850" dirty="0" err="1">
                <a:ea typeface="+mn-lt"/>
                <a:cs typeface="+mn-lt"/>
              </a:rPr>
              <a:t>padrões</a:t>
            </a:r>
            <a:r>
              <a:rPr lang="en-US" sz="850" dirty="0">
                <a:ea typeface="+mn-lt"/>
                <a:cs typeface="+mn-lt"/>
              </a:rPr>
              <a:t> de </a:t>
            </a:r>
            <a:r>
              <a:rPr lang="en-US" sz="850" dirty="0" err="1">
                <a:ea typeface="+mn-lt"/>
                <a:cs typeface="+mn-lt"/>
              </a:rPr>
              <a:t>aprendizagem</a:t>
            </a:r>
            <a:r>
              <a:rPr lang="en-US" sz="850" dirty="0">
                <a:ea typeface="+mn-lt"/>
                <a:cs typeface="+mn-lt"/>
              </a:rPr>
              <a:t> e </a:t>
            </a:r>
            <a:r>
              <a:rPr lang="en-US" sz="850" dirty="0" err="1">
                <a:ea typeface="+mn-lt"/>
                <a:cs typeface="+mn-lt"/>
              </a:rPr>
              <a:t>tópicos</a:t>
            </a:r>
            <a:r>
              <a:rPr lang="en-US" sz="850" dirty="0">
                <a:ea typeface="+mn-lt"/>
                <a:cs typeface="+mn-lt"/>
              </a:rPr>
              <a:t> de </a:t>
            </a:r>
            <a:r>
              <a:rPr lang="en-US" sz="850" dirty="0" err="1">
                <a:ea typeface="+mn-lt"/>
                <a:cs typeface="+mn-lt"/>
              </a:rPr>
              <a:t>conhecimento</a:t>
            </a:r>
            <a:r>
              <a:rPr lang="en-US" sz="850" dirty="0">
                <a:ea typeface="+mn-lt"/>
                <a:cs typeface="+mn-lt"/>
              </a:rPr>
              <a:t> fundamental </a:t>
            </a:r>
            <a:r>
              <a:rPr lang="en-US" sz="850" dirty="0" err="1">
                <a:ea typeface="+mn-lt"/>
                <a:cs typeface="+mn-lt"/>
              </a:rPr>
              <a:t>selecionados</a:t>
            </a:r>
            <a:r>
              <a:rPr lang="en-US" sz="850" dirty="0">
                <a:ea typeface="+mn-lt"/>
                <a:cs typeface="+mn-lt"/>
              </a:rPr>
              <a:t>, </a:t>
            </a:r>
            <a:r>
              <a:rPr lang="en-US" sz="850" dirty="0" err="1">
                <a:ea typeface="+mn-lt"/>
                <a:cs typeface="+mn-lt"/>
              </a:rPr>
              <a:t>constantes</a:t>
            </a:r>
            <a:r>
              <a:rPr lang="en-US" sz="850" dirty="0">
                <a:ea typeface="+mn-lt"/>
                <a:cs typeface="+mn-lt"/>
              </a:rPr>
              <a:t> </a:t>
            </a:r>
            <a:r>
              <a:rPr lang="en-US" sz="850" dirty="0" err="1">
                <a:ea typeface="+mn-lt"/>
                <a:cs typeface="+mn-lt"/>
              </a:rPr>
              <a:t>na</a:t>
            </a:r>
            <a:r>
              <a:rPr lang="en-US" sz="850" dirty="0">
                <a:ea typeface="+mn-lt"/>
                <a:cs typeface="+mn-lt"/>
              </a:rPr>
              <a:t> </a:t>
            </a:r>
            <a:r>
              <a:rPr lang="en-US" sz="850" dirty="0" err="1">
                <a:ea typeface="+mn-lt"/>
                <a:cs typeface="+mn-lt"/>
              </a:rPr>
              <a:t>estrutura</a:t>
            </a:r>
            <a:r>
              <a:rPr lang="en-US" sz="850" dirty="0">
                <a:ea typeface="+mn-lt"/>
                <a:cs typeface="+mn-lt"/>
              </a:rPr>
              <a:t> curricular de Massachusetts para a </a:t>
            </a:r>
            <a:r>
              <a:rPr lang="en-US" sz="850" dirty="0" err="1">
                <a:ea typeface="+mn-lt"/>
                <a:cs typeface="+mn-lt"/>
              </a:rPr>
              <a:t>disciplina</a:t>
            </a:r>
            <a:r>
              <a:rPr lang="en-US" sz="850" dirty="0">
                <a:ea typeface="+mn-lt"/>
                <a:cs typeface="+mn-lt"/>
              </a:rPr>
              <a:t>. </a:t>
            </a:r>
            <a:r>
              <a:rPr lang="en-US" sz="850" dirty="0" err="1">
                <a:ea typeface="+mn-lt"/>
                <a:cs typeface="+mn-lt"/>
              </a:rPr>
              <a:t>Os</a:t>
            </a:r>
            <a:r>
              <a:rPr lang="en-US" sz="850" dirty="0">
                <a:ea typeface="+mn-lt"/>
                <a:cs typeface="+mn-lt"/>
              </a:rPr>
              <a:t> </a:t>
            </a:r>
            <a:r>
              <a:rPr lang="en-US" sz="850" dirty="0" err="1">
                <a:ea typeface="+mn-lt"/>
                <a:cs typeface="+mn-lt"/>
              </a:rPr>
              <a:t>alunos</a:t>
            </a:r>
            <a:r>
              <a:rPr lang="en-US" sz="850" dirty="0">
                <a:ea typeface="+mn-lt"/>
                <a:cs typeface="+mn-lt"/>
              </a:rPr>
              <a:t> </a:t>
            </a:r>
            <a:r>
              <a:rPr lang="en-US" sz="850" dirty="0" err="1">
                <a:ea typeface="+mn-lt"/>
                <a:cs typeface="+mn-lt"/>
              </a:rPr>
              <a:t>neste</a:t>
            </a:r>
            <a:r>
              <a:rPr lang="en-US" sz="850" dirty="0">
                <a:ea typeface="+mn-lt"/>
                <a:cs typeface="+mn-lt"/>
              </a:rPr>
              <a:t> </a:t>
            </a:r>
            <a:r>
              <a:rPr lang="en-US" sz="850" dirty="0" err="1">
                <a:ea typeface="+mn-lt"/>
                <a:cs typeface="+mn-lt"/>
              </a:rPr>
              <a:t>nível</a:t>
            </a:r>
            <a:r>
              <a:rPr lang="en-US" sz="850" dirty="0">
                <a:ea typeface="+mn-lt"/>
                <a:cs typeface="+mn-lt"/>
              </a:rPr>
              <a:t> </a:t>
            </a:r>
            <a:r>
              <a:rPr lang="en-US" sz="850" dirty="0" err="1">
                <a:ea typeface="+mn-lt"/>
                <a:cs typeface="+mn-lt"/>
              </a:rPr>
              <a:t>estão</a:t>
            </a:r>
            <a:r>
              <a:rPr lang="en-US" sz="850" dirty="0">
                <a:ea typeface="+mn-lt"/>
                <a:cs typeface="+mn-lt"/>
              </a:rPr>
              <a:t> </a:t>
            </a:r>
            <a:r>
              <a:rPr lang="en-US" sz="850" dirty="0" err="1">
                <a:ea typeface="+mn-lt"/>
                <a:cs typeface="+mn-lt"/>
              </a:rPr>
              <a:t>adquirindo</a:t>
            </a:r>
            <a:r>
              <a:rPr lang="en-US" sz="850" dirty="0">
                <a:ea typeface="+mn-lt"/>
                <a:cs typeface="+mn-lt"/>
              </a:rPr>
              <a:t> </a:t>
            </a:r>
            <a:r>
              <a:rPr lang="en-US" sz="850" dirty="0" err="1">
                <a:ea typeface="+mn-lt"/>
                <a:cs typeface="+mn-lt"/>
              </a:rPr>
              <a:t>progressivamente</a:t>
            </a:r>
            <a:r>
              <a:rPr lang="en-US" sz="850" dirty="0">
                <a:ea typeface="+mn-lt"/>
                <a:cs typeface="+mn-lt"/>
              </a:rPr>
              <a:t> </a:t>
            </a:r>
            <a:r>
              <a:rPr lang="en-US" sz="850" dirty="0" err="1">
                <a:ea typeface="+mn-lt"/>
                <a:cs typeface="+mn-lt"/>
              </a:rPr>
              <a:t>novos</a:t>
            </a:r>
            <a:r>
              <a:rPr lang="en-US" sz="850" dirty="0">
                <a:ea typeface="+mn-lt"/>
                <a:cs typeface="+mn-lt"/>
              </a:rPr>
              <a:t> </a:t>
            </a:r>
            <a:r>
              <a:rPr lang="en-US" sz="850" dirty="0" err="1">
                <a:ea typeface="+mn-lt"/>
                <a:cs typeface="+mn-lt"/>
              </a:rPr>
              <a:t>conhecimentos</a:t>
            </a:r>
            <a:r>
              <a:rPr lang="en-US" sz="850" dirty="0">
                <a:ea typeface="+mn-lt"/>
                <a:cs typeface="+mn-lt"/>
              </a:rPr>
              <a:t>, </a:t>
            </a:r>
            <a:r>
              <a:rPr lang="en-US" sz="850" dirty="0" err="1">
                <a:ea typeface="+mn-lt"/>
                <a:cs typeface="+mn-lt"/>
              </a:rPr>
              <a:t>habilidades</a:t>
            </a:r>
            <a:r>
              <a:rPr lang="en-US" sz="850" dirty="0">
                <a:ea typeface="+mn-lt"/>
                <a:cs typeface="+mn-lt"/>
              </a:rPr>
              <a:t> e </a:t>
            </a:r>
            <a:r>
              <a:rPr lang="en-US" sz="850" dirty="0" err="1">
                <a:ea typeface="+mn-lt"/>
                <a:cs typeface="+mn-lt"/>
              </a:rPr>
              <a:t>conceitos</a:t>
            </a:r>
            <a:r>
              <a:rPr lang="en-US" sz="850" dirty="0">
                <a:ea typeface="+mn-lt"/>
                <a:cs typeface="+mn-lt"/>
              </a:rPr>
              <a:t>. Eles </a:t>
            </a:r>
            <a:r>
              <a:rPr lang="en-US" sz="850" dirty="0" err="1">
                <a:ea typeface="+mn-lt"/>
                <a:cs typeface="+mn-lt"/>
              </a:rPr>
              <a:t>necessitam</a:t>
            </a:r>
            <a:r>
              <a:rPr lang="en-US" sz="850" dirty="0">
                <a:ea typeface="+mn-lt"/>
                <a:cs typeface="+mn-lt"/>
              </a:rPr>
              <a:t> de um </a:t>
            </a:r>
            <a:r>
              <a:rPr lang="en-US" sz="850" dirty="0" err="1">
                <a:ea typeface="+mn-lt"/>
                <a:cs typeface="+mn-lt"/>
              </a:rPr>
              <a:t>mínimo</a:t>
            </a:r>
            <a:r>
              <a:rPr lang="en-US" sz="850" dirty="0">
                <a:ea typeface="+mn-lt"/>
                <a:cs typeface="+mn-lt"/>
              </a:rPr>
              <a:t> de </a:t>
            </a:r>
            <a:r>
              <a:rPr lang="en-US" sz="850" dirty="0" err="1">
                <a:ea typeface="+mn-lt"/>
                <a:cs typeface="+mn-lt"/>
              </a:rPr>
              <a:t>estímulo</a:t>
            </a:r>
            <a:r>
              <a:rPr lang="en-US" sz="850" dirty="0">
                <a:ea typeface="+mn-lt"/>
                <a:cs typeface="+mn-lt"/>
              </a:rPr>
              <a:t> e </a:t>
            </a:r>
            <a:r>
              <a:rPr lang="en-US" sz="850" dirty="0" err="1">
                <a:ea typeface="+mn-lt"/>
                <a:cs typeface="+mn-lt"/>
              </a:rPr>
              <a:t>assistência</a:t>
            </a:r>
            <a:r>
              <a:rPr lang="en-US" sz="850" dirty="0">
                <a:ea typeface="+mn-lt"/>
                <a:cs typeface="+mn-lt"/>
              </a:rPr>
              <a:t>, e </a:t>
            </a:r>
            <a:r>
              <a:rPr lang="en-US" sz="850" dirty="0" err="1">
                <a:ea typeface="+mn-lt"/>
                <a:cs typeface="+mn-lt"/>
              </a:rPr>
              <a:t>seu</a:t>
            </a:r>
            <a:r>
              <a:rPr lang="en-US" sz="850" dirty="0">
                <a:ea typeface="+mn-lt"/>
                <a:cs typeface="+mn-lt"/>
              </a:rPr>
              <a:t> </a:t>
            </a:r>
            <a:r>
              <a:rPr lang="en-US" sz="850" dirty="0" err="1">
                <a:ea typeface="+mn-lt"/>
                <a:cs typeface="+mn-lt"/>
              </a:rPr>
              <a:t>desempenho</a:t>
            </a:r>
            <a:r>
              <a:rPr lang="en-US" sz="850" dirty="0">
                <a:ea typeface="+mn-lt"/>
                <a:cs typeface="+mn-lt"/>
              </a:rPr>
              <a:t> é </a:t>
            </a:r>
            <a:r>
              <a:rPr lang="en-US" sz="850" dirty="0" err="1">
                <a:ea typeface="+mn-lt"/>
                <a:cs typeface="+mn-lt"/>
              </a:rPr>
              <a:t>basicamente</a:t>
            </a:r>
            <a:r>
              <a:rPr lang="en-US" sz="850" dirty="0">
                <a:ea typeface="+mn-lt"/>
                <a:cs typeface="+mn-lt"/>
              </a:rPr>
              <a:t> </a:t>
            </a:r>
            <a:r>
              <a:rPr lang="en-US" sz="850" dirty="0" err="1">
                <a:ea typeface="+mn-lt"/>
                <a:cs typeface="+mn-lt"/>
              </a:rPr>
              <a:t>preciso</a:t>
            </a:r>
            <a:r>
              <a:rPr lang="en-US" sz="850" dirty="0">
                <a:ea typeface="+mn-lt"/>
                <a:cs typeface="+mn-lt"/>
              </a:rPr>
              <a:t>.</a:t>
            </a:r>
            <a:endParaRPr lang="pt-BR" dirty="0">
              <a:ea typeface="+mn-lt"/>
              <a:cs typeface="+mn-lt"/>
            </a:endParaRP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276999"/>
          </a:xfrm>
          <a:prstGeom prst="rect">
            <a:avLst/>
          </a:prstGeom>
          <a:solidFill>
            <a:srgbClr val="F9F9F9"/>
          </a:solidFill>
          <a:ln>
            <a:noFill/>
          </a:ln>
        </p:spPr>
        <p:txBody>
          <a:bodyPr wrap="square" lIns="91440" tIns="45720" rIns="91440" bIns="45720" rtlCol="0" anchor="t">
            <a:spAutoFit/>
          </a:bodyPr>
          <a:lstStyle/>
          <a:p>
            <a:r>
              <a:rPr lang="en-US" b="1" baseline="-25000" dirty="0" err="1">
                <a:solidFill>
                  <a:schemeClr val="tx1">
                    <a:lumMod val="75000"/>
                    <a:lumOff val="25000"/>
                  </a:schemeClr>
                </a:solidFill>
                <a:latin typeface="Arial"/>
                <a:cs typeface="Arial"/>
              </a:rPr>
              <a:t>Emergente</a:t>
            </a:r>
            <a:endParaRPr lang="en-US" b="1" i="0" u="none" strike="noStrike" baseline="-25000" dirty="0" err="1">
              <a:solidFill>
                <a:schemeClr val="tx1">
                  <a:lumMod val="75000"/>
                  <a:lumOff val="25000"/>
                </a:schemeClr>
              </a:solidFill>
              <a:latin typeface="Arial" panose="020B0604020202020204" pitchFamily="34" charset="0"/>
            </a:endParaRP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1000274"/>
          </a:xfrm>
          <a:prstGeom prst="rect">
            <a:avLst/>
          </a:prstGeom>
          <a:solidFill>
            <a:srgbClr val="F9F9F9"/>
          </a:solidFill>
        </p:spPr>
        <p:txBody>
          <a:bodyPr wrap="square" lIns="91440" tIns="45720" rIns="91440" bIns="45720" rtlCol="0" anchor="t">
            <a:spAutoFit/>
          </a:bodyPr>
          <a:lstStyle/>
          <a:p>
            <a:r>
              <a:rPr lang="en-US" sz="850" dirty="0">
                <a:ea typeface="+mn-lt"/>
                <a:cs typeface="+mn-lt"/>
              </a:rPr>
              <a:t>Um </a:t>
            </a:r>
            <a:r>
              <a:rPr lang="en-US" sz="850" dirty="0" err="1">
                <a:ea typeface="+mn-lt"/>
                <a:cs typeface="+mn-lt"/>
              </a:rPr>
              <a:t>aluno</a:t>
            </a:r>
            <a:r>
              <a:rPr lang="en-US" sz="850" dirty="0">
                <a:ea typeface="+mn-lt"/>
                <a:cs typeface="+mn-lt"/>
              </a:rPr>
              <a:t> </a:t>
            </a:r>
            <a:r>
              <a:rPr lang="en-US" sz="850" dirty="0" err="1">
                <a:ea typeface="+mn-lt"/>
                <a:cs typeface="+mn-lt"/>
              </a:rPr>
              <a:t>neste</a:t>
            </a:r>
            <a:r>
              <a:rPr lang="en-US" sz="850" dirty="0">
                <a:ea typeface="+mn-lt"/>
                <a:cs typeface="+mn-lt"/>
              </a:rPr>
              <a:t> </a:t>
            </a:r>
            <a:r>
              <a:rPr lang="en-US" sz="850" dirty="0" err="1">
                <a:ea typeface="+mn-lt"/>
                <a:cs typeface="+mn-lt"/>
              </a:rPr>
              <a:t>nível</a:t>
            </a:r>
            <a:r>
              <a:rPr lang="en-US" sz="850" dirty="0">
                <a:ea typeface="+mn-lt"/>
                <a:cs typeface="+mn-lt"/>
              </a:rPr>
              <a:t> </a:t>
            </a:r>
            <a:r>
              <a:rPr lang="en-US" sz="850" dirty="0" err="1">
                <a:ea typeface="+mn-lt"/>
                <a:cs typeface="+mn-lt"/>
              </a:rPr>
              <a:t>demonstrou</a:t>
            </a:r>
            <a:r>
              <a:rPr lang="en-US" sz="850" dirty="0">
                <a:ea typeface="+mn-lt"/>
                <a:cs typeface="+mn-lt"/>
              </a:rPr>
              <a:t> </a:t>
            </a:r>
            <a:r>
              <a:rPr lang="en-US" sz="850" dirty="0" err="1">
                <a:ea typeface="+mn-lt"/>
                <a:cs typeface="+mn-lt"/>
              </a:rPr>
              <a:t>u</a:t>
            </a:r>
            <a:r>
              <a:rPr lang="en-US" sz="850" b="1" dirty="0" err="1">
                <a:ea typeface="+mn-lt"/>
                <a:cs typeface="+mn-lt"/>
              </a:rPr>
              <a:t>ma</a:t>
            </a:r>
            <a:r>
              <a:rPr lang="en-US" sz="850" b="1" dirty="0">
                <a:ea typeface="+mn-lt"/>
                <a:cs typeface="+mn-lt"/>
              </a:rPr>
              <a:t> </a:t>
            </a:r>
            <a:r>
              <a:rPr lang="en-US" sz="850" b="1" dirty="0" err="1">
                <a:ea typeface="+mn-lt"/>
                <a:cs typeface="+mn-lt"/>
              </a:rPr>
              <a:t>compreensão</a:t>
            </a:r>
            <a:r>
              <a:rPr lang="en-US" sz="850" b="1" dirty="0">
                <a:ea typeface="+mn-lt"/>
                <a:cs typeface="+mn-lt"/>
              </a:rPr>
              <a:t> simples — </a:t>
            </a:r>
            <a:r>
              <a:rPr lang="en-US" sz="850" b="1" dirty="0" err="1">
                <a:ea typeface="+mn-lt"/>
                <a:cs typeface="+mn-lt"/>
              </a:rPr>
              <a:t>aquém</a:t>
            </a:r>
            <a:r>
              <a:rPr lang="en-US" sz="850" b="1" dirty="0">
                <a:ea typeface="+mn-lt"/>
                <a:cs typeface="+mn-lt"/>
              </a:rPr>
              <a:t> das </a:t>
            </a:r>
            <a:r>
              <a:rPr lang="en-US" sz="850" b="1" dirty="0" err="1">
                <a:ea typeface="+mn-lt"/>
                <a:cs typeface="+mn-lt"/>
              </a:rPr>
              <a:t>expectativas</a:t>
            </a:r>
            <a:r>
              <a:rPr lang="en-US" sz="850" b="1" dirty="0">
                <a:ea typeface="+mn-lt"/>
                <a:cs typeface="+mn-lt"/>
              </a:rPr>
              <a:t> para a </a:t>
            </a:r>
            <a:r>
              <a:rPr lang="en-US" sz="850" b="1" dirty="0" err="1">
                <a:ea typeface="+mn-lt"/>
                <a:cs typeface="+mn-lt"/>
              </a:rPr>
              <a:t>série</a:t>
            </a:r>
            <a:r>
              <a:rPr lang="en-US" sz="850" b="1" dirty="0">
                <a:ea typeface="+mn-lt"/>
                <a:cs typeface="+mn-lt"/>
              </a:rPr>
              <a:t> </a:t>
            </a:r>
            <a:r>
              <a:rPr lang="en-US" sz="850" dirty="0">
                <a:ea typeface="+mn-lt"/>
                <a:cs typeface="+mn-lt"/>
              </a:rPr>
              <a:t>— de um </a:t>
            </a:r>
            <a:r>
              <a:rPr lang="en-US" sz="850" dirty="0" err="1">
                <a:ea typeface="+mn-lt"/>
                <a:cs typeface="+mn-lt"/>
              </a:rPr>
              <a:t>número</a:t>
            </a:r>
            <a:r>
              <a:rPr lang="en-US" sz="850" dirty="0">
                <a:ea typeface="+mn-lt"/>
                <a:cs typeface="+mn-lt"/>
              </a:rPr>
              <a:t> </a:t>
            </a:r>
            <a:r>
              <a:rPr lang="en-US" sz="850" dirty="0" err="1">
                <a:ea typeface="+mn-lt"/>
                <a:cs typeface="+mn-lt"/>
              </a:rPr>
              <a:t>limitado</a:t>
            </a:r>
            <a:r>
              <a:rPr lang="en-US" sz="850" dirty="0">
                <a:ea typeface="+mn-lt"/>
                <a:cs typeface="+mn-lt"/>
              </a:rPr>
              <a:t> de </a:t>
            </a:r>
            <a:r>
              <a:rPr lang="en-US" sz="850" dirty="0" err="1">
                <a:ea typeface="+mn-lt"/>
                <a:cs typeface="+mn-lt"/>
              </a:rPr>
              <a:t>padrões</a:t>
            </a:r>
            <a:r>
              <a:rPr lang="en-US" sz="850" dirty="0">
                <a:ea typeface="+mn-lt"/>
                <a:cs typeface="+mn-lt"/>
              </a:rPr>
              <a:t> de </a:t>
            </a:r>
            <a:r>
              <a:rPr lang="en-US" sz="850" dirty="0" err="1">
                <a:ea typeface="+mn-lt"/>
                <a:cs typeface="+mn-lt"/>
              </a:rPr>
              <a:t>aprendizagem</a:t>
            </a:r>
            <a:r>
              <a:rPr lang="en-US" sz="850" dirty="0">
                <a:ea typeface="+mn-lt"/>
                <a:cs typeface="+mn-lt"/>
              </a:rPr>
              <a:t> e </a:t>
            </a:r>
            <a:r>
              <a:rPr lang="en-US" sz="850" dirty="0" err="1">
                <a:ea typeface="+mn-lt"/>
                <a:cs typeface="+mn-lt"/>
              </a:rPr>
              <a:t>tópicos</a:t>
            </a:r>
            <a:r>
              <a:rPr lang="en-US" sz="850" dirty="0">
                <a:ea typeface="+mn-lt"/>
                <a:cs typeface="+mn-lt"/>
              </a:rPr>
              <a:t> de </a:t>
            </a:r>
            <a:r>
              <a:rPr lang="en-US" sz="850" dirty="0" err="1">
                <a:ea typeface="+mn-lt"/>
                <a:cs typeface="+mn-lt"/>
              </a:rPr>
              <a:t>conhecimento</a:t>
            </a:r>
            <a:r>
              <a:rPr lang="en-US" sz="850" dirty="0">
                <a:ea typeface="+mn-lt"/>
                <a:cs typeface="+mn-lt"/>
              </a:rPr>
              <a:t> fundamental </a:t>
            </a:r>
            <a:r>
              <a:rPr lang="en-US" sz="850" dirty="0" err="1">
                <a:ea typeface="+mn-lt"/>
                <a:cs typeface="+mn-lt"/>
              </a:rPr>
              <a:t>constantes</a:t>
            </a:r>
            <a:r>
              <a:rPr lang="en-US" sz="850" dirty="0">
                <a:ea typeface="+mn-lt"/>
                <a:cs typeface="+mn-lt"/>
              </a:rPr>
              <a:t> </a:t>
            </a:r>
            <a:r>
              <a:rPr lang="en-US" sz="850" dirty="0" err="1">
                <a:ea typeface="+mn-lt"/>
                <a:cs typeface="+mn-lt"/>
              </a:rPr>
              <a:t>na</a:t>
            </a:r>
            <a:r>
              <a:rPr lang="en-US" sz="850" dirty="0">
                <a:ea typeface="+mn-lt"/>
                <a:cs typeface="+mn-lt"/>
              </a:rPr>
              <a:t> </a:t>
            </a:r>
            <a:r>
              <a:rPr lang="en-US" sz="850" dirty="0" err="1">
                <a:ea typeface="+mn-lt"/>
                <a:cs typeface="+mn-lt"/>
              </a:rPr>
              <a:t>estrutura</a:t>
            </a:r>
            <a:r>
              <a:rPr lang="en-US" sz="850" dirty="0">
                <a:ea typeface="+mn-lt"/>
                <a:cs typeface="+mn-lt"/>
              </a:rPr>
              <a:t> curricular de Massachusetts para a </a:t>
            </a:r>
            <a:r>
              <a:rPr lang="en-US" sz="850" dirty="0" err="1">
                <a:ea typeface="+mn-lt"/>
                <a:cs typeface="+mn-lt"/>
              </a:rPr>
              <a:t>disciplina</a:t>
            </a:r>
            <a:r>
              <a:rPr lang="en-US" sz="850" dirty="0">
                <a:ea typeface="+mn-lt"/>
                <a:cs typeface="+mn-lt"/>
              </a:rPr>
              <a:t>. </a:t>
            </a:r>
            <a:r>
              <a:rPr lang="en-US" sz="850" dirty="0" err="1">
                <a:ea typeface="+mn-lt"/>
                <a:cs typeface="+mn-lt"/>
              </a:rPr>
              <a:t>Alunos</a:t>
            </a:r>
            <a:r>
              <a:rPr lang="en-US" sz="850" dirty="0">
                <a:ea typeface="+mn-lt"/>
                <a:cs typeface="+mn-lt"/>
              </a:rPr>
              <a:t> </a:t>
            </a:r>
            <a:r>
              <a:rPr lang="en-US" sz="850" dirty="0" err="1">
                <a:ea typeface="+mn-lt"/>
                <a:cs typeface="+mn-lt"/>
              </a:rPr>
              <a:t>neste</a:t>
            </a:r>
            <a:r>
              <a:rPr lang="en-US" sz="850" dirty="0">
                <a:ea typeface="+mn-lt"/>
                <a:cs typeface="+mn-lt"/>
              </a:rPr>
              <a:t> </a:t>
            </a:r>
            <a:r>
              <a:rPr lang="en-US" sz="850" dirty="0" err="1">
                <a:ea typeface="+mn-lt"/>
                <a:cs typeface="+mn-lt"/>
              </a:rPr>
              <a:t>nível</a:t>
            </a:r>
            <a:r>
              <a:rPr lang="en-US" sz="850" dirty="0">
                <a:ea typeface="+mn-lt"/>
                <a:cs typeface="+mn-lt"/>
              </a:rPr>
              <a:t> </a:t>
            </a:r>
            <a:r>
              <a:rPr lang="en-US" sz="850" dirty="0" err="1">
                <a:ea typeface="+mn-lt"/>
                <a:cs typeface="+mn-lt"/>
              </a:rPr>
              <a:t>necessitam</a:t>
            </a:r>
            <a:r>
              <a:rPr lang="en-US" sz="850" dirty="0">
                <a:ea typeface="+mn-lt"/>
                <a:cs typeface="+mn-lt"/>
              </a:rPr>
              <a:t> de </a:t>
            </a:r>
            <a:r>
              <a:rPr lang="en-US" sz="850" dirty="0" err="1">
                <a:ea typeface="+mn-lt"/>
                <a:cs typeface="+mn-lt"/>
              </a:rPr>
              <a:t>frequentes</a:t>
            </a:r>
            <a:r>
              <a:rPr lang="en-US" sz="850" dirty="0">
                <a:ea typeface="+mn-lt"/>
                <a:cs typeface="+mn-lt"/>
              </a:rPr>
              <a:t> </a:t>
            </a:r>
            <a:r>
              <a:rPr lang="en-US" sz="850" dirty="0" err="1">
                <a:ea typeface="+mn-lt"/>
                <a:cs typeface="+mn-lt"/>
              </a:rPr>
              <a:t>estímulos</a:t>
            </a:r>
            <a:r>
              <a:rPr lang="en-US" sz="850" dirty="0">
                <a:ea typeface="+mn-lt"/>
                <a:cs typeface="+mn-lt"/>
              </a:rPr>
              <a:t> e </a:t>
            </a:r>
            <a:r>
              <a:rPr lang="en-US" sz="850" dirty="0" err="1">
                <a:ea typeface="+mn-lt"/>
                <a:cs typeface="+mn-lt"/>
              </a:rPr>
              <a:t>assistência</a:t>
            </a:r>
            <a:r>
              <a:rPr lang="en-US" sz="850" dirty="0">
                <a:ea typeface="+mn-lt"/>
                <a:cs typeface="+mn-lt"/>
              </a:rPr>
              <a:t>, e </a:t>
            </a:r>
            <a:r>
              <a:rPr lang="en-US" sz="850" dirty="0" err="1">
                <a:ea typeface="+mn-lt"/>
                <a:cs typeface="+mn-lt"/>
              </a:rPr>
              <a:t>seu</a:t>
            </a:r>
            <a:r>
              <a:rPr lang="en-US" sz="850" dirty="0">
                <a:ea typeface="+mn-lt"/>
                <a:cs typeface="+mn-lt"/>
              </a:rPr>
              <a:t> </a:t>
            </a:r>
            <a:r>
              <a:rPr lang="en-US" sz="850" dirty="0" err="1">
                <a:ea typeface="+mn-lt"/>
                <a:cs typeface="+mn-lt"/>
              </a:rPr>
              <a:t>desempenho</a:t>
            </a:r>
            <a:r>
              <a:rPr lang="en-US" sz="850" dirty="0">
                <a:ea typeface="+mn-lt"/>
                <a:cs typeface="+mn-lt"/>
              </a:rPr>
              <a:t> é </a:t>
            </a:r>
            <a:r>
              <a:rPr lang="en-US" sz="850" dirty="0" err="1">
                <a:ea typeface="+mn-lt"/>
                <a:cs typeface="+mn-lt"/>
              </a:rPr>
              <a:t>limitado</a:t>
            </a:r>
            <a:r>
              <a:rPr lang="en-US" sz="850" dirty="0">
                <a:ea typeface="+mn-lt"/>
                <a:cs typeface="+mn-lt"/>
              </a:rPr>
              <a:t> e </a:t>
            </a:r>
            <a:r>
              <a:rPr lang="en-US" sz="850" dirty="0" err="1">
                <a:ea typeface="+mn-lt"/>
                <a:cs typeface="+mn-lt"/>
              </a:rPr>
              <a:t>inconsistente</a:t>
            </a:r>
            <a:r>
              <a:rPr lang="en-US" sz="850" dirty="0">
                <a:ea typeface="+mn-lt"/>
                <a:cs typeface="+mn-lt"/>
              </a:rPr>
              <a:t>.</a:t>
            </a:r>
            <a:endParaRPr lang="pt-BR" dirty="0">
              <a:ea typeface="+mn-lt"/>
              <a:cs typeface="+mn-lt"/>
            </a:endParaRPr>
          </a:p>
          <a:p>
            <a:endParaRPr lang="es-AR" sz="8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276999"/>
          </a:xfrm>
          <a:prstGeom prst="rect">
            <a:avLst/>
          </a:prstGeom>
          <a:solidFill>
            <a:srgbClr val="F9F9F9"/>
          </a:solidFill>
          <a:ln>
            <a:noFill/>
          </a:ln>
        </p:spPr>
        <p:txBody>
          <a:bodyPr wrap="square" lIns="91440" tIns="45720" rIns="91440" bIns="45720" rtlCol="0" anchor="t">
            <a:spAutoFit/>
          </a:bodyPr>
          <a:lstStyle/>
          <a:p>
            <a:r>
              <a:rPr lang="en-US" b="1" baseline="-25000" dirty="0" err="1">
                <a:solidFill>
                  <a:schemeClr val="tx1">
                    <a:lumMod val="75000"/>
                    <a:lumOff val="25000"/>
                  </a:schemeClr>
                </a:solidFill>
                <a:latin typeface="Arial"/>
                <a:cs typeface="Arial"/>
              </a:rPr>
              <a:t>Percepção</a:t>
            </a:r>
            <a:endParaRPr lang="en-US" b="1" i="0" u="none" strike="noStrike" baseline="-25000" dirty="0" err="1">
              <a:solidFill>
                <a:schemeClr val="tx1">
                  <a:lumMod val="75000"/>
                  <a:lumOff val="25000"/>
                </a:schemeClr>
              </a:solidFill>
              <a:latin typeface="Arial" panose="020B0604020202020204" pitchFamily="34" charset="0"/>
              <a:cs typeface="Arial"/>
            </a:endParaRPr>
          </a:p>
        </p:txBody>
      </p:sp>
      <p:sp>
        <p:nvSpPr>
          <p:cNvPr id="20" name="TextBox 19">
            <a:extLst>
              <a:ext uri="{FF2B5EF4-FFF2-40B4-BE49-F238E27FC236}">
                <a16:creationId xmlns:a16="http://schemas.microsoft.com/office/drawing/2014/main" id="{EDB27E9B-31F8-741E-138A-1C8EA1B96832}"/>
              </a:ext>
            </a:extLst>
          </p:cNvPr>
          <p:cNvSpPr txBox="1"/>
          <p:nvPr/>
        </p:nvSpPr>
        <p:spPr>
          <a:xfrm>
            <a:off x="6205666" y="5089788"/>
            <a:ext cx="3662234" cy="869469"/>
          </a:xfrm>
          <a:prstGeom prst="rect">
            <a:avLst/>
          </a:prstGeom>
          <a:solidFill>
            <a:srgbClr val="F9F9F9"/>
          </a:solidFill>
        </p:spPr>
        <p:txBody>
          <a:bodyPr wrap="square" lIns="91440" tIns="45720" rIns="91440" bIns="45720" rtlCol="0" anchor="t">
            <a:spAutoFit/>
          </a:bodyPr>
          <a:lstStyle/>
          <a:p>
            <a:r>
              <a:rPr lang="en-US" sz="850" dirty="0">
                <a:ea typeface="+mn-lt"/>
                <a:cs typeface="+mn-lt"/>
              </a:rPr>
              <a:t>Um </a:t>
            </a:r>
            <a:r>
              <a:rPr lang="en-US" sz="850" dirty="0" err="1">
                <a:ea typeface="+mn-lt"/>
                <a:cs typeface="+mn-lt"/>
              </a:rPr>
              <a:t>aluno</a:t>
            </a:r>
            <a:r>
              <a:rPr lang="en-US" sz="850" dirty="0">
                <a:ea typeface="+mn-lt"/>
                <a:cs typeface="+mn-lt"/>
              </a:rPr>
              <a:t> </a:t>
            </a:r>
            <a:r>
              <a:rPr lang="en-US" sz="850" dirty="0" err="1">
                <a:ea typeface="+mn-lt"/>
                <a:cs typeface="+mn-lt"/>
              </a:rPr>
              <a:t>deste</a:t>
            </a:r>
            <a:r>
              <a:rPr lang="en-US" sz="850" dirty="0">
                <a:ea typeface="+mn-lt"/>
                <a:cs typeface="+mn-lt"/>
              </a:rPr>
              <a:t> </a:t>
            </a:r>
            <a:r>
              <a:rPr lang="en-US" sz="850" dirty="0" err="1">
                <a:ea typeface="+mn-lt"/>
                <a:cs typeface="+mn-lt"/>
              </a:rPr>
              <a:t>nível</a:t>
            </a:r>
            <a:r>
              <a:rPr lang="en-US" sz="850" dirty="0">
                <a:ea typeface="+mn-lt"/>
                <a:cs typeface="+mn-lt"/>
              </a:rPr>
              <a:t> </a:t>
            </a:r>
            <a:r>
              <a:rPr lang="en-US" sz="850" dirty="0" err="1">
                <a:ea typeface="+mn-lt"/>
                <a:cs typeface="+mn-lt"/>
              </a:rPr>
              <a:t>demonstrou</a:t>
            </a:r>
            <a:r>
              <a:rPr lang="en-US" sz="850" dirty="0">
                <a:ea typeface="+mn-lt"/>
                <a:cs typeface="+mn-lt"/>
              </a:rPr>
              <a:t> </a:t>
            </a:r>
            <a:r>
              <a:rPr lang="en-US" sz="850" b="1" dirty="0" err="1">
                <a:ea typeface="+mn-lt"/>
                <a:cs typeface="+mn-lt"/>
              </a:rPr>
              <a:t>muito</a:t>
            </a:r>
            <a:r>
              <a:rPr lang="en-US" sz="850" b="1" dirty="0">
                <a:ea typeface="+mn-lt"/>
                <a:cs typeface="+mn-lt"/>
              </a:rPr>
              <a:t> </a:t>
            </a:r>
            <a:r>
              <a:rPr lang="en-US" sz="850" b="1" dirty="0" err="1">
                <a:ea typeface="+mn-lt"/>
                <a:cs typeface="+mn-lt"/>
              </a:rPr>
              <a:t>pouca</a:t>
            </a:r>
            <a:r>
              <a:rPr lang="en-US" sz="850" b="1" dirty="0">
                <a:ea typeface="+mn-lt"/>
                <a:cs typeface="+mn-lt"/>
              </a:rPr>
              <a:t> </a:t>
            </a:r>
            <a:r>
              <a:rPr lang="en-US" sz="850" b="1" dirty="0" err="1">
                <a:ea typeface="+mn-lt"/>
                <a:cs typeface="+mn-lt"/>
              </a:rPr>
              <a:t>compreensão</a:t>
            </a:r>
            <a:r>
              <a:rPr lang="en-US" sz="850" dirty="0">
                <a:ea typeface="+mn-lt"/>
                <a:cs typeface="+mn-lt"/>
              </a:rPr>
              <a:t> dos </a:t>
            </a:r>
            <a:r>
              <a:rPr lang="en-US" sz="850" dirty="0" err="1">
                <a:ea typeface="+mn-lt"/>
                <a:cs typeface="+mn-lt"/>
              </a:rPr>
              <a:t>padrões</a:t>
            </a:r>
            <a:r>
              <a:rPr lang="en-US" sz="850" dirty="0">
                <a:ea typeface="+mn-lt"/>
                <a:cs typeface="+mn-lt"/>
              </a:rPr>
              <a:t> de </a:t>
            </a:r>
            <a:r>
              <a:rPr lang="en-US" sz="850" dirty="0" err="1">
                <a:ea typeface="+mn-lt"/>
                <a:cs typeface="+mn-lt"/>
              </a:rPr>
              <a:t>aprendizagem</a:t>
            </a:r>
            <a:r>
              <a:rPr lang="en-US" sz="850" dirty="0">
                <a:ea typeface="+mn-lt"/>
                <a:cs typeface="+mn-lt"/>
              </a:rPr>
              <a:t> e dos </a:t>
            </a:r>
            <a:r>
              <a:rPr lang="en-US" sz="850" dirty="0" err="1">
                <a:ea typeface="+mn-lt"/>
                <a:cs typeface="+mn-lt"/>
              </a:rPr>
              <a:t>principais</a:t>
            </a:r>
            <a:r>
              <a:rPr lang="en-US" sz="850" dirty="0">
                <a:ea typeface="+mn-lt"/>
                <a:cs typeface="+mn-lt"/>
              </a:rPr>
              <a:t> </a:t>
            </a:r>
            <a:r>
              <a:rPr lang="en-US" sz="850" dirty="0" err="1">
                <a:ea typeface="+mn-lt"/>
                <a:cs typeface="+mn-lt"/>
              </a:rPr>
              <a:t>tópicos</a:t>
            </a:r>
            <a:r>
              <a:rPr lang="en-US" sz="850" dirty="0">
                <a:ea typeface="+mn-lt"/>
                <a:cs typeface="+mn-lt"/>
              </a:rPr>
              <a:t> de </a:t>
            </a:r>
            <a:r>
              <a:rPr lang="en-US" sz="850" dirty="0" err="1">
                <a:ea typeface="+mn-lt"/>
                <a:cs typeface="+mn-lt"/>
              </a:rPr>
              <a:t>conhecimento</a:t>
            </a:r>
            <a:r>
              <a:rPr lang="en-US" sz="850" dirty="0">
                <a:ea typeface="+mn-lt"/>
                <a:cs typeface="+mn-lt"/>
              </a:rPr>
              <a:t> </a:t>
            </a:r>
            <a:r>
              <a:rPr lang="en-US" sz="850" dirty="0" err="1">
                <a:ea typeface="+mn-lt"/>
                <a:cs typeface="+mn-lt"/>
              </a:rPr>
              <a:t>contidos</a:t>
            </a:r>
            <a:r>
              <a:rPr lang="en-US" sz="850" dirty="0">
                <a:ea typeface="+mn-lt"/>
                <a:cs typeface="+mn-lt"/>
              </a:rPr>
              <a:t> </a:t>
            </a:r>
            <a:r>
              <a:rPr lang="en-US" sz="850" dirty="0" err="1">
                <a:ea typeface="+mn-lt"/>
                <a:cs typeface="+mn-lt"/>
              </a:rPr>
              <a:t>na</a:t>
            </a:r>
            <a:r>
              <a:rPr lang="en-US" sz="850" dirty="0">
                <a:ea typeface="+mn-lt"/>
                <a:cs typeface="+mn-lt"/>
              </a:rPr>
              <a:t> </a:t>
            </a:r>
            <a:r>
              <a:rPr lang="en-US" sz="850" dirty="0" err="1">
                <a:ea typeface="+mn-lt"/>
                <a:cs typeface="+mn-lt"/>
              </a:rPr>
              <a:t>estrutura</a:t>
            </a:r>
            <a:r>
              <a:rPr lang="en-US" sz="850" dirty="0">
                <a:ea typeface="+mn-lt"/>
                <a:cs typeface="+mn-lt"/>
              </a:rPr>
              <a:t> curricular de Massachusetts para a </a:t>
            </a:r>
            <a:r>
              <a:rPr lang="en-US" sz="850" dirty="0" err="1">
                <a:ea typeface="+mn-lt"/>
                <a:cs typeface="+mn-lt"/>
              </a:rPr>
              <a:t>disciplina</a:t>
            </a:r>
            <a:r>
              <a:rPr lang="en-US" sz="850" dirty="0">
                <a:ea typeface="+mn-lt"/>
                <a:cs typeface="+mn-lt"/>
              </a:rPr>
              <a:t>. </a:t>
            </a:r>
            <a:r>
              <a:rPr lang="en-US" sz="850" dirty="0" err="1">
                <a:ea typeface="+mn-lt"/>
                <a:cs typeface="+mn-lt"/>
              </a:rPr>
              <a:t>Os</a:t>
            </a:r>
            <a:r>
              <a:rPr lang="en-US" sz="850" dirty="0">
                <a:ea typeface="+mn-lt"/>
                <a:cs typeface="+mn-lt"/>
              </a:rPr>
              <a:t> </a:t>
            </a:r>
            <a:r>
              <a:rPr lang="en-US" sz="850" dirty="0" err="1">
                <a:ea typeface="+mn-lt"/>
                <a:cs typeface="+mn-lt"/>
              </a:rPr>
              <a:t>alunos</a:t>
            </a:r>
            <a:r>
              <a:rPr lang="en-US" sz="850" dirty="0">
                <a:ea typeface="+mn-lt"/>
                <a:cs typeface="+mn-lt"/>
              </a:rPr>
              <a:t> </a:t>
            </a:r>
            <a:r>
              <a:rPr lang="en-US" sz="850" dirty="0" err="1">
                <a:ea typeface="+mn-lt"/>
                <a:cs typeface="+mn-lt"/>
              </a:rPr>
              <a:t>deste</a:t>
            </a:r>
            <a:r>
              <a:rPr lang="en-US" sz="850" dirty="0">
                <a:ea typeface="+mn-lt"/>
                <a:cs typeface="+mn-lt"/>
              </a:rPr>
              <a:t> </a:t>
            </a:r>
            <a:r>
              <a:rPr lang="en-US" sz="850" dirty="0" err="1">
                <a:ea typeface="+mn-lt"/>
                <a:cs typeface="+mn-lt"/>
              </a:rPr>
              <a:t>nível</a:t>
            </a:r>
            <a:r>
              <a:rPr lang="en-US" sz="850" dirty="0">
                <a:ea typeface="+mn-lt"/>
                <a:cs typeface="+mn-lt"/>
              </a:rPr>
              <a:t> </a:t>
            </a:r>
            <a:r>
              <a:rPr lang="en-US" sz="850" dirty="0" err="1">
                <a:ea typeface="+mn-lt"/>
                <a:cs typeface="+mn-lt"/>
              </a:rPr>
              <a:t>requerem</a:t>
            </a:r>
            <a:r>
              <a:rPr lang="en-US" sz="850" dirty="0">
                <a:ea typeface="+mn-lt"/>
                <a:cs typeface="+mn-lt"/>
              </a:rPr>
              <a:t> </a:t>
            </a:r>
            <a:r>
              <a:rPr lang="en-US" sz="850" dirty="0" err="1">
                <a:ea typeface="+mn-lt"/>
                <a:cs typeface="+mn-lt"/>
              </a:rPr>
              <a:t>muita</a:t>
            </a:r>
            <a:r>
              <a:rPr lang="en-US" sz="850" dirty="0">
                <a:ea typeface="+mn-lt"/>
                <a:cs typeface="+mn-lt"/>
              </a:rPr>
              <a:t> </a:t>
            </a:r>
            <a:r>
              <a:rPr lang="en-US" sz="850" dirty="0" err="1">
                <a:ea typeface="+mn-lt"/>
                <a:cs typeface="+mn-lt"/>
              </a:rPr>
              <a:t>orientação</a:t>
            </a:r>
            <a:r>
              <a:rPr lang="en-US" sz="850" dirty="0">
                <a:ea typeface="+mn-lt"/>
                <a:cs typeface="+mn-lt"/>
              </a:rPr>
              <a:t> e </a:t>
            </a:r>
            <a:r>
              <a:rPr lang="en-US" sz="850" dirty="0" err="1">
                <a:ea typeface="+mn-lt"/>
                <a:cs typeface="+mn-lt"/>
              </a:rPr>
              <a:t>assistência</a:t>
            </a:r>
            <a:r>
              <a:rPr lang="en-US" sz="850" dirty="0">
                <a:ea typeface="+mn-lt"/>
                <a:cs typeface="+mn-lt"/>
              </a:rPr>
              <a:t>, e </a:t>
            </a:r>
            <a:r>
              <a:rPr lang="en-US" sz="850" dirty="0" err="1">
                <a:ea typeface="+mn-lt"/>
                <a:cs typeface="+mn-lt"/>
              </a:rPr>
              <a:t>seu</a:t>
            </a:r>
            <a:r>
              <a:rPr lang="en-US" sz="850" dirty="0">
                <a:ea typeface="+mn-lt"/>
                <a:cs typeface="+mn-lt"/>
              </a:rPr>
              <a:t> </a:t>
            </a:r>
            <a:r>
              <a:rPr lang="en-US" sz="850" dirty="0" err="1">
                <a:ea typeface="+mn-lt"/>
                <a:cs typeface="+mn-lt"/>
              </a:rPr>
              <a:t>desempenho</a:t>
            </a:r>
            <a:r>
              <a:rPr lang="en-US" sz="850" dirty="0">
                <a:ea typeface="+mn-lt"/>
                <a:cs typeface="+mn-lt"/>
              </a:rPr>
              <a:t> é </a:t>
            </a:r>
            <a:r>
              <a:rPr lang="en-US" sz="850" dirty="0" err="1">
                <a:ea typeface="+mn-lt"/>
                <a:cs typeface="+mn-lt"/>
              </a:rPr>
              <a:t>em</a:t>
            </a:r>
            <a:r>
              <a:rPr lang="en-US" sz="850" dirty="0">
                <a:ea typeface="+mn-lt"/>
                <a:cs typeface="+mn-lt"/>
              </a:rPr>
              <a:t> grande </a:t>
            </a:r>
            <a:r>
              <a:rPr lang="en-US" sz="850" dirty="0" err="1">
                <a:ea typeface="+mn-lt"/>
                <a:cs typeface="+mn-lt"/>
              </a:rPr>
              <a:t>parte</a:t>
            </a:r>
            <a:r>
              <a:rPr lang="en-US" sz="850" dirty="0">
                <a:ea typeface="+mn-lt"/>
                <a:cs typeface="+mn-lt"/>
              </a:rPr>
              <a:t> </a:t>
            </a:r>
            <a:r>
              <a:rPr lang="en-US" sz="850" dirty="0" err="1">
                <a:ea typeface="+mn-lt"/>
                <a:cs typeface="+mn-lt"/>
              </a:rPr>
              <a:t>impreciso</a:t>
            </a:r>
            <a:r>
              <a:rPr lang="en-US" sz="850" dirty="0">
                <a:ea typeface="+mn-lt"/>
                <a:cs typeface="+mn-lt"/>
              </a:rPr>
              <a:t>. </a:t>
            </a:r>
            <a:endParaRPr lang="pt-BR" dirty="0"/>
          </a:p>
          <a:p>
            <a:endParaRPr lang="es-AR" sz="8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276999"/>
          </a:xfrm>
          <a:prstGeom prst="rect">
            <a:avLst/>
          </a:prstGeom>
          <a:solidFill>
            <a:srgbClr val="F9F9F9"/>
          </a:solidFill>
          <a:ln>
            <a:noFill/>
          </a:ln>
        </p:spPr>
        <p:txBody>
          <a:bodyPr wrap="square" lIns="91440" tIns="45720" rIns="91440" bIns="45720" rtlCol="0" anchor="t">
            <a:spAutoFit/>
          </a:bodyPr>
          <a:lstStyle/>
          <a:p>
            <a:r>
              <a:rPr lang="en-US" b="1" baseline="-25000" dirty="0" err="1">
                <a:solidFill>
                  <a:schemeClr val="tx1">
                    <a:lumMod val="75000"/>
                    <a:lumOff val="25000"/>
                  </a:schemeClr>
                </a:solidFill>
                <a:latin typeface="Arial"/>
                <a:cs typeface="Arial"/>
              </a:rPr>
              <a:t>Incompleto</a:t>
            </a:r>
            <a:endParaRPr lang="en-US" b="1" i="0" u="none" strike="noStrike" baseline="-25000" dirty="0" err="1">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353943"/>
          </a:xfrm>
          <a:prstGeom prst="rect">
            <a:avLst/>
          </a:prstGeom>
          <a:solidFill>
            <a:srgbClr val="F9F9F9"/>
          </a:solidFill>
        </p:spPr>
        <p:txBody>
          <a:bodyPr wrap="square" lIns="91440" tIns="45720" rIns="91440" bIns="45720" rtlCol="0" anchor="t">
            <a:spAutoFit/>
          </a:bodyPr>
          <a:lstStyle/>
          <a:p>
            <a:r>
              <a:rPr lang="en-US" sz="850" dirty="0" err="1">
                <a:ea typeface="+mn-lt"/>
                <a:cs typeface="+mn-lt"/>
              </a:rPr>
              <a:t>Não</a:t>
            </a:r>
            <a:r>
              <a:rPr lang="en-US" sz="850" dirty="0">
                <a:ea typeface="+mn-lt"/>
                <a:cs typeface="+mn-lt"/>
              </a:rPr>
              <a:t> </a:t>
            </a:r>
            <a:r>
              <a:rPr lang="en-US" sz="850" dirty="0" err="1">
                <a:ea typeface="+mn-lt"/>
                <a:cs typeface="+mn-lt"/>
              </a:rPr>
              <a:t>foram</a:t>
            </a:r>
            <a:r>
              <a:rPr lang="en-US" sz="850" dirty="0">
                <a:ea typeface="+mn-lt"/>
                <a:cs typeface="+mn-lt"/>
              </a:rPr>
              <a:t> </a:t>
            </a:r>
            <a:r>
              <a:rPr lang="en-US" sz="850" dirty="0" err="1">
                <a:ea typeface="+mn-lt"/>
                <a:cs typeface="+mn-lt"/>
              </a:rPr>
              <a:t>incluídas</a:t>
            </a:r>
            <a:r>
              <a:rPr lang="en-US" sz="850" dirty="0">
                <a:ea typeface="+mn-lt"/>
                <a:cs typeface="+mn-lt"/>
              </a:rPr>
              <a:t> </a:t>
            </a:r>
            <a:r>
              <a:rPr lang="en-US" sz="850" b="1" dirty="0" err="1">
                <a:ea typeface="+mn-lt"/>
                <a:cs typeface="+mn-lt"/>
              </a:rPr>
              <a:t>evidências</a:t>
            </a:r>
            <a:r>
              <a:rPr lang="en-US" sz="850" b="1" dirty="0">
                <a:ea typeface="+mn-lt"/>
                <a:cs typeface="+mn-lt"/>
              </a:rPr>
              <a:t> e </a:t>
            </a:r>
            <a:r>
              <a:rPr lang="en-US" sz="850" b="1" dirty="0" err="1">
                <a:ea typeface="+mn-lt"/>
                <a:cs typeface="+mn-lt"/>
              </a:rPr>
              <a:t>informações</a:t>
            </a:r>
            <a:r>
              <a:rPr lang="en-US" sz="850" b="1" dirty="0">
                <a:ea typeface="+mn-lt"/>
                <a:cs typeface="+mn-lt"/>
              </a:rPr>
              <a:t> </a:t>
            </a:r>
            <a:r>
              <a:rPr lang="en-US" sz="850" b="1" dirty="0" err="1">
                <a:ea typeface="+mn-lt"/>
                <a:cs typeface="+mn-lt"/>
              </a:rPr>
              <a:t>suficientes</a:t>
            </a:r>
            <a:r>
              <a:rPr lang="en-US" sz="850" dirty="0">
                <a:ea typeface="+mn-lt"/>
                <a:cs typeface="+mn-lt"/>
              </a:rPr>
              <a:t> para </a:t>
            </a:r>
            <a:r>
              <a:rPr lang="en-US" sz="850" dirty="0" err="1">
                <a:ea typeface="+mn-lt"/>
                <a:cs typeface="+mn-lt"/>
              </a:rPr>
              <a:t>permitir</a:t>
            </a:r>
            <a:r>
              <a:rPr lang="en-US" sz="850" dirty="0">
                <a:ea typeface="+mn-lt"/>
                <a:cs typeface="+mn-lt"/>
              </a:rPr>
              <a:t> a </a:t>
            </a:r>
            <a:r>
              <a:rPr lang="en-US" sz="850" dirty="0" err="1">
                <a:ea typeface="+mn-lt"/>
                <a:cs typeface="+mn-lt"/>
              </a:rPr>
              <a:t>determinação</a:t>
            </a:r>
            <a:r>
              <a:rPr lang="en-US" sz="850" dirty="0">
                <a:ea typeface="+mn-lt"/>
                <a:cs typeface="+mn-lt"/>
              </a:rPr>
              <a:t> de um </a:t>
            </a:r>
            <a:r>
              <a:rPr lang="en-US" sz="850" dirty="0" err="1">
                <a:ea typeface="+mn-lt"/>
                <a:cs typeface="+mn-lt"/>
              </a:rPr>
              <a:t>nível</a:t>
            </a:r>
            <a:r>
              <a:rPr lang="en-US" sz="850" dirty="0">
                <a:ea typeface="+mn-lt"/>
                <a:cs typeface="+mn-lt"/>
              </a:rPr>
              <a:t> de </a:t>
            </a:r>
            <a:r>
              <a:rPr lang="en-US" sz="850" dirty="0" err="1">
                <a:ea typeface="+mn-lt"/>
                <a:cs typeface="+mn-lt"/>
              </a:rPr>
              <a:t>desempenho</a:t>
            </a:r>
            <a:r>
              <a:rPr lang="en-US" sz="850" dirty="0">
                <a:ea typeface="+mn-lt"/>
                <a:cs typeface="+mn-lt"/>
              </a:rPr>
              <a:t> </a:t>
            </a:r>
            <a:r>
              <a:rPr lang="en-US" sz="850" dirty="0" err="1">
                <a:ea typeface="+mn-lt"/>
                <a:cs typeface="+mn-lt"/>
              </a:rPr>
              <a:t>na</a:t>
            </a:r>
            <a:r>
              <a:rPr lang="en-US" sz="850" dirty="0">
                <a:ea typeface="+mn-lt"/>
                <a:cs typeface="+mn-lt"/>
              </a:rPr>
              <a:t> </a:t>
            </a:r>
            <a:r>
              <a:rPr lang="en-US" sz="850" dirty="0" err="1">
                <a:ea typeface="+mn-lt"/>
                <a:cs typeface="+mn-lt"/>
              </a:rPr>
              <a:t>disciplina</a:t>
            </a:r>
            <a:r>
              <a:rPr lang="en-US" sz="850" dirty="0">
                <a:ea typeface="+mn-lt"/>
                <a:cs typeface="+mn-lt"/>
              </a:rPr>
              <a:t>.</a:t>
            </a:r>
            <a:endParaRPr lang="pt-BR" dirty="0">
              <a:ea typeface="+mn-lt"/>
              <a:cs typeface="+mn-lt"/>
            </a:endParaRP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alibri"/>
              <a:ea typeface="Calibri"/>
              <a:cs typeface="Calibri"/>
            </a:endParaRPr>
          </a:p>
          <a:p>
            <a:pPr algn="ctr"/>
            <a:r>
              <a:rPr lang="en-US" dirty="0" err="1">
                <a:latin typeface="Calibri"/>
                <a:ea typeface="Calibri"/>
                <a:cs typeface="Calibri"/>
              </a:rPr>
              <a:t>Imprima</a:t>
            </a:r>
            <a:r>
              <a:rPr lang="en-US" dirty="0">
                <a:latin typeface="Calibri"/>
                <a:ea typeface="Calibri"/>
                <a:cs typeface="Calibri"/>
              </a:rPr>
              <a:t> </a:t>
            </a:r>
            <a:r>
              <a:rPr lang="en-US" dirty="0" err="1">
                <a:latin typeface="Calibri"/>
                <a:ea typeface="Calibri"/>
                <a:cs typeface="Calibri"/>
              </a:rPr>
              <a:t>páginas</a:t>
            </a:r>
            <a:r>
              <a:rPr lang="en-US" dirty="0">
                <a:latin typeface="Calibri"/>
                <a:ea typeface="Calibri"/>
                <a:cs typeface="Calibri"/>
              </a:rPr>
              <a:t> do Portal da Família MCAS </a:t>
            </a:r>
            <a:r>
              <a:rPr lang="en-US" dirty="0" err="1">
                <a:latin typeface="Calibri"/>
                <a:ea typeface="Calibri"/>
                <a:cs typeface="Calibri"/>
              </a:rPr>
              <a:t>diretamente</a:t>
            </a:r>
            <a:r>
              <a:rPr lang="en-US" dirty="0">
                <a:latin typeface="Calibri"/>
                <a:ea typeface="Calibri"/>
                <a:cs typeface="Calibri"/>
              </a:rPr>
              <a:t> a </a:t>
            </a:r>
            <a:r>
              <a:rPr lang="en-US" dirty="0" err="1">
                <a:latin typeface="Calibri"/>
                <a:ea typeface="Calibri"/>
                <a:cs typeface="Calibri"/>
              </a:rPr>
              <a:t>partir</a:t>
            </a:r>
            <a:r>
              <a:rPr lang="en-US" dirty="0">
                <a:latin typeface="Calibri"/>
                <a:ea typeface="Calibri"/>
                <a:cs typeface="Calibri"/>
              </a:rPr>
              <a:t> do </a:t>
            </a:r>
            <a:r>
              <a:rPr lang="en-US" dirty="0" err="1">
                <a:latin typeface="Calibri"/>
                <a:ea typeface="Calibri"/>
                <a:cs typeface="Calibri"/>
              </a:rPr>
              <a:t>seu</a:t>
            </a:r>
            <a:r>
              <a:rPr lang="en-US" dirty="0">
                <a:latin typeface="Calibri"/>
                <a:ea typeface="Calibri"/>
                <a:cs typeface="Calibri"/>
              </a:rPr>
              <a:t> </a:t>
            </a:r>
            <a:r>
              <a:rPr lang="en-US" dirty="0" err="1">
                <a:latin typeface="Calibri"/>
                <a:ea typeface="Calibri"/>
                <a:cs typeface="Calibri"/>
              </a:rPr>
              <a:t>navegador</a:t>
            </a:r>
            <a:endParaRPr lang="pt-BR" dirty="0" err="1">
              <a:ea typeface="Calibri"/>
              <a:cs typeface="Calibri"/>
            </a:endParaRPr>
          </a:p>
          <a:p>
            <a:pPr algn="ctr"/>
            <a:endParaRPr lang="en-US" dirty="0">
              <a:latin typeface="Aptos" panose="020B0004020202020204" pitchFamily="34" charset="0"/>
            </a:endParaRP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21801" y="149293"/>
            <a:ext cx="11947461" cy="1081629"/>
          </a:xfrm>
        </p:spPr>
        <p:txBody>
          <a:bodyPr>
            <a:normAutofit fontScale="90000"/>
          </a:bodyPr>
          <a:lstStyle/>
          <a:p>
            <a:r>
              <a:rPr lang="en-US" sz="5300" dirty="0">
                <a:solidFill>
                  <a:srgbClr val="1A4685"/>
                </a:solidFill>
                <a:latin typeface="Calibri"/>
                <a:ea typeface="Calibri"/>
                <a:cs typeface="Calibri"/>
              </a:rPr>
              <a:t>Ver </a:t>
            </a:r>
            <a:r>
              <a:rPr lang="en-US" sz="5300" dirty="0" err="1">
                <a:solidFill>
                  <a:srgbClr val="1A4685"/>
                </a:solidFill>
                <a:latin typeface="Calibri"/>
                <a:ea typeface="Calibri"/>
                <a:cs typeface="Calibri"/>
              </a:rPr>
              <a:t>Resultados</a:t>
            </a:r>
            <a:r>
              <a:rPr lang="en-US" sz="5300" dirty="0">
                <a:solidFill>
                  <a:srgbClr val="1A4685"/>
                </a:solidFill>
                <a:latin typeface="Calibri"/>
                <a:ea typeface="Calibri"/>
                <a:cs typeface="Calibri"/>
              </a:rPr>
              <a:t> dos Testes MCAS-Alt: </a:t>
            </a:r>
            <a:r>
              <a:rPr lang="en-US" sz="5300" dirty="0" err="1">
                <a:solidFill>
                  <a:srgbClr val="1A4685"/>
                </a:solidFill>
                <a:latin typeface="Calibri"/>
                <a:ea typeface="Calibri"/>
                <a:cs typeface="Calibri"/>
              </a:rPr>
              <a:t>Categoria</a:t>
            </a:r>
            <a:r>
              <a:rPr lang="en-US" sz="5300" dirty="0">
                <a:solidFill>
                  <a:srgbClr val="1A4685"/>
                </a:solidFill>
                <a:latin typeface="Calibri"/>
                <a:ea typeface="Calibri"/>
                <a:cs typeface="Calibri"/>
              </a:rPr>
              <a:t> de </a:t>
            </a:r>
            <a:r>
              <a:rPr lang="en-US" sz="5300" dirty="0" err="1">
                <a:solidFill>
                  <a:srgbClr val="1A4685"/>
                </a:solidFill>
                <a:latin typeface="Calibri"/>
                <a:ea typeface="Calibri"/>
                <a:cs typeface="Calibri"/>
              </a:rPr>
              <a:t>Relatórios</a:t>
            </a:r>
            <a:endParaRPr lang="pt-BR" dirty="0" err="1"/>
          </a:p>
        </p:txBody>
      </p:sp>
      <p:pic>
        <p:nvPicPr>
          <p:cNvPr id="7" name="Picture 6" descr="Uma captura de tela da visualização dos resultados do teste para o aluno de demonstração selecionado, mostrando seu desempenho por categoria de relatório.">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61F6BBB7-3A4F-5A13-EFA0-485D46CF8C7D}"/>
              </a:ext>
            </a:extLst>
          </p:cNvPr>
          <p:cNvSpPr txBox="1"/>
          <p:nvPr/>
        </p:nvSpPr>
        <p:spPr>
          <a:xfrm>
            <a:off x="6013353" y="1681452"/>
            <a:ext cx="2332588"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9" name="TextBox 8">
            <a:extLst>
              <a:ext uri="{FF2B5EF4-FFF2-40B4-BE49-F238E27FC236}">
                <a16:creationId xmlns:a16="http://schemas.microsoft.com/office/drawing/2014/main" id="{9EF2B6D0-78D2-7A04-4CCE-3C96C46CF547}"/>
              </a:ext>
            </a:extLst>
          </p:cNvPr>
          <p:cNvSpPr txBox="1"/>
          <p:nvPr/>
        </p:nvSpPr>
        <p:spPr>
          <a:xfrm>
            <a:off x="4087461" y="2238154"/>
            <a:ext cx="4532232" cy="461665"/>
          </a:xfrm>
          <a:prstGeom prst="rect">
            <a:avLst/>
          </a:prstGeom>
          <a:solidFill>
            <a:srgbClr val="F9F9F9"/>
          </a:solidFill>
          <a:ln>
            <a:noFill/>
          </a:ln>
        </p:spPr>
        <p:txBody>
          <a:bodyPr wrap="square" lIns="91440" tIns="45720" rIns="91440" bIns="45720" rtlCol="0" anchor="t">
            <a:spAutoFit/>
          </a:bodyPr>
          <a:lstStyle/>
          <a:p>
            <a:r>
              <a:rPr lang="en-US" sz="2400" baseline="-25000" dirty="0" err="1">
                <a:solidFill>
                  <a:srgbClr val="000000"/>
                </a:solidFill>
                <a:ea typeface="+mn-lt"/>
                <a:cs typeface="+mn-lt"/>
              </a:rPr>
              <a:t>Desempenho</a:t>
            </a:r>
            <a:r>
              <a:rPr lang="en-US" sz="2400" baseline="-25000" dirty="0">
                <a:solidFill>
                  <a:srgbClr val="000000"/>
                </a:solidFill>
                <a:ea typeface="+mn-lt"/>
                <a:cs typeface="+mn-lt"/>
              </a:rPr>
              <a:t> </a:t>
            </a:r>
            <a:r>
              <a:rPr lang="en-US" sz="2400" baseline="-25000" dirty="0" err="1">
                <a:solidFill>
                  <a:srgbClr val="000000"/>
                </a:solidFill>
                <a:ea typeface="+mn-lt"/>
                <a:cs typeface="+mn-lt"/>
              </a:rPr>
              <a:t>por</a:t>
            </a:r>
            <a:r>
              <a:rPr lang="en-US" sz="2400" baseline="-25000" dirty="0">
                <a:solidFill>
                  <a:srgbClr val="000000"/>
                </a:solidFill>
                <a:ea typeface="+mn-lt"/>
                <a:cs typeface="+mn-lt"/>
              </a:rPr>
              <a:t> </a:t>
            </a:r>
            <a:r>
              <a:rPr lang="en-US" sz="2400" baseline="-25000" dirty="0" err="1">
                <a:solidFill>
                  <a:srgbClr val="000000"/>
                </a:solidFill>
                <a:ea typeface="+mn-lt"/>
                <a:cs typeface="+mn-lt"/>
              </a:rPr>
              <a:t>Categoria</a:t>
            </a:r>
            <a:r>
              <a:rPr lang="en-US" sz="2400" baseline="-25000" dirty="0">
                <a:solidFill>
                  <a:srgbClr val="000000"/>
                </a:solidFill>
                <a:ea typeface="+mn-lt"/>
                <a:cs typeface="+mn-lt"/>
              </a:rPr>
              <a:t> de </a:t>
            </a:r>
            <a:r>
              <a:rPr lang="en-US" sz="2400" baseline="-25000" dirty="0" err="1">
                <a:solidFill>
                  <a:srgbClr val="000000"/>
                </a:solidFill>
                <a:ea typeface="+mn-lt"/>
                <a:cs typeface="+mn-lt"/>
              </a:rPr>
              <a:t>Relatório</a:t>
            </a:r>
            <a:endParaRPr lang="pt-BR" dirty="0" err="1"/>
          </a:p>
        </p:txBody>
      </p:sp>
      <p:sp>
        <p:nvSpPr>
          <p:cNvPr id="11" name="TextBox 10">
            <a:extLst>
              <a:ext uri="{FF2B5EF4-FFF2-40B4-BE49-F238E27FC236}">
                <a16:creationId xmlns:a16="http://schemas.microsoft.com/office/drawing/2014/main" id="{3493752D-4037-B207-ACFC-A71126B39F5B}"/>
              </a:ext>
            </a:extLst>
          </p:cNvPr>
          <p:cNvSpPr txBox="1"/>
          <p:nvPr/>
        </p:nvSpPr>
        <p:spPr>
          <a:xfrm>
            <a:off x="4087461" y="2655879"/>
            <a:ext cx="7599231" cy="646331"/>
          </a:xfrm>
          <a:prstGeom prst="rect">
            <a:avLst/>
          </a:prstGeom>
          <a:solidFill>
            <a:srgbClr val="F9F9F9"/>
          </a:solidFill>
          <a:ln>
            <a:noFill/>
          </a:ln>
        </p:spPr>
        <p:txBody>
          <a:bodyPr wrap="square" lIns="91440" tIns="45720" rIns="91440" bIns="45720" rtlCol="0" anchor="t">
            <a:spAutoFit/>
          </a:bodyPr>
          <a:lstStyle/>
          <a:p>
            <a:r>
              <a:rPr lang="en-US" baseline="-25000" dirty="0">
                <a:solidFill>
                  <a:schemeClr val="bg2">
                    <a:lumMod val="25000"/>
                  </a:schemeClr>
                </a:solidFill>
                <a:latin typeface="Calibri"/>
                <a:ea typeface="Calibri"/>
                <a:cs typeface="Calibri"/>
              </a:rPr>
              <a:t>O</a:t>
            </a:r>
            <a:r>
              <a:rPr lang="en-US" baseline="-25000" dirty="0">
                <a:solidFill>
                  <a:schemeClr val="bg2">
                    <a:lumMod val="25000"/>
                  </a:schemeClr>
                </a:solidFill>
                <a:ea typeface="+mn-lt"/>
                <a:cs typeface="+mn-lt"/>
              </a:rPr>
              <a:t> </a:t>
            </a:r>
            <a:r>
              <a:rPr lang="en-US" b="0" i="0" u="none" strike="noStrike" baseline="-25000" dirty="0">
                <a:solidFill>
                  <a:schemeClr val="bg2">
                    <a:lumMod val="25000"/>
                  </a:schemeClr>
                </a:solidFill>
                <a:ea typeface="+mn-lt"/>
                <a:cs typeface="+mn-lt"/>
              </a:rPr>
              <a:t>MCAS-Alt </a:t>
            </a:r>
            <a:r>
              <a:rPr lang="en-US" baseline="-25000" dirty="0" err="1">
                <a:solidFill>
                  <a:schemeClr val="bg2">
                    <a:lumMod val="25000"/>
                  </a:schemeClr>
                </a:solidFill>
                <a:ea typeface="+mn-lt"/>
                <a:cs typeface="+mn-lt"/>
              </a:rPr>
              <a:t>foi</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pontuado</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em</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cada</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área</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indicada</a:t>
            </a:r>
            <a:r>
              <a:rPr lang="en-US" b="0" i="0" u="none" strike="noStrike" baseline="-25000" dirty="0">
                <a:solidFill>
                  <a:schemeClr val="bg2">
                    <a:lumMod val="25000"/>
                  </a:schemeClr>
                </a:solidFill>
                <a:ea typeface="+mn-lt"/>
                <a:cs typeface="+mn-lt"/>
              </a:rPr>
              <a:t>. </a:t>
            </a:r>
            <a:r>
              <a:rPr lang="en-US" baseline="-25000" dirty="0">
                <a:solidFill>
                  <a:schemeClr val="bg2">
                    <a:lumMod val="25000"/>
                  </a:schemeClr>
                </a:solidFill>
                <a:ea typeface="+mn-lt"/>
                <a:cs typeface="+mn-lt"/>
              </a:rPr>
              <a:t>As </a:t>
            </a:r>
            <a:r>
              <a:rPr lang="en-US" baseline="-25000" dirty="0" err="1">
                <a:solidFill>
                  <a:schemeClr val="bg2">
                    <a:lumMod val="25000"/>
                  </a:schemeClr>
                </a:solidFill>
                <a:ea typeface="+mn-lt"/>
                <a:cs typeface="+mn-lt"/>
              </a:rPr>
              <a:t>pontuações</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referentes</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ao</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Nível</a:t>
            </a:r>
            <a:r>
              <a:rPr lang="en-US" baseline="-25000" dirty="0">
                <a:solidFill>
                  <a:schemeClr val="bg2">
                    <a:lumMod val="25000"/>
                  </a:schemeClr>
                </a:solidFill>
                <a:ea typeface="+mn-lt"/>
                <a:cs typeface="+mn-lt"/>
              </a:rPr>
              <a:t> de </a:t>
            </a:r>
            <a:r>
              <a:rPr lang="en-US" baseline="-25000" dirty="0" err="1">
                <a:solidFill>
                  <a:schemeClr val="bg2">
                    <a:lumMod val="25000"/>
                  </a:schemeClr>
                </a:solidFill>
                <a:ea typeface="+mn-lt"/>
                <a:cs typeface="+mn-lt"/>
              </a:rPr>
              <a:t>Complexidade</a:t>
            </a:r>
            <a:r>
              <a:rPr lang="en-US" b="0" i="0" u="none" strike="noStrike" baseline="-25000" dirty="0">
                <a:solidFill>
                  <a:schemeClr val="bg2">
                    <a:lumMod val="25000"/>
                  </a:schemeClr>
                </a:solidFill>
                <a:ea typeface="+mn-lt"/>
                <a:cs typeface="+mn-lt"/>
              </a:rPr>
              <a:t>, </a:t>
            </a:r>
            <a:r>
              <a:rPr lang="en-US" baseline="-25000" dirty="0">
                <a:solidFill>
                  <a:schemeClr val="bg2">
                    <a:lumMod val="25000"/>
                  </a:schemeClr>
                </a:solidFill>
                <a:ea typeface="+mn-lt"/>
                <a:cs typeface="+mn-lt"/>
              </a:rPr>
              <a:t>à </a:t>
            </a:r>
            <a:r>
              <a:rPr lang="en-US" baseline="-25000" dirty="0" err="1">
                <a:solidFill>
                  <a:schemeClr val="bg2">
                    <a:lumMod val="25000"/>
                  </a:schemeClr>
                </a:solidFill>
                <a:ea typeface="+mn-lt"/>
                <a:cs typeface="+mn-lt"/>
              </a:rPr>
              <a:t>Demonstração</a:t>
            </a:r>
            <a:r>
              <a:rPr lang="en-US" baseline="-25000" dirty="0">
                <a:solidFill>
                  <a:schemeClr val="bg2">
                    <a:lumMod val="25000"/>
                  </a:schemeClr>
                </a:solidFill>
                <a:ea typeface="+mn-lt"/>
                <a:cs typeface="+mn-lt"/>
              </a:rPr>
              <a:t> de </a:t>
            </a:r>
            <a:r>
              <a:rPr lang="en-US" baseline="-25000" dirty="0" err="1">
                <a:solidFill>
                  <a:schemeClr val="bg2">
                    <a:lumMod val="25000"/>
                  </a:schemeClr>
                </a:solidFill>
                <a:ea typeface="+mn-lt"/>
                <a:cs typeface="+mn-lt"/>
              </a:rPr>
              <a:t>Habilidades</a:t>
            </a:r>
            <a:r>
              <a:rPr lang="en-US" baseline="-25000" dirty="0">
                <a:solidFill>
                  <a:schemeClr val="bg2">
                    <a:lumMod val="25000"/>
                  </a:schemeClr>
                </a:solidFill>
                <a:ea typeface="+mn-lt"/>
                <a:cs typeface="+mn-lt"/>
              </a:rPr>
              <a:t> e </a:t>
            </a:r>
            <a:r>
              <a:rPr lang="en-US" baseline="-25000" dirty="0" err="1">
                <a:solidFill>
                  <a:schemeClr val="bg2">
                    <a:lumMod val="25000"/>
                  </a:schemeClr>
                </a:solidFill>
                <a:ea typeface="+mn-lt"/>
                <a:cs typeface="+mn-lt"/>
              </a:rPr>
              <a:t>Conceitos</a:t>
            </a:r>
            <a:r>
              <a:rPr lang="en-US" baseline="-25000" dirty="0">
                <a:solidFill>
                  <a:schemeClr val="bg2">
                    <a:lumMod val="25000"/>
                  </a:schemeClr>
                </a:solidFill>
                <a:ea typeface="+mn-lt"/>
                <a:cs typeface="+mn-lt"/>
              </a:rPr>
              <a:t> </a:t>
            </a:r>
            <a:r>
              <a:rPr lang="en-US" b="0" i="0" u="none" strike="noStrike" baseline="-25000" dirty="0">
                <a:solidFill>
                  <a:schemeClr val="bg2">
                    <a:lumMod val="25000"/>
                  </a:schemeClr>
                </a:solidFill>
                <a:ea typeface="+mn-lt"/>
                <a:cs typeface="+mn-lt"/>
              </a:rPr>
              <a:t>(</a:t>
            </a:r>
            <a:r>
              <a:rPr lang="en-US" baseline="-25000" dirty="0" err="1">
                <a:solidFill>
                  <a:schemeClr val="bg2">
                    <a:lumMod val="25000"/>
                  </a:schemeClr>
                </a:solidFill>
                <a:ea typeface="+mn-lt"/>
                <a:cs typeface="+mn-lt"/>
              </a:rPr>
              <a:t>precisão</a:t>
            </a:r>
            <a:r>
              <a:rPr lang="en-US" baseline="-25000" dirty="0">
                <a:solidFill>
                  <a:schemeClr val="bg2">
                    <a:lumMod val="25000"/>
                  </a:schemeClr>
                </a:solidFill>
                <a:ea typeface="+mn-lt"/>
                <a:cs typeface="+mn-lt"/>
              </a:rPr>
              <a:t>) e à </a:t>
            </a:r>
            <a:r>
              <a:rPr lang="en-US" baseline="-25000" dirty="0" err="1">
                <a:solidFill>
                  <a:schemeClr val="bg2">
                    <a:lumMod val="25000"/>
                  </a:schemeClr>
                </a:solidFill>
                <a:ea typeface="+mn-lt"/>
                <a:cs typeface="+mn-lt"/>
              </a:rPr>
              <a:t>Independência</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foram</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combinadas</a:t>
            </a:r>
            <a:r>
              <a:rPr lang="en-US" baseline="-25000" dirty="0">
                <a:solidFill>
                  <a:schemeClr val="bg2">
                    <a:lumMod val="25000"/>
                  </a:schemeClr>
                </a:solidFill>
                <a:ea typeface="+mn-lt"/>
                <a:cs typeface="+mn-lt"/>
              </a:rPr>
              <a:t> para </a:t>
            </a:r>
            <a:r>
              <a:rPr lang="en-US" baseline="-25000" dirty="0" err="1">
                <a:solidFill>
                  <a:schemeClr val="bg2">
                    <a:lumMod val="25000"/>
                  </a:schemeClr>
                </a:solidFill>
                <a:ea typeface="+mn-lt"/>
                <a:cs typeface="+mn-lt"/>
              </a:rPr>
              <a:t>determinar</a:t>
            </a:r>
            <a:r>
              <a:rPr lang="en-US" baseline="-25000" dirty="0">
                <a:solidFill>
                  <a:schemeClr val="bg2">
                    <a:lumMod val="25000"/>
                  </a:schemeClr>
                </a:solidFill>
                <a:ea typeface="+mn-lt"/>
                <a:cs typeface="+mn-lt"/>
              </a:rPr>
              <a:t> o </a:t>
            </a:r>
            <a:r>
              <a:rPr lang="en-US" baseline="-25000" dirty="0" err="1">
                <a:solidFill>
                  <a:schemeClr val="bg2">
                    <a:lumMod val="25000"/>
                  </a:schemeClr>
                </a:solidFill>
                <a:ea typeface="+mn-lt"/>
                <a:cs typeface="+mn-lt"/>
              </a:rPr>
              <a:t>nível</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geral</a:t>
            </a:r>
            <a:r>
              <a:rPr lang="en-US" baseline="-25000" dirty="0">
                <a:solidFill>
                  <a:schemeClr val="bg2">
                    <a:lumMod val="25000"/>
                  </a:schemeClr>
                </a:solidFill>
                <a:ea typeface="+mn-lt"/>
                <a:cs typeface="+mn-lt"/>
              </a:rPr>
              <a:t> de </a:t>
            </a:r>
            <a:r>
              <a:rPr lang="en-US" baseline="-25000" dirty="0" err="1">
                <a:solidFill>
                  <a:schemeClr val="bg2">
                    <a:lumMod val="25000"/>
                  </a:schemeClr>
                </a:solidFill>
                <a:ea typeface="+mn-lt"/>
                <a:cs typeface="+mn-lt"/>
              </a:rPr>
              <a:t>desempenho</a:t>
            </a:r>
            <a:r>
              <a:rPr lang="en-US" b="0" i="0" u="none" strike="noStrike" baseline="-25000" dirty="0">
                <a:solidFill>
                  <a:schemeClr val="bg2">
                    <a:lumMod val="25000"/>
                  </a:schemeClr>
                </a:solidFill>
                <a:ea typeface="+mn-lt"/>
                <a:cs typeface="+mn-lt"/>
              </a:rPr>
              <a:t>.</a:t>
            </a:r>
          </a:p>
        </p:txBody>
      </p:sp>
      <p:sp>
        <p:nvSpPr>
          <p:cNvPr id="19" name="TextBox 18">
            <a:extLst>
              <a:ext uri="{FF2B5EF4-FFF2-40B4-BE49-F238E27FC236}">
                <a16:creationId xmlns:a16="http://schemas.microsoft.com/office/drawing/2014/main" id="{793BAA54-8FE5-253E-EA0C-E5F8E4572CDD}"/>
              </a:ext>
            </a:extLst>
          </p:cNvPr>
          <p:cNvSpPr txBox="1"/>
          <p:nvPr/>
        </p:nvSpPr>
        <p:spPr>
          <a:xfrm>
            <a:off x="4260674" y="3407705"/>
            <a:ext cx="1031370" cy="553998"/>
          </a:xfrm>
          <a:prstGeom prst="rect">
            <a:avLst/>
          </a:prstGeom>
          <a:solidFill>
            <a:srgbClr val="EEEEEE"/>
          </a:solidFill>
          <a:ln>
            <a:noFill/>
          </a:ln>
        </p:spPr>
        <p:txBody>
          <a:bodyPr wrap="square" lIns="91440" tIns="45720" rIns="91440" bIns="45720" rtlCol="0" anchor="t">
            <a:spAutoFit/>
          </a:bodyPr>
          <a:lstStyle/>
          <a:p>
            <a:r>
              <a:rPr lang="en-US" baseline="-25000" dirty="0" err="1">
                <a:solidFill>
                  <a:schemeClr val="tx1">
                    <a:lumMod val="75000"/>
                    <a:lumOff val="25000"/>
                  </a:schemeClr>
                </a:solidFill>
                <a:ea typeface="+mn-lt"/>
                <a:cs typeface="+mn-lt"/>
              </a:rPr>
              <a:t>Categoria</a:t>
            </a:r>
            <a:r>
              <a:rPr lang="en-US" baseline="-25000" dirty="0">
                <a:solidFill>
                  <a:schemeClr val="tx1">
                    <a:lumMod val="75000"/>
                    <a:lumOff val="25000"/>
                  </a:schemeClr>
                </a:solidFill>
                <a:ea typeface="+mn-lt"/>
                <a:cs typeface="+mn-lt"/>
              </a:rPr>
              <a:t> de </a:t>
            </a:r>
            <a:r>
              <a:rPr lang="en-US" baseline="-25000" dirty="0" err="1">
                <a:solidFill>
                  <a:schemeClr val="tx1">
                    <a:lumMod val="75000"/>
                    <a:lumOff val="25000"/>
                  </a:schemeClr>
                </a:solidFill>
                <a:ea typeface="+mn-lt"/>
                <a:cs typeface="+mn-lt"/>
              </a:rPr>
              <a:t>Relatórios</a:t>
            </a:r>
            <a:endParaRPr lang="pt-BR" dirty="0" err="1">
              <a:solidFill>
                <a:schemeClr val="tx1">
                  <a:lumMod val="75000"/>
                  <a:lumOff val="25000"/>
                </a:schemeClr>
              </a:solidFill>
            </a:endParaRP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dirty="0">
                <a:solidFill>
                  <a:schemeClr val="bg1"/>
                </a:solidFill>
                <a:latin typeface="Calibri"/>
                <a:ea typeface="Calibri"/>
                <a:cs typeface="Calibri"/>
              </a:rPr>
              <a:t>Veja </a:t>
            </a:r>
            <a:r>
              <a:rPr lang="en-US" dirty="0" err="1">
                <a:solidFill>
                  <a:schemeClr val="bg1"/>
                </a:solidFill>
                <a:latin typeface="Calibri"/>
                <a:ea typeface="Calibri"/>
                <a:cs typeface="Calibri"/>
              </a:rPr>
              <a:t>como</a:t>
            </a:r>
            <a:r>
              <a:rPr lang="en-US" dirty="0">
                <a:solidFill>
                  <a:schemeClr val="bg1"/>
                </a:solidFill>
                <a:latin typeface="Calibri"/>
                <a:ea typeface="Calibri"/>
                <a:cs typeface="Calibri"/>
              </a:rPr>
              <a:t> o </a:t>
            </a:r>
            <a:r>
              <a:rPr lang="en-US" dirty="0" err="1">
                <a:solidFill>
                  <a:schemeClr val="bg1"/>
                </a:solidFill>
                <a:latin typeface="Calibri"/>
                <a:ea typeface="Calibri"/>
                <a:cs typeface="Calibri"/>
              </a:rPr>
              <a:t>seu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filho</a:t>
            </a:r>
            <a:r>
              <a:rPr lang="en-US" dirty="0">
                <a:solidFill>
                  <a:schemeClr val="bg1"/>
                </a:solidFill>
                <a:latin typeface="Calibri"/>
                <a:ea typeface="Calibri"/>
                <a:cs typeface="Calibri"/>
              </a:rPr>
              <a:t> se </a:t>
            </a:r>
            <a:r>
              <a:rPr lang="en-US" dirty="0" err="1">
                <a:solidFill>
                  <a:schemeClr val="bg1"/>
                </a:solidFill>
                <a:latin typeface="Calibri"/>
                <a:ea typeface="Calibri"/>
                <a:cs typeface="Calibri"/>
              </a:rPr>
              <a:t>saiu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em</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categorias</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relatórios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específicas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ou</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áreas</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aprendizagem</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dentro</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uma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disciplina</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1031370" cy="502702"/>
          </a:xfrm>
          <a:prstGeom prst="rect">
            <a:avLst/>
          </a:prstGeom>
          <a:solidFill>
            <a:srgbClr val="EEEEEE"/>
          </a:solidFill>
          <a:ln>
            <a:noFill/>
          </a:ln>
        </p:spPr>
        <p:txBody>
          <a:bodyPr wrap="square" lIns="91440" tIns="45720" rIns="91440" bIns="45720" rtlCol="0" anchor="t">
            <a:spAutoFit/>
          </a:bodyPr>
          <a:lstStyle/>
          <a:p>
            <a:r>
              <a:rPr lang="en-US" sz="1600" baseline="-25000" dirty="0" err="1">
                <a:solidFill>
                  <a:schemeClr val="tx1">
                    <a:lumMod val="75000"/>
                    <a:lumOff val="25000"/>
                  </a:schemeClr>
                </a:solidFill>
                <a:ea typeface="+mn-lt"/>
                <a:cs typeface="+mn-lt"/>
              </a:rPr>
              <a:t>Nível</a:t>
            </a:r>
            <a:r>
              <a:rPr lang="en-US" sz="1600" baseline="-25000" dirty="0">
                <a:solidFill>
                  <a:schemeClr val="tx1">
                    <a:lumMod val="75000"/>
                    <a:lumOff val="25000"/>
                  </a:schemeClr>
                </a:solidFill>
                <a:ea typeface="+mn-lt"/>
                <a:cs typeface="+mn-lt"/>
              </a:rPr>
              <a:t> de </a:t>
            </a:r>
            <a:r>
              <a:rPr lang="en-US" sz="1600" baseline="-25000" dirty="0" err="1">
                <a:solidFill>
                  <a:schemeClr val="tx1">
                    <a:lumMod val="75000"/>
                    <a:lumOff val="25000"/>
                  </a:schemeClr>
                </a:solidFill>
                <a:ea typeface="+mn-lt"/>
                <a:cs typeface="+mn-lt"/>
              </a:rPr>
              <a:t>complexidade</a:t>
            </a:r>
            <a:endParaRPr lang="pt-BR" dirty="0" err="1"/>
          </a:p>
        </p:txBody>
      </p:sp>
      <p:sp>
        <p:nvSpPr>
          <p:cNvPr id="15" name="TextBox 14">
            <a:extLst>
              <a:ext uri="{FF2B5EF4-FFF2-40B4-BE49-F238E27FC236}">
                <a16:creationId xmlns:a16="http://schemas.microsoft.com/office/drawing/2014/main" id="{82C500DC-CB81-8D54-C8D1-679A1FFA5C20}"/>
              </a:ext>
            </a:extLst>
          </p:cNvPr>
          <p:cNvSpPr txBox="1"/>
          <p:nvPr/>
        </p:nvSpPr>
        <p:spPr>
          <a:xfrm>
            <a:off x="6960786" y="3349648"/>
            <a:ext cx="1256114" cy="666849"/>
          </a:xfrm>
          <a:prstGeom prst="rect">
            <a:avLst/>
          </a:prstGeom>
          <a:solidFill>
            <a:srgbClr val="EEEEEE"/>
          </a:solidFill>
          <a:ln>
            <a:noFill/>
          </a:ln>
        </p:spPr>
        <p:txBody>
          <a:bodyPr wrap="square" lIns="91440" tIns="45720" rIns="91440" bIns="45720" rtlCol="0" anchor="t">
            <a:spAutoFit/>
          </a:bodyPr>
          <a:lstStyle/>
          <a:p>
            <a:r>
              <a:rPr lang="en-US" sz="1600" baseline="-25000" dirty="0" err="1">
                <a:solidFill>
                  <a:schemeClr val="tx1">
                    <a:lumMod val="75000"/>
                    <a:lumOff val="25000"/>
                  </a:schemeClr>
                </a:solidFill>
                <a:ea typeface="+mn-lt"/>
                <a:cs typeface="+mn-lt"/>
              </a:rPr>
              <a:t>Demonstração</a:t>
            </a:r>
            <a:r>
              <a:rPr lang="en-US" sz="1600" baseline="-25000" dirty="0">
                <a:solidFill>
                  <a:schemeClr val="tx1">
                    <a:lumMod val="75000"/>
                    <a:lumOff val="25000"/>
                  </a:schemeClr>
                </a:solidFill>
                <a:ea typeface="+mn-lt"/>
                <a:cs typeface="+mn-lt"/>
              </a:rPr>
              <a:t> de </a:t>
            </a:r>
            <a:r>
              <a:rPr lang="en-US" sz="1600" baseline="-25000" dirty="0" err="1">
                <a:solidFill>
                  <a:schemeClr val="tx1">
                    <a:lumMod val="75000"/>
                    <a:lumOff val="25000"/>
                  </a:schemeClr>
                </a:solidFill>
                <a:ea typeface="+mn-lt"/>
                <a:cs typeface="+mn-lt"/>
              </a:rPr>
              <a:t>Habilidades</a:t>
            </a:r>
            <a:r>
              <a:rPr lang="en-US" sz="1600" baseline="-25000" dirty="0">
                <a:solidFill>
                  <a:schemeClr val="tx1">
                    <a:lumMod val="75000"/>
                    <a:lumOff val="25000"/>
                  </a:schemeClr>
                </a:solidFill>
                <a:ea typeface="+mn-lt"/>
                <a:cs typeface="+mn-lt"/>
              </a:rPr>
              <a:t> e </a:t>
            </a:r>
            <a:r>
              <a:rPr lang="en-US" sz="1600" baseline="-25000" dirty="0" err="1">
                <a:solidFill>
                  <a:schemeClr val="tx1">
                    <a:lumMod val="75000"/>
                    <a:lumOff val="25000"/>
                  </a:schemeClr>
                </a:solidFill>
                <a:ea typeface="+mn-lt"/>
                <a:cs typeface="+mn-lt"/>
              </a:rPr>
              <a:t>Conceitos</a:t>
            </a:r>
            <a:endParaRPr lang="pt-BR" dirty="0" err="1">
              <a:solidFill>
                <a:schemeClr val="tx1">
                  <a:lumMod val="75000"/>
                  <a:lumOff val="25000"/>
                </a:schemeClr>
              </a:solidFill>
            </a:endParaRPr>
          </a:p>
        </p:txBody>
      </p:sp>
      <p:sp>
        <p:nvSpPr>
          <p:cNvPr id="16" name="TextBox 15">
            <a:extLst>
              <a:ext uri="{FF2B5EF4-FFF2-40B4-BE49-F238E27FC236}">
                <a16:creationId xmlns:a16="http://schemas.microsoft.com/office/drawing/2014/main" id="{E4A4F36D-6680-8AE8-0C86-C794EB8981E4}"/>
              </a:ext>
            </a:extLst>
          </p:cNvPr>
          <p:cNvSpPr txBox="1"/>
          <p:nvPr/>
        </p:nvSpPr>
        <p:spPr>
          <a:xfrm>
            <a:off x="8216900" y="3407705"/>
            <a:ext cx="1256114" cy="256480"/>
          </a:xfrm>
          <a:prstGeom prst="rect">
            <a:avLst/>
          </a:prstGeom>
          <a:solidFill>
            <a:srgbClr val="EEEEEE"/>
          </a:solidFill>
          <a:ln>
            <a:noFill/>
          </a:ln>
        </p:spPr>
        <p:txBody>
          <a:bodyPr wrap="square" lIns="91440" tIns="45720" rIns="91440" bIns="45720" rtlCol="0" anchor="t">
            <a:spAutoFit/>
          </a:bodyPr>
          <a:lstStyle/>
          <a:p>
            <a:r>
              <a:rPr lang="en-US" sz="1600" baseline="-25000" dirty="0" err="1">
                <a:solidFill>
                  <a:schemeClr val="tx1">
                    <a:lumMod val="75000"/>
                    <a:lumOff val="25000"/>
                  </a:schemeClr>
                </a:solidFill>
                <a:latin typeface="Arial"/>
                <a:cs typeface="Arial"/>
              </a:rPr>
              <a:t>Independência</a:t>
            </a:r>
            <a:endParaRPr lang="en-US" sz="1600" b="0" i="0" u="none" strike="noStrike" baseline="-25000" dirty="0" err="1">
              <a:solidFill>
                <a:schemeClr val="tx1">
                  <a:lumMod val="75000"/>
                  <a:lumOff val="25000"/>
                </a:schemeClr>
              </a:solidFill>
              <a:latin typeface="Arial" panose="020B0604020202020204" pitchFamily="34" charset="0"/>
            </a:endParaRPr>
          </a:p>
        </p:txBody>
      </p:sp>
      <p:sp>
        <p:nvSpPr>
          <p:cNvPr id="17" name="TextBox 16">
            <a:extLst>
              <a:ext uri="{FF2B5EF4-FFF2-40B4-BE49-F238E27FC236}">
                <a16:creationId xmlns:a16="http://schemas.microsoft.com/office/drawing/2014/main" id="{7C9390FC-D695-C67A-A417-8F7AB00CD8FF}"/>
              </a:ext>
            </a:extLst>
          </p:cNvPr>
          <p:cNvSpPr txBox="1"/>
          <p:nvPr/>
        </p:nvSpPr>
        <p:spPr>
          <a:xfrm>
            <a:off x="9473014" y="3451248"/>
            <a:ext cx="966386" cy="338554"/>
          </a:xfrm>
          <a:prstGeom prst="rect">
            <a:avLst/>
          </a:prstGeom>
          <a:solidFill>
            <a:srgbClr val="EEEEEE"/>
          </a:solidFill>
          <a:ln>
            <a:noFill/>
          </a:ln>
        </p:spPr>
        <p:txBody>
          <a:bodyPr wrap="square" lIns="91440" tIns="45720" rIns="91440" bIns="45720" rtlCol="0" anchor="t">
            <a:spAutoFit/>
          </a:bodyPr>
          <a:lstStyle/>
          <a:p>
            <a:r>
              <a:rPr lang="en-US" sz="1600" baseline="-25000" dirty="0" err="1">
                <a:solidFill>
                  <a:schemeClr val="tx1">
                    <a:lumMod val="75000"/>
                    <a:lumOff val="25000"/>
                  </a:schemeClr>
                </a:solidFill>
                <a:ea typeface="+mn-lt"/>
                <a:cs typeface="+mn-lt"/>
              </a:rPr>
              <a:t>Autoavaliação</a:t>
            </a:r>
            <a:endParaRPr lang="pt-BR" dirty="0" err="1">
              <a:solidFill>
                <a:schemeClr val="tx1">
                  <a:lumMod val="75000"/>
                  <a:lumOff val="25000"/>
                </a:schemeClr>
              </a:solidFill>
            </a:endParaRPr>
          </a:p>
        </p:txBody>
      </p:sp>
      <p:sp>
        <p:nvSpPr>
          <p:cNvPr id="18" name="TextBox 17">
            <a:extLst>
              <a:ext uri="{FF2B5EF4-FFF2-40B4-BE49-F238E27FC236}">
                <a16:creationId xmlns:a16="http://schemas.microsoft.com/office/drawing/2014/main" id="{705F45DB-0DA5-71A4-384C-22DE441905D8}"/>
              </a:ext>
            </a:extLst>
          </p:cNvPr>
          <p:cNvSpPr txBox="1"/>
          <p:nvPr/>
        </p:nvSpPr>
        <p:spPr>
          <a:xfrm>
            <a:off x="10449135" y="3407705"/>
            <a:ext cx="966386" cy="502702"/>
          </a:xfrm>
          <a:prstGeom prst="rect">
            <a:avLst/>
          </a:prstGeom>
          <a:solidFill>
            <a:srgbClr val="EEEEEE"/>
          </a:solidFill>
          <a:ln>
            <a:noFill/>
          </a:ln>
        </p:spPr>
        <p:txBody>
          <a:bodyPr wrap="square" lIns="91440" tIns="45720" rIns="91440" bIns="45720" rtlCol="0" anchor="t">
            <a:spAutoFit/>
          </a:bodyPr>
          <a:lstStyle/>
          <a:p>
            <a:r>
              <a:rPr lang="en-US" sz="1600" baseline="-25000" dirty="0" err="1">
                <a:solidFill>
                  <a:schemeClr val="tx1">
                    <a:lumMod val="75000"/>
                    <a:lumOff val="25000"/>
                  </a:schemeClr>
                </a:solidFill>
                <a:ea typeface="+mn-lt"/>
                <a:cs typeface="+mn-lt"/>
              </a:rPr>
              <a:t>DesemepnhoGeneralizado</a:t>
            </a:r>
            <a:endParaRPr lang="en-US" dirty="0" err="1">
              <a:solidFill>
                <a:schemeClr val="tx1">
                  <a:lumMod val="75000"/>
                  <a:lumOff val="25000"/>
                </a:schemeClr>
              </a:solidFill>
              <a:ea typeface="Calibri"/>
              <a:cs typeface="Calibri"/>
            </a:endParaRP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66740"/>
          </a:xfrm>
          <a:prstGeom prst="rect">
            <a:avLst/>
          </a:prstGeom>
          <a:solidFill>
            <a:srgbClr val="F9F9F9"/>
          </a:solidFill>
          <a:ln>
            <a:noFill/>
          </a:ln>
        </p:spPr>
        <p:txBody>
          <a:bodyPr wrap="square" lIns="91440" tIns="45720" rIns="91440" bIns="45720" rtlCol="0" anchor="t">
            <a:spAutoFit/>
          </a:bodyPr>
          <a:lstStyle/>
          <a:p>
            <a:r>
              <a:rPr lang="en-US" sz="1700" baseline="-25000" dirty="0" err="1">
                <a:solidFill>
                  <a:schemeClr val="tx1">
                    <a:lumMod val="75000"/>
                    <a:lumOff val="25000"/>
                  </a:schemeClr>
                </a:solidFill>
                <a:latin typeface="Arial"/>
                <a:cs typeface="Arial"/>
              </a:rPr>
              <a:t>Linguagem</a:t>
            </a:r>
            <a:endParaRPr lang="en-US" sz="1700" b="0" i="0" u="none" strike="noStrike" baseline="-25000" dirty="0" err="1">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66740"/>
          </a:xfrm>
          <a:prstGeom prst="rect">
            <a:avLst/>
          </a:prstGeom>
          <a:solidFill>
            <a:srgbClr val="F9F9F9"/>
          </a:solidFill>
          <a:ln>
            <a:noFill/>
          </a:ln>
        </p:spPr>
        <p:txBody>
          <a:bodyPr wrap="square" lIns="91440" tIns="45720" rIns="91440" bIns="45720" rtlCol="0" anchor="t">
            <a:spAutoFit/>
          </a:bodyPr>
          <a:lstStyle/>
          <a:p>
            <a:r>
              <a:rPr lang="en-US" sz="1700" baseline="-25000" dirty="0" err="1">
                <a:solidFill>
                  <a:schemeClr val="tx1">
                    <a:lumMod val="75000"/>
                    <a:lumOff val="25000"/>
                  </a:schemeClr>
                </a:solidFill>
                <a:latin typeface="Arial" panose="020B0604020202020204" pitchFamily="34" charset="0"/>
                <a:cs typeface="Arial"/>
              </a:rPr>
              <a:t>Leitura</a:t>
            </a:r>
            <a:endParaRPr lang="en-US" sz="1700" b="0" i="0" u="none" strike="noStrike" baseline="-25000" dirty="0" err="1">
              <a:solidFill>
                <a:schemeClr val="tx1">
                  <a:lumMod val="75000"/>
                  <a:lumOff val="25000"/>
                </a:schemeClr>
              </a:solidFill>
              <a:latin typeface="Arial" panose="020B0604020202020204" pitchFamily="34" charset="0"/>
              <a:cs typeface="Arial"/>
            </a:endParaRP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66740"/>
          </a:xfrm>
          <a:prstGeom prst="rect">
            <a:avLst/>
          </a:prstGeom>
          <a:solidFill>
            <a:srgbClr val="F9F9F9"/>
          </a:solidFill>
          <a:ln>
            <a:noFill/>
          </a:ln>
        </p:spPr>
        <p:txBody>
          <a:bodyPr wrap="square" lIns="91440" tIns="45720" rIns="91440" bIns="45720" rtlCol="0" anchor="t">
            <a:spAutoFit/>
          </a:bodyPr>
          <a:lstStyle/>
          <a:p>
            <a:r>
              <a:rPr lang="en-US" sz="1700" baseline="-25000" dirty="0" err="1">
                <a:solidFill>
                  <a:schemeClr val="tx1">
                    <a:lumMod val="75000"/>
                    <a:lumOff val="25000"/>
                  </a:schemeClr>
                </a:solidFill>
                <a:latin typeface="Arial"/>
                <a:cs typeface="Arial"/>
              </a:rPr>
              <a:t>Escrita</a:t>
            </a:r>
            <a:endParaRPr lang="en-US" sz="1700" b="0" i="0" u="none" strike="noStrike" baseline="-25000" dirty="0" err="1">
              <a:solidFill>
                <a:schemeClr val="tx1">
                  <a:lumMod val="75000"/>
                  <a:lumOff val="25000"/>
                </a:schemeClr>
              </a:solidFill>
              <a:latin typeface="Arial" panose="020B0604020202020204" pitchFamily="34" charset="0"/>
              <a:cs typeface="Arial"/>
            </a:endParaRP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12358" y="42995"/>
            <a:ext cx="12088136" cy="819672"/>
          </a:xfrm>
        </p:spPr>
        <p:txBody>
          <a:bodyPr>
            <a:normAutofit fontScale="90000"/>
          </a:bodyPr>
          <a:lstStyle/>
          <a:p>
            <a:r>
              <a:rPr lang="en-US" sz="4000" dirty="0">
                <a:solidFill>
                  <a:srgbClr val="1A4685"/>
                </a:solidFill>
                <a:latin typeface="Calibri"/>
                <a:ea typeface="Calibri"/>
                <a:cs typeface="Calibri"/>
              </a:rPr>
              <a:t>Ver </a:t>
            </a:r>
            <a:r>
              <a:rPr lang="en-US" sz="4000" dirty="0" err="1">
                <a:solidFill>
                  <a:srgbClr val="1A4685"/>
                </a:solidFill>
                <a:latin typeface="Calibri"/>
                <a:ea typeface="Calibri"/>
                <a:cs typeface="Calibri"/>
              </a:rPr>
              <a:t>Resultados</a:t>
            </a:r>
            <a:r>
              <a:rPr lang="en-US" sz="4000" dirty="0">
                <a:solidFill>
                  <a:srgbClr val="1A4685"/>
                </a:solidFill>
                <a:latin typeface="Calibri"/>
                <a:ea typeface="Calibri"/>
                <a:cs typeface="Calibri"/>
              </a:rPr>
              <a:t> dos Testes MCAS-Alt</a:t>
            </a:r>
            <a:r>
              <a:rPr lang="en-US" sz="3900" dirty="0">
                <a:solidFill>
                  <a:srgbClr val="1A4685"/>
                </a:solidFill>
                <a:latin typeface="Calibri"/>
                <a:ea typeface="Calibri"/>
                <a:cs typeface="Calibri"/>
              </a:rPr>
              <a:t>: </a:t>
            </a:r>
            <a:r>
              <a:rPr lang="en-US" sz="3900" dirty="0" err="1">
                <a:solidFill>
                  <a:srgbClr val="1A4685"/>
                </a:solidFill>
                <a:latin typeface="Calibri"/>
                <a:ea typeface="Calibri"/>
                <a:cs typeface="Calibri"/>
              </a:rPr>
              <a:t>Categorias</a:t>
            </a:r>
            <a:r>
              <a:rPr lang="en-US" sz="3900" dirty="0">
                <a:solidFill>
                  <a:srgbClr val="1A4685"/>
                </a:solidFill>
                <a:latin typeface="Calibri"/>
                <a:ea typeface="Calibri"/>
                <a:cs typeface="Calibri"/>
              </a:rPr>
              <a:t> </a:t>
            </a:r>
            <a:r>
              <a:rPr lang="en-US" sz="3900" dirty="0" err="1">
                <a:solidFill>
                  <a:srgbClr val="1A4685"/>
                </a:solidFill>
                <a:latin typeface="Calibri"/>
                <a:ea typeface="Calibri"/>
                <a:cs typeface="Calibri"/>
              </a:rPr>
              <a:t>Áreas</a:t>
            </a:r>
            <a:r>
              <a:rPr lang="en-US" sz="3900" dirty="0">
                <a:solidFill>
                  <a:srgbClr val="1A4685"/>
                </a:solidFill>
                <a:latin typeface="Calibri"/>
                <a:ea typeface="Calibri"/>
                <a:cs typeface="Calibri"/>
              </a:rPr>
              <a:t> de </a:t>
            </a:r>
            <a:r>
              <a:rPr lang="en-US" sz="3900" dirty="0" err="1">
                <a:solidFill>
                  <a:srgbClr val="1A4685"/>
                </a:solidFill>
                <a:latin typeface="Calibri"/>
                <a:ea typeface="Calibri"/>
                <a:cs typeface="Calibri"/>
              </a:rPr>
              <a:t>Pontuação</a:t>
            </a:r>
            <a:r>
              <a:rPr lang="en-US" sz="3900" dirty="0">
                <a:solidFill>
                  <a:srgbClr val="1A4685"/>
                </a:solidFill>
                <a:latin typeface="Calibri"/>
                <a:ea typeface="Calibri"/>
                <a:cs typeface="Calibri"/>
              </a:rPr>
              <a:t> </a:t>
            </a:r>
            <a:endParaRPr lang="pt-BR" dirty="0"/>
          </a:p>
        </p:txBody>
      </p:sp>
      <p:pic>
        <p:nvPicPr>
          <p:cNvPr id="7" name="Picture 6" descr="Uma captura de tela das áreas de pontuação para a avaliação MCAS-Alt, mostrando o Nível de Complexidade e Demonstração de Habilidades e Conceitos.">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253628" y="961552"/>
            <a:ext cx="5813343" cy="39356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8E30B1FF-ABFA-5C72-4A64-AC078BD38180}"/>
              </a:ext>
            </a:extLst>
          </p:cNvPr>
          <p:cNvSpPr txBox="1"/>
          <p:nvPr/>
        </p:nvSpPr>
        <p:spPr>
          <a:xfrm>
            <a:off x="1772885" y="1142918"/>
            <a:ext cx="2550303"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9" name="TextBox 8">
            <a:extLst>
              <a:ext uri="{FF2B5EF4-FFF2-40B4-BE49-F238E27FC236}">
                <a16:creationId xmlns:a16="http://schemas.microsoft.com/office/drawing/2014/main" id="{A900D8AD-2D4A-2E14-26AD-16013AACAF8A}"/>
              </a:ext>
            </a:extLst>
          </p:cNvPr>
          <p:cNvSpPr txBox="1"/>
          <p:nvPr/>
        </p:nvSpPr>
        <p:spPr>
          <a:xfrm>
            <a:off x="463183" y="1689490"/>
            <a:ext cx="5508539" cy="369332"/>
          </a:xfrm>
          <a:prstGeom prst="rect">
            <a:avLst/>
          </a:prstGeom>
          <a:solidFill>
            <a:srgbClr val="F9F9F9"/>
          </a:solidFill>
          <a:ln>
            <a:noFill/>
          </a:ln>
        </p:spPr>
        <p:txBody>
          <a:bodyPr wrap="square" lIns="91440" tIns="45720" rIns="91440" bIns="45720" rtlCol="0" anchor="ctr" anchorCtr="0">
            <a:spAutoFit/>
          </a:bodyPr>
          <a:lstStyle/>
          <a:p>
            <a:r>
              <a:rPr lang="en-US" baseline="-25000" dirty="0">
                <a:solidFill>
                  <a:schemeClr val="bg2">
                    <a:lumMod val="25000"/>
                  </a:schemeClr>
                </a:solidFill>
                <a:ea typeface="+mn-lt"/>
                <a:cs typeface="+mn-lt"/>
              </a:rPr>
              <a:t>O </a:t>
            </a:r>
            <a:r>
              <a:rPr lang="en-US" b="0" i="0" u="none" strike="noStrike" baseline="-25000" dirty="0">
                <a:solidFill>
                  <a:schemeClr val="bg2">
                    <a:lumMod val="25000"/>
                  </a:schemeClr>
                </a:solidFill>
                <a:ea typeface="+mn-lt"/>
                <a:cs typeface="+mn-lt"/>
              </a:rPr>
              <a:t>MCAS-Alt </a:t>
            </a:r>
            <a:r>
              <a:rPr lang="en-US" baseline="-25000" dirty="0">
                <a:solidFill>
                  <a:schemeClr val="bg2">
                    <a:lumMod val="25000"/>
                  </a:schemeClr>
                </a:solidFill>
                <a:ea typeface="+mn-lt"/>
                <a:cs typeface="+mn-lt"/>
              </a:rPr>
              <a:t>do </a:t>
            </a:r>
            <a:r>
              <a:rPr lang="en-US" baseline="-25000" dirty="0" err="1">
                <a:solidFill>
                  <a:schemeClr val="bg2">
                    <a:lumMod val="25000"/>
                  </a:schemeClr>
                </a:solidFill>
                <a:ea typeface="+mn-lt"/>
                <a:cs typeface="+mn-lt"/>
              </a:rPr>
              <a:t>seu</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filho</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foi</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pontuado</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nas</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seguintes</a:t>
            </a:r>
            <a:r>
              <a:rPr lang="en-US" baseline="-25000" dirty="0">
                <a:solidFill>
                  <a:schemeClr val="bg2">
                    <a:lumMod val="25000"/>
                  </a:schemeClr>
                </a:solidFill>
                <a:ea typeface="+mn-lt"/>
                <a:cs typeface="+mn-lt"/>
              </a:rPr>
              <a:t> </a:t>
            </a:r>
            <a:r>
              <a:rPr lang="en-US" baseline="-25000" dirty="0" err="1">
                <a:solidFill>
                  <a:schemeClr val="bg2">
                    <a:lumMod val="25000"/>
                  </a:schemeClr>
                </a:solidFill>
                <a:ea typeface="+mn-lt"/>
                <a:cs typeface="+mn-lt"/>
              </a:rPr>
              <a:t>áreas</a:t>
            </a:r>
            <a:r>
              <a:rPr lang="en-US" baseline="-25000" dirty="0">
                <a:solidFill>
                  <a:schemeClr val="bg2">
                    <a:lumMod val="25000"/>
                  </a:schemeClr>
                </a:solidFill>
                <a:ea typeface="+mn-lt"/>
                <a:cs typeface="+mn-lt"/>
              </a:rPr>
              <a:t> de </a:t>
            </a:r>
            <a:r>
              <a:rPr lang="en-US" baseline="-25000" dirty="0" err="1">
                <a:solidFill>
                  <a:schemeClr val="bg2">
                    <a:lumMod val="25000"/>
                  </a:schemeClr>
                </a:solidFill>
                <a:ea typeface="+mn-lt"/>
                <a:cs typeface="+mn-lt"/>
              </a:rPr>
              <a:t>pontuação</a:t>
            </a:r>
            <a:r>
              <a:rPr lang="en-US" baseline="-25000" dirty="0">
                <a:solidFill>
                  <a:schemeClr val="bg2">
                    <a:lumMod val="25000"/>
                  </a:schemeClr>
                </a:solidFill>
                <a:ea typeface="+mn-lt"/>
                <a:cs typeface="+mn-lt"/>
              </a:rPr>
              <a:t>:</a:t>
            </a:r>
            <a:endParaRPr lang="pt-BR" dirty="0">
              <a:solidFill>
                <a:schemeClr val="bg2">
                  <a:lumMod val="25000"/>
                </a:schemeClr>
              </a:solidFill>
            </a:endParaRP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dirty="0">
                <a:solidFill>
                  <a:schemeClr val="bg1"/>
                </a:solidFill>
                <a:latin typeface="Calibri"/>
                <a:ea typeface="Calibri"/>
                <a:cs typeface="Calibri"/>
              </a:rPr>
              <a:t>Veja </a:t>
            </a:r>
            <a:r>
              <a:rPr lang="en-US" dirty="0" err="1">
                <a:solidFill>
                  <a:schemeClr val="bg1"/>
                </a:solidFill>
                <a:latin typeface="Calibri"/>
                <a:ea typeface="Calibri"/>
                <a:cs typeface="Calibri"/>
              </a:rPr>
              <a:t>informações</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detalhadas</a:t>
            </a:r>
            <a:r>
              <a:rPr lang="en-US" dirty="0">
                <a:solidFill>
                  <a:schemeClr val="bg1"/>
                </a:solidFill>
                <a:latin typeface="Calibri"/>
                <a:ea typeface="Calibri"/>
                <a:cs typeface="Calibri"/>
              </a:rPr>
              <a:t> das </a:t>
            </a:r>
            <a:r>
              <a:rPr lang="en-US" dirty="0" err="1">
                <a:solidFill>
                  <a:schemeClr val="bg1"/>
                </a:solidFill>
                <a:latin typeface="Calibri"/>
                <a:ea typeface="Calibri"/>
                <a:cs typeface="Calibri"/>
              </a:rPr>
              <a:t>áreas</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pontuação</a:t>
            </a:r>
            <a:r>
              <a:rPr lang="en-US" dirty="0">
                <a:solidFill>
                  <a:schemeClr val="bg1"/>
                </a:solidFill>
                <a:latin typeface="Calibri"/>
                <a:ea typeface="Calibri"/>
                <a:cs typeface="Calibri"/>
              </a:rPr>
              <a:t> para a </a:t>
            </a:r>
            <a:r>
              <a:rPr lang="en-US" dirty="0" err="1">
                <a:solidFill>
                  <a:schemeClr val="bg1"/>
                </a:solidFill>
                <a:latin typeface="Calibri"/>
                <a:ea typeface="Calibri"/>
                <a:cs typeface="Calibri"/>
              </a:rPr>
              <a:t>avaliação</a:t>
            </a:r>
            <a:r>
              <a:rPr lang="en-US" dirty="0">
                <a:solidFill>
                  <a:schemeClr val="bg1"/>
                </a:solidFill>
                <a:latin typeface="Calibri"/>
                <a:ea typeface="Calibri"/>
                <a:cs typeface="Calibri"/>
              </a:rPr>
              <a:t> MCAS-Alt</a:t>
            </a:r>
            <a:endParaRPr lang="pt-BR" dirty="0">
              <a:solidFill>
                <a:schemeClr val="bg1"/>
              </a:solidFill>
              <a:latin typeface="Calibri"/>
              <a:ea typeface="Calibri"/>
              <a:cs typeface="Calibri"/>
            </a:endParaRPr>
          </a:p>
          <a:p>
            <a:pPr algn="ctr"/>
            <a:endParaRPr lang="en-US" dirty="0">
              <a:solidFill>
                <a:schemeClr val="bg1"/>
              </a:solidFill>
              <a:latin typeface="Aptos" panose="020B0004020202020204" pitchFamily="34" charset="0"/>
            </a:endParaRPr>
          </a:p>
        </p:txBody>
      </p:sp>
      <p:sp>
        <p:nvSpPr>
          <p:cNvPr id="11" name="TextBox 10">
            <a:extLst>
              <a:ext uri="{FF2B5EF4-FFF2-40B4-BE49-F238E27FC236}">
                <a16:creationId xmlns:a16="http://schemas.microsoft.com/office/drawing/2014/main" id="{0AAD8BB0-9DFF-C23D-E85D-E0BC32F178FD}"/>
              </a:ext>
            </a:extLst>
          </p:cNvPr>
          <p:cNvSpPr txBox="1"/>
          <p:nvPr/>
        </p:nvSpPr>
        <p:spPr>
          <a:xfrm>
            <a:off x="254452" y="2023505"/>
            <a:ext cx="5717270" cy="2879314"/>
          </a:xfrm>
          <a:prstGeom prst="rect">
            <a:avLst/>
          </a:prstGeom>
          <a:solidFill>
            <a:srgbClr val="F9F9F9"/>
          </a:solidFill>
        </p:spPr>
        <p:txBody>
          <a:bodyPr wrap="square" lIns="91440" tIns="45720" rIns="91440" bIns="45720" rtlCol="0" anchor="ctr" anchorCtr="0">
            <a:spAutoFit/>
          </a:bodyPr>
          <a:lstStyle/>
          <a:p>
            <a:r>
              <a:rPr lang="en-US" sz="900" dirty="0" err="1">
                <a:ea typeface="+mn-lt"/>
                <a:cs typeface="+mn-lt"/>
              </a:rPr>
              <a:t>Nível</a:t>
            </a:r>
            <a:r>
              <a:rPr lang="en-US" sz="900" dirty="0">
                <a:ea typeface="+mn-lt"/>
                <a:cs typeface="+mn-lt"/>
              </a:rPr>
              <a:t> de </a:t>
            </a:r>
            <a:r>
              <a:rPr lang="en-US" sz="900" dirty="0" err="1">
                <a:ea typeface="+mn-lt"/>
                <a:cs typeface="+mn-lt"/>
              </a:rPr>
              <a:t>Complexidade</a:t>
            </a:r>
            <a:r>
              <a:rPr lang="en-US" sz="900" dirty="0">
                <a:ea typeface="+mn-lt"/>
                <a:cs typeface="+mn-lt"/>
              </a:rPr>
              <a:t> — Como </a:t>
            </a:r>
            <a:r>
              <a:rPr lang="en-US" sz="900" dirty="0" err="1">
                <a:ea typeface="+mn-lt"/>
                <a:cs typeface="+mn-lt"/>
              </a:rPr>
              <a:t>seu</a:t>
            </a:r>
            <a:r>
              <a:rPr lang="en-US" sz="900" dirty="0">
                <a:ea typeface="+mn-lt"/>
                <a:cs typeface="+mn-lt"/>
              </a:rPr>
              <a:t> </a:t>
            </a:r>
            <a:r>
              <a:rPr lang="en-US" sz="900" dirty="0" err="1">
                <a:ea typeface="+mn-lt"/>
                <a:cs typeface="+mn-lt"/>
              </a:rPr>
              <a:t>filho</a:t>
            </a:r>
            <a:r>
              <a:rPr lang="en-US" sz="900" dirty="0">
                <a:ea typeface="+mn-lt"/>
                <a:cs typeface="+mn-lt"/>
              </a:rPr>
              <a:t> </a:t>
            </a:r>
            <a:r>
              <a:rPr lang="en-US" sz="900" dirty="0" err="1">
                <a:ea typeface="+mn-lt"/>
                <a:cs typeface="+mn-lt"/>
              </a:rPr>
              <a:t>abordou</a:t>
            </a:r>
            <a:r>
              <a:rPr lang="en-US" sz="900" dirty="0">
                <a:ea typeface="+mn-lt"/>
                <a:cs typeface="+mn-lt"/>
              </a:rPr>
              <a:t> </a:t>
            </a:r>
            <a:r>
              <a:rPr lang="en-US" sz="900" dirty="0" err="1">
                <a:ea typeface="+mn-lt"/>
                <a:cs typeface="+mn-lt"/>
              </a:rPr>
              <a:t>os</a:t>
            </a:r>
            <a:r>
              <a:rPr lang="en-US" sz="900" dirty="0">
                <a:ea typeface="+mn-lt"/>
                <a:cs typeface="+mn-lt"/>
              </a:rPr>
              <a:t> </a:t>
            </a:r>
            <a:r>
              <a:rPr lang="en-US" sz="900" dirty="0" err="1">
                <a:ea typeface="+mn-lt"/>
                <a:cs typeface="+mn-lt"/>
              </a:rPr>
              <a:t>padrões</a:t>
            </a:r>
            <a:r>
              <a:rPr lang="en-US" sz="900" dirty="0">
                <a:ea typeface="+mn-lt"/>
                <a:cs typeface="+mn-lt"/>
              </a:rPr>
              <a:t> de </a:t>
            </a:r>
            <a:r>
              <a:rPr lang="en-US" sz="900" dirty="0" err="1">
                <a:ea typeface="+mn-lt"/>
                <a:cs typeface="+mn-lt"/>
              </a:rPr>
              <a:t>aprendizagem</a:t>
            </a:r>
            <a:r>
              <a:rPr lang="en-US" sz="900" dirty="0">
                <a:ea typeface="+mn-lt"/>
                <a:cs typeface="+mn-lt"/>
              </a:rPr>
              <a:t> </a:t>
            </a:r>
            <a:r>
              <a:rPr lang="en-US" sz="900" dirty="0" err="1">
                <a:ea typeface="+mn-lt"/>
                <a:cs typeface="+mn-lt"/>
              </a:rPr>
              <a:t>em</a:t>
            </a:r>
            <a:r>
              <a:rPr lang="en-US" sz="900" dirty="0">
                <a:ea typeface="+mn-lt"/>
                <a:cs typeface="+mn-lt"/>
              </a:rPr>
              <a:t> </a:t>
            </a:r>
            <a:r>
              <a:rPr lang="en-US" sz="900" dirty="0" err="1">
                <a:ea typeface="+mn-lt"/>
                <a:cs typeface="+mn-lt"/>
              </a:rPr>
              <a:t>cada</a:t>
            </a:r>
            <a:r>
              <a:rPr lang="en-US" sz="900" dirty="0">
                <a:ea typeface="+mn-lt"/>
                <a:cs typeface="+mn-lt"/>
              </a:rPr>
              <a:t> </a:t>
            </a:r>
            <a:r>
              <a:rPr lang="en-US" sz="900" dirty="0" err="1">
                <a:ea typeface="+mn-lt"/>
                <a:cs typeface="+mn-lt"/>
              </a:rPr>
              <a:t>disciplina</a:t>
            </a:r>
            <a:r>
              <a:rPr lang="en-US" sz="900" dirty="0">
                <a:ea typeface="+mn-lt"/>
                <a:cs typeface="+mn-lt"/>
              </a:rPr>
              <a:t> (</a:t>
            </a:r>
            <a:r>
              <a:rPr lang="en-US" sz="900" dirty="0" err="1">
                <a:ea typeface="+mn-lt"/>
                <a:cs typeface="+mn-lt"/>
              </a:rPr>
              <a:t>área</a:t>
            </a:r>
            <a:r>
              <a:rPr lang="en-US" sz="900" dirty="0">
                <a:ea typeface="+mn-lt"/>
                <a:cs typeface="+mn-lt"/>
              </a:rPr>
              <a:t> de </a:t>
            </a:r>
            <a:r>
              <a:rPr lang="en-US" sz="900" dirty="0" err="1">
                <a:ea typeface="+mn-lt"/>
                <a:cs typeface="+mn-lt"/>
              </a:rPr>
              <a:t>conteúdo</a:t>
            </a:r>
            <a:r>
              <a:rPr lang="en-US" sz="900" dirty="0">
                <a:ea typeface="+mn-lt"/>
                <a:cs typeface="+mn-lt"/>
              </a:rPr>
              <a:t>)</a:t>
            </a:r>
            <a:endParaRPr lang="pt-BR" sz="900" dirty="0">
              <a:ea typeface="+mn-lt"/>
              <a:cs typeface="+mn-lt"/>
            </a:endParaRPr>
          </a:p>
          <a:p>
            <a:r>
              <a:rPr lang="en-US" sz="900" dirty="0">
                <a:ea typeface="+mn-lt"/>
                <a:cs typeface="+mn-lt"/>
              </a:rPr>
              <a:t> 5 - O </a:t>
            </a:r>
            <a:r>
              <a:rPr lang="en-US" sz="900" dirty="0" err="1">
                <a:ea typeface="+mn-lt"/>
                <a:cs typeface="+mn-lt"/>
              </a:rPr>
              <a:t>aluno</a:t>
            </a:r>
            <a:r>
              <a:rPr lang="en-US" sz="900" dirty="0">
                <a:ea typeface="+mn-lt"/>
                <a:cs typeface="+mn-lt"/>
              </a:rPr>
              <a:t> </a:t>
            </a:r>
            <a:r>
              <a:rPr lang="en-US" sz="900" dirty="0" err="1">
                <a:ea typeface="+mn-lt"/>
                <a:cs typeface="+mn-lt"/>
              </a:rPr>
              <a:t>aborda</a:t>
            </a:r>
            <a:r>
              <a:rPr lang="en-US" sz="900" dirty="0">
                <a:ea typeface="+mn-lt"/>
                <a:cs typeface="+mn-lt"/>
              </a:rPr>
              <a:t> </a:t>
            </a:r>
            <a:r>
              <a:rPr lang="en-US" sz="900" dirty="0" err="1">
                <a:ea typeface="+mn-lt"/>
                <a:cs typeface="+mn-lt"/>
              </a:rPr>
              <a:t>uma</a:t>
            </a:r>
            <a:r>
              <a:rPr lang="en-US" sz="900" dirty="0">
                <a:ea typeface="+mn-lt"/>
                <a:cs typeface="+mn-lt"/>
              </a:rPr>
              <a:t> </a:t>
            </a:r>
            <a:r>
              <a:rPr lang="en-US" sz="900" dirty="0" err="1">
                <a:ea typeface="+mn-lt"/>
                <a:cs typeface="+mn-lt"/>
              </a:rPr>
              <a:t>ampla</a:t>
            </a:r>
            <a:r>
              <a:rPr lang="en-US" sz="900" dirty="0">
                <a:ea typeface="+mn-lt"/>
                <a:cs typeface="+mn-lt"/>
              </a:rPr>
              <a:t> gama de </a:t>
            </a:r>
            <a:r>
              <a:rPr lang="en-US" sz="900" dirty="0" err="1">
                <a:ea typeface="+mn-lt"/>
                <a:cs typeface="+mn-lt"/>
              </a:rPr>
              <a:t>padrões</a:t>
            </a:r>
            <a:r>
              <a:rPr lang="en-US" sz="900" dirty="0">
                <a:ea typeface="+mn-lt"/>
                <a:cs typeface="+mn-lt"/>
              </a:rPr>
              <a:t> de </a:t>
            </a:r>
            <a:r>
              <a:rPr lang="en-US" sz="900" dirty="0" err="1">
                <a:ea typeface="+mn-lt"/>
                <a:cs typeface="+mn-lt"/>
              </a:rPr>
              <a:t>aprendizagem</a:t>
            </a:r>
            <a:r>
              <a:rPr lang="en-US" sz="900" dirty="0">
                <a:ea typeface="+mn-lt"/>
                <a:cs typeface="+mn-lt"/>
              </a:rPr>
              <a:t> da </a:t>
            </a:r>
            <a:r>
              <a:rPr lang="en-US" sz="900" dirty="0" err="1">
                <a:ea typeface="+mn-lt"/>
                <a:cs typeface="+mn-lt"/>
              </a:rPr>
              <a:t>estrutura</a:t>
            </a:r>
            <a:r>
              <a:rPr lang="en-US" sz="900" dirty="0">
                <a:ea typeface="+mn-lt"/>
                <a:cs typeface="+mn-lt"/>
              </a:rPr>
              <a:t> curricular (</a:t>
            </a:r>
            <a:r>
              <a:rPr lang="en-US" sz="900" dirty="0" err="1">
                <a:ea typeface="+mn-lt"/>
                <a:cs typeface="+mn-lt"/>
              </a:rPr>
              <a:t>três</a:t>
            </a:r>
            <a:r>
              <a:rPr lang="en-US" sz="900" dirty="0">
                <a:ea typeface="+mn-lt"/>
                <a:cs typeface="+mn-lt"/>
              </a:rPr>
              <a:t> </a:t>
            </a:r>
            <a:r>
              <a:rPr lang="en-US" sz="900" dirty="0" err="1">
                <a:ea typeface="+mn-lt"/>
                <a:cs typeface="+mn-lt"/>
              </a:rPr>
              <a:t>ou</a:t>
            </a:r>
            <a:r>
              <a:rPr lang="en-US" sz="900" dirty="0">
                <a:ea typeface="+mn-lt"/>
                <a:cs typeface="+mn-lt"/>
              </a:rPr>
              <a:t> </a:t>
            </a:r>
            <a:r>
              <a:rPr lang="en-US" sz="900" dirty="0" err="1">
                <a:ea typeface="+mn-lt"/>
                <a:cs typeface="+mn-lt"/>
              </a:rPr>
              <a:t>mais</a:t>
            </a:r>
            <a:r>
              <a:rPr lang="en-US" sz="900" dirty="0">
                <a:ea typeface="+mn-lt"/>
                <a:cs typeface="+mn-lt"/>
              </a:rPr>
              <a:t>) de </a:t>
            </a:r>
            <a:r>
              <a:rPr lang="en-US" sz="900" dirty="0" err="1">
                <a:ea typeface="+mn-lt"/>
                <a:cs typeface="+mn-lt"/>
              </a:rPr>
              <a:t>acordo</a:t>
            </a:r>
            <a:r>
              <a:rPr lang="en-US" sz="900" dirty="0">
                <a:ea typeface="+mn-lt"/>
                <a:cs typeface="+mn-lt"/>
              </a:rPr>
              <a:t>  com as </a:t>
            </a:r>
            <a:r>
              <a:rPr lang="en-US" sz="900" dirty="0" err="1">
                <a:ea typeface="+mn-lt"/>
                <a:cs typeface="+mn-lt"/>
              </a:rPr>
              <a:t>expectativas</a:t>
            </a:r>
            <a:r>
              <a:rPr lang="en-US" sz="900" dirty="0">
                <a:ea typeface="+mn-lt"/>
                <a:cs typeface="+mn-lt"/>
              </a:rPr>
              <a:t> para o </a:t>
            </a:r>
            <a:r>
              <a:rPr lang="en-US" sz="900" dirty="0" err="1">
                <a:ea typeface="+mn-lt"/>
                <a:cs typeface="+mn-lt"/>
              </a:rPr>
              <a:t>ano</a:t>
            </a:r>
            <a:r>
              <a:rPr lang="en-US" sz="900" dirty="0">
                <a:ea typeface="+mn-lt"/>
                <a:cs typeface="+mn-lt"/>
              </a:rPr>
              <a:t> escolar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a:t>
            </a:r>
          </a:p>
          <a:p>
            <a:r>
              <a:rPr lang="en-US" sz="900" dirty="0">
                <a:ea typeface="+mn-lt"/>
                <a:cs typeface="+mn-lt"/>
              </a:rPr>
              <a:t> 4 - O </a:t>
            </a:r>
            <a:r>
              <a:rPr lang="en-US" sz="900" dirty="0" err="1">
                <a:ea typeface="+mn-lt"/>
                <a:cs typeface="+mn-lt"/>
              </a:rPr>
              <a:t>aluno</a:t>
            </a:r>
            <a:r>
              <a:rPr lang="en-US" sz="900" dirty="0">
                <a:ea typeface="+mn-lt"/>
                <a:cs typeface="+mn-lt"/>
              </a:rPr>
              <a:t> </a:t>
            </a:r>
            <a:r>
              <a:rPr lang="en-US" sz="900" dirty="0" err="1">
                <a:ea typeface="+mn-lt"/>
                <a:cs typeface="+mn-lt"/>
              </a:rPr>
              <a:t>aborda</a:t>
            </a:r>
            <a:r>
              <a:rPr lang="en-US" sz="900" dirty="0">
                <a:ea typeface="+mn-lt"/>
                <a:cs typeface="+mn-lt"/>
              </a:rPr>
              <a:t> </a:t>
            </a:r>
            <a:r>
              <a:rPr lang="en-US" sz="900" dirty="0" err="1">
                <a:ea typeface="+mn-lt"/>
                <a:cs typeface="+mn-lt"/>
              </a:rPr>
              <a:t>uma</a:t>
            </a:r>
            <a:r>
              <a:rPr lang="en-US" sz="900" dirty="0">
                <a:ea typeface="+mn-lt"/>
                <a:cs typeface="+mn-lt"/>
              </a:rPr>
              <a:t> </a:t>
            </a:r>
            <a:r>
              <a:rPr lang="en-US" sz="900" dirty="0" err="1">
                <a:ea typeface="+mn-lt"/>
                <a:cs typeface="+mn-lt"/>
              </a:rPr>
              <a:t>amostra</a:t>
            </a:r>
            <a:r>
              <a:rPr lang="en-US" sz="900" dirty="0">
                <a:ea typeface="+mn-lt"/>
                <a:cs typeface="+mn-lt"/>
              </a:rPr>
              <a:t> </a:t>
            </a:r>
            <a:r>
              <a:rPr lang="en-US" sz="900" dirty="0" err="1">
                <a:ea typeface="+mn-lt"/>
                <a:cs typeface="+mn-lt"/>
              </a:rPr>
              <a:t>restrita</a:t>
            </a:r>
            <a:r>
              <a:rPr lang="en-US" sz="900" dirty="0">
                <a:ea typeface="+mn-lt"/>
                <a:cs typeface="+mn-lt"/>
              </a:rPr>
              <a:t> de </a:t>
            </a:r>
            <a:r>
              <a:rPr lang="en-US" sz="900" dirty="0" err="1">
                <a:ea typeface="+mn-lt"/>
                <a:cs typeface="+mn-lt"/>
              </a:rPr>
              <a:t>padrões</a:t>
            </a:r>
            <a:r>
              <a:rPr lang="en-US" sz="900" dirty="0">
                <a:ea typeface="+mn-lt"/>
                <a:cs typeface="+mn-lt"/>
              </a:rPr>
              <a:t> de </a:t>
            </a:r>
            <a:r>
              <a:rPr lang="en-US" sz="900" dirty="0" err="1">
                <a:ea typeface="+mn-lt"/>
                <a:cs typeface="+mn-lt"/>
              </a:rPr>
              <a:t>aprendizagem</a:t>
            </a:r>
            <a:r>
              <a:rPr lang="en-US" sz="900" dirty="0">
                <a:ea typeface="+mn-lt"/>
                <a:cs typeface="+mn-lt"/>
              </a:rPr>
              <a:t> da </a:t>
            </a:r>
            <a:r>
              <a:rPr lang="en-US" sz="900" dirty="0" err="1">
                <a:ea typeface="+mn-lt"/>
                <a:cs typeface="+mn-lt"/>
              </a:rPr>
              <a:t>estrutura</a:t>
            </a:r>
            <a:r>
              <a:rPr lang="en-US" sz="900" dirty="0">
                <a:ea typeface="+mn-lt"/>
                <a:cs typeface="+mn-lt"/>
              </a:rPr>
              <a:t> curricular (um </a:t>
            </a:r>
            <a:r>
              <a:rPr lang="en-US" sz="900" dirty="0" err="1">
                <a:ea typeface="+mn-lt"/>
                <a:cs typeface="+mn-lt"/>
              </a:rPr>
              <a:t>ou</a:t>
            </a:r>
            <a:r>
              <a:rPr lang="en-US" sz="900" dirty="0">
                <a:ea typeface="+mn-lt"/>
                <a:cs typeface="+mn-lt"/>
              </a:rPr>
              <a:t> </a:t>
            </a:r>
            <a:r>
              <a:rPr lang="en-US" sz="900" dirty="0" err="1">
                <a:ea typeface="+mn-lt"/>
                <a:cs typeface="+mn-lt"/>
              </a:rPr>
              <a:t>dois</a:t>
            </a:r>
            <a:r>
              <a:rPr lang="en-US" sz="900" dirty="0">
                <a:ea typeface="+mn-lt"/>
                <a:cs typeface="+mn-lt"/>
              </a:rPr>
              <a:t>) de </a:t>
            </a:r>
            <a:r>
              <a:rPr lang="en-US" sz="900" dirty="0" err="1">
                <a:ea typeface="+mn-lt"/>
                <a:cs typeface="+mn-lt"/>
              </a:rPr>
              <a:t>acordo</a:t>
            </a:r>
            <a:r>
              <a:rPr lang="en-US" sz="900" dirty="0">
                <a:ea typeface="+mn-lt"/>
                <a:cs typeface="+mn-lt"/>
              </a:rPr>
              <a:t>  com as </a:t>
            </a:r>
            <a:r>
              <a:rPr lang="en-US" sz="900" dirty="0" err="1">
                <a:ea typeface="+mn-lt"/>
                <a:cs typeface="+mn-lt"/>
              </a:rPr>
              <a:t>expectativas</a:t>
            </a:r>
            <a:r>
              <a:rPr lang="en-US" sz="900" dirty="0">
                <a:ea typeface="+mn-lt"/>
                <a:cs typeface="+mn-lt"/>
              </a:rPr>
              <a:t> para o </a:t>
            </a:r>
            <a:r>
              <a:rPr lang="en-US" sz="900" dirty="0" err="1">
                <a:ea typeface="+mn-lt"/>
                <a:cs typeface="+mn-lt"/>
              </a:rPr>
              <a:t>ano</a:t>
            </a:r>
            <a:r>
              <a:rPr lang="en-US" sz="900" dirty="0">
                <a:ea typeface="+mn-lt"/>
                <a:cs typeface="+mn-lt"/>
              </a:rPr>
              <a:t> escolar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a:t>
            </a:r>
          </a:p>
          <a:p>
            <a:r>
              <a:rPr lang="en-US" sz="900" dirty="0">
                <a:ea typeface="+mn-lt"/>
                <a:cs typeface="+mn-lt"/>
              </a:rPr>
              <a:t> 3 - O </a:t>
            </a:r>
            <a:r>
              <a:rPr lang="en-US" sz="900" dirty="0" err="1">
                <a:ea typeface="+mn-lt"/>
                <a:cs typeface="+mn-lt"/>
              </a:rPr>
              <a:t>aluno</a:t>
            </a:r>
            <a:r>
              <a:rPr lang="en-US" sz="900" dirty="0">
                <a:ea typeface="+mn-lt"/>
                <a:cs typeface="+mn-lt"/>
              </a:rPr>
              <a:t> </a:t>
            </a:r>
            <a:r>
              <a:rPr lang="en-US" sz="900" dirty="0" err="1">
                <a:ea typeface="+mn-lt"/>
                <a:cs typeface="+mn-lt"/>
              </a:rPr>
              <a:t>aborda</a:t>
            </a:r>
            <a:r>
              <a:rPr lang="en-US" sz="900" dirty="0">
                <a:ea typeface="+mn-lt"/>
                <a:cs typeface="+mn-lt"/>
              </a:rPr>
              <a:t> </a:t>
            </a:r>
            <a:r>
              <a:rPr lang="en-US" sz="900" dirty="0" err="1">
                <a:ea typeface="+mn-lt"/>
                <a:cs typeface="+mn-lt"/>
              </a:rPr>
              <a:t>padrões</a:t>
            </a:r>
            <a:r>
              <a:rPr lang="en-US" sz="900" dirty="0">
                <a:ea typeface="+mn-lt"/>
                <a:cs typeface="+mn-lt"/>
              </a:rPr>
              <a:t> de </a:t>
            </a:r>
            <a:r>
              <a:rPr lang="en-US" sz="900" dirty="0" err="1">
                <a:ea typeface="+mn-lt"/>
                <a:cs typeface="+mn-lt"/>
              </a:rPr>
              <a:t>aprendizagem</a:t>
            </a:r>
            <a:r>
              <a:rPr lang="en-US" sz="900" dirty="0">
                <a:ea typeface="+mn-lt"/>
                <a:cs typeface="+mn-lt"/>
              </a:rPr>
              <a:t> da </a:t>
            </a:r>
            <a:r>
              <a:rPr lang="en-US" sz="900" dirty="0" err="1">
                <a:ea typeface="+mn-lt"/>
                <a:cs typeface="+mn-lt"/>
              </a:rPr>
              <a:t>estrutura</a:t>
            </a:r>
            <a:r>
              <a:rPr lang="en-US" sz="900" dirty="0">
                <a:ea typeface="+mn-lt"/>
                <a:cs typeface="+mn-lt"/>
              </a:rPr>
              <a:t> curricular </a:t>
            </a:r>
            <a:r>
              <a:rPr lang="en-US" sz="900" dirty="0" err="1">
                <a:ea typeface="+mn-lt"/>
                <a:cs typeface="+mn-lt"/>
              </a:rPr>
              <a:t>que</a:t>
            </a:r>
            <a:r>
              <a:rPr lang="en-US" sz="900" dirty="0">
                <a:ea typeface="+mn-lt"/>
                <a:cs typeface="+mn-lt"/>
              </a:rPr>
              <a:t> </a:t>
            </a:r>
            <a:r>
              <a:rPr lang="en-US" sz="900" dirty="0" err="1">
                <a:ea typeface="+mn-lt"/>
                <a:cs typeface="+mn-lt"/>
              </a:rPr>
              <a:t>foram</a:t>
            </a:r>
            <a:r>
              <a:rPr lang="en-US" sz="900" dirty="0">
                <a:ea typeface="+mn-lt"/>
                <a:cs typeface="+mn-lt"/>
              </a:rPr>
              <a:t> </a:t>
            </a:r>
            <a:r>
              <a:rPr lang="en-US" sz="900" dirty="0" err="1">
                <a:ea typeface="+mn-lt"/>
                <a:cs typeface="+mn-lt"/>
              </a:rPr>
              <a:t>modificados</a:t>
            </a:r>
            <a:r>
              <a:rPr lang="en-US" sz="900" dirty="0">
                <a:ea typeface="+mn-lt"/>
                <a:cs typeface="+mn-lt"/>
              </a:rPr>
              <a:t> para um </a:t>
            </a:r>
            <a:r>
              <a:rPr lang="en-US" sz="900" dirty="0" err="1">
                <a:ea typeface="+mn-lt"/>
                <a:cs typeface="+mn-lt"/>
              </a:rPr>
              <a:t>nível</a:t>
            </a:r>
            <a:r>
              <a:rPr lang="en-US" sz="900" dirty="0">
                <a:ea typeface="+mn-lt"/>
                <a:cs typeface="+mn-lt"/>
              </a:rPr>
              <a:t> </a:t>
            </a:r>
            <a:r>
              <a:rPr lang="en-US" sz="900" dirty="0" err="1">
                <a:ea typeface="+mn-lt"/>
                <a:cs typeface="+mn-lt"/>
              </a:rPr>
              <a:t>abaixo</a:t>
            </a:r>
            <a:r>
              <a:rPr lang="en-US" sz="900" dirty="0">
                <a:ea typeface="+mn-lt"/>
                <a:cs typeface="+mn-lt"/>
              </a:rPr>
              <a:t>       das </a:t>
            </a:r>
            <a:r>
              <a:rPr lang="en-US" sz="900" dirty="0" err="1">
                <a:ea typeface="+mn-lt"/>
                <a:cs typeface="+mn-lt"/>
              </a:rPr>
              <a:t>expectativas</a:t>
            </a:r>
            <a:r>
              <a:rPr lang="en-US" sz="900" dirty="0">
                <a:ea typeface="+mn-lt"/>
                <a:cs typeface="+mn-lt"/>
              </a:rPr>
              <a:t> para o </a:t>
            </a:r>
            <a:r>
              <a:rPr lang="en-US" sz="900" dirty="0" err="1">
                <a:ea typeface="+mn-lt"/>
                <a:cs typeface="+mn-lt"/>
              </a:rPr>
              <a:t>ano</a:t>
            </a:r>
            <a:r>
              <a:rPr lang="en-US" sz="900" dirty="0">
                <a:ea typeface="+mn-lt"/>
                <a:cs typeface="+mn-lt"/>
              </a:rPr>
              <a:t> escolar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a:t>
            </a:r>
          </a:p>
          <a:p>
            <a:r>
              <a:rPr lang="en-US" sz="900" dirty="0">
                <a:ea typeface="+mn-lt"/>
                <a:cs typeface="+mn-lt"/>
              </a:rPr>
              <a:t> 2 - O </a:t>
            </a:r>
            <a:r>
              <a:rPr lang="en-US" sz="900" dirty="0" err="1">
                <a:ea typeface="+mn-lt"/>
                <a:cs typeface="+mn-lt"/>
              </a:rPr>
              <a:t>aluno</a:t>
            </a:r>
            <a:r>
              <a:rPr lang="en-US" sz="900" dirty="0">
                <a:ea typeface="+mn-lt"/>
                <a:cs typeface="+mn-lt"/>
              </a:rPr>
              <a:t> </a:t>
            </a:r>
            <a:r>
              <a:rPr lang="en-US" sz="900" dirty="0" err="1">
                <a:ea typeface="+mn-lt"/>
                <a:cs typeface="+mn-lt"/>
              </a:rPr>
              <a:t>aborda</a:t>
            </a:r>
            <a:r>
              <a:rPr lang="en-US" sz="900" dirty="0">
                <a:ea typeface="+mn-lt"/>
                <a:cs typeface="+mn-lt"/>
              </a:rPr>
              <a:t> </a:t>
            </a:r>
            <a:r>
              <a:rPr lang="en-US" sz="900" dirty="0" err="1">
                <a:ea typeface="+mn-lt"/>
                <a:cs typeface="+mn-lt"/>
              </a:rPr>
              <a:t>principalmente</a:t>
            </a:r>
            <a:r>
              <a:rPr lang="en-US" sz="900" dirty="0">
                <a:ea typeface="+mn-lt"/>
                <a:cs typeface="+mn-lt"/>
              </a:rPr>
              <a:t> </a:t>
            </a:r>
            <a:r>
              <a:rPr lang="en-US" sz="900" dirty="0" err="1">
                <a:ea typeface="+mn-lt"/>
                <a:cs typeface="+mn-lt"/>
              </a:rPr>
              <a:t>habilidades</a:t>
            </a:r>
            <a:r>
              <a:rPr lang="en-US" sz="900" dirty="0">
                <a:ea typeface="+mn-lt"/>
                <a:cs typeface="+mn-lt"/>
              </a:rPr>
              <a:t> de </a:t>
            </a:r>
            <a:r>
              <a:rPr lang="en-US" sz="900" dirty="0" err="1">
                <a:ea typeface="+mn-lt"/>
                <a:cs typeface="+mn-lt"/>
              </a:rPr>
              <a:t>acesso</a:t>
            </a:r>
            <a:r>
              <a:rPr lang="en-US" sz="900" dirty="0">
                <a:ea typeface="+mn-lt"/>
                <a:cs typeface="+mn-lt"/>
              </a:rPr>
              <a:t> — </a:t>
            </a:r>
            <a:r>
              <a:rPr lang="en-US" sz="900" dirty="0" err="1">
                <a:ea typeface="+mn-lt"/>
                <a:cs typeface="+mn-lt"/>
              </a:rPr>
              <a:t>sociais</a:t>
            </a:r>
            <a:r>
              <a:rPr lang="en-US" sz="900" dirty="0">
                <a:ea typeface="+mn-lt"/>
                <a:cs typeface="+mn-lt"/>
              </a:rPr>
              <a:t>, </a:t>
            </a:r>
            <a:r>
              <a:rPr lang="en-US" sz="900" dirty="0" err="1">
                <a:ea typeface="+mn-lt"/>
                <a:cs typeface="+mn-lt"/>
              </a:rPr>
              <a:t>motoras</a:t>
            </a:r>
            <a:r>
              <a:rPr lang="en-US" sz="900" dirty="0">
                <a:ea typeface="+mn-lt"/>
                <a:cs typeface="+mn-lt"/>
              </a:rPr>
              <a:t> e de </a:t>
            </a:r>
            <a:r>
              <a:rPr lang="en-US" sz="900" dirty="0" err="1">
                <a:ea typeface="+mn-lt"/>
                <a:cs typeface="+mn-lt"/>
              </a:rPr>
              <a:t>comunicação</a:t>
            </a:r>
            <a:r>
              <a:rPr lang="en-US" sz="900" dirty="0">
                <a:ea typeface="+mn-lt"/>
                <a:cs typeface="+mn-lt"/>
              </a:rPr>
              <a:t> — </a:t>
            </a:r>
            <a:r>
              <a:rPr lang="en-US" sz="900" dirty="0" err="1">
                <a:ea typeface="+mn-lt"/>
                <a:cs typeface="+mn-lt"/>
              </a:rPr>
              <a:t>durante</a:t>
            </a:r>
            <a:r>
              <a:rPr lang="en-US" sz="900" dirty="0">
                <a:ea typeface="+mn-lt"/>
                <a:cs typeface="+mn-lt"/>
              </a:rPr>
              <a:t> o </a:t>
            </a:r>
            <a:r>
              <a:rPr lang="en-US" sz="900" dirty="0" err="1">
                <a:ea typeface="+mn-lt"/>
                <a:cs typeface="+mn-lt"/>
              </a:rPr>
              <a:t>ensino</a:t>
            </a:r>
            <a:r>
              <a:rPr lang="en-US" sz="900" dirty="0">
                <a:ea typeface="+mn-lt"/>
                <a:cs typeface="+mn-lt"/>
              </a:rPr>
              <a:t>  </a:t>
            </a:r>
            <a:r>
              <a:rPr lang="en-US" sz="900" dirty="0" err="1">
                <a:ea typeface="+mn-lt"/>
                <a:cs typeface="+mn-lt"/>
              </a:rPr>
              <a:t>baseado</a:t>
            </a:r>
            <a:r>
              <a:rPr lang="en-US" sz="900" dirty="0">
                <a:ea typeface="+mn-lt"/>
                <a:cs typeface="+mn-lt"/>
              </a:rPr>
              <a:t> </a:t>
            </a:r>
            <a:r>
              <a:rPr lang="en-US" sz="900" dirty="0" err="1">
                <a:ea typeface="+mn-lt"/>
                <a:cs typeface="+mn-lt"/>
              </a:rPr>
              <a:t>nos</a:t>
            </a:r>
            <a:r>
              <a:rPr lang="en-US" sz="900" dirty="0">
                <a:ea typeface="+mn-lt"/>
                <a:cs typeface="+mn-lt"/>
              </a:rPr>
              <a:t> </a:t>
            </a:r>
            <a:r>
              <a:rPr lang="en-US" sz="900" dirty="0" err="1">
                <a:ea typeface="+mn-lt"/>
                <a:cs typeface="+mn-lt"/>
              </a:rPr>
              <a:t>padrões</a:t>
            </a:r>
            <a:r>
              <a:rPr lang="en-US" sz="900" dirty="0">
                <a:ea typeface="+mn-lt"/>
                <a:cs typeface="+mn-lt"/>
              </a:rPr>
              <a:t> de </a:t>
            </a:r>
            <a:r>
              <a:rPr lang="en-US" sz="900" dirty="0" err="1">
                <a:ea typeface="+mn-lt"/>
                <a:cs typeface="+mn-lt"/>
              </a:rPr>
              <a:t>aprendizagem</a:t>
            </a:r>
            <a:r>
              <a:rPr lang="en-US" sz="900" dirty="0">
                <a:ea typeface="+mn-lt"/>
                <a:cs typeface="+mn-lt"/>
              </a:rPr>
              <a:t> da </a:t>
            </a:r>
            <a:r>
              <a:rPr lang="en-US" sz="900" dirty="0" err="1">
                <a:ea typeface="+mn-lt"/>
                <a:cs typeface="+mn-lt"/>
              </a:rPr>
              <a:t>estrutura</a:t>
            </a:r>
            <a:r>
              <a:rPr lang="en-US" sz="900" dirty="0">
                <a:ea typeface="+mn-lt"/>
                <a:cs typeface="+mn-lt"/>
              </a:rPr>
              <a:t> curricular </a:t>
            </a:r>
            <a:r>
              <a:rPr lang="en-US" sz="900" dirty="0" err="1">
                <a:ea typeface="+mn-lt"/>
                <a:cs typeface="+mn-lt"/>
              </a:rPr>
              <a:t>desta</a:t>
            </a:r>
            <a:r>
              <a:rPr lang="en-US" sz="900" dirty="0">
                <a:ea typeface="+mn-lt"/>
                <a:cs typeface="+mn-lt"/>
              </a:rPr>
              <a:t> </a:t>
            </a:r>
            <a:r>
              <a:rPr lang="en-US" sz="900" dirty="0" err="1">
                <a:ea typeface="+mn-lt"/>
                <a:cs typeface="+mn-lt"/>
              </a:rPr>
              <a:t>área</a:t>
            </a:r>
            <a:r>
              <a:rPr lang="en-US" sz="900" dirty="0">
                <a:ea typeface="+mn-lt"/>
                <a:cs typeface="+mn-lt"/>
              </a:rPr>
              <a:t>.</a:t>
            </a:r>
          </a:p>
          <a:p>
            <a:r>
              <a:rPr lang="en-US" sz="900" dirty="0">
                <a:ea typeface="+mn-lt"/>
                <a:cs typeface="+mn-lt"/>
              </a:rPr>
              <a:t> 1 - A </a:t>
            </a:r>
            <a:r>
              <a:rPr lang="en-US" sz="900" dirty="0" err="1">
                <a:ea typeface="+mn-lt"/>
                <a:cs typeface="+mn-lt"/>
              </a:rPr>
              <a:t>área</a:t>
            </a:r>
            <a:r>
              <a:rPr lang="en-US" sz="900" dirty="0">
                <a:ea typeface="+mn-lt"/>
                <a:cs typeface="+mn-lt"/>
              </a:rPr>
              <a:t> de </a:t>
            </a:r>
            <a:r>
              <a:rPr lang="en-US" sz="900" dirty="0" err="1">
                <a:ea typeface="+mn-lt"/>
                <a:cs typeface="+mn-lt"/>
              </a:rPr>
              <a:t>conteúdo</a:t>
            </a:r>
            <a:r>
              <a:rPr lang="en-US" sz="900" dirty="0">
                <a:ea typeface="+mn-lt"/>
                <a:cs typeface="+mn-lt"/>
              </a:rPr>
              <a:t> </a:t>
            </a:r>
            <a:r>
              <a:rPr lang="en-US" sz="900" dirty="0" err="1">
                <a:ea typeface="+mn-lt"/>
                <a:cs typeface="+mn-lt"/>
              </a:rPr>
              <a:t>reflete</a:t>
            </a:r>
            <a:r>
              <a:rPr lang="en-US" sz="900" dirty="0">
                <a:ea typeface="+mn-lt"/>
                <a:cs typeface="+mn-lt"/>
              </a:rPr>
              <a:t> </a:t>
            </a:r>
            <a:r>
              <a:rPr lang="en-US" sz="900" dirty="0" err="1">
                <a:ea typeface="+mn-lt"/>
                <a:cs typeface="+mn-lt"/>
              </a:rPr>
              <a:t>pouca</a:t>
            </a:r>
            <a:r>
              <a:rPr lang="en-US" sz="900" dirty="0">
                <a:ea typeface="+mn-lt"/>
                <a:cs typeface="+mn-lt"/>
              </a:rPr>
              <a:t> </a:t>
            </a:r>
            <a:r>
              <a:rPr lang="en-US" sz="900" dirty="0" err="1">
                <a:ea typeface="+mn-lt"/>
                <a:cs typeface="+mn-lt"/>
              </a:rPr>
              <a:t>ou</a:t>
            </a:r>
            <a:r>
              <a:rPr lang="en-US" sz="900" dirty="0">
                <a:ea typeface="+mn-lt"/>
                <a:cs typeface="+mn-lt"/>
              </a:rPr>
              <a:t> </a:t>
            </a:r>
            <a:r>
              <a:rPr lang="en-US" sz="900" dirty="0" err="1">
                <a:ea typeface="+mn-lt"/>
                <a:cs typeface="+mn-lt"/>
              </a:rPr>
              <a:t>nenhuma</a:t>
            </a:r>
            <a:r>
              <a:rPr lang="en-US" sz="900" dirty="0">
                <a:ea typeface="+mn-lt"/>
                <a:cs typeface="+mn-lt"/>
              </a:rPr>
              <a:t> base </a:t>
            </a:r>
            <a:r>
              <a:rPr lang="en-US" sz="900" dirty="0" err="1">
                <a:ea typeface="+mn-lt"/>
                <a:cs typeface="+mn-lt"/>
              </a:rPr>
              <a:t>nos</a:t>
            </a:r>
            <a:r>
              <a:rPr lang="en-US" sz="900" dirty="0">
                <a:ea typeface="+mn-lt"/>
                <a:cs typeface="+mn-lt"/>
              </a:rPr>
              <a:t> </a:t>
            </a:r>
            <a:r>
              <a:rPr lang="en-US" sz="900" dirty="0" err="1">
                <a:ea typeface="+mn-lt"/>
                <a:cs typeface="+mn-lt"/>
              </a:rPr>
              <a:t>padrões</a:t>
            </a:r>
            <a:r>
              <a:rPr lang="en-US" sz="900" dirty="0">
                <a:ea typeface="+mn-lt"/>
                <a:cs typeface="+mn-lt"/>
              </a:rPr>
              <a:t> de </a:t>
            </a:r>
            <a:r>
              <a:rPr lang="en-US" sz="900" dirty="0" err="1">
                <a:ea typeface="+mn-lt"/>
                <a:cs typeface="+mn-lt"/>
              </a:rPr>
              <a:t>aprendizagem</a:t>
            </a:r>
            <a:r>
              <a:rPr lang="en-US" sz="900" dirty="0">
                <a:ea typeface="+mn-lt"/>
                <a:cs typeface="+mn-lt"/>
              </a:rPr>
              <a:t> da </a:t>
            </a:r>
            <a:r>
              <a:rPr lang="en-US" sz="900" dirty="0" err="1">
                <a:ea typeface="+mn-lt"/>
                <a:cs typeface="+mn-lt"/>
              </a:rPr>
              <a:t>estrutura</a:t>
            </a:r>
            <a:r>
              <a:rPr lang="en-US" sz="900" dirty="0">
                <a:ea typeface="+mn-lt"/>
                <a:cs typeface="+mn-lt"/>
              </a:rPr>
              <a:t> curricular      </a:t>
            </a:r>
            <a:r>
              <a:rPr lang="en-US" sz="900" dirty="0" err="1">
                <a:ea typeface="+mn-lt"/>
                <a:cs typeface="+mn-lt"/>
              </a:rPr>
              <a:t>exigidos</a:t>
            </a:r>
            <a:r>
              <a:rPr lang="en-US" sz="900" dirty="0">
                <a:ea typeface="+mn-lt"/>
                <a:cs typeface="+mn-lt"/>
              </a:rPr>
              <a:t> para a </a:t>
            </a:r>
            <a:r>
              <a:rPr lang="en-US" sz="900" dirty="0" err="1">
                <a:ea typeface="+mn-lt"/>
                <a:cs typeface="+mn-lt"/>
              </a:rPr>
              <a:t>avaliação</a:t>
            </a:r>
            <a:r>
              <a:rPr lang="en-US" sz="900" dirty="0">
                <a:ea typeface="+mn-lt"/>
                <a:cs typeface="+mn-lt"/>
              </a:rPr>
              <a:t>, </a:t>
            </a:r>
            <a:r>
              <a:rPr lang="en-US" sz="900" dirty="0" err="1">
                <a:ea typeface="+mn-lt"/>
                <a:cs typeface="+mn-lt"/>
              </a:rPr>
              <a:t>ou</a:t>
            </a:r>
            <a:r>
              <a:rPr lang="en-US" sz="900" dirty="0">
                <a:ea typeface="+mn-lt"/>
                <a:cs typeface="+mn-lt"/>
              </a:rPr>
              <a:t> </a:t>
            </a:r>
            <a:r>
              <a:rPr lang="en-US" sz="900" dirty="0" err="1">
                <a:ea typeface="+mn-lt"/>
                <a:cs typeface="+mn-lt"/>
              </a:rPr>
              <a:t>não</a:t>
            </a:r>
            <a:r>
              <a:rPr lang="en-US" sz="900" dirty="0">
                <a:ea typeface="+mn-lt"/>
                <a:cs typeface="+mn-lt"/>
              </a:rPr>
              <a:t> </a:t>
            </a:r>
            <a:r>
              <a:rPr lang="en-US" sz="900" dirty="0" err="1">
                <a:ea typeface="+mn-lt"/>
                <a:cs typeface="+mn-lt"/>
              </a:rPr>
              <a:t>corresponde</a:t>
            </a:r>
            <a:r>
              <a:rPr lang="en-US" sz="900" dirty="0">
                <a:ea typeface="+mn-lt"/>
                <a:cs typeface="+mn-lt"/>
              </a:rPr>
              <a:t> a </a:t>
            </a:r>
            <a:r>
              <a:rPr lang="en-US" sz="900" dirty="0" err="1">
                <a:ea typeface="+mn-lt"/>
                <a:cs typeface="+mn-lt"/>
              </a:rPr>
              <a:t>eles</a:t>
            </a:r>
            <a:r>
              <a:rPr lang="en-US" sz="900" dirty="0">
                <a:ea typeface="+mn-lt"/>
                <a:cs typeface="+mn-lt"/>
              </a:rPr>
              <a:t>.</a:t>
            </a:r>
          </a:p>
          <a:p>
            <a:pPr marL="92075">
              <a:lnSpc>
                <a:spcPct val="110000"/>
              </a:lnSpc>
            </a:pPr>
            <a:endParaRPr lang="en-US" sz="800" dirty="0">
              <a:latin typeface="Arial" panose="020B0604020202020204" pitchFamily="34" charset="0"/>
              <a:ea typeface="Calibri"/>
              <a:cs typeface="Arial" panose="020B0604020202020204" pitchFamily="34" charset="0"/>
            </a:endParaRPr>
          </a:p>
          <a:p>
            <a:r>
              <a:rPr lang="en-US" sz="900" dirty="0" err="1">
                <a:ea typeface="+mn-lt"/>
                <a:cs typeface="+mn-lt"/>
              </a:rPr>
              <a:t>Demonstração</a:t>
            </a:r>
            <a:r>
              <a:rPr lang="en-US" sz="900" dirty="0">
                <a:ea typeface="+mn-lt"/>
                <a:cs typeface="+mn-lt"/>
              </a:rPr>
              <a:t> de </a:t>
            </a:r>
            <a:r>
              <a:rPr lang="en-US" sz="900" dirty="0" err="1">
                <a:ea typeface="+mn-lt"/>
                <a:cs typeface="+mn-lt"/>
              </a:rPr>
              <a:t>Habilidades</a:t>
            </a:r>
            <a:r>
              <a:rPr lang="en-US" sz="900" dirty="0">
                <a:ea typeface="+mn-lt"/>
                <a:cs typeface="+mn-lt"/>
              </a:rPr>
              <a:t> e </a:t>
            </a:r>
            <a:r>
              <a:rPr lang="en-US" sz="900" dirty="0" err="1">
                <a:ea typeface="+mn-lt"/>
                <a:cs typeface="+mn-lt"/>
              </a:rPr>
              <a:t>Conceitos</a:t>
            </a:r>
            <a:r>
              <a:rPr lang="en-US" sz="900" dirty="0">
                <a:ea typeface="+mn-lt"/>
                <a:cs typeface="+mn-lt"/>
              </a:rPr>
              <a:t> — A </a:t>
            </a:r>
            <a:r>
              <a:rPr lang="en-US" sz="900" dirty="0" err="1">
                <a:ea typeface="+mn-lt"/>
                <a:cs typeface="+mn-lt"/>
              </a:rPr>
              <a:t>porcentagem</a:t>
            </a:r>
            <a:r>
              <a:rPr lang="en-US" sz="900" dirty="0">
                <a:ea typeface="+mn-lt"/>
                <a:cs typeface="+mn-lt"/>
              </a:rPr>
              <a:t> de </a:t>
            </a:r>
            <a:r>
              <a:rPr lang="en-US" sz="900" dirty="0" err="1">
                <a:ea typeface="+mn-lt"/>
                <a:cs typeface="+mn-lt"/>
              </a:rPr>
              <a:t>respostas</a:t>
            </a:r>
            <a:r>
              <a:rPr lang="en-US" sz="900" dirty="0">
                <a:ea typeface="+mn-lt"/>
                <a:cs typeface="+mn-lt"/>
              </a:rPr>
              <a:t> </a:t>
            </a:r>
            <a:r>
              <a:rPr lang="en-US" sz="900" dirty="0" err="1">
                <a:ea typeface="+mn-lt"/>
                <a:cs typeface="+mn-lt"/>
              </a:rPr>
              <a:t>precisas</a:t>
            </a:r>
            <a:r>
              <a:rPr lang="en-US" sz="900" dirty="0">
                <a:ea typeface="+mn-lt"/>
                <a:cs typeface="+mn-lt"/>
              </a:rPr>
              <a:t> (</a:t>
            </a:r>
            <a:r>
              <a:rPr lang="en-US" sz="900" dirty="0" err="1">
                <a:ea typeface="+mn-lt"/>
                <a:cs typeface="+mn-lt"/>
              </a:rPr>
              <a:t>corretas</a:t>
            </a:r>
            <a:r>
              <a:rPr lang="en-US" sz="900" dirty="0">
                <a:ea typeface="+mn-lt"/>
                <a:cs typeface="+mn-lt"/>
              </a:rPr>
              <a:t>)</a:t>
            </a:r>
          </a:p>
          <a:p>
            <a:r>
              <a:rPr lang="en-US" sz="900" dirty="0">
                <a:ea typeface="+mn-lt"/>
                <a:cs typeface="+mn-lt"/>
              </a:rPr>
              <a:t> 4 - O </a:t>
            </a:r>
            <a:r>
              <a:rPr lang="en-US" sz="900" dirty="0" err="1">
                <a:ea typeface="+mn-lt"/>
                <a:cs typeface="+mn-lt"/>
              </a:rPr>
              <a:t>desempenho</a:t>
            </a:r>
            <a:r>
              <a:rPr lang="en-US" sz="900" dirty="0">
                <a:ea typeface="+mn-lt"/>
                <a:cs typeface="+mn-lt"/>
              </a:rPr>
              <a:t> do </a:t>
            </a:r>
            <a:r>
              <a:rPr lang="en-US" sz="900" dirty="0" err="1">
                <a:ea typeface="+mn-lt"/>
                <a:cs typeface="+mn-lt"/>
              </a:rPr>
              <a:t>aluno</a:t>
            </a:r>
            <a:r>
              <a:rPr lang="en-US" sz="900" dirty="0">
                <a:ea typeface="+mn-lt"/>
                <a:cs typeface="+mn-lt"/>
              </a:rPr>
              <a:t> é </a:t>
            </a:r>
            <a:r>
              <a:rPr lang="en-US" sz="900" dirty="0" err="1">
                <a:ea typeface="+mn-lt"/>
                <a:cs typeface="+mn-lt"/>
              </a:rPr>
              <a:t>preciso</a:t>
            </a:r>
            <a:r>
              <a:rPr lang="en-US" sz="900" dirty="0">
                <a:ea typeface="+mn-lt"/>
                <a:cs typeface="+mn-lt"/>
              </a:rPr>
              <a:t> e de </a:t>
            </a:r>
            <a:r>
              <a:rPr lang="en-US" sz="900" dirty="0" err="1">
                <a:ea typeface="+mn-lt"/>
                <a:cs typeface="+mn-lt"/>
              </a:rPr>
              <a:t>qualidade</a:t>
            </a:r>
            <a:r>
              <a:rPr lang="en-US" sz="900" dirty="0">
                <a:ea typeface="+mn-lt"/>
                <a:cs typeface="+mn-lt"/>
              </a:rPr>
              <a:t> </a:t>
            </a:r>
            <a:r>
              <a:rPr lang="en-US" sz="900" dirty="0" err="1">
                <a:ea typeface="+mn-lt"/>
                <a:cs typeface="+mn-lt"/>
              </a:rPr>
              <a:t>consistentemente</a:t>
            </a:r>
            <a:r>
              <a:rPr lang="en-US" sz="900" dirty="0">
                <a:ea typeface="+mn-lt"/>
                <a:cs typeface="+mn-lt"/>
              </a:rPr>
              <a:t> </a:t>
            </a:r>
            <a:r>
              <a:rPr lang="en-US" sz="900" dirty="0" err="1">
                <a:ea typeface="+mn-lt"/>
                <a:cs typeface="+mn-lt"/>
              </a:rPr>
              <a:t>elevada</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 (76-100% de </a:t>
            </a:r>
            <a:r>
              <a:rPr lang="en-US" sz="900" dirty="0" err="1">
                <a:ea typeface="+mn-lt"/>
                <a:cs typeface="+mn-lt"/>
              </a:rPr>
              <a:t>precisão</a:t>
            </a:r>
            <a:r>
              <a:rPr lang="en-US" sz="900" dirty="0">
                <a:ea typeface="+mn-lt"/>
                <a:cs typeface="+mn-lt"/>
              </a:rPr>
              <a:t>).</a:t>
            </a:r>
          </a:p>
          <a:p>
            <a:r>
              <a:rPr lang="en-US" sz="900" dirty="0">
                <a:ea typeface="+mn-lt"/>
                <a:cs typeface="+mn-lt"/>
              </a:rPr>
              <a:t> 3 - O </a:t>
            </a:r>
            <a:r>
              <a:rPr lang="en-US" sz="900" dirty="0" err="1">
                <a:ea typeface="+mn-lt"/>
                <a:cs typeface="+mn-lt"/>
              </a:rPr>
              <a:t>desempenho</a:t>
            </a:r>
            <a:r>
              <a:rPr lang="en-US" sz="900" dirty="0">
                <a:ea typeface="+mn-lt"/>
                <a:cs typeface="+mn-lt"/>
              </a:rPr>
              <a:t> do </a:t>
            </a:r>
            <a:r>
              <a:rPr lang="en-US" sz="900" dirty="0" err="1">
                <a:ea typeface="+mn-lt"/>
                <a:cs typeface="+mn-lt"/>
              </a:rPr>
              <a:t>aluno</a:t>
            </a:r>
            <a:r>
              <a:rPr lang="en-US" sz="900" dirty="0">
                <a:ea typeface="+mn-lt"/>
                <a:cs typeface="+mn-lt"/>
              </a:rPr>
              <a:t> é </a:t>
            </a:r>
            <a:r>
              <a:rPr lang="en-US" sz="900" dirty="0" err="1">
                <a:ea typeface="+mn-lt"/>
                <a:cs typeface="+mn-lt"/>
              </a:rPr>
              <a:t>majoritariamente</a:t>
            </a:r>
            <a:r>
              <a:rPr lang="en-US" sz="900" dirty="0">
                <a:ea typeface="+mn-lt"/>
                <a:cs typeface="+mn-lt"/>
              </a:rPr>
              <a:t> </a:t>
            </a:r>
            <a:r>
              <a:rPr lang="en-US" sz="900" dirty="0" err="1">
                <a:ea typeface="+mn-lt"/>
                <a:cs typeface="+mn-lt"/>
              </a:rPr>
              <a:t>preciso</a:t>
            </a:r>
            <a:r>
              <a:rPr lang="en-US" sz="900" dirty="0">
                <a:ea typeface="+mn-lt"/>
                <a:cs typeface="+mn-lt"/>
              </a:rPr>
              <a:t> e </a:t>
            </a:r>
            <a:r>
              <a:rPr lang="en-US" sz="900" dirty="0" err="1">
                <a:ea typeface="+mn-lt"/>
                <a:cs typeface="+mn-lt"/>
              </a:rPr>
              <a:t>demonstra</a:t>
            </a:r>
            <a:r>
              <a:rPr lang="en-US" sz="900" dirty="0">
                <a:ea typeface="+mn-lt"/>
                <a:cs typeface="+mn-lt"/>
              </a:rPr>
              <a:t> </a:t>
            </a:r>
            <a:r>
              <a:rPr lang="en-US" sz="900" dirty="0" err="1">
                <a:ea typeface="+mn-lt"/>
                <a:cs typeface="+mn-lt"/>
              </a:rPr>
              <a:t>certa</a:t>
            </a:r>
            <a:r>
              <a:rPr lang="en-US" sz="900" dirty="0">
                <a:ea typeface="+mn-lt"/>
                <a:cs typeface="+mn-lt"/>
              </a:rPr>
              <a:t> </a:t>
            </a:r>
            <a:r>
              <a:rPr lang="en-US" sz="900" dirty="0" err="1">
                <a:ea typeface="+mn-lt"/>
                <a:cs typeface="+mn-lt"/>
              </a:rPr>
              <a:t>compreensão</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 (51-75% de     </a:t>
            </a:r>
            <a:r>
              <a:rPr lang="en-US" sz="900" dirty="0" err="1">
                <a:ea typeface="+mn-lt"/>
                <a:cs typeface="+mn-lt"/>
              </a:rPr>
              <a:t>precisão</a:t>
            </a:r>
            <a:r>
              <a:rPr lang="en-US" sz="900" dirty="0">
                <a:ea typeface="+mn-lt"/>
                <a:cs typeface="+mn-lt"/>
              </a:rPr>
              <a:t>).</a:t>
            </a:r>
          </a:p>
          <a:p>
            <a:r>
              <a:rPr lang="en-US" sz="900" dirty="0">
                <a:ea typeface="+mn-lt"/>
                <a:cs typeface="+mn-lt"/>
              </a:rPr>
              <a:t> 2 - O </a:t>
            </a:r>
            <a:r>
              <a:rPr lang="en-US" sz="900" dirty="0" err="1">
                <a:ea typeface="+mn-lt"/>
                <a:cs typeface="+mn-lt"/>
              </a:rPr>
              <a:t>desempenho</a:t>
            </a:r>
            <a:r>
              <a:rPr lang="en-US" sz="900" dirty="0">
                <a:ea typeface="+mn-lt"/>
                <a:cs typeface="+mn-lt"/>
              </a:rPr>
              <a:t> do </a:t>
            </a:r>
            <a:r>
              <a:rPr lang="en-US" sz="900" dirty="0" err="1">
                <a:ea typeface="+mn-lt"/>
                <a:cs typeface="+mn-lt"/>
              </a:rPr>
              <a:t>aluno</a:t>
            </a:r>
            <a:r>
              <a:rPr lang="en-US" sz="900" dirty="0">
                <a:ea typeface="+mn-lt"/>
                <a:cs typeface="+mn-lt"/>
              </a:rPr>
              <a:t> é </a:t>
            </a:r>
            <a:r>
              <a:rPr lang="en-US" sz="900" dirty="0" err="1">
                <a:ea typeface="+mn-lt"/>
                <a:cs typeface="+mn-lt"/>
              </a:rPr>
              <a:t>limitado</a:t>
            </a:r>
            <a:r>
              <a:rPr lang="en-US" sz="900" dirty="0">
                <a:ea typeface="+mn-lt"/>
                <a:cs typeface="+mn-lt"/>
              </a:rPr>
              <a:t> e </a:t>
            </a:r>
            <a:r>
              <a:rPr lang="en-US" sz="900" dirty="0" err="1">
                <a:ea typeface="+mn-lt"/>
                <a:cs typeface="+mn-lt"/>
              </a:rPr>
              <a:t>inconsistente</a:t>
            </a:r>
            <a:r>
              <a:rPr lang="en-US" sz="900" dirty="0">
                <a:ea typeface="+mn-lt"/>
                <a:cs typeface="+mn-lt"/>
              </a:rPr>
              <a:t> </a:t>
            </a:r>
            <a:r>
              <a:rPr lang="en-US" sz="900" dirty="0" err="1">
                <a:ea typeface="+mn-lt"/>
                <a:cs typeface="+mn-lt"/>
              </a:rPr>
              <a:t>em</a:t>
            </a:r>
            <a:r>
              <a:rPr lang="en-US" sz="900" dirty="0">
                <a:ea typeface="+mn-lt"/>
                <a:cs typeface="+mn-lt"/>
              </a:rPr>
              <a:t> </a:t>
            </a:r>
            <a:r>
              <a:rPr lang="en-US" sz="900" dirty="0" err="1">
                <a:ea typeface="+mn-lt"/>
                <a:cs typeface="+mn-lt"/>
              </a:rPr>
              <a:t>termos</a:t>
            </a:r>
            <a:r>
              <a:rPr lang="en-US" sz="900" dirty="0">
                <a:ea typeface="+mn-lt"/>
                <a:cs typeface="+mn-lt"/>
              </a:rPr>
              <a:t> de </a:t>
            </a:r>
            <a:r>
              <a:rPr lang="en-US" sz="900" dirty="0" err="1">
                <a:ea typeface="+mn-lt"/>
                <a:cs typeface="+mn-lt"/>
              </a:rPr>
              <a:t>precisão</a:t>
            </a:r>
            <a:r>
              <a:rPr lang="en-US" sz="900" dirty="0">
                <a:ea typeface="+mn-lt"/>
                <a:cs typeface="+mn-lt"/>
              </a:rPr>
              <a:t>, </a:t>
            </a:r>
            <a:r>
              <a:rPr lang="en-US" sz="900" dirty="0" err="1">
                <a:ea typeface="+mn-lt"/>
                <a:cs typeface="+mn-lt"/>
              </a:rPr>
              <a:t>demonstrando</a:t>
            </a:r>
            <a:r>
              <a:rPr lang="en-US" sz="900" dirty="0">
                <a:ea typeface="+mn-lt"/>
                <a:cs typeface="+mn-lt"/>
              </a:rPr>
              <a:t> </a:t>
            </a:r>
            <a:r>
              <a:rPr lang="en-US" sz="900" dirty="0" err="1">
                <a:ea typeface="+mn-lt"/>
                <a:cs typeface="+mn-lt"/>
              </a:rPr>
              <a:t>compreensão</a:t>
            </a:r>
            <a:r>
              <a:rPr lang="en-US" sz="900" dirty="0">
                <a:ea typeface="+mn-lt"/>
                <a:cs typeface="+mn-lt"/>
              </a:rPr>
              <a:t> </a:t>
            </a:r>
            <a:r>
              <a:rPr lang="en-US" sz="900" dirty="0" err="1">
                <a:ea typeface="+mn-lt"/>
                <a:cs typeface="+mn-lt"/>
              </a:rPr>
              <a:t>limitada</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 (26-50% de </a:t>
            </a:r>
            <a:r>
              <a:rPr lang="en-US" sz="900" dirty="0" err="1">
                <a:ea typeface="+mn-lt"/>
                <a:cs typeface="+mn-lt"/>
              </a:rPr>
              <a:t>precisão</a:t>
            </a:r>
            <a:r>
              <a:rPr lang="en-US" sz="900" dirty="0">
                <a:ea typeface="+mn-lt"/>
                <a:cs typeface="+mn-lt"/>
              </a:rPr>
              <a:t>).</a:t>
            </a:r>
          </a:p>
          <a:p>
            <a:pPr>
              <a:lnSpc>
                <a:spcPct val="110000"/>
              </a:lnSpc>
            </a:pPr>
            <a:r>
              <a:rPr lang="en-US" sz="900" dirty="0">
                <a:ea typeface="+mn-lt"/>
                <a:cs typeface="+mn-lt"/>
              </a:rPr>
              <a:t> 1 - O </a:t>
            </a:r>
            <a:r>
              <a:rPr lang="en-US" sz="900" dirty="0" err="1">
                <a:ea typeface="+mn-lt"/>
                <a:cs typeface="+mn-lt"/>
              </a:rPr>
              <a:t>desempenho</a:t>
            </a:r>
            <a:r>
              <a:rPr lang="en-US" sz="900" dirty="0">
                <a:ea typeface="+mn-lt"/>
                <a:cs typeface="+mn-lt"/>
              </a:rPr>
              <a:t> do </a:t>
            </a:r>
            <a:r>
              <a:rPr lang="en-US" sz="900" dirty="0" err="1">
                <a:ea typeface="+mn-lt"/>
                <a:cs typeface="+mn-lt"/>
              </a:rPr>
              <a:t>aluno</a:t>
            </a:r>
            <a:r>
              <a:rPr lang="en-US" sz="900" dirty="0">
                <a:ea typeface="+mn-lt"/>
                <a:cs typeface="+mn-lt"/>
              </a:rPr>
              <a:t> é </a:t>
            </a:r>
            <a:r>
              <a:rPr lang="en-US" sz="900" dirty="0" err="1">
                <a:ea typeface="+mn-lt"/>
                <a:cs typeface="+mn-lt"/>
              </a:rPr>
              <a:t>predominantemente</a:t>
            </a:r>
            <a:r>
              <a:rPr lang="en-US" sz="900" dirty="0">
                <a:ea typeface="+mn-lt"/>
                <a:cs typeface="+mn-lt"/>
              </a:rPr>
              <a:t> </a:t>
            </a:r>
            <a:r>
              <a:rPr lang="en-US" sz="900" dirty="0" err="1">
                <a:ea typeface="+mn-lt"/>
                <a:cs typeface="+mn-lt"/>
              </a:rPr>
              <a:t>impreciso</a:t>
            </a:r>
            <a:r>
              <a:rPr lang="en-US" sz="900" dirty="0">
                <a:ea typeface="+mn-lt"/>
                <a:cs typeface="+mn-lt"/>
              </a:rPr>
              <a:t> e </a:t>
            </a:r>
            <a:r>
              <a:rPr lang="en-US" sz="900" dirty="0" err="1">
                <a:ea typeface="+mn-lt"/>
                <a:cs typeface="+mn-lt"/>
              </a:rPr>
              <a:t>demonstra</a:t>
            </a:r>
            <a:r>
              <a:rPr lang="en-US" sz="900" dirty="0">
                <a:ea typeface="+mn-lt"/>
                <a:cs typeface="+mn-lt"/>
              </a:rPr>
              <a:t> </a:t>
            </a:r>
            <a:r>
              <a:rPr lang="en-US" sz="900" dirty="0" err="1">
                <a:ea typeface="+mn-lt"/>
                <a:cs typeface="+mn-lt"/>
              </a:rPr>
              <a:t>compreensão</a:t>
            </a:r>
            <a:r>
              <a:rPr lang="en-US" sz="900" dirty="0">
                <a:ea typeface="+mn-lt"/>
                <a:cs typeface="+mn-lt"/>
              </a:rPr>
              <a:t> </a:t>
            </a:r>
            <a:r>
              <a:rPr lang="en-US" sz="900" dirty="0" err="1">
                <a:ea typeface="+mn-lt"/>
                <a:cs typeface="+mn-lt"/>
              </a:rPr>
              <a:t>mínima</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 (0-25%  de </a:t>
            </a:r>
            <a:r>
              <a:rPr lang="en-US" sz="900" dirty="0" err="1">
                <a:ea typeface="+mn-lt"/>
                <a:cs typeface="+mn-lt"/>
              </a:rPr>
              <a:t>precisão</a:t>
            </a:r>
            <a:r>
              <a:rPr lang="en-US" sz="900" dirty="0">
                <a:ea typeface="+mn-lt"/>
                <a:cs typeface="+mn-lt"/>
              </a:rPr>
              <a:t>). M - A </a:t>
            </a:r>
            <a:r>
              <a:rPr lang="en-US" sz="900" dirty="0" err="1">
                <a:ea typeface="+mn-lt"/>
                <a:cs typeface="+mn-lt"/>
              </a:rPr>
              <a:t>área</a:t>
            </a:r>
            <a:r>
              <a:rPr lang="en-US" sz="900" dirty="0">
                <a:ea typeface="+mn-lt"/>
                <a:cs typeface="+mn-lt"/>
              </a:rPr>
              <a:t> </a:t>
            </a:r>
            <a:r>
              <a:rPr lang="en-US" sz="900" dirty="0" err="1">
                <a:ea typeface="+mn-lt"/>
                <a:cs typeface="+mn-lt"/>
              </a:rPr>
              <a:t>contém</a:t>
            </a:r>
            <a:r>
              <a:rPr lang="en-US" sz="900" dirty="0">
                <a:ea typeface="+mn-lt"/>
                <a:cs typeface="+mn-lt"/>
              </a:rPr>
              <a:t> </a:t>
            </a:r>
            <a:r>
              <a:rPr lang="en-US" sz="900" dirty="0" err="1">
                <a:ea typeface="+mn-lt"/>
                <a:cs typeface="+mn-lt"/>
              </a:rPr>
              <a:t>informações</a:t>
            </a:r>
            <a:r>
              <a:rPr lang="en-US" sz="900" dirty="0">
                <a:ea typeface="+mn-lt"/>
                <a:cs typeface="+mn-lt"/>
              </a:rPr>
              <a:t> </a:t>
            </a:r>
            <a:r>
              <a:rPr lang="en-US" sz="900" dirty="0" err="1">
                <a:ea typeface="+mn-lt"/>
                <a:cs typeface="+mn-lt"/>
              </a:rPr>
              <a:t>insuficientes</a:t>
            </a:r>
            <a:r>
              <a:rPr lang="en-US" sz="900" dirty="0">
                <a:ea typeface="+mn-lt"/>
                <a:cs typeface="+mn-lt"/>
              </a:rPr>
              <a:t> para </a:t>
            </a:r>
            <a:r>
              <a:rPr lang="en-US" sz="900" dirty="0" err="1">
                <a:ea typeface="+mn-lt"/>
                <a:cs typeface="+mn-lt"/>
              </a:rPr>
              <a:t>determinar</a:t>
            </a:r>
            <a:r>
              <a:rPr lang="en-US" sz="900" dirty="0">
                <a:ea typeface="+mn-lt"/>
                <a:cs typeface="+mn-lt"/>
              </a:rPr>
              <a:t> </a:t>
            </a:r>
            <a:r>
              <a:rPr lang="en-US" sz="900" dirty="0" err="1">
                <a:ea typeface="+mn-lt"/>
                <a:cs typeface="+mn-lt"/>
              </a:rPr>
              <a:t>uma</a:t>
            </a:r>
            <a:r>
              <a:rPr lang="en-US" sz="900" dirty="0">
                <a:ea typeface="+mn-lt"/>
                <a:cs typeface="+mn-lt"/>
              </a:rPr>
              <a:t> </a:t>
            </a:r>
            <a:r>
              <a:rPr lang="en-US" sz="900" dirty="0" err="1">
                <a:ea typeface="+mn-lt"/>
                <a:cs typeface="+mn-lt"/>
              </a:rPr>
              <a:t>pontuação</a:t>
            </a:r>
            <a:r>
              <a:rPr lang="en-US" sz="900" dirty="0">
                <a:ea typeface="+mn-lt"/>
                <a:cs typeface="+mn-lt"/>
              </a:rPr>
              <a:t>.</a:t>
            </a:r>
            <a:endParaRPr lang="es-AR" sz="900" dirty="0">
              <a:ea typeface="+mn-lt"/>
              <a:cs typeface="+mn-lt"/>
            </a:endParaRPr>
          </a:p>
        </p:txBody>
      </p:sp>
      <p:pic>
        <p:nvPicPr>
          <p:cNvPr id="10" name="Picture 9" descr="Uma captura de tela das áreas de pontuação da avaliação MCAS-Alt, mostrando Independência, Autoavaliação e Desempenho Generalizado.">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174706" y="2880168"/>
            <a:ext cx="5889386" cy="3783793"/>
          </a:xfrm>
          <a:prstGeom prst="rect">
            <a:avLst/>
          </a:prstGeom>
          <a:solidFill>
            <a:srgbClr val="F9F9F9"/>
          </a:solidFill>
        </p:spPr>
        <p:txBody>
          <a:bodyPr wrap="square" lIns="91440" tIns="45720" rIns="91440" bIns="45720" rtlCol="0" anchor="ctr" anchorCtr="0">
            <a:spAutoFit/>
          </a:bodyPr>
          <a:lstStyle/>
          <a:p>
            <a:r>
              <a:rPr lang="en-US" sz="1100" dirty="0" err="1">
                <a:ea typeface="+mn-lt"/>
                <a:cs typeface="+mn-lt"/>
              </a:rPr>
              <a:t>Independência</a:t>
            </a:r>
            <a:r>
              <a:rPr lang="en-US" sz="1100" dirty="0">
                <a:ea typeface="+mn-lt"/>
                <a:cs typeface="+mn-lt"/>
              </a:rPr>
              <a:t> — O </a:t>
            </a:r>
            <a:r>
              <a:rPr lang="en-US" sz="1100" dirty="0" err="1">
                <a:ea typeface="+mn-lt"/>
                <a:cs typeface="+mn-lt"/>
              </a:rPr>
              <a:t>nível</a:t>
            </a:r>
            <a:r>
              <a:rPr lang="en-US" sz="1100" dirty="0">
                <a:ea typeface="+mn-lt"/>
                <a:cs typeface="+mn-lt"/>
              </a:rPr>
              <a:t> de </a:t>
            </a:r>
            <a:r>
              <a:rPr lang="en-US" sz="1100" dirty="0" err="1">
                <a:ea typeface="+mn-lt"/>
                <a:cs typeface="+mn-lt"/>
              </a:rPr>
              <a:t>assistência</a:t>
            </a:r>
            <a:r>
              <a:rPr lang="en-US" sz="1100" dirty="0">
                <a:ea typeface="+mn-lt"/>
                <a:cs typeface="+mn-lt"/>
              </a:rPr>
              <a:t> </a:t>
            </a:r>
            <a:r>
              <a:rPr lang="en-US" sz="1100" dirty="0" err="1">
                <a:ea typeface="+mn-lt"/>
                <a:cs typeface="+mn-lt"/>
              </a:rPr>
              <a:t>que</a:t>
            </a:r>
            <a:r>
              <a:rPr lang="en-US" sz="1100" dirty="0">
                <a:ea typeface="+mn-lt"/>
                <a:cs typeface="+mn-lt"/>
              </a:rPr>
              <a:t> </a:t>
            </a:r>
            <a:r>
              <a:rPr lang="en-US" sz="1100" dirty="0" err="1">
                <a:ea typeface="+mn-lt"/>
                <a:cs typeface="+mn-lt"/>
              </a:rPr>
              <a:t>seu</a:t>
            </a:r>
            <a:r>
              <a:rPr lang="en-US" sz="1100" dirty="0">
                <a:ea typeface="+mn-lt"/>
                <a:cs typeface="+mn-lt"/>
              </a:rPr>
              <a:t> </a:t>
            </a:r>
            <a:r>
              <a:rPr lang="en-US" sz="1100" dirty="0" err="1">
                <a:ea typeface="+mn-lt"/>
                <a:cs typeface="+mn-lt"/>
              </a:rPr>
              <a:t>filho</a:t>
            </a:r>
            <a:r>
              <a:rPr lang="en-US" sz="1100" dirty="0">
                <a:ea typeface="+mn-lt"/>
                <a:cs typeface="+mn-lt"/>
              </a:rPr>
              <a:t> </a:t>
            </a:r>
            <a:r>
              <a:rPr lang="en-US" sz="1100" dirty="0" err="1">
                <a:ea typeface="+mn-lt"/>
                <a:cs typeface="+mn-lt"/>
              </a:rPr>
              <a:t>recebeu</a:t>
            </a:r>
            <a:endParaRPr lang="pt-BR" sz="1100">
              <a:ea typeface="Calibri"/>
              <a:cs typeface="Calibri"/>
            </a:endParaRPr>
          </a:p>
          <a:p>
            <a:r>
              <a:rPr lang="en-US" sz="900" dirty="0">
                <a:ea typeface="+mn-lt"/>
                <a:cs typeface="+mn-lt"/>
              </a:rPr>
              <a:t>4 - O </a:t>
            </a:r>
            <a:r>
              <a:rPr lang="en-US" sz="900" dirty="0" err="1">
                <a:ea typeface="+mn-lt"/>
                <a:cs typeface="+mn-lt"/>
              </a:rPr>
              <a:t>aluno</a:t>
            </a:r>
            <a:r>
              <a:rPr lang="en-US" sz="900" dirty="0">
                <a:ea typeface="+mn-lt"/>
                <a:cs typeface="+mn-lt"/>
              </a:rPr>
              <a:t> </a:t>
            </a:r>
            <a:r>
              <a:rPr lang="en-US" sz="900" dirty="0" err="1">
                <a:ea typeface="+mn-lt"/>
                <a:cs typeface="+mn-lt"/>
              </a:rPr>
              <a:t>requer</a:t>
            </a:r>
            <a:r>
              <a:rPr lang="en-US" sz="900" dirty="0">
                <a:ea typeface="+mn-lt"/>
                <a:cs typeface="+mn-lt"/>
              </a:rPr>
              <a:t> </a:t>
            </a:r>
            <a:r>
              <a:rPr lang="en-US" sz="900" dirty="0" err="1">
                <a:ea typeface="+mn-lt"/>
                <a:cs typeface="+mn-lt"/>
              </a:rPr>
              <a:t>assistência</a:t>
            </a:r>
            <a:r>
              <a:rPr lang="en-US" sz="900" dirty="0">
                <a:ea typeface="+mn-lt"/>
                <a:cs typeface="+mn-lt"/>
              </a:rPr>
              <a:t> verbal, visual e </a:t>
            </a:r>
            <a:r>
              <a:rPr lang="en-US" sz="900" dirty="0" err="1">
                <a:ea typeface="+mn-lt"/>
                <a:cs typeface="+mn-lt"/>
              </a:rPr>
              <a:t>física</a:t>
            </a:r>
            <a:r>
              <a:rPr lang="en-US" sz="900" dirty="0">
                <a:ea typeface="+mn-lt"/>
                <a:cs typeface="+mn-lt"/>
              </a:rPr>
              <a:t> </a:t>
            </a:r>
            <a:r>
              <a:rPr lang="en-US" sz="900" dirty="0" err="1">
                <a:ea typeface="+mn-lt"/>
                <a:cs typeface="+mn-lt"/>
              </a:rPr>
              <a:t>mínima</a:t>
            </a:r>
            <a:r>
              <a:rPr lang="en-US" sz="900" dirty="0">
                <a:ea typeface="+mn-lt"/>
                <a:cs typeface="+mn-lt"/>
              </a:rPr>
              <a:t> para </a:t>
            </a:r>
            <a:r>
              <a:rPr lang="en-US" sz="900" dirty="0" err="1">
                <a:ea typeface="+mn-lt"/>
                <a:cs typeface="+mn-lt"/>
              </a:rPr>
              <a:t>demonstrar</a:t>
            </a:r>
            <a:r>
              <a:rPr lang="en-US" sz="900" dirty="0">
                <a:ea typeface="+mn-lt"/>
                <a:cs typeface="+mn-lt"/>
              </a:rPr>
              <a:t> </a:t>
            </a:r>
            <a:r>
              <a:rPr lang="en-US" sz="900" dirty="0" err="1">
                <a:ea typeface="+mn-lt"/>
                <a:cs typeface="+mn-lt"/>
              </a:rPr>
              <a:t>habilidades</a:t>
            </a:r>
            <a:r>
              <a:rPr lang="en-US" sz="900" dirty="0">
                <a:ea typeface="+mn-lt"/>
                <a:cs typeface="+mn-lt"/>
              </a:rPr>
              <a:t> e </a:t>
            </a:r>
            <a:r>
              <a:rPr lang="en-US" sz="900" dirty="0" err="1">
                <a:ea typeface="+mn-lt"/>
                <a:cs typeface="+mn-lt"/>
              </a:rPr>
              <a:t>conceitos</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 (76-100% de </a:t>
            </a:r>
            <a:r>
              <a:rPr lang="en-US" sz="900" dirty="0" err="1">
                <a:ea typeface="+mn-lt"/>
                <a:cs typeface="+mn-lt"/>
              </a:rPr>
              <a:t>independência</a:t>
            </a:r>
            <a:r>
              <a:rPr lang="en-US" sz="900" dirty="0">
                <a:ea typeface="+mn-lt"/>
                <a:cs typeface="+mn-lt"/>
              </a:rPr>
              <a:t>).</a:t>
            </a:r>
          </a:p>
          <a:p>
            <a:r>
              <a:rPr lang="en-US" sz="900" dirty="0">
                <a:ea typeface="+mn-lt"/>
                <a:cs typeface="+mn-lt"/>
              </a:rPr>
              <a:t>3 - O </a:t>
            </a:r>
            <a:r>
              <a:rPr lang="en-US" sz="900" dirty="0" err="1">
                <a:ea typeface="+mn-lt"/>
                <a:cs typeface="+mn-lt"/>
              </a:rPr>
              <a:t>aluno</a:t>
            </a:r>
            <a:r>
              <a:rPr lang="en-US" sz="900" dirty="0">
                <a:ea typeface="+mn-lt"/>
                <a:cs typeface="+mn-lt"/>
              </a:rPr>
              <a:t> </a:t>
            </a:r>
            <a:r>
              <a:rPr lang="en-US" sz="900" dirty="0" err="1">
                <a:ea typeface="+mn-lt"/>
                <a:cs typeface="+mn-lt"/>
              </a:rPr>
              <a:t>requer</a:t>
            </a:r>
            <a:r>
              <a:rPr lang="en-US" sz="900" dirty="0">
                <a:ea typeface="+mn-lt"/>
                <a:cs typeface="+mn-lt"/>
              </a:rPr>
              <a:t> </a:t>
            </a:r>
            <a:r>
              <a:rPr lang="en-US" sz="900" dirty="0" err="1">
                <a:ea typeface="+mn-lt"/>
                <a:cs typeface="+mn-lt"/>
              </a:rPr>
              <a:t>alguma</a:t>
            </a:r>
            <a:r>
              <a:rPr lang="en-US" sz="900" dirty="0">
                <a:ea typeface="+mn-lt"/>
                <a:cs typeface="+mn-lt"/>
              </a:rPr>
              <a:t> </a:t>
            </a:r>
            <a:r>
              <a:rPr lang="en-US" sz="900" dirty="0" err="1">
                <a:ea typeface="+mn-lt"/>
                <a:cs typeface="+mn-lt"/>
              </a:rPr>
              <a:t>assistência</a:t>
            </a:r>
            <a:r>
              <a:rPr lang="en-US" sz="900" dirty="0">
                <a:ea typeface="+mn-lt"/>
                <a:cs typeface="+mn-lt"/>
              </a:rPr>
              <a:t> verbal, visual e </a:t>
            </a:r>
            <a:r>
              <a:rPr lang="en-US" sz="900" dirty="0" err="1">
                <a:ea typeface="+mn-lt"/>
                <a:cs typeface="+mn-lt"/>
              </a:rPr>
              <a:t>física</a:t>
            </a:r>
            <a:r>
              <a:rPr lang="en-US" sz="900" dirty="0">
                <a:ea typeface="+mn-lt"/>
                <a:cs typeface="+mn-lt"/>
              </a:rPr>
              <a:t> para </a:t>
            </a:r>
            <a:r>
              <a:rPr lang="en-US" sz="900" dirty="0" err="1">
                <a:ea typeface="+mn-lt"/>
                <a:cs typeface="+mn-lt"/>
              </a:rPr>
              <a:t>demonstrar</a:t>
            </a:r>
            <a:r>
              <a:rPr lang="en-US" sz="900" dirty="0">
                <a:ea typeface="+mn-lt"/>
                <a:cs typeface="+mn-lt"/>
              </a:rPr>
              <a:t> </a:t>
            </a:r>
            <a:r>
              <a:rPr lang="en-US" sz="900" dirty="0" err="1">
                <a:ea typeface="+mn-lt"/>
                <a:cs typeface="+mn-lt"/>
              </a:rPr>
              <a:t>habilidades</a:t>
            </a:r>
            <a:r>
              <a:rPr lang="en-US" sz="900" dirty="0">
                <a:ea typeface="+mn-lt"/>
                <a:cs typeface="+mn-lt"/>
              </a:rPr>
              <a:t> e </a:t>
            </a:r>
            <a:r>
              <a:rPr lang="en-US" sz="900" dirty="0" err="1">
                <a:ea typeface="+mn-lt"/>
                <a:cs typeface="+mn-lt"/>
              </a:rPr>
              <a:t>conceitos</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 (51-75% de </a:t>
            </a:r>
            <a:r>
              <a:rPr lang="en-US" sz="900" dirty="0" err="1">
                <a:ea typeface="+mn-lt"/>
                <a:cs typeface="+mn-lt"/>
              </a:rPr>
              <a:t>independência</a:t>
            </a:r>
            <a:r>
              <a:rPr lang="en-US" sz="900" dirty="0">
                <a:ea typeface="+mn-lt"/>
                <a:cs typeface="+mn-lt"/>
              </a:rPr>
              <a:t>).</a:t>
            </a:r>
          </a:p>
          <a:p>
            <a:r>
              <a:rPr lang="en-US" sz="900" dirty="0">
                <a:ea typeface="+mn-lt"/>
                <a:cs typeface="+mn-lt"/>
              </a:rPr>
              <a:t>2 - O </a:t>
            </a:r>
            <a:r>
              <a:rPr lang="en-US" sz="900" dirty="0" err="1">
                <a:ea typeface="+mn-lt"/>
                <a:cs typeface="+mn-lt"/>
              </a:rPr>
              <a:t>aluno</a:t>
            </a:r>
            <a:r>
              <a:rPr lang="en-US" sz="900" dirty="0">
                <a:ea typeface="+mn-lt"/>
                <a:cs typeface="+mn-lt"/>
              </a:rPr>
              <a:t> </a:t>
            </a:r>
            <a:r>
              <a:rPr lang="en-US" sz="900" dirty="0" err="1">
                <a:ea typeface="+mn-lt"/>
                <a:cs typeface="+mn-lt"/>
              </a:rPr>
              <a:t>requer</a:t>
            </a:r>
            <a:r>
              <a:rPr lang="en-US" sz="900" dirty="0">
                <a:ea typeface="+mn-lt"/>
                <a:cs typeface="+mn-lt"/>
              </a:rPr>
              <a:t> </a:t>
            </a:r>
            <a:r>
              <a:rPr lang="en-US" sz="900" dirty="0" err="1">
                <a:ea typeface="+mn-lt"/>
                <a:cs typeface="+mn-lt"/>
              </a:rPr>
              <a:t>assistência</a:t>
            </a:r>
            <a:r>
              <a:rPr lang="en-US" sz="900" dirty="0">
                <a:ea typeface="+mn-lt"/>
                <a:cs typeface="+mn-lt"/>
              </a:rPr>
              <a:t> verbal, visual e </a:t>
            </a:r>
            <a:r>
              <a:rPr lang="en-US" sz="900" dirty="0" err="1">
                <a:ea typeface="+mn-lt"/>
                <a:cs typeface="+mn-lt"/>
              </a:rPr>
              <a:t>física</a:t>
            </a:r>
            <a:r>
              <a:rPr lang="en-US" sz="900" dirty="0">
                <a:ea typeface="+mn-lt"/>
                <a:cs typeface="+mn-lt"/>
              </a:rPr>
              <a:t> </a:t>
            </a:r>
            <a:r>
              <a:rPr lang="en-US" sz="900" dirty="0" err="1">
                <a:ea typeface="+mn-lt"/>
                <a:cs typeface="+mn-lt"/>
              </a:rPr>
              <a:t>frequente</a:t>
            </a:r>
            <a:r>
              <a:rPr lang="en-US" sz="900" dirty="0">
                <a:ea typeface="+mn-lt"/>
                <a:cs typeface="+mn-lt"/>
              </a:rPr>
              <a:t> para </a:t>
            </a:r>
            <a:r>
              <a:rPr lang="en-US" sz="900" dirty="0" err="1">
                <a:ea typeface="+mn-lt"/>
                <a:cs typeface="+mn-lt"/>
              </a:rPr>
              <a:t>demonstrar</a:t>
            </a:r>
            <a:r>
              <a:rPr lang="en-US" sz="900" dirty="0">
                <a:ea typeface="+mn-lt"/>
                <a:cs typeface="+mn-lt"/>
              </a:rPr>
              <a:t> </a:t>
            </a:r>
            <a:r>
              <a:rPr lang="en-US" sz="900" dirty="0" err="1">
                <a:ea typeface="+mn-lt"/>
                <a:cs typeface="+mn-lt"/>
              </a:rPr>
              <a:t>habilidades</a:t>
            </a:r>
            <a:r>
              <a:rPr lang="en-US" sz="900" dirty="0">
                <a:ea typeface="+mn-lt"/>
                <a:cs typeface="+mn-lt"/>
              </a:rPr>
              <a:t> e </a:t>
            </a:r>
            <a:r>
              <a:rPr lang="en-US" sz="900" dirty="0" err="1">
                <a:ea typeface="+mn-lt"/>
                <a:cs typeface="+mn-lt"/>
              </a:rPr>
              <a:t>conceitos</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 (26-50% de </a:t>
            </a:r>
            <a:r>
              <a:rPr lang="en-US" sz="900" dirty="0" err="1">
                <a:ea typeface="+mn-lt"/>
                <a:cs typeface="+mn-lt"/>
              </a:rPr>
              <a:t>independência</a:t>
            </a:r>
            <a:r>
              <a:rPr lang="en-US" sz="900" dirty="0">
                <a:ea typeface="+mn-lt"/>
                <a:cs typeface="+mn-lt"/>
              </a:rPr>
              <a:t>).</a:t>
            </a:r>
          </a:p>
          <a:p>
            <a:r>
              <a:rPr lang="en-US" sz="900" dirty="0">
                <a:ea typeface="+mn-lt"/>
                <a:cs typeface="+mn-lt"/>
              </a:rPr>
              <a:t>1 - O </a:t>
            </a:r>
            <a:r>
              <a:rPr lang="en-US" sz="900" dirty="0" err="1">
                <a:ea typeface="+mn-lt"/>
                <a:cs typeface="+mn-lt"/>
              </a:rPr>
              <a:t>aluno</a:t>
            </a:r>
            <a:r>
              <a:rPr lang="en-US" sz="900" dirty="0">
                <a:ea typeface="+mn-lt"/>
                <a:cs typeface="+mn-lt"/>
              </a:rPr>
              <a:t> </a:t>
            </a:r>
            <a:r>
              <a:rPr lang="en-US" sz="900" dirty="0" err="1">
                <a:ea typeface="+mn-lt"/>
                <a:cs typeface="+mn-lt"/>
              </a:rPr>
              <a:t>requer</a:t>
            </a:r>
            <a:r>
              <a:rPr lang="en-US" sz="900" dirty="0">
                <a:ea typeface="+mn-lt"/>
                <a:cs typeface="+mn-lt"/>
              </a:rPr>
              <a:t> </a:t>
            </a:r>
            <a:r>
              <a:rPr lang="en-US" sz="900" dirty="0" err="1">
                <a:ea typeface="+mn-lt"/>
                <a:cs typeface="+mn-lt"/>
              </a:rPr>
              <a:t>assistência</a:t>
            </a:r>
            <a:r>
              <a:rPr lang="en-US" sz="900" dirty="0">
                <a:ea typeface="+mn-lt"/>
                <a:cs typeface="+mn-lt"/>
              </a:rPr>
              <a:t> verbal, visual e </a:t>
            </a:r>
            <a:r>
              <a:rPr lang="en-US" sz="900" dirty="0" err="1">
                <a:ea typeface="+mn-lt"/>
                <a:cs typeface="+mn-lt"/>
              </a:rPr>
              <a:t>física</a:t>
            </a:r>
            <a:r>
              <a:rPr lang="en-US" sz="900" dirty="0">
                <a:ea typeface="+mn-lt"/>
                <a:cs typeface="+mn-lt"/>
              </a:rPr>
              <a:t> </a:t>
            </a:r>
            <a:r>
              <a:rPr lang="en-US" sz="900" dirty="0" err="1">
                <a:ea typeface="+mn-lt"/>
                <a:cs typeface="+mn-lt"/>
              </a:rPr>
              <a:t>extensiva</a:t>
            </a:r>
            <a:r>
              <a:rPr lang="en-US" sz="900" dirty="0">
                <a:ea typeface="+mn-lt"/>
                <a:cs typeface="+mn-lt"/>
              </a:rPr>
              <a:t> para </a:t>
            </a:r>
            <a:r>
              <a:rPr lang="en-US" sz="900" dirty="0" err="1">
                <a:ea typeface="+mn-lt"/>
                <a:cs typeface="+mn-lt"/>
              </a:rPr>
              <a:t>demonstrar</a:t>
            </a:r>
            <a:r>
              <a:rPr lang="en-US" sz="900" dirty="0">
                <a:ea typeface="+mn-lt"/>
                <a:cs typeface="+mn-lt"/>
              </a:rPr>
              <a:t> </a:t>
            </a:r>
            <a:r>
              <a:rPr lang="en-US" sz="900" dirty="0" err="1">
                <a:ea typeface="+mn-lt"/>
                <a:cs typeface="+mn-lt"/>
              </a:rPr>
              <a:t>habilidades</a:t>
            </a:r>
            <a:r>
              <a:rPr lang="en-US" sz="900" dirty="0">
                <a:ea typeface="+mn-lt"/>
                <a:cs typeface="+mn-lt"/>
              </a:rPr>
              <a:t> e </a:t>
            </a:r>
            <a:r>
              <a:rPr lang="en-US" sz="900" dirty="0" err="1">
                <a:ea typeface="+mn-lt"/>
                <a:cs typeface="+mn-lt"/>
              </a:rPr>
              <a:t>conceitos</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 (0-25% de </a:t>
            </a:r>
            <a:r>
              <a:rPr lang="en-US" sz="900" dirty="0" err="1">
                <a:ea typeface="+mn-lt"/>
                <a:cs typeface="+mn-lt"/>
              </a:rPr>
              <a:t>independência</a:t>
            </a:r>
            <a:r>
              <a:rPr lang="en-US" sz="900" dirty="0">
                <a:ea typeface="+mn-lt"/>
                <a:cs typeface="+mn-lt"/>
              </a:rPr>
              <a:t>).</a:t>
            </a:r>
          </a:p>
          <a:p>
            <a:r>
              <a:rPr lang="en-US" sz="900" dirty="0">
                <a:ea typeface="+mn-lt"/>
                <a:cs typeface="+mn-lt"/>
              </a:rPr>
              <a:t>M - A </a:t>
            </a:r>
            <a:r>
              <a:rPr lang="en-US" sz="900" dirty="0" err="1">
                <a:ea typeface="+mn-lt"/>
                <a:cs typeface="+mn-lt"/>
              </a:rPr>
              <a:t>área</a:t>
            </a:r>
            <a:r>
              <a:rPr lang="en-US" sz="900" dirty="0">
                <a:ea typeface="+mn-lt"/>
                <a:cs typeface="+mn-lt"/>
              </a:rPr>
              <a:t> </a:t>
            </a:r>
            <a:r>
              <a:rPr lang="en-US" sz="900" dirty="0" err="1">
                <a:ea typeface="+mn-lt"/>
                <a:cs typeface="+mn-lt"/>
              </a:rPr>
              <a:t>contém</a:t>
            </a:r>
            <a:r>
              <a:rPr lang="en-US" sz="900" dirty="0">
                <a:ea typeface="+mn-lt"/>
                <a:cs typeface="+mn-lt"/>
              </a:rPr>
              <a:t> </a:t>
            </a:r>
            <a:r>
              <a:rPr lang="en-US" sz="900" dirty="0" err="1">
                <a:ea typeface="+mn-lt"/>
                <a:cs typeface="+mn-lt"/>
              </a:rPr>
              <a:t>informações</a:t>
            </a:r>
            <a:r>
              <a:rPr lang="en-US" sz="900" dirty="0">
                <a:ea typeface="+mn-lt"/>
                <a:cs typeface="+mn-lt"/>
              </a:rPr>
              <a:t> </a:t>
            </a:r>
            <a:r>
              <a:rPr lang="en-US" sz="900" dirty="0" err="1">
                <a:ea typeface="+mn-lt"/>
                <a:cs typeface="+mn-lt"/>
              </a:rPr>
              <a:t>insuficientes</a:t>
            </a:r>
            <a:r>
              <a:rPr lang="en-US" sz="900" dirty="0">
                <a:ea typeface="+mn-lt"/>
                <a:cs typeface="+mn-lt"/>
              </a:rPr>
              <a:t> para </a:t>
            </a:r>
            <a:r>
              <a:rPr lang="en-US" sz="900" dirty="0" err="1">
                <a:ea typeface="+mn-lt"/>
                <a:cs typeface="+mn-lt"/>
              </a:rPr>
              <a:t>determinar</a:t>
            </a:r>
            <a:r>
              <a:rPr lang="en-US" sz="900" dirty="0">
                <a:ea typeface="+mn-lt"/>
                <a:cs typeface="+mn-lt"/>
              </a:rPr>
              <a:t> </a:t>
            </a:r>
            <a:r>
              <a:rPr lang="en-US" sz="900" dirty="0" err="1">
                <a:ea typeface="+mn-lt"/>
                <a:cs typeface="+mn-lt"/>
              </a:rPr>
              <a:t>uma</a:t>
            </a:r>
            <a:r>
              <a:rPr lang="en-US" sz="900" dirty="0">
                <a:ea typeface="+mn-lt"/>
                <a:cs typeface="+mn-lt"/>
              </a:rPr>
              <a:t> </a:t>
            </a:r>
            <a:r>
              <a:rPr lang="en-US" sz="900" dirty="0" err="1">
                <a:ea typeface="+mn-lt"/>
                <a:cs typeface="+mn-lt"/>
              </a:rPr>
              <a:t>pontuação</a:t>
            </a:r>
            <a:r>
              <a:rPr lang="en-US" sz="900" dirty="0">
                <a:ea typeface="+mn-lt"/>
                <a:cs typeface="+mn-lt"/>
              </a:rPr>
              <a:t>.</a:t>
            </a:r>
          </a:p>
          <a:p>
            <a:endParaRPr lang="en-US" sz="1100" dirty="0">
              <a:ea typeface="Calibri"/>
              <a:cs typeface="Calibri"/>
            </a:endParaRPr>
          </a:p>
          <a:p>
            <a:r>
              <a:rPr lang="en-US" sz="1100" dirty="0" err="1">
                <a:ea typeface="+mn-lt"/>
                <a:cs typeface="+mn-lt"/>
              </a:rPr>
              <a:t>Autoavaliação</a:t>
            </a:r>
            <a:r>
              <a:rPr lang="en-US" sz="1100" dirty="0">
                <a:ea typeface="+mn-lt"/>
                <a:cs typeface="+mn-lt"/>
              </a:rPr>
              <a:t> — A </a:t>
            </a:r>
            <a:r>
              <a:rPr lang="en-US" sz="1100" dirty="0" err="1">
                <a:ea typeface="+mn-lt"/>
                <a:cs typeface="+mn-lt"/>
              </a:rPr>
              <a:t>consciência</a:t>
            </a:r>
            <a:r>
              <a:rPr lang="en-US" sz="1100" dirty="0">
                <a:ea typeface="+mn-lt"/>
                <a:cs typeface="+mn-lt"/>
              </a:rPr>
              <a:t> do </a:t>
            </a:r>
            <a:r>
              <a:rPr lang="en-US" sz="1100" dirty="0" err="1">
                <a:ea typeface="+mn-lt"/>
                <a:cs typeface="+mn-lt"/>
              </a:rPr>
              <a:t>seu</a:t>
            </a:r>
            <a:r>
              <a:rPr lang="en-US" sz="1050" dirty="0">
                <a:ea typeface="+mn-lt"/>
                <a:cs typeface="+mn-lt"/>
              </a:rPr>
              <a:t> </a:t>
            </a:r>
            <a:r>
              <a:rPr lang="en-US" sz="1050" dirty="0" err="1">
                <a:ea typeface="+mn-lt"/>
                <a:cs typeface="+mn-lt"/>
              </a:rPr>
              <a:t>filho</a:t>
            </a:r>
            <a:r>
              <a:rPr lang="en-US" sz="1050" dirty="0">
                <a:ea typeface="+mn-lt"/>
                <a:cs typeface="+mn-lt"/>
              </a:rPr>
              <a:t> </a:t>
            </a:r>
            <a:r>
              <a:rPr lang="en-US" sz="1050" dirty="0" err="1">
                <a:ea typeface="+mn-lt"/>
                <a:cs typeface="+mn-lt"/>
              </a:rPr>
              <a:t>sobre</a:t>
            </a:r>
            <a:r>
              <a:rPr lang="en-US" sz="1050" dirty="0">
                <a:ea typeface="+mn-lt"/>
                <a:cs typeface="+mn-lt"/>
              </a:rPr>
              <a:t> o </a:t>
            </a:r>
            <a:r>
              <a:rPr lang="en-US" sz="1050" dirty="0" err="1">
                <a:ea typeface="+mn-lt"/>
                <a:cs typeface="+mn-lt"/>
              </a:rPr>
              <a:t>próprio</a:t>
            </a:r>
            <a:r>
              <a:rPr lang="en-US" sz="1050" dirty="0">
                <a:ea typeface="+mn-lt"/>
                <a:cs typeface="+mn-lt"/>
              </a:rPr>
              <a:t> </a:t>
            </a:r>
            <a:r>
              <a:rPr lang="en-US" sz="1050" dirty="0" err="1">
                <a:ea typeface="+mn-lt"/>
                <a:cs typeface="+mn-lt"/>
              </a:rPr>
              <a:t>desempenho</a:t>
            </a:r>
            <a:endParaRPr lang="en-US" sz="1050">
              <a:ea typeface="Calibri"/>
              <a:cs typeface="Calibri"/>
            </a:endParaRPr>
          </a:p>
          <a:p>
            <a:r>
              <a:rPr lang="en-US" sz="900" dirty="0">
                <a:ea typeface="+mn-lt"/>
                <a:cs typeface="+mn-lt"/>
              </a:rPr>
              <a:t>2 - O </a:t>
            </a:r>
            <a:r>
              <a:rPr lang="en-US" sz="900" dirty="0" err="1">
                <a:ea typeface="+mn-lt"/>
                <a:cs typeface="+mn-lt"/>
              </a:rPr>
              <a:t>aluno</a:t>
            </a:r>
            <a:r>
              <a:rPr lang="en-US" sz="900" dirty="0">
                <a:ea typeface="+mn-lt"/>
                <a:cs typeface="+mn-lt"/>
              </a:rPr>
              <a:t> </a:t>
            </a:r>
            <a:r>
              <a:rPr lang="en-US" sz="900" dirty="0" err="1">
                <a:ea typeface="+mn-lt"/>
                <a:cs typeface="+mn-lt"/>
              </a:rPr>
              <a:t>frequentemente</a:t>
            </a:r>
            <a:r>
              <a:rPr lang="en-US" sz="900" dirty="0">
                <a:ea typeface="+mn-lt"/>
                <a:cs typeface="+mn-lt"/>
              </a:rPr>
              <a:t> </a:t>
            </a:r>
            <a:r>
              <a:rPr lang="en-US" sz="900" dirty="0" err="1">
                <a:ea typeface="+mn-lt"/>
                <a:cs typeface="+mn-lt"/>
              </a:rPr>
              <a:t>planeja</a:t>
            </a:r>
            <a:r>
              <a:rPr lang="en-US" sz="900" dirty="0">
                <a:ea typeface="+mn-lt"/>
                <a:cs typeface="+mn-lt"/>
              </a:rPr>
              <a:t>, </a:t>
            </a:r>
            <a:r>
              <a:rPr lang="en-US" sz="900" dirty="0" err="1">
                <a:ea typeface="+mn-lt"/>
                <a:cs typeface="+mn-lt"/>
              </a:rPr>
              <a:t>autocorrige</a:t>
            </a:r>
            <a:r>
              <a:rPr lang="en-US" sz="900" dirty="0">
                <a:ea typeface="+mn-lt"/>
                <a:cs typeface="+mn-lt"/>
              </a:rPr>
              <a:t>, </a:t>
            </a:r>
            <a:r>
              <a:rPr lang="en-US" sz="900" dirty="0" err="1">
                <a:ea typeface="+mn-lt"/>
                <a:cs typeface="+mn-lt"/>
              </a:rPr>
              <a:t>monitora</a:t>
            </a:r>
            <a:r>
              <a:rPr lang="en-US" sz="900" dirty="0">
                <a:ea typeface="+mn-lt"/>
                <a:cs typeface="+mn-lt"/>
              </a:rPr>
              <a:t>, </a:t>
            </a:r>
            <a:r>
              <a:rPr lang="en-US" sz="900" dirty="0" err="1">
                <a:ea typeface="+mn-lt"/>
                <a:cs typeface="+mn-lt"/>
              </a:rPr>
              <a:t>estabelece</a:t>
            </a:r>
            <a:r>
              <a:rPr lang="en-US" sz="900" dirty="0">
                <a:ea typeface="+mn-lt"/>
                <a:cs typeface="+mn-lt"/>
              </a:rPr>
              <a:t> </a:t>
            </a:r>
            <a:r>
              <a:rPr lang="en-US" sz="900" dirty="0" err="1">
                <a:ea typeface="+mn-lt"/>
                <a:cs typeface="+mn-lt"/>
              </a:rPr>
              <a:t>metas</a:t>
            </a:r>
            <a:r>
              <a:rPr lang="en-US" sz="900" dirty="0">
                <a:ea typeface="+mn-lt"/>
                <a:cs typeface="+mn-lt"/>
              </a:rPr>
              <a:t> e </a:t>
            </a:r>
            <a:r>
              <a:rPr lang="en-US" sz="900" dirty="0" err="1">
                <a:ea typeface="+mn-lt"/>
                <a:cs typeface="+mn-lt"/>
              </a:rPr>
              <a:t>reflete</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disciplina</a:t>
            </a:r>
            <a:r>
              <a:rPr lang="en-US" sz="900" dirty="0">
                <a:ea typeface="+mn-lt"/>
                <a:cs typeface="+mn-lt"/>
              </a:rPr>
              <a:t>; </a:t>
            </a:r>
            <a:r>
              <a:rPr lang="en-US" sz="900" dirty="0" err="1">
                <a:ea typeface="+mn-lt"/>
                <a:cs typeface="+mn-lt"/>
              </a:rPr>
              <a:t>foram</a:t>
            </a:r>
            <a:r>
              <a:rPr lang="en-US" sz="900" dirty="0">
                <a:ea typeface="+mn-lt"/>
                <a:cs typeface="+mn-lt"/>
              </a:rPr>
              <a:t> </a:t>
            </a:r>
            <a:r>
              <a:rPr lang="en-US" sz="900" dirty="0" err="1">
                <a:ea typeface="+mn-lt"/>
                <a:cs typeface="+mn-lt"/>
              </a:rPr>
              <a:t>encontrados</a:t>
            </a:r>
            <a:r>
              <a:rPr lang="en-US" sz="900" dirty="0">
                <a:ea typeface="+mn-lt"/>
                <a:cs typeface="+mn-lt"/>
              </a:rPr>
              <a:t> </a:t>
            </a:r>
            <a:r>
              <a:rPr lang="en-US" sz="900" dirty="0" err="1">
                <a:ea typeface="+mn-lt"/>
                <a:cs typeface="+mn-lt"/>
              </a:rPr>
              <a:t>múltiplos</a:t>
            </a:r>
            <a:r>
              <a:rPr lang="en-US" sz="900" dirty="0">
                <a:ea typeface="+mn-lt"/>
                <a:cs typeface="+mn-lt"/>
              </a:rPr>
              <a:t> </a:t>
            </a:r>
            <a:r>
              <a:rPr lang="en-US" sz="900" dirty="0" err="1">
                <a:ea typeface="+mn-lt"/>
                <a:cs typeface="+mn-lt"/>
              </a:rPr>
              <a:t>exemplos</a:t>
            </a:r>
            <a:r>
              <a:rPr lang="en-US" sz="900" dirty="0">
                <a:ea typeface="+mn-lt"/>
                <a:cs typeface="+mn-lt"/>
              </a:rPr>
              <a:t> de </a:t>
            </a:r>
            <a:r>
              <a:rPr lang="en-US" sz="900" dirty="0" err="1">
                <a:ea typeface="+mn-lt"/>
                <a:cs typeface="+mn-lt"/>
              </a:rPr>
              <a:t>autoavaliação</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a:t>
            </a:r>
          </a:p>
          <a:p>
            <a:r>
              <a:rPr lang="en-US" sz="900" dirty="0">
                <a:ea typeface="+mn-lt"/>
                <a:cs typeface="+mn-lt"/>
              </a:rPr>
              <a:t>1 - O </a:t>
            </a:r>
            <a:r>
              <a:rPr lang="en-US" sz="900" dirty="0" err="1">
                <a:ea typeface="+mn-lt"/>
                <a:cs typeface="+mn-lt"/>
              </a:rPr>
              <a:t>aluno</a:t>
            </a:r>
            <a:r>
              <a:rPr lang="en-US" sz="900" dirty="0">
                <a:ea typeface="+mn-lt"/>
                <a:cs typeface="+mn-lt"/>
              </a:rPr>
              <a:t> </a:t>
            </a:r>
            <a:r>
              <a:rPr lang="en-US" sz="900" dirty="0" err="1">
                <a:ea typeface="+mn-lt"/>
                <a:cs typeface="+mn-lt"/>
              </a:rPr>
              <a:t>raramente</a:t>
            </a:r>
            <a:r>
              <a:rPr lang="en-US" sz="900" dirty="0">
                <a:ea typeface="+mn-lt"/>
                <a:cs typeface="+mn-lt"/>
              </a:rPr>
              <a:t> </a:t>
            </a:r>
            <a:r>
              <a:rPr lang="en-US" sz="900" dirty="0" err="1">
                <a:ea typeface="+mn-lt"/>
                <a:cs typeface="+mn-lt"/>
              </a:rPr>
              <a:t>planeja</a:t>
            </a:r>
            <a:r>
              <a:rPr lang="en-US" sz="900" dirty="0">
                <a:ea typeface="+mn-lt"/>
                <a:cs typeface="+mn-lt"/>
              </a:rPr>
              <a:t>, </a:t>
            </a:r>
            <a:r>
              <a:rPr lang="en-US" sz="900" dirty="0" err="1">
                <a:ea typeface="+mn-lt"/>
                <a:cs typeface="+mn-lt"/>
              </a:rPr>
              <a:t>autocorrige</a:t>
            </a:r>
            <a:r>
              <a:rPr lang="en-US" sz="900" dirty="0">
                <a:ea typeface="+mn-lt"/>
                <a:cs typeface="+mn-lt"/>
              </a:rPr>
              <a:t>, </a:t>
            </a:r>
            <a:r>
              <a:rPr lang="en-US" sz="900" dirty="0" err="1">
                <a:ea typeface="+mn-lt"/>
                <a:cs typeface="+mn-lt"/>
              </a:rPr>
              <a:t>monitora</a:t>
            </a:r>
            <a:r>
              <a:rPr lang="en-US" sz="900" dirty="0">
                <a:ea typeface="+mn-lt"/>
                <a:cs typeface="+mn-lt"/>
              </a:rPr>
              <a:t>, </a:t>
            </a:r>
            <a:r>
              <a:rPr lang="en-US" sz="900" dirty="0" err="1">
                <a:ea typeface="+mn-lt"/>
                <a:cs typeface="+mn-lt"/>
              </a:rPr>
              <a:t>estabelece</a:t>
            </a:r>
            <a:r>
              <a:rPr lang="en-US" sz="900" dirty="0">
                <a:ea typeface="+mn-lt"/>
                <a:cs typeface="+mn-lt"/>
              </a:rPr>
              <a:t> </a:t>
            </a:r>
            <a:r>
              <a:rPr lang="en-US" sz="900" dirty="0" err="1">
                <a:ea typeface="+mn-lt"/>
                <a:cs typeface="+mn-lt"/>
              </a:rPr>
              <a:t>metas</a:t>
            </a:r>
            <a:r>
              <a:rPr lang="en-US" sz="900" dirty="0">
                <a:ea typeface="+mn-lt"/>
                <a:cs typeface="+mn-lt"/>
              </a:rPr>
              <a:t> e </a:t>
            </a:r>
            <a:r>
              <a:rPr lang="en-US" sz="900" dirty="0" err="1">
                <a:ea typeface="+mn-lt"/>
                <a:cs typeface="+mn-lt"/>
              </a:rPr>
              <a:t>reflete</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disciplina</a:t>
            </a:r>
            <a:r>
              <a:rPr lang="en-US" sz="900" dirty="0">
                <a:ea typeface="+mn-lt"/>
                <a:cs typeface="+mn-lt"/>
              </a:rPr>
              <a:t>; </a:t>
            </a:r>
            <a:r>
              <a:rPr lang="en-US" sz="900" dirty="0" err="1">
                <a:ea typeface="+mn-lt"/>
                <a:cs typeface="+mn-lt"/>
              </a:rPr>
              <a:t>foi</a:t>
            </a:r>
            <a:r>
              <a:rPr lang="en-US" sz="900" dirty="0">
                <a:ea typeface="+mn-lt"/>
                <a:cs typeface="+mn-lt"/>
              </a:rPr>
              <a:t> </a:t>
            </a:r>
            <a:r>
              <a:rPr lang="en-US" sz="900" dirty="0" err="1">
                <a:ea typeface="+mn-lt"/>
                <a:cs typeface="+mn-lt"/>
              </a:rPr>
              <a:t>encontrado</a:t>
            </a:r>
            <a:r>
              <a:rPr lang="en-US" sz="900" dirty="0">
                <a:ea typeface="+mn-lt"/>
                <a:cs typeface="+mn-lt"/>
              </a:rPr>
              <a:t> </a:t>
            </a:r>
            <a:r>
              <a:rPr lang="en-US" sz="900" dirty="0" err="1">
                <a:ea typeface="+mn-lt"/>
                <a:cs typeface="+mn-lt"/>
              </a:rPr>
              <a:t>apenas</a:t>
            </a:r>
            <a:r>
              <a:rPr lang="en-US" sz="900" dirty="0">
                <a:ea typeface="+mn-lt"/>
                <a:cs typeface="+mn-lt"/>
              </a:rPr>
              <a:t> um </a:t>
            </a:r>
            <a:r>
              <a:rPr lang="en-US" sz="900" dirty="0" err="1">
                <a:ea typeface="+mn-lt"/>
                <a:cs typeface="+mn-lt"/>
              </a:rPr>
              <a:t>exemplo</a:t>
            </a:r>
            <a:r>
              <a:rPr lang="en-US" sz="900" dirty="0">
                <a:ea typeface="+mn-lt"/>
                <a:cs typeface="+mn-lt"/>
              </a:rPr>
              <a:t> de </a:t>
            </a:r>
            <a:r>
              <a:rPr lang="en-US" sz="900" dirty="0" err="1">
                <a:ea typeface="+mn-lt"/>
                <a:cs typeface="+mn-lt"/>
              </a:rPr>
              <a:t>autoavaliação</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a:t>
            </a:r>
          </a:p>
          <a:p>
            <a:r>
              <a:rPr lang="en-US" sz="900" dirty="0">
                <a:ea typeface="+mn-lt"/>
                <a:cs typeface="+mn-lt"/>
              </a:rPr>
              <a:t>M - </a:t>
            </a:r>
            <a:r>
              <a:rPr lang="en-US" sz="900" dirty="0" err="1">
                <a:ea typeface="+mn-lt"/>
                <a:cs typeface="+mn-lt"/>
              </a:rPr>
              <a:t>Não</a:t>
            </a:r>
            <a:r>
              <a:rPr lang="en-US" sz="900" dirty="0">
                <a:ea typeface="+mn-lt"/>
                <a:cs typeface="+mn-lt"/>
              </a:rPr>
              <a:t> </a:t>
            </a:r>
            <a:r>
              <a:rPr lang="en-US" sz="900" dirty="0" err="1">
                <a:ea typeface="+mn-lt"/>
                <a:cs typeface="+mn-lt"/>
              </a:rPr>
              <a:t>foram</a:t>
            </a:r>
            <a:r>
              <a:rPr lang="en-US" sz="900" dirty="0">
                <a:ea typeface="+mn-lt"/>
                <a:cs typeface="+mn-lt"/>
              </a:rPr>
              <a:t> </a:t>
            </a:r>
            <a:r>
              <a:rPr lang="en-US" sz="900" dirty="0" err="1">
                <a:ea typeface="+mn-lt"/>
                <a:cs typeface="+mn-lt"/>
              </a:rPr>
              <a:t>encontradas</a:t>
            </a:r>
            <a:r>
              <a:rPr lang="en-US" sz="900" dirty="0">
                <a:ea typeface="+mn-lt"/>
                <a:cs typeface="+mn-lt"/>
              </a:rPr>
              <a:t> </a:t>
            </a:r>
            <a:r>
              <a:rPr lang="en-US" sz="900" dirty="0" err="1">
                <a:ea typeface="+mn-lt"/>
                <a:cs typeface="+mn-lt"/>
              </a:rPr>
              <a:t>evidências</a:t>
            </a:r>
            <a:r>
              <a:rPr lang="en-US" sz="900" dirty="0">
                <a:ea typeface="+mn-lt"/>
                <a:cs typeface="+mn-lt"/>
              </a:rPr>
              <a:t> de </a:t>
            </a:r>
            <a:r>
              <a:rPr lang="en-US" sz="900" dirty="0" err="1">
                <a:ea typeface="+mn-lt"/>
                <a:cs typeface="+mn-lt"/>
              </a:rPr>
              <a:t>planejamento</a:t>
            </a:r>
            <a:r>
              <a:rPr lang="en-US" sz="900" dirty="0">
                <a:ea typeface="+mn-lt"/>
                <a:cs typeface="+mn-lt"/>
              </a:rPr>
              <a:t>, </a:t>
            </a:r>
            <a:r>
              <a:rPr lang="en-US" sz="900" dirty="0" err="1">
                <a:ea typeface="+mn-lt"/>
                <a:cs typeface="+mn-lt"/>
              </a:rPr>
              <a:t>autocorreção</a:t>
            </a:r>
            <a:r>
              <a:rPr lang="en-US" sz="900" dirty="0">
                <a:ea typeface="+mn-lt"/>
                <a:cs typeface="+mn-lt"/>
              </a:rPr>
              <a:t>, </a:t>
            </a:r>
            <a:r>
              <a:rPr lang="en-US" sz="900" dirty="0" err="1">
                <a:ea typeface="+mn-lt"/>
                <a:cs typeface="+mn-lt"/>
              </a:rPr>
              <a:t>monitoramento</a:t>
            </a:r>
            <a:r>
              <a:rPr lang="en-US" sz="900" dirty="0">
                <a:ea typeface="+mn-lt"/>
                <a:cs typeface="+mn-lt"/>
              </a:rPr>
              <a:t> de </a:t>
            </a:r>
            <a:r>
              <a:rPr lang="en-US" sz="900" dirty="0" err="1">
                <a:ea typeface="+mn-lt"/>
                <a:cs typeface="+mn-lt"/>
              </a:rPr>
              <a:t>tarefas</a:t>
            </a:r>
            <a:r>
              <a:rPr lang="en-US" sz="900" dirty="0">
                <a:ea typeface="+mn-lt"/>
                <a:cs typeface="+mn-lt"/>
              </a:rPr>
              <a:t>, </a:t>
            </a:r>
            <a:r>
              <a:rPr lang="en-US" sz="900" dirty="0" err="1">
                <a:ea typeface="+mn-lt"/>
                <a:cs typeface="+mn-lt"/>
              </a:rPr>
              <a:t>estabelecimento</a:t>
            </a:r>
            <a:r>
              <a:rPr lang="en-US" sz="900" dirty="0">
                <a:ea typeface="+mn-lt"/>
                <a:cs typeface="+mn-lt"/>
              </a:rPr>
              <a:t> de </a:t>
            </a:r>
            <a:r>
              <a:rPr lang="en-US" sz="900" dirty="0" err="1">
                <a:ea typeface="+mn-lt"/>
                <a:cs typeface="+mn-lt"/>
              </a:rPr>
              <a:t>metas</a:t>
            </a:r>
            <a:r>
              <a:rPr lang="en-US" sz="900" dirty="0">
                <a:ea typeface="+mn-lt"/>
                <a:cs typeface="+mn-lt"/>
              </a:rPr>
              <a:t> e </a:t>
            </a:r>
            <a:r>
              <a:rPr lang="en-US" sz="900" dirty="0" err="1">
                <a:ea typeface="+mn-lt"/>
                <a:cs typeface="+mn-lt"/>
              </a:rPr>
              <a:t>reflexão</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a:t>
            </a:r>
          </a:p>
          <a:p>
            <a:endParaRPr lang="en-US" sz="1100" dirty="0">
              <a:ea typeface="Calibri"/>
              <a:cs typeface="Calibri"/>
            </a:endParaRPr>
          </a:p>
          <a:p>
            <a:r>
              <a:rPr lang="en-US" sz="1100" dirty="0" err="1">
                <a:ea typeface="+mn-lt"/>
                <a:cs typeface="+mn-lt"/>
              </a:rPr>
              <a:t>Desempenho</a:t>
            </a:r>
            <a:r>
              <a:rPr lang="en-US" sz="1100" dirty="0">
                <a:ea typeface="+mn-lt"/>
                <a:cs typeface="+mn-lt"/>
              </a:rPr>
              <a:t> </a:t>
            </a:r>
            <a:r>
              <a:rPr lang="en-US" sz="1100" dirty="0" err="1">
                <a:ea typeface="+mn-lt"/>
                <a:cs typeface="+mn-lt"/>
              </a:rPr>
              <a:t>Generalizado</a:t>
            </a:r>
            <a:r>
              <a:rPr lang="en-US" sz="1100" dirty="0">
                <a:ea typeface="+mn-lt"/>
                <a:cs typeface="+mn-lt"/>
              </a:rPr>
              <a:t> — O </a:t>
            </a:r>
            <a:r>
              <a:rPr lang="en-US" sz="1100" dirty="0" err="1">
                <a:ea typeface="+mn-lt"/>
                <a:cs typeface="+mn-lt"/>
              </a:rPr>
              <a:t>número</a:t>
            </a:r>
            <a:r>
              <a:rPr lang="en-US" sz="1100" dirty="0">
                <a:ea typeface="+mn-lt"/>
                <a:cs typeface="+mn-lt"/>
              </a:rPr>
              <a:t> de </a:t>
            </a:r>
            <a:r>
              <a:rPr lang="en-US" sz="1100" dirty="0" err="1">
                <a:ea typeface="+mn-lt"/>
                <a:cs typeface="+mn-lt"/>
              </a:rPr>
              <a:t>abordagens</a:t>
            </a:r>
            <a:r>
              <a:rPr lang="en-US" sz="1100" dirty="0">
                <a:ea typeface="+mn-lt"/>
                <a:cs typeface="+mn-lt"/>
              </a:rPr>
              <a:t> </a:t>
            </a:r>
            <a:r>
              <a:rPr lang="en-US" sz="1100" dirty="0" err="1">
                <a:ea typeface="+mn-lt"/>
                <a:cs typeface="+mn-lt"/>
              </a:rPr>
              <a:t>utilizadas</a:t>
            </a:r>
            <a:r>
              <a:rPr lang="en-US" sz="1100" dirty="0">
                <a:ea typeface="+mn-lt"/>
                <a:cs typeface="+mn-lt"/>
              </a:rPr>
              <a:t> </a:t>
            </a:r>
            <a:r>
              <a:rPr lang="en-US" sz="1100" dirty="0" err="1">
                <a:ea typeface="+mn-lt"/>
                <a:cs typeface="+mn-lt"/>
              </a:rPr>
              <a:t>pelo</a:t>
            </a:r>
            <a:r>
              <a:rPr lang="en-US" sz="1100" dirty="0">
                <a:ea typeface="+mn-lt"/>
                <a:cs typeface="+mn-lt"/>
              </a:rPr>
              <a:t> </a:t>
            </a:r>
            <a:r>
              <a:rPr lang="en-US" sz="1100" dirty="0" err="1">
                <a:ea typeface="+mn-lt"/>
                <a:cs typeface="+mn-lt"/>
              </a:rPr>
              <a:t>seu</a:t>
            </a:r>
            <a:r>
              <a:rPr lang="en-US" sz="1100" dirty="0">
                <a:ea typeface="+mn-lt"/>
                <a:cs typeface="+mn-lt"/>
              </a:rPr>
              <a:t> </a:t>
            </a:r>
            <a:r>
              <a:rPr lang="en-US" sz="1100" dirty="0" err="1">
                <a:ea typeface="+mn-lt"/>
                <a:cs typeface="+mn-lt"/>
              </a:rPr>
              <a:t>filho</a:t>
            </a:r>
            <a:r>
              <a:rPr lang="en-US" sz="1100" dirty="0">
                <a:ea typeface="+mn-lt"/>
                <a:cs typeface="+mn-lt"/>
              </a:rPr>
              <a:t> para </a:t>
            </a:r>
            <a:r>
              <a:rPr lang="en-US" sz="1100" dirty="0" err="1">
                <a:ea typeface="+mn-lt"/>
                <a:cs typeface="+mn-lt"/>
              </a:rPr>
              <a:t>demonstrar</a:t>
            </a:r>
            <a:r>
              <a:rPr lang="en-US" sz="1100" dirty="0">
                <a:ea typeface="+mn-lt"/>
                <a:cs typeface="+mn-lt"/>
              </a:rPr>
              <a:t> </a:t>
            </a:r>
            <a:r>
              <a:rPr lang="en-US" sz="1100" dirty="0" err="1">
                <a:ea typeface="+mn-lt"/>
                <a:cs typeface="+mn-lt"/>
              </a:rPr>
              <a:t>conhecimento</a:t>
            </a:r>
            <a:r>
              <a:rPr lang="en-US" sz="1100" dirty="0">
                <a:ea typeface="+mn-lt"/>
                <a:cs typeface="+mn-lt"/>
              </a:rPr>
              <a:t> e </a:t>
            </a:r>
            <a:r>
              <a:rPr lang="en-US" sz="1100" dirty="0" err="1">
                <a:ea typeface="+mn-lt"/>
                <a:cs typeface="+mn-lt"/>
              </a:rPr>
              <a:t>habilidades</a:t>
            </a:r>
            <a:endParaRPr lang="en-US" sz="1100">
              <a:ea typeface="Calibri"/>
              <a:cs typeface="Calibri"/>
            </a:endParaRPr>
          </a:p>
          <a:p>
            <a:r>
              <a:rPr lang="en-US" sz="900" dirty="0">
                <a:ea typeface="+mn-lt"/>
                <a:cs typeface="+mn-lt"/>
              </a:rPr>
              <a:t>2 - O </a:t>
            </a:r>
            <a:r>
              <a:rPr lang="en-US" sz="900" dirty="0" err="1">
                <a:ea typeface="+mn-lt"/>
                <a:cs typeface="+mn-lt"/>
              </a:rPr>
              <a:t>aluno</a:t>
            </a:r>
            <a:r>
              <a:rPr lang="en-US" sz="900" dirty="0">
                <a:ea typeface="+mn-lt"/>
                <a:cs typeface="+mn-lt"/>
              </a:rPr>
              <a:t> </a:t>
            </a:r>
            <a:r>
              <a:rPr lang="en-US" sz="900" dirty="0" err="1">
                <a:ea typeface="+mn-lt"/>
                <a:cs typeface="+mn-lt"/>
              </a:rPr>
              <a:t>demonstra</a:t>
            </a:r>
            <a:r>
              <a:rPr lang="en-US" sz="900" dirty="0">
                <a:ea typeface="+mn-lt"/>
                <a:cs typeface="+mn-lt"/>
              </a:rPr>
              <a:t> </a:t>
            </a:r>
            <a:r>
              <a:rPr lang="en-US" sz="900" dirty="0" err="1">
                <a:ea typeface="+mn-lt"/>
                <a:cs typeface="+mn-lt"/>
              </a:rPr>
              <a:t>conhecimento</a:t>
            </a:r>
            <a:r>
              <a:rPr lang="en-US" sz="900" dirty="0">
                <a:ea typeface="+mn-lt"/>
                <a:cs typeface="+mn-lt"/>
              </a:rPr>
              <a:t> e </a:t>
            </a:r>
            <a:r>
              <a:rPr lang="en-US" sz="900" dirty="0" err="1">
                <a:ea typeface="+mn-lt"/>
                <a:cs typeface="+mn-lt"/>
              </a:rPr>
              <a:t>habilidades</a:t>
            </a:r>
            <a:r>
              <a:rPr lang="en-US" sz="900" dirty="0">
                <a:ea typeface="+mn-lt"/>
                <a:cs typeface="+mn-lt"/>
              </a:rPr>
              <a:t> </a:t>
            </a:r>
            <a:r>
              <a:rPr lang="en-US" sz="900" dirty="0" err="1">
                <a:ea typeface="+mn-lt"/>
                <a:cs typeface="+mn-lt"/>
              </a:rPr>
              <a:t>em</a:t>
            </a:r>
            <a:r>
              <a:rPr lang="en-US" sz="900" dirty="0">
                <a:ea typeface="+mn-lt"/>
                <a:cs typeface="+mn-lt"/>
              </a:rPr>
              <a:t> </a:t>
            </a:r>
            <a:r>
              <a:rPr lang="en-US" sz="900" dirty="0" err="1">
                <a:ea typeface="+mn-lt"/>
                <a:cs typeface="+mn-lt"/>
              </a:rPr>
              <a:t>múltiplos</a:t>
            </a:r>
            <a:r>
              <a:rPr lang="en-US" sz="900" dirty="0">
                <a:ea typeface="+mn-lt"/>
                <a:cs typeface="+mn-lt"/>
              </a:rPr>
              <a:t> </a:t>
            </a:r>
            <a:r>
              <a:rPr lang="en-US" sz="900" dirty="0" err="1">
                <a:ea typeface="+mn-lt"/>
                <a:cs typeface="+mn-lt"/>
              </a:rPr>
              <a:t>contextos</a:t>
            </a:r>
            <a:r>
              <a:rPr lang="en-US" sz="900" dirty="0">
                <a:ea typeface="+mn-lt"/>
                <a:cs typeface="+mn-lt"/>
              </a:rPr>
              <a:t> </a:t>
            </a:r>
            <a:r>
              <a:rPr lang="en-US" sz="900" dirty="0" err="1">
                <a:ea typeface="+mn-lt"/>
                <a:cs typeface="+mn-lt"/>
              </a:rPr>
              <a:t>ou</a:t>
            </a:r>
            <a:r>
              <a:rPr lang="en-US" sz="900" dirty="0">
                <a:ea typeface="+mn-lt"/>
                <a:cs typeface="+mn-lt"/>
              </a:rPr>
              <a:t> </a:t>
            </a:r>
            <a:r>
              <a:rPr lang="en-US" sz="900" dirty="0" err="1">
                <a:ea typeface="+mn-lt"/>
                <a:cs typeface="+mn-lt"/>
              </a:rPr>
              <a:t>utiliza</a:t>
            </a:r>
            <a:r>
              <a:rPr lang="en-US" sz="900" dirty="0">
                <a:ea typeface="+mn-lt"/>
                <a:cs typeface="+mn-lt"/>
              </a:rPr>
              <a:t> </a:t>
            </a:r>
            <a:r>
              <a:rPr lang="en-US" sz="900" dirty="0" err="1">
                <a:ea typeface="+mn-lt"/>
                <a:cs typeface="+mn-lt"/>
              </a:rPr>
              <a:t>múltiplas</a:t>
            </a:r>
            <a:r>
              <a:rPr lang="en-US" sz="900" dirty="0">
                <a:ea typeface="+mn-lt"/>
                <a:cs typeface="+mn-lt"/>
              </a:rPr>
              <a:t> </a:t>
            </a:r>
            <a:r>
              <a:rPr lang="en-US" sz="900" dirty="0" err="1">
                <a:ea typeface="+mn-lt"/>
                <a:cs typeface="+mn-lt"/>
              </a:rPr>
              <a:t>abordagens</a:t>
            </a:r>
            <a:r>
              <a:rPr lang="en-US" sz="900" dirty="0">
                <a:ea typeface="+mn-lt"/>
                <a:cs typeface="+mn-lt"/>
              </a:rPr>
              <a:t> e/</a:t>
            </a:r>
            <a:r>
              <a:rPr lang="en-US" sz="900" dirty="0" err="1">
                <a:ea typeface="+mn-lt"/>
                <a:cs typeface="+mn-lt"/>
              </a:rPr>
              <a:t>ou</a:t>
            </a:r>
            <a:r>
              <a:rPr lang="en-US" sz="900" dirty="0">
                <a:ea typeface="+mn-lt"/>
                <a:cs typeface="+mn-lt"/>
              </a:rPr>
              <a:t> </a:t>
            </a:r>
            <a:r>
              <a:rPr lang="en-US" sz="900" dirty="0" err="1">
                <a:ea typeface="+mn-lt"/>
                <a:cs typeface="+mn-lt"/>
              </a:rPr>
              <a:t>métodos</a:t>
            </a:r>
            <a:r>
              <a:rPr lang="en-US" sz="900" dirty="0">
                <a:ea typeface="+mn-lt"/>
                <a:cs typeface="+mn-lt"/>
              </a:rPr>
              <a:t> de </a:t>
            </a:r>
            <a:r>
              <a:rPr lang="en-US" sz="900" dirty="0" err="1">
                <a:ea typeface="+mn-lt"/>
                <a:cs typeface="+mn-lt"/>
              </a:rPr>
              <a:t>resposta</a:t>
            </a:r>
            <a:r>
              <a:rPr lang="en-US" sz="900" dirty="0">
                <a:ea typeface="+mn-lt"/>
                <a:cs typeface="+mn-lt"/>
              </a:rPr>
              <a:t> e </a:t>
            </a:r>
            <a:r>
              <a:rPr lang="en-US" sz="900" dirty="0" err="1">
                <a:ea typeface="+mn-lt"/>
                <a:cs typeface="+mn-lt"/>
              </a:rPr>
              <a:t>participação</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a:t>
            </a:r>
          </a:p>
          <a:p>
            <a:pPr>
              <a:lnSpc>
                <a:spcPct val="120000"/>
              </a:lnSpc>
            </a:pPr>
            <a:r>
              <a:rPr lang="en-US" sz="900" dirty="0">
                <a:ea typeface="+mn-lt"/>
                <a:cs typeface="+mn-lt"/>
              </a:rPr>
              <a:t>1 - O </a:t>
            </a:r>
            <a:r>
              <a:rPr lang="en-US" sz="900" dirty="0" err="1">
                <a:ea typeface="+mn-lt"/>
                <a:cs typeface="+mn-lt"/>
              </a:rPr>
              <a:t>aluno</a:t>
            </a:r>
            <a:r>
              <a:rPr lang="en-US" sz="900" dirty="0">
                <a:ea typeface="+mn-lt"/>
                <a:cs typeface="+mn-lt"/>
              </a:rPr>
              <a:t> </a:t>
            </a:r>
            <a:r>
              <a:rPr lang="en-US" sz="900" dirty="0" err="1">
                <a:ea typeface="+mn-lt"/>
                <a:cs typeface="+mn-lt"/>
              </a:rPr>
              <a:t>demonstra</a:t>
            </a:r>
            <a:r>
              <a:rPr lang="en-US" sz="900" dirty="0">
                <a:ea typeface="+mn-lt"/>
                <a:cs typeface="+mn-lt"/>
              </a:rPr>
              <a:t> </a:t>
            </a:r>
            <a:r>
              <a:rPr lang="en-US" sz="900" dirty="0" err="1">
                <a:ea typeface="+mn-lt"/>
                <a:cs typeface="+mn-lt"/>
              </a:rPr>
              <a:t>conhecimento</a:t>
            </a:r>
            <a:r>
              <a:rPr lang="en-US" sz="900" dirty="0">
                <a:ea typeface="+mn-lt"/>
                <a:cs typeface="+mn-lt"/>
              </a:rPr>
              <a:t> e </a:t>
            </a:r>
            <a:r>
              <a:rPr lang="en-US" sz="900" dirty="0" err="1">
                <a:ea typeface="+mn-lt"/>
                <a:cs typeface="+mn-lt"/>
              </a:rPr>
              <a:t>habilidades</a:t>
            </a:r>
            <a:r>
              <a:rPr lang="en-US" sz="900" dirty="0">
                <a:ea typeface="+mn-lt"/>
                <a:cs typeface="+mn-lt"/>
              </a:rPr>
              <a:t> </a:t>
            </a:r>
            <a:r>
              <a:rPr lang="en-US" sz="900" dirty="0" err="1">
                <a:ea typeface="+mn-lt"/>
                <a:cs typeface="+mn-lt"/>
              </a:rPr>
              <a:t>em</a:t>
            </a:r>
            <a:r>
              <a:rPr lang="en-US" sz="900" dirty="0">
                <a:ea typeface="+mn-lt"/>
                <a:cs typeface="+mn-lt"/>
              </a:rPr>
              <a:t> um </a:t>
            </a:r>
            <a:r>
              <a:rPr lang="en-US" sz="900" dirty="0" err="1">
                <a:ea typeface="+mn-lt"/>
                <a:cs typeface="+mn-lt"/>
              </a:rPr>
              <a:t>único</a:t>
            </a:r>
            <a:r>
              <a:rPr lang="en-US" sz="900" dirty="0">
                <a:ea typeface="+mn-lt"/>
                <a:cs typeface="+mn-lt"/>
              </a:rPr>
              <a:t> </a:t>
            </a:r>
            <a:r>
              <a:rPr lang="en-US" sz="900" dirty="0" err="1">
                <a:ea typeface="+mn-lt"/>
                <a:cs typeface="+mn-lt"/>
              </a:rPr>
              <a:t>contexto</a:t>
            </a:r>
            <a:r>
              <a:rPr lang="en-US" sz="900" dirty="0">
                <a:ea typeface="+mn-lt"/>
                <a:cs typeface="+mn-lt"/>
              </a:rPr>
              <a:t> </a:t>
            </a:r>
            <a:r>
              <a:rPr lang="en-US" sz="900" dirty="0" err="1">
                <a:ea typeface="+mn-lt"/>
                <a:cs typeface="+mn-lt"/>
              </a:rPr>
              <a:t>ou</a:t>
            </a:r>
            <a:r>
              <a:rPr lang="en-US" sz="900" dirty="0">
                <a:ea typeface="+mn-lt"/>
                <a:cs typeface="+mn-lt"/>
              </a:rPr>
              <a:t> </a:t>
            </a:r>
            <a:r>
              <a:rPr lang="en-US" sz="900" dirty="0" err="1">
                <a:ea typeface="+mn-lt"/>
                <a:cs typeface="+mn-lt"/>
              </a:rPr>
              <a:t>utiliza</a:t>
            </a:r>
            <a:r>
              <a:rPr lang="en-US" sz="900" dirty="0">
                <a:ea typeface="+mn-lt"/>
                <a:cs typeface="+mn-lt"/>
              </a:rPr>
              <a:t> </a:t>
            </a:r>
            <a:r>
              <a:rPr lang="en-US" sz="900" dirty="0" err="1">
                <a:ea typeface="+mn-lt"/>
                <a:cs typeface="+mn-lt"/>
              </a:rPr>
              <a:t>uma</a:t>
            </a:r>
            <a:r>
              <a:rPr lang="en-US" sz="900" dirty="0">
                <a:ea typeface="+mn-lt"/>
                <a:cs typeface="+mn-lt"/>
              </a:rPr>
              <a:t> </a:t>
            </a:r>
            <a:r>
              <a:rPr lang="en-US" sz="900" dirty="0" err="1">
                <a:ea typeface="+mn-lt"/>
                <a:cs typeface="+mn-lt"/>
              </a:rPr>
              <a:t>única</a:t>
            </a:r>
            <a:r>
              <a:rPr lang="en-US" sz="900" dirty="0">
                <a:ea typeface="+mn-lt"/>
                <a:cs typeface="+mn-lt"/>
              </a:rPr>
              <a:t> </a:t>
            </a:r>
            <a:r>
              <a:rPr lang="en-US" sz="900" dirty="0" err="1">
                <a:ea typeface="+mn-lt"/>
                <a:cs typeface="+mn-lt"/>
              </a:rPr>
              <a:t>abordagem</a:t>
            </a:r>
            <a:r>
              <a:rPr lang="en-US" sz="900" dirty="0">
                <a:ea typeface="+mn-lt"/>
                <a:cs typeface="+mn-lt"/>
              </a:rPr>
              <a:t> e/</a:t>
            </a:r>
            <a:r>
              <a:rPr lang="en-US" sz="900" dirty="0" err="1">
                <a:ea typeface="+mn-lt"/>
                <a:cs typeface="+mn-lt"/>
              </a:rPr>
              <a:t>ou</a:t>
            </a:r>
            <a:r>
              <a:rPr lang="en-US" sz="900" dirty="0">
                <a:ea typeface="+mn-lt"/>
                <a:cs typeface="+mn-lt"/>
              </a:rPr>
              <a:t> </a:t>
            </a:r>
            <a:r>
              <a:rPr lang="en-US" sz="900" dirty="0" err="1">
                <a:ea typeface="+mn-lt"/>
                <a:cs typeface="+mn-lt"/>
              </a:rPr>
              <a:t>método</a:t>
            </a:r>
            <a:r>
              <a:rPr lang="en-US" sz="900" dirty="0">
                <a:ea typeface="+mn-lt"/>
                <a:cs typeface="+mn-lt"/>
              </a:rPr>
              <a:t> de </a:t>
            </a:r>
            <a:r>
              <a:rPr lang="en-US" sz="900" dirty="0" err="1">
                <a:ea typeface="+mn-lt"/>
                <a:cs typeface="+mn-lt"/>
              </a:rPr>
              <a:t>resposta</a:t>
            </a:r>
            <a:r>
              <a:rPr lang="en-US" sz="900" dirty="0">
                <a:ea typeface="+mn-lt"/>
                <a:cs typeface="+mn-lt"/>
              </a:rPr>
              <a:t> e </a:t>
            </a:r>
            <a:r>
              <a:rPr lang="en-US" sz="900" dirty="0" err="1">
                <a:ea typeface="+mn-lt"/>
                <a:cs typeface="+mn-lt"/>
              </a:rPr>
              <a:t>participação</a:t>
            </a:r>
            <a:r>
              <a:rPr lang="en-US" sz="900" dirty="0">
                <a:ea typeface="+mn-lt"/>
                <a:cs typeface="+mn-lt"/>
              </a:rPr>
              <a:t> </a:t>
            </a:r>
            <a:r>
              <a:rPr lang="en-US" sz="900" dirty="0" err="1">
                <a:ea typeface="+mn-lt"/>
                <a:cs typeface="+mn-lt"/>
              </a:rPr>
              <a:t>nesta</a:t>
            </a:r>
            <a:r>
              <a:rPr lang="en-US" sz="900" dirty="0">
                <a:ea typeface="+mn-lt"/>
                <a:cs typeface="+mn-lt"/>
              </a:rPr>
              <a:t> </a:t>
            </a:r>
            <a:r>
              <a:rPr lang="en-US" sz="900" dirty="0" err="1">
                <a:ea typeface="+mn-lt"/>
                <a:cs typeface="+mn-lt"/>
              </a:rPr>
              <a:t>área</a:t>
            </a:r>
            <a:r>
              <a:rPr lang="en-US" sz="900" dirty="0">
                <a:ea typeface="+mn-lt"/>
                <a:cs typeface="+mn-lt"/>
              </a:rPr>
              <a:t>.</a:t>
            </a:r>
            <a:endParaRPr lang="es-AR" sz="900" dirty="0">
              <a:ea typeface="+mn-lt"/>
              <a:cs typeface="+mn-lt"/>
            </a:endParaRP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rmAutofit fontScale="90000"/>
          </a:bodyPr>
          <a:lstStyle/>
          <a:p>
            <a:r>
              <a:rPr lang="en-US" sz="5300" dirty="0" err="1">
                <a:solidFill>
                  <a:srgbClr val="1A4685"/>
                </a:solidFill>
                <a:latin typeface="Calibri"/>
                <a:ea typeface="Calibri"/>
                <a:cs typeface="Calibri"/>
              </a:rPr>
              <a:t>Recursos</a:t>
            </a:r>
            <a:r>
              <a:rPr lang="en-US" sz="5300" dirty="0">
                <a:solidFill>
                  <a:srgbClr val="1A4685"/>
                </a:solidFill>
                <a:latin typeface="Calibri"/>
                <a:ea typeface="Calibri"/>
                <a:cs typeface="Calibri"/>
              </a:rPr>
              <a:t> </a:t>
            </a:r>
            <a:r>
              <a:rPr lang="en-US" sz="5300" dirty="0" err="1">
                <a:solidFill>
                  <a:srgbClr val="1A4685"/>
                </a:solidFill>
                <a:latin typeface="Calibri"/>
                <a:ea typeface="Calibri"/>
                <a:cs typeface="Calibri"/>
              </a:rPr>
              <a:t>Adicionais</a:t>
            </a:r>
            <a:endParaRPr lang="pt-BR" dirty="0" err="1"/>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dirty="0" err="1">
                <a:solidFill>
                  <a:schemeClr val="bg1"/>
                </a:solidFill>
                <a:latin typeface="Calibri"/>
                <a:ea typeface="Calibri"/>
                <a:cs typeface="Calibri"/>
              </a:rPr>
              <a:t>Recursos</a:t>
            </a:r>
            <a:r>
              <a:rPr lang="en-US" dirty="0">
                <a:solidFill>
                  <a:schemeClr val="bg1"/>
                </a:solidFill>
                <a:latin typeface="Calibri"/>
                <a:ea typeface="Calibri"/>
                <a:cs typeface="Calibri"/>
              </a:rPr>
              <a:t> do MCAS</a:t>
            </a:r>
            <a:endParaRPr lang="pt-BR" dirty="0">
              <a:solidFill>
                <a:schemeClr val="bg1"/>
              </a:solidFill>
              <a:latin typeface="Calibri"/>
              <a:ea typeface="Calibri"/>
              <a:cs typeface="Calibri"/>
            </a:endParaRPr>
          </a:p>
          <a:p>
            <a:pPr algn="ctr"/>
            <a:endParaRPr lang="en-US" dirty="0">
              <a:solidFill>
                <a:schemeClr val="bg1"/>
              </a:solidFill>
              <a:latin typeface="Aptos" panose="020B0004020202020204" pitchFamily="34" charset="0"/>
            </a:endParaRPr>
          </a:p>
        </p:txBody>
      </p:sp>
      <p:pic>
        <p:nvPicPr>
          <p:cNvPr id="9" name="Picture 8" descr="Uma captura de tela das áreas de pontuação da avaliação MCAS-Alt, mostrando Independência, Autoavaliação e Desempenho Generalizado.">
            <a:extLst>
              <a:ext uri="{FF2B5EF4-FFF2-40B4-BE49-F238E27FC236}">
                <a16:creationId xmlns:a16="http://schemas.microsoft.com/office/drawing/2014/main" id="{0F02370A-8D1D-3B0F-8BA1-F89EF0C0E347}"/>
              </a:ext>
            </a:extLst>
          </p:cNvPr>
          <p:cNvPicPr>
            <a:picLocks noChangeAspect="1"/>
          </p:cNvPicPr>
          <p:nvPr/>
        </p:nvPicPr>
        <p:blipFill>
          <a:blip r:embed="rId2"/>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5342ED63-67D6-AE31-D84A-F3CB494FB045}"/>
              </a:ext>
            </a:extLst>
          </p:cNvPr>
          <p:cNvSpPr txBox="1"/>
          <p:nvPr/>
        </p:nvSpPr>
        <p:spPr>
          <a:xfrm>
            <a:off x="1630665" y="1749220"/>
            <a:ext cx="2205191"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a:extLst>
              <a:ext uri="{FF2B5EF4-FFF2-40B4-BE49-F238E27FC236}">
                <a16:creationId xmlns:a16="http://schemas.microsoft.com/office/drawing/2014/main" id="{D6EAD18C-497F-B985-0BF9-031C5B3AA930}"/>
              </a:ext>
            </a:extLst>
          </p:cNvPr>
          <p:cNvSpPr txBox="1"/>
          <p:nvPr/>
        </p:nvSpPr>
        <p:spPr>
          <a:xfrm>
            <a:off x="4375486" y="2275104"/>
            <a:ext cx="882928" cy="215444"/>
          </a:xfrm>
          <a:prstGeom prst="rect">
            <a:avLst/>
          </a:prstGeom>
          <a:solidFill>
            <a:srgbClr val="F9F9F9"/>
          </a:solidFill>
          <a:ln>
            <a:noFill/>
          </a:ln>
        </p:spPr>
        <p:txBody>
          <a:bodyPr wrap="square" rtlCol="0">
            <a:spAutoFit/>
          </a:bodyPr>
          <a:lstStyle/>
          <a:p>
            <a:pPr algn="r"/>
            <a:r>
              <a:rPr lang="en-US" sz="800" b="1">
                <a:solidFill>
                  <a:srgbClr val="22608F"/>
                </a:solidFill>
                <a:latin typeface="Arial" panose="020B0604020202020204" pitchFamily="34" charset="0"/>
                <a:cs typeface="Arial" panose="020B0604020202020204" pitchFamily="34" charset="0"/>
              </a:rPr>
              <a:t>En </a:t>
            </a:r>
            <a:r>
              <a:rPr lang="en-US" sz="800" b="1" err="1">
                <a:solidFill>
                  <a:srgbClr val="22608F"/>
                </a:solidFill>
                <a:latin typeface="Arial" panose="020B0604020202020204" pitchFamily="34" charset="0"/>
                <a:cs typeface="Arial" panose="020B0604020202020204" pitchFamily="34" charset="0"/>
              </a:rPr>
              <a:t>Espa</a:t>
            </a:r>
            <a:r>
              <a:rPr lang="es-AR" sz="800" b="1" err="1">
                <a:solidFill>
                  <a:srgbClr val="22608F"/>
                </a:solidFill>
                <a:latin typeface="Arial" panose="020B0604020202020204" pitchFamily="34" charset="0"/>
                <a:cs typeface="Arial" panose="020B0604020202020204" pitchFamily="34" charset="0"/>
              </a:rPr>
              <a:t>ñol</a:t>
            </a:r>
            <a:endParaRPr lang="es-AR" sz="800" b="1">
              <a:solidFill>
                <a:srgbClr val="22608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338554"/>
          </a:xfrm>
          <a:prstGeom prst="rect">
            <a:avLst/>
          </a:prstGeom>
          <a:noFill/>
          <a:ln>
            <a:noFill/>
          </a:ln>
        </p:spPr>
        <p:txBody>
          <a:bodyPr wrap="square" lIns="91440" tIns="45720" rIns="91440" bIns="45720" rtlCol="0" anchor="t">
            <a:spAutoFit/>
          </a:bodyPr>
          <a:lstStyle/>
          <a:p>
            <a:r>
              <a:rPr lang="es-AR" sz="800" b="1" dirty="0">
                <a:solidFill>
                  <a:srgbClr val="22608F"/>
                </a:solidFill>
                <a:latin typeface="Arial"/>
                <a:cs typeface="Arial"/>
              </a:rPr>
              <a:t>Hist</a:t>
            </a:r>
            <a:r>
              <a:rPr lang="es-AR" sz="800" b="1">
                <a:solidFill>
                  <a:srgbClr val="22608F"/>
                </a:solidFill>
                <a:latin typeface="Arial"/>
                <a:cs typeface="Arial"/>
              </a:rPr>
              <a:t>órico de Testes</a:t>
            </a: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338554"/>
          </a:xfrm>
          <a:prstGeom prst="rect">
            <a:avLst/>
          </a:prstGeom>
          <a:solidFill>
            <a:srgbClr val="F9F9F9"/>
          </a:solidFill>
          <a:ln>
            <a:noFill/>
          </a:ln>
        </p:spPr>
        <p:txBody>
          <a:bodyPr wrap="square" lIns="91440" tIns="45720" rIns="91440" bIns="45720" rtlCol="0" anchor="t">
            <a:spAutoFit/>
          </a:bodyPr>
          <a:lstStyle/>
          <a:p>
            <a:r>
              <a:rPr lang="es-AR" sz="800" b="1" dirty="0">
                <a:solidFill>
                  <a:srgbClr val="22608F"/>
                </a:solidFill>
                <a:latin typeface="Arial"/>
                <a:cs typeface="Arial"/>
              </a:rPr>
              <a:t>Resultados de </a:t>
            </a:r>
            <a:r>
              <a:rPr lang="es-AR" sz="800" b="1">
                <a:solidFill>
                  <a:srgbClr val="22608F"/>
                </a:solidFill>
                <a:latin typeface="Arial"/>
                <a:cs typeface="Arial"/>
              </a:rPr>
              <a:t>Testes</a:t>
            </a:r>
            <a:endParaRPr lang="es-AR" sz="800" b="1" dirty="0">
              <a:solidFill>
                <a:srgbClr val="22608F"/>
              </a:solidFill>
              <a:latin typeface="Arial"/>
              <a:cs typeface="Arial"/>
            </a:endParaRPr>
          </a:p>
        </p:txBody>
      </p:sp>
      <p:sp>
        <p:nvSpPr>
          <p:cNvPr id="10" name="TextBox 9">
            <a:extLst>
              <a:ext uri="{FF2B5EF4-FFF2-40B4-BE49-F238E27FC236}">
                <a16:creationId xmlns:a16="http://schemas.microsoft.com/office/drawing/2014/main" id="{B4DF860A-FDA0-1F14-A84B-0DDE1D274218}"/>
              </a:ext>
            </a:extLst>
          </p:cNvPr>
          <p:cNvSpPr txBox="1"/>
          <p:nvPr/>
        </p:nvSpPr>
        <p:spPr>
          <a:xfrm>
            <a:off x="2745253" y="2718051"/>
            <a:ext cx="852450" cy="338554"/>
          </a:xfrm>
          <a:prstGeom prst="rect">
            <a:avLst/>
          </a:prstGeom>
          <a:solidFill>
            <a:srgbClr val="F9F9F9"/>
          </a:solidFill>
          <a:ln>
            <a:noFill/>
          </a:ln>
        </p:spPr>
        <p:txBody>
          <a:bodyPr wrap="square" lIns="91440" tIns="45720" rIns="91440" bIns="45720" rtlCol="0" anchor="t">
            <a:spAutoFit/>
          </a:bodyPr>
          <a:lstStyle/>
          <a:p>
            <a:r>
              <a:rPr lang="es-AR" sz="800" b="1" dirty="0">
                <a:solidFill>
                  <a:srgbClr val="22608F"/>
                </a:solidFill>
                <a:latin typeface="Arial"/>
                <a:cs typeface="Arial"/>
              </a:rPr>
              <a:t>Resultados </a:t>
            </a:r>
            <a:r>
              <a:rPr lang="es-AR" sz="800" b="1" dirty="0" err="1">
                <a:solidFill>
                  <a:srgbClr val="22608F"/>
                </a:solidFill>
                <a:latin typeface="Arial"/>
                <a:cs typeface="Arial"/>
              </a:rPr>
              <a:t>Detalhados</a:t>
            </a: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215444"/>
          </a:xfrm>
          <a:prstGeom prst="rect">
            <a:avLst/>
          </a:prstGeom>
          <a:solidFill>
            <a:srgbClr val="F9F9F9"/>
          </a:solidFill>
          <a:ln>
            <a:noFill/>
          </a:ln>
        </p:spPr>
        <p:txBody>
          <a:bodyPr wrap="square" lIns="91440" tIns="45720" rIns="91440" bIns="45720" rtlCol="0" anchor="t">
            <a:spAutoFit/>
          </a:bodyPr>
          <a:lstStyle/>
          <a:p>
            <a:r>
              <a:rPr lang="es-AR" sz="800" b="1" u="sng">
                <a:solidFill>
                  <a:srgbClr val="6B6B6B"/>
                </a:solidFill>
                <a:latin typeface="Arial"/>
                <a:cs typeface="Arial"/>
              </a:rPr>
              <a:t>Recursos</a:t>
            </a:r>
            <a:endParaRPr lang="es-AR" sz="800" b="1" u="sng">
              <a:solidFill>
                <a:srgbClr val="6B6B6B"/>
              </a:solidFill>
              <a:latin typeface="Arial" panose="020B0604020202020204" pitchFamily="34" charset="0"/>
              <a:cs typeface="Arial" panose="020B0604020202020204" pitchFamily="34" charset="0"/>
            </a:endParaRP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Clique </a:t>
            </a:r>
            <a:r>
              <a:rPr lang="en-US" sz="1600" dirty="0" err="1">
                <a:solidFill>
                  <a:schemeClr val="bg1"/>
                </a:solidFill>
                <a:latin typeface="Calibri"/>
                <a:ea typeface="Calibri"/>
                <a:cs typeface="Calibri"/>
              </a:rPr>
              <a:t>na</a:t>
            </a:r>
            <a:r>
              <a:rPr lang="en-US" sz="1600" dirty="0">
                <a:solidFill>
                  <a:schemeClr val="bg1"/>
                </a:solidFill>
                <a:latin typeface="Calibri"/>
                <a:ea typeface="Calibri"/>
                <a:cs typeface="Calibri"/>
              </a:rPr>
              <a:t> aba </a:t>
            </a:r>
            <a:r>
              <a:rPr lang="en-US" sz="1600" b="1" dirty="0">
                <a:solidFill>
                  <a:schemeClr val="bg1"/>
                </a:solidFill>
                <a:latin typeface="Calibri"/>
                <a:ea typeface="Calibri"/>
                <a:cs typeface="Calibri"/>
              </a:rPr>
              <a:t>Resources (</a:t>
            </a:r>
            <a:r>
              <a:rPr lang="en-US" sz="1600" b="1" dirty="0" err="1">
                <a:solidFill>
                  <a:schemeClr val="bg1"/>
                </a:solidFill>
                <a:latin typeface="Calibri"/>
                <a:ea typeface="Calibri"/>
                <a:cs typeface="Calibri"/>
              </a:rPr>
              <a:t>Recursos</a:t>
            </a:r>
            <a:r>
              <a:rPr lang="en-US" sz="1600" b="1" dirty="0">
                <a:solidFill>
                  <a:schemeClr val="bg1"/>
                </a:solidFill>
                <a:latin typeface="Calibri"/>
                <a:ea typeface="Calibri"/>
                <a:cs typeface="Calibri"/>
              </a:rPr>
              <a:t>) </a:t>
            </a:r>
            <a:r>
              <a:rPr lang="en-US" sz="1600" dirty="0">
                <a:solidFill>
                  <a:schemeClr val="bg1"/>
                </a:solidFill>
                <a:latin typeface="Calibri"/>
                <a:ea typeface="Calibri"/>
                <a:cs typeface="Calibri"/>
              </a:rPr>
              <a:t>para encontrar </a:t>
            </a:r>
            <a:r>
              <a:rPr lang="en-US" sz="1600" dirty="0" err="1">
                <a:solidFill>
                  <a:schemeClr val="bg1"/>
                </a:solidFill>
                <a:latin typeface="Calibri"/>
                <a:ea typeface="Calibri"/>
                <a:cs typeface="Calibri"/>
              </a:rPr>
              <a:t>informações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úteis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sobre</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os</a:t>
            </a:r>
            <a:r>
              <a:rPr lang="en-US" sz="1600" dirty="0">
                <a:solidFill>
                  <a:schemeClr val="bg1"/>
                </a:solidFill>
                <a:latin typeface="Calibri"/>
                <a:ea typeface="Calibri"/>
                <a:cs typeface="Calibri"/>
              </a:rPr>
              <a:t> testes MCAS, </a:t>
            </a:r>
            <a:r>
              <a:rPr lang="en-US" sz="1600" dirty="0" err="1">
                <a:solidFill>
                  <a:schemeClr val="bg1"/>
                </a:solidFill>
                <a:latin typeface="Calibri"/>
                <a:ea typeface="Calibri"/>
                <a:cs typeface="Calibri"/>
              </a:rPr>
              <a:t>incluindo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modelos</a:t>
            </a:r>
            <a:r>
              <a:rPr lang="en-US" sz="1600" dirty="0">
                <a:solidFill>
                  <a:schemeClr val="bg1"/>
                </a:solidFill>
                <a:latin typeface="Calibri"/>
                <a:ea typeface="Calibri"/>
                <a:cs typeface="Calibri"/>
              </a:rPr>
              <a:t> de </a:t>
            </a:r>
            <a:r>
              <a:rPr lang="en-US" sz="1600" dirty="0" err="1">
                <a:solidFill>
                  <a:schemeClr val="bg1"/>
                </a:solidFill>
                <a:latin typeface="Calibri"/>
                <a:ea typeface="Calibri"/>
                <a:cs typeface="Calibri"/>
              </a:rPr>
              <a:t>relatórios</a:t>
            </a:r>
            <a:r>
              <a:rPr lang="en-US" sz="1600" dirty="0">
                <a:solidFill>
                  <a:schemeClr val="bg1"/>
                </a:solidFill>
                <a:latin typeface="Calibri"/>
                <a:ea typeface="Calibri"/>
                <a:cs typeface="Calibri"/>
              </a:rPr>
              <a:t> de </a:t>
            </a:r>
            <a:r>
              <a:rPr lang="en-US" sz="1600" dirty="0" err="1">
                <a:solidFill>
                  <a:schemeClr val="bg1"/>
                </a:solidFill>
                <a:latin typeface="Calibri"/>
                <a:ea typeface="Calibri"/>
                <a:cs typeface="Calibri"/>
              </a:rPr>
              <a:t>alunos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em</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diferentes</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idiomas</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22" name="TextBox 21">
            <a:extLst>
              <a:ext uri="{FF2B5EF4-FFF2-40B4-BE49-F238E27FC236}">
                <a16:creationId xmlns:a16="http://schemas.microsoft.com/office/drawing/2014/main" id="{17FD08DC-8F44-3188-2F96-30B5BC6AD7F3}"/>
              </a:ext>
            </a:extLst>
          </p:cNvPr>
          <p:cNvSpPr txBox="1"/>
          <p:nvPr/>
        </p:nvSpPr>
        <p:spPr>
          <a:xfrm>
            <a:off x="140755" y="3258987"/>
            <a:ext cx="1472376" cy="253916"/>
          </a:xfrm>
          <a:prstGeom prst="rect">
            <a:avLst/>
          </a:prstGeom>
          <a:solidFill>
            <a:srgbClr val="F9F9F9"/>
          </a:solidFill>
          <a:ln>
            <a:noFill/>
          </a:ln>
        </p:spPr>
        <p:txBody>
          <a:bodyPr wrap="square" lIns="91440" tIns="45720" rIns="91440" bIns="45720" rtlCol="0" anchor="t">
            <a:spAutoFit/>
          </a:bodyPr>
          <a:lstStyle/>
          <a:p>
            <a:r>
              <a:rPr lang="es-AR" sz="1050">
                <a:solidFill>
                  <a:schemeClr val="tx1">
                    <a:lumMod val="85000"/>
                    <a:lumOff val="15000"/>
                  </a:schemeClr>
                </a:solidFill>
                <a:latin typeface="Arial"/>
                <a:ea typeface="Calibri"/>
                <a:cs typeface="Arial"/>
              </a:rPr>
              <a:t>Recursos do MCAS</a:t>
            </a:r>
          </a:p>
        </p:txBody>
      </p:sp>
      <p:sp>
        <p:nvSpPr>
          <p:cNvPr id="23" name="TextBox 22">
            <a:extLst>
              <a:ext uri="{FF2B5EF4-FFF2-40B4-BE49-F238E27FC236}">
                <a16:creationId xmlns:a16="http://schemas.microsoft.com/office/drawing/2014/main" id="{B1E8E18C-4520-2F4C-6C2E-E708B6ECE2DE}"/>
              </a:ext>
            </a:extLst>
          </p:cNvPr>
          <p:cNvSpPr txBox="1"/>
          <p:nvPr/>
        </p:nvSpPr>
        <p:spPr>
          <a:xfrm>
            <a:off x="388086" y="3566056"/>
            <a:ext cx="1842307" cy="230832"/>
          </a:xfrm>
          <a:prstGeom prst="rect">
            <a:avLst/>
          </a:prstGeom>
          <a:solidFill>
            <a:srgbClr val="F9F9F9"/>
          </a:solidFill>
          <a:ln>
            <a:noFill/>
          </a:ln>
        </p:spPr>
        <p:txBody>
          <a:bodyPr wrap="square" lIns="91440" tIns="45720" rIns="91440" bIns="45720" rtlCol="0" anchor="t">
            <a:spAutoFit/>
          </a:bodyPr>
          <a:lstStyle/>
          <a:p>
            <a:r>
              <a:rPr lang="es-AR" sz="900" b="1" dirty="0">
                <a:solidFill>
                  <a:srgbClr val="22608F"/>
                </a:solidFill>
                <a:latin typeface="Arial"/>
                <a:cs typeface="Arial"/>
              </a:rPr>
              <a:t>Recursos MCAS </a:t>
            </a:r>
            <a:r>
              <a:rPr lang="es-AR" sz="900" b="1" dirty="0" err="1">
                <a:solidFill>
                  <a:srgbClr val="22608F"/>
                </a:solidFill>
                <a:latin typeface="Arial"/>
                <a:cs typeface="Arial"/>
              </a:rPr>
              <a:t>pa</a:t>
            </a:r>
            <a:r>
              <a:rPr lang="es-AR" sz="900" b="1" dirty="0">
                <a:solidFill>
                  <a:srgbClr val="22608F"/>
                </a:solidFill>
                <a:latin typeface="Arial"/>
                <a:cs typeface="Arial"/>
              </a:rPr>
              <a:t>ra </a:t>
            </a:r>
            <a:r>
              <a:rPr lang="es-AR" sz="900" b="1" dirty="0" err="1">
                <a:solidFill>
                  <a:srgbClr val="22608F"/>
                </a:solidFill>
                <a:latin typeface="Arial"/>
                <a:cs typeface="Arial"/>
              </a:rPr>
              <a:t>Famílias</a:t>
            </a:r>
          </a:p>
        </p:txBody>
      </p:sp>
      <p:sp>
        <p:nvSpPr>
          <p:cNvPr id="24" name="TextBox 23">
            <a:extLst>
              <a:ext uri="{FF2B5EF4-FFF2-40B4-BE49-F238E27FC236}">
                <a16:creationId xmlns:a16="http://schemas.microsoft.com/office/drawing/2014/main" id="{5C1A8E17-A1B9-4983-4C44-7A42A3862B47}"/>
              </a:ext>
            </a:extLst>
          </p:cNvPr>
          <p:cNvSpPr txBox="1"/>
          <p:nvPr/>
        </p:nvSpPr>
        <p:spPr>
          <a:xfrm>
            <a:off x="349897" y="3786418"/>
            <a:ext cx="2807618" cy="215444"/>
          </a:xfrm>
          <a:prstGeom prst="rect">
            <a:avLst/>
          </a:prstGeom>
          <a:solidFill>
            <a:srgbClr val="F9F9F9"/>
          </a:solidFill>
          <a:ln>
            <a:noFill/>
          </a:ln>
        </p:spPr>
        <p:txBody>
          <a:bodyPr wrap="square" lIns="91440" tIns="45720" rIns="91440" bIns="45720" rtlCol="0" anchor="t">
            <a:spAutoFit/>
          </a:bodyPr>
          <a:lstStyle/>
          <a:p>
            <a:r>
              <a:rPr lang="en-US" sz="800" dirty="0">
                <a:solidFill>
                  <a:schemeClr val="tx1">
                    <a:lumMod val="85000"/>
                    <a:lumOff val="15000"/>
                  </a:schemeClr>
                </a:solidFill>
                <a:ea typeface="+mn-lt"/>
                <a:cs typeface="+mn-lt"/>
              </a:rPr>
              <a:t>Consulte </a:t>
            </a:r>
            <a:r>
              <a:rPr lang="en-US" sz="800" dirty="0" err="1">
                <a:solidFill>
                  <a:schemeClr val="tx1">
                    <a:lumMod val="85000"/>
                    <a:lumOff val="15000"/>
                  </a:schemeClr>
                </a:solidFill>
                <a:ea typeface="+mn-lt"/>
                <a:cs typeface="+mn-lt"/>
              </a:rPr>
              <a:t>recursos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sobre</a:t>
            </a:r>
            <a:r>
              <a:rPr lang="en-US" sz="800" dirty="0">
                <a:solidFill>
                  <a:schemeClr val="tx1">
                    <a:lumMod val="85000"/>
                    <a:lumOff val="15000"/>
                  </a:schemeClr>
                </a:solidFill>
                <a:ea typeface="+mn-lt"/>
                <a:cs typeface="+mn-lt"/>
              </a:rPr>
              <a:t> o MCAS no site do DESE.</a:t>
            </a:r>
            <a:endParaRPr lang="pt-BR" dirty="0">
              <a:solidFill>
                <a:schemeClr val="tx1">
                  <a:lumMod val="85000"/>
                  <a:lumOff val="15000"/>
                </a:schemeClr>
              </a:solidFill>
              <a:ea typeface="+mn-lt"/>
              <a:cs typeface="+mn-lt"/>
            </a:endParaRP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8" y="4071268"/>
            <a:ext cx="3044482" cy="246221"/>
          </a:xfrm>
          <a:prstGeom prst="rect">
            <a:avLst/>
          </a:prstGeom>
          <a:solidFill>
            <a:srgbClr val="F9F9F9"/>
          </a:solidFill>
          <a:ln>
            <a:noFill/>
          </a:ln>
        </p:spPr>
        <p:txBody>
          <a:bodyPr wrap="square" lIns="91440" tIns="45720" rIns="91440" bIns="45720" rtlCol="0" anchor="t">
            <a:spAutoFit/>
          </a:bodyPr>
          <a:lstStyle/>
          <a:p>
            <a:r>
              <a:rPr lang="en-US" sz="1000" b="1" dirty="0" err="1">
                <a:solidFill>
                  <a:srgbClr val="22608F"/>
                </a:solidFill>
                <a:ea typeface="+mn-lt"/>
                <a:cs typeface="+mn-lt"/>
              </a:rPr>
              <a:t>Questões</a:t>
            </a:r>
            <a:r>
              <a:rPr lang="en-US" sz="1000" b="1" dirty="0">
                <a:solidFill>
                  <a:srgbClr val="22608F"/>
                </a:solidFill>
                <a:ea typeface="+mn-lt"/>
                <a:cs typeface="+mn-lt"/>
              </a:rPr>
              <a:t> de Testes e </a:t>
            </a:r>
            <a:r>
              <a:rPr lang="en-US" sz="1000" b="1" dirty="0" err="1">
                <a:solidFill>
                  <a:srgbClr val="22608F"/>
                </a:solidFill>
                <a:ea typeface="+mn-lt"/>
                <a:cs typeface="+mn-lt"/>
              </a:rPr>
              <a:t>Simulados</a:t>
            </a:r>
            <a:r>
              <a:rPr lang="en-US" sz="1000" b="1" dirty="0">
                <a:solidFill>
                  <a:srgbClr val="22608F"/>
                </a:solidFill>
                <a:ea typeface="+mn-lt"/>
                <a:cs typeface="+mn-lt"/>
              </a:rPr>
              <a:t> do MCAS </a:t>
            </a:r>
            <a:r>
              <a:rPr lang="en-US" sz="1000" b="1" dirty="0" err="1">
                <a:solidFill>
                  <a:srgbClr val="22608F"/>
                </a:solidFill>
                <a:ea typeface="+mn-lt"/>
                <a:cs typeface="+mn-lt"/>
              </a:rPr>
              <a:t>Divulgados</a:t>
            </a:r>
            <a:endParaRPr lang="pt-BR" sz="1000" b="1">
              <a:ea typeface="Calibri"/>
              <a:cs typeface="Calibri"/>
            </a:endParaRPr>
          </a:p>
        </p:txBody>
      </p:sp>
      <p:sp>
        <p:nvSpPr>
          <p:cNvPr id="26" name="TextBox 25">
            <a:extLst>
              <a:ext uri="{FF2B5EF4-FFF2-40B4-BE49-F238E27FC236}">
                <a16:creationId xmlns:a16="http://schemas.microsoft.com/office/drawing/2014/main" id="{7FECE724-7D76-2BE1-9F3F-36BDAD0D6401}"/>
              </a:ext>
            </a:extLst>
          </p:cNvPr>
          <p:cNvSpPr txBox="1"/>
          <p:nvPr/>
        </p:nvSpPr>
        <p:spPr>
          <a:xfrm>
            <a:off x="320022" y="4291630"/>
            <a:ext cx="5382278" cy="338554"/>
          </a:xfrm>
          <a:prstGeom prst="rect">
            <a:avLst/>
          </a:prstGeom>
          <a:solidFill>
            <a:srgbClr val="F9F9F9"/>
          </a:solidFill>
          <a:ln>
            <a:noFill/>
          </a:ln>
        </p:spPr>
        <p:txBody>
          <a:bodyPr wrap="square" lIns="91440" tIns="45720" rIns="91440" bIns="45720" rtlCol="0" anchor="t">
            <a:spAutoFit/>
          </a:bodyPr>
          <a:lstStyle/>
          <a:p>
            <a:r>
              <a:rPr lang="en-US" sz="800" dirty="0">
                <a:solidFill>
                  <a:schemeClr val="tx1">
                    <a:lumMod val="85000"/>
                    <a:lumOff val="15000"/>
                  </a:schemeClr>
                </a:solidFill>
                <a:ea typeface="+mn-lt"/>
                <a:cs typeface="+mn-lt"/>
              </a:rPr>
              <a:t>O DESE </a:t>
            </a:r>
            <a:r>
              <a:rPr lang="en-US" sz="800" dirty="0" err="1">
                <a:solidFill>
                  <a:schemeClr val="tx1">
                    <a:lumMod val="85000"/>
                    <a:lumOff val="15000"/>
                  </a:schemeClr>
                </a:solidFill>
                <a:ea typeface="+mn-lt"/>
                <a:cs typeface="+mn-lt"/>
              </a:rPr>
              <a:t>divulga</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periodicamente</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questões</a:t>
            </a:r>
            <a:r>
              <a:rPr lang="en-US" sz="800" dirty="0">
                <a:solidFill>
                  <a:schemeClr val="tx1">
                    <a:lumMod val="85000"/>
                    <a:lumOff val="15000"/>
                  </a:schemeClr>
                </a:solidFill>
                <a:ea typeface="+mn-lt"/>
                <a:cs typeface="+mn-lt"/>
              </a:rPr>
              <a:t> dos testes MCAS e </a:t>
            </a:r>
            <a:r>
              <a:rPr lang="en-US" sz="800" dirty="0" err="1">
                <a:solidFill>
                  <a:schemeClr val="tx1">
                    <a:lumMod val="85000"/>
                    <a:lumOff val="15000"/>
                  </a:schemeClr>
                </a:solidFill>
                <a:ea typeface="+mn-lt"/>
                <a:cs typeface="+mn-lt"/>
              </a:rPr>
              <a:t>trabalhos</a:t>
            </a:r>
            <a:r>
              <a:rPr lang="en-US" sz="800" dirty="0">
                <a:solidFill>
                  <a:schemeClr val="tx1">
                    <a:lumMod val="85000"/>
                    <a:lumOff val="15000"/>
                  </a:schemeClr>
                </a:solidFill>
                <a:ea typeface="+mn-lt"/>
                <a:cs typeface="+mn-lt"/>
              </a:rPr>
              <a:t> de </a:t>
            </a:r>
            <a:r>
              <a:rPr lang="en-US" sz="800" dirty="0" err="1">
                <a:solidFill>
                  <a:schemeClr val="tx1">
                    <a:lumMod val="85000"/>
                    <a:lumOff val="15000"/>
                  </a:schemeClr>
                </a:solidFill>
                <a:ea typeface="+mn-lt"/>
                <a:cs typeface="+mn-lt"/>
              </a:rPr>
              <a:t>alunos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Além</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disso</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estão</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disponíveis</a:t>
            </a:r>
            <a:r>
              <a:rPr lang="en-US" sz="800" dirty="0">
                <a:solidFill>
                  <a:schemeClr val="tx1">
                    <a:lumMod val="85000"/>
                    <a:lumOff val="15000"/>
                  </a:schemeClr>
                </a:solidFill>
                <a:ea typeface="+mn-lt"/>
                <a:cs typeface="+mn-lt"/>
              </a:rPr>
              <a:t> testes </a:t>
            </a:r>
            <a:r>
              <a:rPr lang="en-US" sz="800" dirty="0" err="1">
                <a:solidFill>
                  <a:schemeClr val="tx1">
                    <a:lumMod val="85000"/>
                    <a:lumOff val="15000"/>
                  </a:schemeClr>
                </a:solidFill>
                <a:ea typeface="+mn-lt"/>
                <a:cs typeface="+mn-lt"/>
              </a:rPr>
              <a:t>práticos</a:t>
            </a:r>
            <a:r>
              <a:rPr lang="en-US" sz="800" dirty="0">
                <a:solidFill>
                  <a:schemeClr val="tx1">
                    <a:lumMod val="85000"/>
                    <a:lumOff val="15000"/>
                  </a:schemeClr>
                </a:solidFill>
                <a:ea typeface="+mn-lt"/>
                <a:cs typeface="+mn-lt"/>
              </a:rPr>
              <a:t> para </a:t>
            </a:r>
            <a:r>
              <a:rPr lang="en-US" sz="800" dirty="0" err="1">
                <a:solidFill>
                  <a:schemeClr val="tx1">
                    <a:lumMod val="85000"/>
                    <a:lumOff val="15000"/>
                  </a:schemeClr>
                </a:solidFill>
                <a:ea typeface="+mn-lt"/>
                <a:cs typeface="+mn-lt"/>
              </a:rPr>
              <a:t>cada</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área</a:t>
            </a:r>
            <a:r>
              <a:rPr lang="en-US" sz="800" dirty="0">
                <a:solidFill>
                  <a:schemeClr val="tx1">
                    <a:lumMod val="85000"/>
                    <a:lumOff val="15000"/>
                  </a:schemeClr>
                </a:solidFill>
                <a:ea typeface="+mn-lt"/>
                <a:cs typeface="+mn-lt"/>
              </a:rPr>
              <a:t> do </a:t>
            </a:r>
            <a:r>
              <a:rPr lang="en-US" sz="800" dirty="0" err="1">
                <a:solidFill>
                  <a:schemeClr val="tx1">
                    <a:lumMod val="85000"/>
                    <a:lumOff val="15000"/>
                  </a:schemeClr>
                </a:solidFill>
                <a:ea typeface="+mn-lt"/>
                <a:cs typeface="+mn-lt"/>
              </a:rPr>
              <a:t>conhecimento</a:t>
            </a:r>
            <a:r>
              <a:rPr lang="en-US" sz="800" dirty="0">
                <a:solidFill>
                  <a:schemeClr val="tx1">
                    <a:lumMod val="85000"/>
                    <a:lumOff val="15000"/>
                  </a:schemeClr>
                </a:solidFill>
                <a:ea typeface="+mn-lt"/>
                <a:cs typeface="+mn-lt"/>
              </a:rPr>
              <a:t>.</a:t>
            </a:r>
            <a:endParaRPr lang="pt-BR" dirty="0">
              <a:solidFill>
                <a:schemeClr val="tx1">
                  <a:lumMod val="85000"/>
                  <a:lumOff val="15000"/>
                </a:schemeClr>
              </a:solidFill>
              <a:ea typeface="+mn-lt"/>
              <a:cs typeface="+mn-lt"/>
            </a:endParaRP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80311" cy="230832"/>
          </a:xfrm>
          <a:prstGeom prst="rect">
            <a:avLst/>
          </a:prstGeom>
          <a:solidFill>
            <a:srgbClr val="F9F9F9"/>
          </a:solidFill>
          <a:ln>
            <a:noFill/>
          </a:ln>
        </p:spPr>
        <p:txBody>
          <a:bodyPr wrap="square" lIns="91440" tIns="45720" rIns="91440" bIns="45720" rtlCol="0" anchor="t">
            <a:spAutoFit/>
          </a:bodyPr>
          <a:lstStyle/>
          <a:p>
            <a:r>
              <a:rPr lang="en-US" sz="900" b="1" dirty="0" err="1">
                <a:solidFill>
                  <a:srgbClr val="22608F"/>
                </a:solidFill>
                <a:ea typeface="+mn-lt"/>
                <a:cs typeface="+mn-lt"/>
              </a:rPr>
              <a:t>Modelos</a:t>
            </a:r>
            <a:r>
              <a:rPr lang="en-US" sz="900" b="1" dirty="0">
                <a:solidFill>
                  <a:srgbClr val="22608F"/>
                </a:solidFill>
                <a:ea typeface="+mn-lt"/>
                <a:cs typeface="+mn-lt"/>
              </a:rPr>
              <a:t> </a:t>
            </a:r>
            <a:r>
              <a:rPr lang="en-US" sz="900" b="1" dirty="0" err="1">
                <a:solidFill>
                  <a:srgbClr val="22608F"/>
                </a:solidFill>
                <a:ea typeface="+mn-lt"/>
                <a:cs typeface="+mn-lt"/>
              </a:rPr>
              <a:t>traduzidos</a:t>
            </a:r>
            <a:r>
              <a:rPr lang="en-US" sz="900" b="1" dirty="0">
                <a:solidFill>
                  <a:srgbClr val="22608F"/>
                </a:solidFill>
                <a:ea typeface="+mn-lt"/>
                <a:cs typeface="+mn-lt"/>
              </a:rPr>
              <a:t> de </a:t>
            </a:r>
            <a:r>
              <a:rPr lang="en-US" sz="900" b="1" dirty="0" err="1">
                <a:solidFill>
                  <a:srgbClr val="22608F"/>
                </a:solidFill>
                <a:ea typeface="+mn-lt"/>
                <a:cs typeface="+mn-lt"/>
              </a:rPr>
              <a:t>relatórios</a:t>
            </a:r>
            <a:r>
              <a:rPr lang="en-US" sz="900" b="1" dirty="0">
                <a:solidFill>
                  <a:srgbClr val="22608F"/>
                </a:solidFill>
                <a:ea typeface="+mn-lt"/>
                <a:cs typeface="+mn-lt"/>
              </a:rPr>
              <a:t> </a:t>
            </a:r>
            <a:r>
              <a:rPr lang="en-US" sz="900" b="1" dirty="0" err="1">
                <a:solidFill>
                  <a:srgbClr val="22608F"/>
                </a:solidFill>
                <a:ea typeface="+mn-lt"/>
                <a:cs typeface="+mn-lt"/>
              </a:rPr>
              <a:t>individuais</a:t>
            </a:r>
            <a:r>
              <a:rPr lang="en-US" sz="900" b="1" dirty="0">
                <a:solidFill>
                  <a:srgbClr val="22608F"/>
                </a:solidFill>
                <a:ea typeface="+mn-lt"/>
                <a:cs typeface="+mn-lt"/>
              </a:rPr>
              <a:t> de </a:t>
            </a:r>
            <a:r>
              <a:rPr lang="en-US" sz="900" b="1" dirty="0" err="1">
                <a:solidFill>
                  <a:srgbClr val="22608F"/>
                </a:solidFill>
                <a:ea typeface="+mn-lt"/>
                <a:cs typeface="+mn-lt"/>
              </a:rPr>
              <a:t>alunos</a:t>
            </a:r>
            <a:r>
              <a:rPr lang="en-US" sz="900" b="1" dirty="0">
                <a:solidFill>
                  <a:srgbClr val="22608F"/>
                </a:solidFill>
                <a:ea typeface="+mn-lt"/>
                <a:cs typeface="+mn-lt"/>
              </a:rPr>
              <a:t> do MCAS</a:t>
            </a:r>
            <a:endParaRPr lang="pt-BR" sz="900" b="1">
              <a:ea typeface="+mn-lt"/>
              <a:cs typeface="+mn-lt"/>
            </a:endParaRP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8554"/>
          </a:xfrm>
          <a:prstGeom prst="rect">
            <a:avLst/>
          </a:prstGeom>
          <a:solidFill>
            <a:srgbClr val="F9F9F9"/>
          </a:solidFill>
          <a:ln>
            <a:noFill/>
          </a:ln>
        </p:spPr>
        <p:txBody>
          <a:bodyPr wrap="square" lIns="91440" tIns="45720" rIns="91440" bIns="45720" rtlCol="0" anchor="t">
            <a:spAutoFit/>
          </a:bodyPr>
          <a:lstStyle/>
          <a:p>
            <a:r>
              <a:rPr lang="en-US" sz="800" dirty="0">
                <a:solidFill>
                  <a:schemeClr val="tx1">
                    <a:lumMod val="85000"/>
                    <a:lumOff val="15000"/>
                  </a:schemeClr>
                </a:solidFill>
                <a:ea typeface="+mn-lt"/>
                <a:cs typeface="+mn-lt"/>
              </a:rPr>
              <a:t>Estes </a:t>
            </a:r>
            <a:r>
              <a:rPr lang="en-US" sz="800" dirty="0" err="1">
                <a:solidFill>
                  <a:schemeClr val="tx1">
                    <a:lumMod val="85000"/>
                    <a:lumOff val="15000"/>
                  </a:schemeClr>
                </a:solidFill>
                <a:ea typeface="+mn-lt"/>
                <a:cs typeface="+mn-lt"/>
              </a:rPr>
              <a:t>modelos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apresentam</a:t>
            </a:r>
            <a:r>
              <a:rPr lang="en-US" sz="800" dirty="0">
                <a:solidFill>
                  <a:schemeClr val="tx1">
                    <a:lumMod val="85000"/>
                    <a:lumOff val="15000"/>
                  </a:schemeClr>
                </a:solidFill>
                <a:ea typeface="+mn-lt"/>
                <a:cs typeface="+mn-lt"/>
              </a:rPr>
              <a:t> o </a:t>
            </a:r>
            <a:r>
              <a:rPr lang="en-US" sz="800" dirty="0" err="1">
                <a:solidFill>
                  <a:schemeClr val="tx1">
                    <a:lumMod val="85000"/>
                    <a:lumOff val="15000"/>
                  </a:schemeClr>
                </a:solidFill>
                <a:ea typeface="+mn-lt"/>
                <a:cs typeface="+mn-lt"/>
              </a:rPr>
              <a:t>texto</a:t>
            </a:r>
            <a:r>
              <a:rPr lang="en-US" sz="800" dirty="0">
                <a:solidFill>
                  <a:schemeClr val="tx1">
                    <a:lumMod val="85000"/>
                    <a:lumOff val="15000"/>
                  </a:schemeClr>
                </a:solidFill>
                <a:ea typeface="+mn-lt"/>
                <a:cs typeface="+mn-lt"/>
              </a:rPr>
              <a:t> do </a:t>
            </a:r>
            <a:r>
              <a:rPr lang="en-US" sz="800" dirty="0" err="1">
                <a:solidFill>
                  <a:schemeClr val="tx1">
                    <a:lumMod val="85000"/>
                    <a:lumOff val="15000"/>
                  </a:schemeClr>
                </a:solidFill>
                <a:ea typeface="+mn-lt"/>
                <a:cs typeface="+mn-lt"/>
              </a:rPr>
              <a:t>relatório</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em</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inglês</a:t>
            </a:r>
            <a:r>
              <a:rPr lang="en-US" sz="800" dirty="0">
                <a:solidFill>
                  <a:schemeClr val="tx1">
                    <a:lumMod val="85000"/>
                    <a:lumOff val="15000"/>
                  </a:schemeClr>
                </a:solidFill>
                <a:ea typeface="+mn-lt"/>
                <a:cs typeface="+mn-lt"/>
              </a:rPr>
              <a:t> (mas </a:t>
            </a:r>
            <a:r>
              <a:rPr lang="en-US" sz="800" dirty="0" err="1">
                <a:solidFill>
                  <a:schemeClr val="tx1">
                    <a:lumMod val="85000"/>
                    <a:lumOff val="15000"/>
                  </a:schemeClr>
                </a:solidFill>
                <a:ea typeface="+mn-lt"/>
                <a:cs typeface="+mn-lt"/>
              </a:rPr>
              <a:t>não</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contêm</a:t>
            </a:r>
            <a:r>
              <a:rPr lang="en-US" sz="800" dirty="0">
                <a:solidFill>
                  <a:schemeClr val="tx1">
                    <a:lumMod val="85000"/>
                    <a:lumOff val="15000"/>
                  </a:schemeClr>
                </a:solidFill>
                <a:ea typeface="+mn-lt"/>
                <a:cs typeface="+mn-lt"/>
              </a:rPr>
              <a:t> dados dos </a:t>
            </a:r>
            <a:r>
              <a:rPr lang="en-US" sz="800" dirty="0" err="1">
                <a:solidFill>
                  <a:schemeClr val="tx1">
                    <a:lumMod val="85000"/>
                    <a:lumOff val="15000"/>
                  </a:schemeClr>
                </a:solidFill>
                <a:ea typeface="+mn-lt"/>
                <a:cs typeface="+mn-lt"/>
              </a:rPr>
              <a:t>alunos</a:t>
            </a:r>
            <a:r>
              <a:rPr lang="en-US" sz="800" dirty="0">
                <a:solidFill>
                  <a:schemeClr val="tx1">
                    <a:lumMod val="85000"/>
                    <a:lumOff val="15000"/>
                  </a:schemeClr>
                </a:solidFill>
                <a:ea typeface="+mn-lt"/>
                <a:cs typeface="+mn-lt"/>
              </a:rPr>
              <a:t>) e </a:t>
            </a:r>
            <a:r>
              <a:rPr lang="en-US" sz="800" dirty="0" err="1">
                <a:solidFill>
                  <a:schemeClr val="tx1">
                    <a:lumMod val="85000"/>
                    <a:lumOff val="15000"/>
                  </a:schemeClr>
                </a:solidFill>
                <a:ea typeface="+mn-lt"/>
                <a:cs typeface="+mn-lt"/>
              </a:rPr>
              <a:t>estão</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traduzidos</a:t>
            </a:r>
            <a:r>
              <a:rPr lang="en-US" sz="800" dirty="0">
                <a:solidFill>
                  <a:schemeClr val="tx1">
                    <a:lumMod val="85000"/>
                    <a:lumOff val="15000"/>
                  </a:schemeClr>
                </a:solidFill>
                <a:ea typeface="+mn-lt"/>
                <a:cs typeface="+mn-lt"/>
              </a:rPr>
              <a:t> para </a:t>
            </a:r>
            <a:r>
              <a:rPr lang="en-US" sz="800" dirty="0" err="1">
                <a:solidFill>
                  <a:schemeClr val="tx1">
                    <a:lumMod val="85000"/>
                    <a:lumOff val="15000"/>
                  </a:schemeClr>
                </a:solidFill>
                <a:ea typeface="+mn-lt"/>
                <a:cs typeface="+mn-lt"/>
              </a:rPr>
              <a:t>os</a:t>
            </a:r>
            <a:r>
              <a:rPr lang="en-US" sz="800" dirty="0">
                <a:solidFill>
                  <a:schemeClr val="tx1">
                    <a:lumMod val="85000"/>
                    <a:lumOff val="15000"/>
                  </a:schemeClr>
                </a:solidFill>
                <a:ea typeface="+mn-lt"/>
                <a:cs typeface="+mn-lt"/>
              </a:rPr>
              <a:t> 15 </a:t>
            </a:r>
            <a:r>
              <a:rPr lang="en-US" sz="800" dirty="0" err="1">
                <a:solidFill>
                  <a:schemeClr val="tx1">
                    <a:lumMod val="85000"/>
                    <a:lumOff val="15000"/>
                  </a:schemeClr>
                </a:solidFill>
                <a:ea typeface="+mn-lt"/>
                <a:cs typeface="+mn-lt"/>
              </a:rPr>
              <a:t>idiomas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maternos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mais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frequentes</a:t>
            </a:r>
            <a:r>
              <a:rPr lang="en-US" sz="800" dirty="0">
                <a:solidFill>
                  <a:schemeClr val="tx1">
                    <a:lumMod val="85000"/>
                    <a:lumOff val="15000"/>
                  </a:schemeClr>
                </a:solidFill>
                <a:ea typeface="+mn-lt"/>
                <a:cs typeface="+mn-lt"/>
              </a:rPr>
              <a:t> entre </a:t>
            </a:r>
            <a:r>
              <a:rPr lang="en-US" sz="800" dirty="0" err="1">
                <a:solidFill>
                  <a:schemeClr val="tx1">
                    <a:lumMod val="85000"/>
                    <a:lumOff val="15000"/>
                  </a:schemeClr>
                </a:solidFill>
                <a:ea typeface="+mn-lt"/>
                <a:cs typeface="+mn-lt"/>
              </a:rPr>
              <a:t>os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estudantes</a:t>
            </a:r>
            <a:r>
              <a:rPr lang="en-US" sz="800" dirty="0">
                <a:solidFill>
                  <a:schemeClr val="tx1">
                    <a:lumMod val="85000"/>
                    <a:lumOff val="15000"/>
                  </a:schemeClr>
                </a:solidFill>
                <a:ea typeface="+mn-lt"/>
                <a:cs typeface="+mn-lt"/>
              </a:rPr>
              <a:t> de </a:t>
            </a:r>
            <a:r>
              <a:rPr lang="en-US" sz="800" dirty="0" err="1">
                <a:solidFill>
                  <a:schemeClr val="tx1">
                    <a:lumMod val="85000"/>
                    <a:lumOff val="15000"/>
                  </a:schemeClr>
                </a:solidFill>
                <a:ea typeface="+mn-lt"/>
                <a:cs typeface="+mn-lt"/>
              </a:rPr>
              <a:t>inglês</a:t>
            </a:r>
            <a:r>
              <a:rPr lang="en-US" sz="800" dirty="0">
                <a:solidFill>
                  <a:schemeClr val="tx1">
                    <a:lumMod val="85000"/>
                    <a:lumOff val="15000"/>
                  </a:schemeClr>
                </a:solidFill>
                <a:ea typeface="+mn-lt"/>
                <a:cs typeface="+mn-lt"/>
              </a:rPr>
              <a:t> do </a:t>
            </a:r>
            <a:r>
              <a:rPr lang="en-US" sz="800" dirty="0" err="1">
                <a:solidFill>
                  <a:schemeClr val="tx1">
                    <a:lumMod val="85000"/>
                    <a:lumOff val="15000"/>
                  </a:schemeClr>
                </a:solidFill>
                <a:ea typeface="+mn-lt"/>
                <a:cs typeface="+mn-lt"/>
              </a:rPr>
              <a:t>estado</a:t>
            </a:r>
            <a:r>
              <a:rPr lang="en-US" sz="800" dirty="0">
                <a:solidFill>
                  <a:schemeClr val="tx1">
                    <a:lumMod val="85000"/>
                    <a:lumOff val="15000"/>
                  </a:schemeClr>
                </a:solidFill>
                <a:ea typeface="+mn-lt"/>
                <a:cs typeface="+mn-lt"/>
              </a:rPr>
              <a:t>.</a:t>
            </a:r>
            <a:endParaRPr lang="pt-BR" dirty="0">
              <a:solidFill>
                <a:schemeClr val="tx1">
                  <a:lumMod val="85000"/>
                  <a:lumOff val="15000"/>
                </a:schemeClr>
              </a:solidFill>
              <a:ea typeface="+mn-lt"/>
              <a:cs typeface="+mn-lt"/>
            </a:endParaRP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a:rPr>
              <a:t>MCAS-Alt </a:t>
            </a:r>
            <a:r>
              <a:rPr lang="en-US" dirty="0" err="1">
                <a:solidFill>
                  <a:schemeClr val="bg1"/>
                </a:solidFill>
                <a:latin typeface="Aptos"/>
              </a:rPr>
              <a:t>Recursos</a:t>
            </a:r>
            <a:endParaRPr lang="en-US" dirty="0" err="1">
              <a:solidFill>
                <a:schemeClr val="bg1"/>
              </a:solidFill>
              <a:latin typeface="Aptos" panose="020B0004020202020204" pitchFamily="34" charset="0"/>
            </a:endParaRPr>
          </a:p>
        </p:txBody>
      </p:sp>
      <p:pic>
        <p:nvPicPr>
          <p:cNvPr id="12" name="Picture 11" descr="Uma captura de tela com links e informações sobre onde obter mais detalhes a respeito da avaliação MCAS-Alt e de seus resultados.">
            <a:extLst>
              <a:ext uri="{FF2B5EF4-FFF2-40B4-BE49-F238E27FC236}">
                <a16:creationId xmlns:a16="http://schemas.microsoft.com/office/drawing/2014/main" id="{0EA8BCDC-AAFD-9BC1-2229-168CFF8E450A}"/>
              </a:ext>
            </a:extLst>
          </p:cNvPr>
          <p:cNvPicPr>
            <a:picLocks noChangeAspect="1"/>
          </p:cNvPicPr>
          <p:nvPr/>
        </p:nvPicPr>
        <p:blipFill>
          <a:blip r:embed="rId3"/>
          <a:stretch>
            <a:fillRect/>
          </a:stretch>
        </p:blipFill>
        <p:spPr>
          <a:xfrm>
            <a:off x="5966598" y="2988525"/>
            <a:ext cx="5944115" cy="3505504"/>
          </a:xfrm>
          <a:prstGeom prst="rect">
            <a:avLst/>
          </a:prstGeom>
        </p:spPr>
      </p:pic>
      <p:sp>
        <p:nvSpPr>
          <p:cNvPr id="30" name="TextBox 29">
            <a:extLst>
              <a:ext uri="{FF2B5EF4-FFF2-40B4-BE49-F238E27FC236}">
                <a16:creationId xmlns:a16="http://schemas.microsoft.com/office/drawing/2014/main" id="{F7D70AE0-619B-721D-D4C2-555E5DF141E7}"/>
              </a:ext>
            </a:extLst>
          </p:cNvPr>
          <p:cNvSpPr txBox="1"/>
          <p:nvPr/>
        </p:nvSpPr>
        <p:spPr>
          <a:xfrm>
            <a:off x="10523218" y="3704747"/>
            <a:ext cx="882928" cy="215444"/>
          </a:xfrm>
          <a:prstGeom prst="rect">
            <a:avLst/>
          </a:prstGeom>
          <a:solidFill>
            <a:srgbClr val="F9F9F9"/>
          </a:solidFill>
          <a:ln>
            <a:noFill/>
          </a:ln>
        </p:spPr>
        <p:txBody>
          <a:bodyPr wrap="square" rtlCol="0">
            <a:spAutoFit/>
          </a:bodyPr>
          <a:lstStyle/>
          <a:p>
            <a:pPr algn="r"/>
            <a:r>
              <a:rPr lang="en-US" sz="800" b="1">
                <a:solidFill>
                  <a:srgbClr val="22608F"/>
                </a:solidFill>
                <a:latin typeface="Arial" panose="020B0604020202020204" pitchFamily="34" charset="0"/>
                <a:cs typeface="Arial" panose="020B0604020202020204" pitchFamily="34" charset="0"/>
              </a:rPr>
              <a:t>En </a:t>
            </a:r>
            <a:r>
              <a:rPr lang="en-US" sz="800" b="1" err="1">
                <a:solidFill>
                  <a:srgbClr val="22608F"/>
                </a:solidFill>
                <a:latin typeface="Arial" panose="020B0604020202020204" pitchFamily="34" charset="0"/>
                <a:cs typeface="Arial" panose="020B0604020202020204" pitchFamily="34" charset="0"/>
              </a:rPr>
              <a:t>Espa</a:t>
            </a:r>
            <a:r>
              <a:rPr lang="es-AR" sz="800" b="1" err="1">
                <a:solidFill>
                  <a:srgbClr val="22608F"/>
                </a:solidFill>
                <a:latin typeface="Arial" panose="020B0604020202020204" pitchFamily="34" charset="0"/>
                <a:cs typeface="Arial" panose="020B0604020202020204" pitchFamily="34" charset="0"/>
              </a:rPr>
              <a:t>ñol</a:t>
            </a:r>
            <a:endParaRPr lang="es-AR" sz="800" b="1">
              <a:solidFill>
                <a:srgbClr val="22608F"/>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2" name="TextBox 31">
            <a:extLst>
              <a:ext uri="{FF2B5EF4-FFF2-40B4-BE49-F238E27FC236}">
                <a16:creationId xmlns:a16="http://schemas.microsoft.com/office/drawing/2014/main" id="{0F0214D0-BC8A-E664-E122-B179135608EC}"/>
              </a:ext>
            </a:extLst>
          </p:cNvPr>
          <p:cNvSpPr txBox="1"/>
          <p:nvPr/>
        </p:nvSpPr>
        <p:spPr>
          <a:xfrm>
            <a:off x="7635040" y="3171029"/>
            <a:ext cx="2299535" cy="430887"/>
          </a:xfrm>
          <a:prstGeom prst="rect">
            <a:avLst/>
          </a:prstGeom>
          <a:noFill/>
          <a:ln>
            <a:noFill/>
          </a:ln>
        </p:spPr>
        <p:txBody>
          <a:bodyPr wrap="square" lIns="91440" tIns="45720" rIns="91440" bIns="45720" rtlCol="0" anchor="t">
            <a:spAutoFit/>
          </a:bodyPr>
          <a:lstStyle/>
          <a:p>
            <a:r>
              <a:rPr lang="es-AR" sz="1100" dirty="0">
                <a:latin typeface="Calibri"/>
                <a:ea typeface="Calibri"/>
                <a:cs typeface="Calibri"/>
              </a:rPr>
              <a:t>Departamento de </a:t>
            </a:r>
            <a:r>
              <a:rPr lang="es-AR" sz="1100" dirty="0" err="1">
                <a:latin typeface="Calibri"/>
                <a:ea typeface="Calibri"/>
                <a:cs typeface="Calibri"/>
              </a:rPr>
              <a:t>Educação</a:t>
            </a:r>
            <a:r>
              <a:rPr lang="es-AR" sz="1100" dirty="0">
                <a:latin typeface="Calibri"/>
                <a:ea typeface="Calibri"/>
                <a:cs typeface="Calibri"/>
              </a:rPr>
              <a:t> de </a:t>
            </a:r>
            <a:r>
              <a:rPr lang="es-AR" sz="1100" dirty="0" err="1">
                <a:latin typeface="Calibri"/>
                <a:ea typeface="Calibri"/>
                <a:cs typeface="Calibri"/>
              </a:rPr>
              <a:t>Ensino</a:t>
            </a:r>
            <a:r>
              <a:rPr lang="es-AR" sz="1100" dirty="0">
                <a:latin typeface="Calibri"/>
                <a:ea typeface="Calibri"/>
                <a:cs typeface="Calibri"/>
              </a:rPr>
              <a:t> Fundamental e </a:t>
            </a:r>
            <a:r>
              <a:rPr lang="es-AR" sz="1100" dirty="0" err="1">
                <a:latin typeface="Calibri"/>
                <a:ea typeface="Calibri"/>
                <a:cs typeface="Calibri"/>
              </a:rPr>
              <a:t>Médio</a:t>
            </a:r>
            <a:endParaRPr lang="pt-BR" sz="1100" dirty="0" err="1"/>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0E943877-9556-E547-9D69-F5784F4EF69D}"/>
              </a:ext>
            </a:extLst>
          </p:cNvPr>
          <p:cNvSpPr txBox="1"/>
          <p:nvPr/>
        </p:nvSpPr>
        <p:spPr>
          <a:xfrm>
            <a:off x="6447393" y="4258522"/>
            <a:ext cx="797352" cy="338554"/>
          </a:xfrm>
          <a:prstGeom prst="rect">
            <a:avLst/>
          </a:prstGeom>
          <a:noFill/>
          <a:ln>
            <a:noFill/>
          </a:ln>
        </p:spPr>
        <p:txBody>
          <a:bodyPr wrap="square" lIns="91440" tIns="45720" rIns="91440" bIns="45720" rtlCol="0" anchor="t">
            <a:spAutoFit/>
          </a:bodyPr>
          <a:lstStyle/>
          <a:p>
            <a:r>
              <a:rPr lang="es-AR" sz="800" b="1">
                <a:solidFill>
                  <a:srgbClr val="22608F"/>
                </a:solidFill>
                <a:latin typeface="Arial" panose="020B0604020202020204" pitchFamily="34" charset="0"/>
                <a:cs typeface="Arial" panose="020B0604020202020204" pitchFamily="34" charset="0"/>
              </a:rPr>
              <a:t>Histórico de Testes</a:t>
            </a:r>
            <a:endParaRPr lang="pt-B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58522"/>
            <a:ext cx="797352" cy="338554"/>
          </a:xfrm>
          <a:prstGeom prst="rect">
            <a:avLst/>
          </a:prstGeom>
          <a:solidFill>
            <a:srgbClr val="F9F9F9"/>
          </a:solidFill>
          <a:ln>
            <a:noFill/>
          </a:ln>
        </p:spPr>
        <p:txBody>
          <a:bodyPr wrap="square" lIns="91440" tIns="45720" rIns="91440" bIns="45720" rtlCol="0" anchor="t">
            <a:spAutoFit/>
          </a:bodyPr>
          <a:lstStyle/>
          <a:p>
            <a:r>
              <a:rPr lang="es-AR" sz="800" b="1">
                <a:solidFill>
                  <a:srgbClr val="22608F"/>
                </a:solidFill>
                <a:latin typeface="Arial" panose="020B0604020202020204" pitchFamily="34" charset="0"/>
                <a:cs typeface="Arial" panose="020B0604020202020204" pitchFamily="34" charset="0"/>
              </a:rPr>
              <a:t>Resultados de Testes</a:t>
            </a:r>
            <a:endParaRPr lang="pt-B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215444"/>
          </a:xfrm>
          <a:prstGeom prst="rect">
            <a:avLst/>
          </a:prstGeom>
          <a:solidFill>
            <a:srgbClr val="F9F9F9"/>
          </a:solidFill>
          <a:ln>
            <a:noFill/>
          </a:ln>
        </p:spPr>
        <p:txBody>
          <a:bodyPr wrap="square" lIns="91440" tIns="45720" rIns="91440" bIns="45720" rtlCol="0" anchor="t">
            <a:spAutoFit/>
          </a:bodyPr>
          <a:lstStyle/>
          <a:p>
            <a:r>
              <a:rPr lang="es-AR" sz="800" b="1" u="sng">
                <a:solidFill>
                  <a:srgbClr val="6B6B6B"/>
                </a:solidFill>
                <a:latin typeface="Arial"/>
                <a:cs typeface="Arial"/>
              </a:rPr>
              <a:t>Recursos</a:t>
            </a:r>
            <a:endParaRPr lang="es-AR" sz="800" b="1" u="sng">
              <a:solidFill>
                <a:srgbClr val="6B6B6B"/>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D0EF49D-0118-79B5-33C3-2ED00BE1AAE1}"/>
              </a:ext>
            </a:extLst>
          </p:cNvPr>
          <p:cNvSpPr txBox="1"/>
          <p:nvPr/>
        </p:nvSpPr>
        <p:spPr>
          <a:xfrm>
            <a:off x="6060306" y="4645737"/>
            <a:ext cx="1588138" cy="253916"/>
          </a:xfrm>
          <a:prstGeom prst="rect">
            <a:avLst/>
          </a:prstGeom>
          <a:solidFill>
            <a:srgbClr val="F9F9F9"/>
          </a:solidFill>
          <a:ln>
            <a:noFill/>
          </a:ln>
        </p:spPr>
        <p:txBody>
          <a:bodyPr wrap="square" lIns="91440" tIns="45720" rIns="91440" bIns="45720" rtlCol="0" anchor="t">
            <a:spAutoFit/>
          </a:bodyPr>
          <a:lstStyle/>
          <a:p>
            <a:r>
              <a:rPr lang="es-AR" sz="1050">
                <a:solidFill>
                  <a:schemeClr val="tx1">
                    <a:lumMod val="85000"/>
                    <a:lumOff val="15000"/>
                  </a:schemeClr>
                </a:solidFill>
                <a:latin typeface="Arial"/>
                <a:cs typeface="Arial"/>
              </a:rPr>
              <a:t>Recursos MCAS-Alt </a:t>
            </a:r>
          </a:p>
        </p:txBody>
      </p:sp>
      <p:sp>
        <p:nvSpPr>
          <p:cNvPr id="38" name="TextBox 37">
            <a:extLst>
              <a:ext uri="{FF2B5EF4-FFF2-40B4-BE49-F238E27FC236}">
                <a16:creationId xmlns:a16="http://schemas.microsoft.com/office/drawing/2014/main" id="{264E5DE3-B19D-DD0F-A2F8-2110E737A164}"/>
              </a:ext>
            </a:extLst>
          </p:cNvPr>
          <p:cNvSpPr txBox="1"/>
          <p:nvPr/>
        </p:nvSpPr>
        <p:spPr>
          <a:xfrm>
            <a:off x="6290978" y="4949666"/>
            <a:ext cx="2068033" cy="230832"/>
          </a:xfrm>
          <a:prstGeom prst="rect">
            <a:avLst/>
          </a:prstGeom>
          <a:solidFill>
            <a:srgbClr val="F9F9F9"/>
          </a:solidFill>
          <a:ln>
            <a:noFill/>
          </a:ln>
        </p:spPr>
        <p:txBody>
          <a:bodyPr wrap="square" lIns="91440" tIns="45720" rIns="91440" bIns="45720" rtlCol="0" anchor="t">
            <a:spAutoFit/>
          </a:bodyPr>
          <a:lstStyle/>
          <a:p>
            <a:r>
              <a:rPr lang="es-AR" sz="900" b="1" dirty="0">
                <a:solidFill>
                  <a:srgbClr val="22608F"/>
                </a:solidFill>
                <a:latin typeface="Arial"/>
                <a:cs typeface="Arial"/>
              </a:rPr>
              <a:t>Recursos MCAS-Alt  para </a:t>
            </a:r>
            <a:r>
              <a:rPr lang="es-AR" sz="900" b="1" dirty="0" err="1">
                <a:solidFill>
                  <a:srgbClr val="22608F"/>
                </a:solidFill>
                <a:latin typeface="Arial"/>
                <a:cs typeface="Arial"/>
              </a:rPr>
              <a:t>Famílias</a:t>
            </a:r>
          </a:p>
        </p:txBody>
      </p:sp>
      <p:sp>
        <p:nvSpPr>
          <p:cNvPr id="39" name="TextBox 38">
            <a:extLst>
              <a:ext uri="{FF2B5EF4-FFF2-40B4-BE49-F238E27FC236}">
                <a16:creationId xmlns:a16="http://schemas.microsoft.com/office/drawing/2014/main" id="{51898BCE-3453-1374-3AD6-1D9FA18AA37C}"/>
              </a:ext>
            </a:extLst>
          </p:cNvPr>
          <p:cNvSpPr txBox="1"/>
          <p:nvPr/>
        </p:nvSpPr>
        <p:spPr>
          <a:xfrm>
            <a:off x="6248208" y="5192061"/>
            <a:ext cx="3314571" cy="215444"/>
          </a:xfrm>
          <a:prstGeom prst="rect">
            <a:avLst/>
          </a:prstGeom>
          <a:solidFill>
            <a:srgbClr val="F9F9F9"/>
          </a:solidFill>
          <a:ln>
            <a:noFill/>
          </a:ln>
        </p:spPr>
        <p:txBody>
          <a:bodyPr wrap="square" lIns="91440" tIns="45720" rIns="91440" bIns="45720" rtlCol="0" anchor="t">
            <a:spAutoFit/>
          </a:bodyPr>
          <a:lstStyle/>
          <a:p>
            <a:r>
              <a:rPr lang="en-US" sz="800" dirty="0">
                <a:solidFill>
                  <a:schemeClr val="tx1">
                    <a:lumMod val="85000"/>
                    <a:lumOff val="15000"/>
                  </a:schemeClr>
                </a:solidFill>
                <a:ea typeface="+mn-lt"/>
                <a:cs typeface="+mn-lt"/>
              </a:rPr>
              <a:t>Consulte </a:t>
            </a:r>
            <a:r>
              <a:rPr lang="en-US" sz="800" dirty="0" err="1">
                <a:solidFill>
                  <a:schemeClr val="tx1">
                    <a:lumMod val="85000"/>
                    <a:lumOff val="15000"/>
                  </a:schemeClr>
                </a:solidFill>
                <a:ea typeface="+mn-lt"/>
                <a:cs typeface="+mn-lt"/>
              </a:rPr>
              <a:t>recursos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sobre</a:t>
            </a:r>
            <a:r>
              <a:rPr lang="en-US" sz="800" dirty="0">
                <a:solidFill>
                  <a:schemeClr val="tx1">
                    <a:lumMod val="85000"/>
                    <a:lumOff val="15000"/>
                  </a:schemeClr>
                </a:solidFill>
                <a:ea typeface="+mn-lt"/>
                <a:cs typeface="+mn-lt"/>
              </a:rPr>
              <a:t> o MCAS-Alt no site do DESE.</a:t>
            </a:r>
            <a:endParaRPr lang="pt-BR" dirty="0">
              <a:solidFill>
                <a:schemeClr val="tx1">
                  <a:lumMod val="85000"/>
                  <a:lumOff val="15000"/>
                </a:schemeClr>
              </a:solidFill>
              <a:ea typeface="+mn-lt"/>
              <a:cs typeface="+mn-lt"/>
            </a:endParaRP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230832"/>
          </a:xfrm>
          <a:prstGeom prst="rect">
            <a:avLst/>
          </a:prstGeom>
          <a:solidFill>
            <a:srgbClr val="F9F9F9"/>
          </a:solidFill>
          <a:ln>
            <a:noFill/>
          </a:ln>
        </p:spPr>
        <p:txBody>
          <a:bodyPr wrap="square" lIns="91440" tIns="45720" rIns="91440" bIns="45720" rtlCol="0" anchor="t">
            <a:spAutoFit/>
          </a:bodyPr>
          <a:lstStyle/>
          <a:p>
            <a:r>
              <a:rPr lang="en-US" sz="900" b="1" dirty="0" err="1">
                <a:solidFill>
                  <a:srgbClr val="22608F"/>
                </a:solidFill>
                <a:latin typeface="Calibri"/>
                <a:ea typeface="Calibri"/>
                <a:cs typeface="Calibri"/>
              </a:rPr>
              <a:t>Modelos</a:t>
            </a:r>
            <a:r>
              <a:rPr lang="en-US" sz="900" b="1" dirty="0">
                <a:solidFill>
                  <a:srgbClr val="22608F"/>
                </a:solidFill>
                <a:latin typeface="Calibri"/>
                <a:ea typeface="Calibri"/>
                <a:cs typeface="Calibri"/>
              </a:rPr>
              <a:t> </a:t>
            </a:r>
            <a:r>
              <a:rPr lang="en-US" sz="900" b="1" dirty="0" err="1">
                <a:solidFill>
                  <a:srgbClr val="22608F"/>
                </a:solidFill>
                <a:latin typeface="Calibri"/>
                <a:ea typeface="Calibri"/>
                <a:cs typeface="Calibri"/>
              </a:rPr>
              <a:t>traduzidos</a:t>
            </a:r>
            <a:r>
              <a:rPr lang="en-US" sz="900" b="1" dirty="0">
                <a:solidFill>
                  <a:srgbClr val="22608F"/>
                </a:solidFill>
                <a:latin typeface="Calibri"/>
                <a:ea typeface="Calibri"/>
                <a:cs typeface="Calibri"/>
              </a:rPr>
              <a:t> de </a:t>
            </a:r>
            <a:r>
              <a:rPr lang="en-US" sz="900" b="1" dirty="0" err="1">
                <a:solidFill>
                  <a:srgbClr val="22608F"/>
                </a:solidFill>
                <a:latin typeface="Calibri"/>
                <a:ea typeface="Calibri"/>
                <a:cs typeface="Calibri"/>
              </a:rPr>
              <a:t>relatórios</a:t>
            </a:r>
            <a:r>
              <a:rPr lang="en-US" sz="900" b="1" dirty="0">
                <a:solidFill>
                  <a:srgbClr val="22608F"/>
                </a:solidFill>
                <a:latin typeface="Calibri"/>
                <a:ea typeface="Calibri"/>
                <a:cs typeface="Calibri"/>
              </a:rPr>
              <a:t> </a:t>
            </a:r>
            <a:r>
              <a:rPr lang="en-US" sz="900" b="1" dirty="0" err="1">
                <a:solidFill>
                  <a:srgbClr val="22608F"/>
                </a:solidFill>
                <a:latin typeface="Calibri"/>
                <a:ea typeface="Calibri"/>
                <a:cs typeface="Calibri"/>
              </a:rPr>
              <a:t>individuais</a:t>
            </a:r>
            <a:r>
              <a:rPr lang="en-US" sz="900" b="1" dirty="0">
                <a:solidFill>
                  <a:srgbClr val="22608F"/>
                </a:solidFill>
                <a:latin typeface="Calibri"/>
                <a:ea typeface="Calibri"/>
                <a:cs typeface="Calibri"/>
              </a:rPr>
              <a:t> de </a:t>
            </a:r>
            <a:r>
              <a:rPr lang="en-US" sz="900" b="1" dirty="0" err="1">
                <a:solidFill>
                  <a:srgbClr val="22608F"/>
                </a:solidFill>
                <a:latin typeface="Calibri"/>
                <a:ea typeface="Calibri"/>
                <a:cs typeface="Calibri"/>
              </a:rPr>
              <a:t>alunos</a:t>
            </a:r>
            <a:r>
              <a:rPr lang="en-US" sz="900" b="1" dirty="0">
                <a:solidFill>
                  <a:srgbClr val="22608F"/>
                </a:solidFill>
                <a:latin typeface="Calibri"/>
                <a:ea typeface="Calibri"/>
                <a:cs typeface="Calibri"/>
              </a:rPr>
              <a:t> do MCAS-Alt</a:t>
            </a:r>
            <a:endParaRPr lang="pt-BR" dirty="0"/>
          </a:p>
        </p:txBody>
      </p:sp>
      <p:sp>
        <p:nvSpPr>
          <p:cNvPr id="42" name="TextBox 41">
            <a:extLst>
              <a:ext uri="{FF2B5EF4-FFF2-40B4-BE49-F238E27FC236}">
                <a16:creationId xmlns:a16="http://schemas.microsoft.com/office/drawing/2014/main" id="{2DC28B09-81D1-F2DB-BF57-6742D704EAB8}"/>
              </a:ext>
            </a:extLst>
          </p:cNvPr>
          <p:cNvSpPr txBox="1"/>
          <p:nvPr/>
        </p:nvSpPr>
        <p:spPr>
          <a:xfrm>
            <a:off x="6248207" y="5768534"/>
            <a:ext cx="5608513" cy="338554"/>
          </a:xfrm>
          <a:prstGeom prst="rect">
            <a:avLst/>
          </a:prstGeom>
          <a:solidFill>
            <a:srgbClr val="F9F9F9"/>
          </a:solidFill>
          <a:ln>
            <a:noFill/>
          </a:ln>
        </p:spPr>
        <p:txBody>
          <a:bodyPr wrap="square" lIns="91440" tIns="45720" rIns="91440" bIns="45720" rtlCol="0" anchor="t">
            <a:spAutoFit/>
          </a:bodyPr>
          <a:lstStyle/>
          <a:p>
            <a:r>
              <a:rPr lang="en-US" sz="800" dirty="0">
                <a:solidFill>
                  <a:schemeClr val="tx1">
                    <a:lumMod val="85000"/>
                    <a:lumOff val="15000"/>
                  </a:schemeClr>
                </a:solidFill>
                <a:ea typeface="+mn-lt"/>
                <a:cs typeface="+mn-lt"/>
              </a:rPr>
              <a:t>Estes </a:t>
            </a:r>
            <a:r>
              <a:rPr lang="en-US" sz="800" dirty="0" err="1">
                <a:solidFill>
                  <a:schemeClr val="tx1">
                    <a:lumMod val="85000"/>
                    <a:lumOff val="15000"/>
                  </a:schemeClr>
                </a:solidFill>
                <a:ea typeface="+mn-lt"/>
                <a:cs typeface="+mn-lt"/>
              </a:rPr>
              <a:t>modelos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apresentam</a:t>
            </a:r>
            <a:r>
              <a:rPr lang="en-US" sz="800" dirty="0">
                <a:solidFill>
                  <a:schemeClr val="tx1">
                    <a:lumMod val="85000"/>
                    <a:lumOff val="15000"/>
                  </a:schemeClr>
                </a:solidFill>
                <a:ea typeface="+mn-lt"/>
                <a:cs typeface="+mn-lt"/>
              </a:rPr>
              <a:t> o </a:t>
            </a:r>
            <a:r>
              <a:rPr lang="en-US" sz="800" dirty="0" err="1">
                <a:solidFill>
                  <a:schemeClr val="tx1">
                    <a:lumMod val="85000"/>
                    <a:lumOff val="15000"/>
                  </a:schemeClr>
                </a:solidFill>
                <a:ea typeface="+mn-lt"/>
                <a:cs typeface="+mn-lt"/>
              </a:rPr>
              <a:t>texto</a:t>
            </a:r>
            <a:r>
              <a:rPr lang="en-US" sz="800" dirty="0">
                <a:solidFill>
                  <a:schemeClr val="tx1">
                    <a:lumMod val="85000"/>
                    <a:lumOff val="15000"/>
                  </a:schemeClr>
                </a:solidFill>
                <a:ea typeface="+mn-lt"/>
                <a:cs typeface="+mn-lt"/>
              </a:rPr>
              <a:t> do </a:t>
            </a:r>
            <a:r>
              <a:rPr lang="en-US" sz="800" dirty="0" err="1">
                <a:solidFill>
                  <a:schemeClr val="tx1">
                    <a:lumMod val="85000"/>
                    <a:lumOff val="15000"/>
                  </a:schemeClr>
                </a:solidFill>
                <a:ea typeface="+mn-lt"/>
                <a:cs typeface="+mn-lt"/>
              </a:rPr>
              <a:t>relatório</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em</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inglês</a:t>
            </a:r>
            <a:r>
              <a:rPr lang="en-US" sz="800" dirty="0">
                <a:solidFill>
                  <a:schemeClr val="tx1">
                    <a:lumMod val="85000"/>
                    <a:lumOff val="15000"/>
                  </a:schemeClr>
                </a:solidFill>
                <a:ea typeface="+mn-lt"/>
                <a:cs typeface="+mn-lt"/>
              </a:rPr>
              <a:t> (mas </a:t>
            </a:r>
            <a:r>
              <a:rPr lang="en-US" sz="800" dirty="0" err="1">
                <a:solidFill>
                  <a:schemeClr val="tx1">
                    <a:lumMod val="85000"/>
                    <a:lumOff val="15000"/>
                  </a:schemeClr>
                </a:solidFill>
                <a:ea typeface="+mn-lt"/>
                <a:cs typeface="+mn-lt"/>
              </a:rPr>
              <a:t>não</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contêm</a:t>
            </a:r>
            <a:r>
              <a:rPr lang="en-US" sz="800" dirty="0">
                <a:solidFill>
                  <a:schemeClr val="tx1">
                    <a:lumMod val="85000"/>
                    <a:lumOff val="15000"/>
                  </a:schemeClr>
                </a:solidFill>
                <a:ea typeface="+mn-lt"/>
                <a:cs typeface="+mn-lt"/>
              </a:rPr>
              <a:t> dados dos </a:t>
            </a:r>
            <a:r>
              <a:rPr lang="en-US" sz="800" dirty="0" err="1">
                <a:solidFill>
                  <a:schemeClr val="tx1">
                    <a:lumMod val="85000"/>
                    <a:lumOff val="15000"/>
                  </a:schemeClr>
                </a:solidFill>
                <a:ea typeface="+mn-lt"/>
                <a:cs typeface="+mn-lt"/>
              </a:rPr>
              <a:t>alunos</a:t>
            </a:r>
            <a:r>
              <a:rPr lang="en-US" sz="800" dirty="0">
                <a:solidFill>
                  <a:schemeClr val="tx1">
                    <a:lumMod val="85000"/>
                    <a:lumOff val="15000"/>
                  </a:schemeClr>
                </a:solidFill>
                <a:ea typeface="+mn-lt"/>
                <a:cs typeface="+mn-lt"/>
              </a:rPr>
              <a:t>) e </a:t>
            </a:r>
            <a:r>
              <a:rPr lang="en-US" sz="800" dirty="0" err="1">
                <a:solidFill>
                  <a:schemeClr val="tx1">
                    <a:lumMod val="85000"/>
                    <a:lumOff val="15000"/>
                  </a:schemeClr>
                </a:solidFill>
                <a:ea typeface="+mn-lt"/>
                <a:cs typeface="+mn-lt"/>
              </a:rPr>
              <a:t>estão</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traduzidos</a:t>
            </a:r>
            <a:r>
              <a:rPr lang="en-US" sz="800" dirty="0">
                <a:solidFill>
                  <a:schemeClr val="tx1">
                    <a:lumMod val="85000"/>
                    <a:lumOff val="15000"/>
                  </a:schemeClr>
                </a:solidFill>
                <a:ea typeface="+mn-lt"/>
                <a:cs typeface="+mn-lt"/>
              </a:rPr>
              <a:t> para </a:t>
            </a:r>
            <a:r>
              <a:rPr lang="en-US" sz="800" dirty="0" err="1">
                <a:solidFill>
                  <a:schemeClr val="tx1">
                    <a:lumMod val="85000"/>
                    <a:lumOff val="15000"/>
                  </a:schemeClr>
                </a:solidFill>
                <a:ea typeface="+mn-lt"/>
                <a:cs typeface="+mn-lt"/>
              </a:rPr>
              <a:t>os</a:t>
            </a:r>
            <a:r>
              <a:rPr lang="en-US" sz="800" dirty="0">
                <a:solidFill>
                  <a:schemeClr val="tx1">
                    <a:lumMod val="85000"/>
                    <a:lumOff val="15000"/>
                  </a:schemeClr>
                </a:solidFill>
                <a:ea typeface="+mn-lt"/>
                <a:cs typeface="+mn-lt"/>
              </a:rPr>
              <a:t> 15 </a:t>
            </a:r>
            <a:r>
              <a:rPr lang="en-US" sz="800" dirty="0" err="1">
                <a:solidFill>
                  <a:schemeClr val="tx1">
                    <a:lumMod val="85000"/>
                    <a:lumOff val="15000"/>
                  </a:schemeClr>
                </a:solidFill>
                <a:ea typeface="+mn-lt"/>
                <a:cs typeface="+mn-lt"/>
              </a:rPr>
              <a:t>idiomas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maternos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mais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frequentes</a:t>
            </a:r>
            <a:r>
              <a:rPr lang="en-US" sz="800" dirty="0">
                <a:solidFill>
                  <a:schemeClr val="tx1">
                    <a:lumMod val="85000"/>
                    <a:lumOff val="15000"/>
                  </a:schemeClr>
                </a:solidFill>
                <a:ea typeface="+mn-lt"/>
                <a:cs typeface="+mn-lt"/>
              </a:rPr>
              <a:t> entre </a:t>
            </a:r>
            <a:r>
              <a:rPr lang="en-US" sz="800" dirty="0" err="1">
                <a:solidFill>
                  <a:schemeClr val="tx1">
                    <a:lumMod val="85000"/>
                    <a:lumOff val="15000"/>
                  </a:schemeClr>
                </a:solidFill>
                <a:ea typeface="+mn-lt"/>
                <a:cs typeface="+mn-lt"/>
              </a:rPr>
              <a:t>os</a:t>
            </a:r>
            <a:r>
              <a:rPr lang="en-US" sz="800" dirty="0">
                <a:solidFill>
                  <a:schemeClr val="tx1">
                    <a:lumMod val="85000"/>
                    <a:lumOff val="15000"/>
                  </a:schemeClr>
                </a:solidFill>
                <a:ea typeface="+mn-lt"/>
                <a:cs typeface="+mn-lt"/>
              </a:rPr>
              <a:t> </a:t>
            </a:r>
            <a:r>
              <a:rPr lang="en-US" sz="800" dirty="0" err="1">
                <a:solidFill>
                  <a:schemeClr val="tx1">
                    <a:lumMod val="85000"/>
                    <a:lumOff val="15000"/>
                  </a:schemeClr>
                </a:solidFill>
                <a:ea typeface="+mn-lt"/>
                <a:cs typeface="+mn-lt"/>
              </a:rPr>
              <a:t>estudantes</a:t>
            </a:r>
            <a:r>
              <a:rPr lang="en-US" sz="800" dirty="0">
                <a:solidFill>
                  <a:schemeClr val="tx1">
                    <a:lumMod val="85000"/>
                    <a:lumOff val="15000"/>
                  </a:schemeClr>
                </a:solidFill>
                <a:ea typeface="+mn-lt"/>
                <a:cs typeface="+mn-lt"/>
              </a:rPr>
              <a:t> de </a:t>
            </a:r>
            <a:r>
              <a:rPr lang="en-US" sz="800" dirty="0" err="1">
                <a:solidFill>
                  <a:schemeClr val="tx1">
                    <a:lumMod val="85000"/>
                    <a:lumOff val="15000"/>
                  </a:schemeClr>
                </a:solidFill>
                <a:ea typeface="+mn-lt"/>
                <a:cs typeface="+mn-lt"/>
              </a:rPr>
              <a:t>inglês</a:t>
            </a:r>
            <a:r>
              <a:rPr lang="en-US" sz="800" dirty="0">
                <a:solidFill>
                  <a:schemeClr val="tx1">
                    <a:lumMod val="85000"/>
                    <a:lumOff val="15000"/>
                  </a:schemeClr>
                </a:solidFill>
                <a:ea typeface="+mn-lt"/>
                <a:cs typeface="+mn-lt"/>
              </a:rPr>
              <a:t> do </a:t>
            </a:r>
            <a:r>
              <a:rPr lang="en-US" sz="800" dirty="0" err="1">
                <a:solidFill>
                  <a:schemeClr val="tx1">
                    <a:lumMod val="85000"/>
                    <a:lumOff val="15000"/>
                  </a:schemeClr>
                </a:solidFill>
                <a:ea typeface="+mn-lt"/>
                <a:cs typeface="+mn-lt"/>
              </a:rPr>
              <a:t>estado</a:t>
            </a:r>
            <a:r>
              <a:rPr lang="en-US" sz="800" dirty="0">
                <a:solidFill>
                  <a:schemeClr val="tx1">
                    <a:lumMod val="85000"/>
                    <a:lumOff val="15000"/>
                  </a:schemeClr>
                </a:solidFill>
                <a:ea typeface="+mn-lt"/>
                <a:cs typeface="+mn-lt"/>
              </a:rPr>
              <a:t>.</a:t>
            </a:r>
            <a:endParaRPr lang="pt-BR" dirty="0">
              <a:solidFill>
                <a:schemeClr val="tx1">
                  <a:lumMod val="85000"/>
                  <a:lumOff val="15000"/>
                </a:schemeClr>
              </a:solidFill>
              <a:ea typeface="+mn-lt"/>
              <a:cs typeface="+mn-lt"/>
            </a:endParaRP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37" name="Título 36">
            <a:extLst>
              <a:ext uri="{FF2B5EF4-FFF2-40B4-BE49-F238E27FC236}">
                <a16:creationId xmlns:a16="http://schemas.microsoft.com/office/drawing/2014/main" id="{9739EA8C-C34A-6A52-3FAF-6667EAF3C4FB}"/>
              </a:ext>
            </a:extLst>
          </p:cNvPr>
          <p:cNvSpPr txBox="1">
            <a:spLocks noGrp="1"/>
          </p:cNvSpPr>
          <p:nvPr>
            <p:ph type="title" idx="4294967295"/>
          </p:nvPr>
        </p:nvSpPr>
        <p:spPr>
          <a:xfrm>
            <a:off x="247116" y="11280"/>
            <a:ext cx="11258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dirty="0">
                <a:ln>
                  <a:noFill/>
                </a:ln>
                <a:solidFill>
                  <a:srgbClr val="1A4685"/>
                </a:solidFill>
                <a:effectLst/>
                <a:uLnTx/>
                <a:uFillTx/>
                <a:latin typeface="+mn-lt"/>
                <a:ea typeface="Calibri"/>
                <a:cs typeface="Calibri"/>
              </a:rPr>
              <a:t>Começando: Novos Usuários (continuação)</a:t>
            </a:r>
            <a:endParaRPr kumimoji="0" lang="pt-BR"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Uma captura de tela mostrando como criar sua conta no portal da família: inserindo seu endereço de e-mail, criando uma senha e marcando a caixa de seleção que indica que você leu e concorda com o termo de privacidade exibido na tela.">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886255" y="841096"/>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TextBox 15">
            <a:extLst>
              <a:ext uri="{FF2B5EF4-FFF2-40B4-BE49-F238E27FC236}">
                <a16:creationId xmlns:a16="http://schemas.microsoft.com/office/drawing/2014/main" id="{5D61966B-2A54-39F4-2E45-43D06A46E320}"/>
              </a:ext>
            </a:extLst>
          </p:cNvPr>
          <p:cNvSpPr txBox="1"/>
          <p:nvPr/>
        </p:nvSpPr>
        <p:spPr>
          <a:xfrm>
            <a:off x="6710355" y="1078540"/>
            <a:ext cx="2151322" cy="461665"/>
          </a:xfrm>
          <a:prstGeom prst="rect">
            <a:avLst/>
          </a:prstGeom>
          <a:noFill/>
          <a:ln>
            <a:noFill/>
          </a:ln>
        </p:spPr>
        <p:txBody>
          <a:bodyPr wrap="square" lIns="91440" tIns="45720" rIns="91440" bIns="45720" rtlCol="0" anchor="t">
            <a:spAutoFit/>
          </a:bodyPr>
          <a:lstStyle/>
          <a:p>
            <a:r>
              <a:rPr lang="es-AR" sz="1200" dirty="0">
                <a:ea typeface="+mn-lt"/>
                <a:cs typeface="+mn-lt"/>
              </a:rPr>
              <a:t>Departamento de </a:t>
            </a:r>
            <a:r>
              <a:rPr lang="es-AR" sz="1200" dirty="0" err="1">
                <a:ea typeface="+mn-lt"/>
                <a:cs typeface="+mn-lt"/>
              </a:rPr>
              <a:t>Educação</a:t>
            </a:r>
            <a:r>
              <a:rPr lang="es-AR" sz="1200" dirty="0">
                <a:ea typeface="+mn-lt"/>
                <a:cs typeface="+mn-lt"/>
              </a:rPr>
              <a:t> de </a:t>
            </a:r>
            <a:r>
              <a:rPr lang="es-AR" sz="1200" dirty="0" err="1">
                <a:ea typeface="+mn-lt"/>
                <a:cs typeface="+mn-lt"/>
              </a:rPr>
              <a:t>Ensino</a:t>
            </a:r>
            <a:r>
              <a:rPr lang="es-AR" sz="1200" dirty="0">
                <a:ea typeface="+mn-lt"/>
                <a:cs typeface="+mn-lt"/>
              </a:rPr>
              <a:t> Fundamental e </a:t>
            </a:r>
            <a:r>
              <a:rPr lang="es-AR" sz="1200" dirty="0" err="1">
                <a:ea typeface="+mn-lt"/>
                <a:cs typeface="+mn-lt"/>
              </a:rPr>
              <a:t>Médio</a:t>
            </a:r>
            <a:endParaRPr lang="pt-BR" dirty="0" err="1"/>
          </a:p>
        </p:txBody>
      </p:sp>
      <p:sp>
        <p:nvSpPr>
          <p:cNvPr id="2" name="TextBox 1">
            <a:extLst>
              <a:ext uri="{FF2B5EF4-FFF2-40B4-BE49-F238E27FC236}">
                <a16:creationId xmlns:a16="http://schemas.microsoft.com/office/drawing/2014/main" id="{96CCCA57-8723-177B-B9FE-86FB48384098}"/>
              </a:ext>
            </a:extLst>
          </p:cNvPr>
          <p:cNvSpPr txBox="1"/>
          <p:nvPr/>
        </p:nvSpPr>
        <p:spPr>
          <a:xfrm>
            <a:off x="9036346" y="1017332"/>
            <a:ext cx="2298415" cy="461665"/>
          </a:xfrm>
          <a:prstGeom prst="rect">
            <a:avLst/>
          </a:prstGeom>
          <a:solidFill>
            <a:srgbClr val="FFFFFF"/>
          </a:solidFill>
          <a:ln>
            <a:noFill/>
          </a:ln>
        </p:spPr>
        <p:txBody>
          <a:bodyPr wrap="square" lIns="91440" tIns="45720" rIns="91440" bIns="45720" rtlCol="0" anchor="t">
            <a:spAutoFit/>
          </a:bodyPr>
          <a:lstStyle/>
          <a:p>
            <a:r>
              <a:rPr lang="en-US" sz="1200" b="1" i="1" dirty="0" err="1">
                <a:solidFill>
                  <a:srgbClr val="224781"/>
                </a:solidFill>
                <a:latin typeface="Calibri"/>
                <a:ea typeface="Calibri"/>
                <a:cs typeface="Calibri"/>
              </a:rPr>
              <a:t>Faça</a:t>
            </a:r>
            <a:r>
              <a:rPr lang="en-US" sz="1200" b="1" i="1" dirty="0">
                <a:solidFill>
                  <a:srgbClr val="224781"/>
                </a:solidFill>
                <a:latin typeface="Calibri"/>
                <a:ea typeface="Calibri"/>
                <a:cs typeface="Calibri"/>
              </a:rPr>
              <a:t> login para </a:t>
            </a:r>
            <a:r>
              <a:rPr lang="en-US" sz="1200" b="1" i="1" dirty="0" err="1">
                <a:solidFill>
                  <a:srgbClr val="224781"/>
                </a:solidFill>
                <a:latin typeface="Calibri"/>
                <a:ea typeface="Calibri"/>
                <a:cs typeface="Calibri"/>
              </a:rPr>
              <a:t>ver</a:t>
            </a:r>
            <a:r>
              <a:rPr lang="en-US" sz="1200" b="1" i="1" dirty="0">
                <a:solidFill>
                  <a:srgbClr val="224781"/>
                </a:solidFill>
                <a:latin typeface="Calibri"/>
                <a:ea typeface="Calibri"/>
                <a:cs typeface="Calibri"/>
              </a:rPr>
              <a:t> </a:t>
            </a:r>
            <a:r>
              <a:rPr lang="en-US" sz="1200" b="1" i="1" dirty="0" err="1">
                <a:solidFill>
                  <a:srgbClr val="224781"/>
                </a:solidFill>
                <a:latin typeface="Calibri"/>
                <a:ea typeface="Calibri"/>
                <a:cs typeface="Calibri"/>
              </a:rPr>
              <a:t>os</a:t>
            </a:r>
            <a:r>
              <a:rPr lang="en-US" sz="1200" b="1" i="1" dirty="0">
                <a:solidFill>
                  <a:srgbClr val="224781"/>
                </a:solidFill>
                <a:latin typeface="Calibri"/>
                <a:ea typeface="Calibri"/>
                <a:cs typeface="Calibri"/>
              </a:rPr>
              <a:t> </a:t>
            </a:r>
            <a:r>
              <a:rPr lang="en-US" sz="1200" b="1" i="1" dirty="0" err="1">
                <a:solidFill>
                  <a:srgbClr val="224781"/>
                </a:solidFill>
                <a:latin typeface="Calibri"/>
                <a:ea typeface="Calibri"/>
                <a:cs typeface="Calibri"/>
              </a:rPr>
              <a:t>resultados</a:t>
            </a:r>
            <a:r>
              <a:rPr lang="en-US" sz="1200" b="1" i="1" dirty="0">
                <a:solidFill>
                  <a:srgbClr val="224781"/>
                </a:solidFill>
                <a:latin typeface="Calibri"/>
                <a:ea typeface="Calibri"/>
                <a:cs typeface="Calibri"/>
              </a:rPr>
              <a:t> do </a:t>
            </a:r>
            <a:r>
              <a:rPr lang="en-US" sz="1200" b="1" i="1" dirty="0" err="1">
                <a:solidFill>
                  <a:srgbClr val="224781"/>
                </a:solidFill>
                <a:latin typeface="Calibri"/>
                <a:ea typeface="Calibri"/>
                <a:cs typeface="Calibri"/>
              </a:rPr>
              <a:t>seu</a:t>
            </a:r>
            <a:r>
              <a:rPr lang="en-US" sz="1200" b="1" i="1" dirty="0">
                <a:solidFill>
                  <a:srgbClr val="224781"/>
                </a:solidFill>
                <a:latin typeface="Calibri"/>
                <a:ea typeface="Calibri"/>
                <a:cs typeface="Calibri"/>
              </a:rPr>
              <a:t> </a:t>
            </a:r>
            <a:r>
              <a:rPr lang="en-US" sz="1200" b="1" i="1" dirty="0" err="1">
                <a:solidFill>
                  <a:srgbClr val="224781"/>
                </a:solidFill>
                <a:latin typeface="Calibri"/>
                <a:ea typeface="Calibri"/>
                <a:cs typeface="Calibri"/>
              </a:rPr>
              <a:t>aluno</a:t>
            </a:r>
            <a:r>
              <a:rPr lang="en-US" sz="1200" b="1" i="1" dirty="0">
                <a:solidFill>
                  <a:srgbClr val="224781"/>
                </a:solidFill>
                <a:latin typeface="Calibri"/>
                <a:ea typeface="Calibri"/>
                <a:cs typeface="Calibri"/>
              </a:rPr>
              <a:t> no MCAS.</a:t>
            </a:r>
            <a:r>
              <a:rPr lang="en-US" sz="1200" b="1" i="1" dirty="0">
                <a:solidFill>
                  <a:srgbClr val="224781"/>
                </a:solidFill>
                <a:latin typeface="Arial"/>
                <a:cs typeface="Arial"/>
              </a:rPr>
              <a:t> </a:t>
            </a:r>
            <a:endParaRPr lang="pt-BR" dirty="0"/>
          </a:p>
        </p:txBody>
      </p:sp>
      <p:sp>
        <p:nvSpPr>
          <p:cNvPr id="11" name="TextBox 10">
            <a:extLst>
              <a:ext uri="{FF2B5EF4-FFF2-40B4-BE49-F238E27FC236}">
                <a16:creationId xmlns:a16="http://schemas.microsoft.com/office/drawing/2014/main" id="{FF5A302C-8F2B-3B27-2DB7-F0572E9481D8}"/>
              </a:ext>
            </a:extLst>
          </p:cNvPr>
          <p:cNvSpPr txBox="1"/>
          <p:nvPr/>
        </p:nvSpPr>
        <p:spPr>
          <a:xfrm>
            <a:off x="5068712" y="2177814"/>
            <a:ext cx="1870243" cy="338554"/>
          </a:xfrm>
          <a:prstGeom prst="rect">
            <a:avLst/>
          </a:prstGeom>
          <a:solidFill>
            <a:srgbClr val="F9F9F9"/>
          </a:solidFill>
          <a:ln>
            <a:noFill/>
          </a:ln>
        </p:spPr>
        <p:txBody>
          <a:bodyPr wrap="square" lIns="91440" tIns="45720" rIns="91440" bIns="45720" rtlCol="0" anchor="t">
            <a:spAutoFit/>
          </a:bodyPr>
          <a:lstStyle/>
          <a:p>
            <a:r>
              <a:rPr lang="en-US" sz="1600" dirty="0" err="1">
                <a:solidFill>
                  <a:srgbClr val="224781"/>
                </a:solidFill>
                <a:latin typeface="Arial"/>
                <a:cs typeface="Arial"/>
              </a:rPr>
              <a:t>Novos</a:t>
            </a:r>
            <a:r>
              <a:rPr lang="en-US" sz="1600" dirty="0">
                <a:solidFill>
                  <a:srgbClr val="224781"/>
                </a:solidFill>
                <a:latin typeface="Arial"/>
                <a:cs typeface="Arial"/>
              </a:rPr>
              <a:t> </a:t>
            </a:r>
            <a:r>
              <a:rPr lang="en-US" sz="1600" dirty="0" err="1">
                <a:solidFill>
                  <a:srgbClr val="224781"/>
                </a:solidFill>
                <a:latin typeface="Arial"/>
                <a:cs typeface="Arial"/>
              </a:rPr>
              <a:t>Usuários</a:t>
            </a:r>
            <a:endParaRPr lang="es-AR" sz="1600" dirty="0" err="1">
              <a:solidFill>
                <a:srgbClr val="224781"/>
              </a:solidFill>
              <a:latin typeface="Arial"/>
              <a:cs typeface="Arial"/>
            </a:endParaRPr>
          </a:p>
        </p:txBody>
      </p:sp>
      <p:sp>
        <p:nvSpPr>
          <p:cNvPr id="12" name="TextBox 11">
            <a:extLst>
              <a:ext uri="{FF2B5EF4-FFF2-40B4-BE49-F238E27FC236}">
                <a16:creationId xmlns:a16="http://schemas.microsoft.com/office/drawing/2014/main" id="{C5C152DA-72F8-07AA-8D9B-042BD5BC2AE4}"/>
              </a:ext>
            </a:extLst>
          </p:cNvPr>
          <p:cNvSpPr txBox="1"/>
          <p:nvPr/>
        </p:nvSpPr>
        <p:spPr>
          <a:xfrm>
            <a:off x="5068712" y="2654096"/>
            <a:ext cx="3038968" cy="553998"/>
          </a:xfrm>
          <a:prstGeom prst="rect">
            <a:avLst/>
          </a:prstGeom>
          <a:solidFill>
            <a:srgbClr val="F9F9F9"/>
          </a:solidFill>
          <a:ln>
            <a:noFill/>
          </a:ln>
        </p:spPr>
        <p:txBody>
          <a:bodyPr wrap="square" lIns="91440" tIns="45720" rIns="91440" bIns="45720" rtlCol="0" anchor="t">
            <a:spAutoFit/>
          </a:bodyPr>
          <a:lstStyle/>
          <a:p>
            <a:r>
              <a:rPr lang="en-US" sz="1000" dirty="0" err="1">
                <a:solidFill>
                  <a:schemeClr val="bg2">
                    <a:lumMod val="25000"/>
                  </a:schemeClr>
                </a:solidFill>
                <a:ea typeface="+mn-lt"/>
                <a:cs typeface="+mn-lt"/>
              </a:rPr>
              <a:t>Insira</a:t>
            </a:r>
            <a:r>
              <a:rPr lang="en-US" sz="1000" dirty="0">
                <a:solidFill>
                  <a:schemeClr val="bg2">
                    <a:lumMod val="25000"/>
                  </a:schemeClr>
                </a:solidFill>
                <a:ea typeface="+mn-lt"/>
                <a:cs typeface="+mn-lt"/>
              </a:rPr>
              <a:t> um e-mail e </a:t>
            </a:r>
            <a:r>
              <a:rPr lang="en-US" sz="1000" dirty="0" err="1">
                <a:solidFill>
                  <a:schemeClr val="bg2">
                    <a:lumMod val="25000"/>
                  </a:schemeClr>
                </a:solidFill>
                <a:ea typeface="+mn-lt"/>
                <a:cs typeface="+mn-lt"/>
              </a:rPr>
              <a:t>uma</a:t>
            </a:r>
            <a:r>
              <a:rPr lang="en-US" sz="1000" dirty="0">
                <a:solidFill>
                  <a:schemeClr val="bg2">
                    <a:lumMod val="25000"/>
                  </a:schemeClr>
                </a:solidFill>
                <a:ea typeface="+mn-lt"/>
                <a:cs typeface="+mn-lt"/>
              </a:rPr>
              <a:t> </a:t>
            </a:r>
            <a:r>
              <a:rPr lang="en-US" sz="1000" dirty="0" err="1">
                <a:solidFill>
                  <a:schemeClr val="bg2">
                    <a:lumMod val="25000"/>
                  </a:schemeClr>
                </a:solidFill>
                <a:ea typeface="+mn-lt"/>
                <a:cs typeface="+mn-lt"/>
              </a:rPr>
              <a:t>senha</a:t>
            </a:r>
            <a:r>
              <a:rPr lang="en-US" sz="1000" dirty="0">
                <a:solidFill>
                  <a:schemeClr val="bg2">
                    <a:lumMod val="25000"/>
                  </a:schemeClr>
                </a:solidFill>
                <a:ea typeface="+mn-lt"/>
                <a:cs typeface="+mn-lt"/>
              </a:rPr>
              <a:t> para se </a:t>
            </a:r>
            <a:r>
              <a:rPr lang="en-US" sz="1000" dirty="0" err="1">
                <a:solidFill>
                  <a:schemeClr val="bg2">
                    <a:lumMod val="25000"/>
                  </a:schemeClr>
                </a:solidFill>
                <a:ea typeface="+mn-lt"/>
                <a:cs typeface="+mn-lt"/>
              </a:rPr>
              <a:t>cadastrar</a:t>
            </a:r>
            <a:r>
              <a:rPr lang="en-US" sz="1000" dirty="0">
                <a:solidFill>
                  <a:schemeClr val="bg2">
                    <a:lumMod val="25000"/>
                  </a:schemeClr>
                </a:solidFill>
                <a:ea typeface="+mn-lt"/>
                <a:cs typeface="+mn-lt"/>
              </a:rPr>
              <a:t>.</a:t>
            </a:r>
            <a:endParaRPr lang="pt-BR" dirty="0">
              <a:solidFill>
                <a:schemeClr val="bg2">
                  <a:lumMod val="25000"/>
                </a:schemeClr>
              </a:solidFill>
              <a:ea typeface="+mn-lt"/>
              <a:cs typeface="+mn-lt"/>
            </a:endParaRPr>
          </a:p>
          <a:p>
            <a:r>
              <a:rPr lang="en-US" sz="1000" dirty="0" err="1">
                <a:solidFill>
                  <a:schemeClr val="bg2">
                    <a:lumMod val="25000"/>
                  </a:schemeClr>
                </a:solidFill>
                <a:ea typeface="+mn-lt"/>
                <a:cs typeface="+mn-lt"/>
              </a:rPr>
              <a:t>Você</a:t>
            </a:r>
            <a:r>
              <a:rPr lang="en-US" sz="1000" dirty="0">
                <a:solidFill>
                  <a:schemeClr val="bg2">
                    <a:lumMod val="25000"/>
                  </a:schemeClr>
                </a:solidFill>
                <a:ea typeface="+mn-lt"/>
                <a:cs typeface="+mn-lt"/>
              </a:rPr>
              <a:t> </a:t>
            </a:r>
            <a:r>
              <a:rPr lang="en-US" sz="1000" dirty="0" err="1">
                <a:solidFill>
                  <a:schemeClr val="bg2">
                    <a:lumMod val="25000"/>
                  </a:schemeClr>
                </a:solidFill>
                <a:ea typeface="+mn-lt"/>
                <a:cs typeface="+mn-lt"/>
              </a:rPr>
              <a:t>usará</a:t>
            </a:r>
            <a:r>
              <a:rPr lang="en-US" sz="1000" dirty="0">
                <a:solidFill>
                  <a:schemeClr val="bg2">
                    <a:lumMod val="25000"/>
                  </a:schemeClr>
                </a:solidFill>
                <a:ea typeface="+mn-lt"/>
                <a:cs typeface="+mn-lt"/>
              </a:rPr>
              <a:t> </a:t>
            </a:r>
            <a:r>
              <a:rPr lang="en-US" sz="1000" dirty="0" err="1">
                <a:solidFill>
                  <a:schemeClr val="bg2">
                    <a:lumMod val="25000"/>
                  </a:schemeClr>
                </a:solidFill>
                <a:ea typeface="+mn-lt"/>
                <a:cs typeface="+mn-lt"/>
              </a:rPr>
              <a:t>este</a:t>
            </a:r>
            <a:r>
              <a:rPr lang="en-US" sz="1000" dirty="0">
                <a:solidFill>
                  <a:schemeClr val="bg2">
                    <a:lumMod val="25000"/>
                  </a:schemeClr>
                </a:solidFill>
                <a:ea typeface="+mn-lt"/>
                <a:cs typeface="+mn-lt"/>
              </a:rPr>
              <a:t> e-mail e </a:t>
            </a:r>
            <a:r>
              <a:rPr lang="en-US" sz="1000" dirty="0" err="1">
                <a:solidFill>
                  <a:schemeClr val="bg2">
                    <a:lumMod val="25000"/>
                  </a:schemeClr>
                </a:solidFill>
                <a:ea typeface="+mn-lt"/>
                <a:cs typeface="+mn-lt"/>
              </a:rPr>
              <a:t>esta</a:t>
            </a:r>
            <a:r>
              <a:rPr lang="en-US" sz="1000" dirty="0">
                <a:solidFill>
                  <a:schemeClr val="bg2">
                    <a:lumMod val="25000"/>
                  </a:schemeClr>
                </a:solidFill>
                <a:ea typeface="+mn-lt"/>
                <a:cs typeface="+mn-lt"/>
              </a:rPr>
              <a:t> </a:t>
            </a:r>
            <a:r>
              <a:rPr lang="en-US" sz="1000" dirty="0" err="1">
                <a:solidFill>
                  <a:schemeClr val="bg2">
                    <a:lumMod val="25000"/>
                  </a:schemeClr>
                </a:solidFill>
                <a:ea typeface="+mn-lt"/>
                <a:cs typeface="+mn-lt"/>
              </a:rPr>
              <a:t>senha</a:t>
            </a:r>
            <a:r>
              <a:rPr lang="en-US" sz="1000" dirty="0">
                <a:solidFill>
                  <a:schemeClr val="bg2">
                    <a:lumMod val="25000"/>
                  </a:schemeClr>
                </a:solidFill>
                <a:ea typeface="+mn-lt"/>
                <a:cs typeface="+mn-lt"/>
              </a:rPr>
              <a:t> </a:t>
            </a:r>
            <a:r>
              <a:rPr lang="en-US" sz="1000" dirty="0" err="1">
                <a:solidFill>
                  <a:schemeClr val="bg2">
                    <a:lumMod val="25000"/>
                  </a:schemeClr>
                </a:solidFill>
                <a:ea typeface="+mn-lt"/>
                <a:cs typeface="+mn-lt"/>
              </a:rPr>
              <a:t>em</a:t>
            </a:r>
            <a:r>
              <a:rPr lang="en-US" sz="1000" dirty="0">
                <a:solidFill>
                  <a:schemeClr val="bg2">
                    <a:lumMod val="25000"/>
                  </a:schemeClr>
                </a:solidFill>
                <a:ea typeface="+mn-lt"/>
                <a:cs typeface="+mn-lt"/>
              </a:rPr>
              <a:t> </a:t>
            </a:r>
            <a:r>
              <a:rPr lang="en-US" sz="1000" dirty="0" err="1">
                <a:solidFill>
                  <a:schemeClr val="bg2">
                    <a:lumMod val="25000"/>
                  </a:schemeClr>
                </a:solidFill>
                <a:ea typeface="+mn-lt"/>
                <a:cs typeface="+mn-lt"/>
              </a:rPr>
              <a:t>acessos</a:t>
            </a:r>
            <a:r>
              <a:rPr lang="en-US" sz="1000" dirty="0">
                <a:solidFill>
                  <a:schemeClr val="bg2">
                    <a:lumMod val="25000"/>
                  </a:schemeClr>
                </a:solidFill>
                <a:ea typeface="+mn-lt"/>
                <a:cs typeface="+mn-lt"/>
              </a:rPr>
              <a:t> </a:t>
            </a:r>
            <a:r>
              <a:rPr lang="en-US" sz="1000" dirty="0" err="1">
                <a:solidFill>
                  <a:schemeClr val="bg2">
                    <a:lumMod val="25000"/>
                  </a:schemeClr>
                </a:solidFill>
                <a:ea typeface="+mn-lt"/>
                <a:cs typeface="+mn-lt"/>
              </a:rPr>
              <a:t>futuros</a:t>
            </a:r>
            <a:r>
              <a:rPr lang="en-US" sz="1000" dirty="0">
                <a:solidFill>
                  <a:schemeClr val="bg2">
                    <a:lumMod val="25000"/>
                  </a:schemeClr>
                </a:solidFill>
                <a:ea typeface="+mn-lt"/>
                <a:cs typeface="+mn-lt"/>
              </a:rPr>
              <a:t>.</a:t>
            </a:r>
            <a:endParaRPr lang="es-AR" dirty="0">
              <a:solidFill>
                <a:schemeClr val="bg2">
                  <a:lumMod val="25000"/>
                </a:schemeClr>
              </a:solidFill>
              <a:ea typeface="+mn-lt"/>
              <a:cs typeface="+mn-lt"/>
            </a:endParaRPr>
          </a:p>
        </p:txBody>
      </p:sp>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bg1"/>
                </a:solidFill>
                <a:latin typeface="Calibri"/>
                <a:ea typeface="Calibri"/>
                <a:cs typeface="Calibri"/>
              </a:rPr>
              <a:t>Crie</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uma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conta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utilizando</a:t>
            </a:r>
            <a:r>
              <a:rPr lang="en-US" dirty="0">
                <a:solidFill>
                  <a:schemeClr val="bg1"/>
                </a:solidFill>
                <a:latin typeface="Calibri"/>
                <a:ea typeface="Calibri"/>
                <a:cs typeface="Calibri"/>
              </a:rPr>
              <a:t> o </a:t>
            </a:r>
            <a:r>
              <a:rPr lang="en-US" dirty="0" err="1">
                <a:solidFill>
                  <a:schemeClr val="bg1"/>
                </a:solidFill>
                <a:latin typeface="Calibri"/>
                <a:ea typeface="Calibri"/>
                <a:cs typeface="Calibri"/>
              </a:rPr>
              <a:t>seu</a:t>
            </a:r>
            <a:r>
              <a:rPr lang="en-US" dirty="0">
                <a:solidFill>
                  <a:schemeClr val="bg1"/>
                </a:solidFill>
                <a:latin typeface="Calibri"/>
                <a:ea typeface="Calibri"/>
                <a:cs typeface="Calibri"/>
              </a:rPr>
              <a:t> </a:t>
            </a:r>
            <a:endParaRPr lang="pt-BR" dirty="0">
              <a:solidFill>
                <a:schemeClr val="bg1"/>
              </a:solidFill>
            </a:endParaRPr>
          </a:p>
          <a:p>
            <a:pPr algn="ctr"/>
            <a:r>
              <a:rPr lang="en-US" b="1">
                <a:solidFill>
                  <a:schemeClr val="bg1"/>
                </a:solidFill>
                <a:latin typeface="Calibri"/>
                <a:ea typeface="Calibri"/>
                <a:cs typeface="Calibri"/>
              </a:rPr>
              <a:t>e-mail </a:t>
            </a:r>
            <a:r>
              <a:rPr lang="en-US">
                <a:solidFill>
                  <a:schemeClr val="bg1"/>
                </a:solidFill>
                <a:latin typeface="Calibri"/>
                <a:ea typeface="Calibri"/>
                <a:cs typeface="Calibri"/>
              </a:rPr>
              <a:t>e a </a:t>
            </a:r>
            <a:r>
              <a:rPr lang="en-US" b="1">
                <a:solidFill>
                  <a:schemeClr val="bg1"/>
                </a:solidFill>
                <a:latin typeface="Calibri"/>
                <a:ea typeface="Calibri"/>
                <a:cs typeface="Calibri"/>
              </a:rPr>
              <a:t>Senha</a:t>
            </a:r>
            <a:endParaRPr lang="en-US"/>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456321"/>
            <a:ext cx="823445" cy="230832"/>
          </a:xfrm>
          <a:prstGeom prst="rect">
            <a:avLst/>
          </a:prstGeom>
          <a:solidFill>
            <a:srgbClr val="F9F9F9"/>
          </a:solidFill>
          <a:ln>
            <a:solidFill>
              <a:srgbClr val="F9F9F9"/>
            </a:solidFill>
          </a:ln>
        </p:spPr>
        <p:txBody>
          <a:bodyPr wrap="square" lIns="91440" tIns="45720" rIns="91440" bIns="45720" rtlCol="0" anchor="t">
            <a:spAutoFit/>
          </a:bodyPr>
          <a:lstStyle/>
          <a:p>
            <a:r>
              <a:rPr lang="en-US" sz="900" b="1">
                <a:solidFill>
                  <a:schemeClr val="bg2">
                    <a:lumMod val="25000"/>
                  </a:schemeClr>
                </a:solidFill>
                <a:latin typeface="Arial"/>
                <a:cs typeface="Arial"/>
              </a:rPr>
              <a:t>Seu E-mail:</a:t>
            </a:r>
            <a:endParaRPr lang="es-AR" sz="900" b="1">
              <a:solidFill>
                <a:schemeClr val="bg2">
                  <a:lumMod val="25000"/>
                </a:schemeClr>
              </a:solidFill>
              <a:latin typeface="Arial"/>
              <a:cs typeface="Arial"/>
            </a:endParaRPr>
          </a:p>
        </p:txBody>
      </p:sp>
      <p:sp>
        <p:nvSpPr>
          <p:cNvPr id="20" name="TextBox 19">
            <a:extLst>
              <a:ext uri="{FF2B5EF4-FFF2-40B4-BE49-F238E27FC236}">
                <a16:creationId xmlns:a16="http://schemas.microsoft.com/office/drawing/2014/main" id="{E9835E97-419D-B8C4-8B7C-8833E3192F55}"/>
              </a:ext>
            </a:extLst>
          </p:cNvPr>
          <p:cNvSpPr txBox="1"/>
          <p:nvPr/>
        </p:nvSpPr>
        <p:spPr>
          <a:xfrm>
            <a:off x="6308854" y="3451860"/>
            <a:ext cx="1260202" cy="230832"/>
          </a:xfrm>
          <a:prstGeom prst="rect">
            <a:avLst/>
          </a:prstGeom>
          <a:solidFill>
            <a:srgbClr val="FFFFFF"/>
          </a:solidFill>
          <a:ln>
            <a:solidFill>
              <a:srgbClr val="F9F9F9"/>
            </a:solidFill>
          </a:ln>
        </p:spPr>
        <p:txBody>
          <a:bodyPr wrap="square" lIns="91440" tIns="45720" rIns="91440" bIns="45720" rtlCol="0" anchor="t">
            <a:spAutoFit/>
          </a:bodyPr>
          <a:lstStyle/>
          <a:p>
            <a:r>
              <a:rPr lang="en-US" sz="900" dirty="0" err="1">
                <a:solidFill>
                  <a:schemeClr val="bg2">
                    <a:lumMod val="25000"/>
                  </a:schemeClr>
                </a:solidFill>
                <a:latin typeface="Arial"/>
                <a:cs typeface="Arial"/>
              </a:rPr>
              <a:t>Insira</a:t>
            </a:r>
            <a:r>
              <a:rPr lang="en-US" sz="900" dirty="0">
                <a:solidFill>
                  <a:schemeClr val="bg2">
                    <a:lumMod val="25000"/>
                  </a:schemeClr>
                </a:solidFill>
                <a:latin typeface="Arial"/>
                <a:cs typeface="Arial"/>
              </a:rPr>
              <a:t> </a:t>
            </a:r>
            <a:r>
              <a:rPr lang="en-US" sz="900" dirty="0" err="1">
                <a:solidFill>
                  <a:schemeClr val="bg2">
                    <a:lumMod val="25000"/>
                  </a:schemeClr>
                </a:solidFill>
                <a:latin typeface="Arial"/>
                <a:cs typeface="Arial"/>
              </a:rPr>
              <a:t>seu</a:t>
            </a:r>
            <a:r>
              <a:rPr lang="en-US" sz="900" dirty="0">
                <a:solidFill>
                  <a:schemeClr val="bg2">
                    <a:lumMod val="25000"/>
                  </a:schemeClr>
                </a:solidFill>
                <a:latin typeface="Arial"/>
                <a:cs typeface="Arial"/>
              </a:rPr>
              <a:t> E-mail</a:t>
            </a:r>
            <a:endParaRPr lang="es-AR" sz="900" dirty="0">
              <a:solidFill>
                <a:schemeClr val="bg2">
                  <a:lumMod val="25000"/>
                </a:schemeClr>
              </a:solidFill>
              <a:latin typeface="Arial"/>
              <a:cs typeface="Arial"/>
            </a:endParaRPr>
          </a:p>
        </p:txBody>
      </p:sp>
      <p:sp>
        <p:nvSpPr>
          <p:cNvPr id="18" name="TextBox 17">
            <a:extLst>
              <a:ext uri="{FF2B5EF4-FFF2-40B4-BE49-F238E27FC236}">
                <a16:creationId xmlns:a16="http://schemas.microsoft.com/office/drawing/2014/main" id="{5E2BDB21-50B5-E804-2D1A-7BDA730E2094}"/>
              </a:ext>
            </a:extLst>
          </p:cNvPr>
          <p:cNvSpPr txBox="1"/>
          <p:nvPr/>
        </p:nvSpPr>
        <p:spPr>
          <a:xfrm>
            <a:off x="5061455" y="3957151"/>
            <a:ext cx="1237382" cy="230832"/>
          </a:xfrm>
          <a:prstGeom prst="rect">
            <a:avLst/>
          </a:prstGeom>
          <a:solidFill>
            <a:srgbClr val="F9F9F9"/>
          </a:solidFill>
          <a:ln>
            <a:solidFill>
              <a:srgbClr val="F9F9F9"/>
            </a:solidFill>
          </a:ln>
        </p:spPr>
        <p:txBody>
          <a:bodyPr wrap="square" lIns="91440" tIns="45720" rIns="91440" bIns="45720" rtlCol="0" anchor="t">
            <a:spAutoFit/>
          </a:bodyPr>
          <a:lstStyle/>
          <a:p>
            <a:r>
              <a:rPr lang="en-US" sz="900" b="1" dirty="0" err="1">
                <a:solidFill>
                  <a:schemeClr val="bg2">
                    <a:lumMod val="25000"/>
                  </a:schemeClr>
                </a:solidFill>
                <a:latin typeface="Arial"/>
                <a:cs typeface="Arial"/>
              </a:rPr>
              <a:t>Confirme</a:t>
            </a:r>
            <a:r>
              <a:rPr lang="en-US" sz="900" b="1" dirty="0">
                <a:solidFill>
                  <a:schemeClr val="bg2">
                    <a:lumMod val="25000"/>
                  </a:schemeClr>
                </a:solidFill>
                <a:latin typeface="Arial"/>
                <a:cs typeface="Arial"/>
              </a:rPr>
              <a:t> E-mail:</a:t>
            </a:r>
            <a:endParaRPr lang="es-AR" sz="900" b="1" dirty="0">
              <a:solidFill>
                <a:schemeClr val="bg2">
                  <a:lumMod val="25000"/>
                </a:schemeClr>
              </a:solidFill>
              <a:latin typeface="Arial"/>
              <a:cs typeface="Arial"/>
            </a:endParaRPr>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979741"/>
            <a:ext cx="1260202" cy="230832"/>
          </a:xfrm>
          <a:prstGeom prst="rect">
            <a:avLst/>
          </a:prstGeom>
          <a:solidFill>
            <a:srgbClr val="FFFFFF"/>
          </a:solidFill>
          <a:ln>
            <a:solidFill>
              <a:srgbClr val="F9F9F9"/>
            </a:solidFill>
          </a:ln>
        </p:spPr>
        <p:txBody>
          <a:bodyPr wrap="square" lIns="91440" tIns="45720" rIns="91440" bIns="45720" rtlCol="0" anchor="t">
            <a:spAutoFit/>
          </a:bodyPr>
          <a:lstStyle/>
          <a:p>
            <a:r>
              <a:rPr lang="en-US" sz="900" dirty="0" err="1">
                <a:solidFill>
                  <a:schemeClr val="bg2">
                    <a:lumMod val="25000"/>
                  </a:schemeClr>
                </a:solidFill>
                <a:latin typeface="Arial"/>
                <a:cs typeface="Arial"/>
              </a:rPr>
              <a:t>Confirme</a:t>
            </a:r>
            <a:r>
              <a:rPr lang="en-US" sz="900" dirty="0">
                <a:solidFill>
                  <a:schemeClr val="bg2">
                    <a:lumMod val="25000"/>
                  </a:schemeClr>
                </a:solidFill>
                <a:latin typeface="Arial"/>
                <a:cs typeface="Arial"/>
              </a:rPr>
              <a:t> E-mail</a:t>
            </a:r>
            <a:endParaRPr lang="es-AR" sz="900" dirty="0">
              <a:solidFill>
                <a:schemeClr val="bg2">
                  <a:lumMod val="25000"/>
                </a:schemeClr>
              </a:solidFill>
              <a:latin typeface="Arial"/>
              <a:cs typeface="Arial"/>
            </a:endParaRP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490062"/>
            <a:ext cx="1019668" cy="230832"/>
          </a:xfrm>
          <a:prstGeom prst="rect">
            <a:avLst/>
          </a:prstGeom>
          <a:solidFill>
            <a:srgbClr val="F9F9F9"/>
          </a:solidFill>
          <a:ln>
            <a:solidFill>
              <a:srgbClr val="F9F9F9"/>
            </a:solidFill>
          </a:ln>
        </p:spPr>
        <p:txBody>
          <a:bodyPr wrap="square" lIns="91440" tIns="45720" rIns="91440" bIns="45720" rtlCol="0" anchor="t">
            <a:spAutoFit/>
          </a:bodyPr>
          <a:lstStyle/>
          <a:p>
            <a:r>
              <a:rPr lang="en-US" sz="900" b="1">
                <a:solidFill>
                  <a:schemeClr val="bg2">
                    <a:lumMod val="25000"/>
                  </a:schemeClr>
                </a:solidFill>
                <a:latin typeface="Arial"/>
                <a:cs typeface="Arial"/>
              </a:rPr>
              <a:t>Senha:</a:t>
            </a:r>
            <a:endParaRPr lang="es-AR" sz="900" b="1">
              <a:solidFill>
                <a:schemeClr val="bg2">
                  <a:lumMod val="25000"/>
                </a:schemeClr>
              </a:solidFill>
              <a:latin typeface="Arial"/>
              <a:cs typeface="Arial"/>
            </a:endParaRPr>
          </a:p>
        </p:txBody>
      </p:sp>
      <p:sp>
        <p:nvSpPr>
          <p:cNvPr id="22" name="TextBox 21">
            <a:extLst>
              <a:ext uri="{FF2B5EF4-FFF2-40B4-BE49-F238E27FC236}">
                <a16:creationId xmlns:a16="http://schemas.microsoft.com/office/drawing/2014/main" id="{67BAC0EB-06C4-81D4-E8D0-C5BFC3ADE388}"/>
              </a:ext>
            </a:extLst>
          </p:cNvPr>
          <p:cNvSpPr txBox="1"/>
          <p:nvPr/>
        </p:nvSpPr>
        <p:spPr>
          <a:xfrm>
            <a:off x="6308854" y="4505302"/>
            <a:ext cx="1260202" cy="230832"/>
          </a:xfrm>
          <a:prstGeom prst="rect">
            <a:avLst/>
          </a:prstGeom>
          <a:solidFill>
            <a:srgbClr val="FFFFFF"/>
          </a:solidFill>
          <a:ln>
            <a:solidFill>
              <a:srgbClr val="F9F9F9"/>
            </a:solidFill>
          </a:ln>
        </p:spPr>
        <p:txBody>
          <a:bodyPr wrap="square" lIns="91440" tIns="45720" rIns="91440" bIns="45720" rtlCol="0" anchor="t">
            <a:spAutoFit/>
          </a:bodyPr>
          <a:lstStyle/>
          <a:p>
            <a:r>
              <a:rPr lang="en-US" sz="900" dirty="0" err="1">
                <a:solidFill>
                  <a:schemeClr val="bg2">
                    <a:lumMod val="25000"/>
                  </a:schemeClr>
                </a:solidFill>
                <a:latin typeface="Arial"/>
                <a:cs typeface="Arial"/>
              </a:rPr>
              <a:t>Insira</a:t>
            </a:r>
            <a:r>
              <a:rPr lang="en-US" sz="900" dirty="0">
                <a:solidFill>
                  <a:schemeClr val="bg2">
                    <a:lumMod val="25000"/>
                  </a:schemeClr>
                </a:solidFill>
                <a:latin typeface="Arial"/>
                <a:cs typeface="Arial"/>
              </a:rPr>
              <a:t> </a:t>
            </a:r>
            <a:r>
              <a:rPr lang="en-US" sz="900" dirty="0" err="1">
                <a:solidFill>
                  <a:schemeClr val="bg2">
                    <a:lumMod val="25000"/>
                  </a:schemeClr>
                </a:solidFill>
                <a:latin typeface="Arial"/>
                <a:cs typeface="Arial"/>
              </a:rPr>
              <a:t>sua</a:t>
            </a:r>
            <a:r>
              <a:rPr lang="en-US" sz="900" dirty="0">
                <a:solidFill>
                  <a:schemeClr val="bg2">
                    <a:lumMod val="25000"/>
                  </a:schemeClr>
                </a:solidFill>
                <a:latin typeface="Arial"/>
                <a:cs typeface="Arial"/>
              </a:rPr>
              <a:t> Senha</a:t>
            </a:r>
          </a:p>
        </p:txBody>
      </p:sp>
      <p:sp>
        <p:nvSpPr>
          <p:cNvPr id="23" name="TextBox 22">
            <a:extLst>
              <a:ext uri="{FF2B5EF4-FFF2-40B4-BE49-F238E27FC236}">
                <a16:creationId xmlns:a16="http://schemas.microsoft.com/office/drawing/2014/main" id="{7C5EDA13-AF32-5AB8-B459-068E1B9E20A8}"/>
              </a:ext>
            </a:extLst>
          </p:cNvPr>
          <p:cNvSpPr txBox="1"/>
          <p:nvPr/>
        </p:nvSpPr>
        <p:spPr>
          <a:xfrm>
            <a:off x="5205872" y="4795587"/>
            <a:ext cx="2429368" cy="307777"/>
          </a:xfrm>
          <a:prstGeom prst="rect">
            <a:avLst/>
          </a:prstGeom>
          <a:solidFill>
            <a:srgbClr val="F9F9F9"/>
          </a:solidFill>
          <a:ln>
            <a:noFill/>
          </a:ln>
        </p:spPr>
        <p:txBody>
          <a:bodyPr wrap="square" lIns="91440" tIns="45720" rIns="91440" bIns="45720" rtlCol="0" anchor="t">
            <a:spAutoFit/>
          </a:bodyPr>
          <a:lstStyle/>
          <a:p>
            <a:r>
              <a:rPr lang="en-US" sz="700" dirty="0">
                <a:solidFill>
                  <a:schemeClr val="bg2">
                    <a:lumMod val="25000"/>
                  </a:schemeClr>
                </a:solidFill>
                <a:ea typeface="+mn-lt"/>
                <a:cs typeface="+mn-lt"/>
              </a:rPr>
              <a:t>Deve ter </a:t>
            </a:r>
            <a:r>
              <a:rPr lang="en-US" sz="700" dirty="0" err="1">
                <a:solidFill>
                  <a:schemeClr val="bg2">
                    <a:lumMod val="25000"/>
                  </a:schemeClr>
                </a:solidFill>
                <a:ea typeface="+mn-lt"/>
                <a:cs typeface="+mn-lt"/>
              </a:rPr>
              <a:t>pelo</a:t>
            </a:r>
            <a:r>
              <a:rPr lang="en-US" sz="700" dirty="0">
                <a:solidFill>
                  <a:schemeClr val="bg2">
                    <a:lumMod val="25000"/>
                  </a:schemeClr>
                </a:solidFill>
                <a:ea typeface="+mn-lt"/>
                <a:cs typeface="+mn-lt"/>
              </a:rPr>
              <a:t> </a:t>
            </a:r>
            <a:r>
              <a:rPr lang="en-US" sz="700" dirty="0" err="1">
                <a:solidFill>
                  <a:schemeClr val="bg2">
                    <a:lumMod val="25000"/>
                  </a:schemeClr>
                </a:solidFill>
                <a:ea typeface="+mn-lt"/>
                <a:cs typeface="+mn-lt"/>
              </a:rPr>
              <a:t>menos</a:t>
            </a:r>
            <a:r>
              <a:rPr lang="en-US" sz="700" dirty="0">
                <a:solidFill>
                  <a:schemeClr val="bg2">
                    <a:lumMod val="25000"/>
                  </a:schemeClr>
                </a:solidFill>
                <a:ea typeface="+mn-lt"/>
                <a:cs typeface="+mn-lt"/>
              </a:rPr>
              <a:t> 8 </a:t>
            </a:r>
            <a:r>
              <a:rPr lang="en-US" sz="700" dirty="0" err="1">
                <a:solidFill>
                  <a:schemeClr val="bg2">
                    <a:lumMod val="25000"/>
                  </a:schemeClr>
                </a:solidFill>
                <a:ea typeface="+mn-lt"/>
                <a:cs typeface="+mn-lt"/>
              </a:rPr>
              <a:t>caracteres</a:t>
            </a:r>
            <a:r>
              <a:rPr lang="en-US" sz="700" dirty="0">
                <a:solidFill>
                  <a:schemeClr val="bg2">
                    <a:lumMod val="25000"/>
                  </a:schemeClr>
                </a:solidFill>
                <a:ea typeface="+mn-lt"/>
                <a:cs typeface="+mn-lt"/>
              </a:rPr>
              <a:t> e </a:t>
            </a:r>
            <a:r>
              <a:rPr lang="en-US" sz="700" dirty="0" err="1">
                <a:solidFill>
                  <a:schemeClr val="bg2">
                    <a:lumMod val="25000"/>
                  </a:schemeClr>
                </a:solidFill>
                <a:ea typeface="+mn-lt"/>
                <a:cs typeface="+mn-lt"/>
              </a:rPr>
              <a:t>incluir</a:t>
            </a:r>
            <a:r>
              <a:rPr lang="en-US" sz="700" dirty="0">
                <a:solidFill>
                  <a:schemeClr val="bg2">
                    <a:lumMod val="25000"/>
                  </a:schemeClr>
                </a:solidFill>
                <a:ea typeface="+mn-lt"/>
                <a:cs typeface="+mn-lt"/>
              </a:rPr>
              <a:t>: 1 </a:t>
            </a:r>
            <a:r>
              <a:rPr lang="en-US" sz="700" dirty="0" err="1">
                <a:solidFill>
                  <a:schemeClr val="bg2">
                    <a:lumMod val="25000"/>
                  </a:schemeClr>
                </a:solidFill>
                <a:ea typeface="+mn-lt"/>
                <a:cs typeface="+mn-lt"/>
              </a:rPr>
              <a:t>letra</a:t>
            </a:r>
            <a:r>
              <a:rPr lang="en-US" sz="700" dirty="0">
                <a:solidFill>
                  <a:schemeClr val="bg2">
                    <a:lumMod val="25000"/>
                  </a:schemeClr>
                </a:solidFill>
                <a:ea typeface="+mn-lt"/>
                <a:cs typeface="+mn-lt"/>
              </a:rPr>
              <a:t> </a:t>
            </a:r>
            <a:r>
              <a:rPr lang="en-US" sz="700" dirty="0" err="1">
                <a:solidFill>
                  <a:schemeClr val="bg2">
                    <a:lumMod val="25000"/>
                  </a:schemeClr>
                </a:solidFill>
                <a:ea typeface="+mn-lt"/>
                <a:cs typeface="+mn-lt"/>
              </a:rPr>
              <a:t>maiúscula</a:t>
            </a:r>
            <a:r>
              <a:rPr lang="en-US" sz="700" dirty="0">
                <a:solidFill>
                  <a:schemeClr val="bg2">
                    <a:lumMod val="25000"/>
                  </a:schemeClr>
                </a:solidFill>
                <a:ea typeface="+mn-lt"/>
                <a:cs typeface="+mn-lt"/>
              </a:rPr>
              <a:t>, 1 </a:t>
            </a:r>
            <a:r>
              <a:rPr lang="en-US" sz="700" dirty="0" err="1">
                <a:solidFill>
                  <a:schemeClr val="bg2">
                    <a:lumMod val="25000"/>
                  </a:schemeClr>
                </a:solidFill>
                <a:ea typeface="+mn-lt"/>
                <a:cs typeface="+mn-lt"/>
              </a:rPr>
              <a:t>número</a:t>
            </a:r>
            <a:r>
              <a:rPr lang="en-US" sz="700" dirty="0">
                <a:solidFill>
                  <a:schemeClr val="bg2">
                    <a:lumMod val="25000"/>
                  </a:schemeClr>
                </a:solidFill>
                <a:ea typeface="+mn-lt"/>
                <a:cs typeface="+mn-lt"/>
              </a:rPr>
              <a:t>, 1 </a:t>
            </a:r>
            <a:r>
              <a:rPr lang="en-US" sz="700" dirty="0" err="1">
                <a:solidFill>
                  <a:schemeClr val="bg2">
                    <a:lumMod val="25000"/>
                  </a:schemeClr>
                </a:solidFill>
                <a:ea typeface="+mn-lt"/>
                <a:cs typeface="+mn-lt"/>
              </a:rPr>
              <a:t>letra</a:t>
            </a:r>
            <a:r>
              <a:rPr lang="en-US" sz="700" dirty="0">
                <a:solidFill>
                  <a:schemeClr val="bg2">
                    <a:lumMod val="25000"/>
                  </a:schemeClr>
                </a:solidFill>
                <a:ea typeface="+mn-lt"/>
                <a:cs typeface="+mn-lt"/>
              </a:rPr>
              <a:t> </a:t>
            </a:r>
            <a:r>
              <a:rPr lang="en-US" sz="700" dirty="0" err="1">
                <a:solidFill>
                  <a:schemeClr val="bg2">
                    <a:lumMod val="25000"/>
                  </a:schemeClr>
                </a:solidFill>
                <a:ea typeface="+mn-lt"/>
                <a:cs typeface="+mn-lt"/>
              </a:rPr>
              <a:t>minúscula</a:t>
            </a:r>
            <a:r>
              <a:rPr lang="en-US" sz="700" dirty="0">
                <a:solidFill>
                  <a:schemeClr val="bg2">
                    <a:lumMod val="25000"/>
                  </a:schemeClr>
                </a:solidFill>
                <a:ea typeface="+mn-lt"/>
                <a:cs typeface="+mn-lt"/>
              </a:rPr>
              <a:t> e 1 </a:t>
            </a:r>
            <a:r>
              <a:rPr lang="en-US" sz="700" dirty="0" err="1">
                <a:solidFill>
                  <a:schemeClr val="bg2">
                    <a:lumMod val="25000"/>
                  </a:schemeClr>
                </a:solidFill>
                <a:ea typeface="+mn-lt"/>
                <a:cs typeface="+mn-lt"/>
              </a:rPr>
              <a:t>caractere</a:t>
            </a:r>
            <a:r>
              <a:rPr lang="en-US" sz="700" dirty="0">
                <a:solidFill>
                  <a:schemeClr val="bg2">
                    <a:lumMod val="25000"/>
                  </a:schemeClr>
                </a:solidFill>
                <a:ea typeface="+mn-lt"/>
                <a:cs typeface="+mn-lt"/>
              </a:rPr>
              <a:t> especial.</a:t>
            </a:r>
            <a:endParaRPr lang="pt-BR" dirty="0">
              <a:solidFill>
                <a:schemeClr val="bg2">
                  <a:lumMod val="25000"/>
                </a:schemeClr>
              </a:solidFill>
              <a:ea typeface="+mn-lt"/>
              <a:cs typeface="+mn-lt"/>
            </a:endParaRP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7" y="5185332"/>
            <a:ext cx="2635108" cy="230832"/>
          </a:xfrm>
          <a:prstGeom prst="rect">
            <a:avLst/>
          </a:prstGeom>
          <a:solidFill>
            <a:srgbClr val="F9F9F9"/>
          </a:solidFill>
          <a:ln>
            <a:noFill/>
          </a:ln>
        </p:spPr>
        <p:txBody>
          <a:bodyPr wrap="square" lIns="91440" tIns="45720" rIns="91440" bIns="45720" rtlCol="0" anchor="t">
            <a:spAutoFit/>
          </a:bodyPr>
          <a:lstStyle/>
          <a:p>
            <a:r>
              <a:rPr lang="en-US" sz="900" dirty="0">
                <a:solidFill>
                  <a:schemeClr val="bg2">
                    <a:lumMod val="25000"/>
                  </a:schemeClr>
                </a:solidFill>
                <a:ea typeface="+mn-lt"/>
                <a:cs typeface="+mn-lt"/>
              </a:rPr>
              <a:t>Li e </a:t>
            </a:r>
            <a:r>
              <a:rPr lang="en-US" sz="900" dirty="0" err="1">
                <a:solidFill>
                  <a:schemeClr val="bg2">
                    <a:lumMod val="25000"/>
                  </a:schemeClr>
                </a:solidFill>
                <a:ea typeface="+mn-lt"/>
                <a:cs typeface="+mn-lt"/>
              </a:rPr>
              <a:t>concordo</a:t>
            </a:r>
            <a:r>
              <a:rPr lang="en-US" sz="900" dirty="0">
                <a:solidFill>
                  <a:schemeClr val="bg2">
                    <a:lumMod val="25000"/>
                  </a:schemeClr>
                </a:solidFill>
                <a:ea typeface="+mn-lt"/>
                <a:cs typeface="+mn-lt"/>
              </a:rPr>
              <a:t> com o </a:t>
            </a:r>
            <a:r>
              <a:rPr lang="en-US" sz="900" dirty="0" err="1">
                <a:solidFill>
                  <a:schemeClr val="bg2">
                    <a:lumMod val="25000"/>
                  </a:schemeClr>
                </a:solidFill>
                <a:ea typeface="+mn-lt"/>
                <a:cs typeface="+mn-lt"/>
              </a:rPr>
              <a:t>acordo</a:t>
            </a:r>
            <a:r>
              <a:rPr lang="en-US" sz="900" dirty="0">
                <a:solidFill>
                  <a:schemeClr val="bg2">
                    <a:lumMod val="25000"/>
                  </a:schemeClr>
                </a:solidFill>
                <a:ea typeface="+mn-lt"/>
                <a:cs typeface="+mn-lt"/>
              </a:rPr>
              <a:t> de </a:t>
            </a:r>
            <a:r>
              <a:rPr lang="en-US" sz="900" dirty="0" err="1">
                <a:solidFill>
                  <a:schemeClr val="bg2">
                    <a:lumMod val="25000"/>
                  </a:schemeClr>
                </a:solidFill>
                <a:ea typeface="+mn-lt"/>
                <a:cs typeface="+mn-lt"/>
              </a:rPr>
              <a:t>privacidade</a:t>
            </a:r>
            <a:r>
              <a:rPr lang="en-US" sz="900" dirty="0">
                <a:solidFill>
                  <a:schemeClr val="bg2">
                    <a:lumMod val="25000"/>
                  </a:schemeClr>
                </a:solidFill>
                <a:ea typeface="+mn-lt"/>
                <a:cs typeface="+mn-lt"/>
              </a:rPr>
              <a:t>.</a:t>
            </a:r>
            <a:r>
              <a:rPr lang="en-US" sz="900" dirty="0">
                <a:solidFill>
                  <a:schemeClr val="bg2">
                    <a:lumMod val="25000"/>
                  </a:schemeClr>
                </a:solidFill>
                <a:latin typeface="Arial"/>
                <a:cs typeface="Arial"/>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Calibri"/>
                <a:ea typeface="Calibri"/>
                <a:cs typeface="Calibri"/>
              </a:rPr>
              <a:t>Leia o </a:t>
            </a:r>
            <a:r>
              <a:rPr lang="en-US" dirty="0" err="1">
                <a:solidFill>
                  <a:schemeClr val="bg1"/>
                </a:solidFill>
                <a:latin typeface="Calibri"/>
                <a:ea typeface="Calibri"/>
                <a:cs typeface="Calibri"/>
              </a:rPr>
              <a:t>acordo</a:t>
            </a:r>
            <a:r>
              <a:rPr lang="en-US" dirty="0">
                <a:solidFill>
                  <a:schemeClr val="bg1"/>
                </a:solidFill>
                <a:latin typeface="Calibri"/>
                <a:ea typeface="Calibri"/>
                <a:cs typeface="Calibri"/>
              </a:rPr>
              <a:t> de </a:t>
            </a:r>
            <a:r>
              <a:rPr lang="en-US" dirty="0" err="1">
                <a:solidFill>
                  <a:schemeClr val="bg1"/>
                </a:solidFill>
                <a:latin typeface="Calibri"/>
                <a:ea typeface="Calibri"/>
                <a:cs typeface="Calibri"/>
              </a:rPr>
              <a:t>privacidade</a:t>
            </a:r>
            <a:r>
              <a:rPr lang="en-US" dirty="0">
                <a:solidFill>
                  <a:schemeClr val="bg1"/>
                </a:solidFill>
                <a:latin typeface="Calibri"/>
                <a:ea typeface="Calibri"/>
                <a:cs typeface="Calibri"/>
              </a:rPr>
              <a:t>. Marque a </a:t>
            </a:r>
            <a:r>
              <a:rPr lang="en-US" dirty="0" err="1">
                <a:solidFill>
                  <a:schemeClr val="bg1"/>
                </a:solidFill>
                <a:latin typeface="Calibri"/>
                <a:ea typeface="Calibri"/>
                <a:cs typeface="Calibri"/>
              </a:rPr>
              <a:t>caixa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concordando</a:t>
            </a:r>
            <a:r>
              <a:rPr lang="en-US" dirty="0">
                <a:solidFill>
                  <a:schemeClr val="bg1"/>
                </a:solidFill>
                <a:latin typeface="Calibri"/>
                <a:ea typeface="Calibri"/>
                <a:cs typeface="Calibri"/>
              </a:rPr>
              <a:t> e clique </a:t>
            </a:r>
            <a:r>
              <a:rPr lang="en-US" dirty="0" err="1">
                <a:solidFill>
                  <a:schemeClr val="bg1"/>
                </a:solidFill>
                <a:latin typeface="Calibri"/>
                <a:ea typeface="Calibri"/>
                <a:cs typeface="Calibri"/>
              </a:rPr>
              <a:t>em</a:t>
            </a:r>
            <a:r>
              <a:rPr lang="en-US" dirty="0">
                <a:solidFill>
                  <a:schemeClr val="bg1"/>
                </a:solidFill>
                <a:latin typeface="Calibri"/>
                <a:ea typeface="Calibri"/>
                <a:cs typeface="Calibri"/>
              </a:rPr>
              <a:t> </a:t>
            </a:r>
            <a:r>
              <a:rPr lang="en-US" b="1" dirty="0">
                <a:solidFill>
                  <a:schemeClr val="bg1"/>
                </a:solidFill>
                <a:latin typeface="Calibri"/>
                <a:ea typeface="Calibri"/>
                <a:cs typeface="Calibri"/>
              </a:rPr>
              <a:t>Register (Registrar)</a:t>
            </a:r>
            <a:endParaRPr lang="pt-BR" dirty="0">
              <a:solidFill>
                <a:schemeClr val="bg1"/>
              </a:solidFill>
            </a:endParaRPr>
          </a:p>
        </p:txBody>
      </p:sp>
      <p:sp>
        <p:nvSpPr>
          <p:cNvPr id="33" name="TextBox 32">
            <a:extLst>
              <a:ext uri="{FF2B5EF4-FFF2-40B4-BE49-F238E27FC236}">
                <a16:creationId xmlns:a16="http://schemas.microsoft.com/office/drawing/2014/main" id="{0469AC5B-1A10-F560-376F-EF10D595CE28}"/>
              </a:ext>
            </a:extLst>
          </p:cNvPr>
          <p:cNvSpPr txBox="1"/>
          <p:nvPr/>
        </p:nvSpPr>
        <p:spPr>
          <a:xfrm>
            <a:off x="5060538" y="5486590"/>
            <a:ext cx="711886" cy="253916"/>
          </a:xfrm>
          <a:prstGeom prst="rect">
            <a:avLst/>
          </a:prstGeom>
          <a:solidFill>
            <a:srgbClr val="F9F9F9"/>
          </a:solidFill>
          <a:ln>
            <a:noFill/>
          </a:ln>
        </p:spPr>
        <p:txBody>
          <a:bodyPr wrap="square" lIns="91440" tIns="45720" rIns="91440" bIns="45720" rtlCol="0" anchor="t">
            <a:spAutoFit/>
          </a:bodyPr>
          <a:lstStyle/>
          <a:p>
            <a:r>
              <a:rPr lang="en-US" sz="1000" dirty="0" err="1">
                <a:solidFill>
                  <a:srgbClr val="224781"/>
                </a:solidFill>
                <a:latin typeface="Arial"/>
                <a:cs typeface="Arial"/>
              </a:rPr>
              <a:t>Cancelar</a:t>
            </a:r>
            <a:endParaRPr lang="es-AR" sz="1000" dirty="0" err="1">
              <a:solidFill>
                <a:srgbClr val="22478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7212F-648A-6B50-F5CB-68152C370054}"/>
              </a:ext>
            </a:extLst>
          </p:cNvPr>
          <p:cNvSpPr txBox="1"/>
          <p:nvPr/>
        </p:nvSpPr>
        <p:spPr>
          <a:xfrm>
            <a:off x="6938955" y="5498132"/>
            <a:ext cx="728083" cy="230832"/>
          </a:xfrm>
          <a:prstGeom prst="rect">
            <a:avLst/>
          </a:prstGeom>
          <a:solidFill>
            <a:srgbClr val="757575"/>
          </a:solidFill>
          <a:ln>
            <a:noFill/>
          </a:ln>
        </p:spPr>
        <p:txBody>
          <a:bodyPr wrap="square" lIns="91440" tIns="45720" rIns="91440" bIns="45720" rtlCol="0" anchor="t">
            <a:spAutoFit/>
          </a:bodyPr>
          <a:lstStyle/>
          <a:p>
            <a:pPr algn="ctr"/>
            <a:r>
              <a:rPr lang="en-US" sz="900" dirty="0" err="1">
                <a:solidFill>
                  <a:schemeClr val="bg1"/>
                </a:solidFill>
                <a:latin typeface="Arial"/>
                <a:cs typeface="Arial"/>
              </a:rPr>
              <a:t>Registr</a:t>
            </a:r>
            <a:r>
              <a:rPr lang="en-US" sz="900" dirty="0">
                <a:solidFill>
                  <a:schemeClr val="bg1"/>
                </a:solidFill>
                <a:latin typeface="Arial"/>
                <a:cs typeface="Arial"/>
              </a:rPr>
              <a:t>ar</a:t>
            </a:r>
            <a:endParaRPr lang="es-AR"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2" y="2208591"/>
            <a:ext cx="1870243" cy="276999"/>
          </a:xfrm>
          <a:prstGeom prst="rect">
            <a:avLst/>
          </a:prstGeom>
          <a:solidFill>
            <a:srgbClr val="F9F9F9"/>
          </a:solidFill>
          <a:ln>
            <a:noFill/>
          </a:ln>
        </p:spPr>
        <p:txBody>
          <a:bodyPr wrap="square" lIns="91440" tIns="45720" rIns="91440" bIns="45720" rtlCol="0" anchor="t">
            <a:spAutoFit/>
          </a:bodyPr>
          <a:lstStyle/>
          <a:p>
            <a:r>
              <a:rPr lang="en-US" sz="1200" dirty="0" err="1">
                <a:solidFill>
                  <a:srgbClr val="224781"/>
                </a:solidFill>
                <a:ea typeface="+mn-lt"/>
                <a:cs typeface="+mn-lt"/>
              </a:rPr>
              <a:t>Acordo</a:t>
            </a:r>
            <a:r>
              <a:rPr lang="en-US" sz="1200" dirty="0">
                <a:solidFill>
                  <a:srgbClr val="224781"/>
                </a:solidFill>
                <a:ea typeface="+mn-lt"/>
                <a:cs typeface="+mn-lt"/>
              </a:rPr>
              <a:t> de </a:t>
            </a:r>
            <a:r>
              <a:rPr lang="en-US" sz="1200" dirty="0" err="1">
                <a:solidFill>
                  <a:srgbClr val="224781"/>
                </a:solidFill>
                <a:ea typeface="+mn-lt"/>
                <a:cs typeface="+mn-lt"/>
              </a:rPr>
              <a:t>Privacidade</a:t>
            </a:r>
            <a:endParaRPr lang="pt-BR" dirty="0" err="1"/>
          </a:p>
        </p:txBody>
      </p:sp>
      <p:sp>
        <p:nvSpPr>
          <p:cNvPr id="16" name="TextBox 15">
            <a:extLst>
              <a:ext uri="{FF2B5EF4-FFF2-40B4-BE49-F238E27FC236}">
                <a16:creationId xmlns:a16="http://schemas.microsoft.com/office/drawing/2014/main" id="{2453D8C8-1183-8FA4-6444-47B1F0CEA620}"/>
              </a:ext>
            </a:extLst>
          </p:cNvPr>
          <p:cNvSpPr txBox="1"/>
          <p:nvPr/>
        </p:nvSpPr>
        <p:spPr>
          <a:xfrm>
            <a:off x="7975930" y="2731572"/>
            <a:ext cx="2974568" cy="2536144"/>
          </a:xfrm>
          <a:prstGeom prst="rect">
            <a:avLst/>
          </a:prstGeom>
          <a:solidFill>
            <a:srgbClr val="F9F9F9"/>
          </a:solidFill>
          <a:ln>
            <a:noFill/>
          </a:ln>
        </p:spPr>
        <p:txBody>
          <a:bodyPr wrap="square" lIns="91440" tIns="45720" rIns="91440" bIns="45720" rtlCol="0" anchor="t">
            <a:spAutoFit/>
          </a:bodyPr>
          <a:lstStyle/>
          <a:p>
            <a:endParaRPr lang="en-US" sz="900" dirty="0">
              <a:solidFill>
                <a:schemeClr val="bg2">
                  <a:lumMod val="25000"/>
                </a:schemeClr>
              </a:solidFill>
              <a:ea typeface="+mn-lt"/>
              <a:cs typeface="+mn-lt"/>
            </a:endParaRPr>
          </a:p>
          <a:p>
            <a:r>
              <a:rPr lang="en-US" sz="900" dirty="0">
                <a:solidFill>
                  <a:schemeClr val="bg2">
                    <a:lumMod val="25000"/>
                  </a:schemeClr>
                </a:solidFill>
                <a:ea typeface="+mn-lt"/>
                <a:cs typeface="+mn-lt"/>
              </a:rPr>
              <a:t>O Portal da Família MCAS </a:t>
            </a:r>
            <a:r>
              <a:rPr lang="en-US" sz="900" dirty="0" err="1">
                <a:solidFill>
                  <a:schemeClr val="bg2">
                    <a:lumMod val="25000"/>
                  </a:schemeClr>
                </a:solidFill>
                <a:ea typeface="+mn-lt"/>
                <a:cs typeface="+mn-lt"/>
              </a:rPr>
              <a:t>oferece</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acesso</a:t>
            </a:r>
            <a:r>
              <a:rPr lang="en-US" sz="900" dirty="0">
                <a:solidFill>
                  <a:schemeClr val="bg2">
                    <a:lumMod val="25000"/>
                  </a:schemeClr>
                </a:solidFill>
                <a:ea typeface="+mn-lt"/>
                <a:cs typeface="+mn-lt"/>
              </a:rPr>
              <a:t> online </a:t>
            </a:r>
            <a:r>
              <a:rPr lang="en-US" sz="900" dirty="0" err="1">
                <a:solidFill>
                  <a:schemeClr val="bg2">
                    <a:lumMod val="25000"/>
                  </a:schemeClr>
                </a:solidFill>
                <a:ea typeface="+mn-lt"/>
                <a:cs typeface="+mn-lt"/>
              </a:rPr>
              <a:t>seguro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ao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desempenho</a:t>
            </a:r>
            <a:r>
              <a:rPr lang="en-US" sz="900" dirty="0">
                <a:solidFill>
                  <a:schemeClr val="bg2">
                    <a:lumMod val="25000"/>
                  </a:schemeClr>
                </a:solidFill>
                <a:ea typeface="+mn-lt"/>
                <a:cs typeface="+mn-lt"/>
              </a:rPr>
              <a:t> do </a:t>
            </a:r>
            <a:r>
              <a:rPr lang="en-US" sz="900" dirty="0" err="1">
                <a:solidFill>
                  <a:schemeClr val="bg2">
                    <a:lumMod val="25000"/>
                  </a:schemeClr>
                </a:solidFill>
                <a:ea typeface="+mn-lt"/>
                <a:cs typeface="+mn-lt"/>
              </a:rPr>
              <a:t>aluno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nas</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avaliações</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estaduais</a:t>
            </a:r>
            <a:r>
              <a:rPr lang="en-US" sz="900" dirty="0">
                <a:solidFill>
                  <a:schemeClr val="bg2">
                    <a:lumMod val="25000"/>
                  </a:schemeClr>
                </a:solidFill>
                <a:ea typeface="+mn-lt"/>
                <a:cs typeface="+mn-lt"/>
              </a:rPr>
              <a:t>. O portal </a:t>
            </a:r>
            <a:r>
              <a:rPr lang="en-US" sz="900" dirty="0" err="1">
                <a:solidFill>
                  <a:schemeClr val="bg2">
                    <a:lumMod val="25000"/>
                  </a:schemeClr>
                </a:solidFill>
                <a:ea typeface="+mn-lt"/>
                <a:cs typeface="+mn-lt"/>
              </a:rPr>
              <a:t>destina</a:t>
            </a:r>
            <a:r>
              <a:rPr lang="en-US" sz="900" dirty="0">
                <a:solidFill>
                  <a:schemeClr val="bg2">
                    <a:lumMod val="25000"/>
                  </a:schemeClr>
                </a:solidFill>
                <a:ea typeface="+mn-lt"/>
                <a:cs typeface="+mn-lt"/>
              </a:rPr>
              <a:t>-se </a:t>
            </a:r>
            <a:r>
              <a:rPr lang="en-US" sz="900" dirty="0" err="1">
                <a:solidFill>
                  <a:schemeClr val="bg2">
                    <a:lumMod val="25000"/>
                  </a:schemeClr>
                </a:solidFill>
                <a:ea typeface="+mn-lt"/>
                <a:cs typeface="+mn-lt"/>
              </a:rPr>
              <a:t>ao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uso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pelos</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pais</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ou</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responsáveis</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legais</a:t>
            </a:r>
            <a:r>
              <a:rPr lang="en-US" sz="900" dirty="0">
                <a:solidFill>
                  <a:schemeClr val="bg2">
                    <a:lumMod val="25000"/>
                  </a:schemeClr>
                </a:solidFill>
                <a:ea typeface="+mn-lt"/>
                <a:cs typeface="+mn-lt"/>
              </a:rPr>
              <a:t> do </a:t>
            </a:r>
            <a:r>
              <a:rPr lang="en-US" sz="900" dirty="0" err="1">
                <a:solidFill>
                  <a:schemeClr val="bg2">
                    <a:lumMod val="25000"/>
                  </a:schemeClr>
                </a:solidFill>
                <a:ea typeface="+mn-lt"/>
                <a:cs typeface="+mn-lt"/>
              </a:rPr>
              <a:t>aluno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Indivíduos</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menores</a:t>
            </a:r>
            <a:r>
              <a:rPr lang="en-US" sz="900" dirty="0">
                <a:solidFill>
                  <a:schemeClr val="bg2">
                    <a:lumMod val="25000"/>
                  </a:schemeClr>
                </a:solidFill>
                <a:ea typeface="+mn-lt"/>
                <a:cs typeface="+mn-lt"/>
              </a:rPr>
              <a:t> de 14 </a:t>
            </a:r>
            <a:r>
              <a:rPr lang="en-US" sz="900" dirty="0" err="1">
                <a:solidFill>
                  <a:schemeClr val="bg2">
                    <a:lumMod val="25000"/>
                  </a:schemeClr>
                </a:solidFill>
                <a:ea typeface="+mn-lt"/>
                <a:cs typeface="+mn-lt"/>
              </a:rPr>
              <a:t>anos</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não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estão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autorizados</a:t>
            </a:r>
            <a:r>
              <a:rPr lang="en-US" sz="900" dirty="0">
                <a:solidFill>
                  <a:schemeClr val="bg2">
                    <a:lumMod val="25000"/>
                  </a:schemeClr>
                </a:solidFill>
                <a:ea typeface="+mn-lt"/>
                <a:cs typeface="+mn-lt"/>
              </a:rPr>
              <a:t> a se </a:t>
            </a:r>
            <a:r>
              <a:rPr lang="en-US" sz="900" dirty="0" err="1">
                <a:solidFill>
                  <a:schemeClr val="bg2">
                    <a:lumMod val="25000"/>
                  </a:schemeClr>
                </a:solidFill>
                <a:ea typeface="+mn-lt"/>
                <a:cs typeface="+mn-lt"/>
              </a:rPr>
              <a:t>cadastrar</a:t>
            </a:r>
            <a:r>
              <a:rPr lang="en-US" sz="900" dirty="0">
                <a:solidFill>
                  <a:schemeClr val="bg2">
                    <a:lumMod val="25000"/>
                  </a:schemeClr>
                </a:solidFill>
                <a:ea typeface="+mn-lt"/>
                <a:cs typeface="+mn-lt"/>
              </a:rPr>
              <a:t> para </a:t>
            </a:r>
            <a:r>
              <a:rPr lang="en-US" sz="900" dirty="0" err="1">
                <a:solidFill>
                  <a:schemeClr val="bg2">
                    <a:lumMod val="25000"/>
                  </a:schemeClr>
                </a:solidFill>
                <a:ea typeface="+mn-lt"/>
                <a:cs typeface="+mn-lt"/>
              </a:rPr>
              <a:t>acessar</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este</a:t>
            </a:r>
            <a:r>
              <a:rPr lang="en-US" sz="900" dirty="0">
                <a:solidFill>
                  <a:schemeClr val="bg2">
                    <a:lumMod val="25000"/>
                  </a:schemeClr>
                </a:solidFill>
                <a:ea typeface="+mn-lt"/>
                <a:cs typeface="+mn-lt"/>
              </a:rPr>
              <a:t> portal.</a:t>
            </a:r>
            <a:endParaRPr lang="pt-BR">
              <a:solidFill>
                <a:schemeClr val="bg2">
                  <a:lumMod val="25000"/>
                </a:schemeClr>
              </a:solidFill>
              <a:ea typeface="+mn-lt"/>
              <a:cs typeface="+mn-lt"/>
            </a:endParaRPr>
          </a:p>
          <a:p>
            <a:endParaRPr lang="en-US" sz="900" dirty="0">
              <a:solidFill>
                <a:schemeClr val="bg2">
                  <a:lumMod val="25000"/>
                </a:schemeClr>
              </a:solidFill>
              <a:ea typeface="+mn-lt"/>
              <a:cs typeface="+mn-lt"/>
            </a:endParaRPr>
          </a:p>
          <a:p>
            <a:pPr marL="171450" indent="-171450">
              <a:buFont typeface="Arial"/>
              <a:buChar char="•"/>
            </a:pPr>
            <a:r>
              <a:rPr lang="en-US" sz="900" dirty="0">
                <a:solidFill>
                  <a:schemeClr val="bg2">
                    <a:lumMod val="25000"/>
                  </a:schemeClr>
                </a:solidFill>
                <a:ea typeface="+mn-lt"/>
                <a:cs typeface="+mn-lt"/>
              </a:rPr>
              <a:t>Declaro </a:t>
            </a:r>
            <a:r>
              <a:rPr lang="en-US" sz="900" dirty="0" err="1">
                <a:solidFill>
                  <a:schemeClr val="bg2">
                    <a:lumMod val="25000"/>
                  </a:schemeClr>
                </a:solidFill>
                <a:ea typeface="+mn-lt"/>
                <a:cs typeface="+mn-lt"/>
              </a:rPr>
              <a:t>que</a:t>
            </a:r>
            <a:r>
              <a:rPr lang="en-US" sz="900" dirty="0">
                <a:solidFill>
                  <a:schemeClr val="bg2">
                    <a:lumMod val="25000"/>
                  </a:schemeClr>
                </a:solidFill>
                <a:ea typeface="+mn-lt"/>
                <a:cs typeface="+mn-lt"/>
              </a:rPr>
              <a:t> sou o pai/</a:t>
            </a:r>
            <a:r>
              <a:rPr lang="en-US" sz="900" dirty="0" err="1">
                <a:solidFill>
                  <a:schemeClr val="bg2">
                    <a:lumMod val="25000"/>
                  </a:schemeClr>
                </a:solidFill>
                <a:ea typeface="+mn-lt"/>
                <a:cs typeface="+mn-lt"/>
              </a:rPr>
              <a:t>mãe</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ou</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responsável</a:t>
            </a:r>
            <a:r>
              <a:rPr lang="en-US" sz="900" dirty="0">
                <a:solidFill>
                  <a:schemeClr val="bg2">
                    <a:lumMod val="25000"/>
                  </a:schemeClr>
                </a:solidFill>
                <a:ea typeface="+mn-lt"/>
                <a:cs typeface="+mn-lt"/>
              </a:rPr>
              <a:t> legal da </a:t>
            </a:r>
            <a:r>
              <a:rPr lang="en-US" sz="900" dirty="0" err="1">
                <a:solidFill>
                  <a:schemeClr val="bg2">
                    <a:lumMod val="25000"/>
                  </a:schemeClr>
                </a:solidFill>
                <a:ea typeface="+mn-lt"/>
                <a:cs typeface="+mn-lt"/>
              </a:rPr>
              <a:t>criança</a:t>
            </a:r>
            <a:r>
              <a:rPr lang="en-US" sz="900" dirty="0">
                <a:solidFill>
                  <a:schemeClr val="bg2">
                    <a:lumMod val="25000"/>
                  </a:schemeClr>
                </a:solidFill>
                <a:ea typeface="+mn-lt"/>
                <a:cs typeface="+mn-lt"/>
              </a:rPr>
              <a:t> e </a:t>
            </a:r>
            <a:r>
              <a:rPr lang="en-US" sz="900" dirty="0" err="1">
                <a:solidFill>
                  <a:schemeClr val="bg2">
                    <a:lumMod val="25000"/>
                  </a:schemeClr>
                </a:solidFill>
                <a:ea typeface="+mn-lt"/>
                <a:cs typeface="+mn-lt"/>
              </a:rPr>
              <a:t>que</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tenho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autoridade</a:t>
            </a:r>
            <a:r>
              <a:rPr lang="en-US" sz="900" dirty="0">
                <a:solidFill>
                  <a:schemeClr val="bg2">
                    <a:lumMod val="25000"/>
                  </a:schemeClr>
                </a:solidFill>
                <a:ea typeface="+mn-lt"/>
                <a:cs typeface="+mn-lt"/>
              </a:rPr>
              <a:t> legal para </a:t>
            </a:r>
            <a:r>
              <a:rPr lang="en-US" sz="900" dirty="0" err="1">
                <a:solidFill>
                  <a:schemeClr val="bg2">
                    <a:lumMod val="25000"/>
                  </a:schemeClr>
                </a:solidFill>
                <a:ea typeface="+mn-lt"/>
                <a:cs typeface="+mn-lt"/>
              </a:rPr>
              <a:t>obter</a:t>
            </a:r>
            <a:r>
              <a:rPr lang="en-US" sz="900" dirty="0">
                <a:solidFill>
                  <a:schemeClr val="bg2">
                    <a:lumMod val="25000"/>
                  </a:schemeClr>
                </a:solidFill>
                <a:ea typeface="+mn-lt"/>
                <a:cs typeface="+mn-lt"/>
              </a:rPr>
              <a:t> as </a:t>
            </a:r>
            <a:r>
              <a:rPr lang="en-US" sz="900" dirty="0" err="1">
                <a:solidFill>
                  <a:schemeClr val="bg2">
                    <a:lumMod val="25000"/>
                  </a:schemeClr>
                </a:solidFill>
                <a:ea typeface="+mn-lt"/>
                <a:cs typeface="+mn-lt"/>
              </a:rPr>
              <a:t>informações</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educacionais</a:t>
            </a:r>
            <a:r>
              <a:rPr lang="en-US" sz="900" dirty="0">
                <a:solidFill>
                  <a:schemeClr val="bg2">
                    <a:lumMod val="25000"/>
                  </a:schemeClr>
                </a:solidFill>
                <a:ea typeface="+mn-lt"/>
                <a:cs typeface="+mn-lt"/>
              </a:rPr>
              <a:t> do meu </a:t>
            </a:r>
            <a:r>
              <a:rPr lang="en-US" sz="900" dirty="0" err="1">
                <a:solidFill>
                  <a:schemeClr val="bg2">
                    <a:lumMod val="25000"/>
                  </a:schemeClr>
                </a:solidFill>
                <a:ea typeface="+mn-lt"/>
                <a:cs typeface="+mn-lt"/>
              </a:rPr>
              <a:t>filho</a:t>
            </a:r>
            <a:r>
              <a:rPr lang="en-US" sz="900" dirty="0">
                <a:solidFill>
                  <a:schemeClr val="bg2">
                    <a:lumMod val="25000"/>
                  </a:schemeClr>
                </a:solidFill>
                <a:ea typeface="+mn-lt"/>
                <a:cs typeface="+mn-lt"/>
              </a:rPr>
              <a:t>(a).</a:t>
            </a:r>
            <a:endParaRPr lang="en-US" dirty="0">
              <a:solidFill>
                <a:schemeClr val="bg2">
                  <a:lumMod val="25000"/>
                </a:schemeClr>
              </a:solidFill>
              <a:ea typeface="Calibri" panose="020F0502020204030204"/>
              <a:cs typeface="Calibri" panose="020F0502020204030204"/>
            </a:endParaRPr>
          </a:p>
          <a:p>
            <a:pPr marL="171450" indent="-171450">
              <a:lnSpc>
                <a:spcPct val="110000"/>
              </a:lnSpc>
              <a:buFont typeface="Arial"/>
              <a:buChar char="•"/>
            </a:pPr>
            <a:r>
              <a:rPr lang="en-US" sz="900" dirty="0" err="1">
                <a:solidFill>
                  <a:schemeClr val="bg2">
                    <a:lumMod val="25000"/>
                  </a:schemeClr>
                </a:solidFill>
                <a:ea typeface="+mn-lt"/>
                <a:cs typeface="+mn-lt"/>
              </a:rPr>
              <a:t>Certifico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que</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informarei</a:t>
            </a:r>
            <a:r>
              <a:rPr lang="en-US" sz="900" dirty="0">
                <a:solidFill>
                  <a:schemeClr val="bg2">
                    <a:lumMod val="25000"/>
                  </a:schemeClr>
                </a:solidFill>
                <a:ea typeface="+mn-lt"/>
                <a:cs typeface="+mn-lt"/>
              </a:rPr>
              <a:t> a </a:t>
            </a:r>
            <a:r>
              <a:rPr lang="en-US" sz="900" dirty="0" err="1">
                <a:solidFill>
                  <a:schemeClr val="bg2">
                    <a:lumMod val="25000"/>
                  </a:schemeClr>
                </a:solidFill>
                <a:ea typeface="+mn-lt"/>
                <a:cs typeface="+mn-lt"/>
              </a:rPr>
              <a:t>escola</a:t>
            </a:r>
            <a:r>
              <a:rPr lang="en-US" sz="900" dirty="0">
                <a:solidFill>
                  <a:schemeClr val="bg2">
                    <a:lumMod val="25000"/>
                  </a:schemeClr>
                </a:solidFill>
                <a:ea typeface="+mn-lt"/>
                <a:cs typeface="+mn-lt"/>
              </a:rPr>
              <a:t> do meu </a:t>
            </a:r>
            <a:r>
              <a:rPr lang="en-US" sz="900" dirty="0" err="1">
                <a:solidFill>
                  <a:schemeClr val="bg2">
                    <a:lumMod val="25000"/>
                  </a:schemeClr>
                </a:solidFill>
                <a:ea typeface="+mn-lt"/>
                <a:cs typeface="+mn-lt"/>
              </a:rPr>
              <a:t>filho</a:t>
            </a:r>
            <a:r>
              <a:rPr lang="en-US" sz="900" dirty="0">
                <a:solidFill>
                  <a:schemeClr val="bg2">
                    <a:lumMod val="25000"/>
                  </a:schemeClr>
                </a:solidFill>
                <a:ea typeface="+mn-lt"/>
                <a:cs typeface="+mn-lt"/>
              </a:rPr>
              <a:t>(a) </a:t>
            </a:r>
            <a:r>
              <a:rPr lang="en-US" sz="900" dirty="0" err="1">
                <a:solidFill>
                  <a:schemeClr val="bg2">
                    <a:lumMod val="25000"/>
                  </a:schemeClr>
                </a:solidFill>
                <a:ea typeface="+mn-lt"/>
                <a:cs typeface="+mn-lt"/>
              </a:rPr>
              <a:t>sobre</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quaisquer</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problemas</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que</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resultem</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na</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necessidade</a:t>
            </a:r>
            <a:r>
              <a:rPr lang="en-US" sz="900" dirty="0">
                <a:solidFill>
                  <a:schemeClr val="bg2">
                    <a:lumMod val="25000"/>
                  </a:schemeClr>
                </a:solidFill>
                <a:ea typeface="+mn-lt"/>
                <a:cs typeface="+mn-lt"/>
              </a:rPr>
              <a:t> de </a:t>
            </a:r>
            <a:r>
              <a:rPr lang="en-US" sz="900" dirty="0" err="1">
                <a:solidFill>
                  <a:schemeClr val="bg2">
                    <a:lumMod val="25000"/>
                  </a:schemeClr>
                </a:solidFill>
                <a:ea typeface="+mn-lt"/>
                <a:cs typeface="+mn-lt"/>
              </a:rPr>
              <a:t>alteração</a:t>
            </a:r>
            <a:r>
              <a:rPr lang="en-US" sz="900" dirty="0">
                <a:solidFill>
                  <a:schemeClr val="bg2">
                    <a:lumMod val="25000"/>
                  </a:schemeClr>
                </a:solidFill>
                <a:ea typeface="+mn-lt"/>
                <a:cs typeface="+mn-lt"/>
              </a:rPr>
              <a:t> do </a:t>
            </a:r>
            <a:r>
              <a:rPr lang="en-US" sz="900" dirty="0" err="1">
                <a:solidFill>
                  <a:schemeClr val="bg2">
                    <a:lumMod val="25000"/>
                  </a:schemeClr>
                </a:solidFill>
                <a:ea typeface="+mn-lt"/>
                <a:cs typeface="+mn-lt"/>
              </a:rPr>
              <a:t>acesso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aos</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registros</a:t>
            </a:r>
            <a:r>
              <a:rPr lang="en-US" sz="900" dirty="0">
                <a:solidFill>
                  <a:schemeClr val="bg2">
                    <a:lumMod val="25000"/>
                  </a:schemeClr>
                </a:solidFill>
                <a:ea typeface="+mn-lt"/>
                <a:cs typeface="+mn-lt"/>
              </a:rPr>
              <a:t> do </a:t>
            </a:r>
            <a:r>
              <a:rPr lang="en-US" sz="900" dirty="0" err="1">
                <a:solidFill>
                  <a:schemeClr val="bg2">
                    <a:lumMod val="25000"/>
                  </a:schemeClr>
                </a:solidFill>
                <a:ea typeface="+mn-lt"/>
                <a:cs typeface="+mn-lt"/>
              </a:rPr>
              <a:t>aluno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Também</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entendo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que</a:t>
            </a:r>
            <a:r>
              <a:rPr lang="en-US" sz="900" dirty="0">
                <a:solidFill>
                  <a:schemeClr val="bg2">
                    <a:lumMod val="25000"/>
                  </a:schemeClr>
                </a:solidFill>
                <a:ea typeface="+mn-lt"/>
                <a:cs typeface="+mn-lt"/>
              </a:rPr>
              <a:t> o Departamento de </a:t>
            </a:r>
            <a:r>
              <a:rPr lang="en-US" sz="900" dirty="0" err="1">
                <a:solidFill>
                  <a:schemeClr val="bg2">
                    <a:lumMod val="25000"/>
                  </a:schemeClr>
                </a:solidFill>
                <a:ea typeface="+mn-lt"/>
                <a:cs typeface="+mn-lt"/>
              </a:rPr>
              <a:t>Educação</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Primária</a:t>
            </a:r>
            <a:r>
              <a:rPr lang="en-US" sz="900" dirty="0">
                <a:solidFill>
                  <a:schemeClr val="bg2">
                    <a:lumMod val="25000"/>
                  </a:schemeClr>
                </a:solidFill>
                <a:ea typeface="+mn-lt"/>
                <a:cs typeface="+mn-lt"/>
              </a:rPr>
              <a:t> e </a:t>
            </a:r>
            <a:r>
              <a:rPr lang="en-US" sz="900" dirty="0" err="1">
                <a:solidFill>
                  <a:schemeClr val="bg2">
                    <a:lumMod val="25000"/>
                  </a:schemeClr>
                </a:solidFill>
                <a:ea typeface="+mn-lt"/>
                <a:cs typeface="+mn-lt"/>
              </a:rPr>
              <a:t>Secundária</a:t>
            </a:r>
            <a:r>
              <a:rPr lang="en-US" sz="900" dirty="0">
                <a:solidFill>
                  <a:schemeClr val="bg2">
                    <a:lumMod val="25000"/>
                  </a:schemeClr>
                </a:solidFill>
                <a:ea typeface="+mn-lt"/>
                <a:cs typeface="+mn-lt"/>
              </a:rPr>
              <a:t> de Massachusetts</a:t>
            </a:r>
          </a:p>
          <a:p>
            <a:pPr marL="171450" indent="-171450">
              <a:lnSpc>
                <a:spcPct val="110000"/>
              </a:lnSpc>
              <a:buFont typeface="Arial"/>
              <a:buChar char="•"/>
            </a:pPr>
            <a:endParaRPr lang="en-US" sz="900" dirty="0">
              <a:solidFill>
                <a:schemeClr val="bg2">
                  <a:lumMod val="25000"/>
                </a:schemeClr>
              </a:solidFill>
              <a:ea typeface="+mn-lt"/>
              <a:cs typeface="+mn-lt"/>
            </a:endParaRPr>
          </a:p>
          <a:p>
            <a:pPr marL="171450" indent="-171450">
              <a:lnSpc>
                <a:spcPct val="110000"/>
              </a:lnSpc>
              <a:buFont typeface="Arial"/>
              <a:buChar char="•"/>
            </a:pPr>
            <a:endParaRPr lang="en-US" sz="900" dirty="0">
              <a:solidFill>
                <a:schemeClr val="bg2">
                  <a:lumMod val="25000"/>
                </a:schemeClr>
              </a:solidFill>
              <a:ea typeface="+mn-lt"/>
              <a:cs typeface="+mn-lt"/>
            </a:endParaRP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B59BE223-8DE2-0F42-20D9-7591A85D5AF7}"/>
              </a:ext>
            </a:extLst>
          </p:cNvPr>
          <p:cNvSpPr txBox="1"/>
          <p:nvPr/>
        </p:nvSpPr>
        <p:spPr>
          <a:xfrm>
            <a:off x="4960134" y="6227316"/>
            <a:ext cx="1313394" cy="369332"/>
          </a:xfrm>
          <a:prstGeom prst="rect">
            <a:avLst/>
          </a:prstGeom>
          <a:noFill/>
          <a:ln>
            <a:noFill/>
          </a:ln>
        </p:spPr>
        <p:txBody>
          <a:bodyPr wrap="square" lIns="91440" tIns="45720" rIns="91440" bIns="45720" rtlCol="0" anchor="t">
            <a:spAutoFit/>
          </a:bodyPr>
          <a:lstStyle/>
          <a:p>
            <a:r>
              <a:rPr lang="en-US" sz="900" dirty="0">
                <a:solidFill>
                  <a:srgbClr val="224781"/>
                </a:solidFill>
                <a:latin typeface="Arial"/>
                <a:cs typeface="Arial"/>
              </a:rPr>
              <a:t>Termos de </a:t>
            </a:r>
            <a:endParaRPr lang="es-AR" sz="900" dirty="0" err="1">
              <a:solidFill>
                <a:srgbClr val="224781"/>
              </a:solidFill>
              <a:latin typeface="Arial"/>
              <a:cs typeface="Arial"/>
            </a:endParaRPr>
          </a:p>
          <a:p>
            <a:r>
              <a:rPr lang="en-US" sz="900">
                <a:solidFill>
                  <a:srgbClr val="224781"/>
                </a:solidFill>
                <a:latin typeface="Arial"/>
                <a:cs typeface="Arial"/>
              </a:rPr>
              <a:t>Uso</a:t>
            </a:r>
            <a:endParaRPr lang="es-AR" sz="900">
              <a:solidFill>
                <a:srgbClr val="224781"/>
              </a:solidFill>
              <a:latin typeface="Arial"/>
              <a:cs typeface="Arial"/>
            </a:endParaRP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Box 27">
            <a:extLst>
              <a:ext uri="{FF2B5EF4-FFF2-40B4-BE49-F238E27FC236}">
                <a16:creationId xmlns:a16="http://schemas.microsoft.com/office/drawing/2014/main" id="{5B246D52-960E-8C69-4FAE-E865EB1DF0C2}"/>
              </a:ext>
            </a:extLst>
          </p:cNvPr>
          <p:cNvSpPr txBox="1"/>
          <p:nvPr/>
        </p:nvSpPr>
        <p:spPr>
          <a:xfrm>
            <a:off x="6091385" y="6220059"/>
            <a:ext cx="1486253" cy="369332"/>
          </a:xfrm>
          <a:prstGeom prst="rect">
            <a:avLst/>
          </a:prstGeom>
          <a:noFill/>
          <a:ln>
            <a:noFill/>
          </a:ln>
        </p:spPr>
        <p:txBody>
          <a:bodyPr wrap="square" lIns="91440" tIns="45720" rIns="91440" bIns="45720" rtlCol="0" anchor="t">
            <a:spAutoFit/>
          </a:bodyPr>
          <a:lstStyle/>
          <a:p>
            <a:r>
              <a:rPr lang="en-US" sz="900" dirty="0">
                <a:solidFill>
                  <a:srgbClr val="224781"/>
                </a:solidFill>
                <a:ea typeface="+mn-lt"/>
                <a:cs typeface="+mn-lt"/>
              </a:rPr>
              <a:t>Política de </a:t>
            </a:r>
            <a:endParaRPr lang="pt-BR" dirty="0" err="1">
              <a:solidFill>
                <a:srgbClr val="000000"/>
              </a:solidFill>
              <a:ea typeface="+mn-lt"/>
              <a:cs typeface="+mn-lt"/>
            </a:endParaRPr>
          </a:p>
          <a:p>
            <a:r>
              <a:rPr lang="en-US" sz="900" dirty="0" err="1">
                <a:solidFill>
                  <a:srgbClr val="224781"/>
                </a:solidFill>
                <a:ea typeface="+mn-lt"/>
                <a:cs typeface="+mn-lt"/>
              </a:rPr>
              <a:t>Privacidade</a:t>
            </a:r>
            <a:endParaRPr lang="pt-BR" dirty="0" err="1">
              <a:ea typeface="Calibri"/>
              <a:cs typeface="Calibri"/>
            </a:endParaRP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C41D0552-FE83-34C6-12D5-09904AC8E909}"/>
              </a:ext>
            </a:extLst>
          </p:cNvPr>
          <p:cNvSpPr txBox="1"/>
          <p:nvPr/>
        </p:nvSpPr>
        <p:spPr>
          <a:xfrm>
            <a:off x="9550662" y="6219696"/>
            <a:ext cx="1079853" cy="230832"/>
          </a:xfrm>
          <a:prstGeom prst="rect">
            <a:avLst/>
          </a:prstGeom>
          <a:noFill/>
          <a:ln>
            <a:noFill/>
          </a:ln>
        </p:spPr>
        <p:txBody>
          <a:bodyPr wrap="square" rtlCol="0">
            <a:spAutoFit/>
          </a:bodyPr>
          <a:lstStyle/>
          <a:p>
            <a:r>
              <a:rPr lang="en-US" sz="900" i="1">
                <a:solidFill>
                  <a:srgbClr val="224781"/>
                </a:solidFill>
                <a:latin typeface="Arial" panose="020B0604020202020204" pitchFamily="34" charset="0"/>
                <a:cs typeface="Arial" panose="020B0604020202020204" pitchFamily="34" charset="0"/>
              </a:rPr>
              <a:t>powered by</a:t>
            </a:r>
            <a:endParaRPr lang="es-AR" sz="900" i="1">
              <a:solidFill>
                <a:srgbClr val="224781"/>
              </a:solidFill>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3C9E1F3-6BFA-8BCC-4EAB-112AFAC1273B}"/>
              </a:ext>
            </a:extLst>
          </p:cNvPr>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pPr algn="r"/>
            <a:r>
              <a:rPr lang="en-US" sz="900">
                <a:solidFill>
                  <a:srgbClr val="224781"/>
                </a:solidFill>
                <a:latin typeface="Arial" panose="020B0604020202020204" pitchFamily="34" charset="0"/>
                <a:cs typeface="Arial" panose="020B0604020202020204" pitchFamily="34" charset="0"/>
              </a:rPr>
              <a:t>En </a:t>
            </a:r>
            <a:r>
              <a:rPr lang="en-US" sz="900" err="1">
                <a:solidFill>
                  <a:srgbClr val="224781"/>
                </a:solidFill>
                <a:latin typeface="Arial" panose="020B0604020202020204" pitchFamily="34" charset="0"/>
                <a:cs typeface="Arial" panose="020B0604020202020204" pitchFamily="34" charset="0"/>
              </a:rPr>
              <a:t>Espa</a:t>
            </a:r>
            <a:r>
              <a:rPr lang="es-AR" sz="900" err="1">
                <a:solidFill>
                  <a:srgbClr val="224781"/>
                </a:solidFill>
                <a:latin typeface="Arial" panose="020B0604020202020204" pitchFamily="34" charset="0"/>
                <a:cs typeface="Arial" panose="020B0604020202020204" pitchFamily="34" charset="0"/>
              </a:rPr>
              <a:t>ñol</a:t>
            </a:r>
            <a:endParaRPr lang="es-AR" sz="900">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5102" y="134394"/>
            <a:ext cx="11509828" cy="646505"/>
          </a:xfrm>
        </p:spPr>
        <p:txBody>
          <a:bodyPr>
            <a:normAutofit fontScale="90000"/>
          </a:bodyPr>
          <a:lstStyle/>
          <a:p>
            <a:r>
              <a:rPr lang="en-US" sz="4600" dirty="0" err="1">
                <a:solidFill>
                  <a:srgbClr val="1A4685"/>
                </a:solidFill>
                <a:latin typeface="Calibri"/>
                <a:ea typeface="Calibri"/>
                <a:cs typeface="Calibri"/>
              </a:rPr>
              <a:t>Começando</a:t>
            </a:r>
            <a:r>
              <a:rPr lang="en-US" sz="4600" dirty="0">
                <a:solidFill>
                  <a:srgbClr val="1A4685"/>
                </a:solidFill>
                <a:latin typeface="Calibri"/>
                <a:ea typeface="Calibri"/>
                <a:cs typeface="Calibri"/>
              </a:rPr>
              <a:t>: </a:t>
            </a:r>
            <a:r>
              <a:rPr lang="en-US" sz="4600" dirty="0" err="1">
                <a:solidFill>
                  <a:srgbClr val="1A4685"/>
                </a:solidFill>
                <a:latin typeface="Calibri"/>
                <a:ea typeface="Calibri"/>
                <a:cs typeface="Calibri"/>
              </a:rPr>
              <a:t>Usuários</a:t>
            </a:r>
            <a:r>
              <a:rPr lang="en-US" sz="4600" dirty="0">
                <a:solidFill>
                  <a:srgbClr val="1A4685"/>
                </a:solidFill>
                <a:latin typeface="Calibri"/>
                <a:ea typeface="Calibri"/>
                <a:cs typeface="Calibri"/>
              </a:rPr>
              <a:t> </a:t>
            </a:r>
            <a:r>
              <a:rPr lang="en-US" sz="4600" dirty="0" err="1">
                <a:solidFill>
                  <a:srgbClr val="1A4685"/>
                </a:solidFill>
                <a:latin typeface="Calibri"/>
                <a:ea typeface="Calibri"/>
                <a:cs typeface="Calibri"/>
              </a:rPr>
              <a:t>Já</a:t>
            </a:r>
            <a:r>
              <a:rPr lang="en-US" sz="4600" dirty="0">
                <a:solidFill>
                  <a:srgbClr val="1A4685"/>
                </a:solidFill>
                <a:latin typeface="Calibri"/>
                <a:ea typeface="Calibri"/>
                <a:cs typeface="Calibri"/>
              </a:rPr>
              <a:t> Registrados </a:t>
            </a:r>
            <a:r>
              <a:rPr lang="en-US" sz="4600" dirty="0" err="1">
                <a:solidFill>
                  <a:srgbClr val="1A4685"/>
                </a:solidFill>
                <a:latin typeface="Calibri"/>
                <a:ea typeface="Calibri"/>
                <a:cs typeface="Calibri"/>
              </a:rPr>
              <a:t>Anteriormente</a:t>
            </a:r>
            <a:endParaRPr lang="pt-BR" dirty="0" err="1"/>
          </a:p>
        </p:txBody>
      </p:sp>
      <p:pic>
        <p:nvPicPr>
          <p:cNvPr id="4" name="Picture 3" descr="Uma captura de tela da página inicial do Portal da Família MCAS, destacando onde usuários já registrados anteriormente podem fazer login no portal utilizando seu endereço de e-mail e senha.">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65FDC459-4ED8-B021-62CA-A43FD49BA4D4}"/>
              </a:ext>
            </a:extLst>
          </p:cNvPr>
          <p:cNvSpPr txBox="1"/>
          <p:nvPr/>
        </p:nvSpPr>
        <p:spPr>
          <a:xfrm>
            <a:off x="2742902" y="1086263"/>
            <a:ext cx="2250671"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13" name="TextBox 12">
            <a:extLst>
              <a:ext uri="{FF2B5EF4-FFF2-40B4-BE49-F238E27FC236}">
                <a16:creationId xmlns:a16="http://schemas.microsoft.com/office/drawing/2014/main" id="{F9BCC74C-5964-EB3B-FDBA-38B682E5C6A0}"/>
              </a:ext>
            </a:extLst>
          </p:cNvPr>
          <p:cNvSpPr txBox="1"/>
          <p:nvPr/>
        </p:nvSpPr>
        <p:spPr>
          <a:xfrm>
            <a:off x="5577412" y="1092409"/>
            <a:ext cx="2420802" cy="461665"/>
          </a:xfrm>
          <a:prstGeom prst="rect">
            <a:avLst/>
          </a:prstGeom>
          <a:solidFill>
            <a:srgbClr val="FFFFFF"/>
          </a:solidFill>
          <a:ln>
            <a:noFill/>
          </a:ln>
        </p:spPr>
        <p:txBody>
          <a:bodyPr wrap="square" lIns="91440" tIns="45720" rIns="91440" bIns="45720" rtlCol="0" anchor="t">
            <a:spAutoFit/>
          </a:bodyPr>
          <a:lstStyle/>
          <a:p>
            <a:r>
              <a:rPr lang="en-US" sz="1200" b="1" i="1" dirty="0" err="1">
                <a:solidFill>
                  <a:srgbClr val="224781"/>
                </a:solidFill>
                <a:latin typeface="Calibri"/>
                <a:ea typeface="Calibri"/>
                <a:cs typeface="Calibri"/>
              </a:rPr>
              <a:t>Faça</a:t>
            </a:r>
            <a:r>
              <a:rPr lang="en-US" sz="1200" b="1" i="1" dirty="0">
                <a:solidFill>
                  <a:srgbClr val="224781"/>
                </a:solidFill>
                <a:latin typeface="Calibri"/>
                <a:ea typeface="Calibri"/>
                <a:cs typeface="Calibri"/>
              </a:rPr>
              <a:t> login para </a:t>
            </a:r>
            <a:r>
              <a:rPr lang="en-US" sz="1200" b="1" i="1" dirty="0" err="1">
                <a:solidFill>
                  <a:srgbClr val="224781"/>
                </a:solidFill>
                <a:latin typeface="Calibri"/>
                <a:ea typeface="Calibri"/>
                <a:cs typeface="Calibri"/>
              </a:rPr>
              <a:t>ver</a:t>
            </a:r>
            <a:r>
              <a:rPr lang="en-US" sz="1200" b="1" i="1" dirty="0">
                <a:solidFill>
                  <a:srgbClr val="224781"/>
                </a:solidFill>
                <a:latin typeface="Calibri"/>
                <a:ea typeface="Calibri"/>
                <a:cs typeface="Calibri"/>
              </a:rPr>
              <a:t> </a:t>
            </a:r>
            <a:r>
              <a:rPr lang="en-US" sz="1200" b="1" i="1" dirty="0" err="1">
                <a:solidFill>
                  <a:srgbClr val="224781"/>
                </a:solidFill>
                <a:latin typeface="Calibri"/>
                <a:ea typeface="Calibri"/>
                <a:cs typeface="Calibri"/>
              </a:rPr>
              <a:t>os</a:t>
            </a:r>
            <a:r>
              <a:rPr lang="en-US" sz="1200" b="1" i="1" dirty="0">
                <a:solidFill>
                  <a:srgbClr val="224781"/>
                </a:solidFill>
                <a:latin typeface="Calibri"/>
                <a:ea typeface="Calibri"/>
                <a:cs typeface="Calibri"/>
              </a:rPr>
              <a:t> </a:t>
            </a:r>
            <a:r>
              <a:rPr lang="en-US" sz="1200" b="1" i="1" dirty="0" err="1">
                <a:solidFill>
                  <a:srgbClr val="224781"/>
                </a:solidFill>
                <a:latin typeface="Calibri"/>
                <a:ea typeface="Calibri"/>
                <a:cs typeface="Calibri"/>
              </a:rPr>
              <a:t>resultados</a:t>
            </a:r>
            <a:r>
              <a:rPr lang="en-US" sz="1200" b="1" i="1" dirty="0">
                <a:solidFill>
                  <a:srgbClr val="224781"/>
                </a:solidFill>
                <a:latin typeface="Calibri"/>
                <a:ea typeface="Calibri"/>
                <a:cs typeface="Calibri"/>
              </a:rPr>
              <a:t> do </a:t>
            </a:r>
            <a:r>
              <a:rPr lang="en-US" sz="1200" b="1" i="1" dirty="0" err="1">
                <a:solidFill>
                  <a:srgbClr val="224781"/>
                </a:solidFill>
                <a:latin typeface="Calibri"/>
                <a:ea typeface="Calibri"/>
                <a:cs typeface="Calibri"/>
              </a:rPr>
              <a:t>seu</a:t>
            </a:r>
            <a:r>
              <a:rPr lang="en-US" sz="1200" b="1" i="1" dirty="0">
                <a:solidFill>
                  <a:srgbClr val="224781"/>
                </a:solidFill>
                <a:latin typeface="Calibri"/>
                <a:ea typeface="Calibri"/>
                <a:cs typeface="Calibri"/>
              </a:rPr>
              <a:t> </a:t>
            </a:r>
            <a:r>
              <a:rPr lang="en-US" sz="1200" b="1" i="1" dirty="0" err="1">
                <a:solidFill>
                  <a:srgbClr val="224781"/>
                </a:solidFill>
                <a:latin typeface="Calibri"/>
                <a:ea typeface="Calibri"/>
                <a:cs typeface="Calibri"/>
              </a:rPr>
              <a:t>aluno</a:t>
            </a:r>
            <a:r>
              <a:rPr lang="en-US" sz="1200" b="1" i="1" dirty="0">
                <a:solidFill>
                  <a:srgbClr val="224781"/>
                </a:solidFill>
                <a:latin typeface="Calibri"/>
                <a:ea typeface="Calibri"/>
                <a:cs typeface="Calibri"/>
              </a:rPr>
              <a:t> no MCAS.</a:t>
            </a:r>
            <a:r>
              <a:rPr lang="en-US" sz="1200" b="1" i="1" dirty="0">
                <a:solidFill>
                  <a:srgbClr val="224781"/>
                </a:solidFill>
                <a:latin typeface="Arial"/>
                <a:cs typeface="Arial"/>
              </a:rPr>
              <a:t> </a:t>
            </a:r>
            <a:endParaRPr lang="pt-BR" dirty="0"/>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20384D16-E6ED-D421-3329-33F269026FC8}"/>
              </a:ext>
            </a:extLst>
          </p:cNvPr>
          <p:cNvSpPr txBox="1"/>
          <p:nvPr/>
        </p:nvSpPr>
        <p:spPr>
          <a:xfrm>
            <a:off x="952034" y="1935373"/>
            <a:ext cx="1870243" cy="369332"/>
          </a:xfrm>
          <a:prstGeom prst="rect">
            <a:avLst/>
          </a:prstGeom>
          <a:solidFill>
            <a:srgbClr val="F9F9F9"/>
          </a:solidFill>
          <a:ln>
            <a:solidFill>
              <a:srgbClr val="F9F9F9"/>
            </a:solidFill>
          </a:ln>
        </p:spPr>
        <p:txBody>
          <a:bodyPr wrap="square" lIns="91440" tIns="45720" rIns="91440" bIns="45720" rtlCol="0" anchor="t">
            <a:spAutoFit/>
          </a:bodyPr>
          <a:lstStyle/>
          <a:p>
            <a:r>
              <a:rPr lang="en-US" dirty="0" err="1">
                <a:solidFill>
                  <a:schemeClr val="bg2">
                    <a:lumMod val="25000"/>
                  </a:schemeClr>
                </a:solidFill>
                <a:latin typeface="Arial"/>
                <a:cs typeface="Arial"/>
              </a:rPr>
              <a:t>Novos</a:t>
            </a:r>
            <a:r>
              <a:rPr lang="en-US" dirty="0">
                <a:solidFill>
                  <a:schemeClr val="bg2">
                    <a:lumMod val="25000"/>
                  </a:schemeClr>
                </a:solidFill>
                <a:latin typeface="Arial"/>
                <a:cs typeface="Arial"/>
              </a:rPr>
              <a:t> </a:t>
            </a:r>
            <a:r>
              <a:rPr lang="en-US" dirty="0" err="1">
                <a:solidFill>
                  <a:schemeClr val="bg2">
                    <a:lumMod val="25000"/>
                  </a:schemeClr>
                </a:solidFill>
                <a:latin typeface="Arial"/>
                <a:cs typeface="Arial"/>
              </a:rPr>
              <a:t>Usuários</a:t>
            </a:r>
            <a:endParaRPr lang="es-AR" dirty="0" err="1">
              <a:solidFill>
                <a:schemeClr val="bg2">
                  <a:lumMod val="25000"/>
                </a:schemeClr>
              </a:solidFill>
              <a:latin typeface="Arial"/>
              <a:cs typeface="Arial"/>
            </a:endParaRPr>
          </a:p>
        </p:txBody>
      </p:sp>
      <p:sp>
        <p:nvSpPr>
          <p:cNvPr id="9" name="TextBox 8">
            <a:extLst>
              <a:ext uri="{FF2B5EF4-FFF2-40B4-BE49-F238E27FC236}">
                <a16:creationId xmlns:a16="http://schemas.microsoft.com/office/drawing/2014/main" id="{A5C63D09-9787-2F03-0270-D2EA0D442B62}"/>
              </a:ext>
            </a:extLst>
          </p:cNvPr>
          <p:cNvSpPr txBox="1"/>
          <p:nvPr/>
        </p:nvSpPr>
        <p:spPr>
          <a:xfrm>
            <a:off x="1056817" y="2662014"/>
            <a:ext cx="3229583" cy="430887"/>
          </a:xfrm>
          <a:prstGeom prst="rect">
            <a:avLst/>
          </a:prstGeom>
          <a:solidFill>
            <a:srgbClr val="F9F9F9"/>
          </a:solidFill>
          <a:ln>
            <a:solidFill>
              <a:srgbClr val="F9F9F9"/>
            </a:solidFill>
          </a:ln>
        </p:spPr>
        <p:txBody>
          <a:bodyPr wrap="square" lIns="91440" tIns="45720" rIns="91440" bIns="45720" rtlCol="0" anchor="t">
            <a:spAutoFit/>
          </a:bodyPr>
          <a:lstStyle/>
          <a:p>
            <a:r>
              <a:rPr lang="en-US" sz="1100" dirty="0" err="1">
                <a:solidFill>
                  <a:schemeClr val="bg2">
                    <a:lumMod val="25000"/>
                  </a:schemeClr>
                </a:solidFill>
                <a:ea typeface="+mn-lt"/>
                <a:cs typeface="+mn-lt"/>
              </a:rPr>
              <a:t>Insira</a:t>
            </a:r>
            <a:r>
              <a:rPr lang="en-US" sz="1100" dirty="0">
                <a:solidFill>
                  <a:schemeClr val="bg2">
                    <a:lumMod val="25000"/>
                  </a:schemeClr>
                </a:solidFill>
                <a:ea typeface="+mn-lt"/>
                <a:cs typeface="+mn-lt"/>
              </a:rPr>
              <a:t> o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código</a:t>
            </a:r>
            <a:r>
              <a:rPr lang="en-US" sz="1100" dirty="0">
                <a:solidFill>
                  <a:schemeClr val="bg2">
                    <a:lumMod val="25000"/>
                  </a:schemeClr>
                </a:solidFill>
                <a:ea typeface="+mn-lt"/>
                <a:cs typeface="+mn-lt"/>
              </a:rPr>
              <a:t> de </a:t>
            </a:r>
            <a:r>
              <a:rPr lang="en-US" sz="1100" dirty="0" err="1">
                <a:solidFill>
                  <a:schemeClr val="bg2">
                    <a:lumMod val="25000"/>
                  </a:schemeClr>
                </a:solidFill>
                <a:ea typeface="+mn-lt"/>
                <a:cs typeface="+mn-lt"/>
              </a:rPr>
              <a:t>matrícula</a:t>
            </a:r>
            <a:r>
              <a:rPr lang="en-US" sz="1100" dirty="0">
                <a:solidFill>
                  <a:schemeClr val="bg2">
                    <a:lumMod val="25000"/>
                  </a:schemeClr>
                </a:solidFill>
                <a:ea typeface="+mn-lt"/>
                <a:cs typeface="+mn-lt"/>
              </a:rPr>
              <a:t> de </a:t>
            </a:r>
            <a:r>
              <a:rPr lang="en-US" sz="1100" dirty="0" err="1">
                <a:solidFill>
                  <a:schemeClr val="bg2">
                    <a:lumMod val="25000"/>
                  </a:schemeClr>
                </a:solidFill>
                <a:ea typeface="+mn-lt"/>
                <a:cs typeface="+mn-lt"/>
              </a:rPr>
              <a:t>estudante</a:t>
            </a:r>
            <a:r>
              <a:rPr lang="en-US" sz="1100" dirty="0">
                <a:solidFill>
                  <a:schemeClr val="bg2">
                    <a:lumMod val="25000"/>
                  </a:schemeClr>
                </a:solidFill>
                <a:ea typeface="+mn-lt"/>
                <a:cs typeface="+mn-lt"/>
              </a:rPr>
              <a:t> e a </a:t>
            </a:r>
            <a:r>
              <a:rPr lang="en-US" sz="1100" dirty="0" err="1">
                <a:solidFill>
                  <a:schemeClr val="bg2">
                    <a:lumMod val="25000"/>
                  </a:schemeClr>
                </a:solidFill>
                <a:ea typeface="+mn-lt"/>
                <a:cs typeface="+mn-lt"/>
              </a:rPr>
              <a:t>sua</a:t>
            </a:r>
            <a:r>
              <a:rPr lang="en-US" sz="1100" dirty="0">
                <a:solidFill>
                  <a:schemeClr val="bg2">
                    <a:lumMod val="25000"/>
                  </a:schemeClr>
                </a:solidFill>
                <a:ea typeface="+mn-lt"/>
                <a:cs typeface="+mn-lt"/>
              </a:rPr>
              <a:t> data de </a:t>
            </a:r>
            <a:r>
              <a:rPr lang="en-US" sz="1100" dirty="0" err="1">
                <a:solidFill>
                  <a:schemeClr val="bg2">
                    <a:lumMod val="25000"/>
                  </a:schemeClr>
                </a:solidFill>
                <a:ea typeface="+mn-lt"/>
                <a:cs typeface="+mn-lt"/>
              </a:rPr>
              <a:t>nascimento</a:t>
            </a:r>
            <a:r>
              <a:rPr lang="en-US" sz="1100" dirty="0">
                <a:solidFill>
                  <a:schemeClr val="bg2">
                    <a:lumMod val="25000"/>
                  </a:schemeClr>
                </a:solidFill>
                <a:ea typeface="+mn-lt"/>
                <a:cs typeface="+mn-lt"/>
              </a:rPr>
              <a:t>.</a:t>
            </a:r>
            <a:endParaRPr lang="pt-BR" dirty="0">
              <a:solidFill>
                <a:schemeClr val="bg2">
                  <a:lumMod val="25000"/>
                </a:schemeClr>
              </a:solidFill>
              <a:ea typeface="+mn-lt"/>
              <a:cs typeface="+mn-lt"/>
            </a:endParaRPr>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532107" cy="261610"/>
          </a:xfrm>
          <a:prstGeom prst="rect">
            <a:avLst/>
          </a:prstGeom>
          <a:solidFill>
            <a:srgbClr val="F9F9F9"/>
          </a:solidFill>
          <a:ln>
            <a:solidFill>
              <a:srgbClr val="F9F9F9"/>
            </a:solidFill>
          </a:ln>
        </p:spPr>
        <p:txBody>
          <a:bodyPr wrap="square" lIns="91440" tIns="45720" rIns="91440" bIns="45720" rtlCol="0" anchor="t">
            <a:spAutoFit/>
          </a:bodyPr>
          <a:lstStyle/>
          <a:p>
            <a:r>
              <a:rPr lang="en-US" sz="1100" b="1">
                <a:solidFill>
                  <a:schemeClr val="bg2">
                    <a:lumMod val="25000"/>
                  </a:schemeClr>
                </a:solidFill>
                <a:ea typeface="+mn-lt"/>
                <a:cs typeface="+mn-lt"/>
              </a:rPr>
              <a:t>Código de Registro:</a:t>
            </a:r>
            <a:endParaRPr lang="pt-BR" b="1">
              <a:solidFill>
                <a:schemeClr val="bg2">
                  <a:lumMod val="25000"/>
                </a:schemeClr>
              </a:solidFill>
              <a:ea typeface="+mn-lt"/>
              <a:cs typeface="+mn-lt"/>
            </a:endParaRPr>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423645" cy="261610"/>
          </a:xfrm>
          <a:prstGeom prst="rect">
            <a:avLst/>
          </a:prstGeom>
          <a:solidFill>
            <a:srgbClr val="FFFFFF"/>
          </a:solidFill>
          <a:ln>
            <a:solidFill>
              <a:srgbClr val="F9F9F9"/>
            </a:solidFill>
          </a:ln>
        </p:spPr>
        <p:txBody>
          <a:bodyPr wrap="square" lIns="91440" tIns="45720" rIns="91440" bIns="45720" rtlCol="0" anchor="t">
            <a:spAutoFit/>
          </a:bodyPr>
          <a:lstStyle/>
          <a:p>
            <a:r>
              <a:rPr lang="en-US" sz="1100" dirty="0">
                <a:solidFill>
                  <a:schemeClr val="bg2">
                    <a:lumMod val="25000"/>
                  </a:schemeClr>
                </a:solidFill>
                <a:ea typeface="+mn-lt"/>
                <a:cs typeface="+mn-lt"/>
              </a:rPr>
              <a:t>Código de </a:t>
            </a:r>
            <a:r>
              <a:rPr lang="en-US" sz="1100" dirty="0" err="1">
                <a:solidFill>
                  <a:schemeClr val="bg2">
                    <a:lumMod val="25000"/>
                  </a:schemeClr>
                </a:solidFill>
                <a:ea typeface="+mn-lt"/>
                <a:cs typeface="+mn-lt"/>
              </a:rPr>
              <a:t>registro</a:t>
            </a:r>
            <a:r>
              <a:rPr lang="en-US" sz="1100" dirty="0">
                <a:solidFill>
                  <a:schemeClr val="bg2">
                    <a:lumMod val="25000"/>
                  </a:schemeClr>
                </a:solidFill>
                <a:ea typeface="+mn-lt"/>
                <a:cs typeface="+mn-lt"/>
              </a:rPr>
              <a:t> de 12 </a:t>
            </a:r>
            <a:r>
              <a:rPr lang="en-US" sz="1100" dirty="0" err="1">
                <a:solidFill>
                  <a:schemeClr val="bg2">
                    <a:lumMod val="25000"/>
                  </a:schemeClr>
                </a:solidFill>
                <a:ea typeface="+mn-lt"/>
                <a:cs typeface="+mn-lt"/>
              </a:rPr>
              <a:t>caracteres</a:t>
            </a:r>
            <a:endParaRPr lang="pt-BR" dirty="0" err="1"/>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261610"/>
          </a:xfrm>
          <a:prstGeom prst="rect">
            <a:avLst/>
          </a:prstGeom>
          <a:solidFill>
            <a:srgbClr val="F9F9F9"/>
          </a:solidFill>
          <a:ln>
            <a:solidFill>
              <a:srgbClr val="F9F9F9"/>
            </a:solidFill>
          </a:ln>
        </p:spPr>
        <p:txBody>
          <a:bodyPr wrap="square" lIns="91440" tIns="45720" rIns="91440" bIns="45720" rtlCol="0" anchor="t">
            <a:spAutoFit/>
          </a:bodyPr>
          <a:lstStyle/>
          <a:p>
            <a:r>
              <a:rPr lang="en-US" sz="1100" b="1" dirty="0">
                <a:solidFill>
                  <a:schemeClr val="bg2">
                    <a:lumMod val="25000"/>
                  </a:schemeClr>
                </a:solidFill>
                <a:latin typeface="Arial"/>
                <a:cs typeface="Arial"/>
              </a:rPr>
              <a:t>Data de </a:t>
            </a:r>
            <a:r>
              <a:rPr lang="en-US" sz="1100" b="1" dirty="0" err="1">
                <a:solidFill>
                  <a:schemeClr val="bg2">
                    <a:lumMod val="25000"/>
                  </a:schemeClr>
                </a:solidFill>
                <a:latin typeface="Arial"/>
                <a:cs typeface="Arial"/>
              </a:rPr>
              <a:t>Nasc</a:t>
            </a:r>
            <a:r>
              <a:rPr lang="en-US" sz="1100" b="1" dirty="0">
                <a:solidFill>
                  <a:schemeClr val="bg2">
                    <a:lumMod val="25000"/>
                  </a:schemeClr>
                </a:solidFill>
                <a:latin typeface="Arial"/>
                <a:cs typeface="Arial"/>
              </a:rPr>
              <a:t>.:</a:t>
            </a:r>
            <a:endParaRPr lang="es-AR" sz="1100" b="1" dirty="0">
              <a:solidFill>
                <a:schemeClr val="bg2">
                  <a:lumMod val="25000"/>
                </a:schemeClr>
              </a:solidFill>
              <a:latin typeface="Arial"/>
              <a:cs typeface="Arial"/>
            </a:endParaRPr>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5444"/>
          </a:xfrm>
          <a:prstGeom prst="rect">
            <a:avLst/>
          </a:prstGeom>
          <a:solidFill>
            <a:srgbClr val="FFFFFF"/>
          </a:solidFill>
          <a:ln>
            <a:noFill/>
          </a:ln>
        </p:spPr>
        <p:txBody>
          <a:bodyPr wrap="square" rtlCol="0">
            <a:spAutoFit/>
          </a:bodyPr>
          <a:lstStyle/>
          <a:p>
            <a:r>
              <a:rPr lang="en-US" sz="800">
                <a:solidFill>
                  <a:schemeClr val="bg2">
                    <a:lumMod val="25000"/>
                  </a:schemeClr>
                </a:solidFill>
                <a:latin typeface="Arial" panose="020B0604020202020204" pitchFamily="34" charset="0"/>
                <a:cs typeface="Arial" panose="020B0604020202020204" pitchFamily="34" charset="0"/>
              </a:rPr>
              <a:t>MM</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9" y="4174534"/>
            <a:ext cx="368946" cy="215444"/>
          </a:xfrm>
          <a:prstGeom prst="rect">
            <a:avLst/>
          </a:prstGeom>
          <a:solidFill>
            <a:srgbClr val="FFFFFF"/>
          </a:solidFill>
          <a:ln>
            <a:noFill/>
          </a:ln>
        </p:spPr>
        <p:txBody>
          <a:bodyPr wrap="square" rtlCol="0">
            <a:spAutoFit/>
          </a:bodyPr>
          <a:lstStyle/>
          <a:p>
            <a:r>
              <a:rPr lang="en-US" sz="800">
                <a:solidFill>
                  <a:schemeClr val="bg2">
                    <a:lumMod val="25000"/>
                  </a:schemeClr>
                </a:solidFill>
                <a:latin typeface="Arial" panose="020B0604020202020204" pitchFamily="34" charset="0"/>
                <a:cs typeface="Arial" panose="020B0604020202020204" pitchFamily="34" charset="0"/>
              </a:rPr>
              <a:t>DD</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5444"/>
          </a:xfrm>
          <a:prstGeom prst="rect">
            <a:avLst/>
          </a:prstGeom>
          <a:solidFill>
            <a:srgbClr val="FFFFFF"/>
          </a:solidFill>
          <a:ln>
            <a:noFill/>
          </a:ln>
        </p:spPr>
        <p:txBody>
          <a:bodyPr wrap="square" lIns="91440" tIns="45720" rIns="91440" bIns="45720" rtlCol="0" anchor="t">
            <a:spAutoFit/>
          </a:bodyPr>
          <a:lstStyle/>
          <a:p>
            <a:r>
              <a:rPr lang="en-US" sz="800">
                <a:solidFill>
                  <a:schemeClr val="bg2">
                    <a:lumMod val="25000"/>
                  </a:schemeClr>
                </a:solidFill>
                <a:latin typeface="Arial"/>
                <a:cs typeface="Arial"/>
              </a:rPr>
              <a:t>AA</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12A2960C-39A5-47D9-A732-FEF56FDC8C88}"/>
              </a:ext>
            </a:extLst>
          </p:cNvPr>
          <p:cNvSpPr txBox="1"/>
          <p:nvPr/>
        </p:nvSpPr>
        <p:spPr>
          <a:xfrm>
            <a:off x="1017992" y="4729302"/>
            <a:ext cx="2273122" cy="415498"/>
          </a:xfrm>
          <a:prstGeom prst="rect">
            <a:avLst/>
          </a:prstGeom>
          <a:noFill/>
          <a:ln>
            <a:solidFill>
              <a:srgbClr val="F9F9F9"/>
            </a:solidFill>
          </a:ln>
        </p:spPr>
        <p:txBody>
          <a:bodyPr wrap="square" lIns="91440" tIns="45720" rIns="91440" bIns="45720" rtlCol="0" anchor="t">
            <a:spAutoFit/>
          </a:bodyPr>
          <a:lstStyle/>
          <a:p>
            <a:r>
              <a:rPr lang="en-US" sz="1050" dirty="0">
                <a:solidFill>
                  <a:srgbClr val="224781"/>
                </a:solidFill>
                <a:ea typeface="+mn-lt"/>
                <a:cs typeface="+mn-lt"/>
              </a:rPr>
              <a:t>Onde </a:t>
            </a:r>
            <a:r>
              <a:rPr lang="en-US" sz="1050" dirty="0" err="1">
                <a:solidFill>
                  <a:srgbClr val="224781"/>
                </a:solidFill>
                <a:ea typeface="+mn-lt"/>
                <a:cs typeface="+mn-lt"/>
              </a:rPr>
              <a:t>está</a:t>
            </a:r>
            <a:r>
              <a:rPr lang="en-US" sz="1050" dirty="0">
                <a:solidFill>
                  <a:srgbClr val="224781"/>
                </a:solidFill>
                <a:ea typeface="+mn-lt"/>
                <a:cs typeface="+mn-lt"/>
              </a:rPr>
              <a:t> meu </a:t>
            </a:r>
            <a:r>
              <a:rPr lang="en-US" sz="1050" dirty="0" err="1">
                <a:solidFill>
                  <a:srgbClr val="224781"/>
                </a:solidFill>
                <a:ea typeface="+mn-lt"/>
                <a:cs typeface="+mn-lt"/>
              </a:rPr>
              <a:t>código</a:t>
            </a:r>
            <a:r>
              <a:rPr lang="en-US" sz="1050" dirty="0">
                <a:solidFill>
                  <a:srgbClr val="224781"/>
                </a:solidFill>
                <a:ea typeface="+mn-lt"/>
                <a:cs typeface="+mn-lt"/>
              </a:rPr>
              <a:t> de </a:t>
            </a:r>
            <a:r>
              <a:rPr lang="en-US" sz="1050" dirty="0" err="1">
                <a:solidFill>
                  <a:srgbClr val="224781"/>
                </a:solidFill>
                <a:ea typeface="+mn-lt"/>
                <a:cs typeface="+mn-lt"/>
              </a:rPr>
              <a:t>inscrição</a:t>
            </a:r>
            <a:r>
              <a:rPr lang="en-US" sz="1050" dirty="0">
                <a:solidFill>
                  <a:srgbClr val="224781"/>
                </a:solidFill>
                <a:ea typeface="+mn-lt"/>
                <a:cs typeface="+mn-lt"/>
              </a:rPr>
              <a:t>?</a:t>
            </a:r>
            <a:endParaRPr lang="pt-BR" dirty="0">
              <a:ea typeface="+mn-lt"/>
              <a:cs typeface="+mn-lt"/>
            </a:endParaRPr>
          </a:p>
          <a:p>
            <a:r>
              <a:rPr lang="en-US" sz="1050" dirty="0" err="1">
                <a:solidFill>
                  <a:srgbClr val="224781"/>
                </a:solidFill>
                <a:ea typeface="+mn-lt"/>
                <a:cs typeface="+mn-lt"/>
              </a:rPr>
              <a:t>Recursos</a:t>
            </a:r>
            <a:r>
              <a:rPr lang="en-US" sz="1050" dirty="0">
                <a:solidFill>
                  <a:srgbClr val="224781"/>
                </a:solidFill>
                <a:ea typeface="+mn-lt"/>
                <a:cs typeface="+mn-lt"/>
              </a:rPr>
              <a:t> para </a:t>
            </a:r>
            <a:r>
              <a:rPr lang="en-US" sz="1050" dirty="0" err="1">
                <a:solidFill>
                  <a:srgbClr val="224781"/>
                </a:solidFill>
                <a:ea typeface="+mn-lt"/>
                <a:cs typeface="+mn-lt"/>
              </a:rPr>
              <a:t>famílias</a:t>
            </a:r>
            <a:endParaRPr lang="es-AR" dirty="0" err="1"/>
          </a:p>
        </p:txBody>
      </p:sp>
      <p:sp>
        <p:nvSpPr>
          <p:cNvPr id="23" name="TextBox 22">
            <a:extLst>
              <a:ext uri="{FF2B5EF4-FFF2-40B4-BE49-F238E27FC236}">
                <a16:creationId xmlns:a16="http://schemas.microsoft.com/office/drawing/2014/main" id="{E85D1400-2C14-5CC9-A127-6D242EEDA07F}"/>
              </a:ext>
            </a:extLst>
          </p:cNvPr>
          <p:cNvSpPr txBox="1"/>
          <p:nvPr/>
        </p:nvSpPr>
        <p:spPr>
          <a:xfrm>
            <a:off x="3500552" y="4951996"/>
            <a:ext cx="583208" cy="246221"/>
          </a:xfrm>
          <a:prstGeom prst="rect">
            <a:avLst/>
          </a:prstGeom>
          <a:solidFill>
            <a:srgbClr val="757575"/>
          </a:solidFill>
          <a:ln>
            <a:noFill/>
          </a:ln>
        </p:spPr>
        <p:txBody>
          <a:bodyPr wrap="square" lIns="91440" tIns="45720" rIns="91440" bIns="45720" rtlCol="0" anchor="t">
            <a:spAutoFit/>
          </a:bodyPr>
          <a:lstStyle/>
          <a:p>
            <a:pPr algn="ctr"/>
            <a:r>
              <a:rPr lang="en-US" sz="1000" b="1" dirty="0" err="1">
                <a:solidFill>
                  <a:schemeClr val="bg1"/>
                </a:solidFill>
                <a:latin typeface="Arial"/>
                <a:cs typeface="Arial"/>
              </a:rPr>
              <a:t>Ir</a:t>
            </a:r>
            <a:endParaRPr lang="es-AR" sz="1000" b="1" dirty="0" err="1">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extBox 11">
            <a:extLst>
              <a:ext uri="{FF2B5EF4-FFF2-40B4-BE49-F238E27FC236}">
                <a16:creationId xmlns:a16="http://schemas.microsoft.com/office/drawing/2014/main" id="{B2E0B62C-2E2A-FA6E-E63C-0475105C5EC7}"/>
              </a:ext>
            </a:extLst>
          </p:cNvPr>
          <p:cNvSpPr txBox="1"/>
          <p:nvPr/>
        </p:nvSpPr>
        <p:spPr>
          <a:xfrm>
            <a:off x="4649547" y="1828400"/>
            <a:ext cx="1870243" cy="584775"/>
          </a:xfrm>
          <a:prstGeom prst="rect">
            <a:avLst/>
          </a:prstGeom>
          <a:noFill/>
          <a:ln>
            <a:noFill/>
          </a:ln>
        </p:spPr>
        <p:txBody>
          <a:bodyPr wrap="square" lIns="91440" tIns="45720" rIns="91440" bIns="45720" rtlCol="0" anchor="t">
            <a:spAutoFit/>
          </a:bodyPr>
          <a:lstStyle/>
          <a:p>
            <a:pPr algn="ctr"/>
            <a:r>
              <a:rPr lang="en-US" sz="1600" dirty="0" err="1">
                <a:solidFill>
                  <a:schemeClr val="bg2">
                    <a:lumMod val="25000"/>
                  </a:schemeClr>
                </a:solidFill>
                <a:latin typeface="Arial"/>
                <a:cs typeface="Arial"/>
              </a:rPr>
              <a:t>Usuários</a:t>
            </a:r>
            <a:r>
              <a:rPr lang="en-US" sz="1600" dirty="0">
                <a:solidFill>
                  <a:schemeClr val="bg2">
                    <a:lumMod val="25000"/>
                  </a:schemeClr>
                </a:solidFill>
                <a:latin typeface="Arial"/>
                <a:cs typeface="Arial"/>
              </a:rPr>
              <a:t> </a:t>
            </a:r>
            <a:r>
              <a:rPr lang="en-US" sz="1600" dirty="0" err="1">
                <a:solidFill>
                  <a:schemeClr val="bg2">
                    <a:lumMod val="25000"/>
                  </a:schemeClr>
                </a:solidFill>
                <a:latin typeface="Arial"/>
                <a:cs typeface="Arial"/>
              </a:rPr>
              <a:t>Já</a:t>
            </a:r>
            <a:r>
              <a:rPr lang="en-US" sz="1600" dirty="0">
                <a:solidFill>
                  <a:schemeClr val="bg2">
                    <a:lumMod val="25000"/>
                  </a:schemeClr>
                </a:solidFill>
                <a:latin typeface="Arial"/>
                <a:cs typeface="Arial"/>
              </a:rPr>
              <a:t> </a:t>
            </a:r>
            <a:r>
              <a:rPr lang="en-US" sz="1600" dirty="0" err="1">
                <a:solidFill>
                  <a:schemeClr val="bg2">
                    <a:lumMod val="25000"/>
                  </a:schemeClr>
                </a:solidFill>
                <a:latin typeface="Arial"/>
                <a:cs typeface="Arial"/>
              </a:rPr>
              <a:t>Registrados</a:t>
            </a:r>
            <a:r>
              <a:rPr lang="en-US" sz="1600" dirty="0">
                <a:solidFill>
                  <a:schemeClr val="bg2">
                    <a:lumMod val="25000"/>
                  </a:schemeClr>
                </a:solidFill>
                <a:latin typeface="Arial"/>
                <a:cs typeface="Arial"/>
              </a:rPr>
              <a:t> </a:t>
            </a:r>
            <a:endParaRPr lang="en-US" sz="160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261610"/>
          </a:xfrm>
          <a:prstGeom prst="rect">
            <a:avLst/>
          </a:prstGeom>
          <a:solidFill>
            <a:srgbClr val="F9F9F9"/>
          </a:solidFill>
          <a:ln>
            <a:solidFill>
              <a:srgbClr val="F9F9F9"/>
            </a:solidFill>
          </a:ln>
        </p:spPr>
        <p:txBody>
          <a:bodyPr wrap="square" lIns="91440" tIns="45720" rIns="91440" bIns="45720" rtlCol="0" anchor="t">
            <a:spAutoFit/>
          </a:bodyPr>
          <a:lstStyle/>
          <a:p>
            <a:r>
              <a:rPr lang="en-US" sz="1100" dirty="0" err="1">
                <a:solidFill>
                  <a:schemeClr val="bg2">
                    <a:lumMod val="25000"/>
                  </a:schemeClr>
                </a:solidFill>
                <a:ea typeface="+mn-lt"/>
                <a:cs typeface="+mn-lt"/>
              </a:rPr>
              <a:t>Insira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e-mail e </a:t>
            </a:r>
            <a:r>
              <a:rPr lang="en-US" sz="1100" dirty="0" err="1">
                <a:solidFill>
                  <a:schemeClr val="bg2">
                    <a:lumMod val="25000"/>
                  </a:schemeClr>
                </a:solidFill>
                <a:ea typeface="+mn-lt"/>
                <a:cs typeface="+mn-lt"/>
              </a:rPr>
              <a:t>senha</a:t>
            </a:r>
            <a:r>
              <a:rPr lang="en-US" sz="1100" dirty="0">
                <a:solidFill>
                  <a:schemeClr val="bg2">
                    <a:lumMod val="25000"/>
                  </a:schemeClr>
                </a:solidFill>
                <a:ea typeface="+mn-lt"/>
                <a:cs typeface="+mn-lt"/>
              </a:rPr>
              <a:t>.</a:t>
            </a:r>
            <a:endParaRPr lang="pt-BR" dirty="0">
              <a:solidFill>
                <a:schemeClr val="bg2">
                  <a:lumMod val="25000"/>
                </a:schemeClr>
              </a:solidFill>
              <a:ea typeface="+mn-lt"/>
              <a:cs typeface="+mn-lt"/>
            </a:endParaRPr>
          </a:p>
        </p:txBody>
      </p:sp>
      <p:sp>
        <p:nvSpPr>
          <p:cNvPr id="29" name="TextBox 28">
            <a:extLst>
              <a:ext uri="{FF2B5EF4-FFF2-40B4-BE49-F238E27FC236}">
                <a16:creationId xmlns:a16="http://schemas.microsoft.com/office/drawing/2014/main" id="{36707845-9607-8D01-3D8A-DFBDA32C6A0A}"/>
              </a:ext>
            </a:extLst>
          </p:cNvPr>
          <p:cNvSpPr txBox="1"/>
          <p:nvPr/>
        </p:nvSpPr>
        <p:spPr>
          <a:xfrm>
            <a:off x="4635034" y="3416743"/>
            <a:ext cx="943890" cy="261610"/>
          </a:xfrm>
          <a:prstGeom prst="rect">
            <a:avLst/>
          </a:prstGeom>
          <a:solidFill>
            <a:srgbClr val="F9F9F9"/>
          </a:solidFill>
          <a:ln>
            <a:solidFill>
              <a:srgbClr val="F9F9F9"/>
            </a:solidFill>
          </a:ln>
        </p:spPr>
        <p:txBody>
          <a:bodyPr wrap="square" lIns="91440" tIns="45720" rIns="91440" bIns="45720" rtlCol="0" anchor="t">
            <a:spAutoFit/>
          </a:bodyPr>
          <a:lstStyle/>
          <a:p>
            <a:r>
              <a:rPr lang="en-US" sz="1050" b="1">
                <a:solidFill>
                  <a:schemeClr val="bg2">
                    <a:lumMod val="25000"/>
                  </a:schemeClr>
                </a:solidFill>
                <a:latin typeface="Arial"/>
                <a:cs typeface="Arial"/>
              </a:rPr>
              <a:t>E-mail:</a:t>
            </a:r>
            <a:endParaRPr lang="es-AR" sz="1050" b="1">
              <a:solidFill>
                <a:schemeClr val="bg2">
                  <a:lumMod val="25000"/>
                </a:schemeClr>
              </a:solidFill>
              <a:latin typeface="Arial"/>
              <a:cs typeface="Arial"/>
            </a:endParaRPr>
          </a:p>
        </p:txBody>
      </p:sp>
      <p:sp>
        <p:nvSpPr>
          <p:cNvPr id="31" name="TextBox 30">
            <a:extLst>
              <a:ext uri="{FF2B5EF4-FFF2-40B4-BE49-F238E27FC236}">
                <a16:creationId xmlns:a16="http://schemas.microsoft.com/office/drawing/2014/main" id="{4A3685B7-DBC7-9F60-C382-F94A71A2A912}"/>
              </a:ext>
            </a:extLst>
          </p:cNvPr>
          <p:cNvSpPr txBox="1"/>
          <p:nvPr/>
        </p:nvSpPr>
        <p:spPr>
          <a:xfrm>
            <a:off x="5648878" y="3382811"/>
            <a:ext cx="1260202" cy="261610"/>
          </a:xfrm>
          <a:prstGeom prst="rect">
            <a:avLst/>
          </a:prstGeom>
          <a:solidFill>
            <a:srgbClr val="FFFFFF"/>
          </a:solidFill>
          <a:ln>
            <a:noFill/>
          </a:ln>
        </p:spPr>
        <p:txBody>
          <a:bodyPr wrap="square" lIns="91440" tIns="45720" rIns="91440" bIns="45720" rtlCol="0" anchor="t">
            <a:spAutoFit/>
          </a:bodyPr>
          <a:lstStyle/>
          <a:p>
            <a:r>
              <a:rPr lang="en-US" sz="1100" dirty="0" err="1">
                <a:solidFill>
                  <a:schemeClr val="bg2">
                    <a:lumMod val="25000"/>
                  </a:schemeClr>
                </a:solidFill>
                <a:ea typeface="+mn-lt"/>
                <a:cs typeface="+mn-lt"/>
              </a:rPr>
              <a:t>Insira</a:t>
            </a:r>
            <a:r>
              <a:rPr lang="en-US" sz="1100" dirty="0">
                <a:solidFill>
                  <a:schemeClr val="bg2">
                    <a:lumMod val="25000"/>
                  </a:schemeClr>
                </a:solidFill>
                <a:ea typeface="+mn-lt"/>
                <a:cs typeface="+mn-lt"/>
              </a:rPr>
              <a:t> </a:t>
            </a:r>
            <a:r>
              <a:rPr lang="en-US" sz="1100" dirty="0" err="1">
                <a:solidFill>
                  <a:schemeClr val="bg2">
                    <a:lumMod val="25000"/>
                  </a:schemeClr>
                </a:solidFill>
                <a:ea typeface="+mn-lt"/>
                <a:cs typeface="+mn-lt"/>
              </a:rPr>
              <a:t>seu</a:t>
            </a:r>
            <a:r>
              <a:rPr lang="en-US" sz="1100" dirty="0">
                <a:solidFill>
                  <a:schemeClr val="bg2">
                    <a:lumMod val="25000"/>
                  </a:schemeClr>
                </a:solidFill>
                <a:ea typeface="+mn-lt"/>
                <a:cs typeface="+mn-lt"/>
              </a:rPr>
              <a:t> e-mail</a:t>
            </a:r>
            <a:endParaRPr lang="pt-BR" dirty="0"/>
          </a:p>
        </p:txBody>
      </p:sp>
      <p:sp>
        <p:nvSpPr>
          <p:cNvPr id="3" name="Rounded Rectangular Callout 9" descr="Uma captura de tela da página inicial do Portal da Família, onde usuários já registrados anteriormente podem fazer login no portal.">
            <a:extLst>
              <a:ext uri="{FF2B5EF4-FFF2-40B4-BE49-F238E27FC236}">
                <a16:creationId xmlns:a16="http://schemas.microsoft.com/office/drawing/2014/main" id="{E74737A5-9FC5-D058-00E5-276A2D5102A3}"/>
              </a:ext>
            </a:extLst>
          </p:cNvPr>
          <p:cNvSpPr/>
          <p:nvPr/>
        </p:nvSpPr>
        <p:spPr>
          <a:xfrm>
            <a:off x="8812002" y="1786319"/>
            <a:ext cx="2814279" cy="1586483"/>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dirty="0">
              <a:solidFill>
                <a:schemeClr val="bg1"/>
              </a:solidFill>
              <a:latin typeface="Calibri"/>
              <a:ea typeface="Calibri"/>
              <a:cs typeface="Calibri"/>
            </a:endParaRPr>
          </a:p>
          <a:p>
            <a:pPr algn="ctr"/>
            <a:r>
              <a:rPr lang="en-US" b="1" dirty="0" err="1">
                <a:solidFill>
                  <a:schemeClr val="bg1"/>
                </a:solidFill>
                <a:latin typeface="Calibri"/>
                <a:ea typeface="Calibri"/>
                <a:cs typeface="Calibri"/>
              </a:rPr>
              <a:t>Usuários</a:t>
            </a:r>
            <a:r>
              <a:rPr lang="en-US" b="1" dirty="0">
                <a:solidFill>
                  <a:schemeClr val="bg1"/>
                </a:solidFill>
                <a:latin typeface="Calibri"/>
                <a:ea typeface="Calibri"/>
                <a:cs typeface="Calibri"/>
              </a:rPr>
              <a:t> </a:t>
            </a:r>
            <a:r>
              <a:rPr lang="en-US" b="1" dirty="0" err="1">
                <a:solidFill>
                  <a:schemeClr val="bg1"/>
                </a:solidFill>
                <a:latin typeface="Calibri"/>
                <a:ea typeface="Calibri"/>
                <a:cs typeface="Calibri"/>
              </a:rPr>
              <a:t>Já</a:t>
            </a:r>
            <a:r>
              <a:rPr lang="en-US" b="1" dirty="0">
                <a:solidFill>
                  <a:schemeClr val="bg1"/>
                </a:solidFill>
                <a:latin typeface="Calibri"/>
                <a:ea typeface="Calibri"/>
                <a:cs typeface="Calibri"/>
              </a:rPr>
              <a:t> Registrados </a:t>
            </a:r>
            <a:r>
              <a:rPr lang="en-US" b="1" dirty="0" err="1">
                <a:solidFill>
                  <a:schemeClr val="bg1"/>
                </a:solidFill>
                <a:latin typeface="Calibri"/>
                <a:ea typeface="Calibri"/>
                <a:cs typeface="Calibri"/>
              </a:rPr>
              <a:t>Anteriormente</a:t>
            </a:r>
            <a:r>
              <a:rPr lang="en-US" b="1" dirty="0">
                <a:solidFill>
                  <a:schemeClr val="bg1"/>
                </a:solidFill>
                <a:latin typeface="Calibri"/>
                <a:ea typeface="Calibri"/>
                <a:cs typeface="Calibri"/>
              </a:rPr>
              <a:t>: </a:t>
            </a:r>
            <a:r>
              <a:rPr lang="en-US" dirty="0" err="1">
                <a:solidFill>
                  <a:schemeClr val="bg1"/>
                </a:solidFill>
                <a:latin typeface="Calibri"/>
                <a:ea typeface="Calibri"/>
                <a:cs typeface="Calibri"/>
              </a:rPr>
              <a:t>Insira</a:t>
            </a:r>
            <a:r>
              <a:rPr lang="en-US" dirty="0">
                <a:solidFill>
                  <a:schemeClr val="bg1"/>
                </a:solidFill>
                <a:latin typeface="Calibri"/>
                <a:ea typeface="Calibri"/>
                <a:cs typeface="Calibri"/>
              </a:rPr>
              <a:t> o e-mail e a </a:t>
            </a:r>
            <a:r>
              <a:rPr lang="en-US" dirty="0" err="1">
                <a:solidFill>
                  <a:schemeClr val="bg1"/>
                </a:solidFill>
                <a:latin typeface="Calibri"/>
                <a:ea typeface="Calibri"/>
                <a:cs typeface="Calibri"/>
              </a:rPr>
              <a:t>senha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que</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usou</a:t>
            </a:r>
            <a:r>
              <a:rPr lang="en-US" dirty="0">
                <a:solidFill>
                  <a:schemeClr val="bg1"/>
                </a:solidFill>
                <a:latin typeface="Calibri"/>
                <a:ea typeface="Calibri"/>
                <a:cs typeface="Calibri"/>
              </a:rPr>
              <a:t> no </a:t>
            </a:r>
            <a:r>
              <a:rPr lang="en-US" dirty="0" err="1">
                <a:solidFill>
                  <a:schemeClr val="bg1"/>
                </a:solidFill>
                <a:latin typeface="Calibri"/>
                <a:ea typeface="Calibri"/>
                <a:cs typeface="Calibri"/>
              </a:rPr>
              <a:t>registro</a:t>
            </a:r>
            <a:r>
              <a:rPr lang="en-US" dirty="0">
                <a:solidFill>
                  <a:schemeClr val="bg1"/>
                </a:solidFill>
                <a:latin typeface="Calibri"/>
                <a:ea typeface="Calibri"/>
                <a:cs typeface="Calibri"/>
              </a:rPr>
              <a:t> e clique </a:t>
            </a:r>
            <a:r>
              <a:rPr lang="en-US" dirty="0" err="1">
                <a:solidFill>
                  <a:schemeClr val="bg1"/>
                </a:solidFill>
                <a:latin typeface="Calibri"/>
                <a:ea typeface="Calibri"/>
                <a:cs typeface="Calibri"/>
              </a:rPr>
              <a:t>em</a:t>
            </a:r>
            <a:r>
              <a:rPr lang="en-US" dirty="0">
                <a:solidFill>
                  <a:schemeClr val="bg1"/>
                </a:solidFill>
                <a:latin typeface="Calibri"/>
                <a:ea typeface="Calibri"/>
                <a:cs typeface="Calibri"/>
              </a:rPr>
              <a:t> </a:t>
            </a:r>
            <a:r>
              <a:rPr lang="en-US" b="1" dirty="0">
                <a:solidFill>
                  <a:schemeClr val="bg1"/>
                </a:solidFill>
                <a:latin typeface="Calibri"/>
                <a:ea typeface="Calibri"/>
                <a:cs typeface="Calibri"/>
              </a:rPr>
              <a:t>Log In </a:t>
            </a:r>
            <a:endParaRPr lang="en-US" dirty="0">
              <a:solidFill>
                <a:schemeClr val="bg1"/>
              </a:solidFill>
              <a:ea typeface="Calibri"/>
              <a:cs typeface="Calibri"/>
            </a:endParaRPr>
          </a:p>
          <a:p>
            <a:pPr algn="ctr"/>
            <a:endParaRPr lang="en-US" dirty="0">
              <a:solidFill>
                <a:schemeClr val="bg1"/>
              </a:solidFill>
              <a:latin typeface="Aptos"/>
            </a:endParaRP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253916"/>
          </a:xfrm>
          <a:prstGeom prst="rect">
            <a:avLst/>
          </a:prstGeom>
          <a:solidFill>
            <a:srgbClr val="F9F9F9"/>
          </a:solidFill>
          <a:ln>
            <a:solidFill>
              <a:srgbClr val="F9F9F9"/>
            </a:solidFill>
          </a:ln>
        </p:spPr>
        <p:txBody>
          <a:bodyPr wrap="square" lIns="91440" tIns="45720" rIns="91440" bIns="45720" rtlCol="0" anchor="t">
            <a:spAutoFit/>
          </a:bodyPr>
          <a:lstStyle/>
          <a:p>
            <a:r>
              <a:rPr lang="en-US" sz="1050" b="1">
                <a:solidFill>
                  <a:schemeClr val="bg2">
                    <a:lumMod val="25000"/>
                  </a:schemeClr>
                </a:solidFill>
                <a:latin typeface="Arial"/>
                <a:cs typeface="Arial"/>
              </a:rPr>
              <a:t>Senha:</a:t>
            </a:r>
            <a:endParaRPr lang="es-AR" sz="1050" b="1">
              <a:solidFill>
                <a:schemeClr val="bg2">
                  <a:lumMod val="25000"/>
                </a:schemeClr>
              </a:solidFill>
              <a:latin typeface="Arial"/>
              <a:cs typeface="Arial"/>
            </a:endParaRPr>
          </a:p>
        </p:txBody>
      </p:sp>
      <p:sp>
        <p:nvSpPr>
          <p:cNvPr id="32" name="TextBox 31">
            <a:extLst>
              <a:ext uri="{FF2B5EF4-FFF2-40B4-BE49-F238E27FC236}">
                <a16:creationId xmlns:a16="http://schemas.microsoft.com/office/drawing/2014/main" id="{2C9137B8-2987-940E-21C8-F9F6241AFFAF}"/>
              </a:ext>
            </a:extLst>
          </p:cNvPr>
          <p:cNvSpPr txBox="1"/>
          <p:nvPr/>
        </p:nvSpPr>
        <p:spPr>
          <a:xfrm>
            <a:off x="5657027" y="3974669"/>
            <a:ext cx="1533180" cy="261610"/>
          </a:xfrm>
          <a:prstGeom prst="rect">
            <a:avLst/>
          </a:prstGeom>
          <a:solidFill>
            <a:srgbClr val="FFFFFF"/>
          </a:solidFill>
          <a:ln>
            <a:noFill/>
          </a:ln>
        </p:spPr>
        <p:txBody>
          <a:bodyPr wrap="square" lIns="91440" tIns="45720" rIns="91440" bIns="45720" rtlCol="0" anchor="t">
            <a:spAutoFit/>
          </a:bodyPr>
          <a:lstStyle/>
          <a:p>
            <a:r>
              <a:rPr lang="en-US" sz="1050" dirty="0" err="1">
                <a:solidFill>
                  <a:schemeClr val="bg2">
                    <a:lumMod val="25000"/>
                  </a:schemeClr>
                </a:solidFill>
                <a:ea typeface="+mn-lt"/>
                <a:cs typeface="+mn-lt"/>
              </a:rPr>
              <a:t>Digite</a:t>
            </a:r>
            <a:r>
              <a:rPr lang="en-US" sz="1050" dirty="0">
                <a:solidFill>
                  <a:schemeClr val="bg2">
                    <a:lumMod val="25000"/>
                  </a:schemeClr>
                </a:solidFill>
                <a:ea typeface="+mn-lt"/>
                <a:cs typeface="+mn-lt"/>
              </a:rPr>
              <a:t> </a:t>
            </a:r>
            <a:r>
              <a:rPr lang="en-US" sz="1050" dirty="0" err="1">
                <a:solidFill>
                  <a:schemeClr val="bg2">
                    <a:lumMod val="25000"/>
                  </a:schemeClr>
                </a:solidFill>
                <a:ea typeface="+mn-lt"/>
                <a:cs typeface="+mn-lt"/>
              </a:rPr>
              <a:t>sua</a:t>
            </a:r>
            <a:r>
              <a:rPr lang="en-US" sz="1050" dirty="0">
                <a:solidFill>
                  <a:schemeClr val="bg2">
                    <a:lumMod val="25000"/>
                  </a:schemeClr>
                </a:solidFill>
                <a:ea typeface="+mn-lt"/>
                <a:cs typeface="+mn-lt"/>
              </a:rPr>
              <a:t> </a:t>
            </a:r>
            <a:r>
              <a:rPr lang="en-US" sz="1050" dirty="0" err="1">
                <a:solidFill>
                  <a:schemeClr val="bg2">
                    <a:lumMod val="25000"/>
                  </a:schemeClr>
                </a:solidFill>
                <a:ea typeface="+mn-lt"/>
                <a:cs typeface="+mn-lt"/>
              </a:rPr>
              <a:t>senha</a:t>
            </a:r>
            <a:endParaRPr lang="pt-BR" dirty="0" err="1"/>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455160" cy="253916"/>
          </a:xfrm>
          <a:prstGeom prst="rect">
            <a:avLst/>
          </a:prstGeom>
          <a:solidFill>
            <a:srgbClr val="F9F9F9"/>
          </a:solidFill>
          <a:ln>
            <a:solidFill>
              <a:srgbClr val="F9F9F9"/>
            </a:solidFill>
          </a:ln>
        </p:spPr>
        <p:txBody>
          <a:bodyPr wrap="square" lIns="91440" tIns="45720" rIns="91440" bIns="45720" rtlCol="0" anchor="t">
            <a:spAutoFit/>
          </a:bodyPr>
          <a:lstStyle/>
          <a:p>
            <a:r>
              <a:rPr lang="en-US" sz="1050" dirty="0" err="1">
                <a:solidFill>
                  <a:srgbClr val="224781"/>
                </a:solidFill>
                <a:ea typeface="+mn-lt"/>
                <a:cs typeface="+mn-lt"/>
              </a:rPr>
              <a:t>Esqueceu</a:t>
            </a:r>
            <a:r>
              <a:rPr lang="en-US" sz="1050" dirty="0">
                <a:solidFill>
                  <a:srgbClr val="224781"/>
                </a:solidFill>
                <a:ea typeface="+mn-lt"/>
                <a:cs typeface="+mn-lt"/>
              </a:rPr>
              <a:t> </a:t>
            </a:r>
            <a:r>
              <a:rPr lang="en-US" sz="1050" dirty="0" err="1">
                <a:solidFill>
                  <a:srgbClr val="224781"/>
                </a:solidFill>
                <a:ea typeface="+mn-lt"/>
                <a:cs typeface="+mn-lt"/>
              </a:rPr>
              <a:t>sua</a:t>
            </a:r>
            <a:r>
              <a:rPr lang="en-US" sz="1050" dirty="0">
                <a:solidFill>
                  <a:srgbClr val="224781"/>
                </a:solidFill>
                <a:ea typeface="+mn-lt"/>
                <a:cs typeface="+mn-lt"/>
              </a:rPr>
              <a:t> </a:t>
            </a:r>
            <a:r>
              <a:rPr lang="en-US" sz="1050" dirty="0" err="1">
                <a:solidFill>
                  <a:srgbClr val="224781"/>
                </a:solidFill>
                <a:ea typeface="+mn-lt"/>
                <a:cs typeface="+mn-lt"/>
              </a:rPr>
              <a:t>senha</a:t>
            </a:r>
            <a:r>
              <a:rPr lang="en-US" sz="1050" dirty="0">
                <a:solidFill>
                  <a:srgbClr val="224781"/>
                </a:solidFill>
                <a:ea typeface="+mn-lt"/>
                <a:cs typeface="+mn-lt"/>
              </a:rPr>
              <a:t>?</a:t>
            </a:r>
            <a:endParaRPr lang="pt-BR" dirty="0">
              <a:ea typeface="+mn-lt"/>
              <a:cs typeface="+mn-lt"/>
            </a:endParaRPr>
          </a:p>
        </p:txBody>
      </p:sp>
      <p:sp>
        <p:nvSpPr>
          <p:cNvPr id="33" name="TextBox 32">
            <a:extLst>
              <a:ext uri="{FF2B5EF4-FFF2-40B4-BE49-F238E27FC236}">
                <a16:creationId xmlns:a16="http://schemas.microsoft.com/office/drawing/2014/main" id="{74BE992F-0D5A-993B-1D5F-138DBAA39FB1}"/>
              </a:ext>
            </a:extLst>
          </p:cNvPr>
          <p:cNvSpPr txBox="1"/>
          <p:nvPr/>
        </p:nvSpPr>
        <p:spPr>
          <a:xfrm>
            <a:off x="6568440" y="4949555"/>
            <a:ext cx="800100" cy="246221"/>
          </a:xfrm>
          <a:prstGeom prst="rect">
            <a:avLst/>
          </a:prstGeom>
          <a:solidFill>
            <a:srgbClr val="757575"/>
          </a:solidFill>
          <a:ln>
            <a:noFill/>
          </a:ln>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Log In</a:t>
            </a:r>
            <a:endParaRPr lang="es-AR" sz="1000" b="1">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287DA7F4-333E-F66E-5846-EE13081C2B5C}"/>
              </a:ext>
            </a:extLst>
          </p:cNvPr>
          <p:cNvSpPr txBox="1"/>
          <p:nvPr/>
        </p:nvSpPr>
        <p:spPr>
          <a:xfrm>
            <a:off x="854870" y="6154676"/>
            <a:ext cx="1079853" cy="415498"/>
          </a:xfrm>
          <a:prstGeom prst="rect">
            <a:avLst/>
          </a:prstGeom>
          <a:noFill/>
          <a:ln>
            <a:noFill/>
          </a:ln>
        </p:spPr>
        <p:txBody>
          <a:bodyPr wrap="square" lIns="91440" tIns="45720" rIns="91440" bIns="45720" rtlCol="0" anchor="t">
            <a:spAutoFit/>
          </a:bodyPr>
          <a:lstStyle/>
          <a:p>
            <a:r>
              <a:rPr lang="en-US" sz="1050">
                <a:solidFill>
                  <a:srgbClr val="224781"/>
                </a:solidFill>
                <a:latin typeface="Arial"/>
                <a:cs typeface="Arial"/>
              </a:rPr>
              <a:t>Termos de Uso </a:t>
            </a:r>
            <a:endParaRPr lang="es-AR" sz="1050" dirty="0">
              <a:solidFill>
                <a:srgbClr val="224781"/>
              </a:solidFill>
              <a:latin typeface="Arial"/>
              <a:cs typeface="Arial"/>
            </a:endParaRP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C4006D5A-D3CA-63A4-D08C-51B694F92348}"/>
              </a:ext>
            </a:extLst>
          </p:cNvPr>
          <p:cNvSpPr txBox="1"/>
          <p:nvPr/>
        </p:nvSpPr>
        <p:spPr>
          <a:xfrm>
            <a:off x="1919456" y="6159628"/>
            <a:ext cx="1103806" cy="415498"/>
          </a:xfrm>
          <a:prstGeom prst="rect">
            <a:avLst/>
          </a:prstGeom>
          <a:noFill/>
          <a:ln>
            <a:noFill/>
          </a:ln>
        </p:spPr>
        <p:txBody>
          <a:bodyPr wrap="square" lIns="91440" tIns="45720" rIns="91440" bIns="45720" rtlCol="0" anchor="t">
            <a:spAutoFit/>
          </a:bodyPr>
          <a:lstStyle/>
          <a:p>
            <a:r>
              <a:rPr lang="en-US" sz="1050" dirty="0">
                <a:solidFill>
                  <a:srgbClr val="224781"/>
                </a:solidFill>
                <a:latin typeface="Arial"/>
                <a:cs typeface="Arial"/>
              </a:rPr>
              <a:t>Política de </a:t>
            </a:r>
            <a:r>
              <a:rPr lang="en-US" sz="1050" dirty="0" err="1">
                <a:solidFill>
                  <a:srgbClr val="224781"/>
                </a:solidFill>
                <a:latin typeface="Arial"/>
                <a:cs typeface="Arial"/>
              </a:rPr>
              <a:t>Privacidade</a:t>
            </a:r>
            <a:endParaRPr lang="es-AR" sz="1050" dirty="0" err="1">
              <a:solidFill>
                <a:srgbClr val="224781"/>
              </a:solidFill>
              <a:latin typeface="Arial"/>
              <a:cs typeface="Arial"/>
            </a:endParaRP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D8FC8A13-0056-3698-CB6F-8C249FAD4B7D}"/>
              </a:ext>
            </a:extLst>
          </p:cNvPr>
          <p:cNvSpPr txBox="1"/>
          <p:nvPr/>
        </p:nvSpPr>
        <p:spPr>
          <a:xfrm>
            <a:off x="6031812" y="6132515"/>
            <a:ext cx="1079853" cy="253916"/>
          </a:xfrm>
          <a:prstGeom prst="rect">
            <a:avLst/>
          </a:prstGeom>
          <a:noFill/>
          <a:ln>
            <a:noFill/>
          </a:ln>
        </p:spPr>
        <p:txBody>
          <a:bodyPr wrap="square" rtlCol="0">
            <a:spAutoFit/>
          </a:bodyPr>
          <a:lstStyle/>
          <a:p>
            <a:r>
              <a:rPr lang="en-US" sz="1050" i="1">
                <a:solidFill>
                  <a:srgbClr val="224781"/>
                </a:solidFill>
                <a:latin typeface="Arial" panose="020B0604020202020204" pitchFamily="34" charset="0"/>
                <a:cs typeface="Arial" panose="020B0604020202020204" pitchFamily="34" charset="0"/>
              </a:rPr>
              <a:t>powered by</a:t>
            </a:r>
            <a:endParaRPr lang="es-AR" sz="1050" i="1">
              <a:solidFill>
                <a:srgbClr val="22478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863883-2F20-7001-E9BB-832F5AF28611}"/>
              </a:ext>
              <a:ext uri="{C183D7F6-B498-43B3-948B-1728B52AA6E4}">
                <adec:decorative xmlns:adec="http://schemas.microsoft.com/office/drawing/2017/decorative" val="1"/>
              </a:ext>
            </a:extLst>
          </p:cNvPr>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pPr algn="r"/>
            <a:r>
              <a:rPr lang="en-US" sz="1000">
                <a:solidFill>
                  <a:srgbClr val="224781"/>
                </a:solidFill>
                <a:latin typeface="Arial" panose="020B0604020202020204" pitchFamily="34" charset="0"/>
                <a:cs typeface="Arial" panose="020B0604020202020204" pitchFamily="34" charset="0"/>
              </a:rPr>
              <a:t>En </a:t>
            </a:r>
            <a:r>
              <a:rPr lang="en-US" sz="1000" err="1">
                <a:solidFill>
                  <a:srgbClr val="224781"/>
                </a:solidFill>
                <a:latin typeface="Arial" panose="020B0604020202020204" pitchFamily="34" charset="0"/>
                <a:cs typeface="Arial" panose="020B0604020202020204" pitchFamily="34" charset="0"/>
              </a:rPr>
              <a:t>Espa</a:t>
            </a:r>
            <a:r>
              <a:rPr lang="es-AR" sz="1000" err="1">
                <a:solidFill>
                  <a:srgbClr val="224781"/>
                </a:solidFill>
                <a:latin typeface="Arial" panose="020B0604020202020204" pitchFamily="34" charset="0"/>
                <a:cs typeface="Arial" panose="020B0604020202020204" pitchFamily="34" charset="0"/>
              </a:rPr>
              <a:t>ñol</a:t>
            </a:r>
            <a:endParaRPr lang="es-AR" sz="1000">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rmAutofit fontScale="90000"/>
          </a:bodyPr>
          <a:lstStyle/>
          <a:p>
            <a:r>
              <a:rPr lang="en-US" sz="5300" dirty="0" err="1">
                <a:solidFill>
                  <a:srgbClr val="1A4685"/>
                </a:solidFill>
                <a:latin typeface="Calibri"/>
                <a:ea typeface="Calibri"/>
                <a:cs typeface="Calibri"/>
              </a:rPr>
              <a:t>Começando</a:t>
            </a:r>
            <a:r>
              <a:rPr lang="en-US" sz="5300" dirty="0">
                <a:solidFill>
                  <a:srgbClr val="1A4685"/>
                </a:solidFill>
                <a:latin typeface="Calibri"/>
                <a:ea typeface="Calibri"/>
                <a:cs typeface="Calibri"/>
              </a:rPr>
              <a:t>: </a:t>
            </a:r>
            <a:r>
              <a:rPr lang="en-US" sz="5300" dirty="0" err="1">
                <a:solidFill>
                  <a:srgbClr val="1A4685"/>
                </a:solidFill>
                <a:latin typeface="Calibri"/>
                <a:ea typeface="Calibri"/>
                <a:cs typeface="Calibri"/>
              </a:rPr>
              <a:t>Visualizar</a:t>
            </a:r>
            <a:r>
              <a:rPr lang="en-US" sz="5300" dirty="0">
                <a:solidFill>
                  <a:srgbClr val="1A4685"/>
                </a:solidFill>
                <a:latin typeface="Calibri"/>
                <a:ea typeface="Calibri"/>
                <a:cs typeface="Calibri"/>
              </a:rPr>
              <a:t> </a:t>
            </a:r>
            <a:r>
              <a:rPr lang="en-US" sz="5300" dirty="0" err="1">
                <a:solidFill>
                  <a:srgbClr val="1A4685"/>
                </a:solidFill>
                <a:latin typeface="Calibri"/>
                <a:ea typeface="Calibri"/>
                <a:cs typeface="Calibri"/>
              </a:rPr>
              <a:t>em</a:t>
            </a:r>
            <a:r>
              <a:rPr lang="en-US" sz="5300" dirty="0">
                <a:solidFill>
                  <a:srgbClr val="1A4685"/>
                </a:solidFill>
                <a:latin typeface="Calibri"/>
                <a:ea typeface="Calibri"/>
                <a:cs typeface="Calibri"/>
              </a:rPr>
              <a:t> </a:t>
            </a:r>
            <a:r>
              <a:rPr lang="en-US" sz="5300" dirty="0" err="1">
                <a:solidFill>
                  <a:srgbClr val="1A4685"/>
                </a:solidFill>
                <a:latin typeface="Calibri"/>
                <a:ea typeface="Calibri"/>
                <a:cs typeface="Calibri"/>
              </a:rPr>
              <a:t>Espanhol</a:t>
            </a:r>
            <a:endParaRPr lang="pt-BR" dirty="0" err="1"/>
          </a:p>
        </p:txBody>
      </p:sp>
      <p:pic>
        <p:nvPicPr>
          <p:cNvPr id="9" name="Picture 8" descr="Uma captura de tela da página inicial do Portal da Família, destacando onde os usuários podem selecionar &quot;En Español&quot; para visualizar o Portal da Família do MCAS em espanhol.">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88C0E198-411B-9428-C7B1-2EC4BD7E8D50}"/>
              </a:ext>
            </a:extLst>
          </p:cNvPr>
          <p:cNvSpPr txBox="1"/>
          <p:nvPr/>
        </p:nvSpPr>
        <p:spPr>
          <a:xfrm>
            <a:off x="1817139" y="1200576"/>
            <a:ext cx="2151322"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14" name="TextBox 13">
            <a:extLst>
              <a:ext uri="{FF2B5EF4-FFF2-40B4-BE49-F238E27FC236}">
                <a16:creationId xmlns:a16="http://schemas.microsoft.com/office/drawing/2014/main" id="{1626AB4C-C2B5-49CC-1ABA-8C92604ADE9D}"/>
              </a:ext>
            </a:extLst>
          </p:cNvPr>
          <p:cNvSpPr txBox="1"/>
          <p:nvPr/>
        </p:nvSpPr>
        <p:spPr>
          <a:xfrm>
            <a:off x="3867746" y="1199675"/>
            <a:ext cx="2289084" cy="461665"/>
          </a:xfrm>
          <a:prstGeom prst="rect">
            <a:avLst/>
          </a:prstGeom>
          <a:solidFill>
            <a:srgbClr val="FFFFFF"/>
          </a:solidFill>
          <a:ln>
            <a:noFill/>
          </a:ln>
        </p:spPr>
        <p:txBody>
          <a:bodyPr wrap="square" lIns="91440" tIns="45720" rIns="91440" bIns="45720" rtlCol="0" anchor="t">
            <a:spAutoFit/>
          </a:bodyPr>
          <a:lstStyle/>
          <a:p>
            <a:r>
              <a:rPr lang="en-US" sz="1200" b="1" i="1" dirty="0" err="1">
                <a:solidFill>
                  <a:srgbClr val="224781"/>
                </a:solidFill>
                <a:latin typeface="Calibri"/>
                <a:ea typeface="Calibri"/>
                <a:cs typeface="Calibri"/>
              </a:rPr>
              <a:t>Faça</a:t>
            </a:r>
            <a:r>
              <a:rPr lang="en-US" sz="1200" b="1" i="1" dirty="0">
                <a:solidFill>
                  <a:srgbClr val="224781"/>
                </a:solidFill>
                <a:latin typeface="Calibri"/>
                <a:ea typeface="Calibri"/>
                <a:cs typeface="Calibri"/>
              </a:rPr>
              <a:t> login para </a:t>
            </a:r>
            <a:r>
              <a:rPr lang="en-US" sz="1200" b="1" i="1" dirty="0" err="1">
                <a:solidFill>
                  <a:srgbClr val="224781"/>
                </a:solidFill>
                <a:latin typeface="Calibri"/>
                <a:ea typeface="Calibri"/>
                <a:cs typeface="Calibri"/>
              </a:rPr>
              <a:t>ver</a:t>
            </a:r>
            <a:r>
              <a:rPr lang="en-US" sz="1200" b="1" i="1" dirty="0">
                <a:solidFill>
                  <a:srgbClr val="224781"/>
                </a:solidFill>
                <a:latin typeface="Calibri"/>
                <a:ea typeface="Calibri"/>
                <a:cs typeface="Calibri"/>
              </a:rPr>
              <a:t> </a:t>
            </a:r>
            <a:r>
              <a:rPr lang="en-US" sz="1200" b="1" i="1" dirty="0" err="1">
                <a:solidFill>
                  <a:srgbClr val="224781"/>
                </a:solidFill>
                <a:latin typeface="Calibri"/>
                <a:ea typeface="Calibri"/>
                <a:cs typeface="Calibri"/>
              </a:rPr>
              <a:t>os</a:t>
            </a:r>
            <a:r>
              <a:rPr lang="en-US" sz="1200" b="1" i="1" dirty="0">
                <a:solidFill>
                  <a:srgbClr val="224781"/>
                </a:solidFill>
                <a:latin typeface="Calibri"/>
                <a:ea typeface="Calibri"/>
                <a:cs typeface="Calibri"/>
              </a:rPr>
              <a:t> </a:t>
            </a:r>
            <a:r>
              <a:rPr lang="en-US" sz="1200" b="1" i="1" dirty="0" err="1">
                <a:solidFill>
                  <a:srgbClr val="224781"/>
                </a:solidFill>
                <a:latin typeface="Calibri"/>
                <a:ea typeface="Calibri"/>
                <a:cs typeface="Calibri"/>
              </a:rPr>
              <a:t>resultados</a:t>
            </a:r>
            <a:r>
              <a:rPr lang="en-US" sz="1200" b="1" i="1" dirty="0">
                <a:solidFill>
                  <a:srgbClr val="224781"/>
                </a:solidFill>
                <a:latin typeface="Calibri"/>
                <a:ea typeface="Calibri"/>
                <a:cs typeface="Calibri"/>
              </a:rPr>
              <a:t> do </a:t>
            </a:r>
            <a:r>
              <a:rPr lang="en-US" sz="1200" b="1" i="1" dirty="0" err="1">
                <a:solidFill>
                  <a:srgbClr val="224781"/>
                </a:solidFill>
                <a:latin typeface="Calibri"/>
                <a:ea typeface="Calibri"/>
                <a:cs typeface="Calibri"/>
              </a:rPr>
              <a:t>seu</a:t>
            </a:r>
            <a:r>
              <a:rPr lang="en-US" sz="1200" b="1" i="1" dirty="0">
                <a:solidFill>
                  <a:srgbClr val="224781"/>
                </a:solidFill>
                <a:latin typeface="Calibri"/>
                <a:ea typeface="Calibri"/>
                <a:cs typeface="Calibri"/>
              </a:rPr>
              <a:t> </a:t>
            </a:r>
            <a:r>
              <a:rPr lang="en-US" sz="1200" b="1" i="1" dirty="0" err="1">
                <a:solidFill>
                  <a:srgbClr val="224781"/>
                </a:solidFill>
                <a:latin typeface="Calibri"/>
                <a:ea typeface="Calibri"/>
                <a:cs typeface="Calibri"/>
              </a:rPr>
              <a:t>aluno</a:t>
            </a:r>
            <a:r>
              <a:rPr lang="en-US" sz="1200" b="1" i="1" dirty="0">
                <a:solidFill>
                  <a:srgbClr val="224781"/>
                </a:solidFill>
                <a:latin typeface="Calibri"/>
                <a:ea typeface="Calibri"/>
                <a:cs typeface="Calibri"/>
              </a:rPr>
              <a:t> no MCAS.</a:t>
            </a:r>
            <a:r>
              <a:rPr lang="en-US" sz="1200" b="1" i="1" dirty="0">
                <a:solidFill>
                  <a:srgbClr val="224781"/>
                </a:solidFill>
                <a:latin typeface="Arial"/>
                <a:cs typeface="Arial"/>
              </a:rPr>
              <a:t> </a:t>
            </a:r>
            <a:endParaRPr lang="pt-BR" dirty="0"/>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1870243" cy="307777"/>
          </a:xfrm>
          <a:prstGeom prst="rect">
            <a:avLst/>
          </a:prstGeom>
          <a:solidFill>
            <a:srgbClr val="F9F9F9"/>
          </a:solidFill>
          <a:ln>
            <a:noFill/>
          </a:ln>
        </p:spPr>
        <p:txBody>
          <a:bodyPr wrap="square" lIns="91440" tIns="45720" rIns="91440" bIns="45720" rtlCol="0" anchor="t">
            <a:spAutoFit/>
          </a:bodyPr>
          <a:lstStyle/>
          <a:p>
            <a:r>
              <a:rPr lang="en-US" sz="1400" dirty="0" err="1">
                <a:solidFill>
                  <a:schemeClr val="bg2">
                    <a:lumMod val="25000"/>
                  </a:schemeClr>
                </a:solidFill>
                <a:latin typeface="Arial"/>
                <a:cs typeface="Arial"/>
              </a:rPr>
              <a:t>Novos</a:t>
            </a:r>
            <a:r>
              <a:rPr lang="en-US" sz="1400" dirty="0">
                <a:solidFill>
                  <a:schemeClr val="bg2">
                    <a:lumMod val="25000"/>
                  </a:schemeClr>
                </a:solidFill>
                <a:latin typeface="Arial"/>
                <a:cs typeface="Arial"/>
              </a:rPr>
              <a:t> </a:t>
            </a:r>
            <a:r>
              <a:rPr lang="en-US" sz="1400" dirty="0" err="1">
                <a:solidFill>
                  <a:schemeClr val="bg2">
                    <a:lumMod val="25000"/>
                  </a:schemeClr>
                </a:solidFill>
                <a:latin typeface="Arial"/>
                <a:cs typeface="Arial"/>
              </a:rPr>
              <a:t>Usuários</a:t>
            </a:r>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8054"/>
            <a:ext cx="2595344" cy="369332"/>
          </a:xfrm>
          <a:prstGeom prst="rect">
            <a:avLst/>
          </a:prstGeom>
          <a:solidFill>
            <a:srgbClr val="F9F9F9"/>
          </a:solidFill>
          <a:ln>
            <a:solidFill>
              <a:srgbClr val="F9F9F9"/>
            </a:solidFill>
          </a:ln>
        </p:spPr>
        <p:txBody>
          <a:bodyPr wrap="square" lIns="91440" tIns="45720" rIns="91440" bIns="45720" rtlCol="0" anchor="t">
            <a:spAutoFit/>
          </a:bodyPr>
          <a:lstStyle/>
          <a:p>
            <a:r>
              <a:rPr lang="en-US" sz="900" dirty="0" err="1">
                <a:solidFill>
                  <a:schemeClr val="bg2">
                    <a:lumMod val="25000"/>
                  </a:schemeClr>
                </a:solidFill>
                <a:ea typeface="+mn-lt"/>
                <a:cs typeface="+mn-lt"/>
              </a:rPr>
              <a:t>Insira</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seu</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código</a:t>
            </a:r>
            <a:r>
              <a:rPr lang="en-US" sz="900" dirty="0">
                <a:solidFill>
                  <a:schemeClr val="bg2">
                    <a:lumMod val="25000"/>
                  </a:schemeClr>
                </a:solidFill>
                <a:ea typeface="+mn-lt"/>
                <a:cs typeface="+mn-lt"/>
              </a:rPr>
              <a:t> de </a:t>
            </a:r>
            <a:r>
              <a:rPr lang="en-US" sz="900" dirty="0" err="1">
                <a:solidFill>
                  <a:schemeClr val="bg2">
                    <a:lumMod val="25000"/>
                  </a:schemeClr>
                </a:solidFill>
                <a:ea typeface="+mn-lt"/>
                <a:cs typeface="+mn-lt"/>
              </a:rPr>
              <a:t>matrícula</a:t>
            </a:r>
            <a:r>
              <a:rPr lang="en-US" sz="900" dirty="0">
                <a:solidFill>
                  <a:schemeClr val="bg2">
                    <a:lumMod val="25000"/>
                  </a:schemeClr>
                </a:solidFill>
                <a:ea typeface="+mn-lt"/>
                <a:cs typeface="+mn-lt"/>
              </a:rPr>
              <a:t> de </a:t>
            </a:r>
            <a:r>
              <a:rPr lang="en-US" sz="900" dirty="0" err="1">
                <a:solidFill>
                  <a:schemeClr val="bg2">
                    <a:lumMod val="25000"/>
                  </a:schemeClr>
                </a:solidFill>
                <a:ea typeface="+mn-lt"/>
                <a:cs typeface="+mn-lt"/>
              </a:rPr>
              <a:t>estudante</a:t>
            </a:r>
            <a:r>
              <a:rPr lang="en-US" sz="900" dirty="0">
                <a:solidFill>
                  <a:schemeClr val="bg2">
                    <a:lumMod val="25000"/>
                  </a:schemeClr>
                </a:solidFill>
                <a:ea typeface="+mn-lt"/>
                <a:cs typeface="+mn-lt"/>
              </a:rPr>
              <a:t> e </a:t>
            </a:r>
            <a:r>
              <a:rPr lang="en-US" sz="900" dirty="0" err="1">
                <a:solidFill>
                  <a:schemeClr val="bg2">
                    <a:lumMod val="25000"/>
                  </a:schemeClr>
                </a:solidFill>
                <a:ea typeface="+mn-lt"/>
                <a:cs typeface="+mn-lt"/>
              </a:rPr>
              <a:t>sua</a:t>
            </a:r>
            <a:r>
              <a:rPr lang="en-US" sz="900" dirty="0">
                <a:solidFill>
                  <a:schemeClr val="bg2">
                    <a:lumMod val="25000"/>
                  </a:schemeClr>
                </a:solidFill>
                <a:ea typeface="+mn-lt"/>
                <a:cs typeface="+mn-lt"/>
              </a:rPr>
              <a:t> data de </a:t>
            </a:r>
            <a:r>
              <a:rPr lang="en-US" sz="900" dirty="0" err="1">
                <a:solidFill>
                  <a:schemeClr val="bg2">
                    <a:lumMod val="25000"/>
                  </a:schemeClr>
                </a:solidFill>
                <a:ea typeface="+mn-lt"/>
                <a:cs typeface="+mn-lt"/>
              </a:rPr>
              <a:t>nascimento</a:t>
            </a:r>
            <a:r>
              <a:rPr lang="en-US" sz="900" dirty="0">
                <a:solidFill>
                  <a:schemeClr val="bg2">
                    <a:lumMod val="25000"/>
                  </a:schemeClr>
                </a:solidFill>
                <a:ea typeface="+mn-lt"/>
                <a:cs typeface="+mn-lt"/>
              </a:rPr>
              <a:t>.</a:t>
            </a:r>
            <a:endParaRPr lang="pt-BR" dirty="0">
              <a:solidFill>
                <a:schemeClr val="bg2">
                  <a:lumMod val="25000"/>
                </a:schemeClr>
              </a:solidFill>
              <a:ea typeface="+mn-lt"/>
              <a:cs typeface="+mn-lt"/>
            </a:endParaRPr>
          </a:p>
        </p:txBody>
      </p:sp>
      <p:sp>
        <p:nvSpPr>
          <p:cNvPr id="18" name="TextBox 17">
            <a:extLst>
              <a:ext uri="{FF2B5EF4-FFF2-40B4-BE49-F238E27FC236}">
                <a16:creationId xmlns:a16="http://schemas.microsoft.com/office/drawing/2014/main" id="{1C9F101A-3A37-9B82-1460-42C101050116}"/>
              </a:ext>
            </a:extLst>
          </p:cNvPr>
          <p:cNvSpPr txBox="1"/>
          <p:nvPr/>
        </p:nvSpPr>
        <p:spPr>
          <a:xfrm>
            <a:off x="383882" y="3010118"/>
            <a:ext cx="1321093" cy="230832"/>
          </a:xfrm>
          <a:prstGeom prst="rect">
            <a:avLst/>
          </a:prstGeom>
          <a:solidFill>
            <a:srgbClr val="F9F9F9"/>
          </a:solidFill>
          <a:ln>
            <a:solidFill>
              <a:srgbClr val="F9F9F9"/>
            </a:solidFill>
          </a:ln>
        </p:spPr>
        <p:txBody>
          <a:bodyPr wrap="square" lIns="91440" tIns="45720" rIns="91440" bIns="45720" rtlCol="0" anchor="t">
            <a:spAutoFit/>
          </a:bodyPr>
          <a:lstStyle/>
          <a:p>
            <a:r>
              <a:rPr lang="en-US" sz="900" b="1">
                <a:solidFill>
                  <a:schemeClr val="bg2">
                    <a:lumMod val="25000"/>
                  </a:schemeClr>
                </a:solidFill>
                <a:ea typeface="+mn-lt"/>
                <a:cs typeface="+mn-lt"/>
              </a:rPr>
              <a:t>Código de Registro:</a:t>
            </a:r>
            <a:endParaRPr lang="pt-BR" b="1">
              <a:solidFill>
                <a:schemeClr val="bg2">
                  <a:lumMod val="25000"/>
                </a:schemeClr>
              </a:solidFill>
              <a:ea typeface="+mn-lt"/>
              <a:cs typeface="+mn-lt"/>
            </a:endParaRPr>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230832"/>
          </a:xfrm>
          <a:prstGeom prst="rect">
            <a:avLst/>
          </a:prstGeom>
          <a:solidFill>
            <a:srgbClr val="FFFFFF"/>
          </a:solidFill>
          <a:ln>
            <a:solidFill>
              <a:srgbClr val="F9F9F9"/>
            </a:solidFill>
          </a:ln>
        </p:spPr>
        <p:txBody>
          <a:bodyPr wrap="square" lIns="91440" tIns="45720" rIns="91440" bIns="45720" rtlCol="0" anchor="t">
            <a:spAutoFit/>
          </a:bodyPr>
          <a:lstStyle/>
          <a:p>
            <a:r>
              <a:rPr lang="en-US" sz="900" dirty="0">
                <a:solidFill>
                  <a:schemeClr val="bg2">
                    <a:lumMod val="25000"/>
                  </a:schemeClr>
                </a:solidFill>
                <a:ea typeface="+mn-lt"/>
                <a:cs typeface="+mn-lt"/>
              </a:rPr>
              <a:t>Código de </a:t>
            </a:r>
            <a:r>
              <a:rPr lang="en-US" sz="900" dirty="0" err="1">
                <a:solidFill>
                  <a:schemeClr val="bg2">
                    <a:lumMod val="25000"/>
                  </a:schemeClr>
                </a:solidFill>
                <a:ea typeface="+mn-lt"/>
                <a:cs typeface="+mn-lt"/>
              </a:rPr>
              <a:t>registro</a:t>
            </a:r>
            <a:r>
              <a:rPr lang="en-US" sz="900" dirty="0">
                <a:solidFill>
                  <a:schemeClr val="bg2">
                    <a:lumMod val="25000"/>
                  </a:schemeClr>
                </a:solidFill>
                <a:ea typeface="+mn-lt"/>
                <a:cs typeface="+mn-lt"/>
              </a:rPr>
              <a:t> de 12 </a:t>
            </a:r>
            <a:r>
              <a:rPr lang="en-US" sz="900" dirty="0" err="1">
                <a:solidFill>
                  <a:schemeClr val="bg2">
                    <a:lumMod val="25000"/>
                  </a:schemeClr>
                </a:solidFill>
                <a:ea typeface="+mn-lt"/>
                <a:cs typeface="+mn-lt"/>
              </a:rPr>
              <a:t>caracteres</a:t>
            </a:r>
            <a:endParaRPr lang="pt-BR" dirty="0" err="1">
              <a:solidFill>
                <a:schemeClr val="bg2">
                  <a:lumMod val="25000"/>
                </a:schemeClr>
              </a:solidFill>
            </a:endParaRP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230832"/>
          </a:xfrm>
          <a:prstGeom prst="rect">
            <a:avLst/>
          </a:prstGeom>
          <a:solidFill>
            <a:srgbClr val="F9F9F9"/>
          </a:solidFill>
          <a:ln>
            <a:solidFill>
              <a:srgbClr val="F9F9F9"/>
            </a:solidFill>
          </a:ln>
        </p:spPr>
        <p:txBody>
          <a:bodyPr wrap="square" lIns="91440" tIns="45720" rIns="91440" bIns="45720" rtlCol="0" anchor="t">
            <a:spAutoFit/>
          </a:bodyPr>
          <a:lstStyle/>
          <a:p>
            <a:r>
              <a:rPr lang="en-US" sz="900" b="1" dirty="0">
                <a:solidFill>
                  <a:schemeClr val="bg2">
                    <a:lumMod val="25000"/>
                  </a:schemeClr>
                </a:solidFill>
                <a:latin typeface="Arial"/>
                <a:cs typeface="Arial"/>
              </a:rPr>
              <a:t>Data </a:t>
            </a:r>
            <a:r>
              <a:rPr lang="en-US" sz="900" b="1" dirty="0" err="1">
                <a:solidFill>
                  <a:schemeClr val="bg2">
                    <a:lumMod val="25000"/>
                  </a:schemeClr>
                </a:solidFill>
                <a:latin typeface="Arial"/>
                <a:cs typeface="Arial"/>
              </a:rPr>
              <a:t>Nasc</a:t>
            </a:r>
            <a:r>
              <a:rPr lang="en-US" sz="900" b="1" dirty="0">
                <a:solidFill>
                  <a:schemeClr val="bg2">
                    <a:lumMod val="25000"/>
                  </a:schemeClr>
                </a:solidFill>
                <a:latin typeface="Arial"/>
                <a:cs typeface="Arial"/>
              </a:rPr>
              <a:t>.:</a:t>
            </a:r>
            <a:endParaRPr lang="es-AR" sz="900" b="1" dirty="0">
              <a:solidFill>
                <a:schemeClr val="bg2">
                  <a:lumMod val="25000"/>
                </a:schemeClr>
              </a:solidFill>
              <a:latin typeface="Arial"/>
              <a:cs typeface="Arial"/>
            </a:endParaRPr>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200055"/>
          </a:xfrm>
          <a:prstGeom prst="rect">
            <a:avLst/>
          </a:prstGeom>
          <a:solidFill>
            <a:srgbClr val="FFFFFF"/>
          </a:solidFill>
          <a:ln>
            <a:solidFill>
              <a:srgbClr val="F9F9F9"/>
            </a:solidFill>
          </a:ln>
        </p:spPr>
        <p:txBody>
          <a:bodyPr wrap="square" rtlCol="0">
            <a:spAutoFit/>
          </a:bodyPr>
          <a:lstStyle/>
          <a:p>
            <a:r>
              <a:rPr lang="en-US" sz="700">
                <a:solidFill>
                  <a:schemeClr val="bg2">
                    <a:lumMod val="25000"/>
                  </a:schemeClr>
                </a:solidFill>
                <a:latin typeface="Arial" panose="020B0604020202020204" pitchFamily="34" charset="0"/>
                <a:cs typeface="Arial" panose="020B0604020202020204" pitchFamily="34" charset="0"/>
              </a:rPr>
              <a:t>MM</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338554"/>
          </a:xfrm>
          <a:prstGeom prst="rect">
            <a:avLst/>
          </a:prstGeom>
          <a:noFill/>
          <a:ln>
            <a:noFill/>
          </a:ln>
        </p:spPr>
        <p:txBody>
          <a:bodyPr wrap="square" lIns="91440" tIns="45720" rIns="91440" bIns="45720" rtlCol="0" anchor="t">
            <a:spAutoFit/>
          </a:bodyPr>
          <a:lstStyle/>
          <a:p>
            <a:r>
              <a:rPr lang="en-US" sz="800" dirty="0">
                <a:solidFill>
                  <a:srgbClr val="224781"/>
                </a:solidFill>
                <a:ea typeface="+mn-lt"/>
                <a:cs typeface="+mn-lt"/>
              </a:rPr>
              <a:t>Onde </a:t>
            </a:r>
            <a:r>
              <a:rPr lang="en-US" sz="800" dirty="0" err="1">
                <a:solidFill>
                  <a:srgbClr val="224781"/>
                </a:solidFill>
                <a:ea typeface="+mn-lt"/>
                <a:cs typeface="+mn-lt"/>
              </a:rPr>
              <a:t>está</a:t>
            </a:r>
            <a:r>
              <a:rPr lang="en-US" sz="800" dirty="0">
                <a:solidFill>
                  <a:srgbClr val="224781"/>
                </a:solidFill>
                <a:ea typeface="+mn-lt"/>
                <a:cs typeface="+mn-lt"/>
              </a:rPr>
              <a:t> o meu </a:t>
            </a:r>
            <a:r>
              <a:rPr lang="en-US" sz="800" dirty="0" err="1">
                <a:solidFill>
                  <a:srgbClr val="224781"/>
                </a:solidFill>
                <a:ea typeface="+mn-lt"/>
                <a:cs typeface="+mn-lt"/>
              </a:rPr>
              <a:t>código</a:t>
            </a:r>
            <a:r>
              <a:rPr lang="en-US" sz="800" dirty="0">
                <a:solidFill>
                  <a:srgbClr val="224781"/>
                </a:solidFill>
                <a:ea typeface="+mn-lt"/>
                <a:cs typeface="+mn-lt"/>
              </a:rPr>
              <a:t> de </a:t>
            </a:r>
            <a:r>
              <a:rPr lang="en-US" sz="800" dirty="0" err="1">
                <a:solidFill>
                  <a:srgbClr val="224781"/>
                </a:solidFill>
                <a:ea typeface="+mn-lt"/>
                <a:cs typeface="+mn-lt"/>
              </a:rPr>
              <a:t>inscrição</a:t>
            </a:r>
            <a:r>
              <a:rPr lang="en-US" sz="800" dirty="0">
                <a:solidFill>
                  <a:srgbClr val="224781"/>
                </a:solidFill>
                <a:ea typeface="+mn-lt"/>
                <a:cs typeface="+mn-lt"/>
              </a:rPr>
              <a:t>?</a:t>
            </a:r>
            <a:endParaRPr lang="pt-BR" dirty="0">
              <a:ea typeface="+mn-lt"/>
              <a:cs typeface="+mn-lt"/>
            </a:endParaRPr>
          </a:p>
          <a:p>
            <a:r>
              <a:rPr lang="en-US" sz="800" dirty="0" err="1">
                <a:solidFill>
                  <a:srgbClr val="224781"/>
                </a:solidFill>
                <a:ea typeface="+mn-lt"/>
                <a:cs typeface="+mn-lt"/>
              </a:rPr>
              <a:t>Recursos</a:t>
            </a:r>
            <a:r>
              <a:rPr lang="en-US" sz="800" dirty="0">
                <a:solidFill>
                  <a:srgbClr val="224781"/>
                </a:solidFill>
                <a:ea typeface="+mn-lt"/>
                <a:cs typeface="+mn-lt"/>
              </a:rPr>
              <a:t> para </a:t>
            </a:r>
            <a:r>
              <a:rPr lang="en-US" sz="800" dirty="0" err="1">
                <a:solidFill>
                  <a:srgbClr val="224781"/>
                </a:solidFill>
                <a:ea typeface="+mn-lt"/>
                <a:cs typeface="+mn-lt"/>
              </a:rPr>
              <a:t>famílias</a:t>
            </a:r>
            <a:endParaRPr lang="es-AR" dirty="0" err="1"/>
          </a:p>
        </p:txBody>
      </p:sp>
      <p:sp>
        <p:nvSpPr>
          <p:cNvPr id="24" name="TextBox 23">
            <a:extLst>
              <a:ext uri="{FF2B5EF4-FFF2-40B4-BE49-F238E27FC236}">
                <a16:creationId xmlns:a16="http://schemas.microsoft.com/office/drawing/2014/main" id="{F7A8F17A-40E6-B1ED-5B32-A7A020885DFE}"/>
              </a:ext>
            </a:extLst>
          </p:cNvPr>
          <p:cNvSpPr txBox="1"/>
          <p:nvPr/>
        </p:nvSpPr>
        <p:spPr>
          <a:xfrm>
            <a:off x="2454574" y="4427066"/>
            <a:ext cx="441050" cy="200055"/>
          </a:xfrm>
          <a:prstGeom prst="rect">
            <a:avLst/>
          </a:prstGeom>
          <a:solidFill>
            <a:srgbClr val="757575"/>
          </a:solidFill>
          <a:ln>
            <a:noFill/>
          </a:ln>
        </p:spPr>
        <p:txBody>
          <a:bodyPr wrap="square" lIns="91440" tIns="45720" rIns="91440" bIns="45720" rtlCol="0" anchor="t">
            <a:spAutoFit/>
          </a:bodyPr>
          <a:lstStyle/>
          <a:p>
            <a:pPr algn="ctr"/>
            <a:r>
              <a:rPr lang="en-US" sz="700" b="1" dirty="0" err="1">
                <a:solidFill>
                  <a:schemeClr val="bg1"/>
                </a:solidFill>
                <a:latin typeface="Arial"/>
                <a:cs typeface="Arial"/>
              </a:rPr>
              <a:t>Ir</a:t>
            </a:r>
            <a:endParaRPr lang="en-US" sz="700" b="1" dirty="0" err="1">
              <a:solidFill>
                <a:schemeClr val="bg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a16="http://schemas.microsoft.com/office/drawing/2014/main" id="{F635359F-BE63-142E-A86F-6334398613D1}"/>
              </a:ext>
            </a:extLst>
          </p:cNvPr>
          <p:cNvSpPr txBox="1"/>
          <p:nvPr/>
        </p:nvSpPr>
        <p:spPr>
          <a:xfrm>
            <a:off x="5333499" y="1818850"/>
            <a:ext cx="863389" cy="215444"/>
          </a:xfrm>
          <a:prstGeom prst="rect">
            <a:avLst/>
          </a:prstGeom>
          <a:noFill/>
          <a:ln>
            <a:noFill/>
          </a:ln>
        </p:spPr>
        <p:txBody>
          <a:bodyPr wrap="square" rtlCol="0">
            <a:spAutoFit/>
          </a:bodyPr>
          <a:lstStyle/>
          <a:p>
            <a:pPr algn="r"/>
            <a:r>
              <a:rPr lang="en-US" sz="800">
                <a:solidFill>
                  <a:srgbClr val="224781"/>
                </a:solidFill>
                <a:latin typeface="Arial" panose="020B0604020202020204" pitchFamily="34" charset="0"/>
                <a:cs typeface="Arial" panose="020B0604020202020204" pitchFamily="34" charset="0"/>
              </a:rPr>
              <a:t>En </a:t>
            </a:r>
            <a:r>
              <a:rPr lang="en-US" sz="800" err="1">
                <a:solidFill>
                  <a:srgbClr val="224781"/>
                </a:solidFill>
                <a:latin typeface="Arial" panose="020B0604020202020204" pitchFamily="34" charset="0"/>
                <a:cs typeface="Arial" panose="020B0604020202020204" pitchFamily="34" charset="0"/>
              </a:rPr>
              <a:t>Espa</a:t>
            </a:r>
            <a:r>
              <a:rPr lang="es-AR" sz="800" err="1">
                <a:solidFill>
                  <a:srgbClr val="224781"/>
                </a:solidFill>
                <a:latin typeface="Arial" panose="020B0604020202020204" pitchFamily="34" charset="0"/>
                <a:cs typeface="Arial" panose="020B0604020202020204" pitchFamily="34" charset="0"/>
              </a:rPr>
              <a:t>ñol</a:t>
            </a:r>
            <a:endParaRPr lang="es-AR" sz="800">
              <a:solidFill>
                <a:srgbClr val="224781"/>
              </a:solidFill>
              <a:latin typeface="Arial" panose="020B0604020202020204" pitchFamily="34" charset="0"/>
              <a:cs typeface="Arial" panose="020B0604020202020204" pitchFamily="34" charset="0"/>
            </a:endParaRPr>
          </a:p>
        </p:txBody>
      </p:sp>
      <p:sp>
        <p:nvSpPr>
          <p:cNvPr id="3" name="Rounded Rectangular Callout 9" descr="Uma captura de tela da página inicial do Portal da Família, onde usuários já registrados anteriormente podem fazer login no portal.">
            <a:extLst>
              <a:ext uri="{FF2B5EF4-FFF2-40B4-BE49-F238E27FC236}">
                <a16:creationId xmlns:a16="http://schemas.microsoft.com/office/drawing/2014/main" id="{7CA82D80-E344-637D-6D89-E8B5D07CAE6E}"/>
              </a:ext>
            </a:extLst>
          </p:cNvPr>
          <p:cNvSpPr/>
          <p:nvPr/>
        </p:nvSpPr>
        <p:spPr>
          <a:xfrm>
            <a:off x="2114795" y="2971378"/>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dirty="0" err="1">
                <a:solidFill>
                  <a:schemeClr val="bg1"/>
                </a:solidFill>
                <a:latin typeface="Calibri"/>
                <a:ea typeface="Calibri"/>
                <a:cs typeface="Calibri"/>
              </a:rPr>
              <a:t>Selecione</a:t>
            </a:r>
            <a:r>
              <a:rPr lang="en-US" dirty="0">
                <a:solidFill>
                  <a:schemeClr val="bg1"/>
                </a:solidFill>
                <a:latin typeface="Calibri"/>
                <a:ea typeface="Calibri"/>
                <a:cs typeface="Calibri"/>
              </a:rPr>
              <a:t> o link </a:t>
            </a:r>
            <a:r>
              <a:rPr lang="en-US" b="1" dirty="0">
                <a:solidFill>
                  <a:schemeClr val="bg1"/>
                </a:solidFill>
                <a:latin typeface="Calibri"/>
                <a:ea typeface="Calibri"/>
                <a:cs typeface="Calibri"/>
              </a:rPr>
              <a:t>En Español </a:t>
            </a:r>
            <a:r>
              <a:rPr lang="en-US" dirty="0">
                <a:solidFill>
                  <a:schemeClr val="bg1"/>
                </a:solidFill>
                <a:latin typeface="Calibri"/>
                <a:ea typeface="Calibri"/>
                <a:cs typeface="Calibri"/>
              </a:rPr>
              <a:t>para </a:t>
            </a:r>
            <a:r>
              <a:rPr lang="en-US" dirty="0" err="1">
                <a:solidFill>
                  <a:schemeClr val="bg1"/>
                </a:solidFill>
                <a:latin typeface="Calibri"/>
                <a:ea typeface="Calibri"/>
                <a:cs typeface="Calibri"/>
              </a:rPr>
              <a:t>visualizar</a:t>
            </a:r>
            <a:r>
              <a:rPr lang="en-US" dirty="0">
                <a:solidFill>
                  <a:schemeClr val="bg1"/>
                </a:solidFill>
                <a:latin typeface="Calibri"/>
                <a:ea typeface="Calibri"/>
                <a:cs typeface="Calibri"/>
              </a:rPr>
              <a:t> o Portal da Família do MCAS </a:t>
            </a:r>
            <a:r>
              <a:rPr lang="en-US" dirty="0" err="1">
                <a:solidFill>
                  <a:schemeClr val="bg1"/>
                </a:solidFill>
                <a:latin typeface="Calibri"/>
                <a:ea typeface="Calibri"/>
                <a:cs typeface="Calibri"/>
              </a:rPr>
              <a:t>em</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espanhol</a:t>
            </a:r>
            <a:r>
              <a:rPr lang="en-US" dirty="0">
                <a:solidFill>
                  <a:schemeClr val="bg1"/>
                </a:solidFill>
                <a:latin typeface="Calibri"/>
                <a:ea typeface="Calibri"/>
                <a:cs typeface="Calibri"/>
              </a:rPr>
              <a:t>.</a:t>
            </a:r>
            <a:endParaRPr lang="pt-BR" dirty="0">
              <a:solidFill>
                <a:schemeClr val="bg1"/>
              </a:solidFill>
              <a:latin typeface="Calibri"/>
              <a:ea typeface="Calibri"/>
              <a:cs typeface="Calibri"/>
            </a:endParaRPr>
          </a:p>
          <a:p>
            <a:pPr algn="ctr"/>
            <a:endParaRPr lang="en-US" dirty="0">
              <a:solidFill>
                <a:schemeClr val="bg1"/>
              </a:solidFill>
              <a:latin typeface="Aptos" panose="020B0004020202020204" pitchFamily="34" charset="0"/>
            </a:endParaRPr>
          </a:p>
        </p:txBody>
      </p:sp>
      <p:sp>
        <p:nvSpPr>
          <p:cNvPr id="13" name="TextBox 12">
            <a:extLst>
              <a:ext uri="{FF2B5EF4-FFF2-40B4-BE49-F238E27FC236}">
                <a16:creationId xmlns:a16="http://schemas.microsoft.com/office/drawing/2014/main" id="{F9437DEB-F03F-1932-C6A0-EB8FCDA429F7}"/>
              </a:ext>
            </a:extLst>
          </p:cNvPr>
          <p:cNvSpPr txBox="1"/>
          <p:nvPr/>
        </p:nvSpPr>
        <p:spPr>
          <a:xfrm>
            <a:off x="3173136" y="1954891"/>
            <a:ext cx="2189558" cy="307777"/>
          </a:xfrm>
          <a:prstGeom prst="rect">
            <a:avLst/>
          </a:prstGeom>
          <a:solidFill>
            <a:srgbClr val="F9F9F9"/>
          </a:solidFill>
          <a:ln>
            <a:noFill/>
          </a:ln>
        </p:spPr>
        <p:txBody>
          <a:bodyPr wrap="square" lIns="91440" tIns="45720" rIns="91440" bIns="45720" rtlCol="0" anchor="t">
            <a:spAutoFit/>
          </a:bodyPr>
          <a:lstStyle/>
          <a:p>
            <a:r>
              <a:rPr lang="en-US" sz="1400" dirty="0" err="1">
                <a:solidFill>
                  <a:schemeClr val="bg2">
                    <a:lumMod val="25000"/>
                  </a:schemeClr>
                </a:solidFill>
                <a:latin typeface="Arial"/>
                <a:cs typeface="Arial"/>
              </a:rPr>
              <a:t>Usuários</a:t>
            </a:r>
            <a:r>
              <a:rPr lang="en-US" sz="1400" dirty="0">
                <a:solidFill>
                  <a:schemeClr val="bg2">
                    <a:lumMod val="25000"/>
                  </a:schemeClr>
                </a:solidFill>
                <a:latin typeface="Arial"/>
                <a:cs typeface="Arial"/>
              </a:rPr>
              <a:t> </a:t>
            </a:r>
            <a:r>
              <a:rPr lang="en-US" sz="1400" dirty="0" err="1">
                <a:solidFill>
                  <a:schemeClr val="bg2">
                    <a:lumMod val="25000"/>
                  </a:schemeClr>
                </a:solidFill>
                <a:latin typeface="Arial"/>
                <a:cs typeface="Arial"/>
              </a:rPr>
              <a:t>já</a:t>
            </a:r>
            <a:r>
              <a:rPr lang="en-US" sz="1400" dirty="0">
                <a:solidFill>
                  <a:schemeClr val="bg2">
                    <a:lumMod val="25000"/>
                  </a:schemeClr>
                </a:solidFill>
                <a:latin typeface="Arial"/>
                <a:cs typeface="Arial"/>
              </a:rPr>
              <a:t> </a:t>
            </a:r>
            <a:r>
              <a:rPr lang="en-US" sz="1400" dirty="0" err="1">
                <a:solidFill>
                  <a:schemeClr val="bg2">
                    <a:lumMod val="25000"/>
                  </a:schemeClr>
                </a:solidFill>
                <a:latin typeface="Arial"/>
                <a:cs typeface="Arial"/>
              </a:rPr>
              <a:t>Registrados</a:t>
            </a:r>
            <a:endParaRPr lang="es-AR" sz="1400" dirty="0" err="1">
              <a:solidFill>
                <a:schemeClr val="bg2">
                  <a:lumMod val="25000"/>
                </a:schemeClr>
              </a:solidFill>
              <a:latin typeface="Arial"/>
              <a:cs typeface="Arial"/>
            </a:endParaRPr>
          </a:p>
        </p:txBody>
      </p:sp>
      <p:sp>
        <p:nvSpPr>
          <p:cNvPr id="31" name="TextBox 30">
            <a:extLst>
              <a:ext uri="{FF2B5EF4-FFF2-40B4-BE49-F238E27FC236}">
                <a16:creationId xmlns:a16="http://schemas.microsoft.com/office/drawing/2014/main" id="{87747455-C7E7-43B0-97EC-07ED8B7E8D74}"/>
              </a:ext>
            </a:extLst>
          </p:cNvPr>
          <p:cNvSpPr txBox="1"/>
          <p:nvPr/>
        </p:nvSpPr>
        <p:spPr>
          <a:xfrm>
            <a:off x="3354566" y="2671239"/>
            <a:ext cx="1915594" cy="230832"/>
          </a:xfrm>
          <a:prstGeom prst="rect">
            <a:avLst/>
          </a:prstGeom>
          <a:solidFill>
            <a:srgbClr val="F9F9F9"/>
          </a:solidFill>
          <a:ln>
            <a:solidFill>
              <a:srgbClr val="F9F9F9"/>
            </a:solidFill>
          </a:ln>
        </p:spPr>
        <p:txBody>
          <a:bodyPr wrap="square" lIns="91440" tIns="45720" rIns="91440" bIns="45720" rtlCol="0" anchor="t">
            <a:spAutoFit/>
          </a:bodyPr>
          <a:lstStyle/>
          <a:p>
            <a:r>
              <a:rPr lang="en-US" sz="900" dirty="0" err="1">
                <a:solidFill>
                  <a:schemeClr val="bg2">
                    <a:lumMod val="25000"/>
                  </a:schemeClr>
                </a:solidFill>
                <a:ea typeface="+mn-lt"/>
                <a:cs typeface="+mn-lt"/>
              </a:rPr>
              <a:t>Insira</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seu</a:t>
            </a:r>
            <a:r>
              <a:rPr lang="en-US" sz="900" dirty="0">
                <a:solidFill>
                  <a:schemeClr val="bg2">
                    <a:lumMod val="25000"/>
                  </a:schemeClr>
                </a:solidFill>
                <a:ea typeface="+mn-lt"/>
                <a:cs typeface="+mn-lt"/>
              </a:rPr>
              <a:t> e-mail e </a:t>
            </a:r>
            <a:r>
              <a:rPr lang="en-US" sz="900" dirty="0" err="1">
                <a:solidFill>
                  <a:schemeClr val="bg2">
                    <a:lumMod val="25000"/>
                  </a:schemeClr>
                </a:solidFill>
                <a:ea typeface="+mn-lt"/>
                <a:cs typeface="+mn-lt"/>
              </a:rPr>
              <a:t>senha</a:t>
            </a:r>
            <a:r>
              <a:rPr lang="en-US" sz="900" dirty="0">
                <a:solidFill>
                  <a:schemeClr val="bg2">
                    <a:lumMod val="25000"/>
                  </a:schemeClr>
                </a:solidFill>
                <a:ea typeface="+mn-lt"/>
                <a:cs typeface="+mn-lt"/>
              </a:rPr>
              <a:t>.</a:t>
            </a:r>
            <a:endParaRPr lang="pt-BR" dirty="0">
              <a:solidFill>
                <a:schemeClr val="bg2">
                  <a:lumMod val="25000"/>
                </a:schemeClr>
              </a:solidFill>
              <a:ea typeface="+mn-lt"/>
              <a:cs typeface="+mn-lt"/>
            </a:endParaRPr>
          </a:p>
        </p:txBody>
      </p:sp>
      <p:sp>
        <p:nvSpPr>
          <p:cNvPr id="34" name="TextBox 33">
            <a:extLst>
              <a:ext uri="{FF2B5EF4-FFF2-40B4-BE49-F238E27FC236}">
                <a16:creationId xmlns:a16="http://schemas.microsoft.com/office/drawing/2014/main" id="{84F7D68E-A803-24D9-4655-55C7A4198E8A}"/>
              </a:ext>
            </a:extLst>
          </p:cNvPr>
          <p:cNvSpPr txBox="1"/>
          <p:nvPr/>
        </p:nvSpPr>
        <p:spPr>
          <a:xfrm>
            <a:off x="4966315" y="4430450"/>
            <a:ext cx="613087" cy="200055"/>
          </a:xfrm>
          <a:prstGeom prst="rect">
            <a:avLst/>
          </a:prstGeom>
          <a:solidFill>
            <a:srgbClr val="757575"/>
          </a:solidFill>
          <a:ln>
            <a:noFill/>
          </a:ln>
        </p:spPr>
        <p:txBody>
          <a:bodyPr wrap="square" rtlCol="0">
            <a:spAutoFit/>
          </a:bodyPr>
          <a:lstStyle/>
          <a:p>
            <a:pPr algn="ctr"/>
            <a:r>
              <a:rPr lang="en-US" sz="700" b="1">
                <a:solidFill>
                  <a:schemeClr val="bg1"/>
                </a:solidFill>
                <a:latin typeface="Arial" panose="020B0604020202020204" pitchFamily="34" charset="0"/>
                <a:cs typeface="Arial" panose="020B0604020202020204" pitchFamily="34" charset="0"/>
              </a:rPr>
              <a:t>Log In</a:t>
            </a:r>
            <a:endParaRPr lang="es-AR" sz="700" b="1">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5" name="TextBox 34">
            <a:extLst>
              <a:ext uri="{FF2B5EF4-FFF2-40B4-BE49-F238E27FC236}">
                <a16:creationId xmlns:a16="http://schemas.microsoft.com/office/drawing/2014/main" id="{3948CFDD-9CDD-B326-3387-CB4CFD9DA98F}"/>
              </a:ext>
            </a:extLst>
          </p:cNvPr>
          <p:cNvSpPr txBox="1"/>
          <p:nvPr/>
        </p:nvSpPr>
        <p:spPr>
          <a:xfrm>
            <a:off x="273680" y="5397681"/>
            <a:ext cx="994080" cy="338554"/>
          </a:xfrm>
          <a:prstGeom prst="rect">
            <a:avLst/>
          </a:prstGeom>
          <a:noFill/>
          <a:ln>
            <a:noFill/>
          </a:ln>
        </p:spPr>
        <p:txBody>
          <a:bodyPr wrap="square" lIns="91440" tIns="45720" rIns="91440" bIns="45720" rtlCol="0" anchor="t">
            <a:spAutoFit/>
          </a:bodyPr>
          <a:lstStyle/>
          <a:p>
            <a:r>
              <a:rPr lang="en-US" sz="800" dirty="0">
                <a:solidFill>
                  <a:srgbClr val="224781"/>
                </a:solidFill>
                <a:latin typeface="Arial"/>
                <a:cs typeface="Arial"/>
              </a:rPr>
              <a:t>Termos de </a:t>
            </a:r>
            <a:endParaRPr lang="es-AR" sz="800" dirty="0">
              <a:solidFill>
                <a:srgbClr val="224781"/>
              </a:solidFill>
              <a:latin typeface="Arial"/>
              <a:cs typeface="Arial"/>
            </a:endParaRPr>
          </a:p>
          <a:p>
            <a:r>
              <a:rPr lang="en-US" sz="800" dirty="0" err="1">
                <a:solidFill>
                  <a:srgbClr val="224781"/>
                </a:solidFill>
                <a:latin typeface="Arial"/>
                <a:cs typeface="Arial"/>
              </a:rPr>
              <a:t>Usoe</a:t>
            </a:r>
            <a:endParaRPr lang="es-AR" sz="800" dirty="0" err="1">
              <a:solidFill>
                <a:srgbClr val="224781"/>
              </a:solidFill>
              <a:latin typeface="Arial"/>
              <a:cs typeface="Arial"/>
            </a:endParaRP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7" name="TextBox 36">
            <a:extLst>
              <a:ext uri="{FF2B5EF4-FFF2-40B4-BE49-F238E27FC236}">
                <a16:creationId xmlns:a16="http://schemas.microsoft.com/office/drawing/2014/main" id="{D9B5E51A-434C-6B39-251E-73E100F72E04}"/>
              </a:ext>
            </a:extLst>
          </p:cNvPr>
          <p:cNvSpPr txBox="1"/>
          <p:nvPr/>
        </p:nvSpPr>
        <p:spPr>
          <a:xfrm>
            <a:off x="1140270" y="5397680"/>
            <a:ext cx="1079853" cy="338554"/>
          </a:xfrm>
          <a:prstGeom prst="rect">
            <a:avLst/>
          </a:prstGeom>
          <a:noFill/>
          <a:ln>
            <a:noFill/>
          </a:ln>
        </p:spPr>
        <p:txBody>
          <a:bodyPr wrap="square" lIns="91440" tIns="45720" rIns="91440" bIns="45720" rtlCol="0" anchor="t">
            <a:spAutoFit/>
          </a:bodyPr>
          <a:lstStyle/>
          <a:p>
            <a:r>
              <a:rPr lang="en-US" sz="800">
                <a:solidFill>
                  <a:srgbClr val="224781"/>
                </a:solidFill>
                <a:latin typeface="Arial"/>
                <a:cs typeface="Arial"/>
              </a:rPr>
              <a:t>Política de </a:t>
            </a:r>
            <a:endParaRPr lang="es-AR" sz="800">
              <a:solidFill>
                <a:srgbClr val="224781"/>
              </a:solidFill>
              <a:latin typeface="Arial" panose="020B0604020202020204" pitchFamily="34" charset="0"/>
              <a:cs typeface="Arial" panose="020B0604020202020204" pitchFamily="34" charset="0"/>
            </a:endParaRPr>
          </a:p>
          <a:p>
            <a:r>
              <a:rPr lang="en-US" sz="800" dirty="0" err="1">
                <a:solidFill>
                  <a:srgbClr val="224781"/>
                </a:solidFill>
                <a:latin typeface="Arial"/>
                <a:cs typeface="Arial"/>
              </a:rPr>
              <a:t>Privacidade</a:t>
            </a:r>
            <a:endParaRPr lang="es-AR" sz="800" dirty="0" err="1">
              <a:solidFill>
                <a:srgbClr val="22478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9" name="TextBox 38">
            <a:extLst>
              <a:ext uri="{FF2B5EF4-FFF2-40B4-BE49-F238E27FC236}">
                <a16:creationId xmlns:a16="http://schemas.microsoft.com/office/drawing/2014/main" id="{36DE34D0-3435-D0DD-A19A-5978F6082254}"/>
              </a:ext>
            </a:extLst>
          </p:cNvPr>
          <p:cNvSpPr txBox="1"/>
          <p:nvPr/>
        </p:nvSpPr>
        <p:spPr>
          <a:xfrm>
            <a:off x="4511578" y="5397680"/>
            <a:ext cx="1079853" cy="215444"/>
          </a:xfrm>
          <a:prstGeom prst="rect">
            <a:avLst/>
          </a:prstGeom>
          <a:noFill/>
          <a:ln>
            <a:noFill/>
          </a:ln>
        </p:spPr>
        <p:txBody>
          <a:bodyPr wrap="square" rtlCol="0">
            <a:spAutoFit/>
          </a:bodyPr>
          <a:lstStyle/>
          <a:p>
            <a:r>
              <a:rPr lang="en-US" sz="800" i="1">
                <a:solidFill>
                  <a:srgbClr val="224781"/>
                </a:solidFill>
                <a:latin typeface="Arial" panose="020B0604020202020204" pitchFamily="34" charset="0"/>
                <a:cs typeface="Arial" panose="020B0604020202020204" pitchFamily="34" charset="0"/>
              </a:rPr>
              <a:t>powered by</a:t>
            </a:r>
            <a:endParaRPr lang="es-AR" sz="800" i="1">
              <a:solidFill>
                <a:srgbClr val="224781"/>
              </a:solidFill>
              <a:latin typeface="Arial" panose="020B0604020202020204" pitchFamily="34" charset="0"/>
              <a:cs typeface="Arial" panose="020B0604020202020204" pitchFamily="34" charset="0"/>
            </a:endParaRPr>
          </a:p>
        </p:txBody>
      </p:sp>
      <p:pic>
        <p:nvPicPr>
          <p:cNvPr id="12" name="Picture 11" descr="Uma captura de tela da página inicial do Portal da Família traduzida para o espanhol.">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rmAutofit fontScale="90000"/>
          </a:bodyPr>
          <a:lstStyle/>
          <a:p>
            <a:r>
              <a:rPr lang="en-US" sz="5300" dirty="0" err="1">
                <a:solidFill>
                  <a:srgbClr val="1A4685"/>
                </a:solidFill>
                <a:latin typeface="Calibri"/>
                <a:ea typeface="Calibri"/>
                <a:cs typeface="Calibri"/>
              </a:rPr>
              <a:t>Redefinindo</a:t>
            </a:r>
            <a:r>
              <a:rPr lang="en-US" sz="5300" dirty="0">
                <a:solidFill>
                  <a:srgbClr val="1A4685"/>
                </a:solidFill>
                <a:latin typeface="Calibri"/>
                <a:ea typeface="Calibri"/>
                <a:cs typeface="Calibri"/>
              </a:rPr>
              <a:t> a Senha</a:t>
            </a:r>
            <a:endParaRPr lang="pt-BR" dirty="0"/>
          </a:p>
        </p:txBody>
      </p:sp>
      <p:pic>
        <p:nvPicPr>
          <p:cNvPr id="8" name="Picture 7" descr="Uma captura de tela da página inicial do Portal da Família, destacando o link &quot;esqueci a senha&quot; com o número um (1).">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53723"/>
            <a:ext cx="2151322"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17" name="TextBox 16">
            <a:extLst>
              <a:ext uri="{FF2B5EF4-FFF2-40B4-BE49-F238E27FC236}">
                <a16:creationId xmlns:a16="http://schemas.microsoft.com/office/drawing/2014/main" id="{99878E6B-0E66-85A8-7EE0-B1E335B02E5F}"/>
              </a:ext>
            </a:extLst>
          </p:cNvPr>
          <p:cNvSpPr txBox="1"/>
          <p:nvPr/>
        </p:nvSpPr>
        <p:spPr>
          <a:xfrm>
            <a:off x="3638168" y="1267334"/>
            <a:ext cx="2223446" cy="430887"/>
          </a:xfrm>
          <a:prstGeom prst="rect">
            <a:avLst/>
          </a:prstGeom>
          <a:solidFill>
            <a:srgbClr val="FFFFFF"/>
          </a:solidFill>
          <a:ln>
            <a:noFill/>
          </a:ln>
        </p:spPr>
        <p:txBody>
          <a:bodyPr wrap="square" lIns="91440" tIns="45720" rIns="91440" bIns="45720" rtlCol="0" anchor="t">
            <a:spAutoFit/>
          </a:bodyPr>
          <a:lstStyle/>
          <a:p>
            <a:r>
              <a:rPr lang="en-US" sz="1100" b="1" i="1" dirty="0" err="1">
                <a:solidFill>
                  <a:srgbClr val="224781"/>
                </a:solidFill>
                <a:latin typeface="Calibri"/>
                <a:ea typeface="Calibri"/>
                <a:cs typeface="Calibri"/>
              </a:rPr>
              <a:t>Faça</a:t>
            </a:r>
            <a:r>
              <a:rPr lang="en-US" sz="1100" b="1" i="1" dirty="0">
                <a:solidFill>
                  <a:srgbClr val="224781"/>
                </a:solidFill>
                <a:latin typeface="Calibri"/>
                <a:ea typeface="Calibri"/>
                <a:cs typeface="Calibri"/>
              </a:rPr>
              <a:t> login para </a:t>
            </a:r>
            <a:r>
              <a:rPr lang="en-US" sz="1100" b="1" i="1" dirty="0" err="1">
                <a:solidFill>
                  <a:srgbClr val="224781"/>
                </a:solidFill>
                <a:latin typeface="Calibri"/>
                <a:ea typeface="Calibri"/>
                <a:cs typeface="Calibri"/>
              </a:rPr>
              <a:t>ver</a:t>
            </a:r>
            <a:r>
              <a:rPr lang="en-US" sz="1100" b="1" i="1" dirty="0">
                <a:solidFill>
                  <a:srgbClr val="224781"/>
                </a:solidFill>
                <a:latin typeface="Calibri"/>
                <a:ea typeface="Calibri"/>
                <a:cs typeface="Calibri"/>
              </a:rPr>
              <a:t> </a:t>
            </a:r>
            <a:r>
              <a:rPr lang="en-US" sz="1100" b="1" i="1" dirty="0" err="1">
                <a:solidFill>
                  <a:srgbClr val="224781"/>
                </a:solidFill>
                <a:latin typeface="Calibri"/>
                <a:ea typeface="Calibri"/>
                <a:cs typeface="Calibri"/>
              </a:rPr>
              <a:t>os</a:t>
            </a:r>
            <a:r>
              <a:rPr lang="en-US" sz="1100" b="1" i="1" dirty="0">
                <a:solidFill>
                  <a:srgbClr val="224781"/>
                </a:solidFill>
                <a:latin typeface="Calibri"/>
                <a:ea typeface="Calibri"/>
                <a:cs typeface="Calibri"/>
              </a:rPr>
              <a:t> </a:t>
            </a:r>
            <a:r>
              <a:rPr lang="en-US" sz="1100" b="1" i="1" dirty="0" err="1">
                <a:solidFill>
                  <a:srgbClr val="224781"/>
                </a:solidFill>
                <a:latin typeface="Calibri"/>
                <a:ea typeface="Calibri"/>
                <a:cs typeface="Calibri"/>
              </a:rPr>
              <a:t>resultados</a:t>
            </a:r>
            <a:r>
              <a:rPr lang="en-US" sz="1100" b="1" i="1" dirty="0">
                <a:solidFill>
                  <a:srgbClr val="224781"/>
                </a:solidFill>
                <a:latin typeface="Calibri"/>
                <a:ea typeface="Calibri"/>
                <a:cs typeface="Calibri"/>
              </a:rPr>
              <a:t> do </a:t>
            </a:r>
            <a:r>
              <a:rPr lang="en-US" sz="1100" b="1" i="1" dirty="0" err="1">
                <a:solidFill>
                  <a:srgbClr val="224781"/>
                </a:solidFill>
                <a:latin typeface="Calibri"/>
                <a:ea typeface="Calibri"/>
                <a:cs typeface="Calibri"/>
              </a:rPr>
              <a:t>seu</a:t>
            </a:r>
            <a:r>
              <a:rPr lang="en-US" sz="1100" b="1" i="1" dirty="0">
                <a:solidFill>
                  <a:srgbClr val="224781"/>
                </a:solidFill>
                <a:latin typeface="Calibri"/>
                <a:ea typeface="Calibri"/>
                <a:cs typeface="Calibri"/>
              </a:rPr>
              <a:t> </a:t>
            </a:r>
            <a:r>
              <a:rPr lang="en-US" sz="1100" b="1" i="1" dirty="0" err="1">
                <a:solidFill>
                  <a:srgbClr val="224781"/>
                </a:solidFill>
                <a:latin typeface="Calibri"/>
                <a:ea typeface="Calibri"/>
                <a:cs typeface="Calibri"/>
              </a:rPr>
              <a:t>aluno</a:t>
            </a:r>
            <a:r>
              <a:rPr lang="en-US" sz="1100" b="1" i="1" dirty="0">
                <a:solidFill>
                  <a:srgbClr val="224781"/>
                </a:solidFill>
                <a:latin typeface="Calibri"/>
                <a:ea typeface="Calibri"/>
                <a:cs typeface="Calibri"/>
              </a:rPr>
              <a:t> no MCAS.</a:t>
            </a:r>
            <a:r>
              <a:rPr lang="en-US" sz="1100" b="1" i="1" dirty="0">
                <a:solidFill>
                  <a:srgbClr val="224781"/>
                </a:solidFill>
                <a:latin typeface="Arial"/>
                <a:cs typeface="Arial"/>
              </a:rPr>
              <a:t> </a:t>
            </a:r>
            <a:endParaRPr lang="pt-BR" sz="1100">
              <a:ea typeface="Calibri"/>
              <a:cs typeface="Calibri"/>
            </a:endParaRP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4"/>
            <a:ext cx="1870243" cy="307777"/>
          </a:xfrm>
          <a:prstGeom prst="rect">
            <a:avLst/>
          </a:prstGeom>
          <a:solidFill>
            <a:srgbClr val="F9F9F9"/>
          </a:solidFill>
          <a:ln>
            <a:noFill/>
          </a:ln>
        </p:spPr>
        <p:txBody>
          <a:bodyPr wrap="square" lIns="91440" tIns="45720" rIns="91440" bIns="45720" rtlCol="0" anchor="t">
            <a:spAutoFit/>
          </a:bodyPr>
          <a:lstStyle/>
          <a:p>
            <a:r>
              <a:rPr lang="en-US" sz="1400" dirty="0" err="1">
                <a:solidFill>
                  <a:schemeClr val="bg2">
                    <a:lumMod val="25000"/>
                  </a:schemeClr>
                </a:solidFill>
                <a:latin typeface="Arial"/>
                <a:cs typeface="Arial"/>
              </a:rPr>
              <a:t>Novos</a:t>
            </a:r>
            <a:r>
              <a:rPr lang="en-US" sz="1400" dirty="0">
                <a:solidFill>
                  <a:schemeClr val="bg2">
                    <a:lumMod val="25000"/>
                  </a:schemeClr>
                </a:solidFill>
                <a:latin typeface="Arial"/>
                <a:cs typeface="Arial"/>
              </a:rPr>
              <a:t> </a:t>
            </a:r>
            <a:r>
              <a:rPr lang="en-US" sz="1400" dirty="0" err="1">
                <a:solidFill>
                  <a:schemeClr val="bg2">
                    <a:lumMod val="25000"/>
                  </a:schemeClr>
                </a:solidFill>
                <a:latin typeface="Arial"/>
                <a:cs typeface="Arial"/>
              </a:rPr>
              <a:t>Usuários</a:t>
            </a:r>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83944"/>
            <a:ext cx="2595344" cy="369332"/>
          </a:xfrm>
          <a:prstGeom prst="rect">
            <a:avLst/>
          </a:prstGeom>
          <a:solidFill>
            <a:srgbClr val="F9F9F9"/>
          </a:solidFill>
          <a:ln>
            <a:solidFill>
              <a:srgbClr val="F9F9F9"/>
            </a:solidFill>
          </a:ln>
        </p:spPr>
        <p:txBody>
          <a:bodyPr wrap="square" lIns="91440" tIns="45720" rIns="91440" bIns="45720" rtlCol="0" anchor="t">
            <a:spAutoFit/>
          </a:bodyPr>
          <a:lstStyle/>
          <a:p>
            <a:r>
              <a:rPr lang="en-US" sz="900" dirty="0" err="1">
                <a:solidFill>
                  <a:schemeClr val="bg2">
                    <a:lumMod val="25000"/>
                  </a:schemeClr>
                </a:solidFill>
                <a:ea typeface="+mn-lt"/>
                <a:cs typeface="+mn-lt"/>
              </a:rPr>
              <a:t>Insira</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seu</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código</a:t>
            </a:r>
            <a:r>
              <a:rPr lang="en-US" sz="900" dirty="0">
                <a:solidFill>
                  <a:schemeClr val="bg2">
                    <a:lumMod val="25000"/>
                  </a:schemeClr>
                </a:solidFill>
                <a:ea typeface="+mn-lt"/>
                <a:cs typeface="+mn-lt"/>
              </a:rPr>
              <a:t> de </a:t>
            </a:r>
            <a:r>
              <a:rPr lang="en-US" sz="900" dirty="0" err="1">
                <a:solidFill>
                  <a:schemeClr val="bg2">
                    <a:lumMod val="25000"/>
                  </a:schemeClr>
                </a:solidFill>
                <a:ea typeface="+mn-lt"/>
                <a:cs typeface="+mn-lt"/>
              </a:rPr>
              <a:t>matrícula</a:t>
            </a:r>
            <a:r>
              <a:rPr lang="en-US" sz="900" dirty="0">
                <a:solidFill>
                  <a:schemeClr val="bg2">
                    <a:lumMod val="25000"/>
                  </a:schemeClr>
                </a:solidFill>
                <a:ea typeface="+mn-lt"/>
                <a:cs typeface="+mn-lt"/>
              </a:rPr>
              <a:t> de </a:t>
            </a:r>
            <a:r>
              <a:rPr lang="en-US" sz="900" dirty="0" err="1">
                <a:solidFill>
                  <a:schemeClr val="bg2">
                    <a:lumMod val="25000"/>
                  </a:schemeClr>
                </a:solidFill>
                <a:ea typeface="+mn-lt"/>
                <a:cs typeface="+mn-lt"/>
              </a:rPr>
              <a:t>estudante</a:t>
            </a:r>
            <a:r>
              <a:rPr lang="en-US" sz="900" dirty="0">
                <a:solidFill>
                  <a:schemeClr val="bg2">
                    <a:lumMod val="25000"/>
                  </a:schemeClr>
                </a:solidFill>
                <a:ea typeface="+mn-lt"/>
                <a:cs typeface="+mn-lt"/>
              </a:rPr>
              <a:t> e </a:t>
            </a:r>
            <a:r>
              <a:rPr lang="en-US" sz="900" dirty="0" err="1">
                <a:solidFill>
                  <a:schemeClr val="bg2">
                    <a:lumMod val="25000"/>
                  </a:schemeClr>
                </a:solidFill>
                <a:ea typeface="+mn-lt"/>
                <a:cs typeface="+mn-lt"/>
              </a:rPr>
              <a:t>sua</a:t>
            </a:r>
            <a:r>
              <a:rPr lang="en-US" sz="900" dirty="0">
                <a:solidFill>
                  <a:schemeClr val="bg2">
                    <a:lumMod val="25000"/>
                  </a:schemeClr>
                </a:solidFill>
                <a:ea typeface="+mn-lt"/>
                <a:cs typeface="+mn-lt"/>
              </a:rPr>
              <a:t> data de </a:t>
            </a:r>
            <a:r>
              <a:rPr lang="en-US" sz="900" dirty="0" err="1">
                <a:solidFill>
                  <a:schemeClr val="bg2">
                    <a:lumMod val="25000"/>
                  </a:schemeClr>
                </a:solidFill>
                <a:ea typeface="+mn-lt"/>
                <a:cs typeface="+mn-lt"/>
              </a:rPr>
              <a:t>nascimento</a:t>
            </a:r>
            <a:r>
              <a:rPr lang="en-US" sz="900" dirty="0">
                <a:solidFill>
                  <a:schemeClr val="bg2">
                    <a:lumMod val="25000"/>
                  </a:schemeClr>
                </a:solidFill>
                <a:ea typeface="+mn-lt"/>
                <a:cs typeface="+mn-lt"/>
              </a:rPr>
              <a:t>.</a:t>
            </a:r>
            <a:endParaRPr lang="pt-BR" dirty="0">
              <a:solidFill>
                <a:schemeClr val="bg2">
                  <a:lumMod val="25000"/>
                </a:schemeClr>
              </a:solidFill>
              <a:ea typeface="+mn-lt"/>
              <a:cs typeface="+mn-lt"/>
            </a:endParaRPr>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3"/>
            <a:ext cx="1321093" cy="230832"/>
          </a:xfrm>
          <a:prstGeom prst="rect">
            <a:avLst/>
          </a:prstGeom>
          <a:solidFill>
            <a:srgbClr val="F9F9F9"/>
          </a:solidFill>
          <a:ln>
            <a:solidFill>
              <a:srgbClr val="F9F9F9"/>
            </a:solidFill>
          </a:ln>
        </p:spPr>
        <p:txBody>
          <a:bodyPr wrap="square" lIns="91440" tIns="45720" rIns="91440" bIns="45720" rtlCol="0" anchor="t">
            <a:spAutoFit/>
          </a:bodyPr>
          <a:lstStyle/>
          <a:p>
            <a:r>
              <a:rPr lang="en-US" sz="900" b="1">
                <a:solidFill>
                  <a:schemeClr val="bg2">
                    <a:lumMod val="25000"/>
                  </a:schemeClr>
                </a:solidFill>
                <a:ea typeface="+mn-lt"/>
                <a:cs typeface="+mn-lt"/>
              </a:rPr>
              <a:t>Código de Registro:</a:t>
            </a:r>
            <a:endParaRPr lang="pt-BR" b="1">
              <a:solidFill>
                <a:schemeClr val="bg2">
                  <a:lumMod val="25000"/>
                </a:schemeClr>
              </a:solidFill>
              <a:ea typeface="+mn-lt"/>
              <a:cs typeface="+mn-lt"/>
            </a:endParaRPr>
          </a:p>
        </p:txBody>
      </p:sp>
      <p:sp>
        <p:nvSpPr>
          <p:cNvPr id="35" name="TextBox 34">
            <a:extLst>
              <a:ext uri="{FF2B5EF4-FFF2-40B4-BE49-F238E27FC236}">
                <a16:creationId xmlns:a16="http://schemas.microsoft.com/office/drawing/2014/main" id="{A0E7129E-54D1-C12F-AABF-DABD532B2B70}"/>
              </a:ext>
            </a:extLst>
          </p:cNvPr>
          <p:cNvSpPr txBox="1"/>
          <p:nvPr/>
        </p:nvSpPr>
        <p:spPr>
          <a:xfrm>
            <a:off x="347061" y="3261891"/>
            <a:ext cx="1994325" cy="215444"/>
          </a:xfrm>
          <a:prstGeom prst="rect">
            <a:avLst/>
          </a:prstGeom>
          <a:solidFill>
            <a:srgbClr val="FFFFFF"/>
          </a:solidFill>
          <a:ln>
            <a:solidFill>
              <a:srgbClr val="F9F9F9"/>
            </a:solidFill>
          </a:ln>
        </p:spPr>
        <p:txBody>
          <a:bodyPr wrap="square" lIns="91440" tIns="45720" rIns="91440" bIns="45720" rtlCol="0" anchor="t">
            <a:spAutoFit/>
          </a:bodyPr>
          <a:lstStyle/>
          <a:p>
            <a:r>
              <a:rPr lang="en-US" sz="800" dirty="0">
                <a:solidFill>
                  <a:schemeClr val="bg2">
                    <a:lumMod val="25000"/>
                  </a:schemeClr>
                </a:solidFill>
                <a:ea typeface="+mn-lt"/>
                <a:cs typeface="+mn-lt"/>
              </a:rPr>
              <a:t>Código de </a:t>
            </a:r>
            <a:r>
              <a:rPr lang="en-US" sz="800" dirty="0" err="1">
                <a:solidFill>
                  <a:schemeClr val="bg2">
                    <a:lumMod val="25000"/>
                  </a:schemeClr>
                </a:solidFill>
                <a:ea typeface="+mn-lt"/>
                <a:cs typeface="+mn-lt"/>
              </a:rPr>
              <a:t>registro</a:t>
            </a:r>
            <a:r>
              <a:rPr lang="en-US" sz="800" dirty="0">
                <a:solidFill>
                  <a:schemeClr val="bg2">
                    <a:lumMod val="25000"/>
                  </a:schemeClr>
                </a:solidFill>
                <a:ea typeface="+mn-lt"/>
                <a:cs typeface="+mn-lt"/>
              </a:rPr>
              <a:t> de 12 </a:t>
            </a:r>
            <a:r>
              <a:rPr lang="en-US" sz="800" dirty="0" err="1">
                <a:solidFill>
                  <a:schemeClr val="bg2">
                    <a:lumMod val="25000"/>
                  </a:schemeClr>
                </a:solidFill>
                <a:ea typeface="+mn-lt"/>
                <a:cs typeface="+mn-lt"/>
              </a:rPr>
              <a:t>caracteres</a:t>
            </a:r>
            <a:endParaRPr lang="pt-BR" dirty="0" err="1"/>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1"/>
            <a:ext cx="933974" cy="230832"/>
          </a:xfrm>
          <a:prstGeom prst="rect">
            <a:avLst/>
          </a:prstGeom>
          <a:solidFill>
            <a:srgbClr val="F9F9F9"/>
          </a:solidFill>
          <a:ln>
            <a:solidFill>
              <a:srgbClr val="F9F9F9"/>
            </a:solidFill>
          </a:ln>
        </p:spPr>
        <p:txBody>
          <a:bodyPr wrap="square" lIns="91440" tIns="45720" rIns="91440" bIns="45720" rtlCol="0" anchor="t">
            <a:spAutoFit/>
          </a:bodyPr>
          <a:lstStyle/>
          <a:p>
            <a:r>
              <a:rPr lang="en-US" sz="900" b="1" dirty="0">
                <a:solidFill>
                  <a:schemeClr val="bg2">
                    <a:lumMod val="25000"/>
                  </a:schemeClr>
                </a:solidFill>
                <a:latin typeface="Arial"/>
                <a:cs typeface="Arial"/>
              </a:rPr>
              <a:t>Data </a:t>
            </a:r>
            <a:r>
              <a:rPr lang="en-US" sz="900" b="1" dirty="0" err="1">
                <a:solidFill>
                  <a:schemeClr val="bg2">
                    <a:lumMod val="25000"/>
                  </a:schemeClr>
                </a:solidFill>
                <a:latin typeface="Arial"/>
                <a:cs typeface="Arial"/>
              </a:rPr>
              <a:t>Nasc</a:t>
            </a:r>
            <a:r>
              <a:rPr lang="en-US" sz="900" b="1" dirty="0">
                <a:solidFill>
                  <a:schemeClr val="bg2">
                    <a:lumMod val="25000"/>
                  </a:schemeClr>
                </a:solidFill>
                <a:latin typeface="Arial"/>
                <a:cs typeface="Arial"/>
              </a:rPr>
              <a:t>.:</a:t>
            </a:r>
            <a:endParaRPr lang="es-AR" sz="900" b="1" dirty="0">
              <a:solidFill>
                <a:schemeClr val="bg2">
                  <a:lumMod val="25000"/>
                </a:schemeClr>
              </a:solidFill>
              <a:latin typeface="Arial"/>
              <a:cs typeface="Arial"/>
            </a:endParaRP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4"/>
            <a:ext cx="418264" cy="200055"/>
          </a:xfrm>
          <a:prstGeom prst="rect">
            <a:avLst/>
          </a:prstGeom>
          <a:noFill/>
          <a:ln>
            <a:noFill/>
          </a:ln>
        </p:spPr>
        <p:txBody>
          <a:bodyPr wrap="square" rtlCol="0">
            <a:spAutoFit/>
          </a:bodyPr>
          <a:lstStyle/>
          <a:p>
            <a:r>
              <a:rPr lang="en-US" sz="700">
                <a:solidFill>
                  <a:schemeClr val="bg2">
                    <a:lumMod val="25000"/>
                  </a:schemeClr>
                </a:solidFill>
                <a:latin typeface="Arial" panose="020B0604020202020204" pitchFamily="34" charset="0"/>
                <a:cs typeface="Arial" panose="020B0604020202020204" pitchFamily="34" charset="0"/>
              </a:rPr>
              <a:t>MM</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9"/>
            <a:ext cx="418264" cy="200055"/>
          </a:xfrm>
          <a:prstGeom prst="rect">
            <a:avLst/>
          </a:prstGeom>
          <a:noFill/>
          <a:ln>
            <a:noFill/>
          </a:ln>
        </p:spPr>
        <p:txBody>
          <a:bodyPr wrap="square" rtlCol="0">
            <a:spAutoFit/>
          </a:bodyPr>
          <a:lstStyle/>
          <a:p>
            <a:r>
              <a:rPr lang="en-US" sz="700">
                <a:solidFill>
                  <a:schemeClr val="bg2">
                    <a:lumMod val="25000"/>
                  </a:schemeClr>
                </a:solidFill>
                <a:latin typeface="Arial" panose="020B0604020202020204" pitchFamily="34" charset="0"/>
                <a:cs typeface="Arial" panose="020B0604020202020204" pitchFamily="34" charset="0"/>
              </a:rPr>
              <a:t>DD</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1" name="TextBox 40">
            <a:extLst>
              <a:ext uri="{FF2B5EF4-FFF2-40B4-BE49-F238E27FC236}">
                <a16:creationId xmlns:a16="http://schemas.microsoft.com/office/drawing/2014/main" id="{7F767F4F-AF2C-478F-B65E-C6363A008AC4}"/>
              </a:ext>
            </a:extLst>
          </p:cNvPr>
          <p:cNvSpPr txBox="1"/>
          <p:nvPr/>
        </p:nvSpPr>
        <p:spPr>
          <a:xfrm>
            <a:off x="289912" y="4192851"/>
            <a:ext cx="2034066" cy="338554"/>
          </a:xfrm>
          <a:prstGeom prst="rect">
            <a:avLst/>
          </a:prstGeom>
          <a:noFill/>
          <a:ln>
            <a:noFill/>
          </a:ln>
        </p:spPr>
        <p:txBody>
          <a:bodyPr wrap="square" lIns="91440" tIns="45720" rIns="91440" bIns="45720" rtlCol="0" anchor="t">
            <a:spAutoFit/>
          </a:bodyPr>
          <a:lstStyle/>
          <a:p>
            <a:r>
              <a:rPr lang="en-US" sz="800" dirty="0">
                <a:solidFill>
                  <a:srgbClr val="224781"/>
                </a:solidFill>
                <a:ea typeface="+mn-lt"/>
                <a:cs typeface="+mn-lt"/>
              </a:rPr>
              <a:t>Onde </a:t>
            </a:r>
            <a:r>
              <a:rPr lang="en-US" sz="800" dirty="0" err="1">
                <a:solidFill>
                  <a:srgbClr val="224781"/>
                </a:solidFill>
                <a:ea typeface="+mn-lt"/>
                <a:cs typeface="+mn-lt"/>
              </a:rPr>
              <a:t>está</a:t>
            </a:r>
            <a:r>
              <a:rPr lang="en-US" sz="800" dirty="0">
                <a:solidFill>
                  <a:srgbClr val="224781"/>
                </a:solidFill>
                <a:ea typeface="+mn-lt"/>
                <a:cs typeface="+mn-lt"/>
              </a:rPr>
              <a:t> meu </a:t>
            </a:r>
            <a:r>
              <a:rPr lang="en-US" sz="800" dirty="0" err="1">
                <a:solidFill>
                  <a:srgbClr val="224781"/>
                </a:solidFill>
                <a:ea typeface="+mn-lt"/>
                <a:cs typeface="+mn-lt"/>
              </a:rPr>
              <a:t>código</a:t>
            </a:r>
            <a:r>
              <a:rPr lang="en-US" sz="800" dirty="0">
                <a:solidFill>
                  <a:srgbClr val="224781"/>
                </a:solidFill>
                <a:ea typeface="+mn-lt"/>
                <a:cs typeface="+mn-lt"/>
              </a:rPr>
              <a:t> de </a:t>
            </a:r>
            <a:r>
              <a:rPr lang="en-US" sz="800" dirty="0" err="1">
                <a:solidFill>
                  <a:srgbClr val="224781"/>
                </a:solidFill>
                <a:ea typeface="+mn-lt"/>
                <a:cs typeface="+mn-lt"/>
              </a:rPr>
              <a:t>inscrição</a:t>
            </a:r>
            <a:r>
              <a:rPr lang="en-US" sz="800" dirty="0">
                <a:solidFill>
                  <a:srgbClr val="224781"/>
                </a:solidFill>
                <a:ea typeface="+mn-lt"/>
                <a:cs typeface="+mn-lt"/>
              </a:rPr>
              <a:t>?</a:t>
            </a:r>
            <a:endParaRPr lang="pt-BR" dirty="0">
              <a:ea typeface="+mn-lt"/>
              <a:cs typeface="+mn-lt"/>
            </a:endParaRPr>
          </a:p>
          <a:p>
            <a:r>
              <a:rPr lang="en-US" sz="800" dirty="0" err="1">
                <a:solidFill>
                  <a:srgbClr val="224781"/>
                </a:solidFill>
                <a:ea typeface="+mn-lt"/>
                <a:cs typeface="+mn-lt"/>
              </a:rPr>
              <a:t>Recursos</a:t>
            </a:r>
            <a:r>
              <a:rPr lang="en-US" sz="800" dirty="0">
                <a:solidFill>
                  <a:srgbClr val="224781"/>
                </a:solidFill>
                <a:ea typeface="+mn-lt"/>
                <a:cs typeface="+mn-lt"/>
              </a:rPr>
              <a:t> para </a:t>
            </a:r>
            <a:r>
              <a:rPr lang="en-US" sz="800" dirty="0" err="1">
                <a:solidFill>
                  <a:srgbClr val="224781"/>
                </a:solidFill>
                <a:ea typeface="+mn-lt"/>
                <a:cs typeface="+mn-lt"/>
              </a:rPr>
              <a:t>famílias</a:t>
            </a:r>
            <a:endParaRPr lang="es-AR" dirty="0" err="1"/>
          </a:p>
        </p:txBody>
      </p:sp>
      <p:sp>
        <p:nvSpPr>
          <p:cNvPr id="38" name="TextBox 37">
            <a:extLst>
              <a:ext uri="{FF2B5EF4-FFF2-40B4-BE49-F238E27FC236}">
                <a16:creationId xmlns:a16="http://schemas.microsoft.com/office/drawing/2014/main" id="{98C4DA84-CE7F-083C-50A1-A17ED0FC3232}"/>
              </a:ext>
            </a:extLst>
          </p:cNvPr>
          <p:cNvSpPr txBox="1"/>
          <p:nvPr/>
        </p:nvSpPr>
        <p:spPr>
          <a:xfrm>
            <a:off x="2249681" y="4376600"/>
            <a:ext cx="441050" cy="200055"/>
          </a:xfrm>
          <a:prstGeom prst="rect">
            <a:avLst/>
          </a:prstGeom>
          <a:solidFill>
            <a:srgbClr val="757575"/>
          </a:solidFill>
          <a:ln>
            <a:noFill/>
          </a:ln>
        </p:spPr>
        <p:txBody>
          <a:bodyPr wrap="square" lIns="91440" tIns="45720" rIns="91440" bIns="45720" rtlCol="0" anchor="t">
            <a:spAutoFit/>
          </a:bodyPr>
          <a:lstStyle/>
          <a:p>
            <a:pPr algn="ctr"/>
            <a:r>
              <a:rPr lang="en-US" sz="700" b="1" dirty="0" err="1">
                <a:solidFill>
                  <a:schemeClr val="bg1"/>
                </a:solidFill>
                <a:latin typeface="Arial"/>
                <a:cs typeface="Arial"/>
              </a:rPr>
              <a:t>Ir</a:t>
            </a:r>
            <a:endParaRPr lang="es-AR" sz="700" b="1" dirty="0" err="1">
              <a:solidFill>
                <a:schemeClr val="bg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5B185846-33DF-BA35-7878-A1DF7E662854}"/>
              </a:ext>
            </a:extLst>
          </p:cNvPr>
          <p:cNvSpPr txBox="1"/>
          <p:nvPr/>
        </p:nvSpPr>
        <p:spPr>
          <a:xfrm>
            <a:off x="4936649" y="1798064"/>
            <a:ext cx="909805" cy="215444"/>
          </a:xfrm>
          <a:prstGeom prst="rect">
            <a:avLst/>
          </a:prstGeom>
          <a:solidFill>
            <a:srgbClr val="F9F9F9"/>
          </a:solidFill>
          <a:ln>
            <a:solidFill>
              <a:srgbClr val="F9F9F9"/>
            </a:solidFill>
          </a:ln>
        </p:spPr>
        <p:txBody>
          <a:bodyPr wrap="square" rtlCol="0">
            <a:spAutoFit/>
          </a:bodyPr>
          <a:lstStyle/>
          <a:p>
            <a:pPr algn="r"/>
            <a:r>
              <a:rPr lang="en-US" sz="800">
                <a:solidFill>
                  <a:srgbClr val="224781"/>
                </a:solidFill>
                <a:latin typeface="Arial" panose="020B0604020202020204" pitchFamily="34" charset="0"/>
                <a:cs typeface="Arial" panose="020B0604020202020204" pitchFamily="34" charset="0"/>
              </a:rPr>
              <a:t>En </a:t>
            </a:r>
            <a:r>
              <a:rPr lang="en-US" sz="800" err="1">
                <a:solidFill>
                  <a:srgbClr val="224781"/>
                </a:solidFill>
                <a:latin typeface="Arial" panose="020B0604020202020204" pitchFamily="34" charset="0"/>
                <a:cs typeface="Arial" panose="020B0604020202020204" pitchFamily="34" charset="0"/>
              </a:rPr>
              <a:t>Espa</a:t>
            </a:r>
            <a:r>
              <a:rPr lang="es-AR" sz="800" err="1">
                <a:solidFill>
                  <a:srgbClr val="224781"/>
                </a:solidFill>
                <a:latin typeface="Arial" panose="020B0604020202020204" pitchFamily="34" charset="0"/>
                <a:cs typeface="Arial" panose="020B0604020202020204" pitchFamily="34" charset="0"/>
              </a:rPr>
              <a:t>ñol</a:t>
            </a:r>
            <a:endParaRPr lang="es-AR" sz="800">
              <a:solidFill>
                <a:srgbClr val="22478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5892CC-A72E-CAAD-D741-FA2F1A39FD9C}"/>
              </a:ext>
            </a:extLst>
          </p:cNvPr>
          <p:cNvSpPr txBox="1"/>
          <p:nvPr/>
        </p:nvSpPr>
        <p:spPr>
          <a:xfrm>
            <a:off x="3154013" y="1939095"/>
            <a:ext cx="2233100" cy="307777"/>
          </a:xfrm>
          <a:prstGeom prst="rect">
            <a:avLst/>
          </a:prstGeom>
          <a:solidFill>
            <a:srgbClr val="F9F9F9"/>
          </a:solidFill>
          <a:ln>
            <a:noFill/>
          </a:ln>
        </p:spPr>
        <p:txBody>
          <a:bodyPr wrap="square" lIns="91440" tIns="45720" rIns="91440" bIns="45720" rtlCol="0" anchor="t">
            <a:spAutoFit/>
          </a:bodyPr>
          <a:lstStyle/>
          <a:p>
            <a:r>
              <a:rPr lang="en-US" sz="1400" dirty="0" err="1">
                <a:solidFill>
                  <a:schemeClr val="bg2">
                    <a:lumMod val="25000"/>
                  </a:schemeClr>
                </a:solidFill>
                <a:latin typeface="Arial"/>
                <a:cs typeface="Arial"/>
              </a:rPr>
              <a:t>Usuários</a:t>
            </a:r>
            <a:r>
              <a:rPr lang="en-US" sz="1400" dirty="0">
                <a:solidFill>
                  <a:schemeClr val="bg2">
                    <a:lumMod val="25000"/>
                  </a:schemeClr>
                </a:solidFill>
                <a:latin typeface="Arial"/>
                <a:cs typeface="Arial"/>
              </a:rPr>
              <a:t> </a:t>
            </a:r>
            <a:r>
              <a:rPr lang="en-US" sz="1400" dirty="0" err="1">
                <a:solidFill>
                  <a:schemeClr val="bg2">
                    <a:lumMod val="25000"/>
                  </a:schemeClr>
                </a:solidFill>
                <a:latin typeface="Arial"/>
                <a:cs typeface="Arial"/>
              </a:rPr>
              <a:t>já</a:t>
            </a:r>
            <a:r>
              <a:rPr lang="en-US" sz="1400" dirty="0">
                <a:solidFill>
                  <a:schemeClr val="bg2">
                    <a:lumMod val="25000"/>
                  </a:schemeClr>
                </a:solidFill>
                <a:latin typeface="Arial"/>
                <a:cs typeface="Arial"/>
              </a:rPr>
              <a:t> </a:t>
            </a:r>
            <a:r>
              <a:rPr lang="en-US" sz="1400" dirty="0" err="1">
                <a:solidFill>
                  <a:schemeClr val="bg2">
                    <a:lumMod val="25000"/>
                  </a:schemeClr>
                </a:solidFill>
                <a:latin typeface="Arial"/>
                <a:cs typeface="Arial"/>
              </a:rPr>
              <a:t>Registrados</a:t>
            </a:r>
            <a:r>
              <a:rPr lang="en-US" sz="1400" dirty="0">
                <a:solidFill>
                  <a:schemeClr val="bg2">
                    <a:lumMod val="25000"/>
                  </a:schemeClr>
                </a:solidFill>
                <a:latin typeface="Arial"/>
                <a:cs typeface="Arial"/>
              </a:rPr>
              <a:t> </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9"/>
            <a:ext cx="1915594" cy="230832"/>
          </a:xfrm>
          <a:prstGeom prst="rect">
            <a:avLst/>
          </a:prstGeom>
          <a:solidFill>
            <a:srgbClr val="F9F9F9"/>
          </a:solidFill>
          <a:ln>
            <a:solidFill>
              <a:srgbClr val="F9F9F9"/>
            </a:solidFill>
          </a:ln>
        </p:spPr>
        <p:txBody>
          <a:bodyPr wrap="square" lIns="91440" tIns="45720" rIns="91440" bIns="45720" rtlCol="0" anchor="t">
            <a:spAutoFit/>
          </a:bodyPr>
          <a:lstStyle/>
          <a:p>
            <a:r>
              <a:rPr lang="en-US" sz="900" dirty="0" err="1">
                <a:solidFill>
                  <a:schemeClr val="bg2">
                    <a:lumMod val="25000"/>
                  </a:schemeClr>
                </a:solidFill>
                <a:ea typeface="+mn-lt"/>
                <a:cs typeface="+mn-lt"/>
              </a:rPr>
              <a:t>Insira</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seu</a:t>
            </a:r>
            <a:r>
              <a:rPr lang="en-US" sz="900" dirty="0">
                <a:solidFill>
                  <a:schemeClr val="bg2">
                    <a:lumMod val="25000"/>
                  </a:schemeClr>
                </a:solidFill>
                <a:ea typeface="+mn-lt"/>
                <a:cs typeface="+mn-lt"/>
              </a:rPr>
              <a:t> e-mail e </a:t>
            </a:r>
            <a:r>
              <a:rPr lang="en-US" sz="900" dirty="0" err="1">
                <a:solidFill>
                  <a:schemeClr val="bg2">
                    <a:lumMod val="25000"/>
                  </a:schemeClr>
                </a:solidFill>
                <a:ea typeface="+mn-lt"/>
                <a:cs typeface="+mn-lt"/>
              </a:rPr>
              <a:t>senha</a:t>
            </a:r>
            <a:r>
              <a:rPr lang="en-US" sz="900" dirty="0">
                <a:solidFill>
                  <a:schemeClr val="bg2">
                    <a:lumMod val="25000"/>
                  </a:schemeClr>
                </a:solidFill>
                <a:ea typeface="+mn-lt"/>
                <a:cs typeface="+mn-lt"/>
              </a:rPr>
              <a:t>.</a:t>
            </a:r>
            <a:endParaRPr lang="pt-BR" dirty="0">
              <a:solidFill>
                <a:schemeClr val="bg2">
                  <a:lumMod val="25000"/>
                </a:schemeClr>
              </a:solidFill>
              <a:ea typeface="+mn-lt"/>
              <a:cs typeface="+mn-lt"/>
            </a:endParaRP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5"/>
            <a:ext cx="634269" cy="221624"/>
          </a:xfrm>
          <a:prstGeom prst="rect">
            <a:avLst/>
          </a:prstGeom>
          <a:solidFill>
            <a:srgbClr val="F9F9F9"/>
          </a:solidFill>
          <a:ln>
            <a:solidFill>
              <a:srgbClr val="F9F9F9"/>
            </a:solidFill>
          </a:ln>
        </p:spPr>
        <p:txBody>
          <a:bodyPr wrap="square" lIns="91440" tIns="45720" rIns="91440" bIns="45720" rtlCol="0" anchor="t">
            <a:spAutoFit/>
          </a:bodyPr>
          <a:lstStyle/>
          <a:p>
            <a:r>
              <a:rPr lang="en-US" sz="800" b="1">
                <a:solidFill>
                  <a:schemeClr val="bg2">
                    <a:lumMod val="25000"/>
                  </a:schemeClr>
                </a:solidFill>
                <a:latin typeface="Arial"/>
                <a:cs typeface="Arial"/>
              </a:rPr>
              <a:t>E-mail:</a:t>
            </a:r>
            <a:endParaRPr lang="es-AR" sz="800" b="1">
              <a:solidFill>
                <a:schemeClr val="bg2">
                  <a:lumMod val="25000"/>
                </a:schemeClr>
              </a:solidFill>
              <a:latin typeface="Arial"/>
              <a:cs typeface="Arial"/>
            </a:endParaRPr>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5"/>
            <a:ext cx="1138410" cy="221624"/>
          </a:xfrm>
          <a:prstGeom prst="rect">
            <a:avLst/>
          </a:prstGeom>
          <a:solidFill>
            <a:srgbClr val="FFFFFF"/>
          </a:solidFill>
          <a:ln>
            <a:noFill/>
          </a:ln>
        </p:spPr>
        <p:txBody>
          <a:bodyPr wrap="square" lIns="91440" tIns="45720" rIns="91440" bIns="45720" rtlCol="0" anchor="t">
            <a:spAutoFit/>
          </a:bodyPr>
          <a:lstStyle/>
          <a:p>
            <a:r>
              <a:rPr lang="en-US" sz="800" dirty="0" err="1">
                <a:solidFill>
                  <a:schemeClr val="bg2">
                    <a:lumMod val="25000"/>
                  </a:schemeClr>
                </a:solidFill>
                <a:ea typeface="+mn-lt"/>
                <a:cs typeface="+mn-lt"/>
              </a:rPr>
              <a:t>Insira</a:t>
            </a:r>
            <a:r>
              <a:rPr lang="en-US" sz="800" dirty="0">
                <a:solidFill>
                  <a:schemeClr val="bg2">
                    <a:lumMod val="25000"/>
                  </a:schemeClr>
                </a:solidFill>
                <a:ea typeface="+mn-lt"/>
                <a:cs typeface="+mn-lt"/>
              </a:rPr>
              <a:t> </a:t>
            </a:r>
            <a:r>
              <a:rPr lang="en-US" sz="800" dirty="0" err="1">
                <a:solidFill>
                  <a:schemeClr val="bg2">
                    <a:lumMod val="25000"/>
                  </a:schemeClr>
                </a:solidFill>
                <a:ea typeface="+mn-lt"/>
                <a:cs typeface="+mn-lt"/>
              </a:rPr>
              <a:t>seu</a:t>
            </a:r>
            <a:r>
              <a:rPr lang="en-US" sz="800" dirty="0">
                <a:solidFill>
                  <a:schemeClr val="bg2">
                    <a:lumMod val="25000"/>
                  </a:schemeClr>
                </a:solidFill>
                <a:ea typeface="+mn-lt"/>
                <a:cs typeface="+mn-lt"/>
              </a:rPr>
              <a:t> e-mail</a:t>
            </a:r>
            <a:endParaRPr lang="pt-BR" dirty="0">
              <a:solidFill>
                <a:schemeClr val="bg2">
                  <a:lumMod val="25000"/>
                </a:schemeClr>
              </a:solidFill>
            </a:endParaRP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8"/>
            <a:ext cx="730716" cy="215444"/>
          </a:xfrm>
          <a:prstGeom prst="rect">
            <a:avLst/>
          </a:prstGeom>
          <a:solidFill>
            <a:srgbClr val="F9F9F9"/>
          </a:solidFill>
          <a:ln>
            <a:solidFill>
              <a:srgbClr val="F9F9F9"/>
            </a:solidFill>
          </a:ln>
        </p:spPr>
        <p:txBody>
          <a:bodyPr wrap="square" lIns="91440" tIns="45720" rIns="91440" bIns="45720" rtlCol="0" anchor="t">
            <a:spAutoFit/>
          </a:bodyPr>
          <a:lstStyle/>
          <a:p>
            <a:r>
              <a:rPr lang="en-US" sz="800" b="1">
                <a:solidFill>
                  <a:schemeClr val="bg2">
                    <a:lumMod val="25000"/>
                  </a:schemeClr>
                </a:solidFill>
                <a:latin typeface="Arial"/>
                <a:cs typeface="Arial"/>
              </a:rPr>
              <a:t>Senha:</a:t>
            </a:r>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9" y="3585910"/>
            <a:ext cx="1275940" cy="215444"/>
          </a:xfrm>
          <a:prstGeom prst="rect">
            <a:avLst/>
          </a:prstGeom>
          <a:solidFill>
            <a:srgbClr val="FFFFFF"/>
          </a:solidFill>
          <a:ln>
            <a:noFill/>
          </a:ln>
        </p:spPr>
        <p:txBody>
          <a:bodyPr wrap="square" lIns="91440" tIns="45720" rIns="91440" bIns="45720" rtlCol="0" anchor="t">
            <a:spAutoFit/>
          </a:bodyPr>
          <a:lstStyle/>
          <a:p>
            <a:r>
              <a:rPr lang="en-US" sz="800" dirty="0" err="1">
                <a:solidFill>
                  <a:schemeClr val="bg2">
                    <a:lumMod val="25000"/>
                  </a:schemeClr>
                </a:solidFill>
                <a:latin typeface="Calibri"/>
                <a:ea typeface="Calibri"/>
                <a:cs typeface="Calibri"/>
              </a:rPr>
              <a:t>Insira</a:t>
            </a:r>
            <a:r>
              <a:rPr lang="en-US" sz="800" dirty="0">
                <a:solidFill>
                  <a:schemeClr val="bg2">
                    <a:lumMod val="25000"/>
                  </a:schemeClr>
                </a:solidFill>
                <a:ea typeface="+mn-lt"/>
                <a:cs typeface="+mn-lt"/>
              </a:rPr>
              <a:t> </a:t>
            </a:r>
            <a:r>
              <a:rPr lang="en-US" sz="800" dirty="0" err="1">
                <a:solidFill>
                  <a:schemeClr val="bg2">
                    <a:lumMod val="25000"/>
                  </a:schemeClr>
                </a:solidFill>
                <a:ea typeface="+mn-lt"/>
                <a:cs typeface="+mn-lt"/>
              </a:rPr>
              <a:t>sua</a:t>
            </a:r>
            <a:r>
              <a:rPr lang="en-US" sz="800" dirty="0">
                <a:solidFill>
                  <a:schemeClr val="bg2">
                    <a:lumMod val="25000"/>
                  </a:schemeClr>
                </a:solidFill>
                <a:ea typeface="+mn-lt"/>
                <a:cs typeface="+mn-lt"/>
              </a:rPr>
              <a:t> </a:t>
            </a:r>
            <a:r>
              <a:rPr lang="en-US" sz="800" dirty="0" err="1">
                <a:solidFill>
                  <a:schemeClr val="bg2">
                    <a:lumMod val="25000"/>
                  </a:schemeClr>
                </a:solidFill>
                <a:ea typeface="+mn-lt"/>
                <a:cs typeface="+mn-lt"/>
              </a:rPr>
              <a:t>senha</a:t>
            </a:r>
            <a:endParaRPr lang="es-AR" sz="800" dirty="0" err="1">
              <a:solidFill>
                <a:schemeClr val="bg2">
                  <a:lumMod val="25000"/>
                </a:schemeClr>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TextBox 54">
            <a:extLst>
              <a:ext uri="{FF2B5EF4-FFF2-40B4-BE49-F238E27FC236}">
                <a16:creationId xmlns:a16="http://schemas.microsoft.com/office/drawing/2014/main" id="{71B3153C-1C32-CF79-FF54-76706E52109A}"/>
              </a:ext>
            </a:extLst>
          </p:cNvPr>
          <p:cNvSpPr txBox="1"/>
          <p:nvPr/>
        </p:nvSpPr>
        <p:spPr>
          <a:xfrm>
            <a:off x="3121931" y="3995869"/>
            <a:ext cx="1138410" cy="230832"/>
          </a:xfrm>
          <a:prstGeom prst="rect">
            <a:avLst/>
          </a:prstGeom>
          <a:noFill/>
          <a:ln>
            <a:noFill/>
          </a:ln>
        </p:spPr>
        <p:txBody>
          <a:bodyPr wrap="square" lIns="91440" tIns="45720" rIns="91440" bIns="45720" rtlCol="0" anchor="t">
            <a:spAutoFit/>
          </a:bodyPr>
          <a:lstStyle/>
          <a:p>
            <a:r>
              <a:rPr lang="en-US" sz="900" dirty="0" err="1">
                <a:solidFill>
                  <a:srgbClr val="224781"/>
                </a:solidFill>
                <a:ea typeface="+mn-lt"/>
                <a:cs typeface="+mn-lt"/>
              </a:rPr>
              <a:t>Esqueceu</a:t>
            </a:r>
            <a:r>
              <a:rPr lang="en-US" sz="900" dirty="0">
                <a:solidFill>
                  <a:srgbClr val="224781"/>
                </a:solidFill>
                <a:ea typeface="+mn-lt"/>
                <a:cs typeface="+mn-lt"/>
              </a:rPr>
              <a:t> a </a:t>
            </a:r>
            <a:r>
              <a:rPr lang="en-US" sz="900" dirty="0" err="1">
                <a:solidFill>
                  <a:srgbClr val="224781"/>
                </a:solidFill>
                <a:ea typeface="+mn-lt"/>
                <a:cs typeface="+mn-lt"/>
              </a:rPr>
              <a:t>senha</a:t>
            </a:r>
            <a:r>
              <a:rPr lang="en-US" sz="900" dirty="0">
                <a:solidFill>
                  <a:srgbClr val="224781"/>
                </a:solidFill>
                <a:ea typeface="+mn-lt"/>
                <a:cs typeface="+mn-lt"/>
              </a:rPr>
              <a:t>?</a:t>
            </a:r>
            <a:endParaRPr lang="pt-BR" dirty="0">
              <a:ea typeface="+mn-lt"/>
              <a:cs typeface="+mn-lt"/>
            </a:endParaRPr>
          </a:p>
        </p:txBody>
      </p:sp>
      <p:sp>
        <p:nvSpPr>
          <p:cNvPr id="43" name="TextBox 42">
            <a:extLst>
              <a:ext uri="{FF2B5EF4-FFF2-40B4-BE49-F238E27FC236}">
                <a16:creationId xmlns:a16="http://schemas.microsoft.com/office/drawing/2014/main" id="{71A2F59F-918C-F3E2-4440-A9212338D60E}"/>
              </a:ext>
            </a:extLst>
          </p:cNvPr>
          <p:cNvSpPr txBox="1"/>
          <p:nvPr/>
        </p:nvSpPr>
        <p:spPr>
          <a:xfrm>
            <a:off x="4726700" y="4384068"/>
            <a:ext cx="528214" cy="200055"/>
          </a:xfrm>
          <a:prstGeom prst="rect">
            <a:avLst/>
          </a:prstGeom>
          <a:solidFill>
            <a:srgbClr val="757575"/>
          </a:solidFill>
          <a:ln>
            <a:noFill/>
          </a:ln>
        </p:spPr>
        <p:txBody>
          <a:bodyPr wrap="square" rtlCol="0">
            <a:spAutoFit/>
          </a:bodyPr>
          <a:lstStyle/>
          <a:p>
            <a:pPr algn="ctr"/>
            <a:r>
              <a:rPr lang="en-US" sz="700" b="1">
                <a:solidFill>
                  <a:schemeClr val="bg1"/>
                </a:solidFill>
                <a:latin typeface="Arial" panose="020B0604020202020204" pitchFamily="34" charset="0"/>
                <a:cs typeface="Arial" panose="020B0604020202020204" pitchFamily="34" charset="0"/>
              </a:rPr>
              <a:t>Log In</a:t>
            </a:r>
            <a:endParaRPr lang="es-AR" sz="700" b="1">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4" name="TextBox 43">
            <a:extLst>
              <a:ext uri="{FF2B5EF4-FFF2-40B4-BE49-F238E27FC236}">
                <a16:creationId xmlns:a16="http://schemas.microsoft.com/office/drawing/2014/main" id="{78D8FC23-D863-BC4F-9E5D-63AFA81535E7}"/>
              </a:ext>
            </a:extLst>
          </p:cNvPr>
          <p:cNvSpPr txBox="1"/>
          <p:nvPr/>
        </p:nvSpPr>
        <p:spPr>
          <a:xfrm>
            <a:off x="108960" y="5336891"/>
            <a:ext cx="1008594" cy="338554"/>
          </a:xfrm>
          <a:prstGeom prst="rect">
            <a:avLst/>
          </a:prstGeom>
          <a:noFill/>
          <a:ln>
            <a:noFill/>
          </a:ln>
        </p:spPr>
        <p:txBody>
          <a:bodyPr wrap="square" lIns="91440" tIns="45720" rIns="91440" bIns="45720" rtlCol="0" anchor="t">
            <a:spAutoFit/>
          </a:bodyPr>
          <a:lstStyle/>
          <a:p>
            <a:r>
              <a:rPr lang="en-US" sz="800">
                <a:solidFill>
                  <a:srgbClr val="224781"/>
                </a:solidFill>
                <a:latin typeface="Arial"/>
                <a:cs typeface="Arial"/>
              </a:rPr>
              <a:t>Termos de </a:t>
            </a:r>
            <a:endParaRPr lang="es-AR" sz="800">
              <a:solidFill>
                <a:srgbClr val="224781"/>
              </a:solidFill>
              <a:latin typeface="Arial"/>
              <a:cs typeface="Arial"/>
            </a:endParaRPr>
          </a:p>
          <a:p>
            <a:r>
              <a:rPr lang="en-US" sz="800">
                <a:solidFill>
                  <a:srgbClr val="224781"/>
                </a:solidFill>
                <a:latin typeface="Arial"/>
                <a:cs typeface="Arial"/>
              </a:rPr>
              <a:t>Uso</a:t>
            </a:r>
            <a:endParaRPr lang="en-US" sz="800" dirty="0">
              <a:solidFill>
                <a:srgbClr val="224781"/>
              </a:solidFill>
              <a:latin typeface="Arial"/>
              <a:cs typeface="Arial"/>
            </a:endParaRP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3"/>
            <a:ext cx="1079853" cy="338554"/>
          </a:xfrm>
          <a:prstGeom prst="rect">
            <a:avLst/>
          </a:prstGeom>
          <a:noFill/>
          <a:ln>
            <a:noFill/>
          </a:ln>
        </p:spPr>
        <p:txBody>
          <a:bodyPr wrap="square" lIns="91440" tIns="45720" rIns="91440" bIns="45720" rtlCol="0" anchor="t">
            <a:spAutoFit/>
          </a:bodyPr>
          <a:lstStyle/>
          <a:p>
            <a:r>
              <a:rPr lang="en-US" sz="800">
                <a:solidFill>
                  <a:srgbClr val="224781"/>
                </a:solidFill>
                <a:latin typeface="Arial"/>
                <a:cs typeface="Arial"/>
              </a:rPr>
              <a:t>Política de </a:t>
            </a:r>
          </a:p>
          <a:p>
            <a:r>
              <a:rPr lang="en-US" sz="800" dirty="0" err="1">
                <a:solidFill>
                  <a:srgbClr val="224781"/>
                </a:solidFill>
                <a:latin typeface="Arial"/>
                <a:cs typeface="Arial"/>
              </a:rPr>
              <a:t>Privacidade</a:t>
            </a:r>
            <a:endParaRPr lang="en-US" sz="800" dirty="0" err="1">
              <a:solidFill>
                <a:srgbClr val="22478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8" name="TextBox 47">
            <a:extLst>
              <a:ext uri="{FF2B5EF4-FFF2-40B4-BE49-F238E27FC236}">
                <a16:creationId xmlns:a16="http://schemas.microsoft.com/office/drawing/2014/main" id="{0FD90157-075B-F372-6DB6-A5D0E9C2E31E}"/>
              </a:ext>
            </a:extLst>
          </p:cNvPr>
          <p:cNvSpPr txBox="1"/>
          <p:nvPr/>
        </p:nvSpPr>
        <p:spPr>
          <a:xfrm>
            <a:off x="4243895" y="5323289"/>
            <a:ext cx="1079853" cy="215444"/>
          </a:xfrm>
          <a:prstGeom prst="rect">
            <a:avLst/>
          </a:prstGeom>
          <a:noFill/>
          <a:ln>
            <a:noFill/>
          </a:ln>
        </p:spPr>
        <p:txBody>
          <a:bodyPr wrap="square" rtlCol="0">
            <a:spAutoFit/>
          </a:bodyPr>
          <a:lstStyle/>
          <a:p>
            <a:r>
              <a:rPr lang="en-US" sz="800" i="1">
                <a:solidFill>
                  <a:srgbClr val="224781"/>
                </a:solidFill>
                <a:latin typeface="Arial" panose="020B0604020202020204" pitchFamily="34" charset="0"/>
                <a:cs typeface="Arial" panose="020B0604020202020204" pitchFamily="34" charset="0"/>
              </a:rPr>
              <a:t>powered by</a:t>
            </a:r>
            <a:endParaRPr lang="es-AR" sz="800" i="1">
              <a:solidFill>
                <a:srgbClr val="224781"/>
              </a:solidFill>
              <a:latin typeface="Arial" panose="020B0604020202020204" pitchFamily="34" charset="0"/>
              <a:cs typeface="Arial" panose="020B0604020202020204" pitchFamily="34" charset="0"/>
            </a:endParaRPr>
          </a:p>
        </p:txBody>
      </p:sp>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20440" y="598548"/>
            <a:ext cx="2082543" cy="1985159"/>
          </a:xfrm>
          <a:prstGeom prst="rect">
            <a:avLst/>
          </a:prstGeom>
          <a:noFill/>
        </p:spPr>
        <p:txBody>
          <a:bodyPr wrap="square" lIns="91440" tIns="45720" rIns="91440" bIns="45720" rtlCol="0" anchor="t">
            <a:spAutoFit/>
          </a:bodyPr>
          <a:lstStyle/>
          <a:p>
            <a:r>
              <a:rPr lang="en-US" sz="1500" dirty="0" err="1">
                <a:latin typeface="Calibri"/>
                <a:ea typeface="Calibri"/>
                <a:cs typeface="Calibri"/>
              </a:rPr>
              <a:t>Os</a:t>
            </a:r>
            <a:r>
              <a:rPr lang="en-US" sz="1500" dirty="0">
                <a:latin typeface="Calibri"/>
                <a:ea typeface="Calibri"/>
                <a:cs typeface="Calibri"/>
              </a:rPr>
              <a:t> </a:t>
            </a:r>
            <a:r>
              <a:rPr lang="en-US" sz="1500" dirty="0" err="1">
                <a:latin typeface="Calibri"/>
                <a:ea typeface="Calibri"/>
                <a:cs typeface="Calibri"/>
              </a:rPr>
              <a:t>usuários</a:t>
            </a:r>
            <a:r>
              <a:rPr lang="en-US" sz="1500" dirty="0">
                <a:latin typeface="Calibri"/>
                <a:ea typeface="Calibri"/>
                <a:cs typeface="Calibri"/>
              </a:rPr>
              <a:t> </a:t>
            </a:r>
            <a:r>
              <a:rPr lang="en-US" sz="1500" dirty="0" err="1">
                <a:latin typeface="Calibri"/>
                <a:ea typeface="Calibri"/>
                <a:cs typeface="Calibri"/>
              </a:rPr>
              <a:t>já</a:t>
            </a:r>
            <a:r>
              <a:rPr lang="en-US" sz="1500" dirty="0">
                <a:latin typeface="Calibri"/>
                <a:ea typeface="Calibri"/>
                <a:cs typeface="Calibri"/>
              </a:rPr>
              <a:t> </a:t>
            </a:r>
            <a:r>
              <a:rPr lang="en-US" sz="1500" dirty="0" err="1">
                <a:latin typeface="Calibri"/>
                <a:ea typeface="Calibri"/>
                <a:cs typeface="Calibri"/>
              </a:rPr>
              <a:t>registrados</a:t>
            </a:r>
            <a:r>
              <a:rPr lang="en-US" sz="1500" dirty="0">
                <a:latin typeface="Calibri"/>
                <a:ea typeface="Calibri"/>
                <a:cs typeface="Calibri"/>
              </a:rPr>
              <a:t> </a:t>
            </a:r>
            <a:r>
              <a:rPr lang="en-US" sz="1500" dirty="0" err="1">
                <a:latin typeface="Calibri"/>
                <a:ea typeface="Calibri"/>
                <a:cs typeface="Calibri"/>
              </a:rPr>
              <a:t>anteriormente</a:t>
            </a:r>
            <a:r>
              <a:rPr lang="en-US" sz="1500" dirty="0">
                <a:latin typeface="Calibri"/>
                <a:ea typeface="Calibri"/>
                <a:cs typeface="Calibri"/>
              </a:rPr>
              <a:t> </a:t>
            </a:r>
            <a:r>
              <a:rPr lang="en-US" sz="1500" dirty="0" err="1">
                <a:latin typeface="Calibri"/>
                <a:ea typeface="Calibri"/>
                <a:cs typeface="Calibri"/>
              </a:rPr>
              <a:t>podem</a:t>
            </a:r>
            <a:r>
              <a:rPr lang="en-US" sz="1500" dirty="0">
                <a:latin typeface="Calibri"/>
                <a:ea typeface="Calibri"/>
                <a:cs typeface="Calibri"/>
              </a:rPr>
              <a:t> </a:t>
            </a:r>
            <a:r>
              <a:rPr lang="en-US" sz="1500" dirty="0" err="1">
                <a:latin typeface="Calibri"/>
                <a:ea typeface="Calibri"/>
                <a:cs typeface="Calibri"/>
              </a:rPr>
              <a:t>clicar</a:t>
            </a:r>
            <a:r>
              <a:rPr lang="en-US" sz="1500" dirty="0">
                <a:latin typeface="Calibri"/>
                <a:ea typeface="Calibri"/>
                <a:cs typeface="Calibri"/>
              </a:rPr>
              <a:t> </a:t>
            </a:r>
            <a:r>
              <a:rPr lang="en-US" sz="1500" dirty="0" err="1">
                <a:latin typeface="Calibri"/>
                <a:ea typeface="Calibri"/>
                <a:cs typeface="Calibri"/>
              </a:rPr>
              <a:t>em</a:t>
            </a:r>
            <a:r>
              <a:rPr lang="en-US" sz="1500" dirty="0">
                <a:latin typeface="Calibri"/>
                <a:ea typeface="Calibri"/>
                <a:cs typeface="Calibri"/>
              </a:rPr>
              <a:t> </a:t>
            </a:r>
            <a:r>
              <a:rPr lang="en-US" sz="1500" b="1" dirty="0">
                <a:latin typeface="Calibri"/>
                <a:ea typeface="Calibri"/>
                <a:cs typeface="Calibri"/>
              </a:rPr>
              <a:t>Forgot Password? (</a:t>
            </a:r>
            <a:r>
              <a:rPr lang="en-US" sz="1500" b="1" dirty="0" err="1">
                <a:latin typeface="Calibri"/>
                <a:ea typeface="Calibri"/>
                <a:cs typeface="Calibri"/>
              </a:rPr>
              <a:t>Esqueceu</a:t>
            </a:r>
            <a:r>
              <a:rPr lang="en-US" sz="1500" b="1" dirty="0">
                <a:latin typeface="Calibri"/>
                <a:ea typeface="Calibri"/>
                <a:cs typeface="Calibri"/>
              </a:rPr>
              <a:t> a Senha?) </a:t>
            </a:r>
            <a:r>
              <a:rPr lang="en-US" sz="1500" dirty="0">
                <a:latin typeface="Calibri"/>
                <a:ea typeface="Calibri"/>
                <a:cs typeface="Calibri"/>
              </a:rPr>
              <a:t>para </a:t>
            </a:r>
            <a:r>
              <a:rPr lang="en-US" sz="1500" dirty="0" err="1">
                <a:latin typeface="Calibri"/>
                <a:ea typeface="Calibri"/>
                <a:cs typeface="Calibri"/>
              </a:rPr>
              <a:t>redefinir</a:t>
            </a:r>
            <a:r>
              <a:rPr lang="en-US" sz="1500" dirty="0">
                <a:latin typeface="Calibri"/>
                <a:ea typeface="Calibri"/>
                <a:cs typeface="Calibri"/>
              </a:rPr>
              <a:t> a </a:t>
            </a:r>
            <a:r>
              <a:rPr lang="en-US" sz="1500" dirty="0" err="1">
                <a:latin typeface="Calibri"/>
                <a:ea typeface="Calibri"/>
                <a:cs typeface="Calibri"/>
              </a:rPr>
              <a:t>senha</a:t>
            </a:r>
            <a:r>
              <a:rPr lang="en-US" sz="1500" dirty="0">
                <a:latin typeface="Calibri"/>
                <a:ea typeface="Calibri"/>
                <a:cs typeface="Calibri"/>
              </a:rPr>
              <a:t>.</a:t>
            </a:r>
            <a:endParaRPr lang="pt-BR" sz="1500" dirty="0">
              <a:latin typeface="Calibri"/>
              <a:ea typeface="Calibri"/>
              <a:cs typeface="Calibri"/>
            </a:endParaRPr>
          </a:p>
          <a:p>
            <a:endParaRPr lang="en-US" dirty="0">
              <a:latin typeface="Aptos" panose="020B0004020202020204" pitchFamily="34" charset="0"/>
            </a:endParaRPr>
          </a:p>
        </p:txBody>
      </p:sp>
      <p:pic>
        <p:nvPicPr>
          <p:cNvPr id="15" name="Picture 14" descr="Uma captura de tela da tela de redefinição de senha.">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6"/>
            <a:ext cx="3025402" cy="2476715"/>
          </a:xfrm>
          <a:prstGeom prst="rect">
            <a:avLst/>
          </a:prstGeom>
        </p:spPr>
      </p:pic>
      <p:sp>
        <p:nvSpPr>
          <p:cNvPr id="58" name="TextBox 57">
            <a:extLst>
              <a:ext uri="{FF2B5EF4-FFF2-40B4-BE49-F238E27FC236}">
                <a16:creationId xmlns:a16="http://schemas.microsoft.com/office/drawing/2014/main" id="{26169F8E-EC21-F91B-682E-A2EC3056F7DA}"/>
              </a:ext>
            </a:extLst>
          </p:cNvPr>
          <p:cNvSpPr txBox="1"/>
          <p:nvPr/>
        </p:nvSpPr>
        <p:spPr>
          <a:xfrm>
            <a:off x="6268575" y="920941"/>
            <a:ext cx="2040678" cy="307777"/>
          </a:xfrm>
          <a:prstGeom prst="rect">
            <a:avLst/>
          </a:prstGeom>
          <a:solidFill>
            <a:srgbClr val="F9F9F9"/>
          </a:solidFill>
          <a:ln>
            <a:noFill/>
          </a:ln>
        </p:spPr>
        <p:txBody>
          <a:bodyPr wrap="square" lIns="91440" tIns="45720" rIns="91440" bIns="45720" rtlCol="0" anchor="t">
            <a:spAutoFit/>
          </a:bodyPr>
          <a:lstStyle/>
          <a:p>
            <a:r>
              <a:rPr lang="en-US" sz="1400" dirty="0" err="1">
                <a:solidFill>
                  <a:schemeClr val="bg2">
                    <a:lumMod val="25000"/>
                  </a:schemeClr>
                </a:solidFill>
                <a:ea typeface="+mn-lt"/>
                <a:cs typeface="+mn-lt"/>
              </a:rPr>
              <a:t>Redefina</a:t>
            </a:r>
            <a:r>
              <a:rPr lang="en-US" sz="1400" dirty="0">
                <a:solidFill>
                  <a:schemeClr val="bg2">
                    <a:lumMod val="25000"/>
                  </a:schemeClr>
                </a:solidFill>
                <a:ea typeface="+mn-lt"/>
                <a:cs typeface="+mn-lt"/>
              </a:rPr>
              <a:t> </a:t>
            </a:r>
            <a:r>
              <a:rPr lang="en-US" sz="1400" dirty="0" err="1">
                <a:solidFill>
                  <a:schemeClr val="bg2">
                    <a:lumMod val="25000"/>
                  </a:schemeClr>
                </a:solidFill>
                <a:ea typeface="+mn-lt"/>
                <a:cs typeface="+mn-lt"/>
              </a:rPr>
              <a:t>sua</a:t>
            </a:r>
            <a:r>
              <a:rPr lang="en-US" sz="1400" dirty="0">
                <a:solidFill>
                  <a:schemeClr val="bg2">
                    <a:lumMod val="25000"/>
                  </a:schemeClr>
                </a:solidFill>
                <a:ea typeface="+mn-lt"/>
                <a:cs typeface="+mn-lt"/>
              </a:rPr>
              <a:t> </a:t>
            </a:r>
            <a:r>
              <a:rPr lang="en-US" sz="1400" dirty="0" err="1">
                <a:solidFill>
                  <a:schemeClr val="bg2">
                    <a:lumMod val="25000"/>
                  </a:schemeClr>
                </a:solidFill>
                <a:ea typeface="+mn-lt"/>
                <a:cs typeface="+mn-lt"/>
              </a:rPr>
              <a:t>senha</a:t>
            </a:r>
            <a:endParaRPr lang="pt-BR" dirty="0" err="1"/>
          </a:p>
        </p:txBody>
      </p:sp>
      <p:sp>
        <p:nvSpPr>
          <p:cNvPr id="59" name="TextBox 58">
            <a:extLst>
              <a:ext uri="{FF2B5EF4-FFF2-40B4-BE49-F238E27FC236}">
                <a16:creationId xmlns:a16="http://schemas.microsoft.com/office/drawing/2014/main" id="{E8D9CAB8-9100-566B-0A0A-525B8EB25B44}"/>
              </a:ext>
            </a:extLst>
          </p:cNvPr>
          <p:cNvSpPr txBox="1"/>
          <p:nvPr/>
        </p:nvSpPr>
        <p:spPr>
          <a:xfrm>
            <a:off x="6331902" y="1536600"/>
            <a:ext cx="2539047" cy="507831"/>
          </a:xfrm>
          <a:prstGeom prst="rect">
            <a:avLst/>
          </a:prstGeom>
          <a:solidFill>
            <a:srgbClr val="F9F9F9"/>
          </a:solidFill>
          <a:ln>
            <a:solidFill>
              <a:srgbClr val="F9F9F9"/>
            </a:solidFill>
          </a:ln>
        </p:spPr>
        <p:txBody>
          <a:bodyPr wrap="square" lIns="91440" tIns="45720" rIns="91440" bIns="45720" rtlCol="0" anchor="t">
            <a:spAutoFit/>
          </a:bodyPr>
          <a:lstStyle/>
          <a:p>
            <a:r>
              <a:rPr lang="en-US" sz="900" dirty="0" err="1">
                <a:solidFill>
                  <a:schemeClr val="bg2">
                    <a:lumMod val="25000"/>
                  </a:schemeClr>
                </a:solidFill>
                <a:ea typeface="+mn-lt"/>
                <a:cs typeface="+mn-lt"/>
              </a:rPr>
              <a:t>Insira</a:t>
            </a:r>
            <a:r>
              <a:rPr lang="en-US" sz="900" dirty="0">
                <a:solidFill>
                  <a:schemeClr val="bg2">
                    <a:lumMod val="25000"/>
                  </a:schemeClr>
                </a:solidFill>
                <a:ea typeface="+mn-lt"/>
                <a:cs typeface="+mn-lt"/>
              </a:rPr>
              <a:t> o </a:t>
            </a:r>
            <a:r>
              <a:rPr lang="en-US" sz="900" dirty="0" err="1">
                <a:solidFill>
                  <a:schemeClr val="bg2">
                    <a:lumMod val="25000"/>
                  </a:schemeClr>
                </a:solidFill>
                <a:ea typeface="+mn-lt"/>
                <a:cs typeface="+mn-lt"/>
              </a:rPr>
              <a:t>endereço</a:t>
            </a:r>
            <a:r>
              <a:rPr lang="en-US" sz="900" dirty="0">
                <a:solidFill>
                  <a:schemeClr val="bg2">
                    <a:lumMod val="25000"/>
                  </a:schemeClr>
                </a:solidFill>
                <a:ea typeface="+mn-lt"/>
                <a:cs typeface="+mn-lt"/>
              </a:rPr>
              <a:t> de e-mail </a:t>
            </a:r>
            <a:r>
              <a:rPr lang="en-US" sz="900" dirty="0" err="1">
                <a:solidFill>
                  <a:schemeClr val="bg2">
                    <a:lumMod val="25000"/>
                  </a:schemeClr>
                </a:solidFill>
                <a:ea typeface="+mn-lt"/>
                <a:cs typeface="+mn-lt"/>
              </a:rPr>
              <a:t>que</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você</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utilizou</a:t>
            </a:r>
            <a:r>
              <a:rPr lang="en-US" sz="900" dirty="0">
                <a:solidFill>
                  <a:schemeClr val="bg2">
                    <a:lumMod val="25000"/>
                  </a:schemeClr>
                </a:solidFill>
                <a:ea typeface="+mn-lt"/>
                <a:cs typeface="+mn-lt"/>
              </a:rPr>
              <a:t> no </a:t>
            </a:r>
            <a:r>
              <a:rPr lang="en-US" sz="900" dirty="0" err="1">
                <a:solidFill>
                  <a:schemeClr val="bg2">
                    <a:lumMod val="25000"/>
                  </a:schemeClr>
                </a:solidFill>
                <a:ea typeface="+mn-lt"/>
                <a:cs typeface="+mn-lt"/>
              </a:rPr>
              <a:t>cadastro</a:t>
            </a:r>
            <a:r>
              <a:rPr lang="en-US" sz="900" dirty="0">
                <a:solidFill>
                  <a:schemeClr val="bg2">
                    <a:lumMod val="25000"/>
                  </a:schemeClr>
                </a:solidFill>
                <a:ea typeface="+mn-lt"/>
                <a:cs typeface="+mn-lt"/>
              </a:rPr>
              <a:t>. Um link para </a:t>
            </a:r>
            <a:r>
              <a:rPr lang="en-US" sz="900" dirty="0" err="1">
                <a:solidFill>
                  <a:schemeClr val="bg2">
                    <a:lumMod val="25000"/>
                  </a:schemeClr>
                </a:solidFill>
                <a:ea typeface="+mn-lt"/>
                <a:cs typeface="+mn-lt"/>
              </a:rPr>
              <a:t>redefinir</a:t>
            </a:r>
            <a:r>
              <a:rPr lang="en-US" sz="900" dirty="0">
                <a:solidFill>
                  <a:schemeClr val="bg2">
                    <a:lumMod val="25000"/>
                  </a:schemeClr>
                </a:solidFill>
                <a:ea typeface="+mn-lt"/>
                <a:cs typeface="+mn-lt"/>
              </a:rPr>
              <a:t> a </a:t>
            </a:r>
            <a:r>
              <a:rPr lang="en-US" sz="900" dirty="0" err="1">
                <a:solidFill>
                  <a:schemeClr val="bg2">
                    <a:lumMod val="25000"/>
                  </a:schemeClr>
                </a:solidFill>
                <a:ea typeface="+mn-lt"/>
                <a:cs typeface="+mn-lt"/>
              </a:rPr>
              <a:t>senha</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será</a:t>
            </a:r>
            <a:r>
              <a:rPr lang="en-US" sz="900" dirty="0">
                <a:solidFill>
                  <a:schemeClr val="bg2">
                    <a:lumMod val="25000"/>
                  </a:schemeClr>
                </a:solidFill>
                <a:ea typeface="+mn-lt"/>
                <a:cs typeface="+mn-lt"/>
              </a:rPr>
              <a:t> </a:t>
            </a:r>
            <a:r>
              <a:rPr lang="en-US" sz="900" dirty="0" err="1">
                <a:solidFill>
                  <a:schemeClr val="bg2">
                    <a:lumMod val="25000"/>
                  </a:schemeClr>
                </a:solidFill>
                <a:ea typeface="+mn-lt"/>
                <a:cs typeface="+mn-lt"/>
              </a:rPr>
              <a:t>enviado</a:t>
            </a:r>
            <a:r>
              <a:rPr lang="en-US" sz="900" dirty="0">
                <a:solidFill>
                  <a:schemeClr val="bg2">
                    <a:lumMod val="25000"/>
                  </a:schemeClr>
                </a:solidFill>
                <a:ea typeface="+mn-lt"/>
                <a:cs typeface="+mn-lt"/>
              </a:rPr>
              <a:t> para o e-mail </a:t>
            </a:r>
            <a:r>
              <a:rPr lang="en-US" sz="900" dirty="0" err="1">
                <a:solidFill>
                  <a:schemeClr val="bg2">
                    <a:lumMod val="25000"/>
                  </a:schemeClr>
                </a:solidFill>
                <a:ea typeface="+mn-lt"/>
                <a:cs typeface="+mn-lt"/>
              </a:rPr>
              <a:t>cadastrado</a:t>
            </a:r>
            <a:r>
              <a:rPr lang="en-US" sz="900" dirty="0">
                <a:solidFill>
                  <a:schemeClr val="bg2">
                    <a:lumMod val="25000"/>
                  </a:schemeClr>
                </a:solidFill>
                <a:ea typeface="+mn-lt"/>
                <a:cs typeface="+mn-lt"/>
              </a:rPr>
              <a:t>.</a:t>
            </a:r>
            <a:endParaRPr lang="pt-BR" dirty="0">
              <a:solidFill>
                <a:schemeClr val="bg2">
                  <a:lumMod val="25000"/>
                </a:schemeClr>
              </a:solidFill>
              <a:ea typeface="+mn-lt"/>
              <a:cs typeface="+mn-lt"/>
            </a:endParaRPr>
          </a:p>
        </p:txBody>
      </p:sp>
      <p:sp>
        <p:nvSpPr>
          <p:cNvPr id="62" name="TextBox 61">
            <a:extLst>
              <a:ext uri="{FF2B5EF4-FFF2-40B4-BE49-F238E27FC236}">
                <a16:creationId xmlns:a16="http://schemas.microsoft.com/office/drawing/2014/main" id="{92A52386-F3D4-BF20-1EF0-353B4D002A09}"/>
              </a:ext>
            </a:extLst>
          </p:cNvPr>
          <p:cNvSpPr txBox="1"/>
          <p:nvPr/>
        </p:nvSpPr>
        <p:spPr>
          <a:xfrm>
            <a:off x="6331902" y="2168289"/>
            <a:ext cx="781571" cy="215444"/>
          </a:xfrm>
          <a:prstGeom prst="rect">
            <a:avLst/>
          </a:prstGeom>
          <a:solidFill>
            <a:srgbClr val="F9F9F9"/>
          </a:solidFill>
          <a:ln>
            <a:solidFill>
              <a:srgbClr val="F9F9F9"/>
            </a:solidFill>
          </a:ln>
        </p:spPr>
        <p:txBody>
          <a:bodyPr wrap="square" lIns="91440" tIns="45720" rIns="91440" bIns="45720" rtlCol="0" anchor="t">
            <a:spAutoFit/>
          </a:bodyPr>
          <a:lstStyle/>
          <a:p>
            <a:r>
              <a:rPr lang="en-US" sz="800" b="1">
                <a:solidFill>
                  <a:schemeClr val="bg2">
                    <a:lumMod val="25000"/>
                  </a:schemeClr>
                </a:solidFill>
                <a:latin typeface="Arial"/>
                <a:cs typeface="Arial"/>
              </a:rPr>
              <a:t>Seu E-mail</a:t>
            </a:r>
            <a:endParaRPr lang="es-AR" sz="800" b="1">
              <a:solidFill>
                <a:schemeClr val="bg2">
                  <a:lumMod val="25000"/>
                </a:schemeClr>
              </a:solidFill>
              <a:latin typeface="Arial"/>
              <a:cs typeface="Arial"/>
            </a:endParaRPr>
          </a:p>
        </p:txBody>
      </p:sp>
      <p:sp>
        <p:nvSpPr>
          <p:cNvPr id="60" name="TextBox 59">
            <a:extLst>
              <a:ext uri="{FF2B5EF4-FFF2-40B4-BE49-F238E27FC236}">
                <a16:creationId xmlns:a16="http://schemas.microsoft.com/office/drawing/2014/main" id="{51B7BE77-55B8-E674-5B1C-2D1B973FC0EB}"/>
              </a:ext>
            </a:extLst>
          </p:cNvPr>
          <p:cNvSpPr txBox="1"/>
          <p:nvPr/>
        </p:nvSpPr>
        <p:spPr>
          <a:xfrm>
            <a:off x="7370214" y="2172466"/>
            <a:ext cx="1138410" cy="221624"/>
          </a:xfrm>
          <a:prstGeom prst="rect">
            <a:avLst/>
          </a:prstGeom>
          <a:solidFill>
            <a:srgbClr val="FFFFFF"/>
          </a:solidFill>
          <a:ln>
            <a:noFill/>
          </a:ln>
        </p:spPr>
        <p:txBody>
          <a:bodyPr wrap="square" lIns="91440" tIns="45720" rIns="91440" bIns="45720" rtlCol="0" anchor="t">
            <a:spAutoFit/>
          </a:bodyPr>
          <a:lstStyle/>
          <a:p>
            <a:r>
              <a:rPr lang="en-US" sz="800" dirty="0" err="1">
                <a:solidFill>
                  <a:schemeClr val="bg2">
                    <a:lumMod val="25000"/>
                  </a:schemeClr>
                </a:solidFill>
                <a:ea typeface="+mn-lt"/>
                <a:cs typeface="+mn-lt"/>
              </a:rPr>
              <a:t>Insira</a:t>
            </a:r>
            <a:r>
              <a:rPr lang="en-US" sz="800" dirty="0">
                <a:solidFill>
                  <a:schemeClr val="bg2">
                    <a:lumMod val="25000"/>
                  </a:schemeClr>
                </a:solidFill>
                <a:ea typeface="+mn-lt"/>
                <a:cs typeface="+mn-lt"/>
              </a:rPr>
              <a:t> </a:t>
            </a:r>
            <a:r>
              <a:rPr lang="en-US" sz="800" dirty="0" err="1">
                <a:solidFill>
                  <a:schemeClr val="bg2">
                    <a:lumMod val="25000"/>
                  </a:schemeClr>
                </a:solidFill>
                <a:ea typeface="+mn-lt"/>
                <a:cs typeface="+mn-lt"/>
              </a:rPr>
              <a:t>seu</a:t>
            </a:r>
            <a:r>
              <a:rPr lang="en-US" sz="800" dirty="0">
                <a:solidFill>
                  <a:schemeClr val="bg2">
                    <a:lumMod val="25000"/>
                  </a:schemeClr>
                </a:solidFill>
                <a:ea typeface="+mn-lt"/>
                <a:cs typeface="+mn-lt"/>
              </a:rPr>
              <a:t> e-mail</a:t>
            </a:r>
            <a:endParaRPr lang="pt-BR" dirty="0"/>
          </a:p>
        </p:txBody>
      </p:sp>
      <p:sp>
        <p:nvSpPr>
          <p:cNvPr id="63" name="TextBox 62">
            <a:extLst>
              <a:ext uri="{FF2B5EF4-FFF2-40B4-BE49-F238E27FC236}">
                <a16:creationId xmlns:a16="http://schemas.microsoft.com/office/drawing/2014/main" id="{E5B5B198-FCB9-C680-5E2E-942252D6601A}"/>
              </a:ext>
            </a:extLst>
          </p:cNvPr>
          <p:cNvSpPr txBox="1"/>
          <p:nvPr/>
        </p:nvSpPr>
        <p:spPr>
          <a:xfrm>
            <a:off x="6338562" y="2560972"/>
            <a:ext cx="885912" cy="338554"/>
          </a:xfrm>
          <a:prstGeom prst="rect">
            <a:avLst/>
          </a:prstGeom>
          <a:solidFill>
            <a:srgbClr val="F9F9F9"/>
          </a:solidFill>
          <a:ln>
            <a:solidFill>
              <a:srgbClr val="F9F9F9"/>
            </a:solidFill>
          </a:ln>
        </p:spPr>
        <p:txBody>
          <a:bodyPr wrap="square" lIns="91440" tIns="45720" rIns="91440" bIns="45720" rtlCol="0" anchor="t">
            <a:spAutoFit/>
          </a:bodyPr>
          <a:lstStyle/>
          <a:p>
            <a:r>
              <a:rPr lang="en-US" sz="800" b="1" dirty="0" err="1">
                <a:solidFill>
                  <a:schemeClr val="bg2">
                    <a:lumMod val="25000"/>
                  </a:schemeClr>
                </a:solidFill>
                <a:latin typeface="Arial"/>
                <a:cs typeface="Arial"/>
              </a:rPr>
              <a:t>Confirme</a:t>
            </a:r>
            <a:r>
              <a:rPr lang="en-US" sz="800" b="1" dirty="0">
                <a:solidFill>
                  <a:schemeClr val="bg2">
                    <a:lumMod val="25000"/>
                  </a:schemeClr>
                </a:solidFill>
                <a:latin typeface="Arial"/>
                <a:cs typeface="Arial"/>
              </a:rPr>
              <a:t> E-mail</a:t>
            </a:r>
            <a:endParaRPr lang="es-AR" sz="800" b="1" dirty="0">
              <a:solidFill>
                <a:schemeClr val="bg2">
                  <a:lumMod val="25000"/>
                </a:schemeClr>
              </a:solidFill>
              <a:latin typeface="Arial"/>
              <a:cs typeface="Arial"/>
            </a:endParaRPr>
          </a:p>
        </p:txBody>
      </p:sp>
      <p:sp>
        <p:nvSpPr>
          <p:cNvPr id="61" name="TextBox 60">
            <a:extLst>
              <a:ext uri="{FF2B5EF4-FFF2-40B4-BE49-F238E27FC236}">
                <a16:creationId xmlns:a16="http://schemas.microsoft.com/office/drawing/2014/main" id="{4AF2A693-72B9-9D8C-D0AC-64F7F52F9BA6}"/>
              </a:ext>
            </a:extLst>
          </p:cNvPr>
          <p:cNvSpPr txBox="1"/>
          <p:nvPr/>
        </p:nvSpPr>
        <p:spPr>
          <a:xfrm>
            <a:off x="7370214" y="2585929"/>
            <a:ext cx="1138410" cy="221624"/>
          </a:xfrm>
          <a:prstGeom prst="rect">
            <a:avLst/>
          </a:prstGeom>
          <a:solidFill>
            <a:srgbClr val="FFFFFF"/>
          </a:solidFill>
          <a:ln>
            <a:noFill/>
          </a:ln>
        </p:spPr>
        <p:txBody>
          <a:bodyPr wrap="square" lIns="91440" tIns="45720" rIns="91440" bIns="45720" rtlCol="0" anchor="t">
            <a:spAutoFit/>
          </a:bodyPr>
          <a:lstStyle/>
          <a:p>
            <a:r>
              <a:rPr lang="en-US" sz="800" dirty="0" err="1">
                <a:solidFill>
                  <a:schemeClr val="bg2">
                    <a:lumMod val="25000"/>
                  </a:schemeClr>
                </a:solidFill>
                <a:latin typeface="Arial"/>
                <a:cs typeface="Arial"/>
              </a:rPr>
              <a:t>Confirme</a:t>
            </a:r>
            <a:r>
              <a:rPr lang="en-US" sz="800" dirty="0">
                <a:solidFill>
                  <a:schemeClr val="bg2">
                    <a:lumMod val="25000"/>
                  </a:schemeClr>
                </a:solidFill>
                <a:latin typeface="Arial"/>
                <a:cs typeface="Arial"/>
              </a:rPr>
              <a:t> E-mail</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6E8CF58-B126-4C8C-4418-EF173D52386B}"/>
              </a:ext>
            </a:extLst>
          </p:cNvPr>
          <p:cNvSpPr txBox="1"/>
          <p:nvPr/>
        </p:nvSpPr>
        <p:spPr>
          <a:xfrm>
            <a:off x="6320602" y="3034153"/>
            <a:ext cx="692736" cy="215444"/>
          </a:xfrm>
          <a:prstGeom prst="rect">
            <a:avLst/>
          </a:prstGeom>
          <a:solidFill>
            <a:srgbClr val="F9F9F9"/>
          </a:solidFill>
          <a:ln>
            <a:solidFill>
              <a:srgbClr val="F9F9F9"/>
            </a:solidFill>
          </a:ln>
        </p:spPr>
        <p:txBody>
          <a:bodyPr wrap="square" lIns="91440" tIns="45720" rIns="91440" bIns="45720" rtlCol="0" anchor="t">
            <a:spAutoFit/>
          </a:bodyPr>
          <a:lstStyle/>
          <a:p>
            <a:r>
              <a:rPr lang="en-US" sz="800" dirty="0" err="1">
                <a:solidFill>
                  <a:srgbClr val="224781"/>
                </a:solidFill>
                <a:latin typeface="Arial"/>
                <a:cs typeface="Arial"/>
              </a:rPr>
              <a:t>Cancelar</a:t>
            </a:r>
            <a:endParaRPr lang="es-AR" sz="800" dirty="0" err="1">
              <a:solidFill>
                <a:srgbClr val="22478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3039D8F-AF31-9312-C771-16F1EF9AD3D6}"/>
              </a:ext>
            </a:extLst>
          </p:cNvPr>
          <p:cNvSpPr txBox="1"/>
          <p:nvPr/>
        </p:nvSpPr>
        <p:spPr>
          <a:xfrm>
            <a:off x="7679839" y="2958530"/>
            <a:ext cx="1053521" cy="338554"/>
          </a:xfrm>
          <a:prstGeom prst="rect">
            <a:avLst/>
          </a:prstGeom>
          <a:solidFill>
            <a:srgbClr val="757575"/>
          </a:solidFill>
          <a:ln>
            <a:noFill/>
          </a:ln>
        </p:spPr>
        <p:txBody>
          <a:bodyPr wrap="square" lIns="91440" tIns="45720" rIns="91440" bIns="45720" rtlCol="0" anchor="t">
            <a:spAutoFit/>
          </a:bodyPr>
          <a:lstStyle/>
          <a:p>
            <a:pPr algn="ctr"/>
            <a:r>
              <a:rPr lang="en-US" sz="800" dirty="0" err="1">
                <a:solidFill>
                  <a:schemeClr val="bg1"/>
                </a:solidFill>
                <a:ea typeface="+mn-lt"/>
                <a:cs typeface="+mn-lt"/>
              </a:rPr>
              <a:t>Enviar</a:t>
            </a:r>
            <a:r>
              <a:rPr lang="en-US" sz="800" dirty="0">
                <a:solidFill>
                  <a:schemeClr val="bg1"/>
                </a:solidFill>
                <a:ea typeface="+mn-lt"/>
                <a:cs typeface="+mn-lt"/>
              </a:rPr>
              <a:t> e-mail de </a:t>
            </a:r>
            <a:r>
              <a:rPr lang="en-US" sz="800" dirty="0" err="1">
                <a:solidFill>
                  <a:schemeClr val="bg1"/>
                </a:solidFill>
                <a:ea typeface="+mn-lt"/>
                <a:cs typeface="+mn-lt"/>
              </a:rPr>
              <a:t>redefinição</a:t>
            </a:r>
            <a:endParaRPr lang="pt-BR" dirty="0" err="1"/>
          </a:p>
        </p:txBody>
      </p:sp>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13047"/>
            <a:ext cx="2075286" cy="1985159"/>
          </a:xfrm>
          <a:prstGeom prst="rect">
            <a:avLst/>
          </a:prstGeom>
          <a:noFill/>
        </p:spPr>
        <p:txBody>
          <a:bodyPr wrap="square" lIns="91440" tIns="45720" rIns="91440" bIns="45720" rtlCol="0" anchor="t">
            <a:spAutoFit/>
          </a:bodyPr>
          <a:lstStyle/>
          <a:p>
            <a:r>
              <a:rPr lang="en-US" sz="1500" dirty="0" err="1">
                <a:latin typeface="Calibri"/>
                <a:ea typeface="Calibri"/>
                <a:cs typeface="Calibri"/>
              </a:rPr>
              <a:t>Insira</a:t>
            </a:r>
            <a:r>
              <a:rPr lang="en-US" sz="1500" dirty="0">
                <a:latin typeface="Calibri"/>
                <a:ea typeface="Calibri"/>
                <a:cs typeface="Calibri"/>
              </a:rPr>
              <a:t> o e-mail </a:t>
            </a:r>
            <a:r>
              <a:rPr lang="en-US" sz="1500" dirty="0" err="1">
                <a:latin typeface="Calibri"/>
                <a:ea typeface="Calibri"/>
                <a:cs typeface="Calibri"/>
              </a:rPr>
              <a:t>associado</a:t>
            </a:r>
            <a:r>
              <a:rPr lang="en-US" sz="1500" dirty="0">
                <a:latin typeface="Calibri"/>
                <a:ea typeface="Calibri"/>
                <a:cs typeface="Calibri"/>
              </a:rPr>
              <a:t> à </a:t>
            </a:r>
            <a:r>
              <a:rPr lang="en-US" sz="1500" dirty="0" err="1">
                <a:latin typeface="Calibri"/>
                <a:ea typeface="Calibri"/>
                <a:cs typeface="Calibri"/>
              </a:rPr>
              <a:t>conta</a:t>
            </a:r>
            <a:r>
              <a:rPr lang="en-US" sz="1500" dirty="0">
                <a:latin typeface="Calibri"/>
                <a:ea typeface="Calibri"/>
                <a:cs typeface="Calibri"/>
              </a:rPr>
              <a:t> e volte a </a:t>
            </a:r>
            <a:r>
              <a:rPr lang="en-US" sz="1500" dirty="0" err="1">
                <a:latin typeface="Calibri"/>
                <a:ea typeface="Calibri"/>
                <a:cs typeface="Calibri"/>
              </a:rPr>
              <a:t>inserí</a:t>
            </a:r>
            <a:r>
              <a:rPr lang="en-US" sz="1500" dirty="0">
                <a:latin typeface="Calibri"/>
                <a:ea typeface="Calibri"/>
                <a:cs typeface="Calibri"/>
              </a:rPr>
              <a:t>-lo  </a:t>
            </a:r>
            <a:r>
              <a:rPr lang="en-US" sz="1500" dirty="0" err="1">
                <a:latin typeface="Calibri"/>
                <a:ea typeface="Calibri"/>
                <a:cs typeface="Calibri"/>
              </a:rPr>
              <a:t>novamente</a:t>
            </a:r>
            <a:r>
              <a:rPr lang="en-US" sz="1500" dirty="0">
                <a:latin typeface="Calibri"/>
                <a:ea typeface="Calibri"/>
                <a:cs typeface="Calibri"/>
              </a:rPr>
              <a:t> para </a:t>
            </a:r>
            <a:r>
              <a:rPr lang="en-US" sz="1500" dirty="0" err="1">
                <a:latin typeface="Calibri"/>
                <a:ea typeface="Calibri"/>
                <a:cs typeface="Calibri"/>
              </a:rPr>
              <a:t>confirmar</a:t>
            </a:r>
            <a:r>
              <a:rPr lang="en-US" sz="1500" dirty="0">
                <a:latin typeface="Calibri"/>
                <a:ea typeface="Calibri"/>
                <a:cs typeface="Calibri"/>
              </a:rPr>
              <a:t>. Clique </a:t>
            </a:r>
            <a:r>
              <a:rPr lang="en-US" sz="1500" dirty="0" err="1">
                <a:latin typeface="Calibri"/>
                <a:ea typeface="Calibri"/>
                <a:cs typeface="Calibri"/>
              </a:rPr>
              <a:t>em</a:t>
            </a:r>
            <a:r>
              <a:rPr lang="en-US" sz="1500" dirty="0">
                <a:latin typeface="Calibri"/>
                <a:ea typeface="Calibri"/>
                <a:cs typeface="Calibri"/>
              </a:rPr>
              <a:t> </a:t>
            </a:r>
            <a:r>
              <a:rPr lang="en-US" sz="1500" b="1" dirty="0">
                <a:latin typeface="Calibri"/>
                <a:ea typeface="Calibri"/>
                <a:cs typeface="Calibri"/>
              </a:rPr>
              <a:t>Sent Reset Email (</a:t>
            </a:r>
            <a:r>
              <a:rPr lang="en-US" sz="1500" b="1" dirty="0" err="1">
                <a:latin typeface="Calibri"/>
                <a:ea typeface="Calibri"/>
                <a:cs typeface="Calibri"/>
              </a:rPr>
              <a:t>Enviar</a:t>
            </a:r>
            <a:r>
              <a:rPr lang="en-US" sz="1500" b="1" dirty="0">
                <a:latin typeface="Calibri"/>
                <a:ea typeface="Calibri"/>
                <a:cs typeface="Calibri"/>
              </a:rPr>
              <a:t> E-mail de </a:t>
            </a:r>
            <a:r>
              <a:rPr lang="en-US" sz="1500" b="1" dirty="0" err="1">
                <a:latin typeface="Calibri"/>
                <a:ea typeface="Calibri"/>
                <a:cs typeface="Calibri"/>
              </a:rPr>
              <a:t>Redefinição</a:t>
            </a:r>
            <a:r>
              <a:rPr lang="en-US" sz="1500" b="1" dirty="0">
                <a:latin typeface="Calibri"/>
                <a:ea typeface="Calibri"/>
                <a:cs typeface="Calibri"/>
              </a:rPr>
              <a:t>)</a:t>
            </a:r>
            <a:r>
              <a:rPr lang="en-US" sz="1500" dirty="0">
                <a:latin typeface="Calibri"/>
                <a:ea typeface="Calibri"/>
                <a:cs typeface="Calibri"/>
              </a:rPr>
              <a:t>.</a:t>
            </a:r>
            <a:endParaRPr lang="pt-BR" dirty="0"/>
          </a:p>
          <a:p>
            <a:endParaRPr lang="en-US" dirty="0">
              <a:latin typeface="Aptos" panose="020B0004020202020204" pitchFamily="34" charset="0"/>
            </a:endParaRPr>
          </a:p>
        </p:txBody>
      </p:sp>
      <p:pic>
        <p:nvPicPr>
          <p:cNvPr id="23" name="Picture 22" descr="Uma captura de tela da confirmação de envio do e-mail de redefinição de senha.">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226714" y="3907477"/>
            <a:ext cx="2841066" cy="307777"/>
          </a:xfrm>
          <a:prstGeom prst="rect">
            <a:avLst/>
          </a:prstGeom>
          <a:solidFill>
            <a:srgbClr val="FFFFFF"/>
          </a:solidFill>
          <a:ln>
            <a:noFill/>
          </a:ln>
        </p:spPr>
        <p:txBody>
          <a:bodyPr wrap="square" lIns="91440" tIns="45720" rIns="91440" bIns="45720" rtlCol="0" anchor="t">
            <a:spAutoFit/>
          </a:bodyPr>
          <a:lstStyle/>
          <a:p>
            <a:r>
              <a:rPr lang="en-US" sz="700" dirty="0">
                <a:solidFill>
                  <a:schemeClr val="bg2">
                    <a:lumMod val="25000"/>
                  </a:schemeClr>
                </a:solidFill>
                <a:ea typeface="+mn-lt"/>
                <a:cs typeface="+mn-lt"/>
              </a:rPr>
              <a:t>Um e-mail para </a:t>
            </a:r>
            <a:r>
              <a:rPr lang="en-US" sz="700" dirty="0" err="1">
                <a:solidFill>
                  <a:schemeClr val="bg2">
                    <a:lumMod val="25000"/>
                  </a:schemeClr>
                </a:solidFill>
                <a:ea typeface="+mn-lt"/>
                <a:cs typeface="+mn-lt"/>
              </a:rPr>
              <a:t>redefinição</a:t>
            </a:r>
            <a:r>
              <a:rPr lang="en-US" sz="700" dirty="0">
                <a:solidFill>
                  <a:schemeClr val="bg2">
                    <a:lumMod val="25000"/>
                  </a:schemeClr>
                </a:solidFill>
                <a:ea typeface="+mn-lt"/>
                <a:cs typeface="+mn-lt"/>
              </a:rPr>
              <a:t> de </a:t>
            </a:r>
            <a:r>
              <a:rPr lang="en-US" sz="700" dirty="0" err="1">
                <a:solidFill>
                  <a:schemeClr val="bg2">
                    <a:lumMod val="25000"/>
                  </a:schemeClr>
                </a:solidFill>
                <a:ea typeface="+mn-lt"/>
                <a:cs typeface="+mn-lt"/>
              </a:rPr>
              <a:t>senha</a:t>
            </a:r>
            <a:r>
              <a:rPr lang="en-US" sz="700" dirty="0">
                <a:solidFill>
                  <a:schemeClr val="bg2">
                    <a:lumMod val="25000"/>
                  </a:schemeClr>
                </a:solidFill>
                <a:ea typeface="+mn-lt"/>
                <a:cs typeface="+mn-lt"/>
              </a:rPr>
              <a:t> </a:t>
            </a:r>
            <a:r>
              <a:rPr lang="en-US" sz="700" dirty="0" err="1">
                <a:solidFill>
                  <a:schemeClr val="bg2">
                    <a:lumMod val="25000"/>
                  </a:schemeClr>
                </a:solidFill>
                <a:ea typeface="+mn-lt"/>
                <a:cs typeface="+mn-lt"/>
              </a:rPr>
              <a:t>foi</a:t>
            </a:r>
            <a:r>
              <a:rPr lang="en-US" sz="700" dirty="0">
                <a:solidFill>
                  <a:schemeClr val="bg2">
                    <a:lumMod val="25000"/>
                  </a:schemeClr>
                </a:solidFill>
                <a:ea typeface="+mn-lt"/>
                <a:cs typeface="+mn-lt"/>
              </a:rPr>
              <a:t> </a:t>
            </a:r>
            <a:r>
              <a:rPr lang="en-US" sz="700" dirty="0" err="1">
                <a:solidFill>
                  <a:schemeClr val="bg2">
                    <a:lumMod val="25000"/>
                  </a:schemeClr>
                </a:solidFill>
                <a:ea typeface="+mn-lt"/>
                <a:cs typeface="+mn-lt"/>
              </a:rPr>
              <a:t>enviado</a:t>
            </a:r>
            <a:r>
              <a:rPr lang="en-US" sz="700" dirty="0">
                <a:solidFill>
                  <a:schemeClr val="bg2">
                    <a:lumMod val="25000"/>
                  </a:schemeClr>
                </a:solidFill>
                <a:ea typeface="+mn-lt"/>
                <a:cs typeface="+mn-lt"/>
              </a:rPr>
              <a:t> para o </a:t>
            </a:r>
            <a:r>
              <a:rPr lang="en-US" sz="700" dirty="0" err="1">
                <a:solidFill>
                  <a:schemeClr val="bg2">
                    <a:lumMod val="25000"/>
                  </a:schemeClr>
                </a:solidFill>
                <a:ea typeface="+mn-lt"/>
                <a:cs typeface="+mn-lt"/>
              </a:rPr>
              <a:t>endereço</a:t>
            </a:r>
            <a:r>
              <a:rPr lang="en-US" sz="700" dirty="0">
                <a:solidFill>
                  <a:schemeClr val="bg2">
                    <a:lumMod val="25000"/>
                  </a:schemeClr>
                </a:solidFill>
                <a:ea typeface="+mn-lt"/>
                <a:cs typeface="+mn-lt"/>
              </a:rPr>
              <a:t> de e-mail address@mail.com.</a:t>
            </a:r>
            <a:endParaRPr lang="pt-BR" dirty="0"/>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4" y="4333355"/>
            <a:ext cx="368358" cy="184666"/>
          </a:xfrm>
          <a:prstGeom prst="rect">
            <a:avLst/>
          </a:prstGeom>
          <a:solidFill>
            <a:srgbClr val="22608F"/>
          </a:solidFill>
          <a:ln>
            <a:noFill/>
          </a:ln>
        </p:spPr>
        <p:txBody>
          <a:bodyPr wrap="square" rtlCol="0">
            <a:spAutoFit/>
          </a:bodyPr>
          <a:lstStyle/>
          <a:p>
            <a:pPr algn="ctr"/>
            <a:r>
              <a:rPr lang="en-US" sz="600" b="1">
                <a:solidFill>
                  <a:schemeClr val="bg1"/>
                </a:solidFill>
                <a:latin typeface="Arial" panose="020B0604020202020204" pitchFamily="34" charset="0"/>
                <a:cs typeface="Arial" panose="020B0604020202020204" pitchFamily="34" charset="0"/>
              </a:rPr>
              <a:t>OK</a:t>
            </a:r>
            <a:endParaRPr lang="es-AR" sz="600" b="1">
              <a:solidFill>
                <a:schemeClr val="bg1"/>
              </a:solidFill>
              <a:latin typeface="Arial" panose="020B0604020202020204" pitchFamily="34" charset="0"/>
              <a:cs typeface="Arial" panose="020B0604020202020204" pitchFamily="34" charset="0"/>
            </a:endParaRPr>
          </a:p>
        </p:txBody>
      </p:sp>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34954" y="4569301"/>
            <a:ext cx="1466692" cy="369332"/>
          </a:xfrm>
          <a:prstGeom prst="rect">
            <a:avLst/>
          </a:prstGeom>
          <a:noFill/>
        </p:spPr>
        <p:txBody>
          <a:bodyPr wrap="square" lIns="91440" tIns="45720" rIns="91440" bIns="45720" anchor="t">
            <a:spAutoFit/>
          </a:bodyPr>
          <a:lstStyle/>
          <a:p>
            <a:r>
              <a:rPr lang="en-US" sz="1500" dirty="0">
                <a:latin typeface="Calibri"/>
                <a:ea typeface="Calibri"/>
                <a:cs typeface="Calibri"/>
              </a:rPr>
              <a:t>Clique </a:t>
            </a:r>
            <a:r>
              <a:rPr lang="en-US" sz="1500" dirty="0" err="1">
                <a:latin typeface="Calibri"/>
                <a:ea typeface="Calibri"/>
                <a:cs typeface="Calibri"/>
              </a:rPr>
              <a:t>em</a:t>
            </a:r>
            <a:r>
              <a:rPr lang="en-US" sz="1500" dirty="0">
                <a:latin typeface="Calibri"/>
                <a:ea typeface="Calibri"/>
                <a:cs typeface="Calibri"/>
              </a:rPr>
              <a:t> </a:t>
            </a:r>
            <a:r>
              <a:rPr lang="en-US" sz="1500" b="1" dirty="0">
                <a:latin typeface="Calibri"/>
                <a:ea typeface="Calibri"/>
                <a:cs typeface="Calibri"/>
              </a:rPr>
              <a:t>OK </a:t>
            </a:r>
            <a:r>
              <a:rPr lang="en-US" b="1" dirty="0">
                <a:latin typeface="Aptos"/>
              </a:rPr>
              <a:t>.</a:t>
            </a:r>
            <a:endParaRPr lang="pt-BR" dirty="0">
              <a:latin typeface="Aptos"/>
            </a:endParaRPr>
          </a:p>
        </p:txBody>
      </p:sp>
      <p:pic>
        <p:nvPicPr>
          <p:cNvPr id="28" name="Picture 27" descr="Uma captura de tela da tela de redefinição de senha.">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10523" y="4895295"/>
            <a:ext cx="1851707" cy="307777"/>
          </a:xfrm>
          <a:prstGeom prst="rect">
            <a:avLst/>
          </a:prstGeom>
          <a:solidFill>
            <a:srgbClr val="F9F9F9"/>
          </a:solidFill>
          <a:ln>
            <a:noFill/>
          </a:ln>
        </p:spPr>
        <p:txBody>
          <a:bodyPr wrap="square" lIns="91440" tIns="45720" rIns="91440" bIns="45720" rtlCol="0" anchor="t">
            <a:spAutoFit/>
          </a:bodyPr>
          <a:lstStyle/>
          <a:p>
            <a:r>
              <a:rPr lang="en-US" sz="1400" dirty="0" err="1">
                <a:solidFill>
                  <a:schemeClr val="bg2">
                    <a:lumMod val="25000"/>
                  </a:schemeClr>
                </a:solidFill>
                <a:latin typeface="Calibri"/>
                <a:ea typeface="Calibri"/>
                <a:cs typeface="Calibri"/>
              </a:rPr>
              <a:t>Redefina</a:t>
            </a:r>
            <a:r>
              <a:rPr lang="en-US" sz="1400" dirty="0">
                <a:solidFill>
                  <a:schemeClr val="bg2">
                    <a:lumMod val="25000"/>
                  </a:schemeClr>
                </a:solidFill>
                <a:latin typeface="Calibri"/>
                <a:ea typeface="Calibri"/>
                <a:cs typeface="Calibri"/>
              </a:rPr>
              <a:t> </a:t>
            </a:r>
            <a:r>
              <a:rPr lang="en-US" sz="1400" dirty="0" err="1">
                <a:solidFill>
                  <a:schemeClr val="bg2">
                    <a:lumMod val="25000"/>
                  </a:schemeClr>
                </a:solidFill>
                <a:latin typeface="Calibri"/>
                <a:ea typeface="Calibri"/>
                <a:cs typeface="Calibri"/>
              </a:rPr>
              <a:t>sua</a:t>
            </a:r>
            <a:r>
              <a:rPr lang="en-US" sz="1400" dirty="0">
                <a:solidFill>
                  <a:schemeClr val="bg2">
                    <a:lumMod val="25000"/>
                  </a:schemeClr>
                </a:solidFill>
                <a:latin typeface="Calibri"/>
                <a:ea typeface="Calibri"/>
                <a:cs typeface="Calibri"/>
              </a:rPr>
              <a:t> </a:t>
            </a:r>
            <a:r>
              <a:rPr lang="en-US" sz="1400" dirty="0" err="1">
                <a:solidFill>
                  <a:schemeClr val="bg2">
                    <a:lumMod val="25000"/>
                  </a:schemeClr>
                </a:solidFill>
                <a:latin typeface="Calibri"/>
                <a:ea typeface="Calibri"/>
                <a:cs typeface="Calibri"/>
              </a:rPr>
              <a:t>senha</a:t>
            </a:r>
            <a:endParaRPr lang="pt-BR" dirty="0" err="1"/>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5"/>
            <a:ext cx="730716" cy="184666"/>
          </a:xfrm>
          <a:prstGeom prst="rect">
            <a:avLst/>
          </a:prstGeom>
          <a:solidFill>
            <a:srgbClr val="F9F9F9"/>
          </a:solidFill>
          <a:ln>
            <a:solidFill>
              <a:srgbClr val="F9F9F9"/>
            </a:solidFill>
          </a:ln>
        </p:spPr>
        <p:txBody>
          <a:bodyPr wrap="square" lIns="91440" tIns="45720" rIns="91440" bIns="45720" rtlCol="0" anchor="t">
            <a:spAutoFit/>
          </a:bodyPr>
          <a:lstStyle/>
          <a:p>
            <a:r>
              <a:rPr lang="en-US" sz="600" b="1">
                <a:solidFill>
                  <a:schemeClr val="bg2">
                    <a:lumMod val="25000"/>
                  </a:schemeClr>
                </a:solidFill>
                <a:latin typeface="Arial" panose="020B0604020202020204" pitchFamily="34" charset="0"/>
                <a:cs typeface="Arial" panose="020B0604020202020204" pitchFamily="34" charset="0"/>
              </a:rPr>
              <a:t>Senha</a:t>
            </a:r>
            <a:endParaRPr lang="en-US" sz="600" b="1" dirty="0">
              <a:solidFill>
                <a:schemeClr val="bg2">
                  <a:lumMod val="25000"/>
                </a:schemeClr>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B4E2FB8-2819-5D58-1299-9136C9398A2C}"/>
              </a:ext>
            </a:extLst>
          </p:cNvPr>
          <p:cNvSpPr txBox="1"/>
          <p:nvPr/>
        </p:nvSpPr>
        <p:spPr>
          <a:xfrm>
            <a:off x="6897419" y="5255084"/>
            <a:ext cx="1275940" cy="184666"/>
          </a:xfrm>
          <a:prstGeom prst="rect">
            <a:avLst/>
          </a:prstGeom>
          <a:solidFill>
            <a:srgbClr val="FFFFFF"/>
          </a:solidFill>
          <a:ln>
            <a:noFill/>
          </a:ln>
        </p:spPr>
        <p:txBody>
          <a:bodyPr wrap="square" lIns="91440" tIns="45720" rIns="91440" bIns="45720" rtlCol="0" anchor="t">
            <a:spAutoFit/>
          </a:bodyPr>
          <a:lstStyle/>
          <a:p>
            <a:r>
              <a:rPr lang="en-US" sz="600" dirty="0" err="1">
                <a:solidFill>
                  <a:schemeClr val="bg2">
                    <a:lumMod val="25000"/>
                  </a:schemeClr>
                </a:solidFill>
                <a:ea typeface="+mn-lt"/>
                <a:cs typeface="+mn-lt"/>
              </a:rPr>
              <a:t>Digite</a:t>
            </a:r>
            <a:r>
              <a:rPr lang="en-US" sz="600" dirty="0">
                <a:solidFill>
                  <a:schemeClr val="bg2">
                    <a:lumMod val="25000"/>
                  </a:schemeClr>
                </a:solidFill>
                <a:ea typeface="+mn-lt"/>
                <a:cs typeface="+mn-lt"/>
              </a:rPr>
              <a:t> </a:t>
            </a:r>
            <a:r>
              <a:rPr lang="en-US" sz="600" dirty="0" err="1">
                <a:solidFill>
                  <a:schemeClr val="bg2">
                    <a:lumMod val="25000"/>
                  </a:schemeClr>
                </a:solidFill>
                <a:ea typeface="+mn-lt"/>
                <a:cs typeface="+mn-lt"/>
              </a:rPr>
              <a:t>sua</a:t>
            </a:r>
            <a:r>
              <a:rPr lang="en-US" sz="600" dirty="0">
                <a:solidFill>
                  <a:schemeClr val="bg2">
                    <a:lumMod val="25000"/>
                  </a:schemeClr>
                </a:solidFill>
                <a:ea typeface="+mn-lt"/>
                <a:cs typeface="+mn-lt"/>
              </a:rPr>
              <a:t> </a:t>
            </a:r>
            <a:r>
              <a:rPr lang="en-US" sz="600" dirty="0" err="1">
                <a:solidFill>
                  <a:schemeClr val="bg2">
                    <a:lumMod val="25000"/>
                  </a:schemeClr>
                </a:solidFill>
                <a:ea typeface="+mn-lt"/>
                <a:cs typeface="+mn-lt"/>
              </a:rPr>
              <a:t>senha</a:t>
            </a:r>
            <a:endParaRPr lang="pt-BR" dirty="0" err="1"/>
          </a:p>
        </p:txBody>
      </p:sp>
      <p:sp>
        <p:nvSpPr>
          <p:cNvPr id="75" name="TextBox 74">
            <a:extLst>
              <a:ext uri="{FF2B5EF4-FFF2-40B4-BE49-F238E27FC236}">
                <a16:creationId xmlns:a16="http://schemas.microsoft.com/office/drawing/2014/main" id="{1170D86A-16A7-3630-2331-228221D530CA}"/>
              </a:ext>
            </a:extLst>
          </p:cNvPr>
          <p:cNvSpPr txBox="1"/>
          <p:nvPr/>
        </p:nvSpPr>
        <p:spPr>
          <a:xfrm>
            <a:off x="5972544" y="5402460"/>
            <a:ext cx="3353012" cy="276999"/>
          </a:xfrm>
          <a:prstGeom prst="rect">
            <a:avLst/>
          </a:prstGeom>
          <a:solidFill>
            <a:srgbClr val="F9F9F9"/>
          </a:solidFill>
          <a:ln>
            <a:noFill/>
          </a:ln>
        </p:spPr>
        <p:txBody>
          <a:bodyPr wrap="square" lIns="91440" tIns="45720" rIns="91440" bIns="45720" rtlCol="0" anchor="t">
            <a:spAutoFit/>
          </a:bodyPr>
          <a:lstStyle/>
          <a:p>
            <a:r>
              <a:rPr lang="pt-BR" sz="600"/>
              <a:t>Deve ter pelo menos 8 caracteres e incluir: 1 letra maiúscula, 1 número, 1 letra minúscula e 1 caractere especial.</a:t>
            </a:r>
            <a:endParaRPr lang="es-AR" sz="600" b="1">
              <a:solidFill>
                <a:schemeClr val="bg2">
                  <a:lumMod val="50000"/>
                </a:schemeClr>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9"/>
            <a:ext cx="883630" cy="184666"/>
          </a:xfrm>
          <a:prstGeom prst="rect">
            <a:avLst/>
          </a:prstGeom>
          <a:solidFill>
            <a:srgbClr val="F9F9F9"/>
          </a:solidFill>
          <a:ln>
            <a:solidFill>
              <a:srgbClr val="F9F9F9"/>
            </a:solidFill>
          </a:ln>
        </p:spPr>
        <p:txBody>
          <a:bodyPr wrap="square" lIns="91440" tIns="45720" rIns="91440" bIns="45720" rtlCol="0" anchor="t">
            <a:spAutoFit/>
          </a:bodyPr>
          <a:lstStyle/>
          <a:p>
            <a:r>
              <a:rPr lang="en-US" sz="600" b="1" err="1">
                <a:solidFill>
                  <a:schemeClr val="bg2">
                    <a:lumMod val="25000"/>
                  </a:schemeClr>
                </a:solidFill>
                <a:latin typeface="Arial"/>
                <a:cs typeface="Arial"/>
              </a:rPr>
              <a:t>Confirrme</a:t>
            </a:r>
            <a:r>
              <a:rPr lang="en-US" sz="600" b="1">
                <a:solidFill>
                  <a:schemeClr val="bg2">
                    <a:lumMod val="25000"/>
                  </a:schemeClr>
                </a:solidFill>
                <a:latin typeface="Arial"/>
                <a:cs typeface="Arial"/>
              </a:rPr>
              <a:t> Senha:</a:t>
            </a:r>
            <a:endParaRPr lang="es-AR" sz="600" b="1">
              <a:solidFill>
                <a:schemeClr val="bg2">
                  <a:lumMod val="25000"/>
                </a:schemeClr>
              </a:solidFill>
              <a:latin typeface="Arial"/>
              <a:cs typeface="Arial"/>
            </a:endParaRPr>
          </a:p>
        </p:txBody>
      </p:sp>
      <p:sp>
        <p:nvSpPr>
          <p:cNvPr id="74" name="TextBox 73">
            <a:extLst>
              <a:ext uri="{FF2B5EF4-FFF2-40B4-BE49-F238E27FC236}">
                <a16:creationId xmlns:a16="http://schemas.microsoft.com/office/drawing/2014/main" id="{B494D58C-73C2-EFA2-62D7-E5C0BE50C8DB}"/>
              </a:ext>
            </a:extLst>
          </p:cNvPr>
          <p:cNvSpPr txBox="1"/>
          <p:nvPr/>
        </p:nvSpPr>
        <p:spPr>
          <a:xfrm>
            <a:off x="7476057" y="5947451"/>
            <a:ext cx="504986" cy="169277"/>
          </a:xfrm>
          <a:prstGeom prst="rect">
            <a:avLst/>
          </a:prstGeom>
          <a:solidFill>
            <a:srgbClr val="757575"/>
          </a:solidFill>
          <a:ln>
            <a:noFill/>
          </a:ln>
        </p:spPr>
        <p:txBody>
          <a:bodyPr wrap="square" lIns="91440" tIns="45720" rIns="91440" bIns="45720" rtlCol="0" anchor="t">
            <a:spAutoFit/>
          </a:bodyPr>
          <a:lstStyle/>
          <a:p>
            <a:pPr algn="ctr"/>
            <a:r>
              <a:rPr lang="en-US" sz="500" dirty="0" err="1">
                <a:solidFill>
                  <a:schemeClr val="bg1"/>
                </a:solidFill>
                <a:latin typeface="Arial"/>
                <a:cs typeface="Arial"/>
              </a:rPr>
              <a:t>Confirme</a:t>
            </a:r>
            <a:endParaRPr lang="es-AR" sz="500" dirty="0" err="1">
              <a:solidFill>
                <a:schemeClr val="bg1"/>
              </a:solidFill>
              <a:latin typeface="Arial" panose="020B0604020202020204" pitchFamily="34" charset="0"/>
              <a:cs typeface="Arial" panose="020B0604020202020204" pitchFamily="34" charset="0"/>
            </a:endParaRPr>
          </a:p>
        </p:txBody>
      </p:sp>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1"/>
            <a:ext cx="2169836" cy="1523494"/>
          </a:xfrm>
          <a:prstGeom prst="rect">
            <a:avLst/>
          </a:prstGeom>
          <a:noFill/>
        </p:spPr>
        <p:txBody>
          <a:bodyPr wrap="square" lIns="91440" tIns="45720" rIns="91440" bIns="45720" anchor="t">
            <a:spAutoFit/>
          </a:bodyPr>
          <a:lstStyle/>
          <a:p>
            <a:pPr>
              <a:defRPr/>
            </a:pPr>
            <a:r>
              <a:rPr lang="en-US" sz="1500" dirty="0" err="1">
                <a:latin typeface="Calibri"/>
                <a:ea typeface="Calibri"/>
                <a:cs typeface="Calibri"/>
              </a:rPr>
              <a:t>Verifique</a:t>
            </a:r>
            <a:r>
              <a:rPr lang="en-US" sz="1500" dirty="0">
                <a:latin typeface="Calibri"/>
                <a:ea typeface="Calibri"/>
                <a:cs typeface="Calibri"/>
              </a:rPr>
              <a:t> </a:t>
            </a:r>
            <a:r>
              <a:rPr lang="en-US" sz="1500" dirty="0" err="1">
                <a:latin typeface="Calibri"/>
                <a:ea typeface="Calibri"/>
                <a:cs typeface="Calibri"/>
              </a:rPr>
              <a:t>seu</a:t>
            </a:r>
            <a:r>
              <a:rPr lang="en-US" sz="1500" dirty="0">
                <a:latin typeface="Calibri"/>
                <a:ea typeface="Calibri"/>
                <a:cs typeface="Calibri"/>
              </a:rPr>
              <a:t> e-mail e </a:t>
            </a:r>
            <a:r>
              <a:rPr lang="en-US" sz="1500" dirty="0" err="1">
                <a:latin typeface="Calibri"/>
                <a:ea typeface="Calibri"/>
                <a:cs typeface="Calibri"/>
              </a:rPr>
              <a:t>siga</a:t>
            </a:r>
            <a:r>
              <a:rPr lang="en-US" sz="1500" dirty="0">
                <a:latin typeface="Calibri"/>
                <a:ea typeface="Calibri"/>
                <a:cs typeface="Calibri"/>
              </a:rPr>
              <a:t> o link </a:t>
            </a:r>
            <a:r>
              <a:rPr lang="en-US" sz="1500" dirty="0" err="1">
                <a:latin typeface="Calibri"/>
                <a:ea typeface="Calibri"/>
                <a:cs typeface="Calibri"/>
              </a:rPr>
              <a:t>fornecido</a:t>
            </a:r>
            <a:r>
              <a:rPr lang="en-US" sz="1500" dirty="0">
                <a:latin typeface="Calibri"/>
                <a:ea typeface="Calibri"/>
                <a:cs typeface="Calibri"/>
              </a:rPr>
              <a:t>. </a:t>
            </a:r>
            <a:r>
              <a:rPr lang="en-US" sz="1500" dirty="0" err="1">
                <a:latin typeface="Calibri"/>
                <a:ea typeface="Calibri"/>
                <a:cs typeface="Calibri"/>
              </a:rPr>
              <a:t>Será</a:t>
            </a:r>
            <a:r>
              <a:rPr lang="en-US" sz="1500" dirty="0">
                <a:latin typeface="Calibri"/>
                <a:ea typeface="Calibri"/>
                <a:cs typeface="Calibri"/>
              </a:rPr>
              <a:t> </a:t>
            </a:r>
            <a:r>
              <a:rPr lang="en-US" sz="1500" dirty="0" err="1">
                <a:latin typeface="Calibri"/>
                <a:ea typeface="Calibri"/>
                <a:cs typeface="Calibri"/>
              </a:rPr>
              <a:t>então</a:t>
            </a:r>
            <a:r>
              <a:rPr lang="en-US" sz="1500" dirty="0">
                <a:latin typeface="Calibri"/>
                <a:ea typeface="Calibri"/>
                <a:cs typeface="Calibri"/>
              </a:rPr>
              <a:t> </a:t>
            </a:r>
            <a:r>
              <a:rPr lang="en-US" sz="1500" dirty="0" err="1">
                <a:latin typeface="Calibri"/>
                <a:ea typeface="Calibri"/>
                <a:cs typeface="Calibri"/>
              </a:rPr>
              <a:t>solicitado</a:t>
            </a:r>
            <a:r>
              <a:rPr lang="en-US" sz="1500" dirty="0">
                <a:latin typeface="Calibri"/>
                <a:ea typeface="Calibri"/>
                <a:cs typeface="Calibri"/>
              </a:rPr>
              <a:t> </a:t>
            </a:r>
            <a:r>
              <a:rPr lang="en-US" sz="1500" dirty="0" err="1">
                <a:latin typeface="Calibri"/>
                <a:ea typeface="Calibri"/>
                <a:cs typeface="Calibri"/>
              </a:rPr>
              <a:t>que</a:t>
            </a:r>
            <a:r>
              <a:rPr lang="en-US" sz="1500" dirty="0">
                <a:latin typeface="Calibri"/>
                <a:ea typeface="Calibri"/>
                <a:cs typeface="Calibri"/>
              </a:rPr>
              <a:t> </a:t>
            </a:r>
            <a:r>
              <a:rPr lang="en-US" sz="1500" dirty="0" err="1">
                <a:latin typeface="Calibri"/>
                <a:ea typeface="Calibri"/>
                <a:cs typeface="Calibri"/>
              </a:rPr>
              <a:t>redefina</a:t>
            </a:r>
            <a:r>
              <a:rPr lang="en-US" sz="1500" dirty="0">
                <a:latin typeface="Calibri"/>
                <a:ea typeface="Calibri"/>
                <a:cs typeface="Calibri"/>
              </a:rPr>
              <a:t> a Senha no portal.</a:t>
            </a:r>
            <a:endParaRPr lang="pt-BR" sz="1500" dirty="0">
              <a:latin typeface="Calibri"/>
              <a:ea typeface="Calibri"/>
              <a:cs typeface="Calibri"/>
            </a:endParaRPr>
          </a:p>
          <a:p>
            <a:pPr lvl="0">
              <a:defRPr/>
            </a:pPr>
            <a:endParaRPr lang="en-US" dirty="0">
              <a:latin typeface="Aptos" panose="020B0004020202020204" pitchFamily="34" charset="0"/>
            </a:endParaRP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685"/>
                </a:solidFill>
                <a:latin typeface="Calibri"/>
                <a:ea typeface="Calibri"/>
                <a:cs typeface="Calibri"/>
              </a:rPr>
              <a:t>Adicionar</a:t>
            </a:r>
            <a:r>
              <a:rPr lang="en-US" sz="5300" dirty="0">
                <a:solidFill>
                  <a:srgbClr val="1A4685"/>
                </a:solidFill>
                <a:latin typeface="Calibri"/>
                <a:ea typeface="Calibri"/>
                <a:cs typeface="Calibri"/>
              </a:rPr>
              <a:t> </a:t>
            </a:r>
            <a:r>
              <a:rPr lang="en-US" sz="5300" dirty="0" err="1">
                <a:solidFill>
                  <a:srgbClr val="1A4685"/>
                </a:solidFill>
                <a:latin typeface="Calibri"/>
                <a:ea typeface="Calibri"/>
                <a:cs typeface="Calibri"/>
              </a:rPr>
              <a:t>Alunos</a:t>
            </a:r>
            <a:endParaRPr lang="pt-BR" dirty="0" err="1"/>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alibri"/>
              <a:ea typeface="Calibri"/>
              <a:cs typeface="Calibri"/>
            </a:endParaRPr>
          </a:p>
          <a:p>
            <a:pPr algn="ctr"/>
            <a:r>
              <a:rPr lang="en-US" dirty="0">
                <a:latin typeface="Calibri"/>
                <a:ea typeface="Calibri"/>
                <a:cs typeface="Calibri"/>
              </a:rPr>
              <a:t>Cada pai/</a:t>
            </a:r>
            <a:r>
              <a:rPr lang="en-US" dirty="0" err="1">
                <a:latin typeface="Calibri"/>
                <a:ea typeface="Calibri"/>
                <a:cs typeface="Calibri"/>
              </a:rPr>
              <a:t>responsável</a:t>
            </a:r>
            <a:r>
              <a:rPr lang="en-US" dirty="0">
                <a:latin typeface="Calibri"/>
                <a:ea typeface="Calibri"/>
                <a:cs typeface="Calibri"/>
              </a:rPr>
              <a:t> </a:t>
            </a:r>
            <a:r>
              <a:rPr lang="en-US" dirty="0" err="1">
                <a:latin typeface="Calibri"/>
                <a:ea typeface="Calibri"/>
                <a:cs typeface="Calibri"/>
              </a:rPr>
              <a:t>pode</a:t>
            </a:r>
            <a:r>
              <a:rPr lang="en-US" dirty="0">
                <a:latin typeface="Calibri"/>
                <a:ea typeface="Calibri"/>
                <a:cs typeface="Calibri"/>
              </a:rPr>
              <a:t> </a:t>
            </a:r>
            <a:r>
              <a:rPr lang="en-US" dirty="0" err="1">
                <a:latin typeface="Calibri"/>
                <a:ea typeface="Calibri"/>
                <a:cs typeface="Calibri"/>
              </a:rPr>
              <a:t>criar</a:t>
            </a:r>
            <a:r>
              <a:rPr lang="en-US" dirty="0">
                <a:latin typeface="Calibri"/>
                <a:ea typeface="Calibri"/>
                <a:cs typeface="Calibri"/>
              </a:rPr>
              <a:t> a </a:t>
            </a:r>
            <a:r>
              <a:rPr lang="en-US" dirty="0" err="1">
                <a:latin typeface="Calibri"/>
                <a:ea typeface="Calibri"/>
                <a:cs typeface="Calibri"/>
              </a:rPr>
              <a:t>sua</a:t>
            </a:r>
            <a:r>
              <a:rPr lang="en-US" dirty="0">
                <a:latin typeface="Calibri"/>
                <a:ea typeface="Calibri"/>
                <a:cs typeface="Calibri"/>
              </a:rPr>
              <a:t> </a:t>
            </a:r>
            <a:r>
              <a:rPr lang="en-US" dirty="0" err="1">
                <a:latin typeface="Calibri"/>
                <a:ea typeface="Calibri"/>
                <a:cs typeface="Calibri"/>
              </a:rPr>
              <a:t>própria</a:t>
            </a:r>
            <a:r>
              <a:rPr lang="en-US" dirty="0">
                <a:latin typeface="Calibri"/>
                <a:ea typeface="Calibri"/>
                <a:cs typeface="Calibri"/>
              </a:rPr>
              <a:t> </a:t>
            </a:r>
            <a:r>
              <a:rPr lang="en-US" dirty="0" err="1">
                <a:latin typeface="Calibri"/>
                <a:ea typeface="Calibri"/>
                <a:cs typeface="Calibri"/>
              </a:rPr>
              <a:t>conta</a:t>
            </a:r>
            <a:r>
              <a:rPr lang="en-US" dirty="0">
                <a:latin typeface="Calibri"/>
                <a:ea typeface="Calibri"/>
                <a:cs typeface="Calibri"/>
              </a:rPr>
              <a:t> e </a:t>
            </a:r>
            <a:r>
              <a:rPr lang="en-US" dirty="0" err="1">
                <a:latin typeface="Calibri"/>
                <a:ea typeface="Calibri"/>
                <a:cs typeface="Calibri"/>
              </a:rPr>
              <a:t>adicionar</a:t>
            </a:r>
            <a:r>
              <a:rPr lang="en-US" dirty="0">
                <a:latin typeface="Calibri"/>
                <a:ea typeface="Calibri"/>
                <a:cs typeface="Calibri"/>
              </a:rPr>
              <a:t> </a:t>
            </a:r>
            <a:r>
              <a:rPr lang="en-US" dirty="0" err="1">
                <a:latin typeface="Calibri"/>
                <a:ea typeface="Calibri"/>
                <a:cs typeface="Calibri"/>
              </a:rPr>
              <a:t>até</a:t>
            </a:r>
            <a:r>
              <a:rPr lang="en-US" dirty="0">
                <a:latin typeface="Calibri"/>
                <a:ea typeface="Calibri"/>
                <a:cs typeface="Calibri"/>
              </a:rPr>
              <a:t> 10 </a:t>
            </a:r>
            <a:r>
              <a:rPr lang="en-US" dirty="0" err="1">
                <a:latin typeface="Calibri"/>
                <a:ea typeface="Calibri"/>
                <a:cs typeface="Calibri"/>
              </a:rPr>
              <a:t>alunos</a:t>
            </a:r>
            <a:r>
              <a:rPr lang="en-US" dirty="0">
                <a:latin typeface="Calibri"/>
                <a:ea typeface="Calibri"/>
                <a:cs typeface="Calibri"/>
              </a:rPr>
              <a:t>. </a:t>
            </a:r>
            <a:r>
              <a:rPr lang="en-US" dirty="0" err="1">
                <a:latin typeface="Calibri"/>
                <a:ea typeface="Calibri"/>
                <a:cs typeface="Calibri"/>
              </a:rPr>
              <a:t>Três</a:t>
            </a:r>
            <a:r>
              <a:rPr lang="en-US" dirty="0">
                <a:latin typeface="Calibri"/>
                <a:ea typeface="Calibri"/>
                <a:cs typeface="Calibri"/>
              </a:rPr>
              <a:t> </a:t>
            </a:r>
            <a:r>
              <a:rPr lang="en-US" dirty="0" err="1">
                <a:latin typeface="Calibri"/>
                <a:ea typeface="Calibri"/>
                <a:cs typeface="Calibri"/>
              </a:rPr>
              <a:t>contas</a:t>
            </a:r>
            <a:r>
              <a:rPr lang="en-US" dirty="0">
                <a:latin typeface="Calibri"/>
                <a:ea typeface="Calibri"/>
                <a:cs typeface="Calibri"/>
              </a:rPr>
              <a:t> </a:t>
            </a:r>
            <a:r>
              <a:rPr lang="en-US" dirty="0" err="1">
                <a:latin typeface="Calibri"/>
                <a:ea typeface="Calibri"/>
                <a:cs typeface="Calibri"/>
              </a:rPr>
              <a:t>podem</a:t>
            </a:r>
            <a:r>
              <a:rPr lang="en-US" dirty="0">
                <a:latin typeface="Calibri"/>
                <a:ea typeface="Calibri"/>
                <a:cs typeface="Calibri"/>
              </a:rPr>
              <a:t> </a:t>
            </a:r>
            <a:r>
              <a:rPr lang="en-US" dirty="0" err="1">
                <a:latin typeface="Calibri"/>
                <a:ea typeface="Calibri"/>
                <a:cs typeface="Calibri"/>
              </a:rPr>
              <a:t>partilhar</a:t>
            </a:r>
            <a:r>
              <a:rPr lang="en-US" dirty="0">
                <a:latin typeface="Calibri"/>
                <a:ea typeface="Calibri"/>
                <a:cs typeface="Calibri"/>
              </a:rPr>
              <a:t> o </a:t>
            </a:r>
            <a:r>
              <a:rPr lang="en-US" dirty="0" err="1">
                <a:latin typeface="Calibri"/>
                <a:ea typeface="Calibri"/>
                <a:cs typeface="Calibri"/>
              </a:rPr>
              <a:t>mesmo</a:t>
            </a:r>
            <a:r>
              <a:rPr lang="en-US" dirty="0">
                <a:latin typeface="Calibri"/>
                <a:ea typeface="Calibri"/>
                <a:cs typeface="Calibri"/>
              </a:rPr>
              <a:t> </a:t>
            </a:r>
            <a:r>
              <a:rPr lang="en-US" dirty="0" err="1">
                <a:latin typeface="Calibri"/>
                <a:ea typeface="Calibri"/>
                <a:cs typeface="Calibri"/>
              </a:rPr>
              <a:t>aluno</a:t>
            </a:r>
            <a:r>
              <a:rPr lang="en-US" dirty="0">
                <a:latin typeface="Calibri"/>
                <a:ea typeface="Calibri"/>
                <a:cs typeface="Calibri"/>
              </a:rPr>
              <a:t>. </a:t>
            </a:r>
            <a:r>
              <a:rPr lang="en-US" dirty="0" err="1">
                <a:latin typeface="Calibri"/>
                <a:ea typeface="Calibri"/>
                <a:cs typeface="Calibri"/>
              </a:rPr>
              <a:t>Você</a:t>
            </a:r>
            <a:r>
              <a:rPr lang="en-US" dirty="0">
                <a:latin typeface="Calibri"/>
                <a:ea typeface="Calibri"/>
                <a:cs typeface="Calibri"/>
              </a:rPr>
              <a:t> </a:t>
            </a:r>
            <a:r>
              <a:rPr lang="en-US" dirty="0" err="1">
                <a:latin typeface="Calibri"/>
                <a:ea typeface="Calibri"/>
                <a:cs typeface="Calibri"/>
              </a:rPr>
              <a:t>tem</a:t>
            </a:r>
            <a:r>
              <a:rPr lang="en-US" dirty="0">
                <a:latin typeface="Calibri"/>
                <a:ea typeface="Calibri"/>
                <a:cs typeface="Calibri"/>
              </a:rPr>
              <a:t> </a:t>
            </a:r>
            <a:r>
              <a:rPr lang="en-US" dirty="0" err="1">
                <a:latin typeface="Calibri"/>
                <a:ea typeface="Calibri"/>
                <a:cs typeface="Calibri"/>
              </a:rPr>
              <a:t>que</a:t>
            </a:r>
            <a:r>
              <a:rPr lang="en-US" dirty="0">
                <a:latin typeface="Calibri"/>
                <a:ea typeface="Calibri"/>
                <a:cs typeface="Calibri"/>
              </a:rPr>
              <a:t> ter 14 </a:t>
            </a:r>
            <a:r>
              <a:rPr lang="en-US" dirty="0" err="1">
                <a:latin typeface="Calibri"/>
                <a:ea typeface="Calibri"/>
                <a:cs typeface="Calibri"/>
              </a:rPr>
              <a:t>anos</a:t>
            </a:r>
            <a:r>
              <a:rPr lang="en-US" dirty="0">
                <a:latin typeface="Calibri"/>
                <a:ea typeface="Calibri"/>
                <a:cs typeface="Calibri"/>
              </a:rPr>
              <a:t> </a:t>
            </a:r>
            <a:r>
              <a:rPr lang="en-US" dirty="0" err="1">
                <a:latin typeface="Calibri"/>
                <a:ea typeface="Calibri"/>
                <a:cs typeface="Calibri"/>
              </a:rPr>
              <a:t>ou</a:t>
            </a:r>
            <a:r>
              <a:rPr lang="en-US" dirty="0">
                <a:latin typeface="Calibri"/>
                <a:ea typeface="Calibri"/>
                <a:cs typeface="Calibri"/>
              </a:rPr>
              <a:t> </a:t>
            </a:r>
            <a:r>
              <a:rPr lang="en-US" dirty="0" err="1">
                <a:latin typeface="Calibri"/>
                <a:ea typeface="Calibri"/>
                <a:cs typeface="Calibri"/>
              </a:rPr>
              <a:t>mais</a:t>
            </a:r>
            <a:r>
              <a:rPr lang="en-US" dirty="0">
                <a:latin typeface="Calibri"/>
                <a:ea typeface="Calibri"/>
                <a:cs typeface="Calibri"/>
              </a:rPr>
              <a:t> para </a:t>
            </a:r>
            <a:r>
              <a:rPr lang="en-US" dirty="0" err="1">
                <a:latin typeface="Calibri"/>
                <a:ea typeface="Calibri"/>
                <a:cs typeface="Calibri"/>
              </a:rPr>
              <a:t>criar</a:t>
            </a:r>
            <a:r>
              <a:rPr lang="en-US" dirty="0">
                <a:latin typeface="Calibri"/>
                <a:ea typeface="Calibri"/>
                <a:cs typeface="Calibri"/>
              </a:rPr>
              <a:t> </a:t>
            </a:r>
            <a:r>
              <a:rPr lang="en-US" dirty="0" err="1">
                <a:latin typeface="Calibri"/>
                <a:ea typeface="Calibri"/>
                <a:cs typeface="Calibri"/>
              </a:rPr>
              <a:t>uma</a:t>
            </a:r>
            <a:r>
              <a:rPr lang="en-US" dirty="0">
                <a:latin typeface="Calibri"/>
                <a:ea typeface="Calibri"/>
                <a:cs typeface="Calibri"/>
              </a:rPr>
              <a:t> </a:t>
            </a:r>
            <a:r>
              <a:rPr lang="en-US" dirty="0" err="1">
                <a:latin typeface="Calibri"/>
                <a:ea typeface="Calibri"/>
                <a:cs typeface="Calibri"/>
              </a:rPr>
              <a:t>conta</a:t>
            </a:r>
            <a:endParaRPr lang="pt-BR" dirty="0" err="1">
              <a:ea typeface="Calibri"/>
              <a:cs typeface="Calibri"/>
            </a:endParaRPr>
          </a:p>
          <a:p>
            <a:pPr algn="ctr"/>
            <a:endParaRPr lang="en-US" dirty="0">
              <a:solidFill>
                <a:schemeClr val="bg1"/>
              </a:solidFill>
              <a:latin typeface="Aptos" panose="020B0004020202020204" pitchFamily="34" charset="0"/>
            </a:endParaRPr>
          </a:p>
        </p:txBody>
      </p:sp>
      <p:pic>
        <p:nvPicPr>
          <p:cNvPr id="9" name="Picture 2" descr="Uma captura de tela da página de listagem de alunos, mostrando o botão &quot;Adicionar novo aluno&quot;.">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0" name="TextBox 16">
            <a:extLst>
              <a:ext uri="{FF2B5EF4-FFF2-40B4-BE49-F238E27FC236}">
                <a16:creationId xmlns:a16="http://schemas.microsoft.com/office/drawing/2014/main" id="{1B873FBF-8163-A3D4-F050-4E5C9527B3EC}"/>
              </a:ext>
            </a:extLst>
          </p:cNvPr>
          <p:cNvSpPr txBox="1"/>
          <p:nvPr/>
        </p:nvSpPr>
        <p:spPr>
          <a:xfrm>
            <a:off x="4727253" y="1135262"/>
            <a:ext cx="2151322"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4" y="2247197"/>
            <a:ext cx="1479128" cy="307777"/>
          </a:xfrm>
          <a:prstGeom prst="rect">
            <a:avLst/>
          </a:prstGeom>
          <a:solidFill>
            <a:srgbClr val="F9F9F9"/>
          </a:solidFill>
          <a:ln>
            <a:solidFill>
              <a:srgbClr val="F9F9F9"/>
            </a:solidFill>
          </a:ln>
        </p:spPr>
        <p:txBody>
          <a:bodyPr wrap="square" lIns="91440" tIns="45720" rIns="91440" bIns="45720" rtlCol="0" anchor="t">
            <a:spAutoFit/>
          </a:bodyPr>
          <a:lstStyle/>
          <a:p>
            <a:r>
              <a:rPr lang="en-US" sz="1400" dirty="0">
                <a:solidFill>
                  <a:schemeClr val="bg2">
                    <a:lumMod val="25000"/>
                  </a:schemeClr>
                </a:solidFill>
                <a:latin typeface="Arial"/>
                <a:cs typeface="Arial"/>
              </a:rPr>
              <a:t>Seu(s) </a:t>
            </a:r>
            <a:r>
              <a:rPr lang="en-US" sz="1400" dirty="0" err="1">
                <a:solidFill>
                  <a:schemeClr val="bg2">
                    <a:lumMod val="25000"/>
                  </a:schemeClr>
                </a:solidFill>
                <a:latin typeface="Arial"/>
                <a:cs typeface="Arial"/>
              </a:rPr>
              <a:t>Aluno</a:t>
            </a:r>
            <a:r>
              <a:rPr lang="en-US" sz="1400" dirty="0">
                <a:solidFill>
                  <a:schemeClr val="bg2">
                    <a:lumMod val="25000"/>
                  </a:schemeClr>
                </a:solidFill>
                <a:latin typeface="Arial"/>
                <a:cs typeface="Arial"/>
              </a:rPr>
              <a:t>(s):</a:t>
            </a:r>
            <a:endParaRPr lang="es-AR" sz="1400" dirty="0">
              <a:solidFill>
                <a:schemeClr val="bg2">
                  <a:lumMod val="25000"/>
                </a:schemeClr>
              </a:solidFill>
              <a:latin typeface="Arial"/>
              <a:cs typeface="Arial"/>
            </a:endParaRPr>
          </a:p>
        </p:txBody>
      </p:sp>
      <p:sp>
        <p:nvSpPr>
          <p:cNvPr id="19" name="TextBox 18">
            <a:extLst>
              <a:ext uri="{FF2B5EF4-FFF2-40B4-BE49-F238E27FC236}">
                <a16:creationId xmlns:a16="http://schemas.microsoft.com/office/drawing/2014/main" id="{EC994C23-1B6E-82FF-7725-9BB17C5E67FB}"/>
              </a:ext>
            </a:extLst>
          </p:cNvPr>
          <p:cNvSpPr txBox="1"/>
          <p:nvPr/>
        </p:nvSpPr>
        <p:spPr>
          <a:xfrm>
            <a:off x="3399845" y="2758159"/>
            <a:ext cx="2117757" cy="307777"/>
          </a:xfrm>
          <a:prstGeom prst="rect">
            <a:avLst/>
          </a:prstGeom>
          <a:solidFill>
            <a:srgbClr val="F9F9F9"/>
          </a:solidFill>
          <a:ln>
            <a:solidFill>
              <a:srgbClr val="F9F9F9"/>
            </a:solidFill>
          </a:ln>
        </p:spPr>
        <p:txBody>
          <a:bodyPr wrap="square" lIns="91440" tIns="45720" rIns="91440" bIns="45720" rtlCol="0" anchor="t">
            <a:spAutoFit/>
          </a:bodyPr>
          <a:lstStyle/>
          <a:p>
            <a:r>
              <a:rPr lang="en-US" sz="1400" b="1" dirty="0" err="1">
                <a:solidFill>
                  <a:srgbClr val="22608F"/>
                </a:solidFill>
                <a:latin typeface="Arial"/>
                <a:cs typeface="Arial"/>
              </a:rPr>
              <a:t>Demonstração</a:t>
            </a:r>
            <a:r>
              <a:rPr lang="en-US" sz="1400" b="1" dirty="0">
                <a:solidFill>
                  <a:srgbClr val="22608F"/>
                </a:solidFill>
                <a:latin typeface="Arial"/>
                <a:cs typeface="Arial"/>
              </a:rPr>
              <a:t> </a:t>
            </a:r>
            <a:r>
              <a:rPr lang="en-US" sz="1400" b="1" dirty="0" err="1">
                <a:solidFill>
                  <a:srgbClr val="22608F"/>
                </a:solidFill>
                <a:latin typeface="Arial"/>
                <a:cs typeface="Arial"/>
              </a:rPr>
              <a:t>Aluno</a:t>
            </a:r>
            <a:endParaRPr lang="es-AR" sz="1400" b="1" dirty="0" err="1">
              <a:solidFill>
                <a:srgbClr val="22608F"/>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2" y="3350627"/>
            <a:ext cx="1551953" cy="261610"/>
          </a:xfrm>
          <a:prstGeom prst="rect">
            <a:avLst/>
          </a:prstGeom>
          <a:noFill/>
          <a:ln>
            <a:noFill/>
          </a:ln>
        </p:spPr>
        <p:txBody>
          <a:bodyPr wrap="square" lIns="91440" tIns="45720" rIns="91440" bIns="45720" rtlCol="0" anchor="t">
            <a:spAutoFit/>
          </a:bodyPr>
          <a:lstStyle/>
          <a:p>
            <a:r>
              <a:rPr lang="en-US" sz="1100" dirty="0" err="1">
                <a:solidFill>
                  <a:srgbClr val="22608F"/>
                </a:solidFill>
                <a:latin typeface="Arial"/>
                <a:cs typeface="Arial"/>
              </a:rPr>
              <a:t>Adicionar</a:t>
            </a:r>
            <a:r>
              <a:rPr lang="en-US" sz="1100" dirty="0">
                <a:solidFill>
                  <a:srgbClr val="22608F"/>
                </a:solidFill>
                <a:latin typeface="Arial"/>
                <a:cs typeface="Arial"/>
              </a:rPr>
              <a:t> novo </a:t>
            </a:r>
            <a:r>
              <a:rPr lang="en-US" sz="1100" dirty="0" err="1">
                <a:solidFill>
                  <a:srgbClr val="22608F"/>
                </a:solidFill>
                <a:latin typeface="Arial"/>
                <a:cs typeface="Arial"/>
              </a:rPr>
              <a:t>Aluno</a:t>
            </a:r>
            <a:endParaRPr lang="es-AR" sz="1100" dirty="0" err="1">
              <a:solidFill>
                <a:srgbClr val="22608F"/>
              </a:solidFill>
              <a:latin typeface="Arial" panose="020B0604020202020204" pitchFamily="34" charset="0"/>
              <a:cs typeface="Arial" panose="020B0604020202020204" pitchFamily="34" charset="0"/>
            </a:endParaRP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Para </a:t>
            </a:r>
            <a:r>
              <a:rPr lang="en-US" sz="1600" dirty="0" err="1">
                <a:solidFill>
                  <a:schemeClr val="bg1"/>
                </a:solidFill>
                <a:latin typeface="Calibri"/>
                <a:ea typeface="Calibri"/>
                <a:cs typeface="Calibri"/>
              </a:rPr>
              <a:t>adicionar</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alunos</a:t>
            </a:r>
            <a:r>
              <a:rPr lang="en-US" sz="1600" dirty="0">
                <a:solidFill>
                  <a:schemeClr val="bg1"/>
                </a:solidFill>
                <a:latin typeface="Calibri"/>
                <a:ea typeface="Calibri"/>
                <a:cs typeface="Calibri"/>
              </a:rPr>
              <a:t> à </a:t>
            </a:r>
            <a:r>
              <a:rPr lang="en-US" sz="1600" dirty="0" err="1">
                <a:solidFill>
                  <a:schemeClr val="bg1"/>
                </a:solidFill>
                <a:latin typeface="Calibri"/>
                <a:ea typeface="Calibri"/>
                <a:cs typeface="Calibri"/>
              </a:rPr>
              <a:t>sua</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conta</a:t>
            </a:r>
            <a:r>
              <a:rPr lang="en-US" sz="1600" dirty="0">
                <a:solidFill>
                  <a:schemeClr val="bg1"/>
                </a:solidFill>
                <a:latin typeface="Calibri"/>
                <a:ea typeface="Calibri"/>
                <a:cs typeface="Calibri"/>
              </a:rPr>
              <a:t>, clique </a:t>
            </a:r>
            <a:r>
              <a:rPr lang="en-US" sz="1600" dirty="0" err="1">
                <a:solidFill>
                  <a:schemeClr val="bg1"/>
                </a:solidFill>
                <a:latin typeface="Calibri"/>
                <a:ea typeface="Calibri"/>
                <a:cs typeface="Calibri"/>
              </a:rPr>
              <a:t>em</a:t>
            </a:r>
            <a:r>
              <a:rPr lang="en-US" sz="1600" dirty="0">
                <a:solidFill>
                  <a:schemeClr val="bg1"/>
                </a:solidFill>
                <a:latin typeface="Calibri"/>
                <a:ea typeface="Calibri"/>
                <a:cs typeface="Calibri"/>
              </a:rPr>
              <a:t> </a:t>
            </a:r>
            <a:r>
              <a:rPr lang="en-US" sz="1600" b="1" dirty="0">
                <a:solidFill>
                  <a:schemeClr val="bg1"/>
                </a:solidFill>
                <a:latin typeface="Calibri"/>
                <a:ea typeface="Calibri"/>
                <a:cs typeface="Calibri"/>
              </a:rPr>
              <a:t>Add New Student (</a:t>
            </a:r>
            <a:r>
              <a:rPr lang="en-US" sz="1600" b="1" dirty="0" err="1">
                <a:solidFill>
                  <a:schemeClr val="bg1"/>
                </a:solidFill>
                <a:latin typeface="Calibri"/>
                <a:ea typeface="Calibri"/>
                <a:cs typeface="Calibri"/>
              </a:rPr>
              <a:t>Acrescentar</a:t>
            </a:r>
            <a:r>
              <a:rPr lang="en-US" sz="1600" b="1" dirty="0">
                <a:solidFill>
                  <a:schemeClr val="bg1"/>
                </a:solidFill>
                <a:latin typeface="Calibri"/>
                <a:ea typeface="Calibri"/>
                <a:cs typeface="Calibri"/>
              </a:rPr>
              <a:t> Novo </a:t>
            </a:r>
            <a:r>
              <a:rPr lang="en-US" sz="1600" b="1" dirty="0" err="1">
                <a:solidFill>
                  <a:schemeClr val="bg1"/>
                </a:solidFill>
                <a:latin typeface="Calibri"/>
                <a:ea typeface="Calibri"/>
                <a:cs typeface="Calibri"/>
              </a:rPr>
              <a:t>Aluno</a:t>
            </a:r>
            <a:r>
              <a:rPr lang="en-US" sz="1600" b="1" dirty="0">
                <a:solidFill>
                  <a:schemeClr val="bg1"/>
                </a:solidFill>
                <a:latin typeface="Calibri"/>
                <a:ea typeface="Calibri"/>
                <a:cs typeface="Calibri"/>
              </a:rPr>
              <a:t>)</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insira</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número</a:t>
            </a:r>
            <a:r>
              <a:rPr lang="en-US" sz="1600" dirty="0">
                <a:solidFill>
                  <a:schemeClr val="bg1"/>
                </a:solidFill>
                <a:latin typeface="Calibri"/>
                <a:ea typeface="Calibri"/>
                <a:cs typeface="Calibri"/>
              </a:rPr>
              <a:t> de </a:t>
            </a:r>
            <a:r>
              <a:rPr lang="en-US" sz="1600" dirty="0" err="1">
                <a:solidFill>
                  <a:schemeClr val="bg1"/>
                </a:solidFill>
                <a:latin typeface="Calibri"/>
                <a:ea typeface="Calibri"/>
                <a:cs typeface="Calibri"/>
              </a:rPr>
              <a:t>matrícula</a:t>
            </a:r>
            <a:r>
              <a:rPr lang="en-US" sz="1600" dirty="0">
                <a:solidFill>
                  <a:schemeClr val="bg1"/>
                </a:solidFill>
                <a:latin typeface="Calibri"/>
                <a:ea typeface="Calibri"/>
                <a:cs typeface="Calibri"/>
              </a:rPr>
              <a:t> do </a:t>
            </a:r>
            <a:r>
              <a:rPr lang="en-US" sz="1600" dirty="0" err="1">
                <a:solidFill>
                  <a:schemeClr val="bg1"/>
                </a:solidFill>
                <a:latin typeface="Calibri"/>
                <a:ea typeface="Calibri"/>
                <a:cs typeface="Calibri"/>
              </a:rPr>
              <a:t>aluno</a:t>
            </a:r>
            <a:r>
              <a:rPr lang="en-US" sz="1600" dirty="0">
                <a:solidFill>
                  <a:schemeClr val="bg1"/>
                </a:solidFill>
                <a:latin typeface="Calibri"/>
                <a:ea typeface="Calibri"/>
                <a:cs typeface="Calibri"/>
              </a:rPr>
              <a:t> e a data de </a:t>
            </a:r>
            <a:r>
              <a:rPr lang="en-US" sz="1600" dirty="0" err="1">
                <a:solidFill>
                  <a:schemeClr val="bg1"/>
                </a:solidFill>
                <a:latin typeface="Calibri"/>
                <a:ea typeface="Calibri"/>
                <a:cs typeface="Calibri"/>
              </a:rPr>
              <a:t>nascimento</a:t>
            </a:r>
            <a:r>
              <a:rPr lang="en-US" sz="1600" dirty="0">
                <a:solidFill>
                  <a:schemeClr val="bg1"/>
                </a:solidFill>
                <a:latin typeface="Calibri"/>
                <a:ea typeface="Calibri"/>
                <a:cs typeface="Calibri"/>
              </a:rPr>
              <a:t>, e </a:t>
            </a:r>
            <a:r>
              <a:rPr lang="en-US" sz="1600" dirty="0" err="1">
                <a:solidFill>
                  <a:schemeClr val="bg1"/>
                </a:solidFill>
                <a:latin typeface="Calibri"/>
                <a:ea typeface="Calibri"/>
                <a:cs typeface="Calibri"/>
              </a:rPr>
              <a:t>depois</a:t>
            </a:r>
            <a:r>
              <a:rPr lang="en-US" sz="1600" dirty="0">
                <a:solidFill>
                  <a:schemeClr val="bg1"/>
                </a:solidFill>
                <a:latin typeface="Calibri"/>
                <a:ea typeface="Calibri"/>
                <a:cs typeface="Calibri"/>
              </a:rPr>
              <a:t> clique </a:t>
            </a:r>
            <a:r>
              <a:rPr lang="en-US" sz="1600" dirty="0" err="1">
                <a:solidFill>
                  <a:schemeClr val="bg1"/>
                </a:solidFill>
                <a:latin typeface="Calibri"/>
                <a:ea typeface="Calibri"/>
                <a:cs typeface="Calibri"/>
              </a:rPr>
              <a:t>em</a:t>
            </a:r>
            <a:r>
              <a:rPr lang="en-US" sz="1600" dirty="0">
                <a:solidFill>
                  <a:schemeClr val="bg1"/>
                </a:solidFill>
                <a:latin typeface="Calibri"/>
                <a:ea typeface="Calibri"/>
                <a:cs typeface="Calibri"/>
              </a:rPr>
              <a:t> </a:t>
            </a:r>
            <a:r>
              <a:rPr lang="en-US" sz="1600" b="1" dirty="0" err="1">
                <a:solidFill>
                  <a:schemeClr val="bg1"/>
                </a:solidFill>
                <a:latin typeface="Calibri"/>
                <a:ea typeface="Calibri"/>
                <a:cs typeface="Calibri"/>
              </a:rPr>
              <a:t>Adicionar</a:t>
            </a:r>
            <a:endParaRPr lang="pt-BR" sz="1600"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pic>
        <p:nvPicPr>
          <p:cNvPr id="11" name="Picture 10" descr="Uma captura de tela que mostra o processo de adicionar alunos a uma conta após clicar no botão para adicionar um novo aluno, onde o usuário insere o código de matrícula e a data de nascimento do aluno.">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4" name="TextBox 13">
            <a:extLst>
              <a:ext uri="{FF2B5EF4-FFF2-40B4-BE49-F238E27FC236}">
                <a16:creationId xmlns:a16="http://schemas.microsoft.com/office/drawing/2014/main" id="{4E8A7EEC-3771-C11A-1121-083F6F34525B}"/>
              </a:ext>
            </a:extLst>
          </p:cNvPr>
          <p:cNvSpPr txBox="1"/>
          <p:nvPr/>
        </p:nvSpPr>
        <p:spPr>
          <a:xfrm>
            <a:off x="7370444" y="2343623"/>
            <a:ext cx="1952716" cy="415498"/>
          </a:xfrm>
          <a:prstGeom prst="rect">
            <a:avLst/>
          </a:prstGeom>
          <a:noFill/>
          <a:ln>
            <a:noFill/>
          </a:ln>
        </p:spPr>
        <p:txBody>
          <a:bodyPr wrap="square" lIns="91440" tIns="45720" rIns="91440" bIns="45720" rtlCol="0" anchor="t">
            <a:spAutoFit/>
          </a:bodyPr>
          <a:lstStyle/>
          <a:p>
            <a:r>
              <a:rPr lang="es-AR" sz="1050" dirty="0">
                <a:latin typeface="Calibri"/>
                <a:ea typeface="Calibri"/>
                <a:cs typeface="Calibri"/>
              </a:rPr>
              <a:t>Departamento de </a:t>
            </a:r>
            <a:r>
              <a:rPr lang="es-AR" sz="1050" dirty="0" err="1">
                <a:latin typeface="Calibri"/>
                <a:ea typeface="Calibri"/>
                <a:cs typeface="Calibri"/>
              </a:rPr>
              <a:t>Educação</a:t>
            </a:r>
            <a:r>
              <a:rPr lang="es-AR" sz="1050" dirty="0">
                <a:latin typeface="Calibri"/>
                <a:ea typeface="Calibri"/>
                <a:cs typeface="Calibri"/>
              </a:rPr>
              <a:t> de </a:t>
            </a:r>
            <a:r>
              <a:rPr lang="es-AR" sz="1050" dirty="0" err="1">
                <a:latin typeface="Calibri"/>
                <a:ea typeface="Calibri"/>
                <a:cs typeface="Calibri"/>
              </a:rPr>
              <a:t>Ensino</a:t>
            </a:r>
            <a:r>
              <a:rPr lang="es-AR" sz="1050" dirty="0">
                <a:latin typeface="Calibri"/>
                <a:ea typeface="Calibri"/>
                <a:cs typeface="Calibri"/>
              </a:rPr>
              <a:t> Fundamental e </a:t>
            </a:r>
            <a:r>
              <a:rPr lang="es-AR" sz="1050" dirty="0" err="1">
                <a:latin typeface="Calibri"/>
                <a:ea typeface="Calibri"/>
                <a:cs typeface="Calibri"/>
              </a:rPr>
              <a:t>Médio</a:t>
            </a:r>
            <a:endParaRPr lang="pt-BR" sz="1050">
              <a:ea typeface="Calibri"/>
              <a:cs typeface="Calibri"/>
            </a:endParaRP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80" y="3265189"/>
            <a:ext cx="1479128" cy="307777"/>
          </a:xfrm>
          <a:prstGeom prst="rect">
            <a:avLst/>
          </a:prstGeom>
          <a:solidFill>
            <a:srgbClr val="F9F9F9"/>
          </a:solidFill>
          <a:ln>
            <a:solidFill>
              <a:srgbClr val="F9F9F9"/>
            </a:solidFill>
          </a:ln>
        </p:spPr>
        <p:txBody>
          <a:bodyPr wrap="square" lIns="91440" tIns="45720" rIns="91440" bIns="45720" rtlCol="0" anchor="t">
            <a:spAutoFit/>
          </a:bodyPr>
          <a:lstStyle/>
          <a:p>
            <a:r>
              <a:rPr lang="en-US" sz="1400" dirty="0">
                <a:solidFill>
                  <a:schemeClr val="bg2">
                    <a:lumMod val="25000"/>
                  </a:schemeClr>
                </a:solidFill>
                <a:latin typeface="Arial"/>
                <a:cs typeface="Arial"/>
              </a:rPr>
              <a:t>Seu(s) </a:t>
            </a:r>
            <a:r>
              <a:rPr lang="en-US" sz="1400" dirty="0" err="1">
                <a:solidFill>
                  <a:schemeClr val="bg2">
                    <a:lumMod val="25000"/>
                  </a:schemeClr>
                </a:solidFill>
                <a:latin typeface="Arial"/>
                <a:cs typeface="Arial"/>
              </a:rPr>
              <a:t>Aluno</a:t>
            </a:r>
            <a:r>
              <a:rPr lang="en-US" sz="1400" dirty="0">
                <a:solidFill>
                  <a:schemeClr val="bg2">
                    <a:lumMod val="25000"/>
                  </a:schemeClr>
                </a:solidFill>
                <a:latin typeface="Arial"/>
                <a:cs typeface="Arial"/>
              </a:rPr>
              <a:t>(s):</a:t>
            </a:r>
            <a:endParaRPr lang="es-AR" sz="1400" dirty="0">
              <a:solidFill>
                <a:schemeClr val="bg2">
                  <a:lumMod val="25000"/>
                </a:schemeClr>
              </a:solidFill>
              <a:latin typeface="Arial"/>
              <a:cs typeface="Arial"/>
            </a:endParaRPr>
          </a:p>
        </p:txBody>
      </p:sp>
      <p:sp>
        <p:nvSpPr>
          <p:cNvPr id="23" name="TextBox 22">
            <a:extLst>
              <a:ext uri="{FF2B5EF4-FFF2-40B4-BE49-F238E27FC236}">
                <a16:creationId xmlns:a16="http://schemas.microsoft.com/office/drawing/2014/main" id="{EFD86786-7EBF-55FD-8D7F-64AAB619BE26}"/>
              </a:ext>
            </a:extLst>
          </p:cNvPr>
          <p:cNvSpPr txBox="1"/>
          <p:nvPr/>
        </p:nvSpPr>
        <p:spPr>
          <a:xfrm>
            <a:off x="6264583" y="3776150"/>
            <a:ext cx="2226613" cy="307777"/>
          </a:xfrm>
          <a:prstGeom prst="rect">
            <a:avLst/>
          </a:prstGeom>
          <a:solidFill>
            <a:srgbClr val="F9F9F9"/>
          </a:solidFill>
          <a:ln>
            <a:solidFill>
              <a:srgbClr val="F9F9F9"/>
            </a:solidFill>
          </a:ln>
        </p:spPr>
        <p:txBody>
          <a:bodyPr wrap="square" lIns="91440" tIns="45720" rIns="91440" bIns="45720" rtlCol="0" anchor="t">
            <a:spAutoFit/>
          </a:bodyPr>
          <a:lstStyle/>
          <a:p>
            <a:r>
              <a:rPr lang="en-US" sz="1400" b="1" dirty="0" err="1">
                <a:solidFill>
                  <a:srgbClr val="22608F"/>
                </a:solidFill>
                <a:latin typeface="Arial"/>
                <a:cs typeface="Arial"/>
              </a:rPr>
              <a:t>Demonstração</a:t>
            </a:r>
            <a:r>
              <a:rPr lang="en-US" sz="1400" b="1" dirty="0">
                <a:solidFill>
                  <a:srgbClr val="22608F"/>
                </a:solidFill>
                <a:latin typeface="Arial"/>
                <a:cs typeface="Arial"/>
              </a:rPr>
              <a:t> </a:t>
            </a:r>
            <a:r>
              <a:rPr lang="en-US" sz="1400" b="1" dirty="0" err="1">
                <a:solidFill>
                  <a:srgbClr val="22608F"/>
                </a:solidFill>
                <a:latin typeface="Arial"/>
                <a:cs typeface="Arial"/>
              </a:rPr>
              <a:t>Aluno</a:t>
            </a:r>
            <a:endParaRPr lang="es-AR" sz="1400" b="1" dirty="0" err="1">
              <a:solidFill>
                <a:srgbClr val="22608F"/>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F8695756-7057-0460-D0D6-0E7619C4692A}"/>
              </a:ext>
            </a:extLst>
          </p:cNvPr>
          <p:cNvSpPr txBox="1"/>
          <p:nvPr/>
        </p:nvSpPr>
        <p:spPr>
          <a:xfrm>
            <a:off x="6284122" y="4186748"/>
            <a:ext cx="910061" cy="253916"/>
          </a:xfrm>
          <a:prstGeom prst="rect">
            <a:avLst/>
          </a:prstGeom>
          <a:noFill/>
          <a:ln>
            <a:noFill/>
          </a:ln>
        </p:spPr>
        <p:txBody>
          <a:bodyPr wrap="square" lIns="91440" tIns="45720" rIns="91440" bIns="45720" rtlCol="0" anchor="t">
            <a:spAutoFit/>
          </a:bodyPr>
          <a:lstStyle/>
          <a:p>
            <a:r>
              <a:rPr lang="en-US" sz="1050" dirty="0" err="1">
                <a:solidFill>
                  <a:srgbClr val="22608F"/>
                </a:solidFill>
                <a:latin typeface="Arial"/>
                <a:cs typeface="Arial"/>
              </a:rPr>
              <a:t>Cancelar</a:t>
            </a:r>
            <a:endParaRPr lang="es-AR" sz="1050" dirty="0" err="1">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215444"/>
          </a:xfrm>
          <a:prstGeom prst="rect">
            <a:avLst/>
          </a:prstGeom>
          <a:solidFill>
            <a:srgbClr val="F9F9F9"/>
          </a:solidFill>
          <a:ln>
            <a:solidFill>
              <a:srgbClr val="F9F9F9"/>
            </a:solidFill>
          </a:ln>
        </p:spPr>
        <p:txBody>
          <a:bodyPr wrap="square" lIns="91440" tIns="45720" rIns="91440" bIns="45720" rtlCol="0" anchor="t">
            <a:spAutoFit/>
          </a:bodyPr>
          <a:lstStyle/>
          <a:p>
            <a:r>
              <a:rPr lang="en-US" sz="800" dirty="0" err="1">
                <a:solidFill>
                  <a:schemeClr val="bg2">
                    <a:lumMod val="25000"/>
                  </a:schemeClr>
                </a:solidFill>
                <a:ea typeface="+mn-lt"/>
                <a:cs typeface="+mn-lt"/>
              </a:rPr>
              <a:t>Insira</a:t>
            </a:r>
            <a:r>
              <a:rPr lang="en-US" sz="800" dirty="0">
                <a:solidFill>
                  <a:schemeClr val="bg2">
                    <a:lumMod val="25000"/>
                  </a:schemeClr>
                </a:solidFill>
                <a:ea typeface="+mn-lt"/>
                <a:cs typeface="+mn-lt"/>
              </a:rPr>
              <a:t> o </a:t>
            </a:r>
            <a:r>
              <a:rPr lang="en-US" sz="800" dirty="0" err="1">
                <a:solidFill>
                  <a:schemeClr val="bg2">
                    <a:lumMod val="25000"/>
                  </a:schemeClr>
                </a:solidFill>
                <a:ea typeface="+mn-lt"/>
                <a:cs typeface="+mn-lt"/>
              </a:rPr>
              <a:t>código</a:t>
            </a:r>
            <a:r>
              <a:rPr lang="en-US" sz="800" dirty="0">
                <a:solidFill>
                  <a:schemeClr val="bg2">
                    <a:lumMod val="25000"/>
                  </a:schemeClr>
                </a:solidFill>
                <a:ea typeface="+mn-lt"/>
                <a:cs typeface="+mn-lt"/>
              </a:rPr>
              <a:t> de </a:t>
            </a:r>
            <a:r>
              <a:rPr lang="en-US" sz="800" dirty="0" err="1">
                <a:solidFill>
                  <a:schemeClr val="bg2">
                    <a:lumMod val="25000"/>
                  </a:schemeClr>
                </a:solidFill>
                <a:ea typeface="+mn-lt"/>
                <a:cs typeface="+mn-lt"/>
              </a:rPr>
              <a:t>matrícula</a:t>
            </a:r>
            <a:r>
              <a:rPr lang="en-US" sz="800" dirty="0">
                <a:solidFill>
                  <a:schemeClr val="bg2">
                    <a:lumMod val="25000"/>
                  </a:schemeClr>
                </a:solidFill>
                <a:ea typeface="+mn-lt"/>
                <a:cs typeface="+mn-lt"/>
              </a:rPr>
              <a:t> e a data de </a:t>
            </a:r>
            <a:r>
              <a:rPr lang="en-US" sz="800" dirty="0" err="1">
                <a:solidFill>
                  <a:schemeClr val="bg2">
                    <a:lumMod val="25000"/>
                  </a:schemeClr>
                </a:solidFill>
                <a:ea typeface="+mn-lt"/>
                <a:cs typeface="+mn-lt"/>
              </a:rPr>
              <a:t>nascimento</a:t>
            </a:r>
            <a:r>
              <a:rPr lang="en-US" sz="800" dirty="0">
                <a:solidFill>
                  <a:schemeClr val="bg2">
                    <a:lumMod val="25000"/>
                  </a:schemeClr>
                </a:solidFill>
                <a:ea typeface="+mn-lt"/>
                <a:cs typeface="+mn-lt"/>
              </a:rPr>
              <a:t> do </a:t>
            </a:r>
            <a:r>
              <a:rPr lang="en-US" sz="800" dirty="0" err="1">
                <a:solidFill>
                  <a:schemeClr val="bg2">
                    <a:lumMod val="25000"/>
                  </a:schemeClr>
                </a:solidFill>
                <a:ea typeface="+mn-lt"/>
                <a:cs typeface="+mn-lt"/>
              </a:rPr>
              <a:t>aluno</a:t>
            </a:r>
            <a:r>
              <a:rPr lang="en-US" sz="800" dirty="0">
                <a:solidFill>
                  <a:schemeClr val="bg2">
                    <a:lumMod val="25000"/>
                  </a:schemeClr>
                </a:solidFill>
                <a:ea typeface="+mn-lt"/>
                <a:cs typeface="+mn-lt"/>
              </a:rPr>
              <a:t>.</a:t>
            </a:r>
            <a:r>
              <a:rPr lang="en-US" sz="800" dirty="0">
                <a:solidFill>
                  <a:schemeClr val="bg2">
                    <a:lumMod val="25000"/>
                  </a:schemeClr>
                </a:solidFill>
                <a:latin typeface="Arial"/>
                <a:cs typeface="Arial"/>
              </a:rPr>
              <a:t>.</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14FE4BE-4C33-096F-F9AA-DAD75E34996B}"/>
              </a:ext>
            </a:extLst>
          </p:cNvPr>
          <p:cNvSpPr txBox="1"/>
          <p:nvPr/>
        </p:nvSpPr>
        <p:spPr>
          <a:xfrm>
            <a:off x="6286256" y="5216835"/>
            <a:ext cx="2787379" cy="200055"/>
          </a:xfrm>
          <a:prstGeom prst="rect">
            <a:avLst/>
          </a:prstGeom>
          <a:solidFill>
            <a:srgbClr val="F9F9F9"/>
          </a:solidFill>
          <a:ln>
            <a:solidFill>
              <a:srgbClr val="F9F9F9"/>
            </a:solidFill>
          </a:ln>
        </p:spPr>
        <p:txBody>
          <a:bodyPr wrap="square" lIns="91440" tIns="45720" rIns="91440" bIns="45720" rtlCol="0" anchor="t">
            <a:spAutoFit/>
          </a:bodyPr>
          <a:lstStyle/>
          <a:p>
            <a:r>
              <a:rPr lang="en-US" sz="700" b="1" dirty="0" err="1">
                <a:solidFill>
                  <a:schemeClr val="bg2">
                    <a:lumMod val="25000"/>
                  </a:schemeClr>
                </a:solidFill>
                <a:latin typeface="Arial"/>
                <a:cs typeface="Arial"/>
              </a:rPr>
              <a:t>Codigo</a:t>
            </a:r>
            <a:r>
              <a:rPr lang="en-US" sz="700" b="1" dirty="0">
                <a:solidFill>
                  <a:schemeClr val="bg2">
                    <a:lumMod val="25000"/>
                  </a:schemeClr>
                </a:solidFill>
                <a:latin typeface="Arial"/>
                <a:cs typeface="Arial"/>
              </a:rPr>
              <a:t> de Registro:</a:t>
            </a:r>
            <a:endParaRPr lang="es-AR" sz="700" b="1" dirty="0">
              <a:solidFill>
                <a:schemeClr val="bg2">
                  <a:lumMod val="25000"/>
                </a:schemeClr>
              </a:solidFill>
              <a:latin typeface="Arial"/>
              <a:cs typeface="Arial"/>
            </a:endParaRPr>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1656135" cy="215444"/>
          </a:xfrm>
          <a:prstGeom prst="rect">
            <a:avLst/>
          </a:prstGeom>
          <a:solidFill>
            <a:srgbClr val="FFFFFF"/>
          </a:solidFill>
          <a:ln>
            <a:noFill/>
          </a:ln>
        </p:spPr>
        <p:txBody>
          <a:bodyPr wrap="square" lIns="91440" tIns="45720" rIns="91440" bIns="45720" rtlCol="0" anchor="t">
            <a:spAutoFit/>
          </a:bodyPr>
          <a:lstStyle/>
          <a:p>
            <a:r>
              <a:rPr lang="en-US" sz="800" dirty="0">
                <a:solidFill>
                  <a:schemeClr val="bg2">
                    <a:lumMod val="25000"/>
                  </a:schemeClr>
                </a:solidFill>
                <a:latin typeface="Calibri"/>
                <a:ea typeface="Calibri"/>
                <a:cs typeface="Calibri"/>
              </a:rPr>
              <a:t>Código</a:t>
            </a:r>
            <a:r>
              <a:rPr lang="en-US" sz="800" dirty="0">
                <a:solidFill>
                  <a:schemeClr val="bg2">
                    <a:lumMod val="25000"/>
                  </a:schemeClr>
                </a:solidFill>
                <a:ea typeface="+mn-lt"/>
                <a:cs typeface="+mn-lt"/>
              </a:rPr>
              <a:t> de </a:t>
            </a:r>
            <a:r>
              <a:rPr lang="en-US" sz="800" dirty="0" err="1">
                <a:solidFill>
                  <a:schemeClr val="bg2">
                    <a:lumMod val="25000"/>
                  </a:schemeClr>
                </a:solidFill>
                <a:ea typeface="+mn-lt"/>
                <a:cs typeface="+mn-lt"/>
              </a:rPr>
              <a:t>registro</a:t>
            </a:r>
            <a:r>
              <a:rPr lang="en-US" sz="800" dirty="0">
                <a:solidFill>
                  <a:schemeClr val="bg2">
                    <a:lumMod val="25000"/>
                  </a:schemeClr>
                </a:solidFill>
                <a:ea typeface="+mn-lt"/>
                <a:cs typeface="+mn-lt"/>
              </a:rPr>
              <a:t> de 12 </a:t>
            </a:r>
            <a:r>
              <a:rPr lang="en-US" sz="800" dirty="0" err="1">
                <a:solidFill>
                  <a:schemeClr val="bg2">
                    <a:lumMod val="25000"/>
                  </a:schemeClr>
                </a:solidFill>
                <a:ea typeface="+mn-lt"/>
                <a:cs typeface="+mn-lt"/>
              </a:rPr>
              <a:t>caracteres</a:t>
            </a:r>
            <a:endParaRPr lang="es-AR" sz="800" dirty="0" err="1">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230832"/>
          </a:xfrm>
          <a:prstGeom prst="rect">
            <a:avLst/>
          </a:prstGeom>
          <a:solidFill>
            <a:srgbClr val="F9F9F9"/>
          </a:solidFill>
          <a:ln>
            <a:solidFill>
              <a:srgbClr val="F9F9F9"/>
            </a:solidFill>
          </a:ln>
        </p:spPr>
        <p:txBody>
          <a:bodyPr wrap="square" lIns="91440" tIns="45720" rIns="91440" bIns="45720" rtlCol="0" anchor="t">
            <a:spAutoFit/>
          </a:bodyPr>
          <a:lstStyle/>
          <a:p>
            <a:r>
              <a:rPr lang="en-US" sz="900" b="1" dirty="0">
                <a:solidFill>
                  <a:schemeClr val="bg2">
                    <a:lumMod val="25000"/>
                  </a:schemeClr>
                </a:solidFill>
                <a:latin typeface="Arial"/>
                <a:cs typeface="Arial"/>
              </a:rPr>
              <a:t>Data </a:t>
            </a:r>
            <a:r>
              <a:rPr lang="en-US" sz="900" b="1" dirty="0" err="1">
                <a:solidFill>
                  <a:schemeClr val="bg2">
                    <a:lumMod val="25000"/>
                  </a:schemeClr>
                </a:solidFill>
                <a:latin typeface="Arial"/>
                <a:cs typeface="Arial"/>
              </a:rPr>
              <a:t>Nasc</a:t>
            </a:r>
            <a:r>
              <a:rPr lang="en-US" sz="900" b="1" dirty="0">
                <a:solidFill>
                  <a:schemeClr val="bg2">
                    <a:lumMod val="25000"/>
                  </a:schemeClr>
                </a:solidFill>
                <a:latin typeface="Arial"/>
                <a:cs typeface="Arial"/>
              </a:rPr>
              <a:t>:</a:t>
            </a:r>
            <a:endParaRPr lang="es-AR" sz="900" b="1" dirty="0">
              <a:solidFill>
                <a:schemeClr val="bg2">
                  <a:lumMod val="25000"/>
                </a:schemeClr>
              </a:solidFill>
              <a:latin typeface="Arial"/>
              <a:cs typeface="Arial"/>
            </a:endParaRP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200055"/>
          </a:xfrm>
          <a:prstGeom prst="rect">
            <a:avLst/>
          </a:prstGeom>
          <a:noFill/>
          <a:ln>
            <a:noFill/>
          </a:ln>
        </p:spPr>
        <p:txBody>
          <a:bodyPr wrap="square" rtlCol="0">
            <a:spAutoFit/>
          </a:bodyPr>
          <a:lstStyle/>
          <a:p>
            <a:r>
              <a:rPr lang="en-US" sz="700">
                <a:solidFill>
                  <a:schemeClr val="bg2">
                    <a:lumMod val="25000"/>
                  </a:schemeClr>
                </a:solidFill>
                <a:latin typeface="Arial" panose="020B0604020202020204" pitchFamily="34" charset="0"/>
                <a:cs typeface="Arial" panose="020B0604020202020204" pitchFamily="34" charset="0"/>
              </a:rPr>
              <a:t>MM</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200055"/>
          </a:xfrm>
          <a:prstGeom prst="rect">
            <a:avLst/>
          </a:prstGeom>
          <a:noFill/>
          <a:ln>
            <a:noFill/>
          </a:ln>
        </p:spPr>
        <p:txBody>
          <a:bodyPr wrap="square" rtlCol="0">
            <a:spAutoFit/>
          </a:bodyPr>
          <a:lstStyle/>
          <a:p>
            <a:r>
              <a:rPr lang="en-US" sz="700">
                <a:solidFill>
                  <a:schemeClr val="bg2">
                    <a:lumMod val="25000"/>
                  </a:schemeClr>
                </a:solidFill>
                <a:latin typeface="Arial" panose="020B0604020202020204" pitchFamily="34" charset="0"/>
                <a:cs typeface="Arial" panose="020B0604020202020204" pitchFamily="34" charset="0"/>
              </a:rPr>
              <a:t>DD</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A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200055"/>
          </a:xfrm>
          <a:prstGeom prst="rect">
            <a:avLst/>
          </a:prstGeom>
          <a:noFill/>
          <a:ln>
            <a:noFill/>
          </a:ln>
        </p:spPr>
        <p:txBody>
          <a:bodyPr wrap="square" lIns="91440" tIns="45720" rIns="91440" bIns="45720" rtlCol="0" anchor="t">
            <a:spAutoFit/>
          </a:bodyPr>
          <a:lstStyle/>
          <a:p>
            <a:r>
              <a:rPr lang="en-US" sz="700">
                <a:solidFill>
                  <a:schemeClr val="bg2">
                    <a:lumMod val="25000"/>
                  </a:schemeClr>
                </a:solidFill>
                <a:latin typeface="Arial" panose="020B0604020202020204" pitchFamily="34" charset="0"/>
                <a:cs typeface="Arial" panose="020B0604020202020204" pitchFamily="34" charset="0"/>
              </a:rPr>
              <a:t>AA</a:t>
            </a:r>
            <a:endParaRPr lang="en-US" sz="700" dirty="0">
              <a:solidFill>
                <a:schemeClr val="bg2">
                  <a:lumMod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6A9CDB9-20B1-FAA8-13E3-2A5F2399878F}"/>
              </a:ext>
            </a:extLst>
          </p:cNvPr>
          <p:cNvSpPr txBox="1"/>
          <p:nvPr/>
        </p:nvSpPr>
        <p:spPr>
          <a:xfrm>
            <a:off x="6262923" y="6292241"/>
            <a:ext cx="1758754" cy="215444"/>
          </a:xfrm>
          <a:prstGeom prst="rect">
            <a:avLst/>
          </a:prstGeom>
          <a:solidFill>
            <a:srgbClr val="F9F9F9"/>
          </a:solidFill>
          <a:ln>
            <a:noFill/>
          </a:ln>
        </p:spPr>
        <p:txBody>
          <a:bodyPr wrap="square" lIns="91440" tIns="45720" rIns="91440" bIns="45720" rtlCol="0" anchor="t">
            <a:spAutoFit/>
          </a:bodyPr>
          <a:lstStyle/>
          <a:p>
            <a:r>
              <a:rPr lang="en-US" sz="800" dirty="0">
                <a:solidFill>
                  <a:srgbClr val="22608F"/>
                </a:solidFill>
                <a:ea typeface="+mn-lt"/>
                <a:cs typeface="+mn-lt"/>
              </a:rPr>
              <a:t>Onde </a:t>
            </a:r>
            <a:r>
              <a:rPr lang="en-US" sz="800" dirty="0" err="1">
                <a:solidFill>
                  <a:srgbClr val="22608F"/>
                </a:solidFill>
                <a:ea typeface="+mn-lt"/>
                <a:cs typeface="+mn-lt"/>
              </a:rPr>
              <a:t>está</a:t>
            </a:r>
            <a:r>
              <a:rPr lang="en-US" sz="800" dirty="0">
                <a:solidFill>
                  <a:srgbClr val="22608F"/>
                </a:solidFill>
                <a:ea typeface="+mn-lt"/>
                <a:cs typeface="+mn-lt"/>
              </a:rPr>
              <a:t> o meu </a:t>
            </a:r>
            <a:r>
              <a:rPr lang="en-US" sz="800" dirty="0" err="1">
                <a:solidFill>
                  <a:srgbClr val="22608F"/>
                </a:solidFill>
                <a:ea typeface="+mn-lt"/>
                <a:cs typeface="+mn-lt"/>
              </a:rPr>
              <a:t>código</a:t>
            </a:r>
            <a:r>
              <a:rPr lang="en-US" sz="800" dirty="0">
                <a:solidFill>
                  <a:srgbClr val="22608F"/>
                </a:solidFill>
                <a:ea typeface="+mn-lt"/>
                <a:cs typeface="+mn-lt"/>
              </a:rPr>
              <a:t> de </a:t>
            </a:r>
            <a:r>
              <a:rPr lang="en-US" sz="800" dirty="0" err="1">
                <a:solidFill>
                  <a:srgbClr val="22608F"/>
                </a:solidFill>
                <a:ea typeface="+mn-lt"/>
                <a:cs typeface="+mn-lt"/>
              </a:rPr>
              <a:t>registro</a:t>
            </a:r>
            <a:r>
              <a:rPr lang="en-US" sz="800" dirty="0">
                <a:solidFill>
                  <a:srgbClr val="22608F"/>
                </a:solidFill>
                <a:ea typeface="+mn-lt"/>
                <a:cs typeface="+mn-lt"/>
              </a:rPr>
              <a:t>?</a:t>
            </a:r>
            <a:endParaRPr lang="pt-BR" dirty="0">
              <a:ea typeface="+mn-lt"/>
              <a:cs typeface="+mn-lt"/>
            </a:endParaRPr>
          </a:p>
        </p:txBody>
      </p:sp>
      <p:sp>
        <p:nvSpPr>
          <p:cNvPr id="38" name="TextBox 37">
            <a:extLst>
              <a:ext uri="{FF2B5EF4-FFF2-40B4-BE49-F238E27FC236}">
                <a16:creationId xmlns:a16="http://schemas.microsoft.com/office/drawing/2014/main" id="{8700CE83-D3FD-87FB-4BEB-EBA923C984B2}"/>
              </a:ext>
            </a:extLst>
          </p:cNvPr>
          <p:cNvSpPr txBox="1"/>
          <p:nvPr/>
        </p:nvSpPr>
        <p:spPr>
          <a:xfrm>
            <a:off x="8162547" y="6266285"/>
            <a:ext cx="767620" cy="246221"/>
          </a:xfrm>
          <a:prstGeom prst="rect">
            <a:avLst/>
          </a:prstGeom>
          <a:solidFill>
            <a:srgbClr val="757575"/>
          </a:solidFill>
          <a:ln>
            <a:noFill/>
          </a:ln>
        </p:spPr>
        <p:txBody>
          <a:bodyPr wrap="square" lIns="91440" tIns="45720" rIns="91440" bIns="45720" rtlCol="0" anchor="t">
            <a:spAutoFit/>
          </a:bodyPr>
          <a:lstStyle/>
          <a:p>
            <a:pPr algn="ctr"/>
            <a:r>
              <a:rPr lang="en-US" sz="1000" b="1" dirty="0" err="1">
                <a:solidFill>
                  <a:schemeClr val="bg1"/>
                </a:solidFill>
                <a:latin typeface="Arial"/>
                <a:cs typeface="Arial"/>
              </a:rPr>
              <a:t>Adicionar</a:t>
            </a:r>
            <a:endParaRPr lang="en-US" sz="1000" b="1">
              <a:solidFill>
                <a:schemeClr val="bg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ED952D8-9ECD-5368-E091-921899019525}"/>
              </a:ext>
              <a:ext uri="{C183D7F6-B498-43B3-948B-1728B52AA6E4}">
                <adec:decorative xmlns:adec="http://schemas.microsoft.com/office/drawing/2017/decorative" val="1"/>
              </a:ext>
            </a:extLst>
          </p:cNvPr>
          <p:cNvSpPr txBox="1"/>
          <p:nvPr/>
        </p:nvSpPr>
        <p:spPr>
          <a:xfrm>
            <a:off x="7877326" y="1723393"/>
            <a:ext cx="767242" cy="215444"/>
          </a:xfrm>
          <a:prstGeom prst="rect">
            <a:avLst/>
          </a:prstGeom>
          <a:solidFill>
            <a:srgbClr val="F9F9F9"/>
          </a:solidFill>
          <a:ln>
            <a:noFill/>
          </a:ln>
        </p:spPr>
        <p:txBody>
          <a:bodyPr wrap="square" rtlCol="0">
            <a:spAutoFit/>
          </a:bodyPr>
          <a:lstStyle/>
          <a:p>
            <a:r>
              <a:rPr lang="en-US" sz="800" b="1" dirty="0">
                <a:solidFill>
                  <a:srgbClr val="224781"/>
                </a:solidFill>
                <a:latin typeface="Arial" panose="020B0604020202020204" pitchFamily="34" charset="0"/>
                <a:cs typeface="Arial" panose="020B0604020202020204" pitchFamily="34" charset="0"/>
              </a:rPr>
              <a:t>En </a:t>
            </a:r>
            <a:r>
              <a:rPr lang="en-US" sz="800" b="1" dirty="0" err="1">
                <a:solidFill>
                  <a:srgbClr val="224781"/>
                </a:solidFill>
                <a:latin typeface="Arial" panose="020B0604020202020204" pitchFamily="34" charset="0"/>
                <a:cs typeface="Arial" panose="020B0604020202020204" pitchFamily="34" charset="0"/>
              </a:rPr>
              <a:t>Espa</a:t>
            </a:r>
            <a:r>
              <a:rPr lang="es-AR" sz="800" b="1" dirty="0" err="1">
                <a:solidFill>
                  <a:srgbClr val="224781"/>
                </a:solidFill>
                <a:latin typeface="Arial" panose="020B0604020202020204" pitchFamily="34" charset="0"/>
                <a:cs typeface="Arial" panose="020B0604020202020204" pitchFamily="34" charset="0"/>
              </a:rPr>
              <a:t>ñol</a:t>
            </a:r>
            <a:endParaRPr lang="es-AR" sz="800" b="1" dirty="0">
              <a:solidFill>
                <a:srgbClr val="22478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890CFA8-70A6-1E5F-402F-8E4D8E5E2F16}"/>
              </a:ext>
              <a:ext uri="{C183D7F6-B498-43B3-948B-1728B52AA6E4}">
                <adec:decorative xmlns:adec="http://schemas.microsoft.com/office/drawing/2017/decorative" val="1"/>
              </a:ext>
            </a:extLst>
          </p:cNvPr>
          <p:cNvSpPr txBox="1"/>
          <p:nvPr/>
        </p:nvSpPr>
        <p:spPr>
          <a:xfrm>
            <a:off x="10049026" y="2803548"/>
            <a:ext cx="767242" cy="215444"/>
          </a:xfrm>
          <a:prstGeom prst="rect">
            <a:avLst/>
          </a:prstGeom>
          <a:solidFill>
            <a:srgbClr val="F9F9F9"/>
          </a:solidFill>
          <a:ln>
            <a:noFill/>
          </a:ln>
        </p:spPr>
        <p:txBody>
          <a:bodyPr wrap="square" rtlCol="0">
            <a:spAutoFit/>
          </a:bodyPr>
          <a:lstStyle/>
          <a:p>
            <a:r>
              <a:rPr lang="en-US" sz="800" b="1" dirty="0">
                <a:solidFill>
                  <a:srgbClr val="224781"/>
                </a:solidFill>
                <a:latin typeface="Arial" panose="020B0604020202020204" pitchFamily="34" charset="0"/>
                <a:cs typeface="Arial" panose="020B0604020202020204" pitchFamily="34" charset="0"/>
              </a:rPr>
              <a:t>En </a:t>
            </a:r>
            <a:r>
              <a:rPr lang="en-US" sz="800" b="1" dirty="0" err="1">
                <a:solidFill>
                  <a:srgbClr val="224781"/>
                </a:solidFill>
                <a:latin typeface="Arial" panose="020B0604020202020204" pitchFamily="34" charset="0"/>
                <a:cs typeface="Arial" panose="020B0604020202020204" pitchFamily="34" charset="0"/>
              </a:rPr>
              <a:t>Espa</a:t>
            </a:r>
            <a:r>
              <a:rPr lang="es-AR" sz="800" b="1" dirty="0" err="1">
                <a:solidFill>
                  <a:srgbClr val="224781"/>
                </a:solidFill>
                <a:latin typeface="Arial" panose="020B0604020202020204" pitchFamily="34" charset="0"/>
                <a:cs typeface="Arial" panose="020B0604020202020204" pitchFamily="34" charset="0"/>
              </a:rPr>
              <a:t>ñol</a:t>
            </a:r>
            <a:endParaRPr lang="es-AR" sz="800" b="1" dirty="0">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r>
              <a:rPr lang="en-US" sz="5300" dirty="0">
                <a:solidFill>
                  <a:srgbClr val="1A4685"/>
                </a:solidFill>
                <a:latin typeface="Calibri"/>
                <a:ea typeface="Calibri"/>
                <a:cs typeface="Calibri"/>
              </a:rPr>
              <a:t>Remover </a:t>
            </a:r>
            <a:r>
              <a:rPr lang="en-US" sz="5300" dirty="0" err="1">
                <a:solidFill>
                  <a:srgbClr val="1A4685"/>
                </a:solidFill>
                <a:latin typeface="Calibri"/>
                <a:ea typeface="Calibri"/>
                <a:cs typeface="Calibri"/>
              </a:rPr>
              <a:t>Alunos</a:t>
            </a:r>
            <a:endParaRPr lang="pt-BR" dirty="0" err="1"/>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81135" y="1100786"/>
            <a:ext cx="2724255" cy="21817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Calibri"/>
              <a:ea typeface="Calibri"/>
              <a:cs typeface="Calibri"/>
            </a:endParaRPr>
          </a:p>
          <a:p>
            <a:pPr algn="ctr"/>
            <a:r>
              <a:rPr lang="en-US" dirty="0">
                <a:solidFill>
                  <a:schemeClr val="bg1"/>
                </a:solidFill>
                <a:latin typeface="Calibri"/>
                <a:ea typeface="Calibri"/>
                <a:cs typeface="Calibri"/>
              </a:rPr>
              <a:t>Para remover um </a:t>
            </a:r>
            <a:r>
              <a:rPr lang="en-US" dirty="0" err="1">
                <a:solidFill>
                  <a:schemeClr val="bg1"/>
                </a:solidFill>
                <a:latin typeface="Calibri"/>
                <a:ea typeface="Calibri"/>
                <a:cs typeface="Calibri"/>
              </a:rPr>
              <a:t>aluno</a:t>
            </a:r>
            <a:r>
              <a:rPr lang="en-US" dirty="0">
                <a:solidFill>
                  <a:schemeClr val="bg1"/>
                </a:solidFill>
                <a:latin typeface="Calibri"/>
                <a:ea typeface="Calibri"/>
                <a:cs typeface="Calibri"/>
              </a:rPr>
              <a:t>, clique no X </a:t>
            </a:r>
            <a:r>
              <a:rPr lang="en-US" dirty="0" err="1">
                <a:solidFill>
                  <a:schemeClr val="bg1"/>
                </a:solidFill>
                <a:latin typeface="Calibri"/>
                <a:ea typeface="Calibri"/>
                <a:cs typeface="Calibri"/>
              </a:rPr>
              <a:t>vermelho</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que</a:t>
            </a:r>
            <a:r>
              <a:rPr lang="en-US" dirty="0">
                <a:solidFill>
                  <a:schemeClr val="bg1"/>
                </a:solidFill>
                <a:latin typeface="Calibri"/>
                <a:ea typeface="Calibri"/>
                <a:cs typeface="Calibri"/>
              </a:rPr>
              <a:t> se </a:t>
            </a:r>
            <a:r>
              <a:rPr lang="en-US" dirty="0" err="1">
                <a:solidFill>
                  <a:schemeClr val="bg1"/>
                </a:solidFill>
                <a:latin typeface="Calibri"/>
                <a:ea typeface="Calibri"/>
                <a:cs typeface="Calibri"/>
              </a:rPr>
              <a:t>encontra</a:t>
            </a:r>
            <a:r>
              <a:rPr lang="en-US" dirty="0">
                <a:solidFill>
                  <a:schemeClr val="bg1"/>
                </a:solidFill>
                <a:latin typeface="Calibri"/>
                <a:ea typeface="Calibri"/>
                <a:cs typeface="Calibri"/>
              </a:rPr>
              <a:t> junto </a:t>
            </a:r>
            <a:r>
              <a:rPr lang="en-US" dirty="0" err="1">
                <a:solidFill>
                  <a:schemeClr val="bg1"/>
                </a:solidFill>
                <a:latin typeface="Calibri"/>
                <a:ea typeface="Calibri"/>
                <a:cs typeface="Calibri"/>
              </a:rPr>
              <a:t>ao</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nome</a:t>
            </a:r>
            <a:r>
              <a:rPr lang="en-US" dirty="0">
                <a:solidFill>
                  <a:schemeClr val="bg1"/>
                </a:solidFill>
                <a:latin typeface="Calibri"/>
                <a:ea typeface="Calibri"/>
                <a:cs typeface="Calibri"/>
              </a:rPr>
              <a:t> do </a:t>
            </a:r>
            <a:r>
              <a:rPr lang="en-US" dirty="0" err="1">
                <a:solidFill>
                  <a:schemeClr val="bg1"/>
                </a:solidFill>
                <a:latin typeface="Calibri"/>
                <a:ea typeface="Calibri"/>
                <a:cs typeface="Calibri"/>
              </a:rPr>
              <a:t>aluno</a:t>
            </a:r>
            <a:r>
              <a:rPr lang="en-US" dirty="0">
                <a:solidFill>
                  <a:schemeClr val="bg1"/>
                </a:solidFill>
                <a:latin typeface="Calibri"/>
                <a:ea typeface="Calibri"/>
                <a:cs typeface="Calibri"/>
              </a:rPr>
              <a:t>.</a:t>
            </a:r>
            <a:endParaRPr lang="pt-BR">
              <a:solidFill>
                <a:schemeClr val="bg1"/>
              </a:solidFill>
              <a:latin typeface="Calibri"/>
              <a:ea typeface="Calibri"/>
              <a:cs typeface="Calibri"/>
            </a:endParaRPr>
          </a:p>
          <a:p>
            <a:pPr algn="ctr"/>
            <a:r>
              <a:rPr lang="en-US" dirty="0" err="1">
                <a:solidFill>
                  <a:schemeClr val="bg1"/>
                </a:solidFill>
                <a:latin typeface="Calibri"/>
                <a:ea typeface="Calibri"/>
                <a:cs typeface="Calibri"/>
              </a:rPr>
              <a:t>Surgirá</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uma</a:t>
            </a:r>
            <a:r>
              <a:rPr lang="en-US" dirty="0">
                <a:solidFill>
                  <a:schemeClr val="bg1"/>
                </a:solidFill>
                <a:latin typeface="Calibri"/>
                <a:ea typeface="Calibri"/>
                <a:cs typeface="Calibri"/>
              </a:rPr>
              <a:t> </a:t>
            </a:r>
            <a:r>
              <a:rPr lang="en-US" dirty="0" err="1">
                <a:solidFill>
                  <a:schemeClr val="bg1"/>
                </a:solidFill>
                <a:latin typeface="Calibri"/>
                <a:ea typeface="Calibri"/>
                <a:cs typeface="Calibri"/>
              </a:rPr>
              <a:t>mensagem</a:t>
            </a:r>
            <a:r>
              <a:rPr lang="en-US" dirty="0">
                <a:solidFill>
                  <a:schemeClr val="bg1"/>
                </a:solidFill>
                <a:latin typeface="Calibri"/>
                <a:ea typeface="Calibri"/>
                <a:cs typeface="Calibri"/>
              </a:rPr>
              <a:t> pop-up para </a:t>
            </a:r>
            <a:r>
              <a:rPr lang="en-US" dirty="0" err="1">
                <a:solidFill>
                  <a:schemeClr val="bg1"/>
                </a:solidFill>
                <a:latin typeface="Calibri"/>
                <a:ea typeface="Calibri"/>
                <a:cs typeface="Calibri"/>
              </a:rPr>
              <a:t>confirmar</a:t>
            </a:r>
            <a:r>
              <a:rPr lang="en-US" dirty="0">
                <a:solidFill>
                  <a:schemeClr val="bg1"/>
                </a:solidFill>
                <a:latin typeface="Calibri"/>
                <a:ea typeface="Calibri"/>
                <a:cs typeface="Calibri"/>
              </a:rPr>
              <a:t> a </a:t>
            </a:r>
            <a:r>
              <a:rPr lang="en-US" dirty="0" err="1">
                <a:solidFill>
                  <a:schemeClr val="bg1"/>
                </a:solidFill>
                <a:latin typeface="Calibri"/>
                <a:ea typeface="Calibri"/>
                <a:cs typeface="Calibri"/>
              </a:rPr>
              <a:t>remoção</a:t>
            </a:r>
            <a:endParaRPr lang="en-US" dirty="0" err="1"/>
          </a:p>
          <a:p>
            <a:pPr algn="ctr"/>
            <a:endParaRPr lang="en-US" dirty="0">
              <a:solidFill>
                <a:schemeClr val="bg1"/>
              </a:solidFill>
              <a:latin typeface="Aptos" panose="020B0004020202020204" pitchFamily="34" charset="0"/>
            </a:endParaRPr>
          </a:p>
        </p:txBody>
      </p:sp>
      <p:pic>
        <p:nvPicPr>
          <p:cNvPr id="4" name="Picture 3" descr="Uma captura de tela da página de listagem de alunos, com uma caixa ao redor do X vermelho de um aluno.">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2183348"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8554"/>
          </a:xfrm>
          <a:prstGeom prst="rect">
            <a:avLst/>
          </a:prstGeom>
          <a:solidFill>
            <a:srgbClr val="F9F9F9"/>
          </a:solidFill>
          <a:ln>
            <a:solidFill>
              <a:srgbClr val="F9F9F9"/>
            </a:solidFill>
          </a:ln>
        </p:spPr>
        <p:txBody>
          <a:bodyPr wrap="square" lIns="91440" tIns="45720" rIns="91440" bIns="45720" rtlCol="0" anchor="t">
            <a:spAutoFit/>
          </a:bodyPr>
          <a:lstStyle/>
          <a:p>
            <a:r>
              <a:rPr lang="en-US" sz="1600" dirty="0">
                <a:solidFill>
                  <a:schemeClr val="bg2">
                    <a:lumMod val="25000"/>
                  </a:schemeClr>
                </a:solidFill>
                <a:latin typeface="Arial"/>
                <a:cs typeface="Arial"/>
              </a:rPr>
              <a:t>Seu(s) </a:t>
            </a:r>
            <a:r>
              <a:rPr lang="en-US" sz="1600" dirty="0" err="1">
                <a:solidFill>
                  <a:schemeClr val="bg2">
                    <a:lumMod val="25000"/>
                  </a:schemeClr>
                </a:solidFill>
                <a:latin typeface="Arial"/>
                <a:cs typeface="Arial"/>
              </a:rPr>
              <a:t>Aluno</a:t>
            </a:r>
            <a:r>
              <a:rPr lang="en-US" sz="1600" dirty="0">
                <a:solidFill>
                  <a:schemeClr val="bg2">
                    <a:lumMod val="25000"/>
                  </a:schemeClr>
                </a:solidFill>
                <a:latin typeface="Arial"/>
                <a:cs typeface="Arial"/>
              </a:rPr>
              <a:t>(s):</a:t>
            </a:r>
            <a:endParaRPr lang="es-AR" sz="1600" dirty="0">
              <a:solidFill>
                <a:schemeClr val="bg2">
                  <a:lumMod val="25000"/>
                </a:schemeClr>
              </a:solidFill>
              <a:latin typeface="Arial"/>
              <a:cs typeface="Arial"/>
            </a:endParaRPr>
          </a:p>
        </p:txBody>
      </p:sp>
      <p:sp>
        <p:nvSpPr>
          <p:cNvPr id="11" name="TextBox 10">
            <a:extLst>
              <a:ext uri="{FF2B5EF4-FFF2-40B4-BE49-F238E27FC236}">
                <a16:creationId xmlns:a16="http://schemas.microsoft.com/office/drawing/2014/main" id="{36DB0F64-4CA3-D246-E606-3BF50E914C8B}"/>
              </a:ext>
            </a:extLst>
          </p:cNvPr>
          <p:cNvSpPr txBox="1"/>
          <p:nvPr/>
        </p:nvSpPr>
        <p:spPr>
          <a:xfrm>
            <a:off x="3927688" y="2850094"/>
            <a:ext cx="2509396" cy="338554"/>
          </a:xfrm>
          <a:prstGeom prst="rect">
            <a:avLst/>
          </a:prstGeom>
          <a:solidFill>
            <a:srgbClr val="F9F9F9"/>
          </a:solidFill>
          <a:ln>
            <a:solidFill>
              <a:srgbClr val="F9F9F9"/>
            </a:solidFill>
          </a:ln>
        </p:spPr>
        <p:txBody>
          <a:bodyPr wrap="square" lIns="91440" tIns="45720" rIns="91440" bIns="45720" rtlCol="0" anchor="t">
            <a:spAutoFit/>
          </a:bodyPr>
          <a:lstStyle/>
          <a:p>
            <a:r>
              <a:rPr lang="en-US" sz="1600" b="1" dirty="0" err="1">
                <a:solidFill>
                  <a:srgbClr val="22608F"/>
                </a:solidFill>
                <a:latin typeface="Arial"/>
                <a:cs typeface="Arial"/>
              </a:rPr>
              <a:t>Demonstração</a:t>
            </a:r>
            <a:r>
              <a:rPr lang="en-US" sz="1600" b="1" dirty="0">
                <a:solidFill>
                  <a:srgbClr val="22608F"/>
                </a:solidFill>
                <a:latin typeface="Arial"/>
                <a:cs typeface="Arial"/>
              </a:rPr>
              <a:t> </a:t>
            </a:r>
            <a:r>
              <a:rPr lang="en-US" sz="1600" b="1" dirty="0" err="1">
                <a:solidFill>
                  <a:srgbClr val="22608F"/>
                </a:solidFill>
                <a:latin typeface="Arial"/>
                <a:cs typeface="Arial"/>
              </a:rPr>
              <a:t>Aluno</a:t>
            </a:r>
            <a:r>
              <a:rPr lang="en-US" sz="1600" b="1" dirty="0">
                <a:solidFill>
                  <a:srgbClr val="22608F"/>
                </a:solidFill>
                <a:latin typeface="Arial"/>
                <a:cs typeface="Arial"/>
              </a:rPr>
              <a:t> 1</a:t>
            </a:r>
          </a:p>
        </p:txBody>
      </p:sp>
      <p:sp>
        <p:nvSpPr>
          <p:cNvPr id="18" name="TextBox 17">
            <a:extLst>
              <a:ext uri="{FF2B5EF4-FFF2-40B4-BE49-F238E27FC236}">
                <a16:creationId xmlns:a16="http://schemas.microsoft.com/office/drawing/2014/main" id="{BCE8264A-6D2A-944A-869B-56654E3DC407}"/>
              </a:ext>
            </a:extLst>
          </p:cNvPr>
          <p:cNvSpPr txBox="1"/>
          <p:nvPr/>
        </p:nvSpPr>
        <p:spPr>
          <a:xfrm>
            <a:off x="3932369" y="3466433"/>
            <a:ext cx="2741624" cy="338554"/>
          </a:xfrm>
          <a:prstGeom prst="rect">
            <a:avLst/>
          </a:prstGeom>
          <a:solidFill>
            <a:srgbClr val="F9F9F9"/>
          </a:solidFill>
          <a:ln>
            <a:solidFill>
              <a:srgbClr val="F9F9F9"/>
            </a:solidFill>
          </a:ln>
        </p:spPr>
        <p:txBody>
          <a:bodyPr wrap="square" lIns="91440" tIns="45720" rIns="91440" bIns="45720" rtlCol="0" anchor="t">
            <a:spAutoFit/>
          </a:bodyPr>
          <a:lstStyle/>
          <a:p>
            <a:r>
              <a:rPr lang="en-US" sz="1600" b="1" dirty="0" err="1">
                <a:solidFill>
                  <a:srgbClr val="22608F"/>
                </a:solidFill>
                <a:latin typeface="Arial"/>
                <a:cs typeface="Arial"/>
              </a:rPr>
              <a:t>Demonstração</a:t>
            </a:r>
            <a:r>
              <a:rPr lang="en-US" sz="1600" b="1" dirty="0">
                <a:solidFill>
                  <a:srgbClr val="22608F"/>
                </a:solidFill>
                <a:latin typeface="Arial"/>
                <a:cs typeface="Arial"/>
              </a:rPr>
              <a:t> </a:t>
            </a:r>
            <a:r>
              <a:rPr lang="en-US" sz="1600" b="1" dirty="0" err="1">
                <a:solidFill>
                  <a:srgbClr val="22608F"/>
                </a:solidFill>
                <a:latin typeface="Arial"/>
                <a:cs typeface="Arial"/>
              </a:rPr>
              <a:t>Aluno</a:t>
            </a:r>
            <a:r>
              <a:rPr lang="en-US" sz="1600" b="1" dirty="0">
                <a:solidFill>
                  <a:srgbClr val="22608F"/>
                </a:solidFill>
                <a:latin typeface="Arial"/>
                <a:cs typeface="Arial"/>
              </a:rPr>
              <a:t> 2</a:t>
            </a: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a16="http://schemas.microsoft.com/office/drawing/2014/main" id="{B0F9AA86-FD4C-BCBC-FA19-F469C0F6119C}"/>
              </a:ext>
            </a:extLst>
          </p:cNvPr>
          <p:cNvSpPr txBox="1"/>
          <p:nvPr/>
        </p:nvSpPr>
        <p:spPr>
          <a:xfrm>
            <a:off x="3485003" y="4095183"/>
            <a:ext cx="2552485" cy="307777"/>
          </a:xfrm>
          <a:prstGeom prst="rect">
            <a:avLst/>
          </a:prstGeom>
          <a:noFill/>
          <a:ln>
            <a:noFill/>
          </a:ln>
        </p:spPr>
        <p:txBody>
          <a:bodyPr wrap="square" lIns="91440" tIns="45720" rIns="91440" bIns="45720" rtlCol="0" anchor="t">
            <a:spAutoFit/>
          </a:bodyPr>
          <a:lstStyle/>
          <a:p>
            <a:pPr algn="ctr"/>
            <a:r>
              <a:rPr lang="en-US" sz="1400" dirty="0" err="1">
                <a:solidFill>
                  <a:srgbClr val="22608F"/>
                </a:solidFill>
                <a:ea typeface="+mn-lt"/>
                <a:cs typeface="+mn-lt"/>
              </a:rPr>
              <a:t>Adicionar</a:t>
            </a:r>
            <a:r>
              <a:rPr lang="en-US" sz="1400" dirty="0">
                <a:solidFill>
                  <a:srgbClr val="22608F"/>
                </a:solidFill>
                <a:ea typeface="+mn-lt"/>
                <a:cs typeface="+mn-lt"/>
              </a:rPr>
              <a:t> novo </a:t>
            </a:r>
            <a:r>
              <a:rPr lang="en-US" sz="1400" dirty="0" err="1">
                <a:solidFill>
                  <a:srgbClr val="22608F"/>
                </a:solidFill>
                <a:ea typeface="+mn-lt"/>
                <a:cs typeface="+mn-lt"/>
              </a:rPr>
              <a:t>aluno</a:t>
            </a:r>
            <a:endParaRPr lang="pt-BR" dirty="0" err="1"/>
          </a:p>
        </p:txBody>
      </p:sp>
      <p:pic>
        <p:nvPicPr>
          <p:cNvPr id="12" name="Picture 11" descr="Uma captura de tela da janela pop-up confirmando a remoção de um aluno da sua conta.">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6" y="4677747"/>
            <a:ext cx="966140" cy="307777"/>
          </a:xfrm>
          <a:prstGeom prst="rect">
            <a:avLst/>
          </a:prstGeom>
          <a:solidFill>
            <a:srgbClr val="FFFFFF"/>
          </a:solidFill>
          <a:ln>
            <a:solidFill>
              <a:srgbClr val="F9F9F9"/>
            </a:solidFill>
          </a:ln>
        </p:spPr>
        <p:txBody>
          <a:bodyPr wrap="square" lIns="91440" tIns="45720" rIns="91440" bIns="45720" rtlCol="0" anchor="t">
            <a:spAutoFit/>
          </a:bodyPr>
          <a:lstStyle/>
          <a:p>
            <a:r>
              <a:rPr lang="en-US" sz="1400" b="1" dirty="0" err="1">
                <a:latin typeface="Arial"/>
                <a:cs typeface="Arial"/>
              </a:rPr>
              <a:t>Confirme</a:t>
            </a:r>
            <a:endParaRPr lang="es-AR" b="1" dirty="0" err="1">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D3EA09-3125-33BF-55B5-AD36C9A4FD77}"/>
              </a:ext>
            </a:extLst>
          </p:cNvPr>
          <p:cNvSpPr txBox="1"/>
          <p:nvPr/>
        </p:nvSpPr>
        <p:spPr>
          <a:xfrm>
            <a:off x="4980787" y="5325018"/>
            <a:ext cx="3927805" cy="461665"/>
          </a:xfrm>
          <a:prstGeom prst="rect">
            <a:avLst/>
          </a:prstGeom>
          <a:solidFill>
            <a:srgbClr val="FFFFFF"/>
          </a:solidFill>
          <a:ln>
            <a:noFill/>
          </a:ln>
        </p:spPr>
        <p:txBody>
          <a:bodyPr wrap="square" lIns="91440" tIns="45720" rIns="91440" bIns="45720" rtlCol="0" anchor="t">
            <a:spAutoFit/>
          </a:bodyPr>
          <a:lstStyle/>
          <a:p>
            <a:r>
              <a:rPr lang="pt-BR" sz="1200"/>
              <a:t>Tem certeza de que deseja remover o Aluno de Demonstração 1 da sua conta?</a:t>
            </a:r>
            <a:endParaRPr lang="pt-BR" sz="1200">
              <a:solidFill>
                <a:schemeClr val="bg2">
                  <a:lumMod val="25000"/>
                </a:schemeClr>
              </a:solidFill>
              <a:ea typeface="+mn-lt"/>
              <a:cs typeface="+mn-lt"/>
            </a:endParaRPr>
          </a:p>
        </p:txBody>
      </p:sp>
      <p:sp>
        <p:nvSpPr>
          <p:cNvPr id="21" name="TextBox 20">
            <a:extLst>
              <a:ext uri="{FF2B5EF4-FFF2-40B4-BE49-F238E27FC236}">
                <a16:creationId xmlns:a16="http://schemas.microsoft.com/office/drawing/2014/main" id="{B3B282C6-A48F-6078-B8AE-AF127B79A182}"/>
              </a:ext>
            </a:extLst>
          </p:cNvPr>
          <p:cNvSpPr txBox="1"/>
          <p:nvPr/>
        </p:nvSpPr>
        <p:spPr>
          <a:xfrm>
            <a:off x="8261868" y="6045724"/>
            <a:ext cx="368358" cy="230832"/>
          </a:xfrm>
          <a:prstGeom prst="rect">
            <a:avLst/>
          </a:prstGeom>
          <a:solidFill>
            <a:srgbClr val="22608F"/>
          </a:solidFill>
          <a:ln>
            <a:noFill/>
          </a:ln>
        </p:spPr>
        <p:txBody>
          <a:bodyPr wrap="square" rtlCol="0">
            <a:spAutoFit/>
          </a:bodyPr>
          <a:lstStyle/>
          <a:p>
            <a:pPr algn="ctr"/>
            <a:r>
              <a:rPr lang="en-US" sz="900">
                <a:solidFill>
                  <a:schemeClr val="bg1"/>
                </a:solidFill>
                <a:latin typeface="Arial" panose="020B0604020202020204" pitchFamily="34" charset="0"/>
                <a:cs typeface="Arial" panose="020B0604020202020204" pitchFamily="34" charset="0"/>
              </a:rPr>
              <a:t>OK</a:t>
            </a:r>
            <a:endParaRPr lang="es-AR" sz="80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007333C-257E-5A3F-6D0F-05ABE7FC4F56}"/>
              </a:ext>
            </a:extLst>
          </p:cNvPr>
          <p:cNvSpPr txBox="1"/>
          <p:nvPr/>
        </p:nvSpPr>
        <p:spPr>
          <a:xfrm>
            <a:off x="8686685" y="6045725"/>
            <a:ext cx="768059" cy="230832"/>
          </a:xfrm>
          <a:prstGeom prst="rect">
            <a:avLst/>
          </a:prstGeom>
          <a:solidFill>
            <a:srgbClr val="22608F"/>
          </a:solidFill>
          <a:ln>
            <a:noFill/>
          </a:ln>
        </p:spPr>
        <p:txBody>
          <a:bodyPr wrap="square" lIns="91440" tIns="45720" rIns="91440" bIns="45720" rtlCol="0" anchor="t">
            <a:spAutoFit/>
          </a:bodyPr>
          <a:lstStyle/>
          <a:p>
            <a:pPr algn="ctr"/>
            <a:r>
              <a:rPr lang="en-US" sz="900" dirty="0" err="1">
                <a:solidFill>
                  <a:schemeClr val="bg1"/>
                </a:solidFill>
                <a:latin typeface="Arial"/>
                <a:cs typeface="Arial"/>
              </a:rPr>
              <a:t>Cancelar</a:t>
            </a:r>
            <a:endParaRPr lang="es-AR" sz="800" dirty="0" err="1">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4EE8090-1534-8530-0F51-85FC9CEF08FB}"/>
              </a:ext>
            </a:extLst>
          </p:cNvPr>
          <p:cNvSpPr txBox="1"/>
          <p:nvPr/>
        </p:nvSpPr>
        <p:spPr>
          <a:xfrm>
            <a:off x="8927823" y="1680902"/>
            <a:ext cx="882928" cy="246221"/>
          </a:xfrm>
          <a:prstGeom prst="rect">
            <a:avLst/>
          </a:prstGeom>
          <a:solidFill>
            <a:srgbClr val="F9F9F9"/>
          </a:solidFill>
          <a:ln>
            <a:noFill/>
          </a:ln>
        </p:spPr>
        <p:txBody>
          <a:bodyPr wrap="square" rtlCol="0">
            <a:spAutoFit/>
          </a:bodyPr>
          <a:lstStyle/>
          <a:p>
            <a:r>
              <a:rPr lang="en-US" sz="1000" b="1">
                <a:solidFill>
                  <a:srgbClr val="224781"/>
                </a:solidFill>
                <a:latin typeface="Arial" panose="020B0604020202020204" pitchFamily="34" charset="0"/>
                <a:cs typeface="Arial" panose="020B0604020202020204" pitchFamily="34" charset="0"/>
              </a:rPr>
              <a:t>En </a:t>
            </a:r>
            <a:r>
              <a:rPr lang="en-US" sz="1000" b="1" err="1">
                <a:solidFill>
                  <a:srgbClr val="224781"/>
                </a:solidFill>
                <a:latin typeface="Arial" panose="020B0604020202020204" pitchFamily="34" charset="0"/>
                <a:cs typeface="Arial" panose="020B0604020202020204" pitchFamily="34" charset="0"/>
              </a:rPr>
              <a:t>Espa</a:t>
            </a:r>
            <a:r>
              <a:rPr lang="es-AR" sz="1000" b="1" err="1">
                <a:solidFill>
                  <a:srgbClr val="224781"/>
                </a:solidFill>
                <a:latin typeface="Arial" panose="020B0604020202020204" pitchFamily="34" charset="0"/>
                <a:cs typeface="Arial" panose="020B0604020202020204" pitchFamily="34" charset="0"/>
              </a:rPr>
              <a:t>ñol</a:t>
            </a:r>
            <a:endParaRPr lang="es-AR" sz="1000" b="1">
              <a:solidFill>
                <a:srgbClr val="22478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685"/>
                </a:solidFill>
                <a:latin typeface="Calibri"/>
                <a:ea typeface="Calibri"/>
                <a:cs typeface="Calibri"/>
              </a:rPr>
              <a:t>Selecionar</a:t>
            </a:r>
            <a:r>
              <a:rPr lang="en-US" sz="5300" dirty="0">
                <a:solidFill>
                  <a:srgbClr val="1A4685"/>
                </a:solidFill>
                <a:latin typeface="Calibri"/>
                <a:ea typeface="Calibri"/>
                <a:cs typeface="Calibri"/>
              </a:rPr>
              <a:t> um </a:t>
            </a:r>
            <a:r>
              <a:rPr lang="en-US" sz="5300" dirty="0" err="1">
                <a:solidFill>
                  <a:srgbClr val="1A4685"/>
                </a:solidFill>
                <a:latin typeface="Calibri"/>
                <a:ea typeface="Calibri"/>
                <a:cs typeface="Calibri"/>
              </a:rPr>
              <a:t>Aluno</a:t>
            </a:r>
            <a:endParaRPr lang="pt-BR" dirty="0" err="1"/>
          </a:p>
        </p:txBody>
      </p:sp>
      <p:pic>
        <p:nvPicPr>
          <p:cNvPr id="12" name="Picture 11" descr="Uma captura de tela da página de listagem de alunos, que exibe três alunos de demonstração. Há também uma caixa destacando um ícone de menu que permite atualizar o endereço de e-mail ou sair do portal.">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C1978F97-BC52-1739-4B13-03655E2D3D9C}"/>
              </a:ext>
            </a:extLst>
          </p:cNvPr>
          <p:cNvSpPr txBox="1"/>
          <p:nvPr/>
        </p:nvSpPr>
        <p:spPr>
          <a:xfrm>
            <a:off x="4372501" y="1379895"/>
            <a:ext cx="2393805" cy="461665"/>
          </a:xfrm>
          <a:prstGeom prst="rect">
            <a:avLst/>
          </a:prstGeom>
          <a:noFill/>
          <a:ln>
            <a:noFill/>
          </a:ln>
        </p:spPr>
        <p:txBody>
          <a:bodyPr wrap="square" lIns="91440" tIns="45720" rIns="91440" bIns="45720" rtlCol="0" anchor="t">
            <a:spAutoFit/>
          </a:bodyPr>
          <a:lstStyle/>
          <a:p>
            <a:r>
              <a:rPr lang="es-AR" sz="1200" dirty="0">
                <a:latin typeface="Calibri"/>
                <a:ea typeface="Calibri"/>
                <a:cs typeface="Calibri"/>
              </a:rPr>
              <a:t> Departamento de </a:t>
            </a:r>
            <a:r>
              <a:rPr lang="es-AR" sz="1200" dirty="0" err="1">
                <a:latin typeface="Calibri"/>
                <a:ea typeface="Calibri"/>
                <a:cs typeface="Calibri"/>
              </a:rPr>
              <a:t>Educação</a:t>
            </a:r>
            <a:r>
              <a:rPr lang="es-AR" sz="1200" dirty="0">
                <a:latin typeface="Calibri"/>
                <a:ea typeface="Calibri"/>
                <a:cs typeface="Calibri"/>
              </a:rPr>
              <a:t> de     </a:t>
            </a:r>
            <a:r>
              <a:rPr lang="es-AR" sz="1200" dirty="0" err="1">
                <a:latin typeface="Calibri"/>
                <a:ea typeface="Calibri"/>
                <a:cs typeface="Calibri"/>
              </a:rPr>
              <a:t>Ensino</a:t>
            </a:r>
            <a:r>
              <a:rPr lang="es-AR" sz="1200" dirty="0">
                <a:latin typeface="Calibri"/>
                <a:ea typeface="Calibri"/>
                <a:cs typeface="Calibri"/>
              </a:rPr>
              <a:t> Fundamental e </a:t>
            </a:r>
            <a:r>
              <a:rPr lang="es-AR" sz="1200" dirty="0" err="1">
                <a:latin typeface="Calibri"/>
                <a:ea typeface="Calibri"/>
                <a:cs typeface="Calibri"/>
              </a:rPr>
              <a:t>Médio</a:t>
            </a:r>
            <a:endParaRPr lang="pt-BR" dirty="0" err="1"/>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B313D20-F13D-307C-9C09-2A8F5DE3F1D2}"/>
              </a:ext>
            </a:extLst>
          </p:cNvPr>
          <p:cNvSpPr txBox="1"/>
          <p:nvPr/>
        </p:nvSpPr>
        <p:spPr>
          <a:xfrm>
            <a:off x="8801100" y="2335892"/>
            <a:ext cx="639998" cy="246221"/>
          </a:xfrm>
          <a:prstGeom prst="rect">
            <a:avLst/>
          </a:prstGeom>
          <a:noFill/>
          <a:ln>
            <a:noFill/>
          </a:ln>
        </p:spPr>
        <p:txBody>
          <a:bodyPr wrap="square" lIns="91440" tIns="45720" rIns="91440" bIns="45720" rtlCol="0" anchor="t">
            <a:spAutoFit/>
          </a:bodyPr>
          <a:lstStyle/>
          <a:p>
            <a:pPr algn="r"/>
            <a:r>
              <a:rPr lang="es-AR" sz="1000" b="1" dirty="0" err="1">
                <a:solidFill>
                  <a:srgbClr val="22608F"/>
                </a:solidFill>
                <a:latin typeface="Arial"/>
                <a:cs typeface="Arial"/>
              </a:rPr>
              <a:t>Ajuda</a:t>
            </a:r>
            <a:endParaRPr lang="es-AR" sz="1000" b="1" dirty="0" err="1">
              <a:solidFill>
                <a:srgbClr val="22608F"/>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172184B-D255-4EBC-D45B-130D25CD9FBA}"/>
              </a:ext>
            </a:extLst>
          </p:cNvPr>
          <p:cNvSpPr txBox="1"/>
          <p:nvPr/>
        </p:nvSpPr>
        <p:spPr>
          <a:xfrm>
            <a:off x="8548644" y="2638735"/>
            <a:ext cx="1074782" cy="246221"/>
          </a:xfrm>
          <a:prstGeom prst="rect">
            <a:avLst/>
          </a:prstGeom>
          <a:solidFill>
            <a:srgbClr val="E9ECEF"/>
          </a:solidFill>
          <a:ln>
            <a:noFill/>
          </a:ln>
        </p:spPr>
        <p:txBody>
          <a:bodyPr wrap="square" lIns="91440" tIns="45720" rIns="91440" bIns="45720" rtlCol="0" anchor="t">
            <a:spAutoFit/>
          </a:bodyPr>
          <a:lstStyle/>
          <a:p>
            <a:pPr algn="r"/>
            <a:r>
              <a:rPr lang="es-AR" sz="1000" b="1" dirty="0" err="1">
                <a:solidFill>
                  <a:srgbClr val="22608F"/>
                </a:solidFill>
                <a:ea typeface="+mn-lt"/>
                <a:cs typeface="+mn-lt"/>
              </a:rPr>
              <a:t>Atualizar</a:t>
            </a:r>
            <a:r>
              <a:rPr lang="es-AR" sz="1000" b="1" dirty="0">
                <a:solidFill>
                  <a:srgbClr val="22608F"/>
                </a:solidFill>
                <a:ea typeface="+mn-lt"/>
                <a:cs typeface="+mn-lt"/>
              </a:rPr>
              <a:t> e-mail</a:t>
            </a:r>
            <a:endParaRPr lang="pt-BR" b="1">
              <a:ea typeface="Calibri"/>
              <a:cs typeface="Calibri"/>
            </a:endParaRPr>
          </a:p>
        </p:txBody>
      </p:sp>
      <p:sp>
        <p:nvSpPr>
          <p:cNvPr id="24" name="TextBox 23">
            <a:extLst>
              <a:ext uri="{FF2B5EF4-FFF2-40B4-BE49-F238E27FC236}">
                <a16:creationId xmlns:a16="http://schemas.microsoft.com/office/drawing/2014/main" id="{B6E775A8-057F-0DEB-D67B-6B5875DD81BA}"/>
              </a:ext>
            </a:extLst>
          </p:cNvPr>
          <p:cNvSpPr txBox="1"/>
          <p:nvPr/>
        </p:nvSpPr>
        <p:spPr>
          <a:xfrm>
            <a:off x="8548644" y="2932053"/>
            <a:ext cx="1074782" cy="246221"/>
          </a:xfrm>
          <a:prstGeom prst="rect">
            <a:avLst/>
          </a:prstGeom>
          <a:solidFill>
            <a:srgbClr val="E9ECEF"/>
          </a:solidFill>
          <a:ln>
            <a:noFill/>
          </a:ln>
        </p:spPr>
        <p:txBody>
          <a:bodyPr wrap="square" lIns="91440" tIns="45720" rIns="91440" bIns="45720" rtlCol="0" anchor="t">
            <a:spAutoFit/>
          </a:bodyPr>
          <a:lstStyle/>
          <a:p>
            <a:pPr algn="r"/>
            <a:r>
              <a:rPr lang="es-AR" sz="1000" b="1">
                <a:solidFill>
                  <a:srgbClr val="22608F"/>
                </a:solidFill>
                <a:ea typeface="+mn-lt"/>
                <a:cs typeface="+mn-lt"/>
              </a:rPr>
              <a:t>Sair</a:t>
            </a:r>
            <a:endParaRPr lang="pt-BR" b="1">
              <a:ea typeface="Calibri"/>
              <a:cs typeface="Calibri"/>
            </a:endParaRP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Clique no </a:t>
            </a:r>
            <a:r>
              <a:rPr lang="en-US" sz="1600" dirty="0" err="1">
                <a:solidFill>
                  <a:schemeClr val="bg1"/>
                </a:solidFill>
                <a:latin typeface="Calibri"/>
                <a:ea typeface="Calibri"/>
                <a:cs typeface="Calibri"/>
              </a:rPr>
              <a:t>ícone</a:t>
            </a:r>
            <a:r>
              <a:rPr lang="en-US" sz="1600" dirty="0">
                <a:solidFill>
                  <a:schemeClr val="bg1"/>
                </a:solidFill>
                <a:latin typeface="Calibri"/>
                <a:ea typeface="Calibri"/>
                <a:cs typeface="Calibri"/>
              </a:rPr>
              <a:t> de menu para </a:t>
            </a:r>
            <a:r>
              <a:rPr lang="en-US" sz="1600" dirty="0" err="1">
                <a:solidFill>
                  <a:schemeClr val="bg1"/>
                </a:solidFill>
                <a:latin typeface="Calibri"/>
                <a:ea typeface="Calibri"/>
                <a:cs typeface="Calibri"/>
              </a:rPr>
              <a:t>atualizar</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seu</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endereço</a:t>
            </a:r>
            <a:r>
              <a:rPr lang="en-US" sz="1600" dirty="0">
                <a:solidFill>
                  <a:schemeClr val="bg1"/>
                </a:solidFill>
                <a:latin typeface="Calibri"/>
                <a:ea typeface="Calibri"/>
                <a:cs typeface="Calibri"/>
              </a:rPr>
              <a:t> de e-mail </a:t>
            </a:r>
            <a:r>
              <a:rPr lang="en-US" sz="1600" dirty="0" err="1">
                <a:solidFill>
                  <a:schemeClr val="bg1"/>
                </a:solidFill>
                <a:latin typeface="Calibri"/>
                <a:ea typeface="Calibri"/>
                <a:cs typeface="Calibri"/>
              </a:rPr>
              <a:t>ou</a:t>
            </a:r>
            <a:r>
              <a:rPr lang="en-US" sz="1600" dirty="0">
                <a:solidFill>
                  <a:schemeClr val="bg1"/>
                </a:solidFill>
                <a:latin typeface="Calibri"/>
                <a:ea typeface="Calibri"/>
                <a:cs typeface="Calibri"/>
              </a:rPr>
              <a:t> para </a:t>
            </a:r>
            <a:r>
              <a:rPr lang="en-US" sz="1600" dirty="0" err="1">
                <a:solidFill>
                  <a:schemeClr val="bg1"/>
                </a:solidFill>
                <a:latin typeface="Calibri"/>
                <a:ea typeface="Calibri"/>
                <a:cs typeface="Calibri"/>
              </a:rPr>
              <a:t>sair</a:t>
            </a:r>
            <a:r>
              <a:rPr lang="en-US" sz="1600" dirty="0">
                <a:solidFill>
                  <a:schemeClr val="bg1"/>
                </a:solidFill>
                <a:latin typeface="Calibri"/>
                <a:ea typeface="Calibri"/>
                <a:cs typeface="Calibri"/>
              </a:rPr>
              <a:t> do Portal da Família MCAS</a:t>
            </a:r>
            <a:endParaRPr lang="pt-BR" dirty="0">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8554"/>
          </a:xfrm>
          <a:prstGeom prst="rect">
            <a:avLst/>
          </a:prstGeom>
          <a:solidFill>
            <a:srgbClr val="F9F9F9"/>
          </a:solidFill>
          <a:ln>
            <a:solidFill>
              <a:srgbClr val="F9F9F9"/>
            </a:solidFill>
          </a:ln>
        </p:spPr>
        <p:txBody>
          <a:bodyPr wrap="square" lIns="91440" tIns="45720" rIns="91440" bIns="45720" rtlCol="0" anchor="t">
            <a:spAutoFit/>
          </a:bodyPr>
          <a:lstStyle/>
          <a:p>
            <a:r>
              <a:rPr lang="en-US" sz="1600" dirty="0">
                <a:solidFill>
                  <a:schemeClr val="bg2">
                    <a:lumMod val="25000"/>
                  </a:schemeClr>
                </a:solidFill>
                <a:latin typeface="Arial"/>
                <a:cs typeface="Arial"/>
              </a:rPr>
              <a:t>Seu(s) </a:t>
            </a:r>
            <a:r>
              <a:rPr lang="en-US" sz="1600" dirty="0" err="1">
                <a:solidFill>
                  <a:schemeClr val="bg2">
                    <a:lumMod val="25000"/>
                  </a:schemeClr>
                </a:solidFill>
                <a:latin typeface="Arial"/>
                <a:cs typeface="Arial"/>
              </a:rPr>
              <a:t>Aluno</a:t>
            </a:r>
            <a:r>
              <a:rPr lang="en-US" sz="1600" dirty="0">
                <a:solidFill>
                  <a:schemeClr val="bg2">
                    <a:lumMod val="25000"/>
                  </a:schemeClr>
                </a:solidFill>
                <a:latin typeface="Arial"/>
                <a:cs typeface="Arial"/>
              </a:rPr>
              <a:t>(s):</a:t>
            </a:r>
            <a:endParaRPr lang="es-AR" sz="1600" dirty="0">
              <a:solidFill>
                <a:schemeClr val="bg2">
                  <a:lumMod val="25000"/>
                </a:schemeClr>
              </a:solidFill>
              <a:latin typeface="Arial"/>
              <a:cs typeface="Arial"/>
            </a:endParaRPr>
          </a:p>
        </p:txBody>
      </p:sp>
      <p:sp>
        <p:nvSpPr>
          <p:cNvPr id="13" name="TextBox 12">
            <a:extLst>
              <a:ext uri="{FF2B5EF4-FFF2-40B4-BE49-F238E27FC236}">
                <a16:creationId xmlns:a16="http://schemas.microsoft.com/office/drawing/2014/main" id="{1153AB5F-33C2-6636-3CD6-B6EF5E1236ED}"/>
              </a:ext>
            </a:extLst>
          </p:cNvPr>
          <p:cNvSpPr txBox="1"/>
          <p:nvPr/>
        </p:nvSpPr>
        <p:spPr>
          <a:xfrm>
            <a:off x="2906042" y="3216822"/>
            <a:ext cx="3694692" cy="369332"/>
          </a:xfrm>
          <a:prstGeom prst="rect">
            <a:avLst/>
          </a:prstGeom>
          <a:solidFill>
            <a:srgbClr val="F9F9F9"/>
          </a:solidFill>
          <a:ln>
            <a:solidFill>
              <a:srgbClr val="F9F9F9"/>
            </a:solidFill>
          </a:ln>
        </p:spPr>
        <p:txBody>
          <a:bodyPr wrap="square" lIns="91440" tIns="45720" rIns="91440" bIns="45720" rtlCol="0" anchor="t">
            <a:spAutoFit/>
          </a:bodyPr>
          <a:lstStyle/>
          <a:p>
            <a:r>
              <a:rPr lang="en-US" b="1" dirty="0" err="1">
                <a:solidFill>
                  <a:srgbClr val="22608F"/>
                </a:solidFill>
                <a:latin typeface="Arial"/>
                <a:cs typeface="Arial"/>
              </a:rPr>
              <a:t>Demonstração</a:t>
            </a:r>
            <a:r>
              <a:rPr lang="en-US" b="1" dirty="0">
                <a:solidFill>
                  <a:srgbClr val="22608F"/>
                </a:solidFill>
                <a:latin typeface="Arial"/>
                <a:cs typeface="Arial"/>
              </a:rPr>
              <a:t> </a:t>
            </a:r>
            <a:r>
              <a:rPr lang="en-US" b="1" dirty="0" err="1">
                <a:solidFill>
                  <a:srgbClr val="22608F"/>
                </a:solidFill>
                <a:latin typeface="Arial"/>
                <a:cs typeface="Arial"/>
              </a:rPr>
              <a:t>Aluno</a:t>
            </a:r>
            <a:r>
              <a:rPr lang="en-US" b="1" dirty="0">
                <a:solidFill>
                  <a:srgbClr val="22608F"/>
                </a:solidFill>
                <a:latin typeface="Arial"/>
                <a:cs typeface="Arial"/>
              </a:rPr>
              <a:t> 1</a:t>
            </a:r>
            <a:endParaRPr lang="es-AR" b="1" dirty="0">
              <a:solidFill>
                <a:srgbClr val="22608F"/>
              </a:solidFill>
              <a:latin typeface="Arial"/>
              <a:cs typeface="Arial"/>
            </a:endParaRP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bg1"/>
              </a:solidFill>
              <a:latin typeface="Calibri"/>
              <a:ea typeface="Calibri"/>
              <a:cs typeface="Calibri"/>
            </a:endParaRPr>
          </a:p>
          <a:p>
            <a:pPr algn="ctr"/>
            <a:r>
              <a:rPr lang="en-US" sz="1600" dirty="0">
                <a:solidFill>
                  <a:schemeClr val="bg1"/>
                </a:solidFill>
                <a:latin typeface="Calibri"/>
                <a:ea typeface="Calibri"/>
                <a:cs typeface="Calibri"/>
              </a:rPr>
              <a:t>Para </a:t>
            </a:r>
            <a:r>
              <a:rPr lang="en-US" sz="1600" dirty="0" err="1">
                <a:solidFill>
                  <a:schemeClr val="bg1"/>
                </a:solidFill>
                <a:latin typeface="Calibri"/>
                <a:ea typeface="Calibri"/>
                <a:cs typeface="Calibri"/>
              </a:rPr>
              <a:t>ver</a:t>
            </a:r>
            <a:r>
              <a:rPr lang="en-US" sz="1600" dirty="0">
                <a:solidFill>
                  <a:schemeClr val="bg1"/>
                </a:solidFill>
                <a:latin typeface="Calibri"/>
                <a:ea typeface="Calibri"/>
                <a:cs typeface="Calibri"/>
              </a:rPr>
              <a:t> o histórico de testes de um </a:t>
            </a:r>
            <a:r>
              <a:rPr lang="en-US" sz="1600" dirty="0" err="1">
                <a:solidFill>
                  <a:schemeClr val="bg1"/>
                </a:solidFill>
                <a:latin typeface="Calibri"/>
                <a:ea typeface="Calibri"/>
                <a:cs typeface="Calibri"/>
              </a:rPr>
              <a:t>aluno</a:t>
            </a:r>
            <a:r>
              <a:rPr lang="en-US" sz="1600" dirty="0">
                <a:solidFill>
                  <a:schemeClr val="bg1"/>
                </a:solidFill>
                <a:latin typeface="Calibri"/>
                <a:ea typeface="Calibri"/>
                <a:cs typeface="Calibri"/>
              </a:rPr>
              <a:t>, </a:t>
            </a:r>
            <a:r>
              <a:rPr lang="en-US" sz="1600" dirty="0" err="1">
                <a:solidFill>
                  <a:schemeClr val="bg1"/>
                </a:solidFill>
                <a:latin typeface="Calibri"/>
                <a:ea typeface="Calibri"/>
                <a:cs typeface="Calibri"/>
              </a:rPr>
              <a:t>selecione</a:t>
            </a:r>
            <a:r>
              <a:rPr lang="en-US" sz="1600" dirty="0">
                <a:solidFill>
                  <a:schemeClr val="bg1"/>
                </a:solidFill>
                <a:latin typeface="Calibri"/>
                <a:ea typeface="Calibri"/>
                <a:cs typeface="Calibri"/>
              </a:rPr>
              <a:t> o </a:t>
            </a:r>
            <a:r>
              <a:rPr lang="en-US" sz="1600" dirty="0" err="1">
                <a:solidFill>
                  <a:schemeClr val="bg1"/>
                </a:solidFill>
                <a:latin typeface="Calibri"/>
                <a:ea typeface="Calibri"/>
                <a:cs typeface="Calibri"/>
              </a:rPr>
              <a:t>nome</a:t>
            </a:r>
            <a:r>
              <a:rPr lang="en-US" sz="1600" dirty="0">
                <a:solidFill>
                  <a:schemeClr val="bg1"/>
                </a:solidFill>
                <a:latin typeface="Calibri"/>
                <a:ea typeface="Calibri"/>
                <a:cs typeface="Calibri"/>
              </a:rPr>
              <a:t> do </a:t>
            </a:r>
            <a:r>
              <a:rPr lang="en-US" sz="1600" dirty="0" err="1">
                <a:solidFill>
                  <a:schemeClr val="bg1"/>
                </a:solidFill>
                <a:latin typeface="Calibri"/>
                <a:ea typeface="Calibri"/>
                <a:cs typeface="Calibri"/>
              </a:rPr>
              <a:t>aluno</a:t>
            </a:r>
            <a:endParaRPr lang="pt-BR" dirty="0" err="1">
              <a:solidFill>
                <a:schemeClr val="bg1"/>
              </a:solidFill>
              <a:ea typeface="Calibri"/>
              <a:cs typeface="Calibri"/>
            </a:endParaRPr>
          </a:p>
          <a:p>
            <a:pPr algn="ctr"/>
            <a:endParaRPr lang="en-US" dirty="0">
              <a:solidFill>
                <a:schemeClr val="bg1"/>
              </a:solidFill>
              <a:latin typeface="Aptos" panose="020B0004020202020204" pitchFamily="34" charset="0"/>
            </a:endParaRP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5" y="3815743"/>
            <a:ext cx="3216307" cy="369332"/>
          </a:xfrm>
          <a:prstGeom prst="rect">
            <a:avLst/>
          </a:prstGeom>
          <a:solidFill>
            <a:srgbClr val="F9F9F9"/>
          </a:solidFill>
          <a:ln>
            <a:solidFill>
              <a:srgbClr val="F9F9F9"/>
            </a:solidFill>
          </a:ln>
        </p:spPr>
        <p:txBody>
          <a:bodyPr wrap="square" lIns="91440" tIns="45720" rIns="91440" bIns="45720" rtlCol="0" anchor="t">
            <a:spAutoFit/>
          </a:bodyPr>
          <a:lstStyle/>
          <a:p>
            <a:r>
              <a:rPr lang="en-US" b="1" dirty="0" err="1">
                <a:solidFill>
                  <a:srgbClr val="22608F"/>
                </a:solidFill>
                <a:latin typeface="Arial"/>
                <a:cs typeface="Arial"/>
              </a:rPr>
              <a:t>Demonstração</a:t>
            </a:r>
            <a:r>
              <a:rPr lang="en-US" b="1" dirty="0">
                <a:solidFill>
                  <a:srgbClr val="22608F"/>
                </a:solidFill>
                <a:latin typeface="Arial"/>
                <a:cs typeface="Arial"/>
              </a:rPr>
              <a:t> </a:t>
            </a:r>
            <a:r>
              <a:rPr lang="en-US" b="1" dirty="0" err="1">
                <a:solidFill>
                  <a:srgbClr val="22608F"/>
                </a:solidFill>
                <a:latin typeface="Arial"/>
                <a:cs typeface="Arial"/>
              </a:rPr>
              <a:t>Aluno</a:t>
            </a:r>
            <a:r>
              <a:rPr lang="en-US" b="1" dirty="0">
                <a:solidFill>
                  <a:srgbClr val="22608F"/>
                </a:solidFill>
                <a:latin typeface="Arial"/>
                <a:cs typeface="Arial"/>
              </a:rPr>
              <a:t> 2</a:t>
            </a:r>
            <a:endParaRPr lang="es-AR" b="1" dirty="0">
              <a:solidFill>
                <a:srgbClr val="22608F"/>
              </a:solidFill>
              <a:latin typeface="Arial"/>
              <a:cs typeface="Arial"/>
            </a:endParaRP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3019940" cy="369332"/>
          </a:xfrm>
          <a:prstGeom prst="rect">
            <a:avLst/>
          </a:prstGeom>
          <a:solidFill>
            <a:srgbClr val="F9F9F9"/>
          </a:solidFill>
          <a:ln>
            <a:solidFill>
              <a:srgbClr val="F9F9F9"/>
            </a:solidFill>
          </a:ln>
        </p:spPr>
        <p:txBody>
          <a:bodyPr wrap="square" lIns="91440" tIns="45720" rIns="91440" bIns="45720" rtlCol="0" anchor="t">
            <a:spAutoFit/>
          </a:bodyPr>
          <a:lstStyle/>
          <a:p>
            <a:r>
              <a:rPr lang="en-US" b="1" dirty="0" err="1">
                <a:solidFill>
                  <a:srgbClr val="22608F"/>
                </a:solidFill>
                <a:latin typeface="Arial"/>
                <a:cs typeface="Arial"/>
              </a:rPr>
              <a:t>Demonstração</a:t>
            </a:r>
            <a:r>
              <a:rPr lang="en-US" b="1" dirty="0">
                <a:solidFill>
                  <a:srgbClr val="22608F"/>
                </a:solidFill>
                <a:latin typeface="Arial"/>
                <a:cs typeface="Arial"/>
              </a:rPr>
              <a:t> </a:t>
            </a:r>
            <a:r>
              <a:rPr lang="en-US" b="1" dirty="0" err="1">
                <a:solidFill>
                  <a:srgbClr val="22608F"/>
                </a:solidFill>
                <a:latin typeface="Arial"/>
                <a:cs typeface="Arial"/>
              </a:rPr>
              <a:t>Aluno</a:t>
            </a:r>
            <a:r>
              <a:rPr lang="en-US" b="1" dirty="0">
                <a:solidFill>
                  <a:srgbClr val="22608F"/>
                </a:solidFill>
                <a:latin typeface="Arial"/>
                <a:cs typeface="Arial"/>
              </a:rPr>
              <a:t> 3</a:t>
            </a:r>
            <a:endParaRPr lang="es-AR"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F279911A-9025-6134-FF3B-B500C8A56135}"/>
              </a:ext>
            </a:extLst>
          </p:cNvPr>
          <p:cNvSpPr txBox="1"/>
          <p:nvPr/>
        </p:nvSpPr>
        <p:spPr>
          <a:xfrm>
            <a:off x="2624958" y="5031779"/>
            <a:ext cx="2291228" cy="307777"/>
          </a:xfrm>
          <a:prstGeom prst="rect">
            <a:avLst/>
          </a:prstGeom>
          <a:noFill/>
          <a:ln>
            <a:noFill/>
          </a:ln>
        </p:spPr>
        <p:txBody>
          <a:bodyPr wrap="square" lIns="91440" tIns="45720" rIns="91440" bIns="45720" rtlCol="0" anchor="t">
            <a:spAutoFit/>
          </a:bodyPr>
          <a:lstStyle/>
          <a:p>
            <a:pPr algn="ctr"/>
            <a:r>
              <a:rPr lang="en-US" sz="1400" dirty="0" err="1">
                <a:solidFill>
                  <a:srgbClr val="22608F"/>
                </a:solidFill>
                <a:ea typeface="+mn-lt"/>
                <a:cs typeface="+mn-lt"/>
              </a:rPr>
              <a:t>Adicionar</a:t>
            </a:r>
            <a:r>
              <a:rPr lang="en-US" sz="1400" dirty="0">
                <a:solidFill>
                  <a:srgbClr val="22608F"/>
                </a:solidFill>
                <a:ea typeface="+mn-lt"/>
                <a:cs typeface="+mn-lt"/>
              </a:rPr>
              <a:t> novo </a:t>
            </a:r>
            <a:r>
              <a:rPr lang="en-US" sz="1400" dirty="0" err="1">
                <a:solidFill>
                  <a:srgbClr val="22608F"/>
                </a:solidFill>
                <a:ea typeface="+mn-lt"/>
                <a:cs typeface="+mn-lt"/>
              </a:rPr>
              <a:t>aluno</a:t>
            </a:r>
            <a:endParaRPr lang="pt-BR" dirty="0" err="1"/>
          </a:p>
        </p:txBody>
      </p:sp>
      <p:sp>
        <p:nvSpPr>
          <p:cNvPr id="11" name="TextBox 10">
            <a:extLst>
              <a:ext uri="{FF2B5EF4-FFF2-40B4-BE49-F238E27FC236}">
                <a16:creationId xmlns:a16="http://schemas.microsoft.com/office/drawing/2014/main" id="{FA778A3C-454A-6083-F63C-649DBE520B39}"/>
              </a:ext>
            </a:extLst>
          </p:cNvPr>
          <p:cNvSpPr txBox="1"/>
          <p:nvPr/>
        </p:nvSpPr>
        <p:spPr>
          <a:xfrm>
            <a:off x="8007073" y="1966652"/>
            <a:ext cx="882928" cy="246221"/>
          </a:xfrm>
          <a:prstGeom prst="rect">
            <a:avLst/>
          </a:prstGeom>
          <a:solidFill>
            <a:srgbClr val="F9F9F9"/>
          </a:solidFill>
          <a:ln>
            <a:noFill/>
          </a:ln>
        </p:spPr>
        <p:txBody>
          <a:bodyPr wrap="square" rtlCol="0">
            <a:spAutoFit/>
          </a:bodyPr>
          <a:lstStyle/>
          <a:p>
            <a:r>
              <a:rPr lang="en-US" sz="1000" b="1">
                <a:solidFill>
                  <a:srgbClr val="22608F"/>
                </a:solidFill>
                <a:latin typeface="Arial" panose="020B0604020202020204" pitchFamily="34" charset="0"/>
                <a:cs typeface="Arial" panose="020B0604020202020204" pitchFamily="34" charset="0"/>
              </a:rPr>
              <a:t>En </a:t>
            </a:r>
            <a:r>
              <a:rPr lang="en-US" sz="1000" b="1" err="1">
                <a:solidFill>
                  <a:srgbClr val="22608F"/>
                </a:solidFill>
                <a:latin typeface="Arial" panose="020B0604020202020204" pitchFamily="34" charset="0"/>
                <a:cs typeface="Arial" panose="020B0604020202020204" pitchFamily="34" charset="0"/>
              </a:rPr>
              <a:t>Espa</a:t>
            </a:r>
            <a:r>
              <a:rPr lang="es-AR" sz="1000" b="1" err="1">
                <a:solidFill>
                  <a:srgbClr val="22608F"/>
                </a:solidFill>
                <a:latin typeface="Arial" panose="020B0604020202020204" pitchFamily="34" charset="0"/>
                <a:cs typeface="Arial" panose="020B0604020202020204" pitchFamily="34" charset="0"/>
              </a:rPr>
              <a:t>ñol</a:t>
            </a:r>
            <a:endParaRPr lang="es-AR" sz="1000" b="1">
              <a:solidFill>
                <a:srgbClr val="22608F"/>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Props1.xml><?xml version="1.0" encoding="utf-8"?>
<ds:datastoreItem xmlns:ds="http://schemas.openxmlformats.org/officeDocument/2006/customXml" ds:itemID="{B40A1327-068B-4EAB-85CB-F9E3310C8052}">
  <ds:schemaRefs>
    <ds:schemaRef ds:uri="http://schemas.microsoft.com/sharepoint/v3/contenttype/forms"/>
  </ds:schemaRefs>
</ds:datastoreItem>
</file>

<file path=customXml/itemProps2.xml><?xml version="1.0" encoding="utf-8"?>
<ds:datastoreItem xmlns:ds="http://schemas.openxmlformats.org/officeDocument/2006/customXml" ds:itemID="{85EE3D36-247D-4238-97DA-BE2FDE2EF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B39BA7-DAA5-4442-AB25-500A0464CD6F}">
  <ds:schemaRefs>
    <ds:schemaRef ds:uri="http://purl.org/dc/terms/"/>
    <ds:schemaRef ds:uri="fdcd57df-05e8-4749-9cc8-5afe3dcd00a5"/>
    <ds:schemaRef ds:uri="http://purl.org/dc/elements/1.1/"/>
    <ds:schemaRef ds:uri="b906d55b-a694-4ee1-a926-b6d0b5dbfc3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74</TotalTime>
  <Words>4600</Words>
  <Application>Microsoft Office PowerPoint</Application>
  <PresentationFormat>Widescreen</PresentationFormat>
  <Paragraphs>636</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新細明體</vt:lpstr>
      <vt:lpstr>游ゴシック</vt:lpstr>
      <vt:lpstr>Aptos</vt:lpstr>
      <vt:lpstr>Arial</vt:lpstr>
      <vt:lpstr>Calibri</vt:lpstr>
      <vt:lpstr>Calibri Light</vt:lpstr>
      <vt:lpstr>Office Theme</vt:lpstr>
      <vt:lpstr>Guia de Ajuda do Portal da Família</vt:lpstr>
      <vt:lpstr>Começando: Novos Usuários</vt:lpstr>
      <vt:lpstr>Começando: Novos Usuários (continuação)</vt:lpstr>
      <vt:lpstr>Começando: Usuários Já Registrados Anteriormente</vt:lpstr>
      <vt:lpstr>Começando: Visualizar em Espanhol</vt:lpstr>
      <vt:lpstr>Redefinindo a Senha</vt:lpstr>
      <vt:lpstr>Adicionar Alunos</vt:lpstr>
      <vt:lpstr>Remover Alunos</vt:lpstr>
      <vt:lpstr>Selecionar um Aluno</vt:lpstr>
      <vt:lpstr>Ver resultados do MCAS</vt:lpstr>
      <vt:lpstr>Ver Histórico de Testes: MCAS</vt:lpstr>
      <vt:lpstr>Ver Resultados de Testes: MCAS</vt:lpstr>
      <vt:lpstr>Ver Resultados de Testes: Nível de Desempenho</vt:lpstr>
      <vt:lpstr>Ver Resultados de Testes: Comparação dos Dados</vt:lpstr>
      <vt:lpstr>Ver Resultados de Testes: Progresso do Aluno</vt:lpstr>
      <vt:lpstr>Ver Resultados de Testes: Categoria Relatórios </vt:lpstr>
      <vt:lpstr>Ver Resultados Detalhados</vt:lpstr>
      <vt:lpstr>Ver Resultados Detalhados (continuação)</vt:lpstr>
      <vt:lpstr>Ver resultados do MCAS-Alt</vt:lpstr>
      <vt:lpstr>Ver Histórico dos Testes: MCAS-Alt</vt:lpstr>
      <vt:lpstr>Ver Resultados dos Testes: MCAS-Alt</vt:lpstr>
      <vt:lpstr>Ver Resultados dos Testes MCAS-Alt: Nível de Desempenho</vt:lpstr>
      <vt:lpstr>Ver Resultados dos Testes MCAS-Alt: Categoria de Relatórios</vt:lpstr>
      <vt:lpstr>Ver Resultados dos Testes MCAS-Alt: Categorias Áreas de Pontuação </vt:lpstr>
      <vt:lpstr>Recursos Adicionais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Portuguese</dc:title>
  <dc:creator>DESE</dc:creator>
  <cp:lastModifiedBy>Zou, Dong (EOE)</cp:lastModifiedBy>
  <cp:revision>1526</cp:revision>
  <dcterms:created xsi:type="dcterms:W3CDTF">2019-12-16T17:05:55Z</dcterms:created>
  <dcterms:modified xsi:type="dcterms:W3CDTF">2026-07-15T20:30:38Z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