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1" r:id="rId6"/>
    <p:sldId id="282" r:id="rId7"/>
    <p:sldId id="283" r:id="rId8"/>
    <p:sldId id="296" r:id="rId9"/>
    <p:sldId id="284" r:id="rId10"/>
    <p:sldId id="285" r:id="rId11"/>
    <p:sldId id="286" r:id="rId12"/>
    <p:sldId id="287" r:id="rId13"/>
    <p:sldId id="298" r:id="rId14"/>
    <p:sldId id="288" r:id="rId15"/>
    <p:sldId id="289" r:id="rId16"/>
    <p:sldId id="293" r:id="rId17"/>
    <p:sldId id="294" r:id="rId18"/>
    <p:sldId id="297" r:id="rId19"/>
    <p:sldId id="295" r:id="rId20"/>
    <p:sldId id="290" r:id="rId21"/>
    <p:sldId id="292" r:id="rId22"/>
    <p:sldId id="299" r:id="rId23"/>
    <p:sldId id="300" r:id="rId24"/>
    <p:sldId id="301" r:id="rId25"/>
    <p:sldId id="302" r:id="rId26"/>
    <p:sldId id="305" r:id="rId27"/>
    <p:sldId id="309"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30A2A-7EE9-54C1-B9BB-C961D671D4B2}" name="Kaelee Harper" initials="KH" userId="S::kharper@emetric.net::551bc754-dc5b-4321-85c7-faed821a67fa" providerId="AD"/>
  <p188:author id="{4279A833-70C7-6EAF-FABE-96111D4DE5B5}" name="Sohrabie, Sadeq (DESE)" initials="SS" userId="S::sadeq.sohrabie@mass.gov::7b1bfc5c-0466-48b2-9a4a-f8f7c3cb6002" providerId="AD"/>
  <p188:author id="{CD201857-0226-EC5D-C27F-5E8B7A79CF9A}" name="Zalk, Jodie (DESE)" initials="ZJ" userId="S::jodie.l.zalk@mass.gov::e1452584-4588-4fe8-8e76-c634323654f0" providerId="AD"/>
  <p188:author id="{BF065B60-68B2-033C-0531-4C24429BD042}" name="Cullen, Shannon (DESE)" initials="SC" userId="S::Shannon.Cullen@mass.gov::6b1ad6a8-5818-44b3-9274-ccefbf22d13d" providerId="AD"/>
  <p188:author id="{D4DE6262-7396-61FC-CEB8-9E7B81DCD686}" name="Yang, Yi (DESE)" initials="YY" userId="S::yi.yang@mass.gov::327729dd-7713-4acb-a99e-bb545f1a037c"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CFD5C9A3-BF3C-C5A8-9134-52A3F899AE62}" name="Goldberg, Rachel (DESE)" initials="GR" userId="S::rachel.goldberg@mass.gov::bc9b277d-2f7c-46d8-ac91-df6eeb817de1" providerId="AD"/>
  <p188:author id="{52CBF4AC-2F2A-CAC0-FF80-696C1D5B8F72}" name="Abbie Currier" initials="AC" userId="S::acurrier@emetric.net::abe16f36-c232-4a49-81f6-0ff344f1a17d" providerId="AD"/>
  <p188:author id="{D83C60B2-B235-AE56-81C4-978CEBCC7853}" name="Goldberg, Rachel (DESE)" initials="" userId="S::Rachel.Goldberg@mass.gov::bc9b277d-2f7c-46d8-ac91-df6eeb817de1" providerId="AD"/>
  <p188:author id="{101D57BA-25DC-A1AE-B18C-09A4FDEC08D3}" name="Trystan Moss" initials="TM" userId="S::tmoss@emetric.net::fa4fba35-729c-4dcc-8c0e-3191789c7a44" providerId="AD"/>
  <p188:author id="{7C2715CB-A9B9-83CC-FE59-A1373292E352}" name="Cullen, Shannon (DESE)" initials="CS" userId="S::shannon.cullen@mass.gov::6b1ad6a8-5818-44b3-9274-ccefbf22d13d" providerId="AD"/>
  <p188:author id="{C99C54CB-8FFB-40E3-07A6-9A1EF74BB571}" name="Sara Hanlon" initials="SH" userId="S::Sara.Hanlon@cognia.org::8fc26b1e-d852-448e-8fdd-9116e7769d43" providerId="AD"/>
  <p188:author id="{4E3817DD-5D08-DFEA-F2A6-48B834252315}" name="Lauren Chiuminatto" initials="LC" userId="S::lchiuminatto@emetric.net::79b30329-98cf-4eee-bf2f-ed35cd303e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ip Villarreal" initials="PV" lastIdx="1" clrIdx="0"/>
  <p:cmAuthor id="2" name="Kaelee Harper" initials="KH" lastIdx="1" clrIdx="1"/>
  <p:cmAuthor id="3" name="Trystan Moss" initials="T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8F"/>
    <a:srgbClr val="6B6B6B"/>
    <a:srgbClr val="F9F9F9"/>
    <a:srgbClr val="EEEEEE"/>
    <a:srgbClr val="FCFCFC"/>
    <a:srgbClr val="FBFBFB"/>
    <a:srgbClr val="FDFDFD"/>
    <a:srgbClr val="DDDDDD"/>
    <a:srgbClr val="F3F3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4" y="4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r, Christopher (DESE)" userId="f0b2c5b6-6a16-40a1-927f-be804d0da372" providerId="ADAL" clId="{593C2640-6544-4A1C-A02D-7176485EA6CF}"/>
    <pc:docChg chg="modSld">
      <pc:chgData name="Kier, Christopher (DESE)" userId="f0b2c5b6-6a16-40a1-927f-be804d0da372" providerId="ADAL" clId="{593C2640-6544-4A1C-A02D-7176485EA6CF}" dt="2026-07-09T17:46:41.785" v="16" actId="13244"/>
      <pc:docMkLst>
        <pc:docMk/>
      </pc:docMkLst>
      <pc:sldChg chg="modSp mod">
        <pc:chgData name="Kier, Christopher (DESE)" userId="f0b2c5b6-6a16-40a1-927f-be804d0da372" providerId="ADAL" clId="{593C2640-6544-4A1C-A02D-7176485EA6CF}" dt="2026-07-09T17:37:28.822" v="0" actId="13244"/>
        <pc:sldMkLst>
          <pc:docMk/>
          <pc:sldMk cId="3452625513" sldId="282"/>
        </pc:sldMkLst>
        <pc:spChg chg="ord">
          <ac:chgData name="Kier, Christopher (DESE)" userId="f0b2c5b6-6a16-40a1-927f-be804d0da372" providerId="ADAL" clId="{593C2640-6544-4A1C-A02D-7176485EA6CF}" dt="2026-07-09T17:37:28.822" v="0" actId="13244"/>
          <ac:spMkLst>
            <pc:docMk/>
            <pc:sldMk cId="3452625513" sldId="282"/>
            <ac:spMk id="15" creationId="{F3C9E1F3-6BFA-8BCC-4EAB-112AFAC1273B}"/>
          </ac:spMkLst>
        </pc:spChg>
      </pc:sldChg>
      <pc:sldChg chg="modSp mod">
        <pc:chgData name="Kier, Christopher (DESE)" userId="f0b2c5b6-6a16-40a1-927f-be804d0da372" providerId="ADAL" clId="{593C2640-6544-4A1C-A02D-7176485EA6CF}" dt="2026-07-09T17:38:15.516" v="1" actId="13244"/>
        <pc:sldMkLst>
          <pc:docMk/>
          <pc:sldMk cId="2495616852" sldId="283"/>
        </pc:sldMkLst>
        <pc:spChg chg="ord">
          <ac:chgData name="Kier, Christopher (DESE)" userId="f0b2c5b6-6a16-40a1-927f-be804d0da372" providerId="ADAL" clId="{593C2640-6544-4A1C-A02D-7176485EA6CF}" dt="2026-07-09T17:38:15.516" v="1" actId="13244"/>
          <ac:spMkLst>
            <pc:docMk/>
            <pc:sldMk cId="2495616852" sldId="283"/>
            <ac:spMk id="14" creationId="{D4863883-2F20-7001-E9BB-832F5AF28611}"/>
          </ac:spMkLst>
        </pc:spChg>
      </pc:sldChg>
      <pc:sldChg chg="modSp mod">
        <pc:chgData name="Kier, Christopher (DESE)" userId="f0b2c5b6-6a16-40a1-927f-be804d0da372" providerId="ADAL" clId="{593C2640-6544-4A1C-A02D-7176485EA6CF}" dt="2026-07-09T17:39:22.603" v="4" actId="13244"/>
        <pc:sldMkLst>
          <pc:docMk/>
          <pc:sldMk cId="3989879702" sldId="284"/>
        </pc:sldMkLst>
        <pc:spChg chg="ord">
          <ac:chgData name="Kier, Christopher (DESE)" userId="f0b2c5b6-6a16-40a1-927f-be804d0da372" providerId="ADAL" clId="{593C2640-6544-4A1C-A02D-7176485EA6CF}" dt="2026-07-09T17:39:22.603" v="4" actId="13244"/>
          <ac:spMkLst>
            <pc:docMk/>
            <pc:sldMk cId="3989879702" sldId="284"/>
            <ac:spMk id="4" creationId="{5BB06CB2-46BA-F7C0-0A75-AF1BAEBE3700}"/>
          </ac:spMkLst>
        </pc:spChg>
        <pc:spChg chg="ord">
          <ac:chgData name="Kier, Christopher (DESE)" userId="f0b2c5b6-6a16-40a1-927f-be804d0da372" providerId="ADAL" clId="{593C2640-6544-4A1C-A02D-7176485EA6CF}" dt="2026-07-09T17:39:04.572" v="2" actId="13244"/>
          <ac:spMkLst>
            <pc:docMk/>
            <pc:sldMk cId="3989879702" sldId="284"/>
            <ac:spMk id="55" creationId="{71B3153C-1C32-CF79-FF54-76706E52109A}"/>
          </ac:spMkLst>
        </pc:spChg>
      </pc:sldChg>
      <pc:sldChg chg="modSp mod">
        <pc:chgData name="Kier, Christopher (DESE)" userId="f0b2c5b6-6a16-40a1-927f-be804d0da372" providerId="ADAL" clId="{593C2640-6544-4A1C-A02D-7176485EA6CF}" dt="2026-07-09T17:40:48.699" v="8" actId="13244"/>
        <pc:sldMkLst>
          <pc:docMk/>
          <pc:sldMk cId="2621257514" sldId="285"/>
        </pc:sldMkLst>
        <pc:spChg chg="ord">
          <ac:chgData name="Kier, Christopher (DESE)" userId="f0b2c5b6-6a16-40a1-927f-be804d0da372" providerId="ADAL" clId="{593C2640-6544-4A1C-A02D-7176485EA6CF}" dt="2026-07-09T17:40:48.699" v="8" actId="13244"/>
          <ac:spMkLst>
            <pc:docMk/>
            <pc:sldMk cId="2621257514" sldId="285"/>
            <ac:spMk id="18" creationId="{5ED952D8-9ECD-5368-E091-921899019525}"/>
          </ac:spMkLst>
        </pc:spChg>
        <pc:spChg chg="ord">
          <ac:chgData name="Kier, Christopher (DESE)" userId="f0b2c5b6-6a16-40a1-927f-be804d0da372" providerId="ADAL" clId="{593C2640-6544-4A1C-A02D-7176485EA6CF}" dt="2026-07-09T17:40:27.458" v="5" actId="13244"/>
          <ac:spMkLst>
            <pc:docMk/>
            <pc:sldMk cId="2621257514" sldId="285"/>
            <ac:spMk id="25" creationId="{0890CFA8-70A6-1E5F-402F-8E4D8E5E2F16}"/>
          </ac:spMkLst>
        </pc:spChg>
      </pc:sldChg>
      <pc:sldChg chg="modSp mod">
        <pc:chgData name="Kier, Christopher (DESE)" userId="f0b2c5b6-6a16-40a1-927f-be804d0da372" providerId="ADAL" clId="{593C2640-6544-4A1C-A02D-7176485EA6CF}" dt="2026-07-09T17:41:20.570" v="10" actId="13244"/>
        <pc:sldMkLst>
          <pc:docMk/>
          <pc:sldMk cId="3875473262" sldId="286"/>
        </pc:sldMkLst>
        <pc:spChg chg="ord">
          <ac:chgData name="Kier, Christopher (DESE)" userId="f0b2c5b6-6a16-40a1-927f-be804d0da372" providerId="ADAL" clId="{593C2640-6544-4A1C-A02D-7176485EA6CF}" dt="2026-07-09T17:41:20.570" v="10" actId="13244"/>
          <ac:spMkLst>
            <pc:docMk/>
            <pc:sldMk cId="3875473262" sldId="286"/>
            <ac:spMk id="9" creationId="{84EE8090-1534-8530-0F51-85FC9CEF08FB}"/>
          </ac:spMkLst>
        </pc:spChg>
      </pc:sldChg>
      <pc:sldChg chg="modSp mod">
        <pc:chgData name="Kier, Christopher (DESE)" userId="f0b2c5b6-6a16-40a1-927f-be804d0da372" providerId="ADAL" clId="{593C2640-6544-4A1C-A02D-7176485EA6CF}" dt="2026-07-09T17:41:40.882" v="11" actId="13244"/>
        <pc:sldMkLst>
          <pc:docMk/>
          <pc:sldMk cId="3056664210" sldId="287"/>
        </pc:sldMkLst>
        <pc:spChg chg="ord">
          <ac:chgData name="Kier, Christopher (DESE)" userId="f0b2c5b6-6a16-40a1-927f-be804d0da372" providerId="ADAL" clId="{593C2640-6544-4A1C-A02D-7176485EA6CF}" dt="2026-07-09T17:41:40.882" v="11" actId="13244"/>
          <ac:spMkLst>
            <pc:docMk/>
            <pc:sldMk cId="3056664210" sldId="287"/>
            <ac:spMk id="11" creationId="{FA778A3C-454A-6083-F63C-649DBE520B39}"/>
          </ac:spMkLst>
        </pc:spChg>
      </pc:sldChg>
      <pc:sldChg chg="modSp mod">
        <pc:chgData name="Kier, Christopher (DESE)" userId="f0b2c5b6-6a16-40a1-927f-be804d0da372" providerId="ADAL" clId="{593C2640-6544-4A1C-A02D-7176485EA6CF}" dt="2026-07-09T17:42:05.557" v="12" actId="13244"/>
        <pc:sldMkLst>
          <pc:docMk/>
          <pc:sldMk cId="2135317052" sldId="288"/>
        </pc:sldMkLst>
        <pc:spChg chg="ord">
          <ac:chgData name="Kier, Christopher (DESE)" userId="f0b2c5b6-6a16-40a1-927f-be804d0da372" providerId="ADAL" clId="{593C2640-6544-4A1C-A02D-7176485EA6CF}" dt="2026-07-09T17:42:05.557" v="12" actId="13244"/>
          <ac:spMkLst>
            <pc:docMk/>
            <pc:sldMk cId="2135317052" sldId="288"/>
            <ac:spMk id="2" creationId="{CFE25EA1-03E9-789C-C17B-DF9D5A68ACCC}"/>
          </ac:spMkLst>
        </pc:spChg>
      </pc:sldChg>
      <pc:sldChg chg="modSp mod">
        <pc:chgData name="Kier, Christopher (DESE)" userId="f0b2c5b6-6a16-40a1-927f-be804d0da372" providerId="ADAL" clId="{593C2640-6544-4A1C-A02D-7176485EA6CF}" dt="2026-07-09T17:42:27.042" v="13" actId="13244"/>
        <pc:sldMkLst>
          <pc:docMk/>
          <pc:sldMk cId="1713826509" sldId="289"/>
        </pc:sldMkLst>
        <pc:spChg chg="ord">
          <ac:chgData name="Kier, Christopher (DESE)" userId="f0b2c5b6-6a16-40a1-927f-be804d0da372" providerId="ADAL" clId="{593C2640-6544-4A1C-A02D-7176485EA6CF}" dt="2026-07-09T17:42:27.042" v="13" actId="13244"/>
          <ac:spMkLst>
            <pc:docMk/>
            <pc:sldMk cId="1713826509" sldId="289"/>
            <ac:spMk id="4" creationId="{BAB07EF7-52EE-FE71-8373-FB1EF71AD147}"/>
          </ac:spMkLst>
        </pc:spChg>
      </pc:sldChg>
      <pc:sldChg chg="modSp mod">
        <pc:chgData name="Kier, Christopher (DESE)" userId="f0b2c5b6-6a16-40a1-927f-be804d0da372" providerId="ADAL" clId="{593C2640-6544-4A1C-A02D-7176485EA6CF}" dt="2026-07-09T17:46:41.785" v="16" actId="13244"/>
        <pc:sldMkLst>
          <pc:docMk/>
          <pc:sldMk cId="4181592029" sldId="291"/>
        </pc:sldMkLst>
        <pc:spChg chg="ord">
          <ac:chgData name="Kier, Christopher (DESE)" userId="f0b2c5b6-6a16-40a1-927f-be804d0da372" providerId="ADAL" clId="{593C2640-6544-4A1C-A02D-7176485EA6CF}" dt="2026-07-09T17:46:41.785" v="16" actId="13244"/>
          <ac:spMkLst>
            <pc:docMk/>
            <pc:sldMk cId="4181592029" sldId="291"/>
            <ac:spMk id="29" creationId="{D6EAD18C-497F-B985-0BF9-031C5B3AA930}"/>
          </ac:spMkLst>
        </pc:spChg>
      </pc:sldChg>
      <pc:sldChg chg="modSp mod">
        <pc:chgData name="Kier, Christopher (DESE)" userId="f0b2c5b6-6a16-40a1-927f-be804d0da372" providerId="ADAL" clId="{593C2640-6544-4A1C-A02D-7176485EA6CF}" dt="2026-07-09T17:43:22.397" v="14" actId="13244"/>
        <pc:sldMkLst>
          <pc:docMk/>
          <pc:sldMk cId="3123856846" sldId="294"/>
        </pc:sldMkLst>
        <pc:spChg chg="ord">
          <ac:chgData name="Kier, Christopher (DESE)" userId="f0b2c5b6-6a16-40a1-927f-be804d0da372" providerId="ADAL" clId="{593C2640-6544-4A1C-A02D-7176485EA6CF}" dt="2026-07-09T17:43:22.397" v="14" actId="13244"/>
          <ac:spMkLst>
            <pc:docMk/>
            <pc:sldMk cId="3123856846" sldId="294"/>
            <ac:spMk id="14" creationId="{50A6EE49-059C-8BBB-443B-BF93360570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3361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1</a:t>
            </a:fld>
            <a:endParaRPr lang="en-US"/>
          </a:p>
        </p:txBody>
      </p:sp>
    </p:spTree>
    <p:extLst>
      <p:ext uri="{BB962C8B-B14F-4D97-AF65-F5344CB8AC3E}">
        <p14:creationId xmlns:p14="http://schemas.microsoft.com/office/powerpoint/2010/main" val="8444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2</a:t>
            </a:fld>
            <a:endParaRPr lang="en-US"/>
          </a:p>
        </p:txBody>
      </p:sp>
    </p:spTree>
    <p:extLst>
      <p:ext uri="{BB962C8B-B14F-4D97-AF65-F5344CB8AC3E}">
        <p14:creationId xmlns:p14="http://schemas.microsoft.com/office/powerpoint/2010/main" val="120035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EEE4F87B-62A1-4E24-BE94-827E7A2AA507}" type="slidenum">
              <a:rPr lang="en-US" smtClean="0"/>
              <a:t>5</a:t>
            </a:fld>
            <a:endParaRPr lang="en-US"/>
          </a:p>
        </p:txBody>
      </p:sp>
    </p:spTree>
    <p:extLst>
      <p:ext uri="{BB962C8B-B14F-4D97-AF65-F5344CB8AC3E}">
        <p14:creationId xmlns:p14="http://schemas.microsoft.com/office/powerpoint/2010/main" val="35312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209012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1592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43417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517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9021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338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4623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4460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5605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9838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6668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84725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hyperlink" Target="https://mcasfamilyportal.emetric.net/" TargetMode="External"/><Relationship Id="rId9" Type="http://schemas.openxmlformats.org/officeDocument/2006/relationships/slide" Target="slide11.xml"/><Relationship Id="rId14" Type="http://schemas.openxmlformats.org/officeDocument/2006/relationships/slide" Target="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Изображение логотипа Департамента начального и среднего образования штата Массачусетс.">
            <a:extLst>
              <a:ext uri="{FF2B5EF4-FFF2-40B4-BE49-F238E27FC236}">
                <a16:creationId xmlns:a16="http://schemas.microsoft.com/office/drawing/2014/main" id="{B7CC7BB7-9C0B-78A8-610A-096CB1BAB5E4}"/>
              </a:ext>
            </a:extLst>
          </p:cNvPr>
          <p:cNvPicPr>
            <a:picLocks noChangeAspect="1"/>
          </p:cNvPicPr>
          <p:nvPr/>
        </p:nvPicPr>
        <p:blipFill>
          <a:blip r:embed="rId3"/>
          <a:stretch>
            <a:fillRect/>
          </a:stretch>
        </p:blipFill>
        <p:spPr>
          <a:xfrm>
            <a:off x="12359" y="20854"/>
            <a:ext cx="3592078" cy="1025946"/>
          </a:xfrm>
          <a:prstGeom prst="rect">
            <a:avLst/>
          </a:prstGeom>
        </p:spPr>
      </p:pic>
      <p:sp>
        <p:nvSpPr>
          <p:cNvPr id="8" name="Title 7">
            <a:extLst>
              <a:ext uri="{FF2B5EF4-FFF2-40B4-BE49-F238E27FC236}">
                <a16:creationId xmlns:a16="http://schemas.microsoft.com/office/drawing/2014/main" id="{6E5F9759-3CE0-44DD-A54A-AC1E7F4DE320}"/>
              </a:ext>
            </a:extLst>
          </p:cNvPr>
          <p:cNvSpPr txBox="1">
            <a:spLocks noGrp="1"/>
          </p:cNvSpPr>
          <p:nvPr>
            <p:ph type="title" idx="4294967295"/>
          </p:nvPr>
        </p:nvSpPr>
        <p:spPr>
          <a:xfrm>
            <a:off x="12359" y="20854"/>
            <a:ext cx="1215734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dirty="0">
                <a:ln>
                  <a:noFill/>
                </a:ln>
                <a:solidFill>
                  <a:srgbClr val="1A4785"/>
                </a:solidFill>
                <a:effectLst/>
                <a:uLnTx/>
                <a:uFillTx/>
                <a:latin typeface="Aptos" panose="020B0004020202020204" pitchFamily="34" charset="0"/>
                <a:ea typeface="Open Sans Light" pitchFamily="2" charset="0"/>
                <a:cs typeface="Open Sans Light" pitchFamily="2" charset="0"/>
              </a:rPr>
              <a:t>Руководство по использованию портала для членов семей</a:t>
            </a:r>
          </a:p>
        </p:txBody>
      </p:sp>
      <p:sp>
        <p:nvSpPr>
          <p:cNvPr id="11" name="Rounded Rectangle 10">
            <a:extLst>
              <a:ext uri="{FF2B5EF4-FFF2-40B4-BE49-F238E27FC236}">
                <a16:creationId xmlns:a16="http://schemas.microsoft.com/office/drawing/2014/main" id="{6D963CE4-8E9A-41B0-BB48-6E2280EF814C}"/>
              </a:ext>
            </a:extLst>
          </p:cNvPr>
          <p:cNvSpPr/>
          <p:nvPr/>
        </p:nvSpPr>
        <p:spPr>
          <a:xfrm>
            <a:off x="1037294" y="1027864"/>
            <a:ext cx="10107472" cy="2505465"/>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1200"/>
              </a:spcAft>
            </a:pPr>
            <a:r>
              <a:rPr lang="ru-RU" dirty="0">
                <a:solidFill>
                  <a:schemeClr val="bg1"/>
                </a:solidFill>
                <a:latin typeface="Aptos" panose="020B0004020202020204" pitchFamily="34" charset="0"/>
              </a:rPr>
              <a:t>Ознакомьтесь с результатами тестов вашего ученика по Системе комплексной оценки в штате Массачусетс (MCAS) на портале MCAS для членов семей. Эти данные помогут отслеживать успеваемость год от года. </a:t>
            </a:r>
          </a:p>
          <a:p>
            <a:pPr algn="ctr">
              <a:spcAft>
                <a:spcPts val="1200"/>
              </a:spcAft>
            </a:pPr>
            <a:r>
              <a:rPr lang="ru-RU" dirty="0">
                <a:solidFill>
                  <a:schemeClr val="bg1"/>
                </a:solidFill>
                <a:latin typeface="Aptos" panose="020B0004020202020204" pitchFamily="34" charset="0"/>
              </a:rPr>
              <a:t>Откройте </a:t>
            </a:r>
            <a:r>
              <a:rPr lang="ru-RU"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https://mcasfamilyportal.emetric.net</a:t>
            </a:r>
            <a:r>
              <a:rPr lang="ru-RU" dirty="0">
                <a:solidFill>
                  <a:schemeClr val="bg1"/>
                </a:solidFill>
                <a:latin typeface="Aptos" panose="020B0004020202020204" pitchFamily="34" charset="0"/>
              </a:rPr>
              <a:t> на компьютере или мобильном устройстве, чтобы зайти на портал MCAS для членов семей.</a:t>
            </a:r>
          </a:p>
          <a:p>
            <a:pPr algn="ctr">
              <a:spcAft>
                <a:spcPts val="1200"/>
              </a:spcAft>
            </a:pPr>
            <a:r>
              <a:rPr lang="ru-RU" dirty="0">
                <a:solidFill>
                  <a:schemeClr val="bg1"/>
                </a:solidFill>
                <a:latin typeface="Aptos" panose="020B0004020202020204" pitchFamily="34" charset="0"/>
              </a:rPr>
              <a:t>Выберите раздел ниже или пролистайте это руководство, чтобы узнать больше.</a:t>
            </a:r>
            <a:endParaRPr lang="ru-RU" dirty="0">
              <a:latin typeface="Aptos" panose="020B0004020202020204" pitchFamily="34" charset="0"/>
            </a:endParaRPr>
          </a:p>
        </p:txBody>
      </p:sp>
      <p:sp>
        <p:nvSpPr>
          <p:cNvPr id="14" name="TextBox 13" descr="Содержание">
            <a:extLst>
              <a:ext uri="{FF2B5EF4-FFF2-40B4-BE49-F238E27FC236}">
                <a16:creationId xmlns:a16="http://schemas.microsoft.com/office/drawing/2014/main" id="{D078B993-93C1-4C92-A732-7816A6091837}"/>
              </a:ext>
              <a:ext uri="{C183D7F6-B498-43B3-948B-1728B52AA6E4}">
                <adec:decorative xmlns:adec="http://schemas.microsoft.com/office/drawing/2017/decorative" val="0"/>
              </a:ext>
            </a:extLst>
          </p:cNvPr>
          <p:cNvSpPr txBox="1"/>
          <p:nvPr/>
        </p:nvSpPr>
        <p:spPr>
          <a:xfrm>
            <a:off x="884647" y="3617009"/>
            <a:ext cx="10955214" cy="3298339"/>
          </a:xfrm>
          <a:prstGeom prst="rect">
            <a:avLst/>
          </a:prstGeom>
          <a:noFill/>
          <a:ln>
            <a:noFill/>
          </a:ln>
        </p:spPr>
        <p:txBody>
          <a:bodyPr wrap="square" numCol="2" rtlCol="0">
            <a:spAutoFit/>
          </a:bodyPr>
          <a:lstStyle/>
          <a:p>
            <a:pPr>
              <a:spcBef>
                <a:spcPts val="200"/>
              </a:spcBef>
              <a:spcAft>
                <a:spcPts val="200"/>
              </a:spcAft>
            </a:pPr>
            <a:r>
              <a:rPr lang="ru-RU" dirty="0">
                <a:solidFill>
                  <a:srgbClr val="1A4785"/>
                </a:solidFill>
                <a:latin typeface="Aptos" panose="020B0004020202020204" pitchFamily="34" charset="0"/>
              </a:rPr>
              <a:t>С чего начать  			</a:t>
            </a:r>
          </a:p>
          <a:p>
            <a:pPr marL="800100" lvl="1" indent="-342900">
              <a:spcBef>
                <a:spcPts val="200"/>
              </a:spcBef>
              <a:spcAft>
                <a:spcPts val="200"/>
              </a:spcAft>
              <a:buFont typeface="Arial" panose="020B0604020202020204" pitchFamily="34" charset="0"/>
              <a:buChar char="•"/>
              <a:tabLst>
                <a:tab pos="461963" algn="l"/>
                <a:tab pos="4572000" algn="l"/>
              </a:tabLst>
            </a:pPr>
            <a:r>
              <a:rPr lang="ru-RU" dirty="0">
                <a:solidFill>
                  <a:srgbClr val="1A4785"/>
                </a:solidFill>
                <a:latin typeface="Aptos" panose="020B0004020202020204" pitchFamily="34" charset="0"/>
              </a:rPr>
              <a:t>Просмотр информации на испанском языке</a:t>
            </a:r>
          </a:p>
          <a:p>
            <a:pPr marL="800100" lvl="1" indent="-342900">
              <a:spcBef>
                <a:spcPts val="200"/>
              </a:spcBef>
              <a:spcAft>
                <a:spcPts val="200"/>
              </a:spcAft>
              <a:buFont typeface="Arial" panose="020B0604020202020204" pitchFamily="34" charset="0"/>
              <a:buChar char="•"/>
              <a:tabLst>
                <a:tab pos="461963" algn="l"/>
                <a:tab pos="4572000" algn="l"/>
              </a:tabLst>
            </a:pPr>
            <a:r>
              <a:rPr lang="ru-RU" dirty="0">
                <a:solidFill>
                  <a:srgbClr val="1A4785"/>
                </a:solidFill>
                <a:latin typeface="Aptos" panose="020B0004020202020204" pitchFamily="34" charset="0"/>
              </a:rPr>
              <a:t>Сброс пароля	</a:t>
            </a:r>
          </a:p>
          <a:p>
            <a:pPr marL="800100" lvl="1" indent="-342900">
              <a:spcBef>
                <a:spcPts val="200"/>
              </a:spcBef>
              <a:spcAft>
                <a:spcPts val="200"/>
              </a:spcAft>
              <a:buFont typeface="Arial" panose="020B0604020202020204" pitchFamily="34" charset="0"/>
              <a:buChar char="•"/>
              <a:tabLst>
                <a:tab pos="461963" algn="l"/>
                <a:tab pos="4572000" algn="l"/>
              </a:tabLst>
            </a:pPr>
            <a:r>
              <a:rPr lang="ru-RU" dirty="0">
                <a:solidFill>
                  <a:srgbClr val="1A4785"/>
                </a:solidFill>
                <a:latin typeface="Aptos" panose="020B0004020202020204" pitchFamily="34" charset="0"/>
              </a:rPr>
              <a:t>Добавление учеников	</a:t>
            </a:r>
          </a:p>
          <a:p>
            <a:pPr marL="800100" lvl="1" indent="-342900">
              <a:spcBef>
                <a:spcPts val="200"/>
              </a:spcBef>
              <a:spcAft>
                <a:spcPts val="200"/>
              </a:spcAft>
              <a:buFont typeface="Arial" panose="020B0604020202020204" pitchFamily="34" charset="0"/>
              <a:buChar char="•"/>
              <a:tabLst>
                <a:tab pos="461963" algn="l"/>
              </a:tabLst>
            </a:pPr>
            <a:r>
              <a:rPr lang="ru-RU" dirty="0">
                <a:solidFill>
                  <a:srgbClr val="1A4785"/>
                </a:solidFill>
                <a:latin typeface="Aptos" panose="020B0004020202020204" pitchFamily="34" charset="0"/>
              </a:rPr>
              <a:t>Удаление учеников</a:t>
            </a:r>
          </a:p>
          <a:p>
            <a:pPr marL="800100" lvl="1" indent="-342900">
              <a:spcBef>
                <a:spcPts val="200"/>
              </a:spcBef>
              <a:spcAft>
                <a:spcPts val="200"/>
              </a:spcAft>
              <a:buFont typeface="Arial" panose="020B0604020202020204" pitchFamily="34" charset="0"/>
              <a:buChar char="•"/>
              <a:tabLst>
                <a:tab pos="461963" algn="l"/>
              </a:tabLst>
            </a:pPr>
            <a:r>
              <a:rPr lang="ru-RU" dirty="0">
                <a:solidFill>
                  <a:srgbClr val="1A4785"/>
                </a:solidFill>
                <a:latin typeface="Aptos" panose="020B0004020202020204" pitchFamily="34" charset="0"/>
              </a:rPr>
              <a:t>Выбор ученика</a:t>
            </a:r>
          </a:p>
          <a:p>
            <a:pPr>
              <a:spcBef>
                <a:spcPts val="200"/>
              </a:spcBef>
              <a:spcAft>
                <a:spcPts val="200"/>
              </a:spcAft>
              <a:tabLst>
                <a:tab pos="461963" algn="l"/>
              </a:tabLst>
            </a:pPr>
            <a:r>
              <a:rPr lang="ru-RU" dirty="0">
                <a:solidFill>
                  <a:srgbClr val="1A4785"/>
                </a:solidFill>
                <a:latin typeface="Aptos" panose="020B0004020202020204" pitchFamily="34" charset="0"/>
              </a:rPr>
              <a:t>Просмотр результатов оценивания по системе MCAS</a:t>
            </a:r>
          </a:p>
          <a:p>
            <a:pPr marL="800100" lvl="1" indent="-342900">
              <a:spcBef>
                <a:spcPts val="200"/>
              </a:spcBef>
              <a:spcAft>
                <a:spcPts val="200"/>
              </a:spcAft>
              <a:buFont typeface="Arial" panose="020B0604020202020204" pitchFamily="34" charset="0"/>
              <a:buChar char="•"/>
              <a:tabLst>
                <a:tab pos="461963" algn="l"/>
              </a:tabLst>
            </a:pPr>
            <a:r>
              <a:rPr lang="ru-RU" dirty="0">
                <a:solidFill>
                  <a:srgbClr val="1A4785"/>
                </a:solidFill>
                <a:latin typeface="Aptos" panose="020B0004020202020204" pitchFamily="34" charset="0"/>
              </a:rPr>
              <a:t>Просмотр истории прохождения тестов</a:t>
            </a:r>
            <a:endParaRPr lang="pt-BR" dirty="0">
              <a:solidFill>
                <a:srgbClr val="1A4785"/>
              </a:solidFill>
              <a:latin typeface="Aptos" panose="020B0004020202020204" pitchFamily="34" charset="0"/>
            </a:endParaRPr>
          </a:p>
          <a:p>
            <a:pPr marL="800100" lvl="1" indent="-342900">
              <a:spcBef>
                <a:spcPts val="200"/>
              </a:spcBef>
              <a:spcAft>
                <a:spcPts val="200"/>
              </a:spcAft>
              <a:buFont typeface="Arial" panose="020B0604020202020204" pitchFamily="34" charset="0"/>
              <a:buChar char="•"/>
              <a:tabLst>
                <a:tab pos="461963" algn="l"/>
              </a:tabLst>
            </a:pPr>
            <a:endParaRPr lang="pt-BR" dirty="0">
              <a:solidFill>
                <a:srgbClr val="1A4785"/>
              </a:solidFill>
              <a:latin typeface="Aptos" panose="020B0004020202020204" pitchFamily="34" charset="0"/>
            </a:endParaRPr>
          </a:p>
          <a:p>
            <a:pPr marL="800100" lvl="1" indent="-342900">
              <a:spcBef>
                <a:spcPts val="200"/>
              </a:spcBef>
              <a:spcAft>
                <a:spcPts val="200"/>
              </a:spcAft>
              <a:buFont typeface="Arial" panose="020B0604020202020204" pitchFamily="34" charset="0"/>
              <a:buChar char="•"/>
              <a:tabLst>
                <a:tab pos="461963" algn="l"/>
              </a:tabLst>
            </a:pPr>
            <a:endParaRPr lang="ru-RU" dirty="0">
              <a:solidFill>
                <a:srgbClr val="1A4785"/>
              </a:solidFill>
              <a:latin typeface="Aptos" panose="020B0004020202020204" pitchFamily="34" charset="0"/>
            </a:endParaRPr>
          </a:p>
          <a:p>
            <a:pPr marL="800100" lvl="1" indent="-342900">
              <a:spcBef>
                <a:spcPts val="200"/>
              </a:spcBef>
              <a:spcAft>
                <a:spcPts val="200"/>
              </a:spcAft>
              <a:buFont typeface="Arial" panose="020B0604020202020204" pitchFamily="34" charset="0"/>
              <a:buChar char="•"/>
              <a:tabLst>
                <a:tab pos="461963" algn="l"/>
              </a:tabLst>
            </a:pPr>
            <a:r>
              <a:rPr lang="ru-RU" dirty="0">
                <a:solidFill>
                  <a:srgbClr val="1A4785"/>
                </a:solidFill>
                <a:latin typeface="Aptos" panose="020B0004020202020204" pitchFamily="34" charset="0"/>
              </a:rPr>
              <a:t>Просмотр результатов тестов</a:t>
            </a:r>
          </a:p>
          <a:p>
            <a:pPr marL="800100" lvl="1" indent="-342900">
              <a:spcBef>
                <a:spcPts val="200"/>
              </a:spcBef>
              <a:spcAft>
                <a:spcPts val="200"/>
              </a:spcAft>
              <a:buFont typeface="Arial" panose="020B0604020202020204" pitchFamily="34" charset="0"/>
              <a:buChar char="•"/>
              <a:tabLst>
                <a:tab pos="461963" algn="l"/>
              </a:tabLst>
            </a:pPr>
            <a:r>
              <a:rPr lang="ru-RU" dirty="0">
                <a:solidFill>
                  <a:srgbClr val="1A4785"/>
                </a:solidFill>
                <a:latin typeface="Aptos" panose="020B0004020202020204" pitchFamily="34" charset="0"/>
              </a:rPr>
              <a:t>Просмотр подробных результатов</a:t>
            </a:r>
          </a:p>
          <a:p>
            <a:pPr>
              <a:spcBef>
                <a:spcPts val="200"/>
              </a:spcBef>
              <a:spcAft>
                <a:spcPts val="200"/>
              </a:spcAft>
              <a:tabLst>
                <a:tab pos="461963" algn="l"/>
              </a:tabLst>
            </a:pPr>
            <a:r>
              <a:rPr lang="ru-RU" dirty="0">
                <a:solidFill>
                  <a:srgbClr val="1A4785"/>
                </a:solidFill>
                <a:latin typeface="Aptos" panose="020B0004020202020204" pitchFamily="34" charset="0"/>
              </a:rPr>
              <a:t>Просмотр результатов альтернативного оценивания по системе MCAS (MCAS-</a:t>
            </a:r>
            <a:r>
              <a:rPr lang="ru-RU" dirty="0" err="1">
                <a:solidFill>
                  <a:srgbClr val="1A4785"/>
                </a:solidFill>
                <a:latin typeface="Aptos" panose="020B0004020202020204" pitchFamily="34" charset="0"/>
              </a:rPr>
              <a:t>Alt</a:t>
            </a:r>
            <a:r>
              <a:rPr lang="ru-RU" dirty="0">
                <a:solidFill>
                  <a:srgbClr val="1A4785"/>
                </a:solidFill>
                <a:latin typeface="Aptos" panose="020B0004020202020204" pitchFamily="34" charset="0"/>
              </a:rPr>
              <a:t>)</a:t>
            </a:r>
          </a:p>
          <a:p>
            <a:pPr marL="800100" lvl="1" indent="-342900">
              <a:spcBef>
                <a:spcPts val="200"/>
              </a:spcBef>
              <a:spcAft>
                <a:spcPts val="200"/>
              </a:spcAft>
              <a:buFont typeface="Arial" panose="020B0604020202020204" pitchFamily="34" charset="0"/>
              <a:buChar char="•"/>
              <a:tabLst>
                <a:tab pos="461963" algn="l"/>
              </a:tabLst>
            </a:pPr>
            <a:r>
              <a:rPr lang="ru-RU" dirty="0">
                <a:solidFill>
                  <a:srgbClr val="1A4785"/>
                </a:solidFill>
                <a:latin typeface="Aptos" panose="020B0004020202020204" pitchFamily="34" charset="0"/>
              </a:rPr>
              <a:t>Просмотр истории прохождения тестов</a:t>
            </a:r>
          </a:p>
          <a:p>
            <a:pPr marL="800100" lvl="1" indent="-342900">
              <a:spcBef>
                <a:spcPts val="200"/>
              </a:spcBef>
              <a:spcAft>
                <a:spcPts val="200"/>
              </a:spcAft>
              <a:buFont typeface="Arial" panose="020B0604020202020204" pitchFamily="34" charset="0"/>
              <a:buChar char="•"/>
              <a:tabLst>
                <a:tab pos="461963" algn="l"/>
              </a:tabLst>
            </a:pPr>
            <a:r>
              <a:rPr lang="ru-RU" dirty="0">
                <a:solidFill>
                  <a:srgbClr val="1A4785"/>
                </a:solidFill>
                <a:latin typeface="Aptos" panose="020B0004020202020204" pitchFamily="34" charset="0"/>
              </a:rPr>
              <a:t>Просмотр результатов тестов</a:t>
            </a:r>
          </a:p>
          <a:p>
            <a:pPr>
              <a:spcBef>
                <a:spcPts val="200"/>
              </a:spcBef>
              <a:spcAft>
                <a:spcPts val="200"/>
              </a:spcAft>
              <a:tabLst>
                <a:tab pos="461963" algn="l"/>
              </a:tabLst>
            </a:pPr>
            <a:r>
              <a:rPr lang="ru-RU" dirty="0">
                <a:solidFill>
                  <a:srgbClr val="1A4785"/>
                </a:solidFill>
                <a:latin typeface="Aptos" panose="020B0004020202020204" pitchFamily="34" charset="0"/>
              </a:rPr>
              <a:t>Дополнительные ресурсы</a:t>
            </a:r>
          </a:p>
        </p:txBody>
      </p:sp>
      <p:sp>
        <p:nvSpPr>
          <p:cNvPr id="5" name="TextBox 1" descr="С чего начать  ">
            <a:hlinkClick r:id="rId5" action="ppaction://hlinksldjump"/>
            <a:extLst>
              <a:ext uri="{FF2B5EF4-FFF2-40B4-BE49-F238E27FC236}">
                <a16:creationId xmlns:a16="http://schemas.microsoft.com/office/drawing/2014/main" id="{EAAD8FB8-BED6-30CE-46C6-B3ED7209369B}"/>
              </a:ext>
            </a:extLst>
          </p:cNvPr>
          <p:cNvSpPr txBox="1"/>
          <p:nvPr/>
        </p:nvSpPr>
        <p:spPr>
          <a:xfrm>
            <a:off x="884647" y="3607816"/>
            <a:ext cx="2271850" cy="369332"/>
          </a:xfrm>
          <a:prstGeom prst="rect">
            <a:avLst/>
          </a:prstGeom>
          <a:noFill/>
          <a:ln>
            <a:noFill/>
          </a:ln>
        </p:spPr>
        <p:txBody>
          <a:bodyPr wrap="square" rtlCol="0">
            <a:spAutoFit/>
          </a:bodyPr>
          <a:lstStyle/>
          <a:p>
            <a:r>
              <a:rPr lang="en-US"/>
              <a:t> </a:t>
            </a:r>
          </a:p>
        </p:txBody>
      </p:sp>
      <p:sp>
        <p:nvSpPr>
          <p:cNvPr id="10" name="TextBox 11" descr="Просмотр информации на испанском языке">
            <a:hlinkClick r:id="rId6" action="ppaction://hlinksldjump"/>
            <a:extLst>
              <a:ext uri="{FF2B5EF4-FFF2-40B4-BE49-F238E27FC236}">
                <a16:creationId xmlns:a16="http://schemas.microsoft.com/office/drawing/2014/main" id="{A68F170C-0860-2DF7-8BA2-9145602CB894}"/>
              </a:ext>
            </a:extLst>
          </p:cNvPr>
          <p:cNvSpPr txBox="1"/>
          <p:nvPr/>
        </p:nvSpPr>
        <p:spPr>
          <a:xfrm>
            <a:off x="1719516" y="3969725"/>
            <a:ext cx="4713346" cy="369332"/>
          </a:xfrm>
          <a:prstGeom prst="rect">
            <a:avLst/>
          </a:prstGeom>
          <a:noFill/>
          <a:ln>
            <a:noFill/>
          </a:ln>
        </p:spPr>
        <p:txBody>
          <a:bodyPr wrap="square" rtlCol="0">
            <a:spAutoFit/>
          </a:bodyPr>
          <a:lstStyle/>
          <a:p>
            <a:endParaRPr lang="en-US"/>
          </a:p>
        </p:txBody>
      </p:sp>
      <p:sp>
        <p:nvSpPr>
          <p:cNvPr id="18" name="TextBox 2" descr="Сброс пароля">
            <a:hlinkClick r:id="rId7" action="ppaction://hlinksldjump"/>
            <a:extLst>
              <a:ext uri="{FF2B5EF4-FFF2-40B4-BE49-F238E27FC236}">
                <a16:creationId xmlns:a16="http://schemas.microsoft.com/office/drawing/2014/main" id="{710613C8-F984-030A-5997-C1EB170D5BCB}"/>
              </a:ext>
            </a:extLst>
          </p:cNvPr>
          <p:cNvSpPr txBox="1"/>
          <p:nvPr/>
        </p:nvSpPr>
        <p:spPr>
          <a:xfrm>
            <a:off x="1719517" y="4339066"/>
            <a:ext cx="2700084" cy="369332"/>
          </a:xfrm>
          <a:prstGeom prst="rect">
            <a:avLst/>
          </a:prstGeom>
          <a:noFill/>
          <a:ln>
            <a:noFill/>
          </a:ln>
        </p:spPr>
        <p:txBody>
          <a:bodyPr wrap="square" rtlCol="0">
            <a:spAutoFit/>
          </a:bodyPr>
          <a:lstStyle/>
          <a:p>
            <a:endParaRPr lang="en-US"/>
          </a:p>
        </p:txBody>
      </p:sp>
      <p:sp>
        <p:nvSpPr>
          <p:cNvPr id="19" name="TextBox 8" descr="Выбор ученика&#10;">
            <a:hlinkClick r:id="rId8" action="ppaction://hlinksldjump"/>
            <a:extLst>
              <a:ext uri="{FF2B5EF4-FFF2-40B4-BE49-F238E27FC236}">
                <a16:creationId xmlns:a16="http://schemas.microsoft.com/office/drawing/2014/main" id="{9D132B10-1F1B-A6AC-2179-4F80206C4037}"/>
              </a:ext>
            </a:extLst>
          </p:cNvPr>
          <p:cNvSpPr txBox="1"/>
          <p:nvPr/>
        </p:nvSpPr>
        <p:spPr>
          <a:xfrm>
            <a:off x="1703782" y="5257866"/>
            <a:ext cx="3157108" cy="369332"/>
          </a:xfrm>
          <a:prstGeom prst="rect">
            <a:avLst/>
          </a:prstGeom>
          <a:noFill/>
          <a:ln>
            <a:noFill/>
          </a:ln>
        </p:spPr>
        <p:txBody>
          <a:bodyPr wrap="square" rtlCol="0">
            <a:spAutoFit/>
          </a:bodyPr>
          <a:lstStyle/>
          <a:p>
            <a:endParaRPr lang="en-US"/>
          </a:p>
        </p:txBody>
      </p:sp>
      <p:sp>
        <p:nvSpPr>
          <p:cNvPr id="20" name="TextBox 52" descr="Просмотр истории прохождения тестов&#10;">
            <a:hlinkClick r:id="rId9" action="ppaction://hlinksldjump"/>
            <a:extLst>
              <a:ext uri="{FF2B5EF4-FFF2-40B4-BE49-F238E27FC236}">
                <a16:creationId xmlns:a16="http://schemas.microsoft.com/office/drawing/2014/main" id="{37EE8DF5-BA0A-DA86-6083-6A4D41A6E408}"/>
              </a:ext>
            </a:extLst>
          </p:cNvPr>
          <p:cNvSpPr txBox="1"/>
          <p:nvPr/>
        </p:nvSpPr>
        <p:spPr>
          <a:xfrm>
            <a:off x="1719515" y="6176675"/>
            <a:ext cx="4233609" cy="369332"/>
          </a:xfrm>
          <a:prstGeom prst="rect">
            <a:avLst/>
          </a:prstGeom>
          <a:noFill/>
          <a:ln>
            <a:noFill/>
          </a:ln>
        </p:spPr>
        <p:txBody>
          <a:bodyPr wrap="square" rtlCol="0">
            <a:spAutoFit/>
          </a:bodyPr>
          <a:lstStyle/>
          <a:p>
            <a:endParaRPr lang="en-US"/>
          </a:p>
        </p:txBody>
      </p:sp>
      <p:sp>
        <p:nvSpPr>
          <p:cNvPr id="21" name="TextBox 53" descr="Просмотр результатов тестов&#10;">
            <a:hlinkClick r:id="rId10" action="ppaction://hlinksldjump"/>
            <a:extLst>
              <a:ext uri="{FF2B5EF4-FFF2-40B4-BE49-F238E27FC236}">
                <a16:creationId xmlns:a16="http://schemas.microsoft.com/office/drawing/2014/main" id="{6A7F00F8-6AC4-E886-E733-4F3802E7A73F}"/>
              </a:ext>
            </a:extLst>
          </p:cNvPr>
          <p:cNvSpPr txBox="1"/>
          <p:nvPr/>
        </p:nvSpPr>
        <p:spPr>
          <a:xfrm>
            <a:off x="6794030" y="3905672"/>
            <a:ext cx="4102569" cy="369332"/>
          </a:xfrm>
          <a:prstGeom prst="rect">
            <a:avLst/>
          </a:prstGeom>
          <a:noFill/>
          <a:ln>
            <a:noFill/>
          </a:ln>
        </p:spPr>
        <p:txBody>
          <a:bodyPr wrap="square" rtlCol="0">
            <a:spAutoFit/>
          </a:bodyPr>
          <a:lstStyle/>
          <a:p>
            <a:endParaRPr lang="en-US"/>
          </a:p>
        </p:txBody>
      </p:sp>
      <p:sp>
        <p:nvSpPr>
          <p:cNvPr id="22" name="TextBox 12" descr="Просмотр подробных результатов&#10;">
            <a:hlinkClick r:id="rId11" action="ppaction://hlinksldjump"/>
            <a:extLst>
              <a:ext uri="{FF2B5EF4-FFF2-40B4-BE49-F238E27FC236}">
                <a16:creationId xmlns:a16="http://schemas.microsoft.com/office/drawing/2014/main" id="{E80B61D7-60FA-063A-FA87-91EBDA7E401C}"/>
              </a:ext>
            </a:extLst>
          </p:cNvPr>
          <p:cNvSpPr txBox="1"/>
          <p:nvPr/>
        </p:nvSpPr>
        <p:spPr>
          <a:xfrm>
            <a:off x="6794030" y="4299304"/>
            <a:ext cx="3997549" cy="338554"/>
          </a:xfrm>
          <a:prstGeom prst="rect">
            <a:avLst/>
          </a:prstGeom>
          <a:noFill/>
          <a:ln>
            <a:noFill/>
          </a:ln>
        </p:spPr>
        <p:txBody>
          <a:bodyPr wrap="square" rtlCol="0">
            <a:spAutoFit/>
          </a:bodyPr>
          <a:lstStyle/>
          <a:p>
            <a:endParaRPr lang="en-US" sz="1600"/>
          </a:p>
        </p:txBody>
      </p:sp>
      <p:sp>
        <p:nvSpPr>
          <p:cNvPr id="23" name="TextBox 15" descr="Просмотр результатов альтернативного оценивания по системе MCAS (MCAS-Alt)&#10;">
            <a:hlinkClick r:id="rId12" action="ppaction://hlinksldjump"/>
            <a:extLst>
              <a:ext uri="{FF2B5EF4-FFF2-40B4-BE49-F238E27FC236}">
                <a16:creationId xmlns:a16="http://schemas.microsoft.com/office/drawing/2014/main" id="{15A8550E-87D6-56D8-2303-452921742ADF}"/>
              </a:ext>
            </a:extLst>
          </p:cNvPr>
          <p:cNvSpPr txBox="1"/>
          <p:nvPr/>
        </p:nvSpPr>
        <p:spPr>
          <a:xfrm>
            <a:off x="6116326" y="4632902"/>
            <a:ext cx="5028440" cy="542700"/>
          </a:xfrm>
          <a:prstGeom prst="rect">
            <a:avLst/>
          </a:prstGeom>
          <a:noFill/>
          <a:ln>
            <a:noFill/>
          </a:ln>
        </p:spPr>
        <p:txBody>
          <a:bodyPr wrap="square" rtlCol="0">
            <a:spAutoFit/>
          </a:bodyPr>
          <a:lstStyle/>
          <a:p>
            <a:endParaRPr lang="en-US"/>
          </a:p>
        </p:txBody>
      </p:sp>
      <p:sp>
        <p:nvSpPr>
          <p:cNvPr id="24" name="TextBox 16" descr="Просмотр истории прохождения тестов&#10;">
            <a:hlinkClick r:id="rId13" action="ppaction://hlinksldjump"/>
            <a:extLst>
              <a:ext uri="{FF2B5EF4-FFF2-40B4-BE49-F238E27FC236}">
                <a16:creationId xmlns:a16="http://schemas.microsoft.com/office/drawing/2014/main" id="{ADD85233-A94F-6C76-B604-B4C759EF95FB}"/>
              </a:ext>
            </a:extLst>
          </p:cNvPr>
          <p:cNvSpPr txBox="1"/>
          <p:nvPr/>
        </p:nvSpPr>
        <p:spPr>
          <a:xfrm>
            <a:off x="6446025" y="5178012"/>
            <a:ext cx="4934273" cy="369332"/>
          </a:xfrm>
          <a:prstGeom prst="rect">
            <a:avLst/>
          </a:prstGeom>
          <a:noFill/>
          <a:ln>
            <a:noFill/>
          </a:ln>
        </p:spPr>
        <p:txBody>
          <a:bodyPr wrap="square" rtlCol="0">
            <a:spAutoFit/>
          </a:bodyPr>
          <a:lstStyle/>
          <a:p>
            <a:endParaRPr lang="en-US"/>
          </a:p>
        </p:txBody>
      </p:sp>
      <p:sp>
        <p:nvSpPr>
          <p:cNvPr id="25" name="TextBox 14" descr="Просмотр результатов тестов&#10;">
            <a:hlinkClick r:id="rId14" action="ppaction://hlinksldjump"/>
            <a:extLst>
              <a:ext uri="{FF2B5EF4-FFF2-40B4-BE49-F238E27FC236}">
                <a16:creationId xmlns:a16="http://schemas.microsoft.com/office/drawing/2014/main" id="{06A71B41-DBC6-10C8-B531-3E888CCC6A63}"/>
              </a:ext>
            </a:extLst>
          </p:cNvPr>
          <p:cNvSpPr txBox="1"/>
          <p:nvPr/>
        </p:nvSpPr>
        <p:spPr>
          <a:xfrm>
            <a:off x="6432862" y="5538456"/>
            <a:ext cx="5230868" cy="369332"/>
          </a:xfrm>
          <a:prstGeom prst="rect">
            <a:avLst/>
          </a:prstGeom>
          <a:noFill/>
          <a:ln>
            <a:noFill/>
          </a:ln>
        </p:spPr>
        <p:txBody>
          <a:bodyPr wrap="square" rtlCol="0">
            <a:spAutoFit/>
          </a:bodyPr>
          <a:lstStyle/>
          <a:p>
            <a:endParaRPr lang="en-US"/>
          </a:p>
        </p:txBody>
      </p:sp>
      <p:sp>
        <p:nvSpPr>
          <p:cNvPr id="26" name="TextBox 54" descr="Дополнительные ресурсы&#10;">
            <a:hlinkClick r:id="rId15" action="ppaction://hlinksldjump"/>
            <a:extLst>
              <a:ext uri="{FF2B5EF4-FFF2-40B4-BE49-F238E27FC236}">
                <a16:creationId xmlns:a16="http://schemas.microsoft.com/office/drawing/2014/main" id="{49F83E40-D98E-6B2B-BA12-8E44BEBA780A}"/>
              </a:ext>
            </a:extLst>
          </p:cNvPr>
          <p:cNvSpPr txBox="1"/>
          <p:nvPr/>
        </p:nvSpPr>
        <p:spPr>
          <a:xfrm>
            <a:off x="6096000" y="5918872"/>
            <a:ext cx="3905250" cy="369332"/>
          </a:xfrm>
          <a:prstGeom prst="rect">
            <a:avLst/>
          </a:prstGeom>
          <a:noFill/>
          <a:ln>
            <a:noFill/>
          </a:ln>
        </p:spPr>
        <p:txBody>
          <a:bodyPr wrap="square" rtlCol="0">
            <a:spAutoFit/>
          </a:bodyPr>
          <a:lstStyle/>
          <a:p>
            <a:endParaRPr lang="en-US"/>
          </a:p>
        </p:txBody>
      </p:sp>
    </p:spTree>
    <p:extLst>
      <p:ext uri="{BB962C8B-B14F-4D97-AF65-F5344CB8AC3E}">
        <p14:creationId xmlns:p14="http://schemas.microsoft.com/office/powerpoint/2010/main" val="281830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810A-69C7-F93F-FCF5-6A703D5A184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5A7686E1-9F37-2D33-C50D-DBC030AA0532}"/>
              </a:ext>
            </a:extLst>
          </p:cNvPr>
          <p:cNvSpPr>
            <a:spLocks noGrp="1"/>
          </p:cNvSpPr>
          <p:nvPr>
            <p:ph type="title"/>
          </p:nvPr>
        </p:nvSpPr>
        <p:spPr>
          <a:xfrm>
            <a:off x="1687572" y="2804266"/>
            <a:ext cx="8816854" cy="624734"/>
          </a:xfrm>
        </p:spPr>
        <p:txBody>
          <a:bodyPr>
            <a:noAutofit/>
          </a:bodyPr>
          <a:lstStyle/>
          <a:p>
            <a:pPr algn="ctr"/>
            <a:r>
              <a:rPr lang="en-US" sz="6600" dirty="0" err="1">
                <a:solidFill>
                  <a:srgbClr val="1A4785"/>
                </a:solidFill>
                <a:latin typeface="Aptos" panose="020B0004020202020204" pitchFamily="34" charset="0"/>
                <a:ea typeface="Open Sans Light" pitchFamily="2" charset="0"/>
                <a:cs typeface="Open Sans Light" pitchFamily="2" charset="0"/>
              </a:rPr>
              <a:t>Просмотр</a:t>
            </a:r>
            <a:r>
              <a:rPr lang="en-US" sz="6600" dirty="0">
                <a:solidFill>
                  <a:srgbClr val="1A4785"/>
                </a:solidFill>
                <a:latin typeface="Aptos" panose="020B0004020202020204" pitchFamily="34" charset="0"/>
                <a:ea typeface="Open Sans Light" pitchFamily="2" charset="0"/>
                <a:cs typeface="Open Sans Light" pitchFamily="2" charset="0"/>
              </a:rPr>
              <a:t> </a:t>
            </a:r>
            <a:r>
              <a:rPr lang="en-US" sz="6600" dirty="0" err="1">
                <a:solidFill>
                  <a:srgbClr val="1A4785"/>
                </a:solidFill>
                <a:latin typeface="Aptos" panose="020B0004020202020204" pitchFamily="34" charset="0"/>
                <a:ea typeface="Open Sans Light" pitchFamily="2" charset="0"/>
                <a:cs typeface="Open Sans Light" pitchFamily="2" charset="0"/>
              </a:rPr>
              <a:t>результатов</a:t>
            </a:r>
            <a:r>
              <a:rPr lang="en-US" sz="6600" dirty="0">
                <a:solidFill>
                  <a:srgbClr val="1A4785"/>
                </a:solidFill>
                <a:latin typeface="Aptos" panose="020B0004020202020204" pitchFamily="34" charset="0"/>
                <a:ea typeface="Open Sans Light" pitchFamily="2" charset="0"/>
                <a:cs typeface="Open Sans Light" pitchFamily="2" charset="0"/>
              </a:rPr>
              <a:t> </a:t>
            </a:r>
            <a:r>
              <a:rPr lang="en-US" sz="6600" dirty="0" err="1">
                <a:solidFill>
                  <a:srgbClr val="1A4785"/>
                </a:solidFill>
                <a:latin typeface="Aptos" panose="020B0004020202020204" pitchFamily="34" charset="0"/>
                <a:ea typeface="Open Sans Light" pitchFamily="2" charset="0"/>
                <a:cs typeface="Open Sans Light" pitchFamily="2" charset="0"/>
              </a:rPr>
              <a:t>оценивания</a:t>
            </a:r>
            <a:r>
              <a:rPr lang="en-US" sz="6600" dirty="0">
                <a:solidFill>
                  <a:srgbClr val="1A4785"/>
                </a:solidFill>
                <a:latin typeface="Aptos" panose="020B0004020202020204" pitchFamily="34" charset="0"/>
                <a:ea typeface="Open Sans Light" pitchFamily="2" charset="0"/>
                <a:cs typeface="Open Sans Light" pitchFamily="2" charset="0"/>
              </a:rPr>
              <a:t> </a:t>
            </a:r>
            <a:r>
              <a:rPr lang="en-US" sz="6600" dirty="0" err="1">
                <a:solidFill>
                  <a:srgbClr val="1A4785"/>
                </a:solidFill>
                <a:latin typeface="Aptos" panose="020B0004020202020204" pitchFamily="34" charset="0"/>
                <a:ea typeface="Open Sans Light" pitchFamily="2" charset="0"/>
                <a:cs typeface="Open Sans Light" pitchFamily="2" charset="0"/>
              </a:rPr>
              <a:t>по</a:t>
            </a:r>
            <a:r>
              <a:rPr lang="en-US" sz="6600" dirty="0">
                <a:solidFill>
                  <a:srgbClr val="1A4785"/>
                </a:solidFill>
                <a:latin typeface="Aptos" panose="020B0004020202020204" pitchFamily="34" charset="0"/>
                <a:ea typeface="Open Sans Light" pitchFamily="2" charset="0"/>
                <a:cs typeface="Open Sans Light" pitchFamily="2" charset="0"/>
              </a:rPr>
              <a:t> </a:t>
            </a:r>
            <a:r>
              <a:rPr lang="en-US" sz="6600" dirty="0" err="1">
                <a:solidFill>
                  <a:srgbClr val="1A4785"/>
                </a:solidFill>
                <a:latin typeface="Aptos" panose="020B0004020202020204" pitchFamily="34" charset="0"/>
                <a:ea typeface="Open Sans Light" pitchFamily="2" charset="0"/>
                <a:cs typeface="Open Sans Light" pitchFamily="2" charset="0"/>
              </a:rPr>
              <a:t>системе</a:t>
            </a:r>
            <a:r>
              <a:rPr lang="en-US" sz="6600" dirty="0">
                <a:solidFill>
                  <a:srgbClr val="1A4785"/>
                </a:solidFill>
                <a:latin typeface="Aptos" panose="020B0004020202020204" pitchFamily="34" charset="0"/>
                <a:ea typeface="Open Sans Light" pitchFamily="2" charset="0"/>
                <a:cs typeface="Open Sans Light" pitchFamily="2" charset="0"/>
              </a:rPr>
              <a:t> MCAS</a:t>
            </a:r>
            <a:endParaRPr lang="en-US" sz="5400" dirty="0"/>
          </a:p>
        </p:txBody>
      </p:sp>
      <p:sp>
        <p:nvSpPr>
          <p:cNvPr id="10" name="Slide Number Placeholder 6">
            <a:extLst>
              <a:ext uri="{FF2B5EF4-FFF2-40B4-BE49-F238E27FC236}">
                <a16:creationId xmlns:a16="http://schemas.microsoft.com/office/drawing/2014/main" id="{9E8CAE4B-529B-F54A-A81B-D379D90C7DE7}"/>
              </a:ext>
            </a:extLst>
          </p:cNvPr>
          <p:cNvSpPr>
            <a:spLocks noGrp="1"/>
          </p:cNvSpPr>
          <p:nvPr>
            <p:ph type="sldNum" sz="quarter" idx="12"/>
          </p:nvPr>
        </p:nvSpPr>
        <p:spPr>
          <a:xfrm>
            <a:off x="12359" y="6280009"/>
            <a:ext cx="684758"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10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0DC5A48-43F5-6CF0-C8AD-8DC34BF820D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8BFC02BF-76B1-2453-8FF6-B88712258717}"/>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402352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9F6F-F83E-8E68-FE71-CE179A2E1B1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F3BA974-1398-58F5-A523-9209478CBC29}"/>
              </a:ext>
            </a:extLst>
          </p:cNvPr>
          <p:cNvSpPr>
            <a:spLocks noGrp="1"/>
          </p:cNvSpPr>
          <p:nvPr>
            <p:ph type="title"/>
          </p:nvPr>
        </p:nvSpPr>
        <p:spPr>
          <a:xfrm>
            <a:off x="0" y="193256"/>
            <a:ext cx="10515600" cy="624734"/>
          </a:xfrm>
        </p:spPr>
        <p:txBody>
          <a:bodyPr>
            <a:noAutofit/>
          </a:bodyPr>
          <a:lstStyle/>
          <a:p>
            <a:r>
              <a:rPr lang="en-US" sz="3900" dirty="0">
                <a:solidFill>
                  <a:srgbClr val="1A4785"/>
                </a:solidFill>
                <a:latin typeface="Aptos" panose="020B0004020202020204" pitchFamily="34" charset="0"/>
                <a:ea typeface="Open Sans Light" pitchFamily="2" charset="0"/>
                <a:cs typeface="Open Sans Light" pitchFamily="2" charset="0"/>
              </a:rPr>
              <a:t>Просмотр истории прохождения тестов: MCAS</a:t>
            </a:r>
            <a:endParaRPr lang="en-US" sz="3900" dirty="0"/>
          </a:p>
        </p:txBody>
      </p:sp>
      <p:sp>
        <p:nvSpPr>
          <p:cNvPr id="3" name="Rounded Rectangular Callout 9">
            <a:extLst>
              <a:ext uri="{FF2B5EF4-FFF2-40B4-BE49-F238E27FC236}">
                <a16:creationId xmlns:a16="http://schemas.microsoft.com/office/drawing/2014/main" id="{A9892D78-DB87-9496-07F5-ECF3B969AA18}"/>
              </a:ext>
            </a:extLst>
          </p:cNvPr>
          <p:cNvSpPr/>
          <p:nvPr/>
        </p:nvSpPr>
        <p:spPr>
          <a:xfrm>
            <a:off x="59109" y="1387483"/>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fontScale="85000" lnSpcReduction="10000"/>
          </a:bodyPr>
          <a:lstStyle/>
          <a:p>
            <a:pPr algn="ctr"/>
            <a:r>
              <a:rPr lang="en-US">
                <a:latin typeface="Aptos" panose="020B0004020202020204" pitchFamily="34" charset="0"/>
              </a:rPr>
              <a:t>На странице </a:t>
            </a:r>
            <a:r>
              <a:rPr lang="en-US" b="1">
                <a:solidFill>
                  <a:schemeClr val="bg1"/>
                </a:solidFill>
                <a:latin typeface="Aptos" panose="020B0004020202020204" pitchFamily="34" charset="0"/>
              </a:rPr>
              <a:t>«Test History» («История прохождения тестов»)</a:t>
            </a:r>
            <a:r>
              <a:rPr lang="en-US">
                <a:solidFill>
                  <a:schemeClr val="bg1"/>
                </a:solidFill>
                <a:latin typeface="Aptos" panose="020B0004020202020204" pitchFamily="34" charset="0"/>
              </a:rPr>
              <a:t> представлен обзор результатов ученика за соответствующий учебный год. </a:t>
            </a:r>
          </a:p>
        </p:txBody>
      </p:sp>
      <p:pic>
        <p:nvPicPr>
          <p:cNvPr id="7" name="Picture 6" descr="Снимок экрана истории тестирования демонстрационного ученика за выбранный учебный год.">
            <a:extLst>
              <a:ext uri="{FF2B5EF4-FFF2-40B4-BE49-F238E27FC236}">
                <a16:creationId xmlns:a16="http://schemas.microsoft.com/office/drawing/2014/main" id="{23321262-F7A6-39BC-8A04-EA3A974B5249}"/>
              </a:ext>
            </a:extLst>
          </p:cNvPr>
          <p:cNvPicPr>
            <a:picLocks noChangeAspect="1"/>
          </p:cNvPicPr>
          <p:nvPr/>
        </p:nvPicPr>
        <p:blipFill>
          <a:blip r:embed="rId2"/>
          <a:stretch>
            <a:fillRect/>
          </a:stretch>
        </p:blipFill>
        <p:spPr>
          <a:xfrm>
            <a:off x="2657357" y="948676"/>
            <a:ext cx="7091887" cy="4960647"/>
          </a:xfrm>
          <a:prstGeom prst="rect">
            <a:avLst/>
          </a:prstGeom>
        </p:spPr>
      </p:pic>
      <p:sp>
        <p:nvSpPr>
          <p:cNvPr id="9" name="Rectangle 8">
            <a:extLst>
              <a:ext uri="{FF2B5EF4-FFF2-40B4-BE49-F238E27FC236}">
                <a16:creationId xmlns:a16="http://schemas.microsoft.com/office/drawing/2014/main" id="{31A250B7-454B-519A-A475-A2E924D5FD1D}"/>
              </a:ext>
              <a:ext uri="{C183D7F6-B498-43B3-948B-1728B52AA6E4}">
                <adec:decorative xmlns:adec="http://schemas.microsoft.com/office/drawing/2017/decorative" val="1"/>
              </a:ext>
            </a:extLst>
          </p:cNvPr>
          <p:cNvSpPr/>
          <p:nvPr/>
        </p:nvSpPr>
        <p:spPr>
          <a:xfrm>
            <a:off x="4665757" y="1277104"/>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s-AR" sz="1600"/>
          </a:p>
        </p:txBody>
      </p:sp>
      <p:sp>
        <p:nvSpPr>
          <p:cNvPr id="10" name="TextBox 9">
            <a:extLst>
              <a:ext uri="{FF2B5EF4-FFF2-40B4-BE49-F238E27FC236}">
                <a16:creationId xmlns:a16="http://schemas.microsoft.com/office/drawing/2014/main" id="{C8108128-C737-75AE-14DD-5CDDA58EA118}"/>
              </a:ext>
            </a:extLst>
          </p:cNvPr>
          <p:cNvSpPr txBox="1"/>
          <p:nvPr/>
        </p:nvSpPr>
        <p:spPr>
          <a:xfrm>
            <a:off x="4585226" y="1241893"/>
            <a:ext cx="2183348" cy="430887"/>
          </a:xfrm>
          <a:prstGeom prst="rect">
            <a:avLst/>
          </a:prstGeom>
          <a:noFill/>
          <a:ln>
            <a:noFill/>
          </a:ln>
        </p:spPr>
        <p:txBody>
          <a:bodyPr wrap="square" rtlCol="0">
            <a:spAutoFit/>
          </a:bodyPr>
          <a:lstStyle/>
          <a:p>
            <a:r>
              <a:rPr lang="es-AR" sz="105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050" dirty="0">
                <a:latin typeface="Aptos Slab Light" panose="020F05020202040A0204" pitchFamily="34" charset="0"/>
                <a:cs typeface="Arial" panose="020B0604020202020204" pitchFamily="34" charset="0"/>
              </a:rPr>
            </a:br>
            <a:endParaRPr lang="es-AR" sz="1050" dirty="0">
              <a:latin typeface="Aptos Slab Light" panose="020F05020202040A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C7C2CF5-7DDE-A4BB-DBE0-7D570E521EAF}"/>
              </a:ext>
            </a:extLst>
          </p:cNvPr>
          <p:cNvSpPr txBox="1"/>
          <p:nvPr/>
        </p:nvSpPr>
        <p:spPr>
          <a:xfrm>
            <a:off x="3420207" y="1865052"/>
            <a:ext cx="923193" cy="200055"/>
          </a:xfrm>
          <a:prstGeom prst="rect">
            <a:avLst/>
          </a:prstGeom>
          <a:solidFill>
            <a:srgbClr val="EFEFEF"/>
          </a:solidFill>
          <a:ln>
            <a:noFill/>
          </a:ln>
        </p:spPr>
        <p:txBody>
          <a:bodyPr wrap="square" rtlCol="0">
            <a:spAutoFit/>
          </a:bodyPr>
          <a:lstStyle/>
          <a:p>
            <a:r>
              <a:rPr lang="es-AR" sz="700" dirty="0">
                <a:solidFill>
                  <a:schemeClr val="bg2">
                    <a:lumMod val="25000"/>
                  </a:schemeClr>
                </a:solidFill>
                <a:latin typeface="Arial" panose="020B0604020202020204" pitchFamily="34" charset="0"/>
                <a:cs typeface="Arial" panose="020B0604020202020204" pitchFamily="34" charset="0"/>
              </a:rPr>
              <a:t>Сменить ученика</a:t>
            </a:r>
          </a:p>
        </p:txBody>
      </p:sp>
      <p:sp>
        <p:nvSpPr>
          <p:cNvPr id="11" name="Rounded Rectangular Callout 10">
            <a:extLst>
              <a:ext uri="{FF2B5EF4-FFF2-40B4-BE49-F238E27FC236}">
                <a16:creationId xmlns:a16="http://schemas.microsoft.com/office/drawing/2014/main" id="{DCFC62FE-8043-FF3E-9B29-5F093D01C7A2}"/>
              </a:ext>
            </a:extLst>
          </p:cNvPr>
          <p:cNvSpPr/>
          <p:nvPr/>
        </p:nvSpPr>
        <p:spPr>
          <a:xfrm>
            <a:off x="9842833" y="1290550"/>
            <a:ext cx="2169759" cy="1300688"/>
          </a:xfrm>
          <a:prstGeom prst="wedgeRoundRectCallout">
            <a:avLst>
              <a:gd name="adj1" fmla="val -291082"/>
              <a:gd name="adj2" fmla="val -893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a:solidFill>
                  <a:schemeClr val="bg1"/>
                </a:solidFill>
                <a:latin typeface="Aptos" panose="020B0004020202020204" pitchFamily="34" charset="0"/>
              </a:rPr>
              <a:t>Для переключения между учениками нажмите кнопку </a:t>
            </a:r>
            <a:r>
              <a:rPr lang="en-US" b="1">
                <a:solidFill>
                  <a:schemeClr val="bg1"/>
                </a:solidFill>
                <a:latin typeface="Aptos" panose="020B0004020202020204" pitchFamily="34" charset="0"/>
              </a:rPr>
              <a:t>«Switch Student» («Сменить ученика»)</a:t>
            </a:r>
            <a:r>
              <a:rPr lang="en-US">
                <a:solidFill>
                  <a:schemeClr val="bg1"/>
                </a:solidFill>
                <a:latin typeface="Aptos" panose="020B0004020202020204" pitchFamily="34" charset="0"/>
              </a:rPr>
              <a:t>.</a:t>
            </a:r>
          </a:p>
        </p:txBody>
      </p:sp>
      <p:sp>
        <p:nvSpPr>
          <p:cNvPr id="15" name="TextBox 14">
            <a:extLst>
              <a:ext uri="{FF2B5EF4-FFF2-40B4-BE49-F238E27FC236}">
                <a16:creationId xmlns:a16="http://schemas.microsoft.com/office/drawing/2014/main" id="{8A07F311-0E58-4AC5-E33C-A2C7137BDA91}"/>
              </a:ext>
            </a:extLst>
          </p:cNvPr>
          <p:cNvSpPr txBox="1"/>
          <p:nvPr/>
        </p:nvSpPr>
        <p:spPr>
          <a:xfrm>
            <a:off x="2809487" y="2338283"/>
            <a:ext cx="6787625" cy="553998"/>
          </a:xfrm>
          <a:prstGeom prst="rect">
            <a:avLst/>
          </a:prstGeom>
          <a:solidFill>
            <a:srgbClr val="D8D8D8"/>
          </a:solidFill>
          <a:ln>
            <a:noFill/>
          </a:ln>
        </p:spPr>
        <p:txBody>
          <a:bodyPr wrap="square" rtlCol="0">
            <a:spAutoFit/>
          </a:bodyPr>
          <a:lstStyle/>
          <a:p>
            <a:r>
              <a:rPr lang="es-AR" sz="1000" dirty="0">
                <a:solidFill>
                  <a:schemeClr val="bg2">
                    <a:lumMod val="25000"/>
                  </a:schemeClr>
                </a:solidFill>
                <a:latin typeface="Arial" panose="020B0604020202020204" pitchFamily="34" charset="0"/>
                <a:cs typeface="Arial" panose="020B0604020202020204" pitchFamily="34" charset="0"/>
              </a:rPr>
              <a:t>Сводка по тестам позволяет </a:t>
            </a:r>
            <a:r>
              <a:rPr lang="ru-RU" sz="1000" dirty="0">
                <a:solidFill>
                  <a:schemeClr val="bg2">
                    <a:lumMod val="25000"/>
                  </a:schemeClr>
                </a:solidFill>
                <a:latin typeface="Arial" panose="020B0604020202020204" pitchFamily="34" charset="0"/>
                <a:cs typeface="Arial" panose="020B0604020202020204" pitchFamily="34" charset="0"/>
              </a:rPr>
              <a:t>сразу </a:t>
            </a:r>
            <a:r>
              <a:rPr lang="es-AR" sz="1000" dirty="0">
                <a:solidFill>
                  <a:schemeClr val="bg2">
                    <a:lumMod val="25000"/>
                  </a:schemeClr>
                </a:solidFill>
                <a:latin typeface="Arial" panose="020B0604020202020204" pitchFamily="34" charset="0"/>
                <a:cs typeface="Arial" panose="020B0604020202020204" pitchFamily="34" charset="0"/>
              </a:rPr>
              <a:t>увидеть результаты ученика по всем предметам. Также можно посмотреть историю тестирований за разные годы и оценить, как ученик продвигается в уч</a:t>
            </a:r>
            <a:r>
              <a:rPr lang="uk-UA" sz="1000" dirty="0">
                <a:solidFill>
                  <a:schemeClr val="bg2">
                    <a:lumMod val="25000"/>
                  </a:schemeClr>
                </a:solidFill>
                <a:latin typeface="Arial" panose="020B0604020202020204" pitchFamily="34" charset="0"/>
                <a:cs typeface="Arial" panose="020B0604020202020204" pitchFamily="34" charset="0"/>
              </a:rPr>
              <a:t>е</a:t>
            </a:r>
            <a:r>
              <a:rPr lang="es-AR" sz="1000" dirty="0">
                <a:solidFill>
                  <a:schemeClr val="bg2">
                    <a:lumMod val="25000"/>
                  </a:schemeClr>
                </a:solidFill>
                <a:latin typeface="Arial" panose="020B0604020202020204" pitchFamily="34" charset="0"/>
                <a:cs typeface="Arial" panose="020B0604020202020204" pitchFamily="34" charset="0"/>
              </a:rPr>
              <a:t>бе. Чтобы узнать подробнее о конкретном тесте, нажмите на него.</a:t>
            </a:r>
          </a:p>
        </p:txBody>
      </p:sp>
      <p:sp>
        <p:nvSpPr>
          <p:cNvPr id="17" name="TextBox 16">
            <a:extLst>
              <a:ext uri="{FF2B5EF4-FFF2-40B4-BE49-F238E27FC236}">
                <a16:creationId xmlns:a16="http://schemas.microsoft.com/office/drawing/2014/main" id="{B0EB3353-8A6D-0220-2B41-D9EDC47DD7FE}"/>
              </a:ext>
            </a:extLst>
          </p:cNvPr>
          <p:cNvSpPr txBox="1"/>
          <p:nvPr/>
        </p:nvSpPr>
        <p:spPr>
          <a:xfrm>
            <a:off x="2810058" y="3126897"/>
            <a:ext cx="2087855" cy="430887"/>
          </a:xfrm>
          <a:prstGeom prst="rect">
            <a:avLst/>
          </a:prstGeom>
          <a:solidFill>
            <a:srgbClr val="F9F9F9"/>
          </a:solidFill>
          <a:ln>
            <a:noFill/>
          </a:ln>
        </p:spPr>
        <p:txBody>
          <a:bodyPr wrap="square" rtlCol="0">
            <a:spAutoFit/>
          </a:bodyPr>
          <a:lstStyle/>
          <a:p>
            <a:r>
              <a:rPr lang="es-AR" sz="1000" dirty="0">
                <a:solidFill>
                  <a:schemeClr val="bg2">
                    <a:lumMod val="25000"/>
                  </a:schemeClr>
                </a:solidFill>
                <a:latin typeface="Arial" panose="020B0604020202020204" pitchFamily="34" charset="0"/>
                <a:cs typeface="Arial" panose="020B0604020202020204" pitchFamily="34" charset="0"/>
              </a:rPr>
              <a:t>История тестов ученика:</a:t>
            </a:r>
          </a:p>
          <a:p>
            <a:r>
              <a:rPr lang="es-AR" sz="1200" b="1" dirty="0">
                <a:solidFill>
                  <a:schemeClr val="bg2">
                    <a:lumMod val="25000"/>
                  </a:schemeClr>
                </a:solidFill>
                <a:latin typeface="Arial" panose="020B0604020202020204" pitchFamily="34" charset="0"/>
                <a:cs typeface="Arial" panose="020B0604020202020204" pitchFamily="34" charset="0"/>
              </a:rPr>
              <a:t>Демо-ученик</a:t>
            </a:r>
          </a:p>
        </p:txBody>
      </p:sp>
      <p:sp>
        <p:nvSpPr>
          <p:cNvPr id="18" name="TextBox 17">
            <a:extLst>
              <a:ext uri="{FF2B5EF4-FFF2-40B4-BE49-F238E27FC236}">
                <a16:creationId xmlns:a16="http://schemas.microsoft.com/office/drawing/2014/main" id="{4611761D-61C4-3216-5066-F52E364F3AAB}"/>
              </a:ext>
            </a:extLst>
          </p:cNvPr>
          <p:cNvSpPr txBox="1"/>
          <p:nvPr/>
        </p:nvSpPr>
        <p:spPr>
          <a:xfrm>
            <a:off x="7509257" y="3160075"/>
            <a:ext cx="2087855" cy="246221"/>
          </a:xfrm>
          <a:prstGeom prst="rect">
            <a:avLst/>
          </a:prstGeom>
          <a:solidFill>
            <a:srgbClr val="F9F9F9"/>
          </a:solidFill>
          <a:ln>
            <a:noFill/>
          </a:ln>
        </p:spPr>
        <p:txBody>
          <a:bodyPr wrap="square" rtlCol="0">
            <a:spAutoFit/>
          </a:bodyPr>
          <a:lstStyle/>
          <a:p>
            <a:pPr algn="r"/>
            <a:r>
              <a:rPr lang="es-AR" sz="1000" dirty="0">
                <a:solidFill>
                  <a:schemeClr val="bg2">
                    <a:lumMod val="25000"/>
                  </a:schemeClr>
                </a:solidFill>
                <a:latin typeface="Arial" panose="020B0604020202020204" pitchFamily="34" charset="0"/>
                <a:cs typeface="Arial" panose="020B0604020202020204" pitchFamily="34" charset="0"/>
              </a:rPr>
              <a:t>SASID: 9058143501</a:t>
            </a:r>
          </a:p>
        </p:txBody>
      </p:sp>
      <p:sp>
        <p:nvSpPr>
          <p:cNvPr id="19" name="TextBox 18">
            <a:extLst>
              <a:ext uri="{FF2B5EF4-FFF2-40B4-BE49-F238E27FC236}">
                <a16:creationId xmlns:a16="http://schemas.microsoft.com/office/drawing/2014/main" id="{60E9CBC6-12DD-A3C2-2A59-1540BB0774DA}"/>
              </a:ext>
            </a:extLst>
          </p:cNvPr>
          <p:cNvSpPr txBox="1"/>
          <p:nvPr/>
        </p:nvSpPr>
        <p:spPr>
          <a:xfrm>
            <a:off x="2809487" y="4056692"/>
            <a:ext cx="851260" cy="230832"/>
          </a:xfrm>
          <a:prstGeom prst="rect">
            <a:avLst/>
          </a:prstGeom>
          <a:solidFill>
            <a:srgbClr val="FFFFFF"/>
          </a:solidFill>
          <a:ln>
            <a:noFill/>
          </a:ln>
        </p:spPr>
        <p:txBody>
          <a:bodyPr wrap="square" rtlCol="0">
            <a:spAutoFit/>
          </a:bodyPr>
          <a:lstStyle/>
          <a:p>
            <a:r>
              <a:rPr lang="es-AR" sz="900" b="1" dirty="0">
                <a:solidFill>
                  <a:schemeClr val="bg2">
                    <a:lumMod val="50000"/>
                  </a:schemeClr>
                </a:solidFill>
                <a:latin typeface="Arial" panose="020B0604020202020204" pitchFamily="34" charset="0"/>
                <a:cs typeface="Arial" panose="020B0604020202020204" pitchFamily="34" charset="0"/>
              </a:rPr>
              <a:t>Учебный год</a:t>
            </a:r>
          </a:p>
        </p:txBody>
      </p:sp>
      <p:sp>
        <p:nvSpPr>
          <p:cNvPr id="13" name="Rounded Rectangular Callout 11">
            <a:extLst>
              <a:ext uri="{FF2B5EF4-FFF2-40B4-BE49-F238E27FC236}">
                <a16:creationId xmlns:a16="http://schemas.microsoft.com/office/drawing/2014/main" id="{D921595E-3D24-0ECC-EFE2-F4D748682FB1}"/>
              </a:ext>
            </a:extLst>
          </p:cNvPr>
          <p:cNvSpPr/>
          <p:nvPr/>
        </p:nvSpPr>
        <p:spPr>
          <a:xfrm>
            <a:off x="59110" y="4355025"/>
            <a:ext cx="2504659" cy="1554298"/>
          </a:xfrm>
          <a:prstGeom prst="wedgeRoundRectCallout">
            <a:avLst>
              <a:gd name="adj1" fmla="val 61795"/>
              <a:gd name="adj2" fmla="val -72551"/>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fontScale="85000" lnSpcReduction="20000"/>
          </a:bodyPr>
          <a:lstStyle/>
          <a:p>
            <a:pPr algn="ctr"/>
            <a:r>
              <a:rPr lang="en-US">
                <a:solidFill>
                  <a:schemeClr val="bg1"/>
                </a:solidFill>
                <a:latin typeface="Aptos" panose="020B0004020202020204" pitchFamily="34" charset="0"/>
              </a:rPr>
              <a:t>Воспользуйтесь выпадающим меню </a:t>
            </a:r>
            <a:r>
              <a:rPr lang="en-US" b="1">
                <a:solidFill>
                  <a:schemeClr val="bg1"/>
                </a:solidFill>
                <a:latin typeface="Aptos" panose="020B0004020202020204" pitchFamily="34" charset="0"/>
              </a:rPr>
              <a:t>«School Year» («Учебный год»)</a:t>
            </a:r>
            <a:r>
              <a:rPr lang="en-US">
                <a:solidFill>
                  <a:schemeClr val="bg1"/>
                </a:solidFill>
                <a:latin typeface="Aptos" panose="020B0004020202020204" pitchFamily="34" charset="0"/>
              </a:rPr>
              <a:t>, чтобы просмотреть данные за предыдущие годы, если таковые имеются.</a:t>
            </a:r>
          </a:p>
        </p:txBody>
      </p:sp>
      <p:sp>
        <p:nvSpPr>
          <p:cNvPr id="20" name="TextBox 19">
            <a:extLst>
              <a:ext uri="{FF2B5EF4-FFF2-40B4-BE49-F238E27FC236}">
                <a16:creationId xmlns:a16="http://schemas.microsoft.com/office/drawing/2014/main" id="{8478A022-F946-3280-6B91-472E2D03F536}"/>
              </a:ext>
            </a:extLst>
          </p:cNvPr>
          <p:cNvSpPr txBox="1"/>
          <p:nvPr/>
        </p:nvSpPr>
        <p:spPr>
          <a:xfrm>
            <a:off x="6910051" y="4039412"/>
            <a:ext cx="2687061" cy="246221"/>
          </a:xfrm>
          <a:prstGeom prst="rect">
            <a:avLst/>
          </a:prstGeom>
          <a:solidFill>
            <a:srgbClr val="FFFFFF"/>
          </a:solidFill>
          <a:ln>
            <a:noFill/>
          </a:ln>
        </p:spPr>
        <p:txBody>
          <a:bodyPr wrap="square" rtlCol="0">
            <a:spAutoFit/>
          </a:bodyPr>
          <a:lstStyle/>
          <a:p>
            <a:pPr algn="r"/>
            <a:r>
              <a:rPr lang="es-AR" sz="1000" b="1" dirty="0" err="1">
                <a:solidFill>
                  <a:schemeClr val="bg2">
                    <a:lumMod val="50000"/>
                  </a:schemeClr>
                </a:solidFill>
                <a:latin typeface="Arial" panose="020B0604020202020204" pitchFamily="34" charset="0"/>
                <a:cs typeface="Arial" panose="020B0604020202020204" pitchFamily="34" charset="0"/>
              </a:rPr>
              <a:t>Балл / Уровень успеваемости</a:t>
            </a:r>
          </a:p>
        </p:txBody>
      </p:sp>
      <p:sp>
        <p:nvSpPr>
          <p:cNvPr id="21" name="TextBox 20">
            <a:extLst>
              <a:ext uri="{FF2B5EF4-FFF2-40B4-BE49-F238E27FC236}">
                <a16:creationId xmlns:a16="http://schemas.microsoft.com/office/drawing/2014/main" id="{E7AD279C-8D6D-4130-E60B-C9A97620212C}"/>
              </a:ext>
            </a:extLst>
          </p:cNvPr>
          <p:cNvSpPr txBox="1"/>
          <p:nvPr/>
        </p:nvSpPr>
        <p:spPr>
          <a:xfrm>
            <a:off x="2809487" y="4559602"/>
            <a:ext cx="3846290" cy="461665"/>
          </a:xfrm>
          <a:prstGeom prst="rect">
            <a:avLst/>
          </a:prstGeom>
          <a:solidFill>
            <a:srgbClr val="FDFDFD"/>
          </a:solidFill>
          <a:ln>
            <a:noFill/>
          </a:ln>
        </p:spPr>
        <p:txBody>
          <a:bodyPr wrap="square" rtlCol="0">
            <a:spAutoFit/>
          </a:bodyPr>
          <a:lstStyle/>
          <a:p>
            <a:r>
              <a:rPr lang="es-AR" sz="1400" b="1" dirty="0">
                <a:solidFill>
                  <a:srgbClr val="22608F"/>
                </a:solidFill>
                <a:latin typeface="Arial" panose="020B0604020202020204" pitchFamily="34" charset="0"/>
                <a:cs typeface="Arial" panose="020B0604020202020204" pitchFamily="34" charset="0"/>
              </a:rPr>
              <a:t>4-й класс. Английский язык и литература</a:t>
            </a:r>
          </a:p>
          <a:p>
            <a:r>
              <a:rPr lang="es-AR" sz="1000" dirty="0">
                <a:solidFill>
                  <a:schemeClr val="bg2">
                    <a:lumMod val="25000"/>
                  </a:schemeClr>
                </a:solidFill>
                <a:latin typeface="Arial" panose="020B0604020202020204" pitchFamily="34" charset="0"/>
                <a:cs typeface="Arial" panose="020B0604020202020204" pitchFamily="34" charset="0"/>
              </a:rPr>
              <a:t>MCAS, весна 2025</a:t>
            </a:r>
          </a:p>
        </p:txBody>
      </p:sp>
      <p:sp>
        <p:nvSpPr>
          <p:cNvPr id="23" name="TextBox 22">
            <a:extLst>
              <a:ext uri="{FF2B5EF4-FFF2-40B4-BE49-F238E27FC236}">
                <a16:creationId xmlns:a16="http://schemas.microsoft.com/office/drawing/2014/main" id="{1E1E7FB7-58EF-DEAA-F8ED-F03F1A6DE0FC}"/>
              </a:ext>
            </a:extLst>
          </p:cNvPr>
          <p:cNvSpPr txBox="1"/>
          <p:nvPr/>
        </p:nvSpPr>
        <p:spPr>
          <a:xfrm>
            <a:off x="8128000" y="4612748"/>
            <a:ext cx="1406318" cy="246221"/>
          </a:xfrm>
          <a:prstGeom prst="rect">
            <a:avLst/>
          </a:prstGeom>
          <a:solidFill>
            <a:srgbClr val="F9F9F9"/>
          </a:solidFill>
          <a:ln>
            <a:noFill/>
          </a:ln>
        </p:spPr>
        <p:txBody>
          <a:bodyPr wrap="square" rtlCol="0">
            <a:spAutoFit/>
          </a:bodyPr>
          <a:lstStyle/>
          <a:p>
            <a:pPr algn="r"/>
            <a:r>
              <a:rPr lang="es-AR" sz="1000" dirty="0">
                <a:solidFill>
                  <a:schemeClr val="bg2">
                    <a:lumMod val="25000"/>
                  </a:schemeClr>
                </a:solidFill>
                <a:latin typeface="Arial" panose="020B0604020202020204" pitchFamily="34" charset="0"/>
                <a:cs typeface="Arial" panose="020B0604020202020204" pitchFamily="34" charset="0"/>
              </a:rPr>
              <a:t>Соответствует ожиданиям</a:t>
            </a:r>
          </a:p>
        </p:txBody>
      </p:sp>
      <p:sp>
        <p:nvSpPr>
          <p:cNvPr id="4" name="Rounded Rectangular Callout 10">
            <a:extLst>
              <a:ext uri="{FF2B5EF4-FFF2-40B4-BE49-F238E27FC236}">
                <a16:creationId xmlns:a16="http://schemas.microsoft.com/office/drawing/2014/main" id="{882D32D8-3FA6-E5A3-0AEC-3307BE89C1F3}"/>
              </a:ext>
            </a:extLst>
          </p:cNvPr>
          <p:cNvSpPr/>
          <p:nvPr/>
        </p:nvSpPr>
        <p:spPr>
          <a:xfrm>
            <a:off x="9874004" y="3778100"/>
            <a:ext cx="2169759" cy="957759"/>
          </a:xfrm>
          <a:prstGeom prst="wedgeRoundRectCallout">
            <a:avLst>
              <a:gd name="adj1" fmla="val -66652"/>
              <a:gd name="adj2" fmla="val 3223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a:solidFill>
                  <a:schemeClr val="bg1"/>
                </a:solidFill>
                <a:latin typeface="Aptos" panose="020B0004020202020204" pitchFamily="34" charset="0"/>
              </a:rPr>
              <a:t>Для получения более подробной информации выберите тест.</a:t>
            </a:r>
          </a:p>
        </p:txBody>
      </p:sp>
      <p:sp>
        <p:nvSpPr>
          <p:cNvPr id="22" name="TextBox 21">
            <a:extLst>
              <a:ext uri="{FF2B5EF4-FFF2-40B4-BE49-F238E27FC236}">
                <a16:creationId xmlns:a16="http://schemas.microsoft.com/office/drawing/2014/main" id="{3BFE4937-AD79-9FFC-E41C-6677A45CDB10}"/>
              </a:ext>
            </a:extLst>
          </p:cNvPr>
          <p:cNvSpPr txBox="1"/>
          <p:nvPr/>
        </p:nvSpPr>
        <p:spPr>
          <a:xfrm>
            <a:off x="2862247" y="5175944"/>
            <a:ext cx="3793530" cy="461665"/>
          </a:xfrm>
          <a:prstGeom prst="rect">
            <a:avLst/>
          </a:prstGeom>
          <a:solidFill>
            <a:srgbClr val="FEFEFE"/>
          </a:solidFill>
          <a:ln>
            <a:noFill/>
          </a:ln>
        </p:spPr>
        <p:txBody>
          <a:bodyPr wrap="square" rtlCol="0">
            <a:spAutoFit/>
          </a:bodyPr>
          <a:lstStyle/>
          <a:p>
            <a:r>
              <a:rPr lang="es-AR" sz="1400" b="1" dirty="0">
                <a:solidFill>
                  <a:srgbClr val="22608F"/>
                </a:solidFill>
                <a:latin typeface="Arial" panose="020B0604020202020204" pitchFamily="34" charset="0"/>
                <a:cs typeface="Arial" panose="020B0604020202020204" pitchFamily="34" charset="0"/>
              </a:rPr>
              <a:t>4-й класс. Математика</a:t>
            </a:r>
          </a:p>
          <a:p>
            <a:r>
              <a:rPr lang="es-AR" sz="1000" dirty="0" err="1">
                <a:solidFill>
                  <a:schemeClr val="bg2">
                    <a:lumMod val="25000"/>
                  </a:schemeClr>
                </a:solidFill>
                <a:latin typeface="Arial" panose="020B0604020202020204" pitchFamily="34" charset="0"/>
                <a:cs typeface="Arial" panose="020B0604020202020204" pitchFamily="34" charset="0"/>
              </a:rPr>
              <a:t>MCAS, весна 2025</a:t>
            </a:r>
          </a:p>
        </p:txBody>
      </p:sp>
      <p:sp>
        <p:nvSpPr>
          <p:cNvPr id="24" name="TextBox 23">
            <a:extLst>
              <a:ext uri="{FF2B5EF4-FFF2-40B4-BE49-F238E27FC236}">
                <a16:creationId xmlns:a16="http://schemas.microsoft.com/office/drawing/2014/main" id="{626FE1BF-F90F-FFD2-1515-546E1C862317}"/>
              </a:ext>
            </a:extLst>
          </p:cNvPr>
          <p:cNvSpPr txBox="1"/>
          <p:nvPr/>
        </p:nvSpPr>
        <p:spPr>
          <a:xfrm>
            <a:off x="8128000" y="5231513"/>
            <a:ext cx="1406318" cy="246221"/>
          </a:xfrm>
          <a:prstGeom prst="rect">
            <a:avLst/>
          </a:prstGeom>
          <a:solidFill>
            <a:srgbClr val="F9F9F9"/>
          </a:solidFill>
          <a:ln>
            <a:noFill/>
          </a:ln>
        </p:spPr>
        <p:txBody>
          <a:bodyPr wrap="square" rtlCol="0">
            <a:spAutoFit/>
          </a:bodyPr>
          <a:lstStyle/>
          <a:p>
            <a:pPr algn="r"/>
            <a:r>
              <a:rPr lang="es-AR" sz="1000" dirty="0">
                <a:solidFill>
                  <a:schemeClr val="bg2">
                    <a:lumMod val="25000"/>
                  </a:schemeClr>
                </a:solidFill>
                <a:latin typeface="Arial" panose="020B0604020202020204" pitchFamily="34" charset="0"/>
                <a:cs typeface="Arial" panose="020B0604020202020204" pitchFamily="34" charset="0"/>
              </a:rPr>
              <a:t>Соответствует ожиданиям</a:t>
            </a:r>
          </a:p>
        </p:txBody>
      </p:sp>
      <p:sp>
        <p:nvSpPr>
          <p:cNvPr id="2" name="TextBox 1">
            <a:extLst>
              <a:ext uri="{FF2B5EF4-FFF2-40B4-BE49-F238E27FC236}">
                <a16:creationId xmlns:a16="http://schemas.microsoft.com/office/drawing/2014/main" id="{CFE25EA1-03E9-789C-C17B-DF9D5A68ACCC}"/>
              </a:ext>
            </a:extLst>
          </p:cNvPr>
          <p:cNvSpPr txBox="1"/>
          <p:nvPr/>
        </p:nvSpPr>
        <p:spPr>
          <a:xfrm>
            <a:off x="8261073" y="1865052"/>
            <a:ext cx="882928" cy="246221"/>
          </a:xfrm>
          <a:prstGeom prst="rect">
            <a:avLst/>
          </a:prstGeom>
          <a:solidFill>
            <a:srgbClr val="F9F9F9"/>
          </a:solidFill>
          <a:ln>
            <a:noFill/>
          </a:ln>
        </p:spPr>
        <p:txBody>
          <a:bodyPr wrap="square" rtlCol="0">
            <a:spAutoFit/>
          </a:bodyPr>
          <a:lstStyle/>
          <a:p>
            <a:r>
              <a:rPr lang="en-US" sz="1000" b="1" dirty="0">
                <a:solidFill>
                  <a:srgbClr val="22608F"/>
                </a:solidFill>
                <a:latin typeface="Arial" panose="020B0604020202020204" pitchFamily="34" charset="0"/>
                <a:cs typeface="Arial" panose="020B0604020202020204" pitchFamily="34" charset="0"/>
              </a:rPr>
              <a:t>En Español</a:t>
            </a:r>
            <a:endParaRPr lang="es-AR" sz="1000" b="1" dirty="0">
              <a:solidFill>
                <a:srgbClr val="22608F"/>
              </a:solidFill>
              <a:latin typeface="Arial" panose="020B0604020202020204" pitchFamily="34" charset="0"/>
              <a:cs typeface="Arial" panose="020B0604020202020204" pitchFamily="34" charset="0"/>
            </a:endParaRPr>
          </a:p>
        </p:txBody>
      </p:sp>
      <p:sp>
        <p:nvSpPr>
          <p:cNvPr id="14" name="Slide Number Placeholder 6">
            <a:extLst>
              <a:ext uri="{FF2B5EF4-FFF2-40B4-BE49-F238E27FC236}">
                <a16:creationId xmlns:a16="http://schemas.microsoft.com/office/drawing/2014/main" id="{0E33080D-16AD-1FE5-FD37-DCADCEADD839}"/>
              </a:ext>
            </a:extLst>
          </p:cNvPr>
          <p:cNvSpPr>
            <a:spLocks noGrp="1"/>
          </p:cNvSpPr>
          <p:nvPr>
            <p:ph type="sldNum" sz="quarter" idx="12"/>
          </p:nvPr>
        </p:nvSpPr>
        <p:spPr>
          <a:xfrm>
            <a:off x="12359" y="6280009"/>
            <a:ext cx="729046"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11</a:t>
            </a:fld>
            <a:endParaRPr lang="en-US" sz="2800">
              <a:solidFill>
                <a:srgbClr val="1A4785"/>
              </a:solidFill>
              <a:latin typeface="Aptos" panose="020B0004020202020204" pitchFamily="34" charset="0"/>
            </a:endParaRPr>
          </a:p>
        </p:txBody>
      </p:sp>
      <p:sp>
        <p:nvSpPr>
          <p:cNvPr id="16" name="Rectangle 15">
            <a:extLst>
              <a:ext uri="{FF2B5EF4-FFF2-40B4-BE49-F238E27FC236}">
                <a16:creationId xmlns:a16="http://schemas.microsoft.com/office/drawing/2014/main" id="{B03C02CE-2A99-6D27-9B55-079D8A0560AD}"/>
              </a:ext>
              <a:ext uri="{C183D7F6-B498-43B3-948B-1728B52AA6E4}">
                <adec:decorative xmlns:adec="http://schemas.microsoft.com/office/drawing/2017/decorative" val="1"/>
              </a:ext>
            </a:extLst>
          </p:cNvPr>
          <p:cNvSpPr/>
          <p:nvPr/>
        </p:nvSpPr>
        <p:spPr>
          <a:xfrm>
            <a:off x="2657682" y="4406806"/>
            <a:ext cx="7091561"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5" name="Rectangle 4">
            <a:extLst>
              <a:ext uri="{FF2B5EF4-FFF2-40B4-BE49-F238E27FC236}">
                <a16:creationId xmlns:a16="http://schemas.microsoft.com/office/drawing/2014/main" id="{896A9D2D-73D6-CE2C-7AEB-3A84B76363B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7E5DD099-54EB-380C-71DF-0AF3ECAD308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213531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9BA-58CA-1411-447E-05E96C865B3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F8BD0A-2A04-E635-9465-BD57429C0DC6}"/>
              </a:ext>
            </a:extLst>
          </p:cNvPr>
          <p:cNvSpPr>
            <a:spLocks noGrp="1"/>
          </p:cNvSpPr>
          <p:nvPr>
            <p:ph type="title"/>
          </p:nvPr>
        </p:nvSpPr>
        <p:spPr>
          <a:xfrm>
            <a:off x="12359" y="149294"/>
            <a:ext cx="10515600" cy="624734"/>
          </a:xfrm>
        </p:spPr>
        <p:txBody>
          <a:bodyPr>
            <a:noAutofit/>
          </a:bodyPr>
          <a:lstStyle/>
          <a:p>
            <a:r>
              <a:rPr lang="en-US" sz="3900" dirty="0" err="1">
                <a:solidFill>
                  <a:srgbClr val="1A4785"/>
                </a:solidFill>
                <a:latin typeface="Aptos" panose="020B0004020202020204" pitchFamily="34" charset="0"/>
                <a:ea typeface="Open Sans Light" pitchFamily="2" charset="0"/>
                <a:cs typeface="Open Sans Light" pitchFamily="2" charset="0"/>
              </a:rPr>
              <a:t>Просмотр</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результатов</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тестов</a:t>
            </a:r>
            <a:r>
              <a:rPr lang="en-US" sz="3900" dirty="0">
                <a:solidFill>
                  <a:srgbClr val="1A4785"/>
                </a:solidFill>
                <a:latin typeface="Aptos" panose="020B0004020202020204" pitchFamily="34" charset="0"/>
                <a:ea typeface="Open Sans Light" pitchFamily="2" charset="0"/>
                <a:cs typeface="Open Sans Light" pitchFamily="2" charset="0"/>
              </a:rPr>
              <a:t>: MCAS</a:t>
            </a:r>
            <a:endParaRPr lang="en-US" sz="3900" dirty="0"/>
          </a:p>
        </p:txBody>
      </p:sp>
      <p:pic>
        <p:nvPicPr>
          <p:cNvPr id="9" name="Picture 8" descr="Снимок экрана с результатами тестирования выбранного демонстрационного ученика. На снимке показаны результаты по английскому языку и литературе.">
            <a:extLst>
              <a:ext uri="{FF2B5EF4-FFF2-40B4-BE49-F238E27FC236}">
                <a16:creationId xmlns:a16="http://schemas.microsoft.com/office/drawing/2014/main" id="{5AFC44C3-C87C-AD5F-7A2F-7B1381527302}"/>
              </a:ext>
            </a:extLst>
          </p:cNvPr>
          <p:cNvPicPr>
            <a:picLocks noChangeAspect="1"/>
          </p:cNvPicPr>
          <p:nvPr/>
        </p:nvPicPr>
        <p:blipFill>
          <a:blip r:embed="rId2"/>
          <a:stretch>
            <a:fillRect/>
          </a:stretch>
        </p:blipFill>
        <p:spPr>
          <a:xfrm>
            <a:off x="3098703" y="774028"/>
            <a:ext cx="5994591" cy="5761640"/>
          </a:xfrm>
          <a:prstGeom prst="rect">
            <a:avLst/>
          </a:prstGeom>
        </p:spPr>
      </p:pic>
      <p:sp>
        <p:nvSpPr>
          <p:cNvPr id="2" name="Rectangle 1">
            <a:extLst>
              <a:ext uri="{FF2B5EF4-FFF2-40B4-BE49-F238E27FC236}">
                <a16:creationId xmlns:a16="http://schemas.microsoft.com/office/drawing/2014/main" id="{64707B5F-BFED-DF19-3EA3-AB000D0F0CBD}"/>
              </a:ext>
              <a:ext uri="{C183D7F6-B498-43B3-948B-1728B52AA6E4}">
                <adec:decorative xmlns:adec="http://schemas.microsoft.com/office/drawing/2017/decorative" val="1"/>
              </a:ext>
            </a:extLst>
          </p:cNvPr>
          <p:cNvSpPr/>
          <p:nvPr/>
        </p:nvSpPr>
        <p:spPr>
          <a:xfrm>
            <a:off x="4818157" y="103454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s-AR" sz="1600"/>
          </a:p>
        </p:txBody>
      </p:sp>
      <p:sp>
        <p:nvSpPr>
          <p:cNvPr id="3" name="TextBox 2">
            <a:extLst>
              <a:ext uri="{FF2B5EF4-FFF2-40B4-BE49-F238E27FC236}">
                <a16:creationId xmlns:a16="http://schemas.microsoft.com/office/drawing/2014/main" id="{33631A01-8435-B97C-E4C2-5963734BB717}"/>
              </a:ext>
            </a:extLst>
          </p:cNvPr>
          <p:cNvSpPr txBox="1"/>
          <p:nvPr/>
        </p:nvSpPr>
        <p:spPr>
          <a:xfrm>
            <a:off x="4737625" y="996450"/>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900" dirty="0">
                <a:latin typeface="Aptos Slab Light" panose="020F05020202040A0204" pitchFamily="34" charset="0"/>
                <a:cs typeface="Arial" panose="020B0604020202020204" pitchFamily="34" charset="0"/>
              </a:rPr>
            </a:br>
            <a:endParaRPr lang="es-AR" sz="900" dirty="0">
              <a:latin typeface="Aptos Slab Light" panose="020F05020202040A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20BA0F2-5494-40E5-89AE-38E6444A9E37}"/>
              </a:ext>
              <a:ext uri="{C183D7F6-B498-43B3-948B-1728B52AA6E4}">
                <adec:decorative xmlns:adec="http://schemas.microsoft.com/office/drawing/2017/decorative" val="1"/>
              </a:ext>
            </a:extLst>
          </p:cNvPr>
          <p:cNvSpPr/>
          <p:nvPr/>
        </p:nvSpPr>
        <p:spPr>
          <a:xfrm>
            <a:off x="3586163" y="2126456"/>
            <a:ext cx="666750" cy="9763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16" name="Rectangle 15">
            <a:extLst>
              <a:ext uri="{FF2B5EF4-FFF2-40B4-BE49-F238E27FC236}">
                <a16:creationId xmlns:a16="http://schemas.microsoft.com/office/drawing/2014/main" id="{5BF5EC83-50CE-BF8C-1C0D-0BD6CD44C9A5}"/>
              </a:ext>
              <a:ext uri="{C183D7F6-B498-43B3-948B-1728B52AA6E4}">
                <adec:decorative xmlns:adec="http://schemas.microsoft.com/office/drawing/2017/decorative" val="1"/>
              </a:ext>
            </a:extLst>
          </p:cNvPr>
          <p:cNvSpPr/>
          <p:nvPr/>
        </p:nvSpPr>
        <p:spPr>
          <a:xfrm>
            <a:off x="4109658" y="2201228"/>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14" name="TextBox 13">
            <a:extLst>
              <a:ext uri="{FF2B5EF4-FFF2-40B4-BE49-F238E27FC236}">
                <a16:creationId xmlns:a16="http://schemas.microsoft.com/office/drawing/2014/main" id="{821B7977-D542-5B7A-0259-28C326AF88AA}"/>
              </a:ext>
            </a:extLst>
          </p:cNvPr>
          <p:cNvSpPr txBox="1"/>
          <p:nvPr/>
        </p:nvSpPr>
        <p:spPr>
          <a:xfrm>
            <a:off x="3504804" y="2068869"/>
            <a:ext cx="797352" cy="215444"/>
          </a:xfrm>
          <a:prstGeom prst="rect">
            <a:avLst/>
          </a:prstGeom>
          <a:noFill/>
          <a:ln>
            <a:noFill/>
          </a:ln>
        </p:spPr>
        <p:txBody>
          <a:bodyPr wrap="square" rtlCol="0">
            <a:spAutoFit/>
          </a:bodyPr>
          <a:lstStyle/>
          <a:p>
            <a:r>
              <a:rPr lang="es-AR" sz="800" b="1" dirty="0">
                <a:solidFill>
                  <a:srgbClr val="22608F"/>
                </a:solidFill>
                <a:latin typeface="Arial" panose="020B0604020202020204" pitchFamily="34" charset="0"/>
                <a:cs typeface="Arial" panose="020B0604020202020204" pitchFamily="34" charset="0"/>
              </a:rPr>
              <a:t>История тестов</a:t>
            </a:r>
          </a:p>
        </p:txBody>
      </p:sp>
      <p:sp>
        <p:nvSpPr>
          <p:cNvPr id="19" name="Rectangle 18">
            <a:extLst>
              <a:ext uri="{FF2B5EF4-FFF2-40B4-BE49-F238E27FC236}">
                <a16:creationId xmlns:a16="http://schemas.microsoft.com/office/drawing/2014/main" id="{DFB64B96-997F-148B-907F-394886C7183D}"/>
              </a:ext>
              <a:ext uri="{C183D7F6-B498-43B3-948B-1728B52AA6E4}">
                <adec:decorative xmlns:adec="http://schemas.microsoft.com/office/drawing/2017/decorative" val="1"/>
              </a:ext>
            </a:extLst>
          </p:cNvPr>
          <p:cNvSpPr/>
          <p:nvPr/>
        </p:nvSpPr>
        <p:spPr>
          <a:xfrm>
            <a:off x="3328988" y="2555596"/>
            <a:ext cx="5576887" cy="1066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13" name="TextBox 12">
            <a:extLst>
              <a:ext uri="{FF2B5EF4-FFF2-40B4-BE49-F238E27FC236}">
                <a16:creationId xmlns:a16="http://schemas.microsoft.com/office/drawing/2014/main" id="{8F8C0EA4-B6DE-C00E-9B04-673E9DBFA240}"/>
              </a:ext>
            </a:extLst>
          </p:cNvPr>
          <p:cNvSpPr txBox="1"/>
          <p:nvPr/>
        </p:nvSpPr>
        <p:spPr>
          <a:xfrm>
            <a:off x="4774939" y="2073632"/>
            <a:ext cx="797352" cy="215444"/>
          </a:xfrm>
          <a:prstGeom prst="rect">
            <a:avLst/>
          </a:prstGeom>
          <a:solidFill>
            <a:srgbClr val="F9F9F9"/>
          </a:solidFill>
          <a:ln>
            <a:noFill/>
          </a:ln>
        </p:spPr>
        <p:txBody>
          <a:bodyPr wrap="square" rtlCol="0">
            <a:spAutoFit/>
          </a:bodyPr>
          <a:lstStyle/>
          <a:p>
            <a:r>
              <a:rPr lang="es-AR" sz="800" b="1" u="sng" dirty="0">
                <a:solidFill>
                  <a:schemeClr val="bg2">
                    <a:lumMod val="25000"/>
                  </a:schemeClr>
                </a:solidFill>
                <a:latin typeface="Arial" panose="020B0604020202020204" pitchFamily="34" charset="0"/>
                <a:cs typeface="Arial" panose="020B0604020202020204" pitchFamily="34" charset="0"/>
              </a:rPr>
              <a:t>Результаты тестов</a:t>
            </a:r>
          </a:p>
        </p:txBody>
      </p:sp>
      <p:sp>
        <p:nvSpPr>
          <p:cNvPr id="12" name="Rounded Rectangular Callout 11">
            <a:extLst>
              <a:ext uri="{FF2B5EF4-FFF2-40B4-BE49-F238E27FC236}">
                <a16:creationId xmlns:a16="http://schemas.microsoft.com/office/drawing/2014/main" id="{B9127235-64FA-107C-EF52-879C2FCFAD88}"/>
              </a:ext>
            </a:extLst>
          </p:cNvPr>
          <p:cNvSpPr/>
          <p:nvPr/>
        </p:nvSpPr>
        <p:spPr>
          <a:xfrm>
            <a:off x="167815" y="1760439"/>
            <a:ext cx="2524141" cy="2371807"/>
          </a:xfrm>
          <a:prstGeom prst="wedgeRoundRectCallout">
            <a:avLst>
              <a:gd name="adj1" fmla="val 125391"/>
              <a:gd name="adj2" fmla="val -259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a:solidFill>
                  <a:schemeClr val="bg1"/>
                </a:solidFill>
                <a:latin typeface="Aptos" panose="020B0004020202020204" pitchFamily="34" charset="0"/>
              </a:rPr>
              <a:t>На вкладке </a:t>
            </a:r>
            <a:r>
              <a:rPr lang="en-US" b="1">
                <a:solidFill>
                  <a:schemeClr val="bg1"/>
                </a:solidFill>
                <a:latin typeface="Aptos" panose="020B0004020202020204" pitchFamily="34" charset="0"/>
              </a:rPr>
              <a:t>«Test Results» («Результаты тестов»)</a:t>
            </a:r>
            <a:r>
              <a:rPr lang="en-US">
                <a:solidFill>
                  <a:schemeClr val="bg1"/>
                </a:solidFill>
                <a:latin typeface="Aptos" panose="020B0004020202020204" pitchFamily="34" charset="0"/>
              </a:rPr>
              <a:t> отображается уровень успеваемости и оценки вашего ученика. Просмотрите отчет, чтобы получить более подробную информацию об успеваемости вашего ученика.</a:t>
            </a:r>
            <a:endParaRPr lang="en-US">
              <a:latin typeface="Aptos" panose="020B0004020202020204" pitchFamily="34" charset="0"/>
            </a:endParaRPr>
          </a:p>
        </p:txBody>
      </p:sp>
      <p:sp>
        <p:nvSpPr>
          <p:cNvPr id="11" name="TextBox 10">
            <a:extLst>
              <a:ext uri="{FF2B5EF4-FFF2-40B4-BE49-F238E27FC236}">
                <a16:creationId xmlns:a16="http://schemas.microsoft.com/office/drawing/2014/main" id="{DB1AC4D7-5042-1300-83A2-3304482F63E2}"/>
              </a:ext>
            </a:extLst>
          </p:cNvPr>
          <p:cNvSpPr txBox="1"/>
          <p:nvPr/>
        </p:nvSpPr>
        <p:spPr>
          <a:xfrm>
            <a:off x="5922536" y="2012077"/>
            <a:ext cx="809956" cy="33855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Подробные результаты</a:t>
            </a:r>
            <a:endParaRPr lang="es-AR" sz="800" b="1" dirty="0">
              <a:solidFill>
                <a:srgbClr val="22608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73D963-0992-979C-D51D-7248AEF2D14A}"/>
              </a:ext>
            </a:extLst>
          </p:cNvPr>
          <p:cNvSpPr txBox="1"/>
          <p:nvPr/>
        </p:nvSpPr>
        <p:spPr>
          <a:xfrm>
            <a:off x="7276684" y="2073632"/>
            <a:ext cx="729079"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Ресурсы</a:t>
            </a:r>
            <a:endParaRPr lang="es-AR" sz="800" b="1" dirty="0">
              <a:solidFill>
                <a:srgbClr val="22608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89E1E4E-0259-3BB0-F0C1-3266F9CD93DA}"/>
              </a:ext>
            </a:extLst>
          </p:cNvPr>
          <p:cNvSpPr txBox="1"/>
          <p:nvPr/>
        </p:nvSpPr>
        <p:spPr>
          <a:xfrm>
            <a:off x="3254257" y="2494041"/>
            <a:ext cx="1904323" cy="230832"/>
          </a:xfrm>
          <a:prstGeom prst="rect">
            <a:avLst/>
          </a:prstGeom>
          <a:noFill/>
          <a:ln>
            <a:noFill/>
          </a:ln>
        </p:spPr>
        <p:txBody>
          <a:bodyPr wrap="square" rtlCol="0">
            <a:spAutoFit/>
          </a:bodyPr>
          <a:lstStyle/>
          <a:p>
            <a:r>
              <a:rPr lang="es-AR" sz="900" b="1" dirty="0">
                <a:solidFill>
                  <a:schemeClr val="bg2">
                    <a:lumMod val="25000"/>
                  </a:schemeClr>
                </a:solidFill>
                <a:latin typeface="Arial" panose="020B0604020202020204" pitchFamily="34" charset="0"/>
                <a:cs typeface="Arial" panose="020B0604020202020204" pitchFamily="34" charset="0"/>
              </a:rPr>
              <a:t>Ученик: Демо-ученик</a:t>
            </a:r>
          </a:p>
        </p:txBody>
      </p:sp>
      <p:sp>
        <p:nvSpPr>
          <p:cNvPr id="21" name="TextBox 20">
            <a:extLst>
              <a:ext uri="{FF2B5EF4-FFF2-40B4-BE49-F238E27FC236}">
                <a16:creationId xmlns:a16="http://schemas.microsoft.com/office/drawing/2014/main" id="{5AA3A840-5E2D-7ED8-662A-9EAFBB873BD7}"/>
              </a:ext>
            </a:extLst>
          </p:cNvPr>
          <p:cNvSpPr txBox="1"/>
          <p:nvPr/>
        </p:nvSpPr>
        <p:spPr>
          <a:xfrm>
            <a:off x="3241931" y="2706352"/>
            <a:ext cx="1904323" cy="369332"/>
          </a:xfrm>
          <a:prstGeom prst="rect">
            <a:avLst/>
          </a:prstGeom>
          <a:solidFill>
            <a:srgbClr val="F9F9F9"/>
          </a:solid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Район: Cyber Valley</a:t>
            </a:r>
          </a:p>
          <a:p>
            <a:r>
              <a:rPr lang="es-AR" sz="900" b="1" dirty="0">
                <a:solidFill>
                  <a:schemeClr val="bg2">
                    <a:lumMod val="25000"/>
                  </a:schemeClr>
                </a:solidFill>
                <a:latin typeface="Arial" panose="020B0604020202020204" pitchFamily="34" charset="0"/>
                <a:cs typeface="Arial" panose="020B0604020202020204" pitchFamily="34" charset="0"/>
              </a:rPr>
              <a:t>Школа: Cyber Valley Sch1-002</a:t>
            </a:r>
          </a:p>
        </p:txBody>
      </p:sp>
      <p:sp>
        <p:nvSpPr>
          <p:cNvPr id="18" name="TextBox 17">
            <a:extLst>
              <a:ext uri="{FF2B5EF4-FFF2-40B4-BE49-F238E27FC236}">
                <a16:creationId xmlns:a16="http://schemas.microsoft.com/office/drawing/2014/main" id="{CBB3FE4D-0C14-0378-5A0A-01D2907D585D}"/>
              </a:ext>
            </a:extLst>
          </p:cNvPr>
          <p:cNvSpPr txBox="1"/>
          <p:nvPr/>
        </p:nvSpPr>
        <p:spPr>
          <a:xfrm>
            <a:off x="7346015" y="2494041"/>
            <a:ext cx="1653649" cy="230832"/>
          </a:xfrm>
          <a:prstGeom prst="rect">
            <a:avLst/>
          </a:prstGeom>
          <a:no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Класс: 04</a:t>
            </a:r>
          </a:p>
        </p:txBody>
      </p:sp>
      <p:sp>
        <p:nvSpPr>
          <p:cNvPr id="20" name="TextBox 19">
            <a:extLst>
              <a:ext uri="{FF2B5EF4-FFF2-40B4-BE49-F238E27FC236}">
                <a16:creationId xmlns:a16="http://schemas.microsoft.com/office/drawing/2014/main" id="{9D4B5A9A-7E54-1EC6-3E7B-F10F3CF8FCC6}"/>
              </a:ext>
            </a:extLst>
          </p:cNvPr>
          <p:cNvSpPr txBox="1"/>
          <p:nvPr/>
        </p:nvSpPr>
        <p:spPr>
          <a:xfrm>
            <a:off x="7346015" y="2706352"/>
            <a:ext cx="1653649" cy="338554"/>
          </a:xfrm>
          <a:prstGeom prst="rect">
            <a:avLst/>
          </a:prstGeom>
          <a:solidFill>
            <a:srgbClr val="F9F9F9"/>
          </a:solidFill>
          <a:ln>
            <a:noFill/>
          </a:ln>
        </p:spPr>
        <p:txBody>
          <a:bodyPr wrap="square" rtlCol="0">
            <a:spAutoFit/>
          </a:bodyPr>
          <a:lstStyle/>
          <a:p>
            <a:pPr algn="r"/>
            <a:r>
              <a:rPr lang="es-AR" sz="800" b="1" dirty="0">
                <a:solidFill>
                  <a:schemeClr val="bg2">
                    <a:lumMod val="25000"/>
                  </a:schemeClr>
                </a:solidFill>
                <a:latin typeface="Arial" panose="020B0604020202020204" pitchFamily="34" charset="0"/>
                <a:cs typeface="Arial" panose="020B0604020202020204" pitchFamily="34" charset="0"/>
              </a:rPr>
              <a:t>SASID: 9058143501</a:t>
            </a:r>
          </a:p>
          <a:p>
            <a:pPr algn="r"/>
            <a:r>
              <a:rPr lang="es-AR" sz="800" b="1" dirty="0">
                <a:solidFill>
                  <a:schemeClr val="bg2">
                    <a:lumMod val="25000"/>
                  </a:schemeClr>
                </a:solidFill>
                <a:latin typeface="Arial" panose="020B0604020202020204" pitchFamily="34" charset="0"/>
                <a:cs typeface="Arial" panose="020B0604020202020204" pitchFamily="34" charset="0"/>
              </a:rPr>
              <a:t>Дата рождения: 18.12.2013</a:t>
            </a:r>
          </a:p>
        </p:txBody>
      </p:sp>
      <p:sp>
        <p:nvSpPr>
          <p:cNvPr id="23" name="Rectangle 22">
            <a:extLst>
              <a:ext uri="{FF2B5EF4-FFF2-40B4-BE49-F238E27FC236}">
                <a16:creationId xmlns:a16="http://schemas.microsoft.com/office/drawing/2014/main" id="{8E6CC170-F154-BECE-DD67-DF84B36EDDD9}"/>
              </a:ext>
              <a:ext uri="{C183D7F6-B498-43B3-948B-1728B52AA6E4}">
                <adec:decorative xmlns:adec="http://schemas.microsoft.com/office/drawing/2017/decorative" val="1"/>
              </a:ext>
            </a:extLst>
          </p:cNvPr>
          <p:cNvSpPr/>
          <p:nvPr/>
        </p:nvSpPr>
        <p:spPr>
          <a:xfrm>
            <a:off x="4905375" y="3084453"/>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s-AR"/>
          </a:p>
        </p:txBody>
      </p:sp>
      <p:sp>
        <p:nvSpPr>
          <p:cNvPr id="22" name="TextBox 21">
            <a:extLst>
              <a:ext uri="{FF2B5EF4-FFF2-40B4-BE49-F238E27FC236}">
                <a16:creationId xmlns:a16="http://schemas.microsoft.com/office/drawing/2014/main" id="{2952D162-2EB1-5490-FF74-C46D2B7EC248}"/>
              </a:ext>
            </a:extLst>
          </p:cNvPr>
          <p:cNvSpPr txBox="1"/>
          <p:nvPr/>
        </p:nvSpPr>
        <p:spPr>
          <a:xfrm>
            <a:off x="4302156" y="3045650"/>
            <a:ext cx="3575752" cy="261610"/>
          </a:xfrm>
          <a:prstGeom prst="rect">
            <a:avLst/>
          </a:prstGeom>
          <a:noFill/>
          <a:ln>
            <a:noFill/>
          </a:ln>
        </p:spPr>
        <p:txBody>
          <a:bodyPr wrap="square" rtlCol="0">
            <a:spAutoFit/>
          </a:bodyPr>
          <a:lstStyle/>
          <a:p>
            <a:r>
              <a:rPr lang="es-AR" sz="1100" dirty="0">
                <a:solidFill>
                  <a:schemeClr val="bg1"/>
                </a:solidFill>
                <a:latin typeface="Arial" panose="020B0604020202020204" pitchFamily="34" charset="0"/>
                <a:cs typeface="Arial" panose="020B0604020202020204" pitchFamily="34" charset="0"/>
              </a:rPr>
              <a:t>Английский язык и литература — весна 2025</a:t>
            </a:r>
          </a:p>
        </p:txBody>
      </p:sp>
      <p:sp>
        <p:nvSpPr>
          <p:cNvPr id="24" name="TextBox 23">
            <a:extLst>
              <a:ext uri="{FF2B5EF4-FFF2-40B4-BE49-F238E27FC236}">
                <a16:creationId xmlns:a16="http://schemas.microsoft.com/office/drawing/2014/main" id="{ED518A92-2A79-77BB-B6F4-41002A837C94}"/>
              </a:ext>
            </a:extLst>
          </p:cNvPr>
          <p:cNvSpPr txBox="1"/>
          <p:nvPr/>
        </p:nvSpPr>
        <p:spPr>
          <a:xfrm>
            <a:off x="3196816" y="3368856"/>
            <a:ext cx="5802848" cy="3131627"/>
          </a:xfrm>
          <a:prstGeom prst="rect">
            <a:avLst/>
          </a:prstGeom>
          <a:solidFill>
            <a:srgbClr val="F9F9F9"/>
          </a:solidFill>
          <a:ln>
            <a:no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В </a:t>
            </a:r>
            <a:r>
              <a:rPr lang="en-US" sz="900" dirty="0" err="1">
                <a:solidFill>
                  <a:schemeClr val="bg2">
                    <a:lumMod val="25000"/>
                  </a:schemeClr>
                </a:solidFill>
                <a:latin typeface="Arial" panose="020B0604020202020204" pitchFamily="34" charset="0"/>
                <a:cs typeface="Arial" panose="020B0604020202020204" pitchFamily="34" charset="0"/>
              </a:rPr>
              <a:t>отч</a:t>
            </a:r>
            <a:r>
              <a:rPr lang="uk-UA" sz="900" dirty="0">
                <a:solidFill>
                  <a:schemeClr val="bg2">
                    <a:lumMod val="25000"/>
                  </a:schemeClr>
                </a:solidFill>
                <a:latin typeface="Arial" panose="020B0604020202020204" pitchFamily="34" charset="0"/>
                <a:cs typeface="Arial" panose="020B0604020202020204" pitchFamily="34" charset="0"/>
              </a:rPr>
              <a:t>е</a:t>
            </a:r>
            <a:r>
              <a:rPr lang="en-US" sz="900" dirty="0" err="1">
                <a:solidFill>
                  <a:schemeClr val="bg2">
                    <a:lumMod val="25000"/>
                  </a:schemeClr>
                </a:solidFill>
                <a:latin typeface="Arial" panose="020B0604020202020204" pitchFamily="34" charset="0"/>
                <a:cs typeface="Arial" panose="020B0604020202020204" pitchFamily="34" charset="0"/>
              </a:rPr>
              <a:t>те</a:t>
            </a:r>
            <a:r>
              <a:rPr lang="en-US" sz="900" dirty="0">
                <a:solidFill>
                  <a:schemeClr val="bg2">
                    <a:lumMod val="25000"/>
                  </a:schemeClr>
                </a:solidFill>
                <a:latin typeface="Arial" panose="020B0604020202020204" pitchFamily="34" charset="0"/>
                <a:cs typeface="Arial" panose="020B0604020202020204" pitchFamily="34" charset="0"/>
              </a:rPr>
              <a:t> приведены результаты вашего ученика по тестам MCAS (Massachusetts Comprehensive Assessment System), сданным весной 2025 года. По каждому сданному тесту указаны балл и уровень успеваемости. По некоторым тестам также приведены данные об учебном прогрессе (показатели роста).</a:t>
            </a:r>
          </a:p>
          <a:p>
            <a:endParaRPr lang="en-US" sz="900" dirty="0">
              <a:solidFill>
                <a:schemeClr val="bg2">
                  <a:lumMod val="25000"/>
                </a:schemeClr>
              </a:solidFill>
              <a:latin typeface="Arial" panose="020B0604020202020204" pitchFamily="34" charset="0"/>
              <a:cs typeface="Arial" panose="020B0604020202020204" pitchFamily="34" charset="0"/>
            </a:endParaRPr>
          </a:p>
          <a:p>
            <a:r>
              <a:rPr lang="en-US" sz="900" dirty="0">
                <a:solidFill>
                  <a:schemeClr val="bg2">
                    <a:lumMod val="25000"/>
                  </a:schemeClr>
                </a:solidFill>
                <a:latin typeface="Arial" panose="020B0604020202020204" pitchFamily="34" charset="0"/>
                <a:cs typeface="Arial" panose="020B0604020202020204" pitchFamily="34" charset="0"/>
              </a:rPr>
              <a:t>Вкладка «Результаты тестов» содержит подробные сведения о выполнении каждого теста, а вкладка «Подробные результаты» — данные по отдельным заданиям. На вкладке «Результаты тестов» также приведено сравнение с результатами учеников школы, района и штата.</a:t>
            </a:r>
          </a:p>
          <a:p>
            <a:endParaRPr lang="en-US" sz="900" dirty="0">
              <a:solidFill>
                <a:schemeClr val="bg2">
                  <a:lumMod val="25000"/>
                </a:schemeClr>
              </a:solidFill>
              <a:latin typeface="Arial" panose="020B0604020202020204" pitchFamily="34" charset="0"/>
              <a:cs typeface="Arial" panose="020B0604020202020204" pitchFamily="34" charset="0"/>
            </a:endParaRPr>
          </a:p>
          <a:p>
            <a:r>
              <a:rPr lang="en-US" sz="900" dirty="0">
                <a:solidFill>
                  <a:schemeClr val="bg2">
                    <a:lumMod val="25000"/>
                  </a:schemeClr>
                </a:solidFill>
                <a:latin typeface="Arial" panose="020B0604020202020204" pitchFamily="34" charset="0"/>
                <a:cs typeface="Arial" panose="020B0604020202020204" pitchFamily="34" charset="0"/>
              </a:rPr>
              <a:t>Сведения из </a:t>
            </a:r>
            <a:r>
              <a:rPr lang="en-US" sz="900" dirty="0" err="1">
                <a:solidFill>
                  <a:schemeClr val="bg2">
                    <a:lumMod val="25000"/>
                  </a:schemeClr>
                </a:solidFill>
                <a:latin typeface="Arial" panose="020B0604020202020204" pitchFamily="34" charset="0"/>
                <a:cs typeface="Arial" panose="020B0604020202020204" pitchFamily="34" charset="0"/>
              </a:rPr>
              <a:t>этого</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отч</a:t>
            </a:r>
            <a:r>
              <a:rPr lang="uk-UA" sz="900" dirty="0">
                <a:solidFill>
                  <a:schemeClr val="bg2">
                    <a:lumMod val="25000"/>
                  </a:schemeClr>
                </a:solidFill>
                <a:latin typeface="Arial" panose="020B0604020202020204" pitchFamily="34" charset="0"/>
                <a:cs typeface="Arial" panose="020B0604020202020204" pitchFamily="34" charset="0"/>
              </a:rPr>
              <a:t>е</a:t>
            </a:r>
            <a:r>
              <a:rPr lang="en-US" sz="900" dirty="0" err="1">
                <a:solidFill>
                  <a:schemeClr val="bg2">
                    <a:lumMod val="25000"/>
                  </a:schemeClr>
                </a:solidFill>
                <a:latin typeface="Arial" panose="020B0604020202020204" pitchFamily="34" charset="0"/>
                <a:cs typeface="Arial" panose="020B0604020202020204" pitchFamily="34" charset="0"/>
              </a:rPr>
              <a:t>та</a:t>
            </a:r>
            <a:r>
              <a:rPr lang="en-US" sz="900" dirty="0">
                <a:solidFill>
                  <a:schemeClr val="bg2">
                    <a:lumMod val="25000"/>
                  </a:schemeClr>
                </a:solidFill>
                <a:latin typeface="Arial" panose="020B0604020202020204" pitchFamily="34" charset="0"/>
                <a:cs typeface="Arial" panose="020B0604020202020204" pitchFamily="34" charset="0"/>
              </a:rPr>
              <a:t> следует рассматривать вместе с </a:t>
            </a:r>
            <a:r>
              <a:rPr lang="en-US" sz="900" dirty="0" err="1">
                <a:solidFill>
                  <a:schemeClr val="bg2">
                    <a:lumMod val="25000"/>
                  </a:schemeClr>
                </a:solidFill>
                <a:latin typeface="Arial" panose="020B0604020202020204" pitchFamily="34" charset="0"/>
                <a:cs typeface="Arial" panose="020B0604020202020204" pitchFamily="34" charset="0"/>
              </a:rPr>
              <a:t>другими</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источниками</a:t>
            </a:r>
            <a:r>
              <a:rPr lang="ru-RU" sz="900" dirty="0">
                <a:solidFill>
                  <a:schemeClr val="bg2">
                    <a:lumMod val="25000"/>
                  </a:schemeClr>
                </a:solidFill>
                <a:latin typeface="Arial" panose="020B0604020202020204" pitchFamily="34" charset="0"/>
                <a:cs typeface="Arial" panose="020B0604020202020204" pitchFamily="34" charset="0"/>
              </a:rPr>
              <a:t>,</a:t>
            </a:r>
            <a:r>
              <a:rPr lang="en-US" sz="900" dirty="0">
                <a:solidFill>
                  <a:schemeClr val="bg2">
                    <a:lumMod val="25000"/>
                  </a:schemeClr>
                </a:solidFill>
                <a:latin typeface="Arial" panose="020B0604020202020204" pitchFamily="34" charset="0"/>
                <a:cs typeface="Arial" panose="020B0604020202020204" pitchFamily="34" charset="0"/>
              </a:rPr>
              <a:t> например, школьными тестами и работами на уроках.</a:t>
            </a:r>
          </a:p>
          <a:p>
            <a:endParaRPr lang="en-US" sz="900" dirty="0">
              <a:solidFill>
                <a:schemeClr val="bg2">
                  <a:lumMod val="25000"/>
                </a:schemeClr>
              </a:solidFill>
              <a:latin typeface="Arial" panose="020B0604020202020204" pitchFamily="34" charset="0"/>
              <a:cs typeface="Arial" panose="020B0604020202020204" pitchFamily="34" charset="0"/>
            </a:endParaRPr>
          </a:p>
          <a:p>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en-US" sz="1000" dirty="0">
                <a:solidFill>
                  <a:schemeClr val="bg2">
                    <a:lumMod val="25000"/>
                  </a:schemeClr>
                </a:solidFill>
                <a:latin typeface="Arial" panose="020B0604020202020204" pitchFamily="34" charset="0"/>
                <a:cs typeface="Arial" panose="020B0604020202020204" pitchFamily="34" charset="0"/>
              </a:rPr>
              <a:t>Английский язык и литература</a:t>
            </a:r>
          </a:p>
          <a:p>
            <a:pPr algn="ctr"/>
            <a:r>
              <a:rPr lang="en-US" sz="900" dirty="0">
                <a:solidFill>
                  <a:schemeClr val="bg2">
                    <a:lumMod val="25000"/>
                  </a:schemeClr>
                </a:solidFill>
                <a:latin typeface="Arial" panose="020B0604020202020204" pitchFamily="34" charset="0"/>
                <a:cs typeface="Arial" panose="020B0604020202020204" pitchFamily="34" charset="0"/>
              </a:rPr>
              <a:t>Уровень успеваемости</a:t>
            </a:r>
          </a:p>
          <a:p>
            <a:pPr algn="ctr"/>
            <a:r>
              <a:rPr lang="en-US" sz="1400" dirty="0">
                <a:solidFill>
                  <a:schemeClr val="bg2">
                    <a:lumMod val="25000"/>
                  </a:schemeClr>
                </a:solidFill>
                <a:latin typeface="Arial" panose="020B0604020202020204" pitchFamily="34" charset="0"/>
                <a:cs typeface="Arial" panose="020B0604020202020204" pitchFamily="34" charset="0"/>
              </a:rPr>
              <a:t>Соответствует ожиданиям</a:t>
            </a:r>
          </a:p>
          <a:p>
            <a:pPr algn="ctr"/>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en-US" sz="1000" dirty="0">
                <a:solidFill>
                  <a:schemeClr val="bg2">
                    <a:lumMod val="25000"/>
                  </a:schemeClr>
                </a:solidFill>
                <a:latin typeface="Arial" panose="020B0604020202020204" pitchFamily="34" charset="0"/>
                <a:cs typeface="Arial" panose="020B0604020202020204" pitchFamily="34" charset="0"/>
              </a:rPr>
              <a:t>Балл</a:t>
            </a:r>
          </a:p>
          <a:p>
            <a:pPr algn="ctr"/>
            <a:r>
              <a:rPr lang="en-US" sz="1050" dirty="0">
                <a:solidFill>
                  <a:schemeClr val="bg2">
                    <a:lumMod val="25000"/>
                  </a:schemeClr>
                </a:solidFill>
                <a:latin typeface="Arial" panose="020B0604020202020204" pitchFamily="34" charset="0"/>
                <a:cs typeface="Arial" panose="020B0604020202020204" pitchFamily="34" charset="0"/>
              </a:rPr>
              <a:t>524</a:t>
            </a:r>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en-US" sz="900" dirty="0">
                <a:solidFill>
                  <a:schemeClr val="bg2">
                    <a:lumMod val="25000"/>
                  </a:schemeClr>
                </a:solidFill>
                <a:latin typeface="Arial" panose="020B0604020202020204" pitchFamily="34" charset="0"/>
                <a:cs typeface="Arial" panose="020B0604020202020204" pitchFamily="34" charset="0"/>
              </a:rPr>
              <a:t>(диапазон баллов: 440–560)</a:t>
            </a:r>
            <a:endParaRPr lang="ru-RU" sz="900" dirty="0">
              <a:solidFill>
                <a:schemeClr val="bg2">
                  <a:lumMod val="25000"/>
                </a:schemeClr>
              </a:solidFill>
              <a:latin typeface="Arial" panose="020B0604020202020204" pitchFamily="34" charset="0"/>
              <a:cs typeface="Arial" panose="020B0604020202020204" pitchFamily="34" charset="0"/>
            </a:endParaRPr>
          </a:p>
          <a:p>
            <a:pPr algn="ctr"/>
            <a:endParaRPr lang="en-US" sz="900" dirty="0">
              <a:solidFill>
                <a:schemeClr val="bg2">
                  <a:lumMod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AB07EF7-52EE-FE71-8373-FB1EF71AD147}"/>
              </a:ext>
            </a:extLst>
          </p:cNvPr>
          <p:cNvSpPr txBox="1"/>
          <p:nvPr/>
        </p:nvSpPr>
        <p:spPr>
          <a:xfrm>
            <a:off x="7737198" y="1535470"/>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En Español</a:t>
            </a:r>
            <a:endParaRPr lang="es-AR" sz="800" b="1" dirty="0">
              <a:solidFill>
                <a:srgbClr val="22608F"/>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5EAC6BC3-0ED0-8B5D-262E-D1794A658885}"/>
              </a:ext>
            </a:extLst>
          </p:cNvPr>
          <p:cNvSpPr>
            <a:spLocks noGrp="1"/>
          </p:cNvSpPr>
          <p:nvPr>
            <p:ph type="sldNum" sz="quarter" idx="12"/>
          </p:nvPr>
        </p:nvSpPr>
        <p:spPr>
          <a:xfrm>
            <a:off x="12358" y="6280009"/>
            <a:ext cx="591145"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12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22BCEDC-900C-8FDD-C47D-1633FBDB1DD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AB1A8E58-7FF4-88AC-B041-5BBD82F732D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171382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3E16-EA04-FC83-7BAB-118875A9712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472CB789-A920-DB58-33F4-3B7E92518F79}"/>
              </a:ext>
            </a:extLst>
          </p:cNvPr>
          <p:cNvSpPr>
            <a:spLocks noGrp="1"/>
          </p:cNvSpPr>
          <p:nvPr>
            <p:ph type="title"/>
          </p:nvPr>
        </p:nvSpPr>
        <p:spPr>
          <a:xfrm>
            <a:off x="12359" y="149294"/>
            <a:ext cx="12179641" cy="624734"/>
          </a:xfrm>
        </p:spPr>
        <p:txBody>
          <a:bodyPr>
            <a:noAutofit/>
          </a:bodyPr>
          <a:lstStyle/>
          <a:p>
            <a:r>
              <a:rPr lang="en-US" sz="3900" dirty="0">
                <a:solidFill>
                  <a:srgbClr val="1A4785"/>
                </a:solidFill>
                <a:latin typeface="Aptos" panose="020B0004020202020204" pitchFamily="34" charset="0"/>
                <a:ea typeface="Open Sans Light" pitchFamily="2" charset="0"/>
                <a:cs typeface="Open Sans Light" pitchFamily="2" charset="0"/>
              </a:rPr>
              <a:t>Просмотр результатов тестов: уровень успеваемости</a:t>
            </a:r>
            <a:endParaRPr lang="en-US" sz="3900" dirty="0"/>
          </a:p>
        </p:txBody>
      </p:sp>
      <p:pic>
        <p:nvPicPr>
          <p:cNvPr id="2" name="Picture 1" descr="Снимок экрана с результатами тестирования выбранного демонстрационного ученика: отображаются его балл по шкале, уровень успеваемости и его описание.">
            <a:extLst>
              <a:ext uri="{FF2B5EF4-FFF2-40B4-BE49-F238E27FC236}">
                <a16:creationId xmlns:a16="http://schemas.microsoft.com/office/drawing/2014/main" id="{F58AAFE5-1862-1A9D-614A-39A1EDB38AEF}"/>
              </a:ext>
            </a:extLst>
          </p:cNvPr>
          <p:cNvPicPr>
            <a:picLocks noChangeAspect="1"/>
          </p:cNvPicPr>
          <p:nvPr/>
        </p:nvPicPr>
        <p:blipFill>
          <a:blip r:embed="rId2"/>
          <a:stretch>
            <a:fillRect/>
          </a:stretch>
        </p:blipFill>
        <p:spPr>
          <a:xfrm>
            <a:off x="3346744" y="774028"/>
            <a:ext cx="5498510" cy="5898922"/>
          </a:xfrm>
          <a:prstGeom prst="rect">
            <a:avLst/>
          </a:prstGeom>
        </p:spPr>
      </p:pic>
      <p:sp>
        <p:nvSpPr>
          <p:cNvPr id="13" name="Rounded Rectangular Callout 9">
            <a:extLst>
              <a:ext uri="{FF2B5EF4-FFF2-40B4-BE49-F238E27FC236}">
                <a16:creationId xmlns:a16="http://schemas.microsoft.com/office/drawing/2014/main" id="{96E9102F-FCA9-F65F-BE39-327AFB952EF3}"/>
              </a:ext>
            </a:extLst>
          </p:cNvPr>
          <p:cNvSpPr/>
          <p:nvPr/>
        </p:nvSpPr>
        <p:spPr>
          <a:xfrm>
            <a:off x="9175610" y="1328286"/>
            <a:ext cx="2504659" cy="139187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fontScale="92500" lnSpcReduction="20000"/>
          </a:bodyPr>
          <a:lstStyle/>
          <a:p>
            <a:pPr algn="ctr"/>
            <a:r>
              <a:rPr lang="en-US" dirty="0" err="1">
                <a:latin typeface="Aptos" panose="020B0004020202020204" pitchFamily="34" charset="0"/>
              </a:rPr>
              <a:t>Распечатывайте</a:t>
            </a:r>
            <a:r>
              <a:rPr lang="en-US" dirty="0">
                <a:latin typeface="Aptos" panose="020B0004020202020204" pitchFamily="34" charset="0"/>
              </a:rPr>
              <a:t> </a:t>
            </a:r>
            <a:r>
              <a:rPr lang="en-US" dirty="0" err="1">
                <a:latin typeface="Aptos" panose="020B0004020202020204" pitchFamily="34" charset="0"/>
              </a:rPr>
              <a:t>страницы</a:t>
            </a:r>
            <a:r>
              <a:rPr lang="en-US" dirty="0">
                <a:latin typeface="Aptos" panose="020B0004020202020204" pitchFamily="34" charset="0"/>
              </a:rPr>
              <a:t> с </a:t>
            </a:r>
            <a:r>
              <a:rPr lang="en-US" dirty="0" err="1">
                <a:latin typeface="Aptos" panose="020B0004020202020204" pitchFamily="34" charset="0"/>
              </a:rPr>
              <a:t>портала</a:t>
            </a:r>
            <a:r>
              <a:rPr lang="en-US" dirty="0">
                <a:latin typeface="Aptos" panose="020B0004020202020204" pitchFamily="34" charset="0"/>
              </a:rPr>
              <a:t> MCAS </a:t>
            </a:r>
            <a:r>
              <a:rPr lang="en-US" dirty="0" err="1">
                <a:latin typeface="Aptos" panose="020B0004020202020204" pitchFamily="34" charset="0"/>
              </a:rPr>
              <a:t>для</a:t>
            </a:r>
            <a:r>
              <a:rPr lang="en-US" dirty="0">
                <a:latin typeface="Aptos" panose="020B0004020202020204" pitchFamily="34" charset="0"/>
              </a:rPr>
              <a:t> </a:t>
            </a:r>
            <a:r>
              <a:rPr lang="en-US" dirty="0" err="1">
                <a:latin typeface="Aptos" panose="020B0004020202020204" pitchFamily="34" charset="0"/>
              </a:rPr>
              <a:t>членов</a:t>
            </a:r>
            <a:r>
              <a:rPr lang="en-US" dirty="0">
                <a:latin typeface="Aptos" panose="020B0004020202020204" pitchFamily="34" charset="0"/>
              </a:rPr>
              <a:t> </a:t>
            </a:r>
            <a:r>
              <a:rPr lang="en-US" dirty="0" err="1">
                <a:latin typeface="Aptos" panose="020B0004020202020204" pitchFamily="34" charset="0"/>
              </a:rPr>
              <a:t>семей</a:t>
            </a:r>
            <a:r>
              <a:rPr lang="en-US" dirty="0">
                <a:latin typeface="Aptos" panose="020B0004020202020204" pitchFamily="34" charset="0"/>
              </a:rPr>
              <a:t> </a:t>
            </a:r>
            <a:r>
              <a:rPr lang="en-US" dirty="0" err="1">
                <a:latin typeface="Aptos" panose="020B0004020202020204" pitchFamily="34" charset="0"/>
              </a:rPr>
              <a:t>прямо</a:t>
            </a:r>
            <a:r>
              <a:rPr lang="en-US" dirty="0">
                <a:latin typeface="Aptos" panose="020B0004020202020204" pitchFamily="34" charset="0"/>
              </a:rPr>
              <a:t> </a:t>
            </a:r>
            <a:r>
              <a:rPr lang="en-US" dirty="0" err="1">
                <a:latin typeface="Aptos" panose="020B0004020202020204" pitchFamily="34" charset="0"/>
              </a:rPr>
              <a:t>из</a:t>
            </a:r>
            <a:r>
              <a:rPr lang="en-US" dirty="0">
                <a:latin typeface="Aptos" panose="020B0004020202020204" pitchFamily="34" charset="0"/>
              </a:rPr>
              <a:t> </a:t>
            </a:r>
            <a:r>
              <a:rPr lang="en-US" dirty="0" err="1">
                <a:latin typeface="Aptos" panose="020B0004020202020204" pitchFamily="34" charset="0"/>
              </a:rPr>
              <a:t>браузера</a:t>
            </a:r>
            <a:r>
              <a:rPr lang="en-US" dirty="0">
                <a:latin typeface="Aptos" panose="020B0004020202020204" pitchFamily="34" charset="0"/>
              </a:rPr>
              <a:t>.</a:t>
            </a:r>
          </a:p>
        </p:txBody>
      </p:sp>
      <p:sp>
        <p:nvSpPr>
          <p:cNvPr id="4" name="Rectangle 3">
            <a:extLst>
              <a:ext uri="{FF2B5EF4-FFF2-40B4-BE49-F238E27FC236}">
                <a16:creationId xmlns:a16="http://schemas.microsoft.com/office/drawing/2014/main" id="{B04F9141-2E23-B161-92A3-856E77BFF9FA}"/>
              </a:ext>
              <a:ext uri="{C183D7F6-B498-43B3-948B-1728B52AA6E4}">
                <adec:decorative xmlns:adec="http://schemas.microsoft.com/office/drawing/2017/decorative" val="1"/>
              </a:ext>
            </a:extLst>
          </p:cNvPr>
          <p:cNvSpPr/>
          <p:nvPr/>
        </p:nvSpPr>
        <p:spPr>
          <a:xfrm>
            <a:off x="4818157" y="996449"/>
            <a:ext cx="1914335"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s-AR" sz="1600"/>
          </a:p>
        </p:txBody>
      </p:sp>
      <p:sp>
        <p:nvSpPr>
          <p:cNvPr id="7" name="TextBox 6">
            <a:extLst>
              <a:ext uri="{FF2B5EF4-FFF2-40B4-BE49-F238E27FC236}">
                <a16:creationId xmlns:a16="http://schemas.microsoft.com/office/drawing/2014/main" id="{EEAB9A12-B6A5-6E9E-5560-0EC71CEE3479}"/>
              </a:ext>
            </a:extLst>
          </p:cNvPr>
          <p:cNvSpPr txBox="1"/>
          <p:nvPr/>
        </p:nvSpPr>
        <p:spPr>
          <a:xfrm>
            <a:off x="4818157" y="996448"/>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900" dirty="0">
                <a:latin typeface="Aptos Slab Light" panose="020F05020202040A0204" pitchFamily="34" charset="0"/>
                <a:cs typeface="Arial" panose="020B0604020202020204" pitchFamily="34" charset="0"/>
              </a:rPr>
            </a:br>
            <a:endParaRPr lang="es-AR" sz="9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CEF7B372-206E-DA47-8D80-6374A8A35F1C}"/>
              </a:ext>
            </a:extLst>
          </p:cNvPr>
          <p:cNvSpPr txBox="1"/>
          <p:nvPr/>
        </p:nvSpPr>
        <p:spPr>
          <a:xfrm>
            <a:off x="3540633" y="1427990"/>
            <a:ext cx="5212842" cy="484748"/>
          </a:xfrm>
          <a:prstGeom prst="rect">
            <a:avLst/>
          </a:prstGeom>
          <a:solidFill>
            <a:srgbClr val="F9F9F9"/>
          </a:solidFill>
          <a:ln>
            <a:noFill/>
          </a:ln>
        </p:spPr>
        <p:txBody>
          <a:bodyPr wrap="square" rtlCol="0">
            <a:spAutoFit/>
          </a:bodyPr>
          <a:lstStyle/>
          <a:p>
            <a:pPr>
              <a:lnSpc>
                <a:spcPct val="90000"/>
              </a:lnSpc>
            </a:pPr>
            <a:r>
              <a:rPr lang="en-US" sz="1700" b="0" i="0" u="none" strike="noStrike" baseline="-25000" dirty="0">
                <a:solidFill>
                  <a:srgbClr val="000000"/>
                </a:solidFill>
                <a:latin typeface="Arial" panose="020B0604020202020204" pitchFamily="34" charset="0"/>
              </a:rPr>
              <a:t>Как ваш ученик справился с тестом MCAS по английскому языку и литературе?</a:t>
            </a:r>
            <a:endParaRPr lang="en-US" sz="1700" b="0" i="0" u="none" strike="noStrike" baseline="0" dirty="0">
              <a:solidFill>
                <a:srgbClr val="000000"/>
              </a:solidFill>
              <a:latin typeface="Times New Roman" panose="02020603050405020304" pitchFamily="18" charset="0"/>
            </a:endParaRPr>
          </a:p>
        </p:txBody>
      </p:sp>
      <p:sp>
        <p:nvSpPr>
          <p:cNvPr id="10" name="TextBox 9">
            <a:extLst>
              <a:ext uri="{FF2B5EF4-FFF2-40B4-BE49-F238E27FC236}">
                <a16:creationId xmlns:a16="http://schemas.microsoft.com/office/drawing/2014/main" id="{D4325E8E-DE4F-A515-5412-3866846093C2}"/>
              </a:ext>
            </a:extLst>
          </p:cNvPr>
          <p:cNvSpPr txBox="1"/>
          <p:nvPr/>
        </p:nvSpPr>
        <p:spPr>
          <a:xfrm>
            <a:off x="3448854" y="1912738"/>
            <a:ext cx="5212842" cy="523220"/>
          </a:xfrm>
          <a:prstGeom prst="rect">
            <a:avLst/>
          </a:prstGeom>
          <a:solidFill>
            <a:srgbClr val="F9F9F9"/>
          </a:solidFill>
          <a:ln>
            <a:noFill/>
          </a:ln>
        </p:spPr>
        <p:txBody>
          <a:bodyPr wrap="square" rtlCol="0">
            <a:spAutoFit/>
          </a:bodyPr>
          <a:lstStyle/>
          <a:p>
            <a:r>
              <a:rPr lang="en-US" sz="1200" b="0" i="0" u="none" strike="noStrike" baseline="-25000" dirty="0">
                <a:solidFill>
                  <a:schemeClr val="tx1">
                    <a:lumMod val="75000"/>
                    <a:lumOff val="25000"/>
                  </a:schemeClr>
                </a:solidFill>
                <a:latin typeface="Arial" panose="020B0604020202020204" pitchFamily="34" charset="0"/>
              </a:rPr>
              <a:t>Чтобы понять, насколько хорошо справился ученик и нужна ли ему дополнительная поддержка, посмотрите его балл, уровень успеваемости и описания уровней. Разобраться в </a:t>
            </a:r>
            <a:r>
              <a:rPr lang="en-US" sz="1200" b="0" i="0" u="none" strike="noStrike" baseline="-25000" dirty="0" err="1">
                <a:solidFill>
                  <a:schemeClr val="tx1">
                    <a:lumMod val="75000"/>
                    <a:lumOff val="25000"/>
                  </a:schemeClr>
                </a:solidFill>
                <a:latin typeface="Arial" panose="020B0604020202020204" pitchFamily="34" charset="0"/>
              </a:rPr>
              <a:t>отч</a:t>
            </a:r>
            <a:r>
              <a:rPr lang="uk-UA" sz="1200" b="0" i="0" u="none" strike="noStrike" baseline="-25000" dirty="0">
                <a:solidFill>
                  <a:schemeClr val="tx1">
                    <a:lumMod val="75000"/>
                    <a:lumOff val="25000"/>
                  </a:schemeClr>
                </a:solidFill>
                <a:latin typeface="Arial" panose="020B0604020202020204" pitchFamily="34" charset="0"/>
              </a:rPr>
              <a:t>е</a:t>
            </a:r>
            <a:r>
              <a:rPr lang="en-US" sz="1200" b="0" i="0" u="none" strike="noStrike" baseline="-25000" dirty="0" err="1">
                <a:solidFill>
                  <a:schemeClr val="tx1">
                    <a:lumMod val="75000"/>
                    <a:lumOff val="25000"/>
                  </a:schemeClr>
                </a:solidFill>
                <a:latin typeface="Arial" panose="020B0604020202020204" pitchFamily="34" charset="0"/>
              </a:rPr>
              <a:t>те</a:t>
            </a:r>
            <a:r>
              <a:rPr lang="en-US" sz="1200" b="0" i="0" u="none" strike="noStrike" baseline="-25000" dirty="0">
                <a:solidFill>
                  <a:schemeClr val="tx1">
                    <a:lumMod val="75000"/>
                    <a:lumOff val="25000"/>
                  </a:schemeClr>
                </a:solidFill>
                <a:latin typeface="Arial" panose="020B0604020202020204" pitchFamily="34" charset="0"/>
              </a:rPr>
              <a:t> и наметить дальнейшие шаги поможет учитель ученика.</a:t>
            </a:r>
            <a:endParaRPr lang="es-AR"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ounded Rectangular Callout 11">
            <a:extLst>
              <a:ext uri="{FF2B5EF4-FFF2-40B4-BE49-F238E27FC236}">
                <a16:creationId xmlns:a16="http://schemas.microsoft.com/office/drawing/2014/main" id="{6CC682F9-BD55-8B46-2161-DABEA59BA060}"/>
              </a:ext>
            </a:extLst>
          </p:cNvPr>
          <p:cNvSpPr/>
          <p:nvPr/>
        </p:nvSpPr>
        <p:spPr>
          <a:xfrm>
            <a:off x="422031" y="1328286"/>
            <a:ext cx="2594358" cy="3149121"/>
          </a:xfrm>
          <a:prstGeom prst="wedgeRoundRectCallout">
            <a:avLst>
              <a:gd name="adj1" fmla="val 66842"/>
              <a:gd name="adj2" fmla="val -572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dirty="0" err="1">
                <a:solidFill>
                  <a:schemeClr val="bg1"/>
                </a:solidFill>
                <a:latin typeface="Aptos" panose="020B0004020202020204" pitchFamily="34" charset="0"/>
              </a:rPr>
              <a:t>Здесь</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вы</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можете</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увидеть</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оценки</a:t>
            </a:r>
            <a:r>
              <a:rPr lang="en-US" dirty="0">
                <a:solidFill>
                  <a:schemeClr val="bg1"/>
                </a:solidFill>
                <a:latin typeface="Aptos" panose="020B0004020202020204" pitchFamily="34" charset="0"/>
              </a:rPr>
              <a:t> и </a:t>
            </a:r>
            <a:r>
              <a:rPr lang="en-US" dirty="0" err="1">
                <a:solidFill>
                  <a:schemeClr val="bg1"/>
                </a:solidFill>
                <a:latin typeface="Aptos" panose="020B0004020202020204" pitchFamily="34" charset="0"/>
              </a:rPr>
              <a:t>уровень</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успеваемости</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вашего</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ученика</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которые</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показывают</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насколько</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хорошо</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он</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справился</a:t>
            </a:r>
            <a:r>
              <a:rPr lang="en-US" dirty="0">
                <a:solidFill>
                  <a:schemeClr val="bg1"/>
                </a:solidFill>
                <a:latin typeface="Aptos" panose="020B0004020202020204" pitchFamily="34" charset="0"/>
              </a:rPr>
              <a:t> с </a:t>
            </a:r>
            <a:r>
              <a:rPr lang="en-US" dirty="0" err="1">
                <a:solidFill>
                  <a:schemeClr val="bg1"/>
                </a:solidFill>
                <a:latin typeface="Aptos" panose="020B0004020202020204" pitchFamily="34" charset="0"/>
              </a:rPr>
              <a:t>тестом</a:t>
            </a:r>
            <a:r>
              <a:rPr lang="en-US" dirty="0">
                <a:solidFill>
                  <a:schemeClr val="bg1"/>
                </a:solidFill>
                <a:latin typeface="Aptos" panose="020B0004020202020204" pitchFamily="34" charset="0"/>
              </a:rPr>
              <a:t>. </a:t>
            </a:r>
            <a:r>
              <a:rPr lang="en-US" dirty="0">
                <a:latin typeface="Aptos" panose="020B0004020202020204" pitchFamily="34" charset="0"/>
              </a:rPr>
              <a:t>В </a:t>
            </a:r>
            <a:r>
              <a:rPr lang="en-US" dirty="0" err="1">
                <a:latin typeface="Aptos" panose="020B0004020202020204" pitchFamily="34" charset="0"/>
              </a:rPr>
              <a:t>этом</a:t>
            </a:r>
            <a:r>
              <a:rPr lang="en-US" dirty="0">
                <a:latin typeface="Aptos" panose="020B0004020202020204" pitchFamily="34" charset="0"/>
              </a:rPr>
              <a:t> </a:t>
            </a:r>
            <a:r>
              <a:rPr lang="en-US" dirty="0" err="1">
                <a:latin typeface="Aptos" panose="020B0004020202020204" pitchFamily="34" charset="0"/>
              </a:rPr>
              <a:t>примере</a:t>
            </a:r>
            <a:r>
              <a:rPr lang="en-US" dirty="0">
                <a:latin typeface="Aptos" panose="020B0004020202020204" pitchFamily="34" charset="0"/>
              </a:rPr>
              <a:t> </a:t>
            </a:r>
            <a:r>
              <a:rPr lang="en-US" dirty="0" err="1">
                <a:latin typeface="Aptos" panose="020B0004020202020204" pitchFamily="34" charset="0"/>
              </a:rPr>
              <a:t>оценка</a:t>
            </a:r>
            <a:r>
              <a:rPr lang="en-US" dirty="0">
                <a:latin typeface="Aptos" panose="020B0004020202020204" pitchFamily="34" charset="0"/>
              </a:rPr>
              <a:t> </a:t>
            </a:r>
            <a:r>
              <a:rPr lang="en-US" dirty="0" err="1">
                <a:latin typeface="Aptos" panose="020B0004020202020204" pitchFamily="34" charset="0"/>
              </a:rPr>
              <a:t>ученика</a:t>
            </a:r>
            <a:r>
              <a:rPr lang="en-US" dirty="0">
                <a:latin typeface="Aptos" panose="020B0004020202020204" pitchFamily="34" charset="0"/>
              </a:rPr>
              <a:t> </a:t>
            </a:r>
            <a:r>
              <a:rPr lang="en-US" dirty="0" err="1">
                <a:latin typeface="Aptos" panose="020B0004020202020204" pitchFamily="34" charset="0"/>
              </a:rPr>
              <a:t>составила</a:t>
            </a:r>
            <a:r>
              <a:rPr lang="en-US" dirty="0">
                <a:latin typeface="Aptos" panose="020B0004020202020204" pitchFamily="34" charset="0"/>
              </a:rPr>
              <a:t> 524 </a:t>
            </a:r>
            <a:r>
              <a:rPr lang="en-US" dirty="0" err="1">
                <a:latin typeface="Aptos" panose="020B0004020202020204" pitchFamily="34" charset="0"/>
              </a:rPr>
              <a:t>балла</a:t>
            </a:r>
            <a:r>
              <a:rPr lang="en-US" dirty="0">
                <a:latin typeface="Aptos" panose="020B0004020202020204" pitchFamily="34" charset="0"/>
              </a:rPr>
              <a:t>, </a:t>
            </a:r>
            <a:r>
              <a:rPr lang="en-US" dirty="0" err="1">
                <a:latin typeface="Aptos" panose="020B0004020202020204" pitchFamily="34" charset="0"/>
              </a:rPr>
              <a:t>что</a:t>
            </a:r>
            <a:r>
              <a:rPr lang="en-US" dirty="0">
                <a:latin typeface="Aptos" panose="020B0004020202020204" pitchFamily="34" charset="0"/>
              </a:rPr>
              <a:t> </a:t>
            </a:r>
            <a:r>
              <a:rPr lang="en-US" dirty="0" err="1">
                <a:latin typeface="Aptos" panose="020B0004020202020204" pitchFamily="34" charset="0"/>
              </a:rPr>
              <a:t>соответствует</a:t>
            </a:r>
            <a:r>
              <a:rPr lang="en-US" dirty="0">
                <a:latin typeface="Aptos" panose="020B0004020202020204" pitchFamily="34" charset="0"/>
              </a:rPr>
              <a:t> </a:t>
            </a:r>
            <a:r>
              <a:rPr lang="en-US" dirty="0" err="1">
                <a:latin typeface="Aptos" panose="020B0004020202020204" pitchFamily="34" charset="0"/>
              </a:rPr>
              <a:t>уровню</a:t>
            </a:r>
            <a:r>
              <a:rPr lang="en-US" dirty="0">
                <a:latin typeface="Aptos" panose="020B0004020202020204" pitchFamily="34" charset="0"/>
              </a:rPr>
              <a:t> «</a:t>
            </a:r>
            <a:r>
              <a:rPr lang="en-US" dirty="0" err="1">
                <a:latin typeface="Aptos" panose="020B0004020202020204" pitchFamily="34" charset="0"/>
              </a:rPr>
              <a:t>Соответствует</a:t>
            </a:r>
            <a:r>
              <a:rPr lang="en-US" dirty="0">
                <a:latin typeface="Aptos" panose="020B0004020202020204" pitchFamily="34" charset="0"/>
              </a:rPr>
              <a:t> </a:t>
            </a:r>
            <a:r>
              <a:rPr lang="en-US" dirty="0" err="1">
                <a:latin typeface="Aptos" panose="020B0004020202020204" pitchFamily="34" charset="0"/>
              </a:rPr>
              <a:t>ожиданиям</a:t>
            </a:r>
            <a:r>
              <a:rPr lang="en-US" dirty="0">
                <a:latin typeface="Aptos" panose="020B0004020202020204" pitchFamily="34" charset="0"/>
              </a:rPr>
              <a:t>».</a:t>
            </a:r>
            <a:endParaRPr lang="en-US" dirty="0">
              <a:solidFill>
                <a:schemeClr val="bg1"/>
              </a:solidFill>
              <a:latin typeface="Aptos" panose="020B0004020202020204" pitchFamily="34" charset="0"/>
            </a:endParaRPr>
          </a:p>
        </p:txBody>
      </p:sp>
      <p:sp>
        <p:nvSpPr>
          <p:cNvPr id="20" name="Rectangle 19">
            <a:extLst>
              <a:ext uri="{FF2B5EF4-FFF2-40B4-BE49-F238E27FC236}">
                <a16:creationId xmlns:a16="http://schemas.microsoft.com/office/drawing/2014/main" id="{69EB9CB1-F40F-5F30-0E62-1287C248D0D4}"/>
              </a:ext>
              <a:ext uri="{C183D7F6-B498-43B3-948B-1728B52AA6E4}">
                <adec:decorative xmlns:adec="http://schemas.microsoft.com/office/drawing/2017/decorative" val="1"/>
              </a:ext>
            </a:extLst>
          </p:cNvPr>
          <p:cNvSpPr/>
          <p:nvPr/>
        </p:nvSpPr>
        <p:spPr>
          <a:xfrm>
            <a:off x="3736992" y="3051447"/>
            <a:ext cx="949308" cy="822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solidFill>
                <a:srgbClr val="F9F9F9"/>
              </a:solidFill>
            </a:endParaRPr>
          </a:p>
        </p:txBody>
      </p:sp>
      <p:sp>
        <p:nvSpPr>
          <p:cNvPr id="12" name="TextBox 11">
            <a:extLst>
              <a:ext uri="{FF2B5EF4-FFF2-40B4-BE49-F238E27FC236}">
                <a16:creationId xmlns:a16="http://schemas.microsoft.com/office/drawing/2014/main" id="{9D5C6481-F73C-5221-EEB6-6B9A40BE3182}"/>
              </a:ext>
            </a:extLst>
          </p:cNvPr>
          <p:cNvSpPr txBox="1"/>
          <p:nvPr/>
        </p:nvSpPr>
        <p:spPr>
          <a:xfrm>
            <a:off x="3588545" y="2945802"/>
            <a:ext cx="1257300" cy="216982"/>
          </a:xfrm>
          <a:prstGeom prst="rect">
            <a:avLst/>
          </a:prstGeom>
          <a:noFill/>
          <a:ln>
            <a:noFill/>
          </a:ln>
        </p:spPr>
        <p:txBody>
          <a:bodyPr wrap="square" rtlCol="0">
            <a:spAutoFit/>
          </a:bodyPr>
          <a:lstStyle/>
          <a:p>
            <a:pPr algn="ctr">
              <a:lnSpc>
                <a:spcPct val="90000"/>
              </a:lnSpc>
            </a:pPr>
            <a:r>
              <a:rPr lang="en-US" sz="800" b="1" i="0" u="none" strike="noStrike" baseline="-25000" dirty="0">
                <a:solidFill>
                  <a:srgbClr val="000000"/>
                </a:solidFill>
                <a:latin typeface="Arial" panose="020B0604020202020204" pitchFamily="34" charset="0"/>
              </a:rPr>
              <a:t>Не соответствует ожиданиям</a:t>
            </a:r>
            <a:endParaRPr lang="en-US" sz="800" b="1" i="0" u="none" strike="noStrike" baseline="0" dirty="0">
              <a:solidFill>
                <a:srgbClr val="000000"/>
              </a:solidFill>
              <a:latin typeface="Times New Roman" panose="02020603050405020304" pitchFamily="18" charset="0"/>
            </a:endParaRPr>
          </a:p>
        </p:txBody>
      </p:sp>
      <p:sp>
        <p:nvSpPr>
          <p:cNvPr id="19" name="Rectangle 18">
            <a:extLst>
              <a:ext uri="{FF2B5EF4-FFF2-40B4-BE49-F238E27FC236}">
                <a16:creationId xmlns:a16="http://schemas.microsoft.com/office/drawing/2014/main" id="{2B02AFD7-94AE-2118-07CB-FDBB8EA60D23}"/>
              </a:ext>
              <a:ext uri="{C183D7F6-B498-43B3-948B-1728B52AA6E4}">
                <adec:decorative xmlns:adec="http://schemas.microsoft.com/office/drawing/2017/decorative" val="1"/>
              </a:ext>
            </a:extLst>
          </p:cNvPr>
          <p:cNvSpPr/>
          <p:nvPr/>
        </p:nvSpPr>
        <p:spPr>
          <a:xfrm>
            <a:off x="4924598" y="3030718"/>
            <a:ext cx="1076152" cy="10300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solidFill>
                <a:srgbClr val="F9F9F9"/>
              </a:solidFill>
            </a:endParaRPr>
          </a:p>
        </p:txBody>
      </p:sp>
      <p:sp>
        <p:nvSpPr>
          <p:cNvPr id="14" name="TextBox 13">
            <a:extLst>
              <a:ext uri="{FF2B5EF4-FFF2-40B4-BE49-F238E27FC236}">
                <a16:creationId xmlns:a16="http://schemas.microsoft.com/office/drawing/2014/main" id="{02F28719-D860-C2F0-7F5D-7A129FE41478}"/>
              </a:ext>
            </a:extLst>
          </p:cNvPr>
          <p:cNvSpPr txBox="1"/>
          <p:nvPr/>
        </p:nvSpPr>
        <p:spPr>
          <a:xfrm>
            <a:off x="4747846" y="2964849"/>
            <a:ext cx="1443647" cy="203133"/>
          </a:xfrm>
          <a:prstGeom prst="rect">
            <a:avLst/>
          </a:prstGeom>
          <a:noFill/>
          <a:ln>
            <a:noFill/>
          </a:ln>
        </p:spPr>
        <p:txBody>
          <a:bodyPr wrap="square" rtlCol="0">
            <a:spAutoFit/>
          </a:bodyPr>
          <a:lstStyle/>
          <a:p>
            <a:pPr algn="ctr">
              <a:lnSpc>
                <a:spcPct val="90000"/>
              </a:lnSpc>
            </a:pPr>
            <a:r>
              <a:rPr lang="en-US" sz="800" b="1" i="0" u="none" strike="noStrike" baseline="-25000" dirty="0">
                <a:solidFill>
                  <a:srgbClr val="000000"/>
                </a:solidFill>
                <a:latin typeface="Arial" panose="020B0604020202020204" pitchFamily="34" charset="0"/>
              </a:rPr>
              <a:t>Частично соответствует ожиданиям</a:t>
            </a:r>
            <a:endParaRPr lang="en-US" sz="800" b="1" i="0" u="none" strike="noStrike" baseline="0" dirty="0">
              <a:solidFill>
                <a:srgbClr val="000000"/>
              </a:solidFill>
              <a:latin typeface="Times New Roman" panose="02020603050405020304" pitchFamily="18" charset="0"/>
            </a:endParaRPr>
          </a:p>
        </p:txBody>
      </p:sp>
      <p:sp>
        <p:nvSpPr>
          <p:cNvPr id="18" name="Rectangle 17">
            <a:extLst>
              <a:ext uri="{FF2B5EF4-FFF2-40B4-BE49-F238E27FC236}">
                <a16:creationId xmlns:a16="http://schemas.microsoft.com/office/drawing/2014/main" id="{C31FCD92-CE4B-FC25-9993-BD3A0F157200}"/>
              </a:ext>
              <a:ext uri="{C183D7F6-B498-43B3-948B-1728B52AA6E4}">
                <adec:decorative xmlns:adec="http://schemas.microsoft.com/office/drawing/2017/decorative" val="1"/>
              </a:ext>
            </a:extLst>
          </p:cNvPr>
          <p:cNvSpPr/>
          <p:nvPr/>
        </p:nvSpPr>
        <p:spPr>
          <a:xfrm>
            <a:off x="6303867" y="3031332"/>
            <a:ext cx="857250" cy="10239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solidFill>
                <a:srgbClr val="F9F9F9"/>
              </a:solidFill>
            </a:endParaRPr>
          </a:p>
        </p:txBody>
      </p:sp>
      <p:sp>
        <p:nvSpPr>
          <p:cNvPr id="15" name="TextBox 14">
            <a:extLst>
              <a:ext uri="{FF2B5EF4-FFF2-40B4-BE49-F238E27FC236}">
                <a16:creationId xmlns:a16="http://schemas.microsoft.com/office/drawing/2014/main" id="{E406F6F6-B68B-4404-BD0A-5CC8FFF195BE}"/>
              </a:ext>
            </a:extLst>
          </p:cNvPr>
          <p:cNvSpPr txBox="1"/>
          <p:nvPr/>
        </p:nvSpPr>
        <p:spPr>
          <a:xfrm>
            <a:off x="6113713" y="2951000"/>
            <a:ext cx="1257300" cy="216982"/>
          </a:xfrm>
          <a:prstGeom prst="rect">
            <a:avLst/>
          </a:prstGeom>
          <a:noFill/>
          <a:ln>
            <a:noFill/>
          </a:ln>
        </p:spPr>
        <p:txBody>
          <a:bodyPr wrap="square" rtlCol="0">
            <a:spAutoFit/>
          </a:bodyPr>
          <a:lstStyle/>
          <a:p>
            <a:pPr algn="ctr">
              <a:lnSpc>
                <a:spcPct val="90000"/>
              </a:lnSpc>
            </a:pPr>
            <a:r>
              <a:rPr lang="en-US" sz="800" b="1" i="0" u="none" strike="noStrike" baseline="-25000" dirty="0">
                <a:solidFill>
                  <a:srgbClr val="000000"/>
                </a:solidFill>
                <a:latin typeface="Arial" panose="020B0604020202020204" pitchFamily="34" charset="0"/>
              </a:rPr>
              <a:t>Соответствует ожиданиям</a:t>
            </a:r>
            <a:endParaRPr lang="en-US" sz="800" b="1" i="0" u="none" strike="noStrike" baseline="0" dirty="0">
              <a:solidFill>
                <a:srgbClr val="000000"/>
              </a:solidFill>
              <a:latin typeface="Times New Roman" panose="02020603050405020304" pitchFamily="18" charset="0"/>
            </a:endParaRPr>
          </a:p>
        </p:txBody>
      </p:sp>
      <p:sp>
        <p:nvSpPr>
          <p:cNvPr id="17" name="Rectangle 16">
            <a:extLst>
              <a:ext uri="{FF2B5EF4-FFF2-40B4-BE49-F238E27FC236}">
                <a16:creationId xmlns:a16="http://schemas.microsoft.com/office/drawing/2014/main" id="{A02347C3-A119-FFEE-A802-272BF13B3314}"/>
              </a:ext>
              <a:ext uri="{C183D7F6-B498-43B3-948B-1728B52AA6E4}">
                <adec:decorative xmlns:adec="http://schemas.microsoft.com/office/drawing/2017/decorative" val="1"/>
              </a:ext>
            </a:extLst>
          </p:cNvPr>
          <p:cNvSpPr/>
          <p:nvPr/>
        </p:nvSpPr>
        <p:spPr>
          <a:xfrm>
            <a:off x="7581900" y="3051448"/>
            <a:ext cx="857250" cy="822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solidFill>
                <a:srgbClr val="F9F9F9"/>
              </a:solidFill>
            </a:endParaRPr>
          </a:p>
        </p:txBody>
      </p:sp>
      <p:sp>
        <p:nvSpPr>
          <p:cNvPr id="16" name="TextBox 15">
            <a:extLst>
              <a:ext uri="{FF2B5EF4-FFF2-40B4-BE49-F238E27FC236}">
                <a16:creationId xmlns:a16="http://schemas.microsoft.com/office/drawing/2014/main" id="{EF8592C3-4139-50B4-8B57-596476266BE7}"/>
              </a:ext>
            </a:extLst>
          </p:cNvPr>
          <p:cNvSpPr txBox="1"/>
          <p:nvPr/>
        </p:nvSpPr>
        <p:spPr>
          <a:xfrm>
            <a:off x="7388727" y="2951000"/>
            <a:ext cx="1257300" cy="216982"/>
          </a:xfrm>
          <a:prstGeom prst="rect">
            <a:avLst/>
          </a:prstGeom>
          <a:noFill/>
          <a:ln>
            <a:noFill/>
          </a:ln>
        </p:spPr>
        <p:txBody>
          <a:bodyPr wrap="square" rtlCol="0">
            <a:spAutoFit/>
          </a:bodyPr>
          <a:lstStyle/>
          <a:p>
            <a:pPr algn="ctr">
              <a:lnSpc>
                <a:spcPct val="90000"/>
              </a:lnSpc>
            </a:pPr>
            <a:r>
              <a:rPr lang="en-US" sz="800" b="1" i="0" u="none" strike="noStrike" baseline="-25000" dirty="0">
                <a:solidFill>
                  <a:srgbClr val="000000"/>
                </a:solidFill>
                <a:latin typeface="Arial" panose="020B0604020202020204" pitchFamily="34" charset="0"/>
              </a:rPr>
              <a:t>Превышает ожидания</a:t>
            </a:r>
            <a:endParaRPr lang="en-US" sz="800" b="1" i="0" u="none" strike="noStrike" baseline="0" dirty="0">
              <a:solidFill>
                <a:srgbClr val="000000"/>
              </a:solidFill>
              <a:latin typeface="Times New Roman" panose="02020603050405020304" pitchFamily="18" charset="0"/>
            </a:endParaRPr>
          </a:p>
        </p:txBody>
      </p:sp>
      <p:sp>
        <p:nvSpPr>
          <p:cNvPr id="23" name="Rectangle 22">
            <a:extLst>
              <a:ext uri="{FF2B5EF4-FFF2-40B4-BE49-F238E27FC236}">
                <a16:creationId xmlns:a16="http://schemas.microsoft.com/office/drawing/2014/main" id="{EEB6666E-C507-4791-C52B-DF6A1F3A3F5D}"/>
              </a:ext>
              <a:ext uri="{C183D7F6-B498-43B3-948B-1728B52AA6E4}">
                <adec:decorative xmlns:adec="http://schemas.microsoft.com/office/drawing/2017/decorative" val="1"/>
              </a:ext>
            </a:extLst>
          </p:cNvPr>
          <p:cNvSpPr/>
          <p:nvPr/>
        </p:nvSpPr>
        <p:spPr>
          <a:xfrm>
            <a:off x="3448854" y="3302042"/>
            <a:ext cx="5304621" cy="3879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s-AR"/>
          </a:p>
        </p:txBody>
      </p:sp>
      <p:sp>
        <p:nvSpPr>
          <p:cNvPr id="22" name="TextBox 21">
            <a:extLst>
              <a:ext uri="{FF2B5EF4-FFF2-40B4-BE49-F238E27FC236}">
                <a16:creationId xmlns:a16="http://schemas.microsoft.com/office/drawing/2014/main" id="{F9277DBC-2A5E-4A65-E831-66AFE886CD51}"/>
              </a:ext>
            </a:extLst>
          </p:cNvPr>
          <p:cNvSpPr txBox="1"/>
          <p:nvPr/>
        </p:nvSpPr>
        <p:spPr>
          <a:xfrm>
            <a:off x="5759630" y="3175084"/>
            <a:ext cx="1314805" cy="253916"/>
          </a:xfrm>
          <a:prstGeom prst="rect">
            <a:avLst/>
          </a:prstGeom>
          <a:noFill/>
          <a:ln>
            <a:noFill/>
          </a:ln>
        </p:spPr>
        <p:txBody>
          <a:bodyPr wrap="square" rtlCol="0">
            <a:spAutoFit/>
          </a:bodyPr>
          <a:lstStyle/>
          <a:p>
            <a:r>
              <a:rPr lang="en-US" sz="1050" b="1" i="0" u="none" strike="noStrike" baseline="-25000" dirty="0">
                <a:solidFill>
                  <a:schemeClr val="bg2">
                    <a:lumMod val="25000"/>
                  </a:schemeClr>
                </a:solidFill>
                <a:latin typeface="Arial" panose="020B0604020202020204" pitchFamily="34" charset="0"/>
              </a:rPr>
              <a:t>Шкалированный балл</a:t>
            </a:r>
            <a:endParaRPr lang="en-US" sz="2800" b="0" i="0" u="none" strike="noStrike" baseline="0" dirty="0">
              <a:solidFill>
                <a:schemeClr val="bg2">
                  <a:lumMod val="25000"/>
                </a:schemeClr>
              </a:solidFill>
              <a:latin typeface="Times New Roman" panose="02020603050405020304" pitchFamily="18" charset="0"/>
            </a:endParaRPr>
          </a:p>
        </p:txBody>
      </p:sp>
      <p:sp>
        <p:nvSpPr>
          <p:cNvPr id="21" name="TextBox 20">
            <a:extLst>
              <a:ext uri="{FF2B5EF4-FFF2-40B4-BE49-F238E27FC236}">
                <a16:creationId xmlns:a16="http://schemas.microsoft.com/office/drawing/2014/main" id="{A9F35D69-39B2-BC33-D357-E8C978F49149}"/>
              </a:ext>
            </a:extLst>
          </p:cNvPr>
          <p:cNvSpPr txBox="1"/>
          <p:nvPr/>
        </p:nvSpPr>
        <p:spPr>
          <a:xfrm>
            <a:off x="3553396" y="3348737"/>
            <a:ext cx="5120634" cy="323165"/>
          </a:xfrm>
          <a:prstGeom prst="rect">
            <a:avLst/>
          </a:prstGeom>
          <a:noFill/>
          <a:ln>
            <a:noFill/>
          </a:ln>
        </p:spPr>
        <p:txBody>
          <a:bodyPr wrap="square" rtlCol="0">
            <a:spAutoFit/>
          </a:bodyPr>
          <a:lstStyle/>
          <a:p>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Горизонтальная</a:t>
            </a:r>
            <a:r>
              <a:rPr lang="en-US" sz="900" b="1" i="0" u="none" strike="noStrike" baseline="-25000" dirty="0">
                <a:solidFill>
                  <a:schemeClr val="bg2">
                    <a:lumMod val="25000"/>
                  </a:schemeClr>
                </a:solidFill>
                <a:latin typeface="Arial" panose="020B0604020202020204" pitchFamily="34" charset="0"/>
              </a:rPr>
              <a:t> ч</a:t>
            </a:r>
            <a:r>
              <a:rPr lang="uk-UA" sz="900" b="1" i="0" u="none" strike="noStrike" baseline="-25000" dirty="0">
                <a:solidFill>
                  <a:schemeClr val="bg2">
                    <a:lumMod val="25000"/>
                  </a:schemeClr>
                </a:solidFill>
                <a:latin typeface="Arial" panose="020B0604020202020204" pitchFamily="34" charset="0"/>
              </a:rPr>
              <a:t>е</a:t>
            </a:r>
            <a:r>
              <a:rPr lang="en-US" sz="900" b="1" i="0" u="none" strike="noStrike" baseline="-25000" dirty="0" err="1">
                <a:solidFill>
                  <a:schemeClr val="bg2">
                    <a:lumMod val="25000"/>
                  </a:schemeClr>
                </a:solidFill>
                <a:latin typeface="Arial" panose="020B0604020202020204" pitchFamily="34" charset="0"/>
              </a:rPr>
              <a:t>рная</a:t>
            </a:r>
            <a:r>
              <a:rPr lang="en-US" sz="900" b="1" i="0" u="none" strike="noStrike" baseline="-25000" dirty="0">
                <a:solidFill>
                  <a:schemeClr val="bg2">
                    <a:lumMod val="25000"/>
                  </a:schemeClr>
                </a:solidFill>
                <a:latin typeface="Arial" panose="020B0604020202020204" pitchFamily="34" charset="0"/>
              </a:rPr>
              <a:t> полоса на графике выше показывает диапазон вероятных баллов ученика, если бы он сдавал этот тест несколько раз.</a:t>
            </a:r>
            <a:endParaRPr lang="en-US" sz="2000" b="0" i="0" u="none" strike="noStrike" baseline="0" dirty="0">
              <a:solidFill>
                <a:schemeClr val="bg2">
                  <a:lumMod val="25000"/>
                </a:schemeClr>
              </a:solidFill>
              <a:latin typeface="Times New Roman" panose="02020603050405020304" pitchFamily="18" charset="0"/>
            </a:endParaRPr>
          </a:p>
        </p:txBody>
      </p:sp>
      <p:sp>
        <p:nvSpPr>
          <p:cNvPr id="26" name="TextBox 25">
            <a:extLst>
              <a:ext uri="{FF2B5EF4-FFF2-40B4-BE49-F238E27FC236}">
                <a16:creationId xmlns:a16="http://schemas.microsoft.com/office/drawing/2014/main" id="{4A97D5EA-5403-5C44-F5A5-B5A01977DCAA}"/>
              </a:ext>
            </a:extLst>
          </p:cNvPr>
          <p:cNvSpPr txBox="1"/>
          <p:nvPr/>
        </p:nvSpPr>
        <p:spPr>
          <a:xfrm>
            <a:off x="3434082" y="3558091"/>
            <a:ext cx="1806133" cy="369332"/>
          </a:xfrm>
          <a:prstGeom prst="rect">
            <a:avLst/>
          </a:prstGeom>
          <a:solidFill>
            <a:srgbClr val="F9F9F9"/>
          </a:solidFill>
          <a:ln>
            <a:noFill/>
          </a:ln>
        </p:spPr>
        <p:txBody>
          <a:bodyPr wrap="square" rtlCol="0">
            <a:spAutoFit/>
          </a:bodyPr>
          <a:lstStyle/>
          <a:p>
            <a:r>
              <a:rPr lang="en-US" sz="1800" b="0" i="0" u="none" strike="noStrike" baseline="-25000" dirty="0">
                <a:solidFill>
                  <a:srgbClr val="000000"/>
                </a:solidFill>
                <a:latin typeface="Arial" panose="020B0604020202020204" pitchFamily="34" charset="0"/>
              </a:rPr>
              <a:t>Уровень успеваемости</a:t>
            </a:r>
            <a:endParaRPr lang="en-US" sz="2800" b="0" i="0" u="none" strike="noStrike" baseline="0" dirty="0">
              <a:solidFill>
                <a:srgbClr val="000000"/>
              </a:solidFill>
              <a:latin typeface="Times New Roman" panose="02020603050405020304" pitchFamily="18" charset="0"/>
            </a:endParaRPr>
          </a:p>
        </p:txBody>
      </p:sp>
      <p:sp>
        <p:nvSpPr>
          <p:cNvPr id="25" name="TextBox 24">
            <a:extLst>
              <a:ext uri="{FF2B5EF4-FFF2-40B4-BE49-F238E27FC236}">
                <a16:creationId xmlns:a16="http://schemas.microsoft.com/office/drawing/2014/main" id="{143340A2-4E9A-C086-2792-C8C130F91EA8}"/>
              </a:ext>
            </a:extLst>
          </p:cNvPr>
          <p:cNvSpPr txBox="1"/>
          <p:nvPr/>
        </p:nvSpPr>
        <p:spPr>
          <a:xfrm>
            <a:off x="5477446" y="3594568"/>
            <a:ext cx="1046607" cy="327782"/>
          </a:xfrm>
          <a:prstGeom prst="rect">
            <a:avLst/>
          </a:prstGeom>
          <a:solidFill>
            <a:srgbClr val="F9F9F9"/>
          </a:solidFill>
          <a:ln>
            <a:noFill/>
          </a:ln>
        </p:spPr>
        <p:txBody>
          <a:bodyPr wrap="square" rtlCol="0">
            <a:spAutoFit/>
          </a:bodyPr>
          <a:lstStyle/>
          <a:p>
            <a:pPr>
              <a:lnSpc>
                <a:spcPct val="90000"/>
              </a:lnSpc>
            </a:pPr>
            <a:r>
              <a:rPr lang="en-US" sz="1700" b="0" i="0" u="none" strike="noStrike" baseline="-25000" dirty="0">
                <a:solidFill>
                  <a:srgbClr val="000000"/>
                </a:solidFill>
                <a:latin typeface="Arial" panose="020B0604020202020204" pitchFamily="34" charset="0"/>
              </a:rPr>
              <a:t>Описание</a:t>
            </a:r>
            <a:endParaRPr lang="en-US" sz="1700" b="0" i="0" u="none" strike="noStrike" baseline="0" dirty="0">
              <a:solidFill>
                <a:srgbClr val="000000"/>
              </a:solidFill>
              <a:latin typeface="Times New Roman" panose="02020603050405020304" pitchFamily="18" charset="0"/>
            </a:endParaRPr>
          </a:p>
        </p:txBody>
      </p:sp>
      <p:sp>
        <p:nvSpPr>
          <p:cNvPr id="27" name="TextBox 26">
            <a:extLst>
              <a:ext uri="{FF2B5EF4-FFF2-40B4-BE49-F238E27FC236}">
                <a16:creationId xmlns:a16="http://schemas.microsoft.com/office/drawing/2014/main" id="{B35E8A53-7BDD-EE33-6D3D-A07EE5D6F359}"/>
              </a:ext>
            </a:extLst>
          </p:cNvPr>
          <p:cNvSpPr txBox="1"/>
          <p:nvPr/>
        </p:nvSpPr>
        <p:spPr>
          <a:xfrm>
            <a:off x="3434082" y="4008441"/>
            <a:ext cx="1684495" cy="313932"/>
          </a:xfrm>
          <a:prstGeom prst="rect">
            <a:avLst/>
          </a:prstGeom>
          <a:solidFill>
            <a:srgbClr val="F9F9F9"/>
          </a:solidFill>
          <a:ln>
            <a:noFill/>
          </a:ln>
        </p:spPr>
        <p:txBody>
          <a:bodyPr wrap="square" rtlCol="0" anchor="ctr" anchorCtr="0">
            <a:spAutoFit/>
          </a:bodyPr>
          <a:lstStyle/>
          <a:p>
            <a:pPr>
              <a:lnSpc>
                <a:spcPct val="90000"/>
              </a:lnSpc>
            </a:pPr>
            <a:r>
              <a:rPr lang="en-US" sz="1600" baseline="-25000" dirty="0">
                <a:latin typeface="Arial" panose="020B0604020202020204" pitchFamily="34" charset="0"/>
                <a:cs typeface="Arial" panose="020B0604020202020204" pitchFamily="34" charset="0"/>
              </a:rPr>
              <a:t>Превышает ожидания</a:t>
            </a:r>
            <a:endParaRPr lang="en-US" sz="16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DA137B9-1EC0-A9DD-CB75-7327C1DAC11C}"/>
              </a:ext>
            </a:extLst>
          </p:cNvPr>
          <p:cNvSpPr txBox="1"/>
          <p:nvPr/>
        </p:nvSpPr>
        <p:spPr>
          <a:xfrm>
            <a:off x="5509195" y="4064000"/>
            <a:ext cx="3056954" cy="307777"/>
          </a:xfrm>
          <a:prstGeom prst="rect">
            <a:avLst/>
          </a:prstGeom>
          <a:solidFill>
            <a:srgbClr val="F9F9F9"/>
          </a:solidFill>
        </p:spPr>
        <p:txBody>
          <a:bodyPr wrap="square" rtlCol="0">
            <a:spAutoFit/>
          </a:bodyPr>
          <a:lstStyle/>
          <a:p>
            <a:r>
              <a:rPr lang="en-US" sz="700" dirty="0">
                <a:solidFill>
                  <a:schemeClr val="tx1">
                    <a:lumMod val="85000"/>
                    <a:lumOff val="15000"/>
                  </a:schemeClr>
                </a:solidFill>
                <a:latin typeface="Arial" panose="020B0604020202020204" pitchFamily="34" charset="0"/>
                <a:cs typeface="Arial" panose="020B0604020202020204" pitchFamily="34" charset="0"/>
              </a:rPr>
              <a:t>Ученик с таким результатом превысил ожидаемый для класса уровень и показал уверенное владение материалом.</a:t>
            </a:r>
          </a:p>
        </p:txBody>
      </p:sp>
      <p:sp>
        <p:nvSpPr>
          <p:cNvPr id="28" name="TextBox 27">
            <a:extLst>
              <a:ext uri="{FF2B5EF4-FFF2-40B4-BE49-F238E27FC236}">
                <a16:creationId xmlns:a16="http://schemas.microsoft.com/office/drawing/2014/main" id="{A5EEBC2C-6D6D-6992-B122-4A7FC57DD5DC}"/>
              </a:ext>
            </a:extLst>
          </p:cNvPr>
          <p:cNvSpPr txBox="1"/>
          <p:nvPr/>
        </p:nvSpPr>
        <p:spPr>
          <a:xfrm>
            <a:off x="3434082" y="4550573"/>
            <a:ext cx="1964395" cy="240066"/>
          </a:xfrm>
          <a:prstGeom prst="rect">
            <a:avLst/>
          </a:prstGeom>
          <a:solidFill>
            <a:srgbClr val="F9F9F9"/>
          </a:solidFill>
          <a:ln>
            <a:noFill/>
          </a:ln>
        </p:spPr>
        <p:txBody>
          <a:bodyPr wrap="square" rtlCol="0" anchor="ctr" anchorCtr="0">
            <a:spAutoFit/>
          </a:bodyPr>
          <a:lstStyle/>
          <a:p>
            <a:pPr>
              <a:lnSpc>
                <a:spcPct val="90000"/>
              </a:lnSpc>
            </a:pPr>
            <a:r>
              <a:rPr lang="en-US" sz="1600" b="1" baseline="-25000" dirty="0">
                <a:latin typeface="Arial" panose="020B0604020202020204" pitchFamily="34" charset="0"/>
                <a:cs typeface="Arial" panose="020B0604020202020204" pitchFamily="34" charset="0"/>
              </a:rPr>
              <a:t>Соответствует ожиданиям</a:t>
            </a:r>
          </a:p>
        </p:txBody>
      </p:sp>
      <p:sp>
        <p:nvSpPr>
          <p:cNvPr id="33" name="TextBox 32">
            <a:extLst>
              <a:ext uri="{FF2B5EF4-FFF2-40B4-BE49-F238E27FC236}">
                <a16:creationId xmlns:a16="http://schemas.microsoft.com/office/drawing/2014/main" id="{3DE44A9B-2735-3EBC-A024-BE527C42DB48}"/>
              </a:ext>
            </a:extLst>
          </p:cNvPr>
          <p:cNvSpPr txBox="1"/>
          <p:nvPr/>
        </p:nvSpPr>
        <p:spPr>
          <a:xfrm>
            <a:off x="5509195" y="4547084"/>
            <a:ext cx="3244279" cy="307777"/>
          </a:xfrm>
          <a:prstGeom prst="rect">
            <a:avLst/>
          </a:prstGeom>
          <a:solidFill>
            <a:srgbClr val="F9F9F9"/>
          </a:solidFill>
        </p:spPr>
        <p:txBody>
          <a:bodyPr wrap="square" rtlCol="0">
            <a:spAutoFit/>
          </a:bodyPr>
          <a:lstStyle/>
          <a:p>
            <a:r>
              <a:rPr lang="en-US" sz="700" b="1" dirty="0">
                <a:solidFill>
                  <a:schemeClr val="tx1">
                    <a:lumMod val="85000"/>
                    <a:lumOff val="15000"/>
                  </a:schemeClr>
                </a:solidFill>
                <a:latin typeface="Arial" panose="020B0604020202020204" pitchFamily="34" charset="0"/>
                <a:cs typeface="Arial" panose="020B0604020202020204" pitchFamily="34" charset="0"/>
              </a:rPr>
              <a:t>Ученик с таким результатом соответствует ожидаемому для класса уровню и успешно осваивает предмет.</a:t>
            </a:r>
          </a:p>
        </p:txBody>
      </p:sp>
      <p:sp>
        <p:nvSpPr>
          <p:cNvPr id="29" name="TextBox 28">
            <a:extLst>
              <a:ext uri="{FF2B5EF4-FFF2-40B4-BE49-F238E27FC236}">
                <a16:creationId xmlns:a16="http://schemas.microsoft.com/office/drawing/2014/main" id="{64F84EE6-3B7A-FF49-CBDE-AB2DBBE915F0}"/>
              </a:ext>
            </a:extLst>
          </p:cNvPr>
          <p:cNvSpPr txBox="1"/>
          <p:nvPr/>
        </p:nvSpPr>
        <p:spPr>
          <a:xfrm>
            <a:off x="3434082" y="5018839"/>
            <a:ext cx="2028592" cy="240066"/>
          </a:xfrm>
          <a:prstGeom prst="rect">
            <a:avLst/>
          </a:prstGeom>
          <a:solidFill>
            <a:srgbClr val="F9F9F9"/>
          </a:solidFill>
          <a:ln>
            <a:noFill/>
          </a:ln>
        </p:spPr>
        <p:txBody>
          <a:bodyPr wrap="square" rtlCol="0" anchor="ctr" anchorCtr="0">
            <a:spAutoFit/>
          </a:bodyPr>
          <a:lstStyle/>
          <a:p>
            <a:pPr>
              <a:lnSpc>
                <a:spcPct val="90000"/>
              </a:lnSpc>
            </a:pPr>
            <a:r>
              <a:rPr lang="en-US" sz="1600" baseline="-25000" dirty="0">
                <a:latin typeface="Arial" panose="020B0604020202020204" pitchFamily="34" charset="0"/>
                <a:cs typeface="Arial" panose="020B0604020202020204" pitchFamily="34" charset="0"/>
              </a:rPr>
              <a:t>Частично соответствует ожиданиям</a:t>
            </a:r>
          </a:p>
        </p:txBody>
      </p:sp>
      <p:sp>
        <p:nvSpPr>
          <p:cNvPr id="34" name="TextBox 33">
            <a:extLst>
              <a:ext uri="{FF2B5EF4-FFF2-40B4-BE49-F238E27FC236}">
                <a16:creationId xmlns:a16="http://schemas.microsoft.com/office/drawing/2014/main" id="{84A3D8D9-FCAB-51E5-DDE1-A2DBFB6ADD21}"/>
              </a:ext>
            </a:extLst>
          </p:cNvPr>
          <p:cNvSpPr txBox="1"/>
          <p:nvPr/>
        </p:nvSpPr>
        <p:spPr>
          <a:xfrm>
            <a:off x="5509195" y="5027596"/>
            <a:ext cx="3130480" cy="523220"/>
          </a:xfrm>
          <a:prstGeom prst="rect">
            <a:avLst/>
          </a:prstGeom>
          <a:solidFill>
            <a:srgbClr val="F9F9F9"/>
          </a:solidFill>
        </p:spPr>
        <p:txBody>
          <a:bodyPr wrap="square" rtlCol="0">
            <a:spAutoFit/>
          </a:bodyPr>
          <a:lstStyle/>
          <a:p>
            <a:r>
              <a:rPr lang="en-US" sz="700" dirty="0">
                <a:solidFill>
                  <a:schemeClr val="tx1">
                    <a:lumMod val="85000"/>
                    <a:lumOff val="15000"/>
                  </a:schemeClr>
                </a:solidFill>
                <a:latin typeface="Arial" panose="020B0604020202020204" pitchFamily="34" charset="0"/>
                <a:cs typeface="Arial" panose="020B0604020202020204" pitchFamily="34" charset="0"/>
              </a:rPr>
              <a:t>Ученик с таким результатом частично соответствует ожидаемому для класса уровню. Школе совместно с родителями (законным представителем) следует обсудить, нужна </a:t>
            </a:r>
            <a:r>
              <a:rPr lang="en-US" sz="700" dirty="0" err="1">
                <a:solidFill>
                  <a:schemeClr val="tx1">
                    <a:lumMod val="85000"/>
                    <a:lumOff val="15000"/>
                  </a:schemeClr>
                </a:solidFill>
                <a:latin typeface="Arial" panose="020B0604020202020204" pitchFamily="34" charset="0"/>
                <a:cs typeface="Arial" panose="020B0604020202020204" pitchFamily="34" charset="0"/>
              </a:rPr>
              <a:t>ли</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реб</a:t>
            </a:r>
            <a:r>
              <a:rPr lang="uk-UA" sz="700" dirty="0">
                <a:solidFill>
                  <a:schemeClr val="tx1">
                    <a:lumMod val="85000"/>
                    <a:lumOff val="15000"/>
                  </a:schemeClr>
                </a:solidFill>
                <a:latin typeface="Arial" panose="020B0604020202020204" pitchFamily="34" charset="0"/>
                <a:cs typeface="Arial" panose="020B0604020202020204" pitchFamily="34" charset="0"/>
              </a:rPr>
              <a:t>е</a:t>
            </a:r>
            <a:r>
              <a:rPr lang="en-US" sz="700" dirty="0" err="1">
                <a:solidFill>
                  <a:schemeClr val="tx1">
                    <a:lumMod val="85000"/>
                    <a:lumOff val="15000"/>
                  </a:schemeClr>
                </a:solidFill>
                <a:latin typeface="Arial" panose="020B0604020202020204" pitchFamily="34" charset="0"/>
                <a:cs typeface="Arial" panose="020B0604020202020204" pitchFamily="34" charset="0"/>
              </a:rPr>
              <a:t>нку</a:t>
            </a:r>
            <a:r>
              <a:rPr lang="en-US" sz="700" dirty="0">
                <a:solidFill>
                  <a:schemeClr val="tx1">
                    <a:lumMod val="85000"/>
                    <a:lumOff val="15000"/>
                  </a:schemeClr>
                </a:solidFill>
                <a:latin typeface="Arial" panose="020B0604020202020204" pitchFamily="34" charset="0"/>
                <a:cs typeface="Arial" panose="020B0604020202020204" pitchFamily="34" charset="0"/>
              </a:rPr>
              <a:t> дополнительная учебная помощь.</a:t>
            </a:r>
          </a:p>
        </p:txBody>
      </p:sp>
      <p:sp>
        <p:nvSpPr>
          <p:cNvPr id="30" name="TextBox 29">
            <a:extLst>
              <a:ext uri="{FF2B5EF4-FFF2-40B4-BE49-F238E27FC236}">
                <a16:creationId xmlns:a16="http://schemas.microsoft.com/office/drawing/2014/main" id="{5CBC5478-7A14-F646-1A25-629C66ED1AC9}"/>
              </a:ext>
            </a:extLst>
          </p:cNvPr>
          <p:cNvSpPr txBox="1"/>
          <p:nvPr/>
        </p:nvSpPr>
        <p:spPr>
          <a:xfrm>
            <a:off x="3434082" y="5684601"/>
            <a:ext cx="2028592" cy="240066"/>
          </a:xfrm>
          <a:prstGeom prst="rect">
            <a:avLst/>
          </a:prstGeom>
          <a:solidFill>
            <a:srgbClr val="F9F9F9"/>
          </a:solidFill>
          <a:ln>
            <a:noFill/>
          </a:ln>
        </p:spPr>
        <p:txBody>
          <a:bodyPr wrap="square" rtlCol="0" anchor="ctr" anchorCtr="0">
            <a:spAutoFit/>
          </a:bodyPr>
          <a:lstStyle/>
          <a:p>
            <a:pPr>
              <a:lnSpc>
                <a:spcPct val="90000"/>
              </a:lnSpc>
            </a:pPr>
            <a:r>
              <a:rPr lang="en-US" sz="1600" baseline="-25000" dirty="0">
                <a:latin typeface="Arial" panose="020B0604020202020204" pitchFamily="34" charset="0"/>
                <a:cs typeface="Arial" panose="020B0604020202020204" pitchFamily="34" charset="0"/>
              </a:rPr>
              <a:t>Не соответствует ожиданиям</a:t>
            </a:r>
          </a:p>
        </p:txBody>
      </p:sp>
      <p:sp>
        <p:nvSpPr>
          <p:cNvPr id="35" name="TextBox 34">
            <a:extLst>
              <a:ext uri="{FF2B5EF4-FFF2-40B4-BE49-F238E27FC236}">
                <a16:creationId xmlns:a16="http://schemas.microsoft.com/office/drawing/2014/main" id="{7B45E648-E58B-6E2E-548E-C59BA7E17A37}"/>
              </a:ext>
            </a:extLst>
          </p:cNvPr>
          <p:cNvSpPr txBox="1"/>
          <p:nvPr/>
        </p:nvSpPr>
        <p:spPr>
          <a:xfrm>
            <a:off x="5509195" y="5690951"/>
            <a:ext cx="3130480" cy="846386"/>
          </a:xfrm>
          <a:prstGeom prst="rect">
            <a:avLst/>
          </a:prstGeom>
          <a:solidFill>
            <a:srgbClr val="F9F9F9"/>
          </a:solidFill>
        </p:spPr>
        <p:txBody>
          <a:bodyPr wrap="square" rtlCol="0">
            <a:spAutoFit/>
          </a:bodyPr>
          <a:lstStyle/>
          <a:p>
            <a:r>
              <a:rPr lang="en-US" sz="700" dirty="0">
                <a:solidFill>
                  <a:schemeClr val="tx1">
                    <a:lumMod val="85000"/>
                    <a:lumOff val="15000"/>
                  </a:schemeClr>
                </a:solidFill>
                <a:latin typeface="Arial" panose="020B0604020202020204" pitchFamily="34" charset="0"/>
                <a:cs typeface="Arial" panose="020B0604020202020204" pitchFamily="34" charset="0"/>
              </a:rPr>
              <a:t>Ученик с таким результатом не соответствует ожидаемому для класса уровню по этому предмету.</a:t>
            </a:r>
          </a:p>
          <a:p>
            <a:endParaRPr lang="en-US" sz="700" dirty="0">
              <a:solidFill>
                <a:schemeClr val="tx1">
                  <a:lumMod val="85000"/>
                  <a:lumOff val="15000"/>
                </a:schemeClr>
              </a:solidFill>
              <a:latin typeface="Arial" panose="020B0604020202020204" pitchFamily="34" charset="0"/>
              <a:cs typeface="Arial" panose="020B0604020202020204" pitchFamily="34" charset="0"/>
            </a:endParaRPr>
          </a:p>
          <a:p>
            <a:r>
              <a:rPr lang="en-US" sz="700" dirty="0">
                <a:solidFill>
                  <a:schemeClr val="tx1">
                    <a:lumMod val="85000"/>
                    <a:lumOff val="15000"/>
                  </a:schemeClr>
                </a:solidFill>
                <a:latin typeface="Arial" panose="020B0604020202020204" pitchFamily="34" charset="0"/>
                <a:cs typeface="Arial" panose="020B0604020202020204" pitchFamily="34" charset="0"/>
              </a:rPr>
              <a:t>Школе совместно с родителями (законным представителем) необходимо определить, какая дополнительная помощь или дополнительные занятия требуются ученику для успешного освоения предмета.</a:t>
            </a:r>
          </a:p>
          <a:p>
            <a:endParaRPr lang="en-US"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05E0AC4E-0C2D-9A6D-556F-61395CA31CCB}"/>
              </a:ext>
            </a:extLst>
          </p:cNvPr>
          <p:cNvSpPr>
            <a:spLocks noGrp="1"/>
          </p:cNvSpPr>
          <p:nvPr>
            <p:ph type="sldNum" sz="quarter" idx="12"/>
          </p:nvPr>
        </p:nvSpPr>
        <p:spPr>
          <a:xfrm>
            <a:off x="12358" y="6280009"/>
            <a:ext cx="591145"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13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6D85701-3206-CA3F-6B5D-D1D6C039917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FABCBE83-9368-749F-8E89-5EFC23103E2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72041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59A-4099-E7D6-18DE-73C756C8D21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3DE2D15-A7B6-3644-9EE6-E7266739068B}"/>
              </a:ext>
            </a:extLst>
          </p:cNvPr>
          <p:cNvSpPr>
            <a:spLocks noGrp="1"/>
          </p:cNvSpPr>
          <p:nvPr>
            <p:ph type="title"/>
          </p:nvPr>
        </p:nvSpPr>
        <p:spPr>
          <a:xfrm>
            <a:off x="0" y="193255"/>
            <a:ext cx="11205768" cy="624734"/>
          </a:xfrm>
        </p:spPr>
        <p:txBody>
          <a:bodyPr>
            <a:noAutofit/>
          </a:bodyPr>
          <a:lstStyle/>
          <a:p>
            <a:r>
              <a:rPr lang="en-US" sz="3900" dirty="0" err="1">
                <a:solidFill>
                  <a:srgbClr val="1A4785"/>
                </a:solidFill>
                <a:latin typeface="Aptos" panose="020B0004020202020204" pitchFamily="34" charset="0"/>
                <a:ea typeface="Open Sans Light" pitchFamily="2" charset="0"/>
                <a:cs typeface="Open Sans Light" pitchFamily="2" charset="0"/>
              </a:rPr>
              <a:t>Просмотр</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результатов</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тестов</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сравнение</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данных</a:t>
            </a:r>
            <a:endParaRPr lang="en-US" sz="3900" dirty="0"/>
          </a:p>
        </p:txBody>
      </p:sp>
      <p:pic>
        <p:nvPicPr>
          <p:cNvPr id="7" name="Picture 6" descr="Снимок экрана с результатами тестирования выбранного демонстрационного ученика: отображаются его результаты за последние два года, а также сравнение с результатами учеников его школы, округа и штата.">
            <a:extLst>
              <a:ext uri="{FF2B5EF4-FFF2-40B4-BE49-F238E27FC236}">
                <a16:creationId xmlns:a16="http://schemas.microsoft.com/office/drawing/2014/main" id="{4CE963C1-0C63-B9C1-5838-00B4EC026A52}"/>
              </a:ext>
            </a:extLst>
          </p:cNvPr>
          <p:cNvPicPr>
            <a:picLocks noChangeAspect="1"/>
          </p:cNvPicPr>
          <p:nvPr/>
        </p:nvPicPr>
        <p:blipFill>
          <a:blip r:embed="rId2"/>
          <a:stretch>
            <a:fillRect/>
          </a:stretch>
        </p:blipFill>
        <p:spPr>
          <a:xfrm>
            <a:off x="3824688" y="1005987"/>
            <a:ext cx="7994779" cy="5194525"/>
          </a:xfrm>
          <a:prstGeom prst="rect">
            <a:avLst/>
          </a:prstGeom>
        </p:spPr>
      </p:pic>
      <p:sp>
        <p:nvSpPr>
          <p:cNvPr id="2" name="Rectangle 1">
            <a:extLst>
              <a:ext uri="{FF2B5EF4-FFF2-40B4-BE49-F238E27FC236}">
                <a16:creationId xmlns:a16="http://schemas.microsoft.com/office/drawing/2014/main" id="{4581D811-675C-BB4A-2024-7B61CC7C3814}"/>
              </a:ext>
              <a:ext uri="{C183D7F6-B498-43B3-948B-1728B52AA6E4}">
                <adec:decorative xmlns:adec="http://schemas.microsoft.com/office/drawing/2017/decorative" val="1"/>
              </a:ext>
            </a:extLst>
          </p:cNvPr>
          <p:cNvSpPr/>
          <p:nvPr/>
        </p:nvSpPr>
        <p:spPr>
          <a:xfrm>
            <a:off x="6058966" y="1412741"/>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s-AR" sz="1600"/>
          </a:p>
        </p:txBody>
      </p:sp>
      <p:sp>
        <p:nvSpPr>
          <p:cNvPr id="3" name="TextBox 2">
            <a:extLst>
              <a:ext uri="{FF2B5EF4-FFF2-40B4-BE49-F238E27FC236}">
                <a16:creationId xmlns:a16="http://schemas.microsoft.com/office/drawing/2014/main" id="{1D7B1EC3-EEDB-F64D-2EDF-D29F0A38C992}"/>
              </a:ext>
            </a:extLst>
          </p:cNvPr>
          <p:cNvSpPr txBox="1"/>
          <p:nvPr/>
        </p:nvSpPr>
        <p:spPr>
          <a:xfrm>
            <a:off x="6031268" y="1344720"/>
            <a:ext cx="1969732"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200" dirty="0">
                <a:latin typeface="Aptos Slab Light" panose="020F05020202040A0204" pitchFamily="34" charset="0"/>
                <a:cs typeface="Arial" panose="020B0604020202020204" pitchFamily="34" charset="0"/>
              </a:rPr>
            </a:b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06D6C35C-58D3-45B5-07E0-D6DF5C113628}"/>
              </a:ext>
            </a:extLst>
          </p:cNvPr>
          <p:cNvSpPr txBox="1"/>
          <p:nvPr/>
        </p:nvSpPr>
        <p:spPr>
          <a:xfrm>
            <a:off x="4166960" y="1957518"/>
            <a:ext cx="7504340" cy="584775"/>
          </a:xfrm>
          <a:prstGeom prst="rect">
            <a:avLst/>
          </a:prstGeom>
          <a:solidFill>
            <a:srgbClr val="F9F9F9"/>
          </a:solidFill>
          <a:ln>
            <a:noFill/>
          </a:ln>
        </p:spPr>
        <p:txBody>
          <a:bodyPr wrap="square" rtlCol="0">
            <a:spAutoFit/>
          </a:bodyPr>
          <a:lstStyle/>
          <a:p>
            <a:r>
              <a:rPr lang="en-US" sz="2400" b="0" i="0" u="none" strike="noStrike" baseline="-25000" dirty="0">
                <a:solidFill>
                  <a:srgbClr val="000000"/>
                </a:solidFill>
                <a:latin typeface="Arial" panose="020B0604020202020204" pitchFamily="34" charset="0"/>
              </a:rPr>
              <a:t>Как ваш ученик справился по сравнению с учениками школы, района и штата?</a:t>
            </a:r>
          </a:p>
        </p:txBody>
      </p:sp>
      <p:sp>
        <p:nvSpPr>
          <p:cNvPr id="12" name="Rounded Rectangular Callout 11">
            <a:extLst>
              <a:ext uri="{FF2B5EF4-FFF2-40B4-BE49-F238E27FC236}">
                <a16:creationId xmlns:a16="http://schemas.microsoft.com/office/drawing/2014/main" id="{B12DBA21-B6DB-7A56-C9FE-2B2B0985E850}"/>
              </a:ext>
            </a:extLst>
          </p:cNvPr>
          <p:cNvSpPr/>
          <p:nvPr/>
        </p:nvSpPr>
        <p:spPr>
          <a:xfrm>
            <a:off x="221064" y="1358536"/>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a:solidFill>
                  <a:schemeClr val="bg1"/>
                </a:solidFill>
                <a:latin typeface="Aptos" panose="020B0004020202020204" pitchFamily="34" charset="0"/>
              </a:rPr>
              <a:t>Прокрутите вниз, чтобы увидеть, как результаты вашего ученика соотносятся с результатами учеников его школы, района и штата. </a:t>
            </a:r>
          </a:p>
        </p:txBody>
      </p:sp>
      <p:sp>
        <p:nvSpPr>
          <p:cNvPr id="10" name="TextBox 9">
            <a:extLst>
              <a:ext uri="{FF2B5EF4-FFF2-40B4-BE49-F238E27FC236}">
                <a16:creationId xmlns:a16="http://schemas.microsoft.com/office/drawing/2014/main" id="{FFDC2F60-34A5-185F-3A9D-E2A6373317D5}"/>
              </a:ext>
            </a:extLst>
          </p:cNvPr>
          <p:cNvSpPr txBox="1"/>
          <p:nvPr/>
        </p:nvSpPr>
        <p:spPr>
          <a:xfrm>
            <a:off x="4012077" y="2628687"/>
            <a:ext cx="7659224" cy="461665"/>
          </a:xfrm>
          <a:prstGeom prst="rect">
            <a:avLst/>
          </a:prstGeom>
          <a:solidFill>
            <a:srgbClr val="F9F9F9"/>
          </a:solidFill>
          <a:ln>
            <a:noFill/>
          </a:ln>
        </p:spPr>
        <p:txBody>
          <a:bodyPr wrap="square" rtlCol="0">
            <a:spAutoFit/>
          </a:bodyPr>
          <a:lstStyle/>
          <a:p>
            <a:r>
              <a:rPr lang="en-US" b="0" i="0" u="none" strike="noStrike" baseline="-25000" dirty="0">
                <a:solidFill>
                  <a:schemeClr val="tx1">
                    <a:lumMod val="75000"/>
                    <a:lumOff val="25000"/>
                  </a:schemeClr>
                </a:solidFill>
                <a:latin typeface="Arial" panose="020B0604020202020204" pitchFamily="34" charset="0"/>
              </a:rPr>
              <a:t>В таблице показано, как ваш ученик справился по сравнению с учениками школы, района и штата. Также приведены его баллы за два предыдущих года.</a:t>
            </a:r>
          </a:p>
        </p:txBody>
      </p:sp>
      <p:sp>
        <p:nvSpPr>
          <p:cNvPr id="13" name="TextBox 12">
            <a:extLst>
              <a:ext uri="{FF2B5EF4-FFF2-40B4-BE49-F238E27FC236}">
                <a16:creationId xmlns:a16="http://schemas.microsoft.com/office/drawing/2014/main" id="{5A757F40-3714-2B38-6868-FE8D43E981FC}"/>
              </a:ext>
            </a:extLst>
          </p:cNvPr>
          <p:cNvSpPr txBox="1"/>
          <p:nvPr/>
        </p:nvSpPr>
        <p:spPr>
          <a:xfrm>
            <a:off x="4267199" y="3355649"/>
            <a:ext cx="3400426" cy="276999"/>
          </a:xfrm>
          <a:prstGeom prst="rect">
            <a:avLst/>
          </a:prstGeom>
          <a:solidFill>
            <a:srgbClr val="EEEEEE"/>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Ваш ученик</a:t>
            </a:r>
          </a:p>
        </p:txBody>
      </p:sp>
      <p:sp>
        <p:nvSpPr>
          <p:cNvPr id="15" name="TextBox 14">
            <a:extLst>
              <a:ext uri="{FF2B5EF4-FFF2-40B4-BE49-F238E27FC236}">
                <a16:creationId xmlns:a16="http://schemas.microsoft.com/office/drawing/2014/main" id="{ECBC07F9-92EC-4856-2DF3-3D61DD279964}"/>
              </a:ext>
            </a:extLst>
          </p:cNvPr>
          <p:cNvSpPr txBox="1"/>
          <p:nvPr/>
        </p:nvSpPr>
        <p:spPr>
          <a:xfrm>
            <a:off x="4012076"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Год</a:t>
            </a:r>
          </a:p>
        </p:txBody>
      </p:sp>
      <p:sp>
        <p:nvSpPr>
          <p:cNvPr id="4" name="Rounded Rectangular Callout 11">
            <a:extLst>
              <a:ext uri="{FF2B5EF4-FFF2-40B4-BE49-F238E27FC236}">
                <a16:creationId xmlns:a16="http://schemas.microsoft.com/office/drawing/2014/main" id="{5502B3E7-4EC5-A589-3DBF-4663900B5510}"/>
              </a:ext>
            </a:extLst>
          </p:cNvPr>
          <p:cNvSpPr/>
          <p:nvPr/>
        </p:nvSpPr>
        <p:spPr>
          <a:xfrm>
            <a:off x="221064" y="4385788"/>
            <a:ext cx="3094893" cy="1183935"/>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fontScale="92500" lnSpcReduction="10000"/>
          </a:bodyPr>
          <a:lstStyle/>
          <a:p>
            <a:pPr algn="ctr"/>
            <a:r>
              <a:rPr lang="en-US">
                <a:solidFill>
                  <a:schemeClr val="bg1"/>
                </a:solidFill>
                <a:latin typeface="Aptos"/>
              </a:rPr>
              <a:t>Просмотрите оценки вашего ученика за тесты за предыдущие два года (если таковые имеются).</a:t>
            </a:r>
          </a:p>
        </p:txBody>
      </p:sp>
      <p:sp>
        <p:nvSpPr>
          <p:cNvPr id="16" name="TextBox 15">
            <a:extLst>
              <a:ext uri="{FF2B5EF4-FFF2-40B4-BE49-F238E27FC236}">
                <a16:creationId xmlns:a16="http://schemas.microsoft.com/office/drawing/2014/main" id="{0787F164-C001-57AF-75B1-CD5A0BCB285A}"/>
              </a:ext>
            </a:extLst>
          </p:cNvPr>
          <p:cNvSpPr txBox="1"/>
          <p:nvPr/>
        </p:nvSpPr>
        <p:spPr>
          <a:xfrm>
            <a:off x="5290281"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Класс</a:t>
            </a:r>
          </a:p>
        </p:txBody>
      </p:sp>
      <p:sp>
        <p:nvSpPr>
          <p:cNvPr id="17" name="TextBox 16">
            <a:extLst>
              <a:ext uri="{FF2B5EF4-FFF2-40B4-BE49-F238E27FC236}">
                <a16:creationId xmlns:a16="http://schemas.microsoft.com/office/drawing/2014/main" id="{1246156E-00BD-A880-C647-7E57A37CC123}"/>
              </a:ext>
            </a:extLst>
          </p:cNvPr>
          <p:cNvSpPr txBox="1"/>
          <p:nvPr/>
        </p:nvSpPr>
        <p:spPr>
          <a:xfrm>
            <a:off x="6490433"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Балл</a:t>
            </a:r>
          </a:p>
        </p:txBody>
      </p:sp>
      <p:sp>
        <p:nvSpPr>
          <p:cNvPr id="14" name="TextBox 13">
            <a:extLst>
              <a:ext uri="{FF2B5EF4-FFF2-40B4-BE49-F238E27FC236}">
                <a16:creationId xmlns:a16="http://schemas.microsoft.com/office/drawing/2014/main" id="{50A6EE49-059C-8BBB-443B-BF9336057059}"/>
              </a:ext>
            </a:extLst>
          </p:cNvPr>
          <p:cNvSpPr txBox="1"/>
          <p:nvPr/>
        </p:nvSpPr>
        <p:spPr>
          <a:xfrm>
            <a:off x="8001000" y="3355649"/>
            <a:ext cx="3400426" cy="276999"/>
          </a:xfrm>
          <a:prstGeom prst="rect">
            <a:avLst/>
          </a:prstGeom>
          <a:solidFill>
            <a:srgbClr val="EEEEEE"/>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Средний балл</a:t>
            </a:r>
          </a:p>
        </p:txBody>
      </p:sp>
      <p:sp>
        <p:nvSpPr>
          <p:cNvPr id="18" name="TextBox 17">
            <a:extLst>
              <a:ext uri="{FF2B5EF4-FFF2-40B4-BE49-F238E27FC236}">
                <a16:creationId xmlns:a16="http://schemas.microsoft.com/office/drawing/2014/main" id="{DBD7D8BD-F2D4-37DF-B982-EBA654A3DFDD}"/>
              </a:ext>
            </a:extLst>
          </p:cNvPr>
          <p:cNvSpPr txBox="1"/>
          <p:nvPr/>
        </p:nvSpPr>
        <p:spPr>
          <a:xfrm>
            <a:off x="7867723"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Школа</a:t>
            </a:r>
          </a:p>
        </p:txBody>
      </p:sp>
      <p:sp>
        <p:nvSpPr>
          <p:cNvPr id="19" name="TextBox 18">
            <a:extLst>
              <a:ext uri="{FF2B5EF4-FFF2-40B4-BE49-F238E27FC236}">
                <a16:creationId xmlns:a16="http://schemas.microsoft.com/office/drawing/2014/main" id="{1C3D0C1A-086F-0F2D-17E9-61AF3A728669}"/>
              </a:ext>
            </a:extLst>
          </p:cNvPr>
          <p:cNvSpPr txBox="1"/>
          <p:nvPr/>
        </p:nvSpPr>
        <p:spPr>
          <a:xfrm>
            <a:off x="9116850"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Район</a:t>
            </a:r>
          </a:p>
        </p:txBody>
      </p:sp>
      <p:sp>
        <p:nvSpPr>
          <p:cNvPr id="20" name="TextBox 19">
            <a:extLst>
              <a:ext uri="{FF2B5EF4-FFF2-40B4-BE49-F238E27FC236}">
                <a16:creationId xmlns:a16="http://schemas.microsoft.com/office/drawing/2014/main" id="{7CA28620-F3F1-AE4E-233C-C825A36CF5B8}"/>
              </a:ext>
            </a:extLst>
          </p:cNvPr>
          <p:cNvSpPr txBox="1"/>
          <p:nvPr/>
        </p:nvSpPr>
        <p:spPr>
          <a:xfrm>
            <a:off x="10245039"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Штат</a:t>
            </a:r>
          </a:p>
        </p:txBody>
      </p:sp>
      <p:sp>
        <p:nvSpPr>
          <p:cNvPr id="21" name="TextBox 20">
            <a:extLst>
              <a:ext uri="{FF2B5EF4-FFF2-40B4-BE49-F238E27FC236}">
                <a16:creationId xmlns:a16="http://schemas.microsoft.com/office/drawing/2014/main" id="{81058CE9-F27D-CEAF-3C3F-33F83943FB7E}"/>
              </a:ext>
            </a:extLst>
          </p:cNvPr>
          <p:cNvSpPr txBox="1"/>
          <p:nvPr/>
        </p:nvSpPr>
        <p:spPr>
          <a:xfrm>
            <a:off x="3964027" y="5640663"/>
            <a:ext cx="7807391" cy="451406"/>
          </a:xfrm>
          <a:prstGeom prst="rect">
            <a:avLst/>
          </a:prstGeom>
          <a:solidFill>
            <a:srgbClr val="F9F9F9"/>
          </a:solidFill>
          <a:ln>
            <a:noFill/>
          </a:ln>
        </p:spPr>
        <p:txBody>
          <a:bodyPr wrap="square" rtlCol="0">
            <a:spAutoFit/>
          </a:bodyPr>
          <a:lstStyle/>
          <a:p>
            <a:r>
              <a:rPr lang="en-US" sz="1400" b="0" i="0" u="none" strike="noStrike" baseline="-25000" dirty="0">
                <a:solidFill>
                  <a:schemeClr val="tx1">
                    <a:lumMod val="75000"/>
                    <a:lumOff val="25000"/>
                  </a:schemeClr>
                </a:solidFill>
                <a:latin typeface="Arial" panose="020B0604020202020204" pitchFamily="34" charset="0"/>
              </a:rPr>
              <a:t>Н/Д: сводные данные не отображаются на этапе </a:t>
            </a:r>
            <a:r>
              <a:rPr lang="en-US" sz="1400" b="0" i="0" u="none" strike="noStrike" baseline="-25000" dirty="0" err="1">
                <a:solidFill>
                  <a:schemeClr val="tx1">
                    <a:lumMod val="75000"/>
                    <a:lumOff val="25000"/>
                  </a:schemeClr>
                </a:solidFill>
                <a:latin typeface="Arial" panose="020B0604020202020204" pitchFamily="34" charset="0"/>
              </a:rPr>
              <a:t>предварительного</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отч</a:t>
            </a:r>
            <a:r>
              <a:rPr lang="uk-UA" sz="1400" b="0" i="0" u="none" strike="noStrike" baseline="-25000" dirty="0">
                <a:solidFill>
                  <a:schemeClr val="tx1">
                    <a:lumMod val="75000"/>
                    <a:lumOff val="25000"/>
                  </a:schemeClr>
                </a:solidFill>
                <a:latin typeface="Arial" panose="020B0604020202020204" pitchFamily="34" charset="0"/>
              </a:rPr>
              <a:t>е</a:t>
            </a:r>
            <a:r>
              <a:rPr lang="en-US" sz="1400" b="0" i="0" u="none" strike="noStrike" baseline="-25000" dirty="0" err="1">
                <a:solidFill>
                  <a:schemeClr val="tx1">
                    <a:lumMod val="75000"/>
                    <a:lumOff val="25000"/>
                  </a:schemeClr>
                </a:solidFill>
                <a:latin typeface="Arial" panose="020B0604020202020204" pitchFamily="34" charset="0"/>
              </a:rPr>
              <a:t>та</a:t>
            </a:r>
            <a:r>
              <a:rPr lang="ru-RU" sz="1400" baseline="-25000" dirty="0">
                <a:solidFill>
                  <a:schemeClr val="tx1">
                    <a:lumMod val="75000"/>
                    <a:lumOff val="25000"/>
                  </a:schemeClr>
                </a:solidFill>
                <a:latin typeface="Arial" panose="020B0604020202020204" pitchFamily="34" charset="0"/>
              </a:rPr>
              <a:t>.</a:t>
            </a:r>
            <a:r>
              <a:rPr lang="ru-RU" sz="1400" dirty="0">
                <a:solidFill>
                  <a:schemeClr val="tx1">
                    <a:lumMod val="75000"/>
                    <a:lumOff val="25000"/>
                  </a:schemeClr>
                </a:solidFill>
                <a:latin typeface="Arial" panose="020B0604020202020204" pitchFamily="34" charset="0"/>
              </a:rPr>
              <a:t> </a:t>
            </a:r>
            <a:r>
              <a:rPr lang="ru-RU" sz="1400" b="0" i="0" u="none" strike="noStrike" baseline="-25000" dirty="0">
                <a:solidFill>
                  <a:schemeClr val="tx1">
                    <a:lumMod val="75000"/>
                    <a:lumOff val="25000"/>
                  </a:schemeClr>
                </a:solidFill>
                <a:latin typeface="Arial" panose="020B0604020202020204" pitchFamily="34" charset="0"/>
              </a:rPr>
              <a:t>Он</a:t>
            </a:r>
            <a:r>
              <a:rPr lang="en-US" sz="1400" b="0" i="0" u="none" strike="noStrike" baseline="-25000" dirty="0">
                <a:solidFill>
                  <a:schemeClr val="tx1">
                    <a:lumMod val="75000"/>
                    <a:lumOff val="25000"/>
                  </a:schemeClr>
                </a:solidFill>
                <a:latin typeface="Arial" panose="020B0604020202020204" pitchFamily="34" charset="0"/>
              </a:rPr>
              <a:t>и будут включены в </a:t>
            </a:r>
            <a:r>
              <a:rPr lang="en-US" sz="1400" b="0" i="0" u="none" strike="noStrike" baseline="-25000" dirty="0" err="1">
                <a:solidFill>
                  <a:schemeClr val="tx1">
                    <a:lumMod val="75000"/>
                    <a:lumOff val="25000"/>
                  </a:schemeClr>
                </a:solidFill>
                <a:latin typeface="Arial" panose="020B0604020202020204" pitchFamily="34" charset="0"/>
              </a:rPr>
              <a:t>официальный</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отч</a:t>
            </a:r>
            <a:r>
              <a:rPr lang="uk-UA" sz="1400" b="0" i="0" u="none" strike="noStrike" baseline="-25000" dirty="0">
                <a:solidFill>
                  <a:schemeClr val="tx1">
                    <a:lumMod val="75000"/>
                    <a:lumOff val="25000"/>
                  </a:schemeClr>
                </a:solidFill>
                <a:latin typeface="Arial" panose="020B0604020202020204" pitchFamily="34" charset="0"/>
              </a:rPr>
              <a:t>е</a:t>
            </a:r>
            <a:r>
              <a:rPr lang="en-US" sz="1400" b="0" i="0" u="none" strike="noStrike" baseline="-25000" dirty="0">
                <a:solidFill>
                  <a:schemeClr val="tx1">
                    <a:lumMod val="75000"/>
                    <a:lumOff val="25000"/>
                  </a:schemeClr>
                </a:solidFill>
                <a:latin typeface="Arial" panose="020B0604020202020204" pitchFamily="34" charset="0"/>
              </a:rPr>
              <a:t>т MCAS.</a:t>
            </a:r>
          </a:p>
          <a:p>
            <a:r>
              <a:rPr lang="en-US" sz="1400" b="0" i="0" u="none" strike="noStrike" baseline="-25000" dirty="0">
                <a:solidFill>
                  <a:schemeClr val="tx1">
                    <a:lumMod val="75000"/>
                    <a:lumOff val="25000"/>
                  </a:schemeClr>
                </a:solidFill>
                <a:latin typeface="Arial" panose="020B0604020202020204" pitchFamily="34" charset="0"/>
              </a:rPr>
              <a:t>NS: балл за этот год отсутствует.</a:t>
            </a:r>
          </a:p>
        </p:txBody>
      </p:sp>
      <p:sp>
        <p:nvSpPr>
          <p:cNvPr id="11" name="Slide Number Placeholder 6">
            <a:extLst>
              <a:ext uri="{FF2B5EF4-FFF2-40B4-BE49-F238E27FC236}">
                <a16:creationId xmlns:a16="http://schemas.microsoft.com/office/drawing/2014/main" id="{66851DE0-C820-E70E-D5E8-E34BBC14B3E2}"/>
              </a:ext>
            </a:extLst>
          </p:cNvPr>
          <p:cNvSpPr>
            <a:spLocks noGrp="1"/>
          </p:cNvSpPr>
          <p:nvPr>
            <p:ph type="sldNum" sz="quarter" idx="12"/>
          </p:nvPr>
        </p:nvSpPr>
        <p:spPr>
          <a:xfrm>
            <a:off x="12358" y="6280009"/>
            <a:ext cx="591145"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14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C1C1A52-02A0-A42D-0A23-2BFB14E7D6D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1516DD8D-0181-0426-B526-290279E69E6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312385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76C8-D475-FAD0-BFA9-94677CC6741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8C18219-C5B2-2211-7428-D6180F7DF4A7}"/>
              </a:ext>
            </a:extLst>
          </p:cNvPr>
          <p:cNvSpPr>
            <a:spLocks noGrp="1"/>
          </p:cNvSpPr>
          <p:nvPr>
            <p:ph type="title"/>
          </p:nvPr>
        </p:nvSpPr>
        <p:spPr>
          <a:xfrm>
            <a:off x="-2" y="202048"/>
            <a:ext cx="10515600" cy="624734"/>
          </a:xfrm>
        </p:spPr>
        <p:txBody>
          <a:bodyPr>
            <a:noAutofit/>
          </a:bodyPr>
          <a:lstStyle/>
          <a:p>
            <a:r>
              <a:rPr lang="en-US" sz="3900" dirty="0" err="1">
                <a:solidFill>
                  <a:srgbClr val="1A4785"/>
                </a:solidFill>
                <a:latin typeface="Aptos" panose="020B0004020202020204" pitchFamily="34" charset="0"/>
                <a:ea typeface="Open Sans Light" pitchFamily="2" charset="0"/>
                <a:cs typeface="Open Sans Light" pitchFamily="2" charset="0"/>
              </a:rPr>
              <a:t>Просмотр</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результатов</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тестов</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рост</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успеваемости</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ученика</a:t>
            </a:r>
            <a:endParaRPr lang="en-US" sz="3900" dirty="0"/>
          </a:p>
        </p:txBody>
      </p:sp>
      <p:pic>
        <p:nvPicPr>
          <p:cNvPr id="13" name="Picture 12" descr="Снимок экрана с результатами тестирования выбранного демонстрационного ученика: отображается его перцентиль роста в сравнении с другими учениками его школы, округа и штата.">
            <a:extLst>
              <a:ext uri="{FF2B5EF4-FFF2-40B4-BE49-F238E27FC236}">
                <a16:creationId xmlns:a16="http://schemas.microsoft.com/office/drawing/2014/main" id="{87554E57-1544-E190-4D23-6614D4986CE4}"/>
              </a:ext>
            </a:extLst>
          </p:cNvPr>
          <p:cNvPicPr>
            <a:picLocks noChangeAspect="1"/>
          </p:cNvPicPr>
          <p:nvPr/>
        </p:nvPicPr>
        <p:blipFill>
          <a:blip r:embed="rId2"/>
          <a:stretch>
            <a:fillRect/>
          </a:stretch>
        </p:blipFill>
        <p:spPr>
          <a:xfrm>
            <a:off x="4392394" y="976059"/>
            <a:ext cx="6930362" cy="5576566"/>
          </a:xfrm>
          <a:prstGeom prst="rect">
            <a:avLst/>
          </a:prstGeom>
        </p:spPr>
      </p:pic>
      <p:sp>
        <p:nvSpPr>
          <p:cNvPr id="2" name="Rectangle 1">
            <a:extLst>
              <a:ext uri="{FF2B5EF4-FFF2-40B4-BE49-F238E27FC236}">
                <a16:creationId xmlns:a16="http://schemas.microsoft.com/office/drawing/2014/main" id="{AD3C02B0-CBD9-3777-C89E-91D12D6B7DDE}"/>
              </a:ext>
              <a:ext uri="{C183D7F6-B498-43B3-948B-1728B52AA6E4}">
                <adec:decorative xmlns:adec="http://schemas.microsoft.com/office/drawing/2017/decorative" val="1"/>
              </a:ext>
            </a:extLst>
          </p:cNvPr>
          <p:cNvSpPr/>
          <p:nvPr/>
        </p:nvSpPr>
        <p:spPr>
          <a:xfrm>
            <a:off x="6326740" y="13090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s-AR" sz="1600"/>
          </a:p>
        </p:txBody>
      </p:sp>
      <p:sp>
        <p:nvSpPr>
          <p:cNvPr id="3" name="TextBox 2">
            <a:extLst>
              <a:ext uri="{FF2B5EF4-FFF2-40B4-BE49-F238E27FC236}">
                <a16:creationId xmlns:a16="http://schemas.microsoft.com/office/drawing/2014/main" id="{2EA5BC30-F1C8-0A45-5041-219E00C2C6FC}"/>
              </a:ext>
            </a:extLst>
          </p:cNvPr>
          <p:cNvSpPr txBox="1"/>
          <p:nvPr/>
        </p:nvSpPr>
        <p:spPr>
          <a:xfrm>
            <a:off x="6292365" y="1242140"/>
            <a:ext cx="1969732"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100" dirty="0">
                <a:latin typeface="Aptos Slab Light" panose="020F05020202040A0204" pitchFamily="34" charset="0"/>
                <a:cs typeface="Arial" panose="020B0604020202020204" pitchFamily="34" charset="0"/>
              </a:rPr>
            </a:br>
            <a:endParaRPr lang="es-AR" sz="1100" dirty="0">
              <a:latin typeface="Aptos Slab Light" panose="020F05020202040A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59D0AB-0AE7-6374-2C53-2434CEE6C499}"/>
              </a:ext>
            </a:extLst>
          </p:cNvPr>
          <p:cNvSpPr txBox="1"/>
          <p:nvPr/>
        </p:nvSpPr>
        <p:spPr>
          <a:xfrm>
            <a:off x="4652802" y="1790349"/>
            <a:ext cx="2414748" cy="297517"/>
          </a:xfrm>
          <a:prstGeom prst="rect">
            <a:avLst/>
          </a:prstGeom>
          <a:solidFill>
            <a:srgbClr val="F9F9F9"/>
          </a:solidFill>
          <a:ln>
            <a:noFill/>
          </a:ln>
        </p:spPr>
        <p:txBody>
          <a:bodyPr wrap="square" rtlCol="0">
            <a:spAutoFit/>
          </a:bodyPr>
          <a:lstStyle/>
          <a:p>
            <a:r>
              <a:rPr lang="en-US" sz="2000" b="0" i="0" u="none" strike="noStrike" baseline="-25000" dirty="0">
                <a:solidFill>
                  <a:srgbClr val="000000"/>
                </a:solidFill>
                <a:latin typeface="Arial" panose="020B0604020202020204" pitchFamily="34" charset="0"/>
              </a:rPr>
              <a:t>Рост успеваемости вашего ученика</a:t>
            </a:r>
          </a:p>
        </p:txBody>
      </p:sp>
      <p:sp>
        <p:nvSpPr>
          <p:cNvPr id="7" name="TextBox 6">
            <a:extLst>
              <a:ext uri="{FF2B5EF4-FFF2-40B4-BE49-F238E27FC236}">
                <a16:creationId xmlns:a16="http://schemas.microsoft.com/office/drawing/2014/main" id="{0267D6BF-4953-3C02-683E-10A977AF29B6}"/>
              </a:ext>
            </a:extLst>
          </p:cNvPr>
          <p:cNvSpPr txBox="1"/>
          <p:nvPr/>
        </p:nvSpPr>
        <p:spPr>
          <a:xfrm>
            <a:off x="4572000" y="2156607"/>
            <a:ext cx="6534150" cy="400110"/>
          </a:xfrm>
          <a:prstGeom prst="rect">
            <a:avLst/>
          </a:prstGeom>
          <a:solidFill>
            <a:srgbClr val="F9F9F9"/>
          </a:solidFill>
          <a:ln>
            <a:noFill/>
          </a:ln>
        </p:spPr>
        <p:txBody>
          <a:bodyPr wrap="square" rtlCol="0">
            <a:spAutoFit/>
          </a:bodyPr>
          <a:lstStyle/>
          <a:p>
            <a:r>
              <a:rPr lang="en-US" sz="1500" b="0" i="0" u="none" strike="noStrike" baseline="-25000" dirty="0">
                <a:solidFill>
                  <a:schemeClr val="tx1">
                    <a:lumMod val="75000"/>
                    <a:lumOff val="25000"/>
                  </a:schemeClr>
                </a:solidFill>
                <a:latin typeface="Arial" panose="020B0604020202020204" pitchFamily="34" charset="0"/>
              </a:rPr>
              <a:t>Перцентиль роста ученика (от 1 до 99) показывает, как он учится по сравнению с другими учениками штата, имевшими ранее похожие результаты MCAS.</a:t>
            </a:r>
          </a:p>
        </p:txBody>
      </p:sp>
      <p:sp>
        <p:nvSpPr>
          <p:cNvPr id="12" name="Rounded Rectangular Callout 11">
            <a:extLst>
              <a:ext uri="{FF2B5EF4-FFF2-40B4-BE49-F238E27FC236}">
                <a16:creationId xmlns:a16="http://schemas.microsoft.com/office/drawing/2014/main" id="{851A8B3B-EB74-04AF-4BF7-51A7297BCF64}"/>
              </a:ext>
            </a:extLst>
          </p:cNvPr>
          <p:cNvSpPr/>
          <p:nvPr/>
        </p:nvSpPr>
        <p:spPr>
          <a:xfrm>
            <a:off x="462802" y="1624057"/>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dirty="0">
                <a:solidFill>
                  <a:schemeClr val="bg1"/>
                </a:solidFill>
                <a:latin typeface="Aptos" panose="020B0004020202020204" pitchFamily="34" charset="0"/>
              </a:rPr>
              <a:t>Сравните рост успеваемости вашего ученика с показателями других учеников в школе, районе и штате.</a:t>
            </a:r>
          </a:p>
        </p:txBody>
      </p:sp>
      <p:sp>
        <p:nvSpPr>
          <p:cNvPr id="9" name="TextBox 8">
            <a:extLst>
              <a:ext uri="{FF2B5EF4-FFF2-40B4-BE49-F238E27FC236}">
                <a16:creationId xmlns:a16="http://schemas.microsoft.com/office/drawing/2014/main" id="{A855F083-2DD7-1D19-5747-1A3086D0DF7E}"/>
              </a:ext>
            </a:extLst>
          </p:cNvPr>
          <p:cNvSpPr txBox="1"/>
          <p:nvPr/>
        </p:nvSpPr>
        <p:spPr>
          <a:xfrm>
            <a:off x="6755657" y="2556058"/>
            <a:ext cx="2414748" cy="297517"/>
          </a:xfrm>
          <a:prstGeom prst="rect">
            <a:avLst/>
          </a:prstGeom>
          <a:solidFill>
            <a:srgbClr val="FFFFFF"/>
          </a:solidFill>
          <a:ln>
            <a:noFill/>
          </a:ln>
        </p:spPr>
        <p:txBody>
          <a:bodyPr wrap="square" rtlCol="0">
            <a:spAutoFit/>
          </a:bodyPr>
          <a:lstStyle/>
          <a:p>
            <a:r>
              <a:rPr lang="en-US" sz="2000" b="0" i="0" u="none" strike="noStrike" baseline="-25000" dirty="0">
                <a:solidFill>
                  <a:srgbClr val="000000"/>
                </a:solidFill>
                <a:latin typeface="Arial" panose="020B0604020202020204" pitchFamily="34" charset="0"/>
              </a:rPr>
              <a:t>Перцентили роста ученика</a:t>
            </a:r>
          </a:p>
        </p:txBody>
      </p:sp>
      <p:sp>
        <p:nvSpPr>
          <p:cNvPr id="19" name="Rectangle 18">
            <a:extLst>
              <a:ext uri="{FF2B5EF4-FFF2-40B4-BE49-F238E27FC236}">
                <a16:creationId xmlns:a16="http://schemas.microsoft.com/office/drawing/2014/main" id="{32F4DAFA-7986-8642-F742-FCA536B87A17}"/>
              </a:ext>
              <a:ext uri="{C183D7F6-B498-43B3-948B-1728B52AA6E4}">
                <adec:decorative xmlns:adec="http://schemas.microsoft.com/office/drawing/2017/decorative" val="1"/>
              </a:ext>
            </a:extLst>
          </p:cNvPr>
          <p:cNvSpPr/>
          <p:nvPr/>
        </p:nvSpPr>
        <p:spPr>
          <a:xfrm>
            <a:off x="4652802" y="373141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20" name="Rectangle 19">
            <a:extLst>
              <a:ext uri="{FF2B5EF4-FFF2-40B4-BE49-F238E27FC236}">
                <a16:creationId xmlns:a16="http://schemas.microsoft.com/office/drawing/2014/main" id="{76C0CF5B-7DAF-4B82-7ADB-70AAD6A50934}"/>
              </a:ext>
              <a:ext uri="{C183D7F6-B498-43B3-948B-1728B52AA6E4}">
                <adec:decorative xmlns:adec="http://schemas.microsoft.com/office/drawing/2017/decorative" val="1"/>
              </a:ext>
            </a:extLst>
          </p:cNvPr>
          <p:cNvSpPr/>
          <p:nvPr/>
        </p:nvSpPr>
        <p:spPr>
          <a:xfrm>
            <a:off x="4665981" y="393023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18" name="TextBox 17">
            <a:extLst>
              <a:ext uri="{FF2B5EF4-FFF2-40B4-BE49-F238E27FC236}">
                <a16:creationId xmlns:a16="http://schemas.microsoft.com/office/drawing/2014/main" id="{3ECB101E-59E0-7078-1F0D-E6BC95414AD7}"/>
              </a:ext>
            </a:extLst>
          </p:cNvPr>
          <p:cNvSpPr txBox="1"/>
          <p:nvPr/>
        </p:nvSpPr>
        <p:spPr>
          <a:xfrm>
            <a:off x="4510454" y="3656620"/>
            <a:ext cx="575896" cy="400110"/>
          </a:xfrm>
          <a:prstGeom prst="rect">
            <a:avLst/>
          </a:prstGeom>
          <a:noFill/>
          <a:ln>
            <a:noFill/>
          </a:ln>
        </p:spPr>
        <p:txBody>
          <a:bodyPr wrap="square" rtlCol="0">
            <a:spAutoFit/>
          </a:bodyPr>
          <a:lstStyle/>
          <a:p>
            <a:pPr>
              <a:lnSpc>
                <a:spcPct val="150000"/>
              </a:lnSpc>
              <a:spcBef>
                <a:spcPts val="600"/>
              </a:spcBef>
            </a:pPr>
            <a:r>
              <a:rPr lang="en-US" sz="1200" baseline="-25000" dirty="0">
                <a:solidFill>
                  <a:schemeClr val="bg2">
                    <a:lumMod val="25000"/>
                  </a:schemeClr>
                </a:solidFill>
                <a:latin typeface="Arial" panose="020B0604020202020204" pitchFamily="34" charset="0"/>
              </a:rPr>
              <a:t>Штат</a:t>
            </a:r>
          </a:p>
          <a:p>
            <a:r>
              <a:rPr lang="en-US" sz="1200" i="0" u="none" strike="noStrike" baseline="-25000" dirty="0">
                <a:solidFill>
                  <a:schemeClr val="bg2">
                    <a:lumMod val="25000"/>
                  </a:schemeClr>
                </a:solidFill>
                <a:latin typeface="Arial" panose="020B0604020202020204" pitchFamily="34" charset="0"/>
              </a:rPr>
              <a:t>Сред.</a:t>
            </a:r>
          </a:p>
        </p:txBody>
      </p:sp>
      <p:sp>
        <p:nvSpPr>
          <p:cNvPr id="5" name="Rectangle 4">
            <a:extLst>
              <a:ext uri="{FF2B5EF4-FFF2-40B4-BE49-F238E27FC236}">
                <a16:creationId xmlns:a16="http://schemas.microsoft.com/office/drawing/2014/main" id="{7B6B9299-C13E-C945-328A-A8034E4D033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F86BF3CD-6402-39C6-A8A9-836917510A6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14" name="TextBox 13">
            <a:extLst>
              <a:ext uri="{FF2B5EF4-FFF2-40B4-BE49-F238E27FC236}">
                <a16:creationId xmlns:a16="http://schemas.microsoft.com/office/drawing/2014/main" id="{FE289937-5272-4D6E-2003-212774C5695B}"/>
              </a:ext>
            </a:extLst>
          </p:cNvPr>
          <p:cNvSpPr txBox="1"/>
          <p:nvPr/>
        </p:nvSpPr>
        <p:spPr>
          <a:xfrm>
            <a:off x="4945379" y="3656620"/>
            <a:ext cx="772903" cy="215444"/>
          </a:xfrm>
          <a:prstGeom prst="rect">
            <a:avLst/>
          </a:prstGeom>
          <a:solidFill>
            <a:srgbClr val="FFFFFF"/>
          </a:solidFill>
          <a:ln>
            <a:noFill/>
          </a:ln>
        </p:spPr>
        <p:txBody>
          <a:bodyPr wrap="square" rtlCol="0">
            <a:spAutoFit/>
          </a:bodyPr>
          <a:lstStyle/>
          <a:p>
            <a:r>
              <a:rPr lang="en-US" sz="1200" b="1" i="0" u="none" strike="noStrike" baseline="-25000" dirty="0">
                <a:solidFill>
                  <a:srgbClr val="000000"/>
                </a:solidFill>
                <a:latin typeface="Arial" panose="020B0604020202020204" pitchFamily="34" charset="0"/>
              </a:rPr>
              <a:t>Ученик: 40</a:t>
            </a:r>
          </a:p>
        </p:txBody>
      </p:sp>
      <p:sp>
        <p:nvSpPr>
          <p:cNvPr id="10" name="TextBox 9">
            <a:extLst>
              <a:ext uri="{FF2B5EF4-FFF2-40B4-BE49-F238E27FC236}">
                <a16:creationId xmlns:a16="http://schemas.microsoft.com/office/drawing/2014/main" id="{DA323103-F202-6BBC-6754-14423ADFA11C}"/>
              </a:ext>
            </a:extLst>
          </p:cNvPr>
          <p:cNvSpPr txBox="1"/>
          <p:nvPr/>
        </p:nvSpPr>
        <p:spPr>
          <a:xfrm>
            <a:off x="6141719" y="2970897"/>
            <a:ext cx="772903" cy="215444"/>
          </a:xfrm>
          <a:prstGeom prst="rect">
            <a:avLst/>
          </a:prstGeom>
          <a:solidFill>
            <a:srgbClr val="FFFFFF"/>
          </a:solidFill>
          <a:ln>
            <a:noFill/>
          </a:ln>
        </p:spPr>
        <p:txBody>
          <a:bodyPr wrap="square" rtlCol="0">
            <a:spAutoFit/>
          </a:bodyPr>
          <a:lstStyle/>
          <a:p>
            <a:r>
              <a:rPr lang="en-US" sz="1200" b="1" i="0" u="none" strike="noStrike" baseline="-25000" dirty="0">
                <a:solidFill>
                  <a:srgbClr val="000000"/>
                </a:solidFill>
                <a:latin typeface="Arial" panose="020B0604020202020204" pitchFamily="34" charset="0"/>
              </a:rPr>
              <a:t>Ученик: 83</a:t>
            </a:r>
          </a:p>
        </p:txBody>
      </p:sp>
      <p:sp>
        <p:nvSpPr>
          <p:cNvPr id="15" name="TextBox 14">
            <a:extLst>
              <a:ext uri="{FF2B5EF4-FFF2-40B4-BE49-F238E27FC236}">
                <a16:creationId xmlns:a16="http://schemas.microsoft.com/office/drawing/2014/main" id="{EB383EC9-AC04-82BE-0542-CD9150374388}"/>
              </a:ext>
            </a:extLst>
          </p:cNvPr>
          <p:cNvSpPr txBox="1"/>
          <p:nvPr/>
        </p:nvSpPr>
        <p:spPr>
          <a:xfrm>
            <a:off x="7360919" y="3307108"/>
            <a:ext cx="772903" cy="215444"/>
          </a:xfrm>
          <a:prstGeom prst="rect">
            <a:avLst/>
          </a:prstGeom>
          <a:solidFill>
            <a:srgbClr val="FFFFFF"/>
          </a:solidFill>
          <a:ln>
            <a:noFill/>
          </a:ln>
        </p:spPr>
        <p:txBody>
          <a:bodyPr wrap="square" rtlCol="0">
            <a:spAutoFit/>
          </a:bodyPr>
          <a:lstStyle/>
          <a:p>
            <a:r>
              <a:rPr lang="en-US" sz="1200" b="1" i="0" u="none" strike="noStrike" baseline="-25000" dirty="0">
                <a:solidFill>
                  <a:srgbClr val="000000"/>
                </a:solidFill>
                <a:latin typeface="Arial" panose="020B0604020202020204" pitchFamily="34" charset="0"/>
              </a:rPr>
              <a:t>Ученик: 61</a:t>
            </a:r>
          </a:p>
        </p:txBody>
      </p:sp>
      <p:sp>
        <p:nvSpPr>
          <p:cNvPr id="16" name="TextBox 15">
            <a:extLst>
              <a:ext uri="{FF2B5EF4-FFF2-40B4-BE49-F238E27FC236}">
                <a16:creationId xmlns:a16="http://schemas.microsoft.com/office/drawing/2014/main" id="{55487F59-E4A6-78C4-9DFE-B0756DAEACA4}"/>
              </a:ext>
            </a:extLst>
          </p:cNvPr>
          <p:cNvSpPr txBox="1"/>
          <p:nvPr/>
        </p:nvSpPr>
        <p:spPr>
          <a:xfrm>
            <a:off x="8488679" y="3053564"/>
            <a:ext cx="975361" cy="215444"/>
          </a:xfrm>
          <a:prstGeom prst="rect">
            <a:avLst/>
          </a:prstGeom>
          <a:solidFill>
            <a:srgbClr val="FFFFFF"/>
          </a:solidFill>
          <a:ln>
            <a:noFill/>
          </a:ln>
        </p:spPr>
        <p:txBody>
          <a:bodyPr wrap="square" rtlCol="0">
            <a:spAutoFit/>
          </a:bodyPr>
          <a:lstStyle/>
          <a:p>
            <a:r>
              <a:rPr lang="en-US" sz="1200" b="1" i="0" u="none" strike="noStrike" baseline="-25000" dirty="0">
                <a:solidFill>
                  <a:srgbClr val="000000"/>
                </a:solidFill>
                <a:latin typeface="Arial" panose="020B0604020202020204" pitchFamily="34" charset="0"/>
              </a:rPr>
              <a:t>Сред. по школе: 75</a:t>
            </a:r>
          </a:p>
        </p:txBody>
      </p:sp>
      <p:sp>
        <p:nvSpPr>
          <p:cNvPr id="17" name="TextBox 16">
            <a:extLst>
              <a:ext uri="{FF2B5EF4-FFF2-40B4-BE49-F238E27FC236}">
                <a16:creationId xmlns:a16="http://schemas.microsoft.com/office/drawing/2014/main" id="{E8ADB5A6-3A0E-E252-4F23-528FBE2179DB}"/>
              </a:ext>
            </a:extLst>
          </p:cNvPr>
          <p:cNvSpPr txBox="1"/>
          <p:nvPr/>
        </p:nvSpPr>
        <p:spPr>
          <a:xfrm>
            <a:off x="9700259" y="3307108"/>
            <a:ext cx="975361" cy="215444"/>
          </a:xfrm>
          <a:prstGeom prst="rect">
            <a:avLst/>
          </a:prstGeom>
          <a:solidFill>
            <a:srgbClr val="FFFFFF"/>
          </a:solidFill>
          <a:ln>
            <a:noFill/>
          </a:ln>
        </p:spPr>
        <p:txBody>
          <a:bodyPr wrap="square" rtlCol="0">
            <a:spAutoFit/>
          </a:bodyPr>
          <a:lstStyle/>
          <a:p>
            <a:r>
              <a:rPr lang="en-US" sz="1200" b="1" i="0" u="none" strike="noStrike" baseline="-25000" dirty="0">
                <a:solidFill>
                  <a:srgbClr val="000000"/>
                </a:solidFill>
                <a:latin typeface="Arial" panose="020B0604020202020204" pitchFamily="34" charset="0"/>
              </a:rPr>
              <a:t>Сред. по району: 61</a:t>
            </a:r>
          </a:p>
        </p:txBody>
      </p:sp>
      <p:sp>
        <p:nvSpPr>
          <p:cNvPr id="21" name="TextBox 20">
            <a:extLst>
              <a:ext uri="{FF2B5EF4-FFF2-40B4-BE49-F238E27FC236}">
                <a16:creationId xmlns:a16="http://schemas.microsoft.com/office/drawing/2014/main" id="{A4FA41B9-3F9F-DBEF-F98B-8DF75118548B}"/>
              </a:ext>
            </a:extLst>
          </p:cNvPr>
          <p:cNvSpPr txBox="1"/>
          <p:nvPr/>
        </p:nvSpPr>
        <p:spPr>
          <a:xfrm>
            <a:off x="6773503" y="5268713"/>
            <a:ext cx="2720638" cy="694293"/>
          </a:xfrm>
          <a:prstGeom prst="rect">
            <a:avLst/>
          </a:prstGeom>
          <a:solidFill>
            <a:srgbClr val="FFFFFF"/>
          </a:solidFill>
          <a:ln>
            <a:noFill/>
          </a:ln>
        </p:spPr>
        <p:txBody>
          <a:bodyPr wrap="square" rtlCol="0">
            <a:spAutoFit/>
          </a:bodyPr>
          <a:lstStyle/>
          <a:p>
            <a:pPr>
              <a:lnSpc>
                <a:spcPct val="120000"/>
              </a:lnSpc>
            </a:pPr>
            <a:r>
              <a:rPr lang="en-US" sz="1400" b="1" i="0" u="none" strike="noStrike" baseline="-25000" dirty="0">
                <a:solidFill>
                  <a:srgbClr val="000000"/>
                </a:solidFill>
                <a:latin typeface="Arial" panose="020B0604020202020204" pitchFamily="34" charset="0"/>
              </a:rPr>
              <a:t>Расшифровка перцентилей: </a:t>
            </a:r>
          </a:p>
          <a:p>
            <a:pPr>
              <a:lnSpc>
                <a:spcPct val="120000"/>
              </a:lnSpc>
            </a:pPr>
            <a:r>
              <a:rPr lang="en-US" sz="1200" b="1" i="0" u="none" strike="noStrike" baseline="-25000" dirty="0">
                <a:solidFill>
                  <a:srgbClr val="000000"/>
                </a:solidFill>
                <a:latin typeface="Arial" panose="020B0604020202020204" pitchFamily="34" charset="0"/>
              </a:rPr>
              <a:t>1–40 = темп роста ниже среднего </a:t>
            </a:r>
          </a:p>
          <a:p>
            <a:pPr>
              <a:lnSpc>
                <a:spcPct val="120000"/>
              </a:lnSpc>
            </a:pPr>
            <a:r>
              <a:rPr lang="en-US" sz="1200" b="1" i="0" u="none" strike="noStrike" baseline="-25000" dirty="0">
                <a:solidFill>
                  <a:srgbClr val="000000"/>
                </a:solidFill>
                <a:latin typeface="Arial" panose="020B0604020202020204" pitchFamily="34" charset="0"/>
              </a:rPr>
              <a:t>41–60 = средний темп роста</a:t>
            </a:r>
          </a:p>
          <a:p>
            <a:pPr>
              <a:lnSpc>
                <a:spcPct val="120000"/>
              </a:lnSpc>
            </a:pPr>
            <a:r>
              <a:rPr lang="en-US" sz="1200" b="1" i="0" u="none" strike="noStrike" baseline="-25000" dirty="0">
                <a:solidFill>
                  <a:srgbClr val="000000"/>
                </a:solidFill>
                <a:latin typeface="Arial" panose="020B0604020202020204" pitchFamily="34" charset="0"/>
              </a:rPr>
              <a:t>61–99 = темп роста выше среднего</a:t>
            </a:r>
          </a:p>
        </p:txBody>
      </p:sp>
      <p:sp>
        <p:nvSpPr>
          <p:cNvPr id="22" name="TextBox 21">
            <a:extLst>
              <a:ext uri="{FF2B5EF4-FFF2-40B4-BE49-F238E27FC236}">
                <a16:creationId xmlns:a16="http://schemas.microsoft.com/office/drawing/2014/main" id="{204BC807-7443-2CA0-82E2-1540FE362B6D}"/>
              </a:ext>
            </a:extLst>
          </p:cNvPr>
          <p:cNvSpPr txBox="1"/>
          <p:nvPr/>
        </p:nvSpPr>
        <p:spPr>
          <a:xfrm>
            <a:off x="4392394" y="6117901"/>
            <a:ext cx="6930362" cy="379591"/>
          </a:xfrm>
          <a:prstGeom prst="rect">
            <a:avLst/>
          </a:prstGeom>
          <a:solidFill>
            <a:srgbClr val="F9F9F9"/>
          </a:solidFill>
          <a:ln>
            <a:noFill/>
          </a:ln>
        </p:spPr>
        <p:txBody>
          <a:bodyPr wrap="square" rtlCol="0">
            <a:spAutoFit/>
          </a:bodyPr>
          <a:lstStyle/>
          <a:p>
            <a:pPr marL="266700"/>
            <a:r>
              <a:rPr lang="en-US" sz="1400" b="0" i="0" u="none" strike="noStrike" baseline="-25000" dirty="0">
                <a:solidFill>
                  <a:schemeClr val="tx1">
                    <a:lumMod val="75000"/>
                    <a:lumOff val="25000"/>
                  </a:schemeClr>
                </a:solidFill>
                <a:latin typeface="Arial" panose="020B0604020202020204" pitchFamily="34" charset="0"/>
              </a:rPr>
              <a:t>-- В целях защиты персональных данных результаты не показываются, если учеников слишком мало. </a:t>
            </a:r>
          </a:p>
          <a:p>
            <a:pPr marL="266700"/>
            <a:r>
              <a:rPr lang="en-US" sz="1400" b="0" i="0" u="none" strike="noStrike" baseline="-25000" dirty="0">
                <a:solidFill>
                  <a:schemeClr val="tx1">
                    <a:lumMod val="75000"/>
                    <a:lumOff val="25000"/>
                  </a:schemeClr>
                </a:solidFill>
                <a:latin typeface="Arial" panose="020B0604020202020204" pitchFamily="34" charset="0"/>
              </a:rPr>
              <a:t>NS: балл за этот год отсутствует.</a:t>
            </a:r>
          </a:p>
        </p:txBody>
      </p:sp>
      <p:sp>
        <p:nvSpPr>
          <p:cNvPr id="11" name="Slide Number Placeholder 6">
            <a:extLst>
              <a:ext uri="{FF2B5EF4-FFF2-40B4-BE49-F238E27FC236}">
                <a16:creationId xmlns:a16="http://schemas.microsoft.com/office/drawing/2014/main" id="{44F9D4C3-6EB8-D2F3-AF41-FEC2E0C065BC}"/>
              </a:ext>
            </a:extLst>
          </p:cNvPr>
          <p:cNvSpPr>
            <a:spLocks noGrp="1"/>
          </p:cNvSpPr>
          <p:nvPr>
            <p:ph type="sldNum" sz="quarter" idx="12"/>
          </p:nvPr>
        </p:nvSpPr>
        <p:spPr>
          <a:xfrm>
            <a:off x="12358" y="6280009"/>
            <a:ext cx="591145"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15</a:t>
            </a:fld>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47776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17C-A7FD-EDCA-36E7-D032344BAB4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5217055-3305-425A-6A6D-9AF29BD454E5}"/>
              </a:ext>
            </a:extLst>
          </p:cNvPr>
          <p:cNvSpPr>
            <a:spLocks noGrp="1"/>
          </p:cNvSpPr>
          <p:nvPr>
            <p:ph type="title"/>
          </p:nvPr>
        </p:nvSpPr>
        <p:spPr>
          <a:xfrm>
            <a:off x="0" y="174595"/>
            <a:ext cx="11506169" cy="624734"/>
          </a:xfrm>
        </p:spPr>
        <p:txBody>
          <a:bodyPr>
            <a:noAutofit/>
          </a:bodyPr>
          <a:lstStyle/>
          <a:p>
            <a:r>
              <a:rPr lang="en-US" sz="3900" dirty="0" err="1">
                <a:solidFill>
                  <a:srgbClr val="1A4785"/>
                </a:solidFill>
                <a:latin typeface="Aptos" panose="020B0004020202020204" pitchFamily="34" charset="0"/>
                <a:ea typeface="Open Sans Light" pitchFamily="2" charset="0"/>
                <a:cs typeface="Open Sans Light" pitchFamily="2" charset="0"/>
              </a:rPr>
              <a:t>Просмотр</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результатов</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тестов</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отчетная</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категория</a:t>
            </a:r>
            <a:r>
              <a:rPr lang="en-US" sz="3900" dirty="0">
                <a:solidFill>
                  <a:srgbClr val="1A4785"/>
                </a:solidFill>
                <a:latin typeface="Aptos" panose="020B0004020202020204" pitchFamily="34" charset="0"/>
                <a:ea typeface="Open Sans Light" pitchFamily="2" charset="0"/>
                <a:cs typeface="Open Sans Light" pitchFamily="2" charset="0"/>
              </a:rPr>
              <a:t> </a:t>
            </a:r>
            <a:endParaRPr lang="en-US" sz="3900" dirty="0"/>
          </a:p>
        </p:txBody>
      </p:sp>
      <p:pic>
        <p:nvPicPr>
          <p:cNvPr id="7" name="Picture 6" descr="Снимок экрана с результатами тестирования выбранного демонстрационного ученика: отображаются его результаты по отчетным категориям.">
            <a:extLst>
              <a:ext uri="{FF2B5EF4-FFF2-40B4-BE49-F238E27FC236}">
                <a16:creationId xmlns:a16="http://schemas.microsoft.com/office/drawing/2014/main" id="{F3DA2682-0D1A-DB90-F703-A6247E311B6B}"/>
              </a:ext>
            </a:extLst>
          </p:cNvPr>
          <p:cNvPicPr>
            <a:picLocks noChangeAspect="1"/>
          </p:cNvPicPr>
          <p:nvPr/>
        </p:nvPicPr>
        <p:blipFill>
          <a:blip r:embed="rId2"/>
          <a:stretch>
            <a:fillRect/>
          </a:stretch>
        </p:blipFill>
        <p:spPr>
          <a:xfrm>
            <a:off x="4230821" y="887252"/>
            <a:ext cx="7111407" cy="5490970"/>
          </a:xfrm>
          <a:prstGeom prst="rect">
            <a:avLst/>
          </a:prstGeom>
        </p:spPr>
      </p:pic>
      <p:sp>
        <p:nvSpPr>
          <p:cNvPr id="2" name="Rectangle 1">
            <a:extLst>
              <a:ext uri="{FF2B5EF4-FFF2-40B4-BE49-F238E27FC236}">
                <a16:creationId xmlns:a16="http://schemas.microsoft.com/office/drawing/2014/main" id="{ED70D42E-94BA-9193-7096-C11317FE4FBD}"/>
              </a:ext>
              <a:ext uri="{C183D7F6-B498-43B3-948B-1728B52AA6E4}">
                <adec:decorative xmlns:adec="http://schemas.microsoft.com/office/drawing/2017/decorative" val="1"/>
              </a:ext>
            </a:extLst>
          </p:cNvPr>
          <p:cNvSpPr/>
          <p:nvPr/>
        </p:nvSpPr>
        <p:spPr>
          <a:xfrm>
            <a:off x="6202915" y="12328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s-AR" sz="1600"/>
          </a:p>
        </p:txBody>
      </p:sp>
      <p:sp>
        <p:nvSpPr>
          <p:cNvPr id="4" name="TextBox 3">
            <a:extLst>
              <a:ext uri="{FF2B5EF4-FFF2-40B4-BE49-F238E27FC236}">
                <a16:creationId xmlns:a16="http://schemas.microsoft.com/office/drawing/2014/main" id="{4E597E87-3512-3B4D-8699-E4B24E1F0973}"/>
              </a:ext>
            </a:extLst>
          </p:cNvPr>
          <p:cNvSpPr txBox="1"/>
          <p:nvPr/>
        </p:nvSpPr>
        <p:spPr>
          <a:xfrm>
            <a:off x="6168540" y="1165940"/>
            <a:ext cx="1969732"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100" dirty="0">
                <a:latin typeface="Aptos Slab Light" panose="020F05020202040A0204" pitchFamily="34" charset="0"/>
                <a:cs typeface="Arial" panose="020B0604020202020204" pitchFamily="34" charset="0"/>
              </a:rPr>
            </a:br>
            <a:endParaRPr lang="es-AR" sz="11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A43DEA22-6B3E-8E1B-7399-3E63EA71CABD}"/>
              </a:ext>
            </a:extLst>
          </p:cNvPr>
          <p:cNvSpPr txBox="1"/>
          <p:nvPr/>
        </p:nvSpPr>
        <p:spPr>
          <a:xfrm>
            <a:off x="4452776" y="1757967"/>
            <a:ext cx="3872073" cy="338554"/>
          </a:xfrm>
          <a:prstGeom prst="rect">
            <a:avLst/>
          </a:prstGeom>
          <a:solidFill>
            <a:srgbClr val="F9F9F9"/>
          </a:solidFill>
          <a:ln>
            <a:noFill/>
          </a:ln>
        </p:spPr>
        <p:txBody>
          <a:bodyPr wrap="square" rtlCol="0">
            <a:spAutoFit/>
          </a:bodyPr>
          <a:lstStyle/>
          <a:p>
            <a:r>
              <a:rPr lang="en-US" sz="2400" b="0" i="0" u="none" strike="noStrike" baseline="-25000" dirty="0">
                <a:solidFill>
                  <a:srgbClr val="000000"/>
                </a:solidFill>
                <a:latin typeface="Arial" panose="020B0604020202020204" pitchFamily="34" charset="0"/>
              </a:rPr>
              <a:t>Результаты </a:t>
            </a:r>
            <a:r>
              <a:rPr lang="en-US" sz="2400" b="0" i="0" u="none" strike="noStrike" baseline="-25000" dirty="0" err="1">
                <a:solidFill>
                  <a:srgbClr val="000000"/>
                </a:solidFill>
                <a:latin typeface="Arial" panose="020B0604020202020204" pitchFamily="34" charset="0"/>
              </a:rPr>
              <a:t>по</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отч</a:t>
            </a:r>
            <a:r>
              <a:rPr lang="uk-UA" sz="2400" b="0" i="0" u="none" strike="noStrike" baseline="-25000" dirty="0">
                <a:solidFill>
                  <a:srgbClr val="000000"/>
                </a:solidFill>
                <a:latin typeface="Arial" panose="020B0604020202020204" pitchFamily="34" charset="0"/>
              </a:rPr>
              <a:t>е</a:t>
            </a:r>
            <a:r>
              <a:rPr lang="en-US" sz="2400" b="0" i="0" u="none" strike="noStrike" baseline="-25000" dirty="0" err="1">
                <a:solidFill>
                  <a:srgbClr val="000000"/>
                </a:solidFill>
                <a:latin typeface="Arial" panose="020B0604020202020204" pitchFamily="34" charset="0"/>
              </a:rPr>
              <a:t>тным</a:t>
            </a:r>
            <a:r>
              <a:rPr lang="en-US" sz="2400" b="0" i="0" u="none" strike="noStrike" baseline="-25000" dirty="0">
                <a:solidFill>
                  <a:srgbClr val="000000"/>
                </a:solidFill>
                <a:latin typeface="Arial" panose="020B0604020202020204" pitchFamily="34" charset="0"/>
              </a:rPr>
              <a:t> категориям</a:t>
            </a:r>
          </a:p>
        </p:txBody>
      </p:sp>
      <p:sp>
        <p:nvSpPr>
          <p:cNvPr id="3" name="Rounded Rectangular Callout 11">
            <a:extLst>
              <a:ext uri="{FF2B5EF4-FFF2-40B4-BE49-F238E27FC236}">
                <a16:creationId xmlns:a16="http://schemas.microsoft.com/office/drawing/2014/main" id="{C9F5ED3A-D1B1-2375-1814-3D0056C8D7A9}"/>
              </a:ext>
            </a:extLst>
          </p:cNvPr>
          <p:cNvSpPr/>
          <p:nvPr/>
        </p:nvSpPr>
        <p:spPr>
          <a:xfrm>
            <a:off x="258439" y="1000053"/>
            <a:ext cx="3097710" cy="1677622"/>
          </a:xfrm>
          <a:prstGeom prst="wedgeRoundRectCallout">
            <a:avLst>
              <a:gd name="adj1" fmla="val 78552"/>
              <a:gd name="adj2" fmla="val -46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a:solidFill>
                  <a:schemeClr val="bg1"/>
                </a:solidFill>
                <a:latin typeface="Aptos" panose="020B0004020202020204" pitchFamily="34" charset="0"/>
              </a:rPr>
              <a:t>Посмотрите, каких результатов добился ваш ученик по определенным отчетным категориям или областям знаний по предмету.</a:t>
            </a:r>
          </a:p>
        </p:txBody>
      </p:sp>
      <p:sp>
        <p:nvSpPr>
          <p:cNvPr id="10" name="TextBox 9">
            <a:extLst>
              <a:ext uri="{FF2B5EF4-FFF2-40B4-BE49-F238E27FC236}">
                <a16:creationId xmlns:a16="http://schemas.microsoft.com/office/drawing/2014/main" id="{BE201FF7-85B0-21EC-D824-807B884DB386}"/>
              </a:ext>
            </a:extLst>
          </p:cNvPr>
          <p:cNvSpPr txBox="1"/>
          <p:nvPr/>
        </p:nvSpPr>
        <p:spPr>
          <a:xfrm>
            <a:off x="4543425" y="2238375"/>
            <a:ext cx="1562100" cy="261610"/>
          </a:xfrm>
          <a:prstGeom prst="rect">
            <a:avLst/>
          </a:prstGeom>
          <a:solidFill>
            <a:srgbClr val="EEEEEE"/>
          </a:solidFill>
        </p:spPr>
        <p:txBody>
          <a:bodyPr wrap="square" rtlCol="0">
            <a:spAutoFit/>
          </a:bodyPr>
          <a:lstStyle/>
          <a:p>
            <a:r>
              <a:rPr lang="es-AR" sz="1050" dirty="0">
                <a:solidFill>
                  <a:schemeClr val="tx1">
                    <a:lumMod val="85000"/>
                    <a:lumOff val="15000"/>
                  </a:schemeClr>
                </a:solidFill>
                <a:latin typeface="Arial" panose="020B0604020202020204" pitchFamily="34" charset="0"/>
                <a:cs typeface="Arial" panose="020B0604020202020204" pitchFamily="34" charset="0"/>
              </a:rPr>
              <a:t>Отч</a:t>
            </a:r>
            <a:r>
              <a:rPr lang="uk-UA" sz="1050" dirty="0">
                <a:solidFill>
                  <a:schemeClr val="tx1">
                    <a:lumMod val="85000"/>
                    <a:lumOff val="15000"/>
                  </a:schemeClr>
                </a:solidFill>
                <a:latin typeface="Arial" panose="020B0604020202020204" pitchFamily="34" charset="0"/>
                <a:cs typeface="Arial" panose="020B0604020202020204" pitchFamily="34" charset="0"/>
              </a:rPr>
              <a:t>е</a:t>
            </a:r>
            <a:r>
              <a:rPr lang="es-AR" sz="1050" dirty="0">
                <a:solidFill>
                  <a:schemeClr val="tx1">
                    <a:lumMod val="85000"/>
                    <a:lumOff val="15000"/>
                  </a:schemeClr>
                </a:solidFill>
                <a:latin typeface="Arial" panose="020B0604020202020204" pitchFamily="34" charset="0"/>
                <a:cs typeface="Arial" panose="020B0604020202020204" pitchFamily="34" charset="0"/>
              </a:rPr>
              <a:t>тная категория</a:t>
            </a:r>
          </a:p>
        </p:txBody>
      </p:sp>
      <p:sp>
        <p:nvSpPr>
          <p:cNvPr id="11" name="TextBox 10">
            <a:extLst>
              <a:ext uri="{FF2B5EF4-FFF2-40B4-BE49-F238E27FC236}">
                <a16:creationId xmlns:a16="http://schemas.microsoft.com/office/drawing/2014/main" id="{91E2C78C-F133-C89F-785F-12A7C65E6669}"/>
              </a:ext>
            </a:extLst>
          </p:cNvPr>
          <p:cNvSpPr txBox="1"/>
          <p:nvPr/>
        </p:nvSpPr>
        <p:spPr>
          <a:xfrm>
            <a:off x="7253654" y="2247148"/>
            <a:ext cx="884618" cy="656205"/>
          </a:xfrm>
          <a:prstGeom prst="rect">
            <a:avLst/>
          </a:prstGeom>
          <a:solidFill>
            <a:srgbClr val="EEEEEE"/>
          </a:solidFill>
        </p:spPr>
        <p:txBody>
          <a:bodyPr wrap="square" rtlCol="0">
            <a:spAutoFit/>
          </a:bodyPr>
          <a:lstStyle/>
          <a:p>
            <a:pPr>
              <a:lnSpc>
                <a:spcPct val="120000"/>
              </a:lnSpc>
            </a:pPr>
            <a:r>
              <a:rPr lang="es-AR" sz="1050" dirty="0">
                <a:solidFill>
                  <a:schemeClr val="tx1">
                    <a:lumMod val="85000"/>
                    <a:lumOff val="15000"/>
                  </a:schemeClr>
                </a:solidFill>
                <a:latin typeface="Arial" panose="020B0604020202020204" pitchFamily="34" charset="0"/>
                <a:cs typeface="Arial" panose="020B0604020202020204" pitchFamily="34" charset="0"/>
              </a:rPr>
              <a:t>Набрано баллов</a:t>
            </a:r>
            <a:endParaRPr lang="ru-RU" sz="1050" dirty="0">
              <a:solidFill>
                <a:schemeClr val="tx1">
                  <a:lumMod val="85000"/>
                  <a:lumOff val="15000"/>
                </a:schemeClr>
              </a:solidFill>
              <a:latin typeface="Arial" panose="020B0604020202020204" pitchFamily="34" charset="0"/>
              <a:cs typeface="Arial" panose="020B0604020202020204" pitchFamily="34" charset="0"/>
            </a:endParaRPr>
          </a:p>
          <a:p>
            <a:pPr>
              <a:lnSpc>
                <a:spcPct val="120000"/>
              </a:lnSpc>
            </a:pP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8F1E55D-C90A-A61C-AC9B-B6096D03C9EF}"/>
              </a:ext>
            </a:extLst>
          </p:cNvPr>
          <p:cNvSpPr txBox="1"/>
          <p:nvPr/>
        </p:nvSpPr>
        <p:spPr>
          <a:xfrm>
            <a:off x="8138272" y="2259919"/>
            <a:ext cx="882636" cy="656205"/>
          </a:xfrm>
          <a:prstGeom prst="rect">
            <a:avLst/>
          </a:prstGeom>
          <a:solidFill>
            <a:srgbClr val="EEEEEE"/>
          </a:solidFill>
        </p:spPr>
        <p:txBody>
          <a:bodyPr wrap="square" rtlCol="0">
            <a:spAutoFit/>
          </a:bodyPr>
          <a:lstStyle/>
          <a:p>
            <a:pPr>
              <a:lnSpc>
                <a:spcPct val="120000"/>
              </a:lnSpc>
            </a:pPr>
            <a:r>
              <a:rPr lang="es-AR" sz="1050" dirty="0">
                <a:solidFill>
                  <a:schemeClr val="tx1">
                    <a:lumMod val="85000"/>
                    <a:lumOff val="15000"/>
                  </a:schemeClr>
                </a:solidFill>
                <a:latin typeface="Arial" panose="020B0604020202020204" pitchFamily="34" charset="0"/>
                <a:cs typeface="Arial" panose="020B0604020202020204" pitchFamily="34" charset="0"/>
              </a:rPr>
              <a:t>Возможно баллов</a:t>
            </a:r>
            <a:endParaRPr lang="ru-RU" sz="1050" dirty="0">
              <a:solidFill>
                <a:schemeClr val="tx1">
                  <a:lumMod val="85000"/>
                  <a:lumOff val="15000"/>
                </a:schemeClr>
              </a:solidFill>
              <a:latin typeface="Arial" panose="020B0604020202020204" pitchFamily="34" charset="0"/>
              <a:cs typeface="Arial" panose="020B0604020202020204" pitchFamily="34" charset="0"/>
            </a:endParaRPr>
          </a:p>
          <a:p>
            <a:pPr>
              <a:lnSpc>
                <a:spcPct val="120000"/>
              </a:lnSpc>
            </a:pP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CA76431-015B-F2C5-1DBB-B30DC8DB3BD2}"/>
              </a:ext>
            </a:extLst>
          </p:cNvPr>
          <p:cNvSpPr txBox="1"/>
          <p:nvPr/>
        </p:nvSpPr>
        <p:spPr>
          <a:xfrm>
            <a:off x="8892858" y="2301789"/>
            <a:ext cx="2203034" cy="480131"/>
          </a:xfrm>
          <a:prstGeom prst="rect">
            <a:avLst/>
          </a:prstGeom>
          <a:solidFill>
            <a:srgbClr val="EEEEEE"/>
          </a:solidFill>
        </p:spPr>
        <p:txBody>
          <a:bodyPr wrap="square" rtlCol="0">
            <a:spAutoFit/>
          </a:bodyPr>
          <a:lstStyle/>
          <a:p>
            <a:pPr>
              <a:lnSpc>
                <a:spcPct val="120000"/>
              </a:lnSpc>
            </a:pPr>
            <a:r>
              <a:rPr lang="en-US" sz="1050" dirty="0">
                <a:solidFill>
                  <a:schemeClr val="tx1">
                    <a:lumMod val="85000"/>
                    <a:lumOff val="15000"/>
                  </a:schemeClr>
                </a:solidFill>
                <a:latin typeface="Arial" panose="020B0604020202020204" pitchFamily="34" charset="0"/>
                <a:cs typeface="Arial" panose="020B0604020202020204" pitchFamily="34" charset="0"/>
              </a:rPr>
              <a:t>% от возможных </a:t>
            </a:r>
            <a:r>
              <a:rPr lang="en-US" sz="1050" dirty="0" err="1">
                <a:solidFill>
                  <a:schemeClr val="tx1">
                    <a:lumMod val="85000"/>
                    <a:lumOff val="15000"/>
                  </a:schemeClr>
                </a:solidFill>
                <a:latin typeface="Arial" panose="020B0604020202020204" pitchFamily="34" charset="0"/>
                <a:cs typeface="Arial" panose="020B0604020202020204" pitchFamily="34" charset="0"/>
              </a:rPr>
              <a:t>баллов</a:t>
            </a:r>
            <a:r>
              <a:rPr lang="en-US" sz="1050" dirty="0">
                <a:solidFill>
                  <a:schemeClr val="tx1">
                    <a:lumMod val="85000"/>
                    <a:lumOff val="15000"/>
                  </a:schemeClr>
                </a:solidFill>
                <a:latin typeface="Arial" panose="020B0604020202020204" pitchFamily="34" charset="0"/>
                <a:cs typeface="Arial" panose="020B0604020202020204" pitchFamily="34" charset="0"/>
              </a:rPr>
              <a:t>*</a:t>
            </a:r>
            <a:endParaRPr lang="ru-RU" sz="1050" dirty="0">
              <a:solidFill>
                <a:schemeClr val="tx1">
                  <a:lumMod val="85000"/>
                  <a:lumOff val="15000"/>
                </a:schemeClr>
              </a:solidFill>
              <a:latin typeface="Arial" panose="020B0604020202020204" pitchFamily="34" charset="0"/>
              <a:cs typeface="Arial" panose="020B0604020202020204" pitchFamily="34" charset="0"/>
            </a:endParaRPr>
          </a:p>
          <a:p>
            <a:pPr>
              <a:lnSpc>
                <a:spcPct val="120000"/>
              </a:lnSpc>
            </a:pPr>
            <a:endParaRPr lang="en-US"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160A576-E9F8-2579-A442-1AB8DB5D33B9}"/>
              </a:ext>
            </a:extLst>
          </p:cNvPr>
          <p:cNvSpPr txBox="1"/>
          <p:nvPr/>
        </p:nvSpPr>
        <p:spPr>
          <a:xfrm>
            <a:off x="4533899" y="2976761"/>
            <a:ext cx="1562100" cy="261610"/>
          </a:xfrm>
          <a:prstGeom prst="rect">
            <a:avLst/>
          </a:prstGeom>
          <a:solidFill>
            <a:srgbClr val="F9F9F9"/>
          </a:solidFill>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Язык</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2571721-B1D2-2C81-9F5C-38D5076D68FD}"/>
              </a:ext>
            </a:extLst>
          </p:cNvPr>
          <p:cNvSpPr txBox="1"/>
          <p:nvPr/>
        </p:nvSpPr>
        <p:spPr>
          <a:xfrm>
            <a:off x="8892858" y="2989849"/>
            <a:ext cx="717867" cy="789512"/>
          </a:xfrm>
          <a:prstGeom prst="rect">
            <a:avLst/>
          </a:prstGeom>
          <a:solidFill>
            <a:srgbClr val="F9F9F9"/>
          </a:solidFill>
        </p:spPr>
        <p:txBody>
          <a:bodyPr wrap="square" rtlCol="0">
            <a:spAutoFit/>
          </a:bodyPr>
          <a:lstStyle/>
          <a:p>
            <a:pPr>
              <a:lnSpc>
                <a:spcPct val="110000"/>
              </a:lnSpc>
            </a:pPr>
            <a:r>
              <a:rPr lang="es-AR" sz="1050" dirty="0">
                <a:solidFill>
                  <a:schemeClr val="tx1">
                    <a:lumMod val="85000"/>
                    <a:lumOff val="15000"/>
                  </a:schemeClr>
                </a:solidFill>
                <a:latin typeface="Arial" panose="020B0604020202020204" pitchFamily="34" charset="0"/>
                <a:cs typeface="Arial" panose="020B0604020202020204" pitchFamily="34" charset="0"/>
              </a:rPr>
              <a:t>Ученик / Школа / Район / Штат</a:t>
            </a:r>
          </a:p>
        </p:txBody>
      </p:sp>
      <p:sp>
        <p:nvSpPr>
          <p:cNvPr id="17" name="TextBox 16">
            <a:extLst>
              <a:ext uri="{FF2B5EF4-FFF2-40B4-BE49-F238E27FC236}">
                <a16:creationId xmlns:a16="http://schemas.microsoft.com/office/drawing/2014/main" id="{123C4D51-952D-74E8-8C4D-598621A7DAF3}"/>
              </a:ext>
            </a:extLst>
          </p:cNvPr>
          <p:cNvSpPr txBox="1"/>
          <p:nvPr/>
        </p:nvSpPr>
        <p:spPr>
          <a:xfrm>
            <a:off x="4533899" y="3922471"/>
            <a:ext cx="1562100" cy="261610"/>
          </a:xfrm>
          <a:prstGeom prst="rect">
            <a:avLst/>
          </a:prstGeom>
          <a:solidFill>
            <a:srgbClr val="F9F9F9"/>
          </a:solidFill>
        </p:spPr>
        <p:txBody>
          <a:bodyPr wrap="square" rtlCol="0">
            <a:spAutoFit/>
          </a:bodyPr>
          <a:lstStyle/>
          <a:p>
            <a:r>
              <a:rPr lang="es-AR" sz="1050" dirty="0">
                <a:solidFill>
                  <a:schemeClr val="tx1">
                    <a:lumMod val="85000"/>
                    <a:lumOff val="15000"/>
                  </a:schemeClr>
                </a:solidFill>
                <a:latin typeface="Arial" panose="020B0604020202020204" pitchFamily="34" charset="0"/>
                <a:cs typeface="Arial" panose="020B0604020202020204" pitchFamily="34" charset="0"/>
              </a:rPr>
              <a:t>Чтение</a:t>
            </a:r>
          </a:p>
        </p:txBody>
      </p:sp>
      <p:sp>
        <p:nvSpPr>
          <p:cNvPr id="20" name="TextBox 19">
            <a:extLst>
              <a:ext uri="{FF2B5EF4-FFF2-40B4-BE49-F238E27FC236}">
                <a16:creationId xmlns:a16="http://schemas.microsoft.com/office/drawing/2014/main" id="{8A1573A7-7CA5-2655-7E2F-7B046BD42067}"/>
              </a:ext>
            </a:extLst>
          </p:cNvPr>
          <p:cNvSpPr txBox="1"/>
          <p:nvPr/>
        </p:nvSpPr>
        <p:spPr>
          <a:xfrm>
            <a:off x="8892858" y="3931996"/>
            <a:ext cx="717867" cy="789512"/>
          </a:xfrm>
          <a:prstGeom prst="rect">
            <a:avLst/>
          </a:prstGeom>
          <a:solidFill>
            <a:srgbClr val="F9F9F9"/>
          </a:solidFill>
        </p:spPr>
        <p:txBody>
          <a:bodyPr wrap="square" rtlCol="0">
            <a:spAutoFit/>
          </a:bodyPr>
          <a:lstStyle/>
          <a:p>
            <a:pPr>
              <a:lnSpc>
                <a:spcPct val="110000"/>
              </a:lnSpc>
            </a:pPr>
            <a:r>
              <a:rPr lang="es-AR" sz="1050" dirty="0">
                <a:solidFill>
                  <a:schemeClr val="tx1">
                    <a:lumMod val="85000"/>
                    <a:lumOff val="15000"/>
                  </a:schemeClr>
                </a:solidFill>
                <a:latin typeface="Arial" panose="020B0604020202020204" pitchFamily="34" charset="0"/>
                <a:cs typeface="Arial" panose="020B0604020202020204" pitchFamily="34" charset="0"/>
              </a:rPr>
              <a:t>Ученик / Школа / Район / Штат</a:t>
            </a:r>
          </a:p>
        </p:txBody>
      </p:sp>
      <p:sp>
        <p:nvSpPr>
          <p:cNvPr id="18" name="TextBox 17">
            <a:extLst>
              <a:ext uri="{FF2B5EF4-FFF2-40B4-BE49-F238E27FC236}">
                <a16:creationId xmlns:a16="http://schemas.microsoft.com/office/drawing/2014/main" id="{1679286D-2D6D-8F2B-6644-1E9C1811E336}"/>
              </a:ext>
            </a:extLst>
          </p:cNvPr>
          <p:cNvSpPr txBox="1"/>
          <p:nvPr/>
        </p:nvSpPr>
        <p:spPr>
          <a:xfrm>
            <a:off x="4533899" y="4863807"/>
            <a:ext cx="1562100" cy="261610"/>
          </a:xfrm>
          <a:prstGeom prst="rect">
            <a:avLst/>
          </a:prstGeom>
          <a:solidFill>
            <a:srgbClr val="F9F9F9"/>
          </a:solidFill>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Письмо</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3FD8705-84F8-9761-299D-B7E08177FDB6}"/>
              </a:ext>
            </a:extLst>
          </p:cNvPr>
          <p:cNvSpPr txBox="1"/>
          <p:nvPr/>
        </p:nvSpPr>
        <p:spPr>
          <a:xfrm>
            <a:off x="8892857" y="4863807"/>
            <a:ext cx="717867" cy="789512"/>
          </a:xfrm>
          <a:prstGeom prst="rect">
            <a:avLst/>
          </a:prstGeom>
          <a:solidFill>
            <a:srgbClr val="F9F9F9"/>
          </a:solidFill>
        </p:spPr>
        <p:txBody>
          <a:bodyPr wrap="square" rtlCol="0">
            <a:spAutoFit/>
          </a:bodyPr>
          <a:lstStyle/>
          <a:p>
            <a:pPr>
              <a:lnSpc>
                <a:spcPct val="110000"/>
              </a:lnSpc>
            </a:pPr>
            <a:r>
              <a:rPr lang="es-AR" sz="1050" dirty="0">
                <a:solidFill>
                  <a:schemeClr val="tx1">
                    <a:lumMod val="85000"/>
                    <a:lumOff val="15000"/>
                  </a:schemeClr>
                </a:solidFill>
                <a:latin typeface="Arial" panose="020B0604020202020204" pitchFamily="34" charset="0"/>
                <a:cs typeface="Arial" panose="020B0604020202020204" pitchFamily="34" charset="0"/>
              </a:rPr>
              <a:t>Ученик / Школа / Район / Штат</a:t>
            </a:r>
          </a:p>
        </p:txBody>
      </p:sp>
      <p:sp>
        <p:nvSpPr>
          <p:cNvPr id="12" name="Rounded Rectangular Callout 11">
            <a:extLst>
              <a:ext uri="{FF2B5EF4-FFF2-40B4-BE49-F238E27FC236}">
                <a16:creationId xmlns:a16="http://schemas.microsoft.com/office/drawing/2014/main" id="{04E1ED82-2E47-C84F-BD38-80903D9D21B8}"/>
              </a:ext>
            </a:extLst>
          </p:cNvPr>
          <p:cNvSpPr/>
          <p:nvPr/>
        </p:nvSpPr>
        <p:spPr>
          <a:xfrm>
            <a:off x="307930" y="4224374"/>
            <a:ext cx="3097709" cy="1968715"/>
          </a:xfrm>
          <a:prstGeom prst="wedgeRoundRectCallout">
            <a:avLst>
              <a:gd name="adj1" fmla="val 225307"/>
              <a:gd name="adj2" fmla="val 768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US">
                <a:solidFill>
                  <a:schemeClr val="bg1"/>
                </a:solidFill>
                <a:latin typeface="Aptos" panose="020B0004020202020204" pitchFamily="34" charset="0"/>
              </a:rPr>
              <a:t>Сравните процент баллов, набранных вашим учеником, с процентом баллов, набранных другими учениками в его школе, районе и штате.</a:t>
            </a:r>
          </a:p>
        </p:txBody>
      </p:sp>
      <p:sp>
        <p:nvSpPr>
          <p:cNvPr id="22" name="TextBox 21">
            <a:extLst>
              <a:ext uri="{FF2B5EF4-FFF2-40B4-BE49-F238E27FC236}">
                <a16:creationId xmlns:a16="http://schemas.microsoft.com/office/drawing/2014/main" id="{875395DC-050F-AC40-3804-F156BFCB56F5}"/>
              </a:ext>
            </a:extLst>
          </p:cNvPr>
          <p:cNvSpPr txBox="1"/>
          <p:nvPr/>
        </p:nvSpPr>
        <p:spPr>
          <a:xfrm>
            <a:off x="4402558" y="5881004"/>
            <a:ext cx="6165796" cy="379591"/>
          </a:xfrm>
          <a:prstGeom prst="rect">
            <a:avLst/>
          </a:prstGeom>
          <a:solidFill>
            <a:srgbClr val="F9F9F9"/>
          </a:solidFill>
          <a:ln>
            <a:noFill/>
          </a:ln>
        </p:spPr>
        <p:txBody>
          <a:bodyPr wrap="square" rtlCol="0">
            <a:spAutoFit/>
          </a:bodyPr>
          <a:lstStyle/>
          <a:p>
            <a:r>
              <a:rPr lang="en-US" sz="1400" b="0" i="0" u="none" strike="noStrike" baseline="-25000" dirty="0">
                <a:solidFill>
                  <a:schemeClr val="tx1">
                    <a:lumMod val="75000"/>
                    <a:lumOff val="25000"/>
                  </a:schemeClr>
                </a:solidFill>
                <a:latin typeface="Arial" panose="020B0604020202020204" pitchFamily="34" charset="0"/>
              </a:rPr>
              <a:t>*: % = набрано / возможно</a:t>
            </a:r>
          </a:p>
          <a:p>
            <a:r>
              <a:rPr lang="en-US" sz="1400" b="0" i="0" u="none" strike="noStrike" baseline="-25000" dirty="0">
                <a:solidFill>
                  <a:schemeClr val="tx1">
                    <a:lumMod val="75000"/>
                    <a:lumOff val="25000"/>
                  </a:schemeClr>
                </a:solidFill>
                <a:latin typeface="Arial" panose="020B0604020202020204" pitchFamily="34" charset="0"/>
              </a:rPr>
              <a:t>-- В целях защиты персональных данных результаты не показываются, если учеников слишком мало.</a:t>
            </a:r>
          </a:p>
        </p:txBody>
      </p:sp>
      <p:sp>
        <p:nvSpPr>
          <p:cNvPr id="13" name="Slide Number Placeholder 6">
            <a:extLst>
              <a:ext uri="{FF2B5EF4-FFF2-40B4-BE49-F238E27FC236}">
                <a16:creationId xmlns:a16="http://schemas.microsoft.com/office/drawing/2014/main" id="{F66258F1-7C43-BC05-7C56-B5E9DB7D5192}"/>
              </a:ext>
            </a:extLst>
          </p:cNvPr>
          <p:cNvSpPr>
            <a:spLocks noGrp="1"/>
          </p:cNvSpPr>
          <p:nvPr>
            <p:ph type="sldNum" sz="quarter" idx="12"/>
          </p:nvPr>
        </p:nvSpPr>
        <p:spPr>
          <a:xfrm>
            <a:off x="12358" y="6280009"/>
            <a:ext cx="591145"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16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75D6325-0855-4C37-1D9C-1AD497CE2D3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D08F144B-C611-D197-C15D-3D5C240A53A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348776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B7A-4E33-2E50-4005-ACE180580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9B822-7BD3-4F73-A384-E45EF3775010}"/>
              </a:ext>
            </a:extLst>
          </p:cNvPr>
          <p:cNvSpPr>
            <a:spLocks noGrp="1"/>
          </p:cNvSpPr>
          <p:nvPr>
            <p:ph type="title"/>
          </p:nvPr>
        </p:nvSpPr>
        <p:spPr>
          <a:xfrm>
            <a:off x="12359" y="149294"/>
            <a:ext cx="10515600" cy="624734"/>
          </a:xfrm>
        </p:spPr>
        <p:txBody>
          <a:bodyPr>
            <a:noAutofit/>
          </a:bodyPr>
          <a:lstStyle/>
          <a:p>
            <a:r>
              <a:rPr lang="en-US" sz="3900" dirty="0" err="1">
                <a:solidFill>
                  <a:srgbClr val="1A4785"/>
                </a:solidFill>
                <a:latin typeface="Aptos" panose="020B0004020202020204" pitchFamily="34" charset="0"/>
                <a:ea typeface="Open Sans Light" pitchFamily="2" charset="0"/>
                <a:cs typeface="Open Sans Light" pitchFamily="2" charset="0"/>
              </a:rPr>
              <a:t>Просмотр</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подробных</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результатов</a:t>
            </a:r>
            <a:endParaRPr lang="en-US" sz="3900" dirty="0"/>
          </a:p>
        </p:txBody>
      </p:sp>
      <p:pic>
        <p:nvPicPr>
          <p:cNvPr id="8" name="Picture 7" descr="Снимок экрана подробных результатов тестирования, на котором указано количество набранных баллов из максимально возможных по каждому вопросу.">
            <a:extLst>
              <a:ext uri="{FF2B5EF4-FFF2-40B4-BE49-F238E27FC236}">
                <a16:creationId xmlns:a16="http://schemas.microsoft.com/office/drawing/2014/main" id="{E3242F02-2B13-6E35-57CE-209B758B1B6B}"/>
              </a:ext>
            </a:extLst>
          </p:cNvPr>
          <p:cNvPicPr>
            <a:picLocks noChangeAspect="1"/>
          </p:cNvPicPr>
          <p:nvPr/>
        </p:nvPicPr>
        <p:blipFill>
          <a:blip r:embed="rId2"/>
          <a:stretch>
            <a:fillRect/>
          </a:stretch>
        </p:blipFill>
        <p:spPr>
          <a:xfrm>
            <a:off x="5575100" y="774028"/>
            <a:ext cx="5770234" cy="5864828"/>
          </a:xfrm>
          <a:prstGeom prst="rect">
            <a:avLst/>
          </a:prstGeom>
        </p:spPr>
      </p:pic>
      <p:sp>
        <p:nvSpPr>
          <p:cNvPr id="3" name="Rectangle 2">
            <a:extLst>
              <a:ext uri="{FF2B5EF4-FFF2-40B4-BE49-F238E27FC236}">
                <a16:creationId xmlns:a16="http://schemas.microsoft.com/office/drawing/2014/main" id="{6D6B0EA0-2AC5-162C-C186-399B48790308}"/>
              </a:ext>
              <a:ext uri="{C183D7F6-B498-43B3-948B-1728B52AA6E4}">
                <adec:decorative xmlns:adec="http://schemas.microsoft.com/office/drawing/2017/decorative" val="1"/>
              </a:ext>
            </a:extLst>
          </p:cNvPr>
          <p:cNvSpPr/>
          <p:nvPr/>
        </p:nvSpPr>
        <p:spPr>
          <a:xfrm>
            <a:off x="7220565" y="1040548"/>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s-AR" sz="1600"/>
          </a:p>
        </p:txBody>
      </p:sp>
      <p:sp>
        <p:nvSpPr>
          <p:cNvPr id="9" name="TextBox 8">
            <a:extLst>
              <a:ext uri="{FF2B5EF4-FFF2-40B4-BE49-F238E27FC236}">
                <a16:creationId xmlns:a16="http://schemas.microsoft.com/office/drawing/2014/main" id="{53D937CA-7F29-4E58-41A1-0DD3E913BF6B}"/>
              </a:ext>
            </a:extLst>
          </p:cNvPr>
          <p:cNvSpPr txBox="1"/>
          <p:nvPr/>
        </p:nvSpPr>
        <p:spPr>
          <a:xfrm>
            <a:off x="7140033" y="1002449"/>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900" dirty="0">
                <a:latin typeface="Aptos Slab Light" panose="020F05020202040A0204" pitchFamily="34" charset="0"/>
                <a:cs typeface="Arial" panose="020B0604020202020204" pitchFamily="34" charset="0"/>
              </a:rPr>
            </a:br>
            <a:endParaRPr lang="es-AR" sz="900" dirty="0">
              <a:latin typeface="Aptos Slab Light" panose="020F05020202040A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EA62DBD-7059-4A89-2B40-223727AAD676}"/>
              </a:ext>
              <a:ext uri="{C183D7F6-B498-43B3-948B-1728B52AA6E4}">
                <adec:decorative xmlns:adec="http://schemas.microsoft.com/office/drawing/2017/decorative" val="1"/>
              </a:ext>
            </a:extLst>
          </p:cNvPr>
          <p:cNvSpPr/>
          <p:nvPr/>
        </p:nvSpPr>
        <p:spPr>
          <a:xfrm>
            <a:off x="6027614" y="164234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a:p>
        </p:txBody>
      </p:sp>
      <p:sp>
        <p:nvSpPr>
          <p:cNvPr id="18" name="TextBox 17">
            <a:extLst>
              <a:ext uri="{FF2B5EF4-FFF2-40B4-BE49-F238E27FC236}">
                <a16:creationId xmlns:a16="http://schemas.microsoft.com/office/drawing/2014/main" id="{92FCC12F-9D01-5BF7-BB9A-A2C900542B61}"/>
              </a:ext>
            </a:extLst>
          </p:cNvPr>
          <p:cNvSpPr txBox="1"/>
          <p:nvPr/>
        </p:nvSpPr>
        <p:spPr>
          <a:xfrm>
            <a:off x="5962313" y="1618759"/>
            <a:ext cx="797352" cy="215444"/>
          </a:xfrm>
          <a:prstGeom prst="rect">
            <a:avLst/>
          </a:prstGeom>
          <a:noFill/>
          <a:ln>
            <a:noFill/>
          </a:ln>
        </p:spPr>
        <p:txBody>
          <a:bodyPr wrap="square" rtlCol="0">
            <a:spAutoFit/>
          </a:bodyPr>
          <a:lstStyle/>
          <a:p>
            <a:r>
              <a:rPr lang="es-AR" sz="800" b="1" dirty="0">
                <a:solidFill>
                  <a:srgbClr val="22608F"/>
                </a:solidFill>
                <a:latin typeface="Arial" panose="020B0604020202020204" pitchFamily="34" charset="0"/>
                <a:cs typeface="Arial" panose="020B0604020202020204" pitchFamily="34" charset="0"/>
              </a:rPr>
              <a:t>История тестов</a:t>
            </a:r>
          </a:p>
        </p:txBody>
      </p:sp>
      <p:sp>
        <p:nvSpPr>
          <p:cNvPr id="15" name="TextBox 14">
            <a:extLst>
              <a:ext uri="{FF2B5EF4-FFF2-40B4-BE49-F238E27FC236}">
                <a16:creationId xmlns:a16="http://schemas.microsoft.com/office/drawing/2014/main" id="{48916D5B-4CD7-059B-4048-2D2425D52756}"/>
              </a:ext>
            </a:extLst>
          </p:cNvPr>
          <p:cNvSpPr txBox="1"/>
          <p:nvPr/>
        </p:nvSpPr>
        <p:spPr>
          <a:xfrm>
            <a:off x="7161885" y="1618759"/>
            <a:ext cx="797352" cy="215444"/>
          </a:xfrm>
          <a:prstGeom prst="rect">
            <a:avLst/>
          </a:prstGeom>
          <a:solidFill>
            <a:srgbClr val="F9F9F9"/>
          </a:solidFill>
          <a:ln>
            <a:noFill/>
          </a:ln>
        </p:spPr>
        <p:txBody>
          <a:bodyPr wrap="square" rtlCol="0">
            <a:spAutoFit/>
          </a:bodyPr>
          <a:lstStyle/>
          <a:p>
            <a:r>
              <a:rPr lang="es-AR" sz="800" b="1" dirty="0">
                <a:solidFill>
                  <a:srgbClr val="22608F"/>
                </a:solidFill>
                <a:latin typeface="Arial" panose="020B0604020202020204" pitchFamily="34" charset="0"/>
                <a:cs typeface="Arial" panose="020B0604020202020204" pitchFamily="34" charset="0"/>
              </a:rPr>
              <a:t>Результаты тестов</a:t>
            </a:r>
          </a:p>
        </p:txBody>
      </p:sp>
      <p:sp>
        <p:nvSpPr>
          <p:cNvPr id="14" name="TextBox 13">
            <a:extLst>
              <a:ext uri="{FF2B5EF4-FFF2-40B4-BE49-F238E27FC236}">
                <a16:creationId xmlns:a16="http://schemas.microsoft.com/office/drawing/2014/main" id="{4A6E004F-0070-62BA-A20E-AEE16DA56936}"/>
              </a:ext>
            </a:extLst>
          </p:cNvPr>
          <p:cNvSpPr txBox="1"/>
          <p:nvPr/>
        </p:nvSpPr>
        <p:spPr>
          <a:xfrm>
            <a:off x="8270080" y="1572685"/>
            <a:ext cx="806347" cy="338554"/>
          </a:xfrm>
          <a:prstGeom prst="rect">
            <a:avLst/>
          </a:prstGeom>
          <a:solidFill>
            <a:srgbClr val="F9F9F9"/>
          </a:solidFill>
          <a:ln>
            <a:noFill/>
          </a:ln>
        </p:spPr>
        <p:txBody>
          <a:bodyPr wrap="square" rtlCol="0">
            <a:spAutoFit/>
          </a:bodyPr>
          <a:lstStyle/>
          <a:p>
            <a:r>
              <a:rPr lang="es-AR" sz="800" b="1" u="sng" dirty="0" err="1">
                <a:solidFill>
                  <a:schemeClr val="bg2">
                    <a:lumMod val="25000"/>
                  </a:schemeClr>
                </a:solidFill>
                <a:latin typeface="Arial" panose="020B0604020202020204" pitchFamily="34" charset="0"/>
                <a:cs typeface="Arial" panose="020B0604020202020204" pitchFamily="34" charset="0"/>
              </a:rPr>
              <a:t>Подробные результаты</a:t>
            </a:r>
            <a:endParaRPr lang="es-AR" sz="800" b="1" u="sng" dirty="0">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3186D875-33FD-1CD9-AE95-EEDCECE68920}"/>
              </a:ext>
            </a:extLst>
          </p:cNvPr>
          <p:cNvSpPr/>
          <p:nvPr/>
        </p:nvSpPr>
        <p:spPr>
          <a:xfrm>
            <a:off x="603503" y="1261610"/>
            <a:ext cx="4098210" cy="993257"/>
          </a:xfrm>
          <a:prstGeom prst="wedgeRoundRectCallout">
            <a:avLst>
              <a:gd name="adj1" fmla="val 130617"/>
              <a:gd name="adj2" fmla="val 702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fontScale="85000" lnSpcReduction="20000"/>
          </a:bodyPr>
          <a:lstStyle/>
          <a:p>
            <a:pPr algn="ctr"/>
            <a:r>
              <a:rPr lang="en-US">
                <a:solidFill>
                  <a:schemeClr val="bg1"/>
                </a:solidFill>
                <a:latin typeface="Aptos" panose="020B0004020202020204" pitchFamily="34" charset="0"/>
              </a:rPr>
              <a:t>Вкладка </a:t>
            </a:r>
            <a:r>
              <a:rPr lang="en-US" b="1">
                <a:solidFill>
                  <a:schemeClr val="bg1"/>
                </a:solidFill>
                <a:latin typeface="Aptos" panose="020B0004020202020204" pitchFamily="34" charset="0"/>
              </a:rPr>
              <a:t>«Detailed Results» («Подробные результаты»)</a:t>
            </a:r>
            <a:r>
              <a:rPr lang="en-US">
                <a:solidFill>
                  <a:schemeClr val="bg1"/>
                </a:solidFill>
                <a:latin typeface="Aptos" panose="020B0004020202020204" pitchFamily="34" charset="0"/>
              </a:rPr>
              <a:t> предоставляет более подробную информацию об успеваемости вашего ученика. </a:t>
            </a:r>
          </a:p>
        </p:txBody>
      </p:sp>
      <p:sp>
        <p:nvSpPr>
          <p:cNvPr id="11" name="TextBox 10">
            <a:extLst>
              <a:ext uri="{FF2B5EF4-FFF2-40B4-BE49-F238E27FC236}">
                <a16:creationId xmlns:a16="http://schemas.microsoft.com/office/drawing/2014/main" id="{87693555-F6E6-2B9C-EDCA-BD43793E4889}"/>
              </a:ext>
            </a:extLst>
          </p:cNvPr>
          <p:cNvSpPr txBox="1"/>
          <p:nvPr/>
        </p:nvSpPr>
        <p:spPr>
          <a:xfrm>
            <a:off x="9561262" y="1618759"/>
            <a:ext cx="729079"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Ресурсы</a:t>
            </a:r>
            <a:endParaRPr lang="es-AR" sz="800" b="1" dirty="0">
              <a:solidFill>
                <a:srgbClr val="22608F"/>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BC998F2-F542-C2DF-B951-D96BD7DF1BD3}"/>
              </a:ext>
              <a:ext uri="{C183D7F6-B498-43B3-948B-1728B52AA6E4}">
                <adec:decorative xmlns:adec="http://schemas.microsoft.com/office/drawing/2017/decorative" val="1"/>
              </a:ext>
            </a:extLst>
          </p:cNvPr>
          <p:cNvSpPr/>
          <p:nvPr/>
        </p:nvSpPr>
        <p:spPr>
          <a:xfrm>
            <a:off x="5607464" y="1982939"/>
            <a:ext cx="1721252" cy="14354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19" name="TextBox 18">
            <a:extLst>
              <a:ext uri="{FF2B5EF4-FFF2-40B4-BE49-F238E27FC236}">
                <a16:creationId xmlns:a16="http://schemas.microsoft.com/office/drawing/2014/main" id="{17E0B8B0-5A0E-8E39-9FBB-93238D693D96}"/>
              </a:ext>
            </a:extLst>
          </p:cNvPr>
          <p:cNvSpPr txBox="1"/>
          <p:nvPr/>
        </p:nvSpPr>
        <p:spPr>
          <a:xfrm>
            <a:off x="5607464" y="1932166"/>
            <a:ext cx="2152721" cy="230832"/>
          </a:xfrm>
          <a:prstGeom prst="rect">
            <a:avLst/>
          </a:prstGeom>
          <a:noFill/>
          <a:ln>
            <a:noFill/>
          </a:ln>
        </p:spPr>
        <p:txBody>
          <a:bodyPr wrap="square" rtlCol="0">
            <a:spAutoFit/>
          </a:bodyPr>
          <a:lstStyle/>
          <a:p>
            <a:r>
              <a:rPr lang="es-AR" sz="900" b="1" dirty="0">
                <a:solidFill>
                  <a:schemeClr val="bg2">
                    <a:lumMod val="25000"/>
                  </a:schemeClr>
                </a:solidFill>
                <a:latin typeface="Arial" panose="020B0604020202020204" pitchFamily="34" charset="0"/>
                <a:cs typeface="Arial" panose="020B0604020202020204" pitchFamily="34" charset="0"/>
              </a:rPr>
              <a:t>Ученик: Демо-ученик </a:t>
            </a:r>
          </a:p>
        </p:txBody>
      </p:sp>
      <p:sp>
        <p:nvSpPr>
          <p:cNvPr id="28" name="Rectangle 27">
            <a:extLst>
              <a:ext uri="{FF2B5EF4-FFF2-40B4-BE49-F238E27FC236}">
                <a16:creationId xmlns:a16="http://schemas.microsoft.com/office/drawing/2014/main" id="{A9E3D6BA-6F7F-6751-6630-7BF75F41D0DD}"/>
              </a:ext>
              <a:ext uri="{C183D7F6-B498-43B3-948B-1728B52AA6E4}">
                <adec:decorative xmlns:adec="http://schemas.microsoft.com/office/drawing/2017/decorative" val="1"/>
              </a:ext>
            </a:extLst>
          </p:cNvPr>
          <p:cNvSpPr/>
          <p:nvPr/>
        </p:nvSpPr>
        <p:spPr>
          <a:xfrm>
            <a:off x="10040902" y="1982939"/>
            <a:ext cx="1293677" cy="12931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20" name="TextBox 19">
            <a:extLst>
              <a:ext uri="{FF2B5EF4-FFF2-40B4-BE49-F238E27FC236}">
                <a16:creationId xmlns:a16="http://schemas.microsoft.com/office/drawing/2014/main" id="{5A5534D1-AC41-4055-D423-DFA3A6B182B3}"/>
              </a:ext>
            </a:extLst>
          </p:cNvPr>
          <p:cNvSpPr txBox="1"/>
          <p:nvPr/>
        </p:nvSpPr>
        <p:spPr>
          <a:xfrm>
            <a:off x="9680930" y="1926773"/>
            <a:ext cx="1653649" cy="230832"/>
          </a:xfrm>
          <a:prstGeom prst="rect">
            <a:avLst/>
          </a:prstGeom>
          <a:no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Класс: 05</a:t>
            </a:r>
          </a:p>
        </p:txBody>
      </p:sp>
      <p:sp>
        <p:nvSpPr>
          <p:cNvPr id="26" name="Rectangle 25">
            <a:extLst>
              <a:ext uri="{FF2B5EF4-FFF2-40B4-BE49-F238E27FC236}">
                <a16:creationId xmlns:a16="http://schemas.microsoft.com/office/drawing/2014/main" id="{23CCDF80-EF8F-D2FA-5395-06FAB026EE11}"/>
              </a:ext>
              <a:ext uri="{C183D7F6-B498-43B3-948B-1728B52AA6E4}">
                <adec:decorative xmlns:adec="http://schemas.microsoft.com/office/drawing/2017/decorative" val="1"/>
              </a:ext>
            </a:extLst>
          </p:cNvPr>
          <p:cNvSpPr/>
          <p:nvPr/>
        </p:nvSpPr>
        <p:spPr>
          <a:xfrm>
            <a:off x="5607464" y="2164424"/>
            <a:ext cx="1788446"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endParaRPr lang="es-AR"/>
          </a:p>
        </p:txBody>
      </p:sp>
      <p:sp>
        <p:nvSpPr>
          <p:cNvPr id="22" name="TextBox 21">
            <a:extLst>
              <a:ext uri="{FF2B5EF4-FFF2-40B4-BE49-F238E27FC236}">
                <a16:creationId xmlns:a16="http://schemas.microsoft.com/office/drawing/2014/main" id="{F051C6E5-DAF8-C5B2-07E8-1C115F0DC454}"/>
              </a:ext>
            </a:extLst>
          </p:cNvPr>
          <p:cNvSpPr txBox="1"/>
          <p:nvPr/>
        </p:nvSpPr>
        <p:spPr>
          <a:xfrm>
            <a:off x="5529261" y="2120662"/>
            <a:ext cx="1961027" cy="369332"/>
          </a:xfrm>
          <a:prstGeom prst="rect">
            <a:avLst/>
          </a:prstGeom>
          <a:no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Район: Cyber City</a:t>
            </a:r>
          </a:p>
          <a:p>
            <a:r>
              <a:rPr lang="es-AR" sz="900" b="1" dirty="0">
                <a:solidFill>
                  <a:schemeClr val="bg2">
                    <a:lumMod val="25000"/>
                  </a:schemeClr>
                </a:solidFill>
                <a:latin typeface="Arial" panose="020B0604020202020204" pitchFamily="34" charset="0"/>
                <a:cs typeface="Arial" panose="020B0604020202020204" pitchFamily="34" charset="0"/>
              </a:rPr>
              <a:t>Школа: Cyber City Sch2-002</a:t>
            </a:r>
          </a:p>
        </p:txBody>
      </p:sp>
      <p:sp>
        <p:nvSpPr>
          <p:cNvPr id="27" name="Rectangle 26">
            <a:extLst>
              <a:ext uri="{FF2B5EF4-FFF2-40B4-BE49-F238E27FC236}">
                <a16:creationId xmlns:a16="http://schemas.microsoft.com/office/drawing/2014/main" id="{052892CC-D525-124B-A2DE-D32ABC985068}"/>
              </a:ext>
              <a:ext uri="{C183D7F6-B498-43B3-948B-1728B52AA6E4}">
                <adec:decorative xmlns:adec="http://schemas.microsoft.com/office/drawing/2017/decorative" val="1"/>
              </a:ext>
            </a:extLst>
          </p:cNvPr>
          <p:cNvSpPr/>
          <p:nvPr/>
        </p:nvSpPr>
        <p:spPr>
          <a:xfrm>
            <a:off x="9474731" y="2155988"/>
            <a:ext cx="1825094"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endParaRPr lang="es-AR"/>
          </a:p>
        </p:txBody>
      </p:sp>
      <p:sp>
        <p:nvSpPr>
          <p:cNvPr id="21" name="TextBox 20">
            <a:extLst>
              <a:ext uri="{FF2B5EF4-FFF2-40B4-BE49-F238E27FC236}">
                <a16:creationId xmlns:a16="http://schemas.microsoft.com/office/drawing/2014/main" id="{D4DF6182-B593-84F9-CD8F-5449A2472177}"/>
              </a:ext>
            </a:extLst>
          </p:cNvPr>
          <p:cNvSpPr txBox="1"/>
          <p:nvPr/>
        </p:nvSpPr>
        <p:spPr>
          <a:xfrm>
            <a:off x="9769475" y="2116224"/>
            <a:ext cx="1619079" cy="338554"/>
          </a:xfrm>
          <a:prstGeom prst="rect">
            <a:avLst/>
          </a:prstGeom>
          <a:noFill/>
          <a:ln>
            <a:noFill/>
          </a:ln>
        </p:spPr>
        <p:txBody>
          <a:bodyPr wrap="square" rtlCol="0">
            <a:spAutoFit/>
          </a:bodyPr>
          <a:lstStyle/>
          <a:p>
            <a:pPr algn="r"/>
            <a:r>
              <a:rPr lang="es-AR" sz="800" b="1" dirty="0">
                <a:solidFill>
                  <a:schemeClr val="bg2">
                    <a:lumMod val="25000"/>
                  </a:schemeClr>
                </a:solidFill>
                <a:latin typeface="Arial" panose="020B0604020202020204" pitchFamily="34" charset="0"/>
                <a:cs typeface="Arial" panose="020B0604020202020204" pitchFamily="34" charset="0"/>
              </a:rPr>
              <a:t>SASID: 9008932695</a:t>
            </a:r>
          </a:p>
          <a:p>
            <a:pPr algn="r"/>
            <a:r>
              <a:rPr lang="es-AR" sz="800" b="1" dirty="0">
                <a:solidFill>
                  <a:schemeClr val="bg2">
                    <a:lumMod val="25000"/>
                  </a:schemeClr>
                </a:solidFill>
                <a:latin typeface="Arial" panose="020B0604020202020204" pitchFamily="34" charset="0"/>
                <a:cs typeface="Arial" panose="020B0604020202020204" pitchFamily="34" charset="0"/>
              </a:rPr>
              <a:t>Дата рождения: 27.09.2013</a:t>
            </a:r>
          </a:p>
        </p:txBody>
      </p:sp>
      <p:sp>
        <p:nvSpPr>
          <p:cNvPr id="23" name="Rectangle 22">
            <a:extLst>
              <a:ext uri="{FF2B5EF4-FFF2-40B4-BE49-F238E27FC236}">
                <a16:creationId xmlns:a16="http://schemas.microsoft.com/office/drawing/2014/main" id="{3BFF2F8A-48ED-A8A0-4AC4-B84BF82855ED}"/>
              </a:ext>
              <a:ext uri="{C183D7F6-B498-43B3-948B-1728B52AA6E4}">
                <adec:decorative xmlns:adec="http://schemas.microsoft.com/office/drawing/2017/decorative" val="1"/>
              </a:ext>
            </a:extLst>
          </p:cNvPr>
          <p:cNvSpPr/>
          <p:nvPr/>
        </p:nvSpPr>
        <p:spPr>
          <a:xfrm>
            <a:off x="7257185" y="251090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s-AR"/>
          </a:p>
        </p:txBody>
      </p:sp>
      <p:sp>
        <p:nvSpPr>
          <p:cNvPr id="24" name="TextBox 23">
            <a:extLst>
              <a:ext uri="{FF2B5EF4-FFF2-40B4-BE49-F238E27FC236}">
                <a16:creationId xmlns:a16="http://schemas.microsoft.com/office/drawing/2014/main" id="{CC5A55D6-07F8-C06E-8D92-4E8FDF8D81C2}"/>
              </a:ext>
            </a:extLst>
          </p:cNvPr>
          <p:cNvSpPr txBox="1"/>
          <p:nvPr/>
        </p:nvSpPr>
        <p:spPr>
          <a:xfrm>
            <a:off x="6567246" y="2467375"/>
            <a:ext cx="3434627" cy="261610"/>
          </a:xfrm>
          <a:prstGeom prst="rect">
            <a:avLst/>
          </a:prstGeom>
          <a:noFill/>
          <a:ln>
            <a:noFill/>
          </a:ln>
        </p:spPr>
        <p:txBody>
          <a:bodyPr wrap="square" rtlCol="0">
            <a:spAutoFit/>
          </a:bodyPr>
          <a:lstStyle/>
          <a:p>
            <a:r>
              <a:rPr lang="es-AR" sz="1100" dirty="0">
                <a:solidFill>
                  <a:schemeClr val="bg1"/>
                </a:solidFill>
                <a:latin typeface="Arial" panose="020B0604020202020204" pitchFamily="34" charset="0"/>
                <a:cs typeface="Arial" panose="020B0604020202020204" pitchFamily="34" charset="0"/>
              </a:rPr>
              <a:t>Английский язык и литература — весна 2025</a:t>
            </a:r>
          </a:p>
        </p:txBody>
      </p:sp>
      <p:sp>
        <p:nvSpPr>
          <p:cNvPr id="36" name="Rectangle 35">
            <a:extLst>
              <a:ext uri="{FF2B5EF4-FFF2-40B4-BE49-F238E27FC236}">
                <a16:creationId xmlns:a16="http://schemas.microsoft.com/office/drawing/2014/main" id="{A1C6AFDD-6567-3B45-CCE6-A42D48C4524A}"/>
              </a:ext>
              <a:ext uri="{C183D7F6-B498-43B3-948B-1728B52AA6E4}">
                <adec:decorative xmlns:adec="http://schemas.microsoft.com/office/drawing/2017/decorative" val="1"/>
              </a:ext>
            </a:extLst>
          </p:cNvPr>
          <p:cNvSpPr/>
          <p:nvPr/>
        </p:nvSpPr>
        <p:spPr>
          <a:xfrm>
            <a:off x="5674658" y="3067050"/>
            <a:ext cx="383242"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37" name="Rectangle 36">
            <a:extLst>
              <a:ext uri="{FF2B5EF4-FFF2-40B4-BE49-F238E27FC236}">
                <a16:creationId xmlns:a16="http://schemas.microsoft.com/office/drawing/2014/main" id="{B293CD2A-EE8B-4249-1331-C436C993FB6D}"/>
              </a:ext>
              <a:ext uri="{C183D7F6-B498-43B3-948B-1728B52AA6E4}">
                <adec:decorative xmlns:adec="http://schemas.microsoft.com/office/drawing/2017/decorative" val="1"/>
              </a:ext>
            </a:extLst>
          </p:cNvPr>
          <p:cNvSpPr/>
          <p:nvPr/>
        </p:nvSpPr>
        <p:spPr>
          <a:xfrm>
            <a:off x="6194943" y="308788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29" name="TextBox 28">
            <a:extLst>
              <a:ext uri="{FF2B5EF4-FFF2-40B4-BE49-F238E27FC236}">
                <a16:creationId xmlns:a16="http://schemas.microsoft.com/office/drawing/2014/main" id="{5960E37A-709B-99C5-9A00-D50B52FB400E}"/>
              </a:ext>
            </a:extLst>
          </p:cNvPr>
          <p:cNvSpPr txBox="1"/>
          <p:nvPr/>
        </p:nvSpPr>
        <p:spPr>
          <a:xfrm>
            <a:off x="5607465" y="3025282"/>
            <a:ext cx="520286" cy="230832"/>
          </a:xfrm>
          <a:prstGeom prst="rect">
            <a:avLst/>
          </a:prstGeom>
          <a:no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4715298-1A08-E989-AAAE-748F9B707655}"/>
              </a:ext>
            </a:extLst>
          </p:cNvPr>
          <p:cNvSpPr txBox="1"/>
          <p:nvPr/>
        </p:nvSpPr>
        <p:spPr>
          <a:xfrm>
            <a:off x="6127751" y="3025282"/>
            <a:ext cx="1362537" cy="223138"/>
          </a:xfrm>
          <a:prstGeom prst="rect">
            <a:avLst/>
          </a:prstGeom>
          <a:noFill/>
          <a:ln>
            <a:noFill/>
          </a:ln>
        </p:spPr>
        <p:txBody>
          <a:bodyPr wrap="square" rtlCol="0">
            <a:spAutoFit/>
          </a:bodyPr>
          <a:lstStyle/>
          <a:p>
            <a:r>
              <a:rPr lang="es-AR" sz="850" b="1" dirty="0">
                <a:solidFill>
                  <a:schemeClr val="bg2">
                    <a:lumMod val="25000"/>
                  </a:schemeClr>
                </a:solidFill>
                <a:latin typeface="Arial" panose="020B0604020202020204" pitchFamily="34" charset="0"/>
                <a:cs typeface="Arial" panose="020B0604020202020204" pitchFamily="34" charset="0"/>
              </a:rPr>
              <a:t>Отч</a:t>
            </a:r>
            <a:r>
              <a:rPr lang="uk-UA" sz="850" b="1" dirty="0">
                <a:solidFill>
                  <a:schemeClr val="bg2">
                    <a:lumMod val="25000"/>
                  </a:schemeClr>
                </a:solidFill>
                <a:latin typeface="Arial" panose="020B0604020202020204" pitchFamily="34" charset="0"/>
                <a:cs typeface="Arial" panose="020B0604020202020204" pitchFamily="34" charset="0"/>
              </a:rPr>
              <a:t>е</a:t>
            </a:r>
            <a:r>
              <a:rPr lang="es-AR" sz="850" b="1" dirty="0">
                <a:solidFill>
                  <a:schemeClr val="bg2">
                    <a:lumMod val="25000"/>
                  </a:schemeClr>
                </a:solidFill>
                <a:latin typeface="Arial" panose="020B0604020202020204" pitchFamily="34" charset="0"/>
                <a:cs typeface="Arial" panose="020B0604020202020204" pitchFamily="34" charset="0"/>
              </a:rPr>
              <a:t>тная категория</a:t>
            </a:r>
            <a:endParaRPr lang="es-AR" sz="850" dirty="0">
              <a:solidFill>
                <a:schemeClr val="bg2">
                  <a:lumMod val="25000"/>
                </a:schemeClr>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9E219EF5-5674-6133-3305-786811DDDC04}"/>
              </a:ext>
              <a:ext uri="{C183D7F6-B498-43B3-948B-1728B52AA6E4}">
                <adec:decorative xmlns:adec="http://schemas.microsoft.com/office/drawing/2017/decorative" val="1"/>
              </a:ext>
            </a:extLst>
          </p:cNvPr>
          <p:cNvSpPr/>
          <p:nvPr/>
        </p:nvSpPr>
        <p:spPr>
          <a:xfrm>
            <a:off x="7463621" y="3080266"/>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39" name="Rectangle 38">
            <a:extLst>
              <a:ext uri="{FF2B5EF4-FFF2-40B4-BE49-F238E27FC236}">
                <a16:creationId xmlns:a16="http://schemas.microsoft.com/office/drawing/2014/main" id="{3C7E1408-C7DB-9902-3AC5-509D771D6DF1}"/>
              </a:ext>
              <a:ext uri="{C183D7F6-B498-43B3-948B-1728B52AA6E4}">
                <adec:decorative xmlns:adec="http://schemas.microsoft.com/office/drawing/2017/decorative" val="1"/>
              </a:ext>
            </a:extLst>
          </p:cNvPr>
          <p:cNvSpPr/>
          <p:nvPr/>
        </p:nvSpPr>
        <p:spPr>
          <a:xfrm>
            <a:off x="7463509" y="2863855"/>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31" name="TextBox 30">
            <a:extLst>
              <a:ext uri="{FF2B5EF4-FFF2-40B4-BE49-F238E27FC236}">
                <a16:creationId xmlns:a16="http://schemas.microsoft.com/office/drawing/2014/main" id="{ADD5EA91-67A3-208C-D835-03DF5801CE49}"/>
              </a:ext>
            </a:extLst>
          </p:cNvPr>
          <p:cNvSpPr txBox="1"/>
          <p:nvPr/>
        </p:nvSpPr>
        <p:spPr>
          <a:xfrm>
            <a:off x="7374555" y="2802143"/>
            <a:ext cx="1794845" cy="461665"/>
          </a:xfrm>
          <a:prstGeom prst="rect">
            <a:avLst/>
          </a:prstGeom>
          <a:noFill/>
          <a:ln>
            <a:noFill/>
          </a:ln>
        </p:spPr>
        <p:txBody>
          <a:bodyPr wrap="square" rtlCol="0">
            <a:spAutoFit/>
          </a:bodyPr>
          <a:lstStyle/>
          <a:p>
            <a:pPr algn="ctr"/>
            <a:r>
              <a:rPr lang="es-AR" sz="800" b="1" dirty="0">
                <a:solidFill>
                  <a:schemeClr val="bg2">
                    <a:lumMod val="25000"/>
                  </a:schemeClr>
                </a:solidFill>
                <a:latin typeface="Arial" panose="020B0604020202020204" pitchFamily="34" charset="0"/>
                <a:cs typeface="Arial" panose="020B0604020202020204" pitchFamily="34" charset="0"/>
              </a:rPr>
              <a:t>Набрано / возможно</a:t>
            </a:r>
          </a:p>
          <a:p>
            <a:pPr algn="ctr"/>
            <a:endParaRPr lang="es-AR" sz="800" b="1" dirty="0">
              <a:solidFill>
                <a:schemeClr val="bg2">
                  <a:lumMod val="25000"/>
                </a:schemeClr>
              </a:solidFill>
              <a:latin typeface="Arial" panose="020B0604020202020204" pitchFamily="34" charset="0"/>
              <a:cs typeface="Arial" panose="020B0604020202020204" pitchFamily="34" charset="0"/>
            </a:endParaRPr>
          </a:p>
          <a:p>
            <a:pPr algn="ctr"/>
            <a:r>
              <a:rPr lang="es-AR" sz="800" b="1" dirty="0" err="1">
                <a:solidFill>
                  <a:schemeClr val="bg2">
                    <a:lumMod val="25000"/>
                  </a:schemeClr>
                </a:solidFill>
                <a:latin typeface="Arial" panose="020B0604020202020204" pitchFamily="34" charset="0"/>
                <a:cs typeface="Arial" panose="020B0604020202020204" pitchFamily="34" charset="0"/>
              </a:rPr>
              <a:t>Ваш ученик</a:t>
            </a:r>
          </a:p>
        </p:txBody>
      </p:sp>
      <p:sp>
        <p:nvSpPr>
          <p:cNvPr id="43" name="Rectangle 42">
            <a:extLst>
              <a:ext uri="{FF2B5EF4-FFF2-40B4-BE49-F238E27FC236}">
                <a16:creationId xmlns:a16="http://schemas.microsoft.com/office/drawing/2014/main" id="{30AA0CF4-9F84-3927-1D5C-B1823974C1BF}"/>
              </a:ext>
              <a:ext uri="{C183D7F6-B498-43B3-948B-1728B52AA6E4}">
                <adec:decorative xmlns:adec="http://schemas.microsoft.com/office/drawing/2017/decorative" val="1"/>
              </a:ext>
            </a:extLst>
          </p:cNvPr>
          <p:cNvSpPr/>
          <p:nvPr/>
        </p:nvSpPr>
        <p:spPr>
          <a:xfrm>
            <a:off x="9328097" y="2828976"/>
            <a:ext cx="178281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32" name="TextBox 31">
            <a:extLst>
              <a:ext uri="{FF2B5EF4-FFF2-40B4-BE49-F238E27FC236}">
                <a16:creationId xmlns:a16="http://schemas.microsoft.com/office/drawing/2014/main" id="{746C1EE1-524A-58F2-2832-714E3BD36033}"/>
              </a:ext>
            </a:extLst>
          </p:cNvPr>
          <p:cNvSpPr txBox="1"/>
          <p:nvPr/>
        </p:nvSpPr>
        <p:spPr>
          <a:xfrm>
            <a:off x="9215239" y="2808627"/>
            <a:ext cx="2084586" cy="215444"/>
          </a:xfrm>
          <a:prstGeom prst="rect">
            <a:avLst/>
          </a:prstGeom>
          <a:noFill/>
          <a:ln>
            <a:noFill/>
          </a:ln>
        </p:spPr>
        <p:txBody>
          <a:bodyPr wrap="square" rtlCol="0">
            <a:spAutoFit/>
          </a:bodyPr>
          <a:lstStyle/>
          <a:p>
            <a:pPr algn="ctr"/>
            <a:r>
              <a:rPr lang="en-US" sz="800" b="1" dirty="0">
                <a:solidFill>
                  <a:schemeClr val="bg2">
                    <a:lumMod val="25000"/>
                  </a:schemeClr>
                </a:solidFill>
                <a:latin typeface="Arial" panose="020B0604020202020204" pitchFamily="34" charset="0"/>
                <a:cs typeface="Arial" panose="020B0604020202020204" pitchFamily="34" charset="0"/>
              </a:rPr>
              <a:t>Доля набранных баллов</a:t>
            </a:r>
          </a:p>
        </p:txBody>
      </p:sp>
      <p:sp>
        <p:nvSpPr>
          <p:cNvPr id="40" name="Rectangle 39">
            <a:extLst>
              <a:ext uri="{FF2B5EF4-FFF2-40B4-BE49-F238E27FC236}">
                <a16:creationId xmlns:a16="http://schemas.microsoft.com/office/drawing/2014/main" id="{6763BDED-EE80-D58A-0C41-A1B4F53F570B}"/>
              </a:ext>
              <a:ext uri="{C183D7F6-B498-43B3-948B-1728B52AA6E4}">
                <adec:decorative xmlns:adec="http://schemas.microsoft.com/office/drawing/2017/decorative" val="1"/>
              </a:ext>
            </a:extLst>
          </p:cNvPr>
          <p:cNvSpPr/>
          <p:nvPr/>
        </p:nvSpPr>
        <p:spPr>
          <a:xfrm>
            <a:off x="9975057" y="3052056"/>
            <a:ext cx="64776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41" name="Rectangle 40">
            <a:extLst>
              <a:ext uri="{FF2B5EF4-FFF2-40B4-BE49-F238E27FC236}">
                <a16:creationId xmlns:a16="http://schemas.microsoft.com/office/drawing/2014/main" id="{A6B92104-80AE-9C9A-229D-A545A562ED98}"/>
              </a:ext>
              <a:ext uri="{C183D7F6-B498-43B3-948B-1728B52AA6E4}">
                <adec:decorative xmlns:adec="http://schemas.microsoft.com/office/drawing/2017/decorative" val="1"/>
              </a:ext>
            </a:extLst>
          </p:cNvPr>
          <p:cNvSpPr/>
          <p:nvPr/>
        </p:nvSpPr>
        <p:spPr>
          <a:xfrm>
            <a:off x="9268321" y="3052056"/>
            <a:ext cx="564619"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42" name="Rectangle 41">
            <a:extLst>
              <a:ext uri="{FF2B5EF4-FFF2-40B4-BE49-F238E27FC236}">
                <a16:creationId xmlns:a16="http://schemas.microsoft.com/office/drawing/2014/main" id="{D957C2B6-CC18-78ED-C27A-B57B27988BFC}"/>
              </a:ext>
              <a:ext uri="{C183D7F6-B498-43B3-948B-1728B52AA6E4}">
                <adec:decorative xmlns:adec="http://schemas.microsoft.com/office/drawing/2017/decorative" val="1"/>
              </a:ext>
            </a:extLst>
          </p:cNvPr>
          <p:cNvSpPr/>
          <p:nvPr/>
        </p:nvSpPr>
        <p:spPr>
          <a:xfrm>
            <a:off x="10694151" y="3067050"/>
            <a:ext cx="53875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33" name="TextBox 32">
            <a:extLst>
              <a:ext uri="{FF2B5EF4-FFF2-40B4-BE49-F238E27FC236}">
                <a16:creationId xmlns:a16="http://schemas.microsoft.com/office/drawing/2014/main" id="{1EEC8548-DEB3-CD36-4AB1-E0FF2496F502}"/>
              </a:ext>
            </a:extLst>
          </p:cNvPr>
          <p:cNvSpPr txBox="1"/>
          <p:nvPr/>
        </p:nvSpPr>
        <p:spPr>
          <a:xfrm>
            <a:off x="9173600" y="3034740"/>
            <a:ext cx="722511" cy="215444"/>
          </a:xfrm>
          <a:prstGeom prst="rect">
            <a:avLst/>
          </a:prstGeom>
          <a:noFill/>
          <a:ln>
            <a:noFill/>
          </a:ln>
        </p:spPr>
        <p:txBody>
          <a:bodyPr wrap="square" rtlCol="0">
            <a:spAutoFit/>
          </a:bodyPr>
          <a:lstStyle/>
          <a:p>
            <a:pPr algn="ctr"/>
            <a:r>
              <a:rPr lang="en-US" sz="800" b="1" dirty="0">
                <a:solidFill>
                  <a:schemeClr val="bg2">
                    <a:lumMod val="25000"/>
                  </a:schemeClr>
                </a:solidFill>
                <a:latin typeface="Arial" panose="020B0604020202020204" pitchFamily="34" charset="0"/>
                <a:cs typeface="Arial" panose="020B0604020202020204" pitchFamily="34" charset="0"/>
              </a:rPr>
              <a:t>Школа (%)</a:t>
            </a:r>
          </a:p>
        </p:txBody>
      </p:sp>
      <p:sp>
        <p:nvSpPr>
          <p:cNvPr id="34" name="TextBox 33">
            <a:extLst>
              <a:ext uri="{FF2B5EF4-FFF2-40B4-BE49-F238E27FC236}">
                <a16:creationId xmlns:a16="http://schemas.microsoft.com/office/drawing/2014/main" id="{2E347DF2-E8FF-8639-7989-076D9894895E}"/>
              </a:ext>
            </a:extLst>
          </p:cNvPr>
          <p:cNvSpPr txBox="1"/>
          <p:nvPr/>
        </p:nvSpPr>
        <p:spPr>
          <a:xfrm>
            <a:off x="9925801" y="3032976"/>
            <a:ext cx="722511" cy="215444"/>
          </a:xfrm>
          <a:prstGeom prst="rect">
            <a:avLst/>
          </a:prstGeom>
          <a:noFill/>
          <a:ln>
            <a:noFill/>
          </a:ln>
        </p:spPr>
        <p:txBody>
          <a:bodyPr wrap="square" rtlCol="0">
            <a:spAutoFit/>
          </a:bodyPr>
          <a:lstStyle/>
          <a:p>
            <a:pPr algn="ctr"/>
            <a:r>
              <a:rPr lang="en-US" sz="800" b="1" dirty="0">
                <a:solidFill>
                  <a:schemeClr val="bg2">
                    <a:lumMod val="25000"/>
                  </a:schemeClr>
                </a:solidFill>
                <a:latin typeface="Arial" panose="020B0604020202020204" pitchFamily="34" charset="0"/>
                <a:cs typeface="Arial" panose="020B0604020202020204" pitchFamily="34" charset="0"/>
              </a:rPr>
              <a:t>Район (%)</a:t>
            </a:r>
          </a:p>
        </p:txBody>
      </p:sp>
      <p:sp>
        <p:nvSpPr>
          <p:cNvPr id="35" name="TextBox 34">
            <a:extLst>
              <a:ext uri="{FF2B5EF4-FFF2-40B4-BE49-F238E27FC236}">
                <a16:creationId xmlns:a16="http://schemas.microsoft.com/office/drawing/2014/main" id="{11109A72-C766-D2AC-9F69-59DCF4E0765A}"/>
              </a:ext>
            </a:extLst>
          </p:cNvPr>
          <p:cNvSpPr txBox="1"/>
          <p:nvPr/>
        </p:nvSpPr>
        <p:spPr>
          <a:xfrm>
            <a:off x="10622823" y="3028689"/>
            <a:ext cx="722511" cy="215444"/>
          </a:xfrm>
          <a:prstGeom prst="rect">
            <a:avLst/>
          </a:prstGeom>
          <a:noFill/>
          <a:ln>
            <a:noFill/>
          </a:ln>
        </p:spPr>
        <p:txBody>
          <a:bodyPr wrap="square" rtlCol="0">
            <a:spAutoFit/>
          </a:bodyPr>
          <a:lstStyle/>
          <a:p>
            <a:pPr algn="ctr"/>
            <a:r>
              <a:rPr lang="en-US" sz="800" b="1" dirty="0">
                <a:solidFill>
                  <a:schemeClr val="bg2">
                    <a:lumMod val="25000"/>
                  </a:schemeClr>
                </a:solidFill>
                <a:latin typeface="Arial" panose="020B0604020202020204" pitchFamily="34" charset="0"/>
                <a:cs typeface="Arial" panose="020B0604020202020204" pitchFamily="34" charset="0"/>
              </a:rPr>
              <a:t>Штат (%)</a:t>
            </a:r>
          </a:p>
        </p:txBody>
      </p:sp>
      <p:sp>
        <p:nvSpPr>
          <p:cNvPr id="17" name="Rectangle 16">
            <a:extLst>
              <a:ext uri="{FF2B5EF4-FFF2-40B4-BE49-F238E27FC236}">
                <a16:creationId xmlns:a16="http://schemas.microsoft.com/office/drawing/2014/main" id="{6AEB5AAB-06B9-8BD2-DA1A-21BEC9B410DB}"/>
              </a:ext>
              <a:ext uri="{C183D7F6-B498-43B3-948B-1728B52AA6E4}">
                <adec:decorative xmlns:adec="http://schemas.microsoft.com/office/drawing/2017/decorative" val="1"/>
              </a:ext>
            </a:extLst>
          </p:cNvPr>
          <p:cNvSpPr/>
          <p:nvPr/>
        </p:nvSpPr>
        <p:spPr>
          <a:xfrm>
            <a:off x="6455328" y="4464444"/>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45" name="Rectangle 44">
            <a:extLst>
              <a:ext uri="{FF2B5EF4-FFF2-40B4-BE49-F238E27FC236}">
                <a16:creationId xmlns:a16="http://schemas.microsoft.com/office/drawing/2014/main" id="{B7627FB8-EC6C-82B5-3C97-34DF23F46410}"/>
              </a:ext>
              <a:ext uri="{C183D7F6-B498-43B3-948B-1728B52AA6E4}">
                <adec:decorative xmlns:adec="http://schemas.microsoft.com/office/drawing/2017/decorative" val="1"/>
              </a:ext>
            </a:extLst>
          </p:cNvPr>
          <p:cNvSpPr/>
          <p:nvPr/>
        </p:nvSpPr>
        <p:spPr>
          <a:xfrm>
            <a:off x="6152703" y="330713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46" name="Rectangle 45">
            <a:extLst>
              <a:ext uri="{FF2B5EF4-FFF2-40B4-BE49-F238E27FC236}">
                <a16:creationId xmlns:a16="http://schemas.microsoft.com/office/drawing/2014/main" id="{154E94B4-E8ED-5050-A3CB-B38334629790}"/>
              </a:ext>
              <a:ext uri="{C183D7F6-B498-43B3-948B-1728B52AA6E4}">
                <adec:decorative xmlns:adec="http://schemas.microsoft.com/office/drawing/2017/decorative" val="1"/>
              </a:ext>
            </a:extLst>
          </p:cNvPr>
          <p:cNvSpPr/>
          <p:nvPr/>
        </p:nvSpPr>
        <p:spPr>
          <a:xfrm>
            <a:off x="6127751" y="353497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47" name="Rectangle 46">
            <a:extLst>
              <a:ext uri="{FF2B5EF4-FFF2-40B4-BE49-F238E27FC236}">
                <a16:creationId xmlns:a16="http://schemas.microsoft.com/office/drawing/2014/main" id="{F15C8EA3-08F8-2096-A44F-6F5881465729}"/>
              </a:ext>
              <a:ext uri="{C183D7F6-B498-43B3-948B-1728B52AA6E4}">
                <adec:decorative xmlns:adec="http://schemas.microsoft.com/office/drawing/2017/decorative" val="1"/>
              </a:ext>
            </a:extLst>
          </p:cNvPr>
          <p:cNvSpPr/>
          <p:nvPr/>
        </p:nvSpPr>
        <p:spPr>
          <a:xfrm>
            <a:off x="6152703" y="3761833"/>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48" name="Rectangle 47">
            <a:extLst>
              <a:ext uri="{FF2B5EF4-FFF2-40B4-BE49-F238E27FC236}">
                <a16:creationId xmlns:a16="http://schemas.microsoft.com/office/drawing/2014/main" id="{3385FE17-9B9F-8269-1ACE-00730FF2FF5F}"/>
              </a:ext>
              <a:ext uri="{C183D7F6-B498-43B3-948B-1728B52AA6E4}">
                <adec:decorative xmlns:adec="http://schemas.microsoft.com/office/drawing/2017/decorative" val="1"/>
              </a:ext>
            </a:extLst>
          </p:cNvPr>
          <p:cNvSpPr/>
          <p:nvPr/>
        </p:nvSpPr>
        <p:spPr>
          <a:xfrm>
            <a:off x="6152703" y="3998157"/>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49" name="Rectangle 48">
            <a:extLst>
              <a:ext uri="{FF2B5EF4-FFF2-40B4-BE49-F238E27FC236}">
                <a16:creationId xmlns:a16="http://schemas.microsoft.com/office/drawing/2014/main" id="{7A505107-68A5-F0D4-4984-A35B96F7B193}"/>
              </a:ext>
              <a:ext uri="{C183D7F6-B498-43B3-948B-1728B52AA6E4}">
                <adec:decorative xmlns:adec="http://schemas.microsoft.com/office/drawing/2017/decorative" val="1"/>
              </a:ext>
            </a:extLst>
          </p:cNvPr>
          <p:cNvSpPr/>
          <p:nvPr/>
        </p:nvSpPr>
        <p:spPr>
          <a:xfrm>
            <a:off x="6144164" y="445959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50" name="Rectangle 49">
            <a:extLst>
              <a:ext uri="{FF2B5EF4-FFF2-40B4-BE49-F238E27FC236}">
                <a16:creationId xmlns:a16="http://schemas.microsoft.com/office/drawing/2014/main" id="{F78AE061-78F9-EEB4-96C6-B601928DDE42}"/>
              </a:ext>
              <a:ext uri="{C183D7F6-B498-43B3-948B-1728B52AA6E4}">
                <adec:decorative xmlns:adec="http://schemas.microsoft.com/office/drawing/2017/decorative" val="1"/>
              </a:ext>
            </a:extLst>
          </p:cNvPr>
          <p:cNvSpPr/>
          <p:nvPr/>
        </p:nvSpPr>
        <p:spPr>
          <a:xfrm>
            <a:off x="6152703" y="493516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51" name="Rectangle 50">
            <a:extLst>
              <a:ext uri="{FF2B5EF4-FFF2-40B4-BE49-F238E27FC236}">
                <a16:creationId xmlns:a16="http://schemas.microsoft.com/office/drawing/2014/main" id="{CEA2601D-7631-2412-7E4A-1327A493C867}"/>
              </a:ext>
              <a:ext uri="{C183D7F6-B498-43B3-948B-1728B52AA6E4}">
                <adec:decorative xmlns:adec="http://schemas.microsoft.com/office/drawing/2017/decorative" val="1"/>
              </a:ext>
            </a:extLst>
          </p:cNvPr>
          <p:cNvSpPr/>
          <p:nvPr/>
        </p:nvSpPr>
        <p:spPr>
          <a:xfrm>
            <a:off x="6152703" y="5384209"/>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52" name="Rectangle 51">
            <a:extLst>
              <a:ext uri="{FF2B5EF4-FFF2-40B4-BE49-F238E27FC236}">
                <a16:creationId xmlns:a16="http://schemas.microsoft.com/office/drawing/2014/main" id="{FEC36353-A5F6-25A9-9A94-3C80565A0027}"/>
              </a:ext>
              <a:ext uri="{C183D7F6-B498-43B3-948B-1728B52AA6E4}">
                <adec:decorative xmlns:adec="http://schemas.microsoft.com/office/drawing/2017/decorative" val="1"/>
              </a:ext>
            </a:extLst>
          </p:cNvPr>
          <p:cNvSpPr/>
          <p:nvPr/>
        </p:nvSpPr>
        <p:spPr>
          <a:xfrm>
            <a:off x="6144164" y="5855551"/>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53" name="Rectangle 52">
            <a:extLst>
              <a:ext uri="{FF2B5EF4-FFF2-40B4-BE49-F238E27FC236}">
                <a16:creationId xmlns:a16="http://schemas.microsoft.com/office/drawing/2014/main" id="{E8E7AB82-30F4-E900-4429-EEFA8AE6D849}"/>
              </a:ext>
              <a:ext uri="{C183D7F6-B498-43B3-948B-1728B52AA6E4}">
                <adec:decorative xmlns:adec="http://schemas.microsoft.com/office/drawing/2017/decorative" val="1"/>
              </a:ext>
            </a:extLst>
          </p:cNvPr>
          <p:cNvSpPr/>
          <p:nvPr/>
        </p:nvSpPr>
        <p:spPr>
          <a:xfrm>
            <a:off x="6152703" y="421940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54" name="Rectangle 53">
            <a:extLst>
              <a:ext uri="{FF2B5EF4-FFF2-40B4-BE49-F238E27FC236}">
                <a16:creationId xmlns:a16="http://schemas.microsoft.com/office/drawing/2014/main" id="{8DC77334-6074-D2F3-8A1D-FCBE23272D90}"/>
              </a:ext>
              <a:ext uri="{C183D7F6-B498-43B3-948B-1728B52AA6E4}">
                <adec:decorative xmlns:adec="http://schemas.microsoft.com/office/drawing/2017/decorative" val="1"/>
              </a:ext>
            </a:extLst>
          </p:cNvPr>
          <p:cNvSpPr/>
          <p:nvPr/>
        </p:nvSpPr>
        <p:spPr>
          <a:xfrm>
            <a:off x="6162425" y="468623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55" name="Rectangle 54">
            <a:extLst>
              <a:ext uri="{FF2B5EF4-FFF2-40B4-BE49-F238E27FC236}">
                <a16:creationId xmlns:a16="http://schemas.microsoft.com/office/drawing/2014/main" id="{FC1A5252-2CA4-E95C-A534-3171E266BDA3}"/>
              </a:ext>
              <a:ext uri="{C183D7F6-B498-43B3-948B-1728B52AA6E4}">
                <adec:decorative xmlns:adec="http://schemas.microsoft.com/office/drawing/2017/decorative" val="1"/>
              </a:ext>
            </a:extLst>
          </p:cNvPr>
          <p:cNvSpPr/>
          <p:nvPr/>
        </p:nvSpPr>
        <p:spPr>
          <a:xfrm>
            <a:off x="6152703" y="514263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56" name="Rectangle 55">
            <a:extLst>
              <a:ext uri="{FF2B5EF4-FFF2-40B4-BE49-F238E27FC236}">
                <a16:creationId xmlns:a16="http://schemas.microsoft.com/office/drawing/2014/main" id="{8F9DD20F-8ABA-C39B-5ED2-DDAE5AB11E16}"/>
              </a:ext>
              <a:ext uri="{C183D7F6-B498-43B3-948B-1728B52AA6E4}">
                <adec:decorative xmlns:adec="http://schemas.microsoft.com/office/drawing/2017/decorative" val="1"/>
              </a:ext>
            </a:extLst>
          </p:cNvPr>
          <p:cNvSpPr/>
          <p:nvPr/>
        </p:nvSpPr>
        <p:spPr>
          <a:xfrm>
            <a:off x="6152703" y="5603458"/>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57" name="Rectangle 56">
            <a:extLst>
              <a:ext uri="{FF2B5EF4-FFF2-40B4-BE49-F238E27FC236}">
                <a16:creationId xmlns:a16="http://schemas.microsoft.com/office/drawing/2014/main" id="{8B09AB91-FF0A-E7F4-6413-89D50884DD3E}"/>
              </a:ext>
              <a:ext uri="{C183D7F6-B498-43B3-948B-1728B52AA6E4}">
                <adec:decorative xmlns:adec="http://schemas.microsoft.com/office/drawing/2017/decorative" val="1"/>
              </a:ext>
            </a:extLst>
          </p:cNvPr>
          <p:cNvSpPr/>
          <p:nvPr/>
        </p:nvSpPr>
        <p:spPr>
          <a:xfrm>
            <a:off x="6127750" y="608776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13" name="Rounded Rectangular Callout 10">
            <a:extLst>
              <a:ext uri="{FF2B5EF4-FFF2-40B4-BE49-F238E27FC236}">
                <a16:creationId xmlns:a16="http://schemas.microsoft.com/office/drawing/2014/main" id="{400F906E-154B-ECD1-1791-5520471A9CDF}"/>
              </a:ext>
            </a:extLst>
          </p:cNvPr>
          <p:cNvSpPr/>
          <p:nvPr/>
        </p:nvSpPr>
        <p:spPr>
          <a:xfrm>
            <a:off x="603503" y="2966594"/>
            <a:ext cx="4098210" cy="1636540"/>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a:solidFill>
                  <a:schemeClr val="bg1"/>
                </a:solidFill>
                <a:latin typeface="Aptos" panose="020B0004020202020204" pitchFamily="34" charset="0"/>
              </a:rPr>
              <a:t>Здесь показано, как ваш ученик справился с каждым вопросом теста. В нем указывается отчетная категория (или область знаний), количество баллов, набранных вашим учеником, и максимально возможное количество баллов. </a:t>
            </a:r>
            <a:endParaRPr lang="en-US" b="1">
              <a:solidFill>
                <a:schemeClr val="bg1"/>
              </a:solidFill>
              <a:latin typeface="Aptos" panose="020B0004020202020204" pitchFamily="34" charset="0"/>
            </a:endParaRPr>
          </a:p>
        </p:txBody>
      </p:sp>
      <p:sp>
        <p:nvSpPr>
          <p:cNvPr id="44" name="TextBox 43">
            <a:extLst>
              <a:ext uri="{FF2B5EF4-FFF2-40B4-BE49-F238E27FC236}">
                <a16:creationId xmlns:a16="http://schemas.microsoft.com/office/drawing/2014/main" id="{98EE2B5F-9BD5-2EA1-3E54-9FD3E98BB343}"/>
              </a:ext>
            </a:extLst>
          </p:cNvPr>
          <p:cNvSpPr txBox="1"/>
          <p:nvPr/>
        </p:nvSpPr>
        <p:spPr>
          <a:xfrm>
            <a:off x="6077230" y="3185749"/>
            <a:ext cx="677671" cy="3098028"/>
          </a:xfrm>
          <a:prstGeom prst="rect">
            <a:avLst/>
          </a:prstGeom>
          <a:noFill/>
          <a:ln>
            <a:noFill/>
          </a:ln>
        </p:spPr>
        <p:txBody>
          <a:bodyPr wrap="square" rtlCol="0">
            <a:spAutoFit/>
          </a:bodyPr>
          <a:lstStyle/>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Чтение</a:t>
            </a: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Чтение</a:t>
            </a: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Чтение</a:t>
            </a: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Чтение</a:t>
            </a: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Чтение</a:t>
            </a: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Язык</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Чтение</a:t>
            </a: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Чтение</a:t>
            </a: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Чтение</a:t>
            </a: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Чтение</a:t>
            </a: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Чтение</a:t>
            </a: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Язык</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Письмо</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F6DFC60B-C505-AFD1-65D3-606FF8E5F59C}"/>
              </a:ext>
              <a:ext uri="{C183D7F6-B498-43B3-948B-1728B52AA6E4}">
                <adec:decorative xmlns:adec="http://schemas.microsoft.com/office/drawing/2017/decorative" val="1"/>
              </a:ext>
            </a:extLst>
          </p:cNvPr>
          <p:cNvSpPr/>
          <p:nvPr/>
        </p:nvSpPr>
        <p:spPr>
          <a:xfrm>
            <a:off x="7649524" y="328872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60" name="Rectangle 59">
            <a:extLst>
              <a:ext uri="{FF2B5EF4-FFF2-40B4-BE49-F238E27FC236}">
                <a16:creationId xmlns:a16="http://schemas.microsoft.com/office/drawing/2014/main" id="{035304F6-690D-75FE-9615-8EF57E971B87}"/>
              </a:ext>
              <a:ext uri="{C183D7F6-B498-43B3-948B-1728B52AA6E4}">
                <adec:decorative xmlns:adec="http://schemas.microsoft.com/office/drawing/2017/decorative" val="1"/>
              </a:ext>
            </a:extLst>
          </p:cNvPr>
          <p:cNvSpPr/>
          <p:nvPr/>
        </p:nvSpPr>
        <p:spPr>
          <a:xfrm>
            <a:off x="7624572" y="3516566"/>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61" name="Rectangle 60">
            <a:extLst>
              <a:ext uri="{FF2B5EF4-FFF2-40B4-BE49-F238E27FC236}">
                <a16:creationId xmlns:a16="http://schemas.microsoft.com/office/drawing/2014/main" id="{EB343778-C0A3-6F68-BA97-EF0D4CCCB4F5}"/>
              </a:ext>
              <a:ext uri="{C183D7F6-B498-43B3-948B-1728B52AA6E4}">
                <adec:decorative xmlns:adec="http://schemas.microsoft.com/office/drawing/2017/decorative" val="1"/>
              </a:ext>
            </a:extLst>
          </p:cNvPr>
          <p:cNvSpPr/>
          <p:nvPr/>
        </p:nvSpPr>
        <p:spPr>
          <a:xfrm>
            <a:off x="7649524" y="374342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62" name="Rectangle 61">
            <a:extLst>
              <a:ext uri="{FF2B5EF4-FFF2-40B4-BE49-F238E27FC236}">
                <a16:creationId xmlns:a16="http://schemas.microsoft.com/office/drawing/2014/main" id="{F563B6CF-7E47-A89F-4039-3C9B2AAA5B17}"/>
              </a:ext>
              <a:ext uri="{C183D7F6-B498-43B3-948B-1728B52AA6E4}">
                <adec:decorative xmlns:adec="http://schemas.microsoft.com/office/drawing/2017/decorative" val="1"/>
              </a:ext>
            </a:extLst>
          </p:cNvPr>
          <p:cNvSpPr/>
          <p:nvPr/>
        </p:nvSpPr>
        <p:spPr>
          <a:xfrm>
            <a:off x="7649524" y="3979748"/>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63" name="Rectangle 62">
            <a:extLst>
              <a:ext uri="{FF2B5EF4-FFF2-40B4-BE49-F238E27FC236}">
                <a16:creationId xmlns:a16="http://schemas.microsoft.com/office/drawing/2014/main" id="{35DA2908-0B05-BDC2-8EBE-576F94742D70}"/>
              </a:ext>
              <a:ext uri="{C183D7F6-B498-43B3-948B-1728B52AA6E4}">
                <adec:decorative xmlns:adec="http://schemas.microsoft.com/office/drawing/2017/decorative" val="1"/>
              </a:ext>
            </a:extLst>
          </p:cNvPr>
          <p:cNvSpPr/>
          <p:nvPr/>
        </p:nvSpPr>
        <p:spPr>
          <a:xfrm>
            <a:off x="7640985" y="444118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64" name="Rectangle 63">
            <a:extLst>
              <a:ext uri="{FF2B5EF4-FFF2-40B4-BE49-F238E27FC236}">
                <a16:creationId xmlns:a16="http://schemas.microsoft.com/office/drawing/2014/main" id="{6F94F517-A48E-B41D-77A1-6C7B34262ED3}"/>
              </a:ext>
              <a:ext uri="{C183D7F6-B498-43B3-948B-1728B52AA6E4}">
                <adec:decorative xmlns:adec="http://schemas.microsoft.com/office/drawing/2017/decorative" val="1"/>
              </a:ext>
            </a:extLst>
          </p:cNvPr>
          <p:cNvSpPr/>
          <p:nvPr/>
        </p:nvSpPr>
        <p:spPr>
          <a:xfrm>
            <a:off x="7649524" y="4916754"/>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65" name="Rectangle 64">
            <a:extLst>
              <a:ext uri="{FF2B5EF4-FFF2-40B4-BE49-F238E27FC236}">
                <a16:creationId xmlns:a16="http://schemas.microsoft.com/office/drawing/2014/main" id="{62880C8A-C323-2876-2FE9-ED49CAB1B979}"/>
              </a:ext>
              <a:ext uri="{C183D7F6-B498-43B3-948B-1728B52AA6E4}">
                <adec:decorative xmlns:adec="http://schemas.microsoft.com/office/drawing/2017/decorative" val="1"/>
              </a:ext>
            </a:extLst>
          </p:cNvPr>
          <p:cNvSpPr/>
          <p:nvPr/>
        </p:nvSpPr>
        <p:spPr>
          <a:xfrm>
            <a:off x="7649524" y="5365800"/>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66" name="Rectangle 65">
            <a:extLst>
              <a:ext uri="{FF2B5EF4-FFF2-40B4-BE49-F238E27FC236}">
                <a16:creationId xmlns:a16="http://schemas.microsoft.com/office/drawing/2014/main" id="{7D2CD992-2060-57E2-41DB-0EFD7A15ACD1}"/>
              </a:ext>
              <a:ext uri="{C183D7F6-B498-43B3-948B-1728B52AA6E4}">
                <adec:decorative xmlns:adec="http://schemas.microsoft.com/office/drawing/2017/decorative" val="1"/>
              </a:ext>
            </a:extLst>
          </p:cNvPr>
          <p:cNvSpPr/>
          <p:nvPr/>
        </p:nvSpPr>
        <p:spPr>
          <a:xfrm>
            <a:off x="7640985" y="583714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67" name="Rectangle 66">
            <a:extLst>
              <a:ext uri="{FF2B5EF4-FFF2-40B4-BE49-F238E27FC236}">
                <a16:creationId xmlns:a16="http://schemas.microsoft.com/office/drawing/2014/main" id="{582460CC-88A8-EAD7-0980-8D1C6A5B073A}"/>
              </a:ext>
              <a:ext uri="{C183D7F6-B498-43B3-948B-1728B52AA6E4}">
                <adec:decorative xmlns:adec="http://schemas.microsoft.com/office/drawing/2017/decorative" val="1"/>
              </a:ext>
            </a:extLst>
          </p:cNvPr>
          <p:cNvSpPr/>
          <p:nvPr/>
        </p:nvSpPr>
        <p:spPr>
          <a:xfrm>
            <a:off x="7649524" y="420099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68" name="Rectangle 67">
            <a:extLst>
              <a:ext uri="{FF2B5EF4-FFF2-40B4-BE49-F238E27FC236}">
                <a16:creationId xmlns:a16="http://schemas.microsoft.com/office/drawing/2014/main" id="{EF24C63D-C9FD-1233-3873-3AB3E1C1F8C9}"/>
              </a:ext>
              <a:ext uri="{C183D7F6-B498-43B3-948B-1728B52AA6E4}">
                <adec:decorative xmlns:adec="http://schemas.microsoft.com/office/drawing/2017/decorative" val="1"/>
              </a:ext>
            </a:extLst>
          </p:cNvPr>
          <p:cNvSpPr/>
          <p:nvPr/>
        </p:nvSpPr>
        <p:spPr>
          <a:xfrm>
            <a:off x="7659246" y="466782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69" name="Rectangle 68">
            <a:extLst>
              <a:ext uri="{FF2B5EF4-FFF2-40B4-BE49-F238E27FC236}">
                <a16:creationId xmlns:a16="http://schemas.microsoft.com/office/drawing/2014/main" id="{C4901B2F-87FD-A2EB-2186-A8D22A93BB70}"/>
              </a:ext>
              <a:ext uri="{C183D7F6-B498-43B3-948B-1728B52AA6E4}">
                <adec:decorative xmlns:adec="http://schemas.microsoft.com/office/drawing/2017/decorative" val="1"/>
              </a:ext>
            </a:extLst>
          </p:cNvPr>
          <p:cNvSpPr/>
          <p:nvPr/>
        </p:nvSpPr>
        <p:spPr>
          <a:xfrm>
            <a:off x="7649524" y="5124226"/>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70" name="Rectangle 69">
            <a:extLst>
              <a:ext uri="{FF2B5EF4-FFF2-40B4-BE49-F238E27FC236}">
                <a16:creationId xmlns:a16="http://schemas.microsoft.com/office/drawing/2014/main" id="{672735ED-3573-4CF9-1B8C-951575422D4F}"/>
              </a:ext>
              <a:ext uri="{C183D7F6-B498-43B3-948B-1728B52AA6E4}">
                <adec:decorative xmlns:adec="http://schemas.microsoft.com/office/drawing/2017/decorative" val="1"/>
              </a:ext>
            </a:extLst>
          </p:cNvPr>
          <p:cNvSpPr/>
          <p:nvPr/>
        </p:nvSpPr>
        <p:spPr>
          <a:xfrm>
            <a:off x="7649524" y="5585049"/>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71" name="Rectangle 70">
            <a:extLst>
              <a:ext uri="{FF2B5EF4-FFF2-40B4-BE49-F238E27FC236}">
                <a16:creationId xmlns:a16="http://schemas.microsoft.com/office/drawing/2014/main" id="{618BA8F8-8ADB-A71B-A2CC-E92F8E63B029}"/>
              </a:ext>
              <a:ext uri="{C183D7F6-B498-43B3-948B-1728B52AA6E4}">
                <adec:decorative xmlns:adec="http://schemas.microsoft.com/office/drawing/2017/decorative" val="1"/>
              </a:ext>
            </a:extLst>
          </p:cNvPr>
          <p:cNvSpPr/>
          <p:nvPr/>
        </p:nvSpPr>
        <p:spPr>
          <a:xfrm>
            <a:off x="7624571" y="606935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58" name="TextBox 57">
            <a:extLst>
              <a:ext uri="{FF2B5EF4-FFF2-40B4-BE49-F238E27FC236}">
                <a16:creationId xmlns:a16="http://schemas.microsoft.com/office/drawing/2014/main" id="{CF37DFEB-729D-4BD6-C0FC-6CB605D0CEC6}"/>
              </a:ext>
            </a:extLst>
          </p:cNvPr>
          <p:cNvSpPr txBox="1"/>
          <p:nvPr/>
        </p:nvSpPr>
        <p:spPr>
          <a:xfrm>
            <a:off x="7927921" y="3180134"/>
            <a:ext cx="677671" cy="3098028"/>
          </a:xfrm>
          <a:prstGeom prst="rect">
            <a:avLst/>
          </a:prstGeom>
          <a:noFill/>
          <a:ln>
            <a:noFill/>
          </a:ln>
        </p:spPr>
        <p:txBody>
          <a:bodyPr wrap="square" rtlCol="0">
            <a:spAutoFit/>
          </a:bodyPr>
          <a:lstStyle/>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из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из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из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0 из 2</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2 из 2</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из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из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0 из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из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из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из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3 из 3</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4 из 4</a:t>
            </a:r>
          </a:p>
        </p:txBody>
      </p:sp>
      <p:sp>
        <p:nvSpPr>
          <p:cNvPr id="73" name="Rectangle 72">
            <a:extLst>
              <a:ext uri="{FF2B5EF4-FFF2-40B4-BE49-F238E27FC236}">
                <a16:creationId xmlns:a16="http://schemas.microsoft.com/office/drawing/2014/main" id="{DE966746-45DF-F19B-8792-2F20F2075875}"/>
              </a:ext>
              <a:ext uri="{C183D7F6-B498-43B3-948B-1728B52AA6E4}">
                <adec:decorative xmlns:adec="http://schemas.microsoft.com/office/drawing/2017/decorative" val="1"/>
              </a:ext>
            </a:extLst>
          </p:cNvPr>
          <p:cNvSpPr/>
          <p:nvPr/>
        </p:nvSpPr>
        <p:spPr>
          <a:xfrm>
            <a:off x="5706839" y="5823603"/>
            <a:ext cx="346221" cy="1343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74" name="Rectangle 73">
            <a:extLst>
              <a:ext uri="{FF2B5EF4-FFF2-40B4-BE49-F238E27FC236}">
                <a16:creationId xmlns:a16="http://schemas.microsoft.com/office/drawing/2014/main" id="{FB05B695-7C5F-0DC5-80D6-4EEA62B9A84A}"/>
              </a:ext>
              <a:ext uri="{C183D7F6-B498-43B3-948B-1728B52AA6E4}">
                <adec:decorative xmlns:adec="http://schemas.microsoft.com/office/drawing/2017/decorative" val="1"/>
              </a:ext>
            </a:extLst>
          </p:cNvPr>
          <p:cNvSpPr/>
          <p:nvPr/>
        </p:nvSpPr>
        <p:spPr>
          <a:xfrm>
            <a:off x="5690425" y="6055812"/>
            <a:ext cx="346221" cy="13431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72" name="TextBox 71">
            <a:extLst>
              <a:ext uri="{FF2B5EF4-FFF2-40B4-BE49-F238E27FC236}">
                <a16:creationId xmlns:a16="http://schemas.microsoft.com/office/drawing/2014/main" id="{1E4941AF-8632-1734-5E46-BFE5D59EA86C}"/>
              </a:ext>
            </a:extLst>
          </p:cNvPr>
          <p:cNvSpPr txBox="1"/>
          <p:nvPr/>
        </p:nvSpPr>
        <p:spPr>
          <a:xfrm>
            <a:off x="5645447" y="5732901"/>
            <a:ext cx="677671" cy="525016"/>
          </a:xfrm>
          <a:prstGeom prst="rect">
            <a:avLst/>
          </a:prstGeom>
          <a:noFill/>
          <a:ln>
            <a:noFill/>
          </a:ln>
        </p:spPr>
        <p:txBody>
          <a:bodyPr wrap="square" rtlCol="0">
            <a:spAutoFit/>
          </a:bodyPr>
          <a:lstStyle/>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12 CV</a:t>
            </a: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12 ID</a:t>
            </a:r>
          </a:p>
        </p:txBody>
      </p:sp>
      <p:sp>
        <p:nvSpPr>
          <p:cNvPr id="7" name="Slide Number Placeholder 6">
            <a:extLst>
              <a:ext uri="{FF2B5EF4-FFF2-40B4-BE49-F238E27FC236}">
                <a16:creationId xmlns:a16="http://schemas.microsoft.com/office/drawing/2014/main" id="{0C2BE0B1-D452-269E-E2B6-52163438CB01}"/>
              </a:ext>
            </a:extLst>
          </p:cNvPr>
          <p:cNvSpPr>
            <a:spLocks noGrp="1"/>
          </p:cNvSpPr>
          <p:nvPr>
            <p:ph type="sldNum" sz="quarter" idx="12"/>
          </p:nvPr>
        </p:nvSpPr>
        <p:spPr>
          <a:xfrm>
            <a:off x="12358" y="6280009"/>
            <a:ext cx="591145"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17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42E4152-2FE6-68A8-BE2F-2660EA33CC7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83E61C95-68D3-B135-F964-97DC72EDEC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28287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F836-8498-5D07-DA91-D2CED3B1C15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2168000-AD28-7DD5-3BB2-F7AB41157E33}"/>
              </a:ext>
            </a:extLst>
          </p:cNvPr>
          <p:cNvSpPr>
            <a:spLocks noGrp="1"/>
          </p:cNvSpPr>
          <p:nvPr>
            <p:ph type="title"/>
          </p:nvPr>
        </p:nvSpPr>
        <p:spPr>
          <a:xfrm>
            <a:off x="-2" y="210840"/>
            <a:ext cx="10515600" cy="624734"/>
          </a:xfrm>
        </p:spPr>
        <p:txBody>
          <a:bodyPr>
            <a:noAutofit/>
          </a:bodyPr>
          <a:lstStyle/>
          <a:p>
            <a:r>
              <a:rPr lang="en-US" sz="3900" dirty="0" err="1">
                <a:solidFill>
                  <a:srgbClr val="1A4785"/>
                </a:solidFill>
                <a:latin typeface="Aptos" panose="020B0004020202020204" pitchFamily="34" charset="0"/>
                <a:ea typeface="Open Sans Light" pitchFamily="2" charset="0"/>
                <a:cs typeface="Open Sans Light" pitchFamily="2" charset="0"/>
              </a:rPr>
              <a:t>Просмотр</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подробных</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результатов</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продолжение</a:t>
            </a:r>
            <a:r>
              <a:rPr lang="en-US" sz="3900" dirty="0">
                <a:solidFill>
                  <a:srgbClr val="1A4785"/>
                </a:solidFill>
                <a:latin typeface="Aptos" panose="020B0004020202020204" pitchFamily="34" charset="0"/>
                <a:ea typeface="Open Sans Light" pitchFamily="2" charset="0"/>
                <a:cs typeface="Open Sans Light" pitchFamily="2" charset="0"/>
              </a:rPr>
              <a:t>)</a:t>
            </a:r>
            <a:endParaRPr lang="en-US" sz="3900" dirty="0"/>
          </a:p>
        </p:txBody>
      </p:sp>
      <p:pic>
        <p:nvPicPr>
          <p:cNvPr id="19" name="Picture 18" descr="Снимок экрана с условными обозначениями к подробным результатам.">
            <a:extLst>
              <a:ext uri="{FF2B5EF4-FFF2-40B4-BE49-F238E27FC236}">
                <a16:creationId xmlns:a16="http://schemas.microsoft.com/office/drawing/2014/main" id="{B0F7CA3D-3FFB-D529-14A5-5090E949F3EC}"/>
              </a:ext>
            </a:extLst>
          </p:cNvPr>
          <p:cNvPicPr>
            <a:picLocks noChangeAspect="1"/>
          </p:cNvPicPr>
          <p:nvPr/>
        </p:nvPicPr>
        <p:blipFill>
          <a:blip r:embed="rId2"/>
          <a:stretch>
            <a:fillRect/>
          </a:stretch>
        </p:blipFill>
        <p:spPr>
          <a:xfrm>
            <a:off x="3799097" y="1543482"/>
            <a:ext cx="7598767" cy="3366542"/>
          </a:xfrm>
          <a:prstGeom prst="rect">
            <a:avLst/>
          </a:prstGeom>
        </p:spPr>
      </p:pic>
      <p:sp>
        <p:nvSpPr>
          <p:cNvPr id="4" name="Rectangle 3">
            <a:extLst>
              <a:ext uri="{FF2B5EF4-FFF2-40B4-BE49-F238E27FC236}">
                <a16:creationId xmlns:a16="http://schemas.microsoft.com/office/drawing/2014/main" id="{BD25FC9F-6A8B-BB74-2227-4CD8B20A92FA}"/>
              </a:ext>
              <a:ext uri="{C183D7F6-B498-43B3-948B-1728B52AA6E4}">
                <adec:decorative xmlns:adec="http://schemas.microsoft.com/office/drawing/2017/decorative" val="1"/>
              </a:ext>
            </a:extLst>
          </p:cNvPr>
          <p:cNvSpPr/>
          <p:nvPr/>
        </p:nvSpPr>
        <p:spPr>
          <a:xfrm>
            <a:off x="4969364"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endParaRPr lang="es-AR"/>
          </a:p>
        </p:txBody>
      </p:sp>
      <p:sp>
        <p:nvSpPr>
          <p:cNvPr id="9" name="Rectangle 8">
            <a:extLst>
              <a:ext uri="{FF2B5EF4-FFF2-40B4-BE49-F238E27FC236}">
                <a16:creationId xmlns:a16="http://schemas.microsoft.com/office/drawing/2014/main" id="{D0867A8C-12A6-3F1F-AB4D-A50960BF17C4}"/>
              </a:ext>
              <a:ext uri="{C183D7F6-B498-43B3-948B-1728B52AA6E4}">
                <adec:decorative xmlns:adec="http://schemas.microsoft.com/office/drawing/2017/decorative" val="1"/>
              </a:ext>
            </a:extLst>
          </p:cNvPr>
          <p:cNvSpPr/>
          <p:nvPr/>
        </p:nvSpPr>
        <p:spPr>
          <a:xfrm>
            <a:off x="4959838"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s-AR"/>
          </a:p>
        </p:txBody>
      </p:sp>
      <p:sp>
        <p:nvSpPr>
          <p:cNvPr id="10" name="Rectangle 9">
            <a:extLst>
              <a:ext uri="{FF2B5EF4-FFF2-40B4-BE49-F238E27FC236}">
                <a16:creationId xmlns:a16="http://schemas.microsoft.com/office/drawing/2014/main" id="{E5706A85-84D8-7EC0-D1FD-FC21BE4DFC25}"/>
              </a:ext>
              <a:ext uri="{C183D7F6-B498-43B3-948B-1728B52AA6E4}">
                <adec:decorative xmlns:adec="http://schemas.microsoft.com/office/drawing/2017/decorative" val="1"/>
              </a:ext>
            </a:extLst>
          </p:cNvPr>
          <p:cNvSpPr/>
          <p:nvPr/>
        </p:nvSpPr>
        <p:spPr>
          <a:xfrm>
            <a:off x="4969364"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s-AR"/>
          </a:p>
        </p:txBody>
      </p:sp>
      <p:sp>
        <p:nvSpPr>
          <p:cNvPr id="11" name="Rectangle 10">
            <a:extLst>
              <a:ext uri="{FF2B5EF4-FFF2-40B4-BE49-F238E27FC236}">
                <a16:creationId xmlns:a16="http://schemas.microsoft.com/office/drawing/2014/main" id="{304BFE5D-4EDB-0A5F-F6B4-2CDA1810B1C9}"/>
              </a:ext>
              <a:ext uri="{C183D7F6-B498-43B3-948B-1728B52AA6E4}">
                <adec:decorative xmlns:adec="http://schemas.microsoft.com/office/drawing/2017/decorative" val="1"/>
              </a:ext>
            </a:extLst>
          </p:cNvPr>
          <p:cNvSpPr/>
          <p:nvPr/>
        </p:nvSpPr>
        <p:spPr>
          <a:xfrm>
            <a:off x="4959838"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a:p>
        </p:txBody>
      </p:sp>
      <p:sp>
        <p:nvSpPr>
          <p:cNvPr id="12" name="Rectangle 11">
            <a:extLst>
              <a:ext uri="{FF2B5EF4-FFF2-40B4-BE49-F238E27FC236}">
                <a16:creationId xmlns:a16="http://schemas.microsoft.com/office/drawing/2014/main" id="{DF524635-4273-3846-BDDA-9AABB3CAEF61}"/>
              </a:ext>
              <a:ext uri="{C183D7F6-B498-43B3-948B-1728B52AA6E4}">
                <adec:decorative xmlns:adec="http://schemas.microsoft.com/office/drawing/2017/decorative" val="1"/>
              </a:ext>
            </a:extLst>
          </p:cNvPr>
          <p:cNvSpPr/>
          <p:nvPr/>
        </p:nvSpPr>
        <p:spPr>
          <a:xfrm>
            <a:off x="4969364"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s-AR"/>
          </a:p>
        </p:txBody>
      </p:sp>
      <p:sp>
        <p:nvSpPr>
          <p:cNvPr id="13" name="Rectangle 12">
            <a:extLst>
              <a:ext uri="{FF2B5EF4-FFF2-40B4-BE49-F238E27FC236}">
                <a16:creationId xmlns:a16="http://schemas.microsoft.com/office/drawing/2014/main" id="{69093F8D-5873-C761-2225-08A543ADD5D7}"/>
              </a:ext>
              <a:ext uri="{C183D7F6-B498-43B3-948B-1728B52AA6E4}">
                <adec:decorative xmlns:adec="http://schemas.microsoft.com/office/drawing/2017/decorative" val="1"/>
              </a:ext>
            </a:extLst>
          </p:cNvPr>
          <p:cNvSpPr/>
          <p:nvPr/>
        </p:nvSpPr>
        <p:spPr>
          <a:xfrm>
            <a:off x="4959837"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endParaRPr lang="es-AR"/>
          </a:p>
        </p:txBody>
      </p:sp>
      <p:sp>
        <p:nvSpPr>
          <p:cNvPr id="2" name="TextBox 1">
            <a:extLst>
              <a:ext uri="{FF2B5EF4-FFF2-40B4-BE49-F238E27FC236}">
                <a16:creationId xmlns:a16="http://schemas.microsoft.com/office/drawing/2014/main" id="{EF4B074F-BCDF-CBB1-B7F4-B34AC06B1C58}"/>
              </a:ext>
            </a:extLst>
          </p:cNvPr>
          <p:cNvSpPr txBox="1"/>
          <p:nvPr/>
        </p:nvSpPr>
        <p:spPr>
          <a:xfrm>
            <a:off x="4886324" y="1621798"/>
            <a:ext cx="800102" cy="1888274"/>
          </a:xfrm>
          <a:prstGeom prst="rect">
            <a:avLst/>
          </a:prstGeom>
          <a:noFill/>
          <a:ln>
            <a:noFill/>
          </a:ln>
        </p:spPr>
        <p:txBody>
          <a:bodyPr wrap="square" rtlCol="0">
            <a:spAutoFit/>
          </a:bodyPr>
          <a:lstStyle/>
          <a:p>
            <a:pP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Чтение</a:t>
            </a:r>
          </a:p>
          <a:p>
            <a:pPr>
              <a:lnSpc>
                <a:spcPct val="190000"/>
              </a:lnSpc>
            </a:pPr>
            <a:r>
              <a:rPr lang="es-AR" sz="1050" dirty="0" err="1">
                <a:solidFill>
                  <a:schemeClr val="bg2">
                    <a:lumMod val="25000"/>
                  </a:schemeClr>
                </a:solidFill>
                <a:latin typeface="Arial" panose="020B0604020202020204" pitchFamily="34" charset="0"/>
                <a:cs typeface="Arial" panose="020B0604020202020204" pitchFamily="34" charset="0"/>
              </a:rPr>
              <a:t>Язык</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1050" dirty="0" err="1">
                <a:solidFill>
                  <a:schemeClr val="bg2">
                    <a:lumMod val="25000"/>
                  </a:schemeClr>
                </a:solidFill>
                <a:latin typeface="Arial" panose="020B0604020202020204" pitchFamily="34" charset="0"/>
                <a:cs typeface="Arial" panose="020B0604020202020204" pitchFamily="34" charset="0"/>
              </a:rPr>
              <a:t>Письмо</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Чтение</a:t>
            </a:r>
          </a:p>
          <a:p>
            <a:pP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Чтение</a:t>
            </a:r>
          </a:p>
          <a:p>
            <a:pPr>
              <a:lnSpc>
                <a:spcPct val="190000"/>
              </a:lnSpc>
            </a:pPr>
            <a:r>
              <a:rPr lang="es-AR" sz="1050" dirty="0" err="1">
                <a:solidFill>
                  <a:schemeClr val="bg2">
                    <a:lumMod val="25000"/>
                  </a:schemeClr>
                </a:solidFill>
                <a:latin typeface="Arial" panose="020B0604020202020204" pitchFamily="34" charset="0"/>
                <a:cs typeface="Arial" panose="020B0604020202020204" pitchFamily="34" charset="0"/>
              </a:rPr>
              <a:t>Язык</a:t>
            </a:r>
            <a:endParaRPr lang="es-AR" sz="1050" dirty="0">
              <a:solidFill>
                <a:schemeClr val="bg2">
                  <a:lumMod val="2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0396FD1-B28C-6787-C1D1-C1279D3D23E8}"/>
              </a:ext>
              <a:ext uri="{C183D7F6-B498-43B3-948B-1728B52AA6E4}">
                <adec:decorative xmlns:adec="http://schemas.microsoft.com/office/drawing/2017/decorative" val="1"/>
              </a:ext>
            </a:extLst>
          </p:cNvPr>
          <p:cNvSpPr/>
          <p:nvPr/>
        </p:nvSpPr>
        <p:spPr>
          <a:xfrm>
            <a:off x="8826989"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endParaRPr lang="es-AR"/>
          </a:p>
        </p:txBody>
      </p:sp>
      <p:sp>
        <p:nvSpPr>
          <p:cNvPr id="16" name="Rectangle 15">
            <a:extLst>
              <a:ext uri="{FF2B5EF4-FFF2-40B4-BE49-F238E27FC236}">
                <a16:creationId xmlns:a16="http://schemas.microsoft.com/office/drawing/2014/main" id="{017CC5F6-70A0-952C-D1A2-102156284D6D}"/>
              </a:ext>
              <a:ext uri="{C183D7F6-B498-43B3-948B-1728B52AA6E4}">
                <adec:decorative xmlns:adec="http://schemas.microsoft.com/office/drawing/2017/decorative" val="1"/>
              </a:ext>
            </a:extLst>
          </p:cNvPr>
          <p:cNvSpPr/>
          <p:nvPr/>
        </p:nvSpPr>
        <p:spPr>
          <a:xfrm>
            <a:off x="8817463"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s-AR"/>
          </a:p>
        </p:txBody>
      </p:sp>
      <p:sp>
        <p:nvSpPr>
          <p:cNvPr id="17" name="Rectangle 16">
            <a:extLst>
              <a:ext uri="{FF2B5EF4-FFF2-40B4-BE49-F238E27FC236}">
                <a16:creationId xmlns:a16="http://schemas.microsoft.com/office/drawing/2014/main" id="{CB9209F7-898D-4FFA-60BA-2C3E8C1B6816}"/>
              </a:ext>
              <a:ext uri="{C183D7F6-B498-43B3-948B-1728B52AA6E4}">
                <adec:decorative xmlns:adec="http://schemas.microsoft.com/office/drawing/2017/decorative" val="1"/>
              </a:ext>
            </a:extLst>
          </p:cNvPr>
          <p:cNvSpPr/>
          <p:nvPr/>
        </p:nvSpPr>
        <p:spPr>
          <a:xfrm>
            <a:off x="8826989"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s-AR"/>
          </a:p>
        </p:txBody>
      </p:sp>
      <p:sp>
        <p:nvSpPr>
          <p:cNvPr id="18" name="Rectangle 17">
            <a:extLst>
              <a:ext uri="{FF2B5EF4-FFF2-40B4-BE49-F238E27FC236}">
                <a16:creationId xmlns:a16="http://schemas.microsoft.com/office/drawing/2014/main" id="{656A78A7-146B-BF81-4AC5-5ADD03F41C2A}"/>
              </a:ext>
              <a:ext uri="{C183D7F6-B498-43B3-948B-1728B52AA6E4}">
                <adec:decorative xmlns:adec="http://schemas.microsoft.com/office/drawing/2017/decorative" val="1"/>
              </a:ext>
            </a:extLst>
          </p:cNvPr>
          <p:cNvSpPr/>
          <p:nvPr/>
        </p:nvSpPr>
        <p:spPr>
          <a:xfrm>
            <a:off x="8817463"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a:p>
        </p:txBody>
      </p:sp>
      <p:sp>
        <p:nvSpPr>
          <p:cNvPr id="20" name="Rectangle 19">
            <a:extLst>
              <a:ext uri="{FF2B5EF4-FFF2-40B4-BE49-F238E27FC236}">
                <a16:creationId xmlns:a16="http://schemas.microsoft.com/office/drawing/2014/main" id="{CA97D5EE-D17E-76C9-2882-A25B12F30B4B}"/>
              </a:ext>
              <a:ext uri="{C183D7F6-B498-43B3-948B-1728B52AA6E4}">
                <adec:decorative xmlns:adec="http://schemas.microsoft.com/office/drawing/2017/decorative" val="1"/>
              </a:ext>
            </a:extLst>
          </p:cNvPr>
          <p:cNvSpPr/>
          <p:nvPr/>
        </p:nvSpPr>
        <p:spPr>
          <a:xfrm>
            <a:off x="8826989"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s-AR"/>
          </a:p>
        </p:txBody>
      </p:sp>
      <p:sp>
        <p:nvSpPr>
          <p:cNvPr id="21" name="Rectangle 20">
            <a:extLst>
              <a:ext uri="{FF2B5EF4-FFF2-40B4-BE49-F238E27FC236}">
                <a16:creationId xmlns:a16="http://schemas.microsoft.com/office/drawing/2014/main" id="{D7E062EA-8878-2DF8-6599-78CE74B2B5F1}"/>
              </a:ext>
              <a:ext uri="{C183D7F6-B498-43B3-948B-1728B52AA6E4}">
                <adec:decorative xmlns:adec="http://schemas.microsoft.com/office/drawing/2017/decorative" val="1"/>
              </a:ext>
            </a:extLst>
          </p:cNvPr>
          <p:cNvSpPr/>
          <p:nvPr/>
        </p:nvSpPr>
        <p:spPr>
          <a:xfrm>
            <a:off x="8817462"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endParaRPr lang="es-AR"/>
          </a:p>
        </p:txBody>
      </p:sp>
      <p:sp>
        <p:nvSpPr>
          <p:cNvPr id="14" name="TextBox 13">
            <a:extLst>
              <a:ext uri="{FF2B5EF4-FFF2-40B4-BE49-F238E27FC236}">
                <a16:creationId xmlns:a16="http://schemas.microsoft.com/office/drawing/2014/main" id="{85A80111-069D-9DDB-4869-9D8E95AD79F6}"/>
              </a:ext>
            </a:extLst>
          </p:cNvPr>
          <p:cNvSpPr txBox="1"/>
          <p:nvPr/>
        </p:nvSpPr>
        <p:spPr>
          <a:xfrm>
            <a:off x="9032821" y="1610879"/>
            <a:ext cx="677671" cy="1888274"/>
          </a:xfrm>
          <a:prstGeom prst="rect">
            <a:avLst/>
          </a:prstGeom>
          <a:noFill/>
          <a:ln>
            <a:noFill/>
          </a:ln>
        </p:spPr>
        <p:txBody>
          <a:bodyPr wrap="square" rtlCol="0">
            <a:spAutoFit/>
          </a:bodyPr>
          <a:lstStyle/>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из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из 3</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из 4</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из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из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2 из 2</a:t>
            </a:r>
          </a:p>
        </p:txBody>
      </p:sp>
      <p:sp>
        <p:nvSpPr>
          <p:cNvPr id="24" name="TextBox 23">
            <a:extLst>
              <a:ext uri="{FF2B5EF4-FFF2-40B4-BE49-F238E27FC236}">
                <a16:creationId xmlns:a16="http://schemas.microsoft.com/office/drawing/2014/main" id="{BEEE0F5C-CE18-D7F2-4A39-43A4B2071C7C}"/>
              </a:ext>
            </a:extLst>
          </p:cNvPr>
          <p:cNvSpPr txBox="1"/>
          <p:nvPr/>
        </p:nvSpPr>
        <p:spPr>
          <a:xfrm>
            <a:off x="4800599" y="3550861"/>
            <a:ext cx="1923536" cy="315920"/>
          </a:xfrm>
          <a:prstGeom prst="rect">
            <a:avLst/>
          </a:prstGeom>
          <a:solidFill>
            <a:srgbClr val="DDDDDD"/>
          </a:solidFill>
          <a:ln>
            <a:noFill/>
          </a:ln>
        </p:spPr>
        <p:txBody>
          <a:bodyPr wrap="square" rtlCol="0">
            <a:spAutoFit/>
          </a:bodyPr>
          <a:lstStyle/>
          <a:p>
            <a:pPr>
              <a:lnSpc>
                <a:spcPct val="190000"/>
              </a:lnSpc>
            </a:pPr>
            <a:r>
              <a:rPr lang="es-AR" sz="900" b="1" dirty="0">
                <a:solidFill>
                  <a:schemeClr val="bg2">
                    <a:lumMod val="25000"/>
                  </a:schemeClr>
                </a:solidFill>
                <a:latin typeface="Arial" panose="020B0604020202020204" pitchFamily="34" charset="0"/>
                <a:cs typeface="Arial" panose="020B0604020202020204" pitchFamily="34" charset="0"/>
              </a:rPr>
              <a:t>Балл за оформление эссе</a:t>
            </a:r>
          </a:p>
        </p:txBody>
      </p:sp>
      <p:sp>
        <p:nvSpPr>
          <p:cNvPr id="25" name="TextBox 24">
            <a:extLst>
              <a:ext uri="{FF2B5EF4-FFF2-40B4-BE49-F238E27FC236}">
                <a16:creationId xmlns:a16="http://schemas.microsoft.com/office/drawing/2014/main" id="{7C07E3EE-AE1D-FDAA-0A89-F1F6DF70DD3F}"/>
              </a:ext>
            </a:extLst>
          </p:cNvPr>
          <p:cNvSpPr txBox="1"/>
          <p:nvPr/>
        </p:nvSpPr>
        <p:spPr>
          <a:xfrm>
            <a:off x="4800599" y="3914522"/>
            <a:ext cx="1923536" cy="315920"/>
          </a:xfrm>
          <a:prstGeom prst="rect">
            <a:avLst/>
          </a:prstGeom>
          <a:solidFill>
            <a:srgbClr val="DDDDDD"/>
          </a:solidFill>
          <a:ln>
            <a:noFill/>
          </a:ln>
        </p:spPr>
        <p:txBody>
          <a:bodyPr wrap="square" rtlCol="0">
            <a:spAutoFit/>
          </a:bodyPr>
          <a:lstStyle/>
          <a:p>
            <a:pPr>
              <a:lnSpc>
                <a:spcPct val="190000"/>
              </a:lnSpc>
            </a:pPr>
            <a:r>
              <a:rPr lang="es-AR" sz="900" b="1" dirty="0">
                <a:solidFill>
                  <a:schemeClr val="bg2">
                    <a:lumMod val="25000"/>
                  </a:schemeClr>
                </a:solidFill>
                <a:latin typeface="Arial" panose="020B0604020202020204" pitchFamily="34" charset="0"/>
                <a:cs typeface="Arial" panose="020B0604020202020204" pitchFamily="34" charset="0"/>
              </a:rPr>
              <a:t>Балл за развитие идеи эссе</a:t>
            </a:r>
          </a:p>
        </p:txBody>
      </p:sp>
      <p:sp>
        <p:nvSpPr>
          <p:cNvPr id="3" name="Rounded Rectangular Callout 11">
            <a:extLst>
              <a:ext uri="{FF2B5EF4-FFF2-40B4-BE49-F238E27FC236}">
                <a16:creationId xmlns:a16="http://schemas.microsoft.com/office/drawing/2014/main" id="{A15DCE56-82E4-9CB1-BF99-3839830138BA}"/>
              </a:ext>
            </a:extLst>
          </p:cNvPr>
          <p:cNvSpPr/>
          <p:nvPr/>
        </p:nvSpPr>
        <p:spPr>
          <a:xfrm>
            <a:off x="510061" y="1719561"/>
            <a:ext cx="2932525" cy="2317348"/>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fontScale="92500" lnSpcReduction="20000"/>
          </a:bodyPr>
          <a:lstStyle/>
          <a:p>
            <a:pPr algn="ctr"/>
            <a:r>
              <a:rPr lang="en-US">
                <a:solidFill>
                  <a:schemeClr val="bg1"/>
                </a:solidFill>
                <a:latin typeface="Aptos" panose="020B0004020202020204" pitchFamily="34" charset="0"/>
              </a:rPr>
              <a:t>Наведите курсор на кружок внизу вкладки </a:t>
            </a:r>
            <a:r>
              <a:rPr lang="en-US" b="1">
                <a:solidFill>
                  <a:schemeClr val="bg1"/>
                </a:solidFill>
                <a:latin typeface="Aptos" panose="020B0004020202020204" pitchFamily="34" charset="0"/>
              </a:rPr>
              <a:t>«Detailed Results» («Подробные результаты»)</a:t>
            </a:r>
            <a:r>
              <a:rPr lang="en-US">
                <a:solidFill>
                  <a:schemeClr val="bg1"/>
                </a:solidFill>
                <a:latin typeface="Aptos" panose="020B0004020202020204" pitchFamily="34" charset="0"/>
              </a:rPr>
              <a:t>, чтобы понять, какие сокращения могут встречаться в отчете о вашем ученике.</a:t>
            </a:r>
          </a:p>
        </p:txBody>
      </p:sp>
      <p:sp>
        <p:nvSpPr>
          <p:cNvPr id="7" name="Slide Number Placeholder 6">
            <a:extLst>
              <a:ext uri="{FF2B5EF4-FFF2-40B4-BE49-F238E27FC236}">
                <a16:creationId xmlns:a16="http://schemas.microsoft.com/office/drawing/2014/main" id="{138C0F9F-DD40-C879-BC4C-73E74A44A010}"/>
              </a:ext>
            </a:extLst>
          </p:cNvPr>
          <p:cNvSpPr>
            <a:spLocks noGrp="1"/>
          </p:cNvSpPr>
          <p:nvPr>
            <p:ph type="sldNum" sz="quarter" idx="12"/>
          </p:nvPr>
        </p:nvSpPr>
        <p:spPr>
          <a:xfrm>
            <a:off x="12358" y="6280009"/>
            <a:ext cx="591145"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18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0CE1E7-D2AD-D111-B84E-443E4C9946D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8A124DE9-2252-1D9E-3612-BBD6338B7F7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85904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622-EAD5-3892-8C32-207374715E4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163AF24-4477-4C4D-083D-9A15965CA632}"/>
              </a:ext>
            </a:extLst>
          </p:cNvPr>
          <p:cNvSpPr>
            <a:spLocks noGrp="1"/>
          </p:cNvSpPr>
          <p:nvPr>
            <p:ph type="title"/>
          </p:nvPr>
        </p:nvSpPr>
        <p:spPr>
          <a:xfrm>
            <a:off x="1192344" y="2804266"/>
            <a:ext cx="9807309" cy="624734"/>
          </a:xfrm>
        </p:spPr>
        <p:txBody>
          <a:bodyPr>
            <a:noAutofit/>
          </a:bodyPr>
          <a:lstStyle/>
          <a:p>
            <a:pPr algn="ctr"/>
            <a:r>
              <a:rPr lang="en-US" sz="6600">
                <a:solidFill>
                  <a:srgbClr val="1A4785"/>
                </a:solidFill>
                <a:latin typeface="Aptos" panose="020B0004020202020204" pitchFamily="34" charset="0"/>
                <a:ea typeface="Open Sans Light" pitchFamily="2" charset="0"/>
                <a:cs typeface="Open Sans Light" pitchFamily="2" charset="0"/>
              </a:rPr>
              <a:t>Просмотр результатов альтернативного оценивания по системе MCAS (MCAS-Alt)</a:t>
            </a:r>
            <a:endParaRPr lang="en-US" sz="5400"/>
          </a:p>
        </p:txBody>
      </p:sp>
      <p:sp>
        <p:nvSpPr>
          <p:cNvPr id="10" name="Slide Number Placeholder 6">
            <a:extLst>
              <a:ext uri="{FF2B5EF4-FFF2-40B4-BE49-F238E27FC236}">
                <a16:creationId xmlns:a16="http://schemas.microsoft.com/office/drawing/2014/main" id="{7448C352-8AA1-3516-C973-AFBB6C6F5A9D}"/>
              </a:ext>
            </a:extLst>
          </p:cNvPr>
          <p:cNvSpPr>
            <a:spLocks noGrp="1"/>
          </p:cNvSpPr>
          <p:nvPr>
            <p:ph type="sldNum" sz="quarter" idx="12"/>
          </p:nvPr>
        </p:nvSpPr>
        <p:spPr>
          <a:xfrm>
            <a:off x="12359" y="6280009"/>
            <a:ext cx="684758"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19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A01371E-BD36-C3C3-250F-E4B86307B69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9CE52D48-4D92-3F42-EA54-2267A55A78B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121624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31EC0-7E03-8257-76E4-429677EF8746}"/>
              </a:ext>
            </a:extLst>
          </p:cNvPr>
          <p:cNvSpPr>
            <a:spLocks noGrp="1"/>
          </p:cNvSpPr>
          <p:nvPr>
            <p:ph type="title"/>
          </p:nvPr>
        </p:nvSpPr>
        <p:spPr>
          <a:xfrm>
            <a:off x="12358" y="149950"/>
            <a:ext cx="11250587" cy="624734"/>
          </a:xfrm>
        </p:spPr>
        <p:txBody>
          <a:bodyPr>
            <a:noAutofit/>
          </a:bodyPr>
          <a:lstStyle/>
          <a:p>
            <a:r>
              <a:rPr lang="en-US" sz="3900" dirty="0">
                <a:solidFill>
                  <a:srgbClr val="1A4785"/>
                </a:solidFill>
                <a:latin typeface="Aptos" panose="020B0004020202020204" pitchFamily="34" charset="0"/>
                <a:ea typeface="Open Sans Light" pitchFamily="2" charset="0"/>
                <a:cs typeface="Open Sans Light" pitchFamily="2" charset="0"/>
              </a:rPr>
              <a:t>С </a:t>
            </a:r>
            <a:r>
              <a:rPr lang="en-US" sz="3900" dirty="0" err="1">
                <a:solidFill>
                  <a:srgbClr val="1A4785"/>
                </a:solidFill>
                <a:latin typeface="Aptos" panose="020B0004020202020204" pitchFamily="34" charset="0"/>
                <a:ea typeface="Open Sans Light" pitchFamily="2" charset="0"/>
                <a:cs typeface="Open Sans Light" pitchFamily="2" charset="0"/>
              </a:rPr>
              <a:t>чего</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начать</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новые</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пользователи</a:t>
            </a:r>
            <a:endParaRPr lang="en-US" sz="3900" dirty="0"/>
          </a:p>
        </p:txBody>
      </p:sp>
      <p:sp>
        <p:nvSpPr>
          <p:cNvPr id="3" name="TextBox 2">
            <a:extLst>
              <a:ext uri="{FF2B5EF4-FFF2-40B4-BE49-F238E27FC236}">
                <a16:creationId xmlns:a16="http://schemas.microsoft.com/office/drawing/2014/main" id="{6B395BE4-A72D-FB3F-AC20-710F9266AFCE}"/>
              </a:ext>
            </a:extLst>
          </p:cNvPr>
          <p:cNvSpPr txBox="1"/>
          <p:nvPr/>
        </p:nvSpPr>
        <p:spPr>
          <a:xfrm>
            <a:off x="668776" y="5608928"/>
            <a:ext cx="3682674" cy="646331"/>
          </a:xfrm>
          <a:prstGeom prst="rect">
            <a:avLst/>
          </a:prstGeom>
          <a:noFill/>
        </p:spPr>
        <p:txBody>
          <a:bodyPr wrap="square" rtlCol="0">
            <a:spAutoFit/>
          </a:bodyPr>
          <a:lstStyle/>
          <a:p>
            <a:r>
              <a:rPr lang="en-US" sz="1200" b="1" dirty="0">
                <a:latin typeface="Aptos" panose="020B0004020202020204" pitchFamily="34" charset="0"/>
              </a:rPr>
              <a:t>Примечание: скриншоты в этом руководстве переведены для удобства восприятия. На самом портале MCAS Family Portal текст отображается только на английском или испанском языке.</a:t>
            </a:r>
          </a:p>
        </p:txBody>
      </p:sp>
      <p:pic>
        <p:nvPicPr>
          <p:cNvPr id="10" name="Picture 9" descr="Снимок экрана главной страницы Семейного портала MCAS, на которой новые пользователи могут зарегистрироваться и войти на портал, используя регистрационный код и дату рождения ученика.">
            <a:extLst>
              <a:ext uri="{FF2B5EF4-FFF2-40B4-BE49-F238E27FC236}">
                <a16:creationId xmlns:a16="http://schemas.microsoft.com/office/drawing/2014/main" id="{BC3AB0F2-F415-F7D1-CE29-EE915C4CF9BF}"/>
              </a:ext>
            </a:extLst>
          </p:cNvPr>
          <p:cNvPicPr>
            <a:picLocks noChangeAspect="1"/>
          </p:cNvPicPr>
          <p:nvPr/>
        </p:nvPicPr>
        <p:blipFill>
          <a:blip r:embed="rId3"/>
          <a:stretch>
            <a:fillRect/>
          </a:stretch>
        </p:blipFill>
        <p:spPr>
          <a:xfrm>
            <a:off x="4491889" y="847353"/>
            <a:ext cx="7142890" cy="5792032"/>
          </a:xfrm>
          <a:prstGeom prst="rect">
            <a:avLst/>
          </a:prstGeom>
        </p:spPr>
      </p:pic>
      <p:sp>
        <p:nvSpPr>
          <p:cNvPr id="40" name="Rectangle 39">
            <a:extLst>
              <a:ext uri="{FF2B5EF4-FFF2-40B4-BE49-F238E27FC236}">
                <a16:creationId xmlns:a16="http://schemas.microsoft.com/office/drawing/2014/main" id="{1EB31EC0-0567-67EA-A084-E03D6C3D7852}"/>
              </a:ext>
              <a:ext uri="{C183D7F6-B498-43B3-948B-1728B52AA6E4}">
                <adec:decorative xmlns:adec="http://schemas.microsoft.com/office/drawing/2017/decorative" val="1"/>
              </a:ext>
            </a:extLst>
          </p:cNvPr>
          <p:cNvSpPr/>
          <p:nvPr/>
        </p:nvSpPr>
        <p:spPr>
          <a:xfrm>
            <a:off x="4573412" y="6135882"/>
            <a:ext cx="813928"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s-AR"/>
          </a:p>
        </p:txBody>
      </p:sp>
      <p:sp>
        <p:nvSpPr>
          <p:cNvPr id="18" name="Rectangle 17">
            <a:extLst>
              <a:ext uri="{FF2B5EF4-FFF2-40B4-BE49-F238E27FC236}">
                <a16:creationId xmlns:a16="http://schemas.microsoft.com/office/drawing/2014/main" id="{089DD8C0-68BE-7A3C-7A30-F19BB5A6AC97}"/>
              </a:ext>
              <a:ext uri="{C183D7F6-B498-43B3-948B-1728B52AA6E4}">
                <adec:decorative xmlns:adec="http://schemas.microsoft.com/office/drawing/2017/decorative" val="1"/>
              </a:ext>
            </a:extLst>
          </p:cNvPr>
          <p:cNvSpPr/>
          <p:nvPr/>
        </p:nvSpPr>
        <p:spPr>
          <a:xfrm>
            <a:off x="6443655" y="1190934"/>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s-AR"/>
          </a:p>
        </p:txBody>
      </p:sp>
      <p:sp>
        <p:nvSpPr>
          <p:cNvPr id="16" name="TextBox 15">
            <a:extLst>
              <a:ext uri="{FF2B5EF4-FFF2-40B4-BE49-F238E27FC236}">
                <a16:creationId xmlns:a16="http://schemas.microsoft.com/office/drawing/2014/main" id="{A88DB2E3-8B64-BB47-DD13-D3FA2AEBBFB4}"/>
              </a:ext>
            </a:extLst>
          </p:cNvPr>
          <p:cNvSpPr txBox="1"/>
          <p:nvPr/>
        </p:nvSpPr>
        <p:spPr>
          <a:xfrm>
            <a:off x="6405555" y="1122083"/>
            <a:ext cx="2151322"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200" dirty="0">
                <a:latin typeface="Aptos Slab Light" panose="020F05020202040A0204" pitchFamily="34" charset="0"/>
                <a:cs typeface="Arial" panose="020B0604020202020204" pitchFamily="34" charset="0"/>
              </a:rPr>
            </a:br>
            <a:endParaRPr lang="es-AR" sz="1200" dirty="0">
              <a:latin typeface="Aptos Slab Light" panose="020F05020202040A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3A7440F-63C4-F8EA-E975-49AE8EBC9A0D}"/>
              </a:ext>
            </a:extLst>
          </p:cNvPr>
          <p:cNvSpPr txBox="1"/>
          <p:nvPr/>
        </p:nvSpPr>
        <p:spPr>
          <a:xfrm>
            <a:off x="9162202" y="998972"/>
            <a:ext cx="2181317" cy="553998"/>
          </a:xfrm>
          <a:prstGeom prst="rect">
            <a:avLst/>
          </a:prstGeom>
          <a:solidFill>
            <a:srgbClr val="FFFFFF"/>
          </a:solidFill>
          <a:ln>
            <a:noFill/>
          </a:ln>
        </p:spPr>
        <p:txBody>
          <a:bodyPr wrap="square" rtlCol="0">
            <a:spAutoFit/>
          </a:bodyPr>
          <a:lstStyle/>
          <a:p>
            <a:r>
              <a:rPr lang="en-US" sz="1000" b="1" i="1" dirty="0">
                <a:solidFill>
                  <a:srgbClr val="224781"/>
                </a:solidFill>
                <a:latin typeface="Arial" panose="020B0604020202020204" pitchFamily="34" charset="0"/>
                <a:cs typeface="Arial" panose="020B0604020202020204" pitchFamily="34" charset="0"/>
              </a:rPr>
              <a:t>Войдите, чтобы </a:t>
            </a:r>
            <a:r>
              <a:rPr lang="en-US" sz="1000" b="1" i="1" dirty="0" err="1">
                <a:solidFill>
                  <a:srgbClr val="224781"/>
                </a:solidFill>
                <a:latin typeface="Arial" panose="020B0604020202020204" pitchFamily="34" charset="0"/>
                <a:cs typeface="Arial" panose="020B0604020202020204" pitchFamily="34" charset="0"/>
              </a:rPr>
              <a:t>увидеть</a:t>
            </a:r>
            <a:r>
              <a:rPr lang="en-US" sz="1000" b="1" i="1" dirty="0">
                <a:solidFill>
                  <a:srgbClr val="224781"/>
                </a:solidFill>
                <a:latin typeface="Arial" panose="020B0604020202020204" pitchFamily="34" charset="0"/>
                <a:cs typeface="Arial" panose="020B0604020202020204" pitchFamily="34" charset="0"/>
              </a:rPr>
              <a:t> </a:t>
            </a:r>
            <a:r>
              <a:rPr lang="en-US" sz="1000" b="1" i="1" dirty="0" err="1">
                <a:solidFill>
                  <a:srgbClr val="224781"/>
                </a:solidFill>
                <a:latin typeface="Arial" panose="020B0604020202020204" pitchFamily="34" charset="0"/>
                <a:cs typeface="Arial" panose="020B0604020202020204" pitchFamily="34" charset="0"/>
              </a:rPr>
              <a:t>результаты</a:t>
            </a:r>
            <a:r>
              <a:rPr lang="ru-RU" sz="1000" b="1" i="1" dirty="0">
                <a:solidFill>
                  <a:srgbClr val="224781"/>
                </a:solidFill>
                <a:latin typeface="Arial" panose="020B0604020202020204" pitchFamily="34" charset="0"/>
                <a:cs typeface="Arial" panose="020B0604020202020204" pitchFamily="34" charset="0"/>
              </a:rPr>
              <a:t> </a:t>
            </a:r>
            <a:r>
              <a:rPr lang="en-US" sz="1000" b="1" i="1" dirty="0">
                <a:solidFill>
                  <a:srgbClr val="224781"/>
                </a:solidFill>
                <a:latin typeface="Arial" panose="020B0604020202020204" pitchFamily="34" charset="0"/>
                <a:cs typeface="Arial" panose="020B0604020202020204" pitchFamily="34" charset="0"/>
              </a:rPr>
              <a:t>MCAS вашего ученика</a:t>
            </a:r>
            <a:endParaRPr lang="es-AR" sz="1000" b="1" i="1" dirty="0">
              <a:solidFill>
                <a:srgbClr val="22478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6D658DA-F507-F76A-F46A-559DFC3A2D48}"/>
              </a:ext>
              <a:ext uri="{C183D7F6-B498-43B3-948B-1728B52AA6E4}">
                <adec:decorative xmlns:adec="http://schemas.microsoft.com/office/drawing/2017/decorative" val="1"/>
              </a:ext>
            </a:extLst>
          </p:cNvPr>
          <p:cNvSpPr/>
          <p:nvPr/>
        </p:nvSpPr>
        <p:spPr>
          <a:xfrm>
            <a:off x="4640096" y="2057400"/>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s-AR"/>
          </a:p>
        </p:txBody>
      </p:sp>
      <p:sp>
        <p:nvSpPr>
          <p:cNvPr id="8" name="TextBox 7">
            <a:extLst>
              <a:ext uri="{FF2B5EF4-FFF2-40B4-BE49-F238E27FC236}">
                <a16:creationId xmlns:a16="http://schemas.microsoft.com/office/drawing/2014/main" id="{64BB2C83-2102-3F08-121D-4D0285B06D23}"/>
              </a:ext>
            </a:extLst>
          </p:cNvPr>
          <p:cNvSpPr txBox="1"/>
          <p:nvPr/>
        </p:nvSpPr>
        <p:spPr>
          <a:xfrm>
            <a:off x="4573412" y="1969220"/>
            <a:ext cx="1961055" cy="307777"/>
          </a:xfrm>
          <a:prstGeom prst="rect">
            <a:avLst/>
          </a:prstGeom>
          <a:noFill/>
          <a:ln>
            <a:noFill/>
          </a:ln>
        </p:spPr>
        <p:txBody>
          <a:bodyPr wrap="square" rtlCol="0">
            <a:spAutoFit/>
          </a:bodyPr>
          <a:lstStyle/>
          <a:p>
            <a:r>
              <a:rPr lang="en-US" sz="1400" dirty="0" err="1">
                <a:solidFill>
                  <a:schemeClr val="bg2">
                    <a:lumMod val="25000"/>
                  </a:schemeClr>
                </a:solidFill>
                <a:latin typeface="Arial" panose="020B0604020202020204" pitchFamily="34" charset="0"/>
                <a:cs typeface="Arial" panose="020B0604020202020204" pitchFamily="34" charset="0"/>
              </a:rPr>
              <a:t>Новые</a:t>
            </a:r>
            <a:r>
              <a:rPr lang="ru-RU"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пользователи</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ADD44E4-7AA0-AC67-DAE7-948F1A08F4B1}"/>
              </a:ext>
            </a:extLst>
          </p:cNvPr>
          <p:cNvSpPr txBox="1"/>
          <p:nvPr/>
        </p:nvSpPr>
        <p:spPr>
          <a:xfrm>
            <a:off x="4640095" y="2665381"/>
            <a:ext cx="3229583" cy="430887"/>
          </a:xfrm>
          <a:prstGeom prst="rect">
            <a:avLst/>
          </a:prstGeom>
          <a:solidFill>
            <a:srgbClr val="F9F9F9"/>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Введите регистрационный код ученика и дату рождения.</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C964DB-B10F-F51A-9B91-A355B74A8700}"/>
              </a:ext>
            </a:extLst>
          </p:cNvPr>
          <p:cNvSpPr txBox="1"/>
          <p:nvPr/>
        </p:nvSpPr>
        <p:spPr>
          <a:xfrm>
            <a:off x="4716295" y="3255373"/>
            <a:ext cx="2047665" cy="261610"/>
          </a:xfrm>
          <a:prstGeom prst="rect">
            <a:avLst/>
          </a:prstGeom>
          <a:solidFill>
            <a:srgbClr val="F9F9F9"/>
          </a:solidFill>
          <a:ln>
            <a:solidFill>
              <a:srgbClr val="F9F9F9"/>
            </a:solidFill>
          </a:ln>
        </p:spPr>
        <p:txBody>
          <a:bodyPr wrap="square" rtlCol="0">
            <a:spAutoFit/>
          </a:bodyPr>
          <a:lstStyle/>
          <a:p>
            <a:r>
              <a:rPr lang="en-US" sz="1100" b="1" dirty="0" err="1">
                <a:solidFill>
                  <a:schemeClr val="bg2">
                    <a:lumMod val="25000"/>
                  </a:schemeClr>
                </a:solidFill>
                <a:latin typeface="Arial" panose="020B0604020202020204" pitchFamily="34" charset="0"/>
                <a:cs typeface="Arial" panose="020B0604020202020204" pitchFamily="34" charset="0"/>
              </a:rPr>
              <a:t>Регистрационный</a:t>
            </a:r>
            <a:r>
              <a:rPr lang="ru-RU" sz="1100" b="1" dirty="0">
                <a:solidFill>
                  <a:schemeClr val="bg2">
                    <a:lumMod val="25000"/>
                  </a:schemeClr>
                </a:solidFill>
                <a:latin typeface="Arial" panose="020B0604020202020204" pitchFamily="34" charset="0"/>
                <a:cs typeface="Arial" panose="020B0604020202020204" pitchFamily="34" charset="0"/>
              </a:rPr>
              <a:t> код</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EA2B84C-FA84-6AF7-BC89-82FB29F53427}"/>
              </a:ext>
            </a:extLst>
          </p:cNvPr>
          <p:cNvSpPr txBox="1"/>
          <p:nvPr/>
        </p:nvSpPr>
        <p:spPr>
          <a:xfrm>
            <a:off x="4769635" y="3568134"/>
            <a:ext cx="2423645" cy="261610"/>
          </a:xfrm>
          <a:prstGeom prst="rect">
            <a:avLst/>
          </a:prstGeom>
          <a:solidFill>
            <a:srgbClr val="FFFFFF"/>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12-значный регистрационный код</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3" name="Rounded Rectangular Callout 18">
            <a:extLst>
              <a:ext uri="{FF2B5EF4-FFF2-40B4-BE49-F238E27FC236}">
                <a16:creationId xmlns:a16="http://schemas.microsoft.com/office/drawing/2014/main" id="{97CA71C6-D377-8264-120C-D3A234059EFC}"/>
              </a:ext>
            </a:extLst>
          </p:cNvPr>
          <p:cNvSpPr/>
          <p:nvPr/>
        </p:nvSpPr>
        <p:spPr>
          <a:xfrm>
            <a:off x="384501" y="1352916"/>
            <a:ext cx="3179648" cy="1645404"/>
          </a:xfrm>
          <a:prstGeom prst="wedgeRoundRectCallout">
            <a:avLst>
              <a:gd name="adj1" fmla="val 82645"/>
              <a:gd name="adj2" fmla="val 7796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normAutofit fontScale="92500" lnSpcReduction="20000"/>
          </a:bodyPr>
          <a:lstStyle/>
          <a:p>
            <a:pPr algn="ctr"/>
            <a:r>
              <a:rPr lang="en-US" dirty="0">
                <a:latin typeface="Aptos" panose="020B0004020202020204" pitchFamily="34" charset="0"/>
              </a:rPr>
              <a:t>Введите </a:t>
            </a:r>
            <a:r>
              <a:rPr lang="en-US" b="1" dirty="0">
                <a:latin typeface="Aptos" panose="020B0004020202020204" pitchFamily="34" charset="0"/>
              </a:rPr>
              <a:t>регистрационный код </a:t>
            </a:r>
            <a:r>
              <a:rPr lang="en-US" dirty="0">
                <a:latin typeface="Aptos" panose="020B0004020202020204" pitchFamily="34" charset="0"/>
              </a:rPr>
              <a:t>вашего ученика (указан в письме от администрации </a:t>
            </a:r>
            <a:r>
              <a:rPr lang="en-US" dirty="0" err="1">
                <a:latin typeface="Aptos" panose="020B0004020202020204" pitchFamily="34" charset="0"/>
              </a:rPr>
              <a:t>вашего</a:t>
            </a:r>
            <a:r>
              <a:rPr lang="en-US" dirty="0">
                <a:latin typeface="Aptos" panose="020B0004020202020204" pitchFamily="34" charset="0"/>
              </a:rPr>
              <a:t> </a:t>
            </a:r>
            <a:r>
              <a:rPr lang="ru-RU">
                <a:latin typeface="Aptos" panose="020B0004020202020204" pitchFamily="34" charset="0"/>
              </a:rPr>
              <a:t>округа</a:t>
            </a:r>
            <a:r>
              <a:rPr lang="en-US">
                <a:latin typeface="Aptos" panose="020B0004020202020204" pitchFamily="34" charset="0"/>
              </a:rPr>
              <a:t>) </a:t>
            </a:r>
            <a:r>
              <a:rPr lang="en-US" dirty="0">
                <a:latin typeface="Aptos" panose="020B0004020202020204" pitchFamily="34" charset="0"/>
              </a:rPr>
              <a:t>и </a:t>
            </a:r>
            <a:r>
              <a:rPr lang="en-US" b="1" dirty="0">
                <a:latin typeface="Aptos" panose="020B0004020202020204" pitchFamily="34" charset="0"/>
              </a:rPr>
              <a:t>дату рождения</a:t>
            </a:r>
            <a:r>
              <a:rPr lang="en-US" dirty="0">
                <a:latin typeface="Aptos" panose="020B0004020202020204" pitchFamily="34" charset="0"/>
              </a:rPr>
              <a:t>. Затем нажмите </a:t>
            </a:r>
            <a:r>
              <a:rPr lang="en-US" b="1" dirty="0">
                <a:latin typeface="Aptos" panose="020B0004020202020204" pitchFamily="34" charset="0"/>
              </a:rPr>
              <a:t>«Go» («Далее»).</a:t>
            </a:r>
            <a:endParaRPr lang="en-US" b="1" dirty="0">
              <a:solidFill>
                <a:schemeClr val="bg1"/>
              </a:solidFill>
              <a:latin typeface="Aptos" panose="020B0004020202020204" pitchFamily="34" charset="0"/>
            </a:endParaRPr>
          </a:p>
        </p:txBody>
      </p:sp>
      <p:sp>
        <p:nvSpPr>
          <p:cNvPr id="21" name="TextBox 20">
            <a:extLst>
              <a:ext uri="{FF2B5EF4-FFF2-40B4-BE49-F238E27FC236}">
                <a16:creationId xmlns:a16="http://schemas.microsoft.com/office/drawing/2014/main" id="{2F20CAFB-7365-6BEC-81D9-901F72E72480}"/>
              </a:ext>
            </a:extLst>
          </p:cNvPr>
          <p:cNvSpPr txBox="1"/>
          <p:nvPr/>
        </p:nvSpPr>
        <p:spPr>
          <a:xfrm>
            <a:off x="4640095" y="4131533"/>
            <a:ext cx="1151105" cy="261610"/>
          </a:xfrm>
          <a:prstGeom prst="rect">
            <a:avLst/>
          </a:prstGeom>
          <a:solidFill>
            <a:srgbClr val="F9F9F9"/>
          </a:solidFill>
          <a:ln>
            <a:solidFill>
              <a:srgbClr val="F9F9F9"/>
            </a:solidFill>
          </a:ln>
        </p:spPr>
        <p:txBody>
          <a:bodyPr wrap="square" rtlCol="0">
            <a:spAutoFit/>
          </a:bodyPr>
          <a:lstStyle/>
          <a:p>
            <a:r>
              <a:rPr lang="en-US" sz="1100" b="1" dirty="0">
                <a:solidFill>
                  <a:schemeClr val="bg2">
                    <a:lumMod val="25000"/>
                  </a:schemeClr>
                </a:solidFill>
                <a:latin typeface="Arial" panose="020B0604020202020204" pitchFamily="34" charset="0"/>
                <a:cs typeface="Arial" panose="020B0604020202020204" pitchFamily="34" charset="0"/>
              </a:rPr>
              <a:t>Дата рождения:</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6E1DB13-891C-60C4-D5CC-B7408302B5B7}"/>
              </a:ext>
            </a:extLst>
          </p:cNvPr>
          <p:cNvSpPr txBox="1"/>
          <p:nvPr/>
        </p:nvSpPr>
        <p:spPr>
          <a:xfrm>
            <a:off x="5911526" y="4177901"/>
            <a:ext cx="368946"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ММ</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1C9D7A8-9E49-ED1B-B948-1CA018935103}"/>
              </a:ext>
            </a:extLst>
          </p:cNvPr>
          <p:cNvSpPr txBox="1"/>
          <p:nvPr/>
        </p:nvSpPr>
        <p:spPr>
          <a:xfrm>
            <a:off x="6534467" y="4177901"/>
            <a:ext cx="368946"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ДД</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49630ED-01F0-292D-E79B-5808636F9975}"/>
              </a:ext>
            </a:extLst>
          </p:cNvPr>
          <p:cNvSpPr txBox="1"/>
          <p:nvPr/>
        </p:nvSpPr>
        <p:spPr>
          <a:xfrm>
            <a:off x="7157408" y="4177901"/>
            <a:ext cx="368946" cy="215444"/>
          </a:xfrm>
          <a:prstGeom prst="rect">
            <a:avLst/>
          </a:prstGeom>
          <a:solidFill>
            <a:srgbClr val="FFFFFF"/>
          </a:solidFill>
          <a:ln>
            <a:solidFill>
              <a:srgbClr val="F9F9F9"/>
            </a:solid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ГГ</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849030D-5DBC-37DA-5D94-DCA65044BCCE}"/>
              </a:ext>
              <a:ext uri="{C183D7F6-B498-43B3-948B-1728B52AA6E4}">
                <adec:decorative xmlns:adec="http://schemas.microsoft.com/office/drawing/2017/decorative" val="1"/>
              </a:ext>
            </a:extLst>
          </p:cNvPr>
          <p:cNvSpPr/>
          <p:nvPr/>
        </p:nvSpPr>
        <p:spPr>
          <a:xfrm>
            <a:off x="4716295" y="4741300"/>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s-AR"/>
          </a:p>
        </p:txBody>
      </p:sp>
      <p:sp>
        <p:nvSpPr>
          <p:cNvPr id="28" name="Rectangle 27">
            <a:extLst>
              <a:ext uri="{FF2B5EF4-FFF2-40B4-BE49-F238E27FC236}">
                <a16:creationId xmlns:a16="http://schemas.microsoft.com/office/drawing/2014/main" id="{AA993EE0-59F2-F9B7-1DF5-9F4DA65BC1FA}"/>
              </a:ext>
              <a:ext uri="{C183D7F6-B498-43B3-948B-1728B52AA6E4}">
                <adec:decorative xmlns:adec="http://schemas.microsoft.com/office/drawing/2017/decorative" val="1"/>
              </a:ext>
            </a:extLst>
          </p:cNvPr>
          <p:cNvSpPr/>
          <p:nvPr/>
        </p:nvSpPr>
        <p:spPr>
          <a:xfrm>
            <a:off x="4716295" y="4891566"/>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s-AR"/>
          </a:p>
        </p:txBody>
      </p:sp>
      <p:sp>
        <p:nvSpPr>
          <p:cNvPr id="26" name="TextBox 25">
            <a:extLst>
              <a:ext uri="{FF2B5EF4-FFF2-40B4-BE49-F238E27FC236}">
                <a16:creationId xmlns:a16="http://schemas.microsoft.com/office/drawing/2014/main" id="{924AEC82-B3B3-F7F3-005C-3CDF35E32834}"/>
              </a:ext>
            </a:extLst>
          </p:cNvPr>
          <p:cNvSpPr txBox="1"/>
          <p:nvPr/>
        </p:nvSpPr>
        <p:spPr>
          <a:xfrm>
            <a:off x="4640095" y="4694932"/>
            <a:ext cx="2123865" cy="738664"/>
          </a:xfrm>
          <a:prstGeom prst="rect">
            <a:avLst/>
          </a:prstGeom>
          <a:noFill/>
          <a:ln>
            <a:solidFill>
              <a:srgbClr val="F9F9F9"/>
            </a:solid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Где найти </a:t>
            </a:r>
            <a:r>
              <a:rPr lang="en-US" sz="1050" dirty="0" err="1">
                <a:solidFill>
                  <a:srgbClr val="224781"/>
                </a:solidFill>
                <a:latin typeface="Arial" panose="020B0604020202020204" pitchFamily="34" charset="0"/>
                <a:cs typeface="Arial" panose="020B0604020202020204" pitchFamily="34" charset="0"/>
              </a:rPr>
              <a:t>мой</a:t>
            </a:r>
            <a:r>
              <a:rPr lang="en-US"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регистрационный</a:t>
            </a:r>
            <a:r>
              <a:rPr lang="ru-RU"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код</a:t>
            </a:r>
            <a:r>
              <a:rPr lang="en-US" sz="1050" dirty="0">
                <a:solidFill>
                  <a:srgbClr val="224781"/>
                </a:solidFill>
                <a:latin typeface="Arial" panose="020B0604020202020204" pitchFamily="34" charset="0"/>
                <a:cs typeface="Arial" panose="020B0604020202020204" pitchFamily="34" charset="0"/>
              </a:rPr>
              <a:t>?</a:t>
            </a:r>
            <a:r>
              <a:rPr lang="ru-RU"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Ресурсы</a:t>
            </a:r>
            <a:r>
              <a:rPr lang="en-US" sz="1050" dirty="0">
                <a:solidFill>
                  <a:srgbClr val="224781"/>
                </a:solidFill>
                <a:latin typeface="Arial" panose="020B0604020202020204" pitchFamily="34" charset="0"/>
                <a:cs typeface="Arial" panose="020B0604020202020204" pitchFamily="34" charset="0"/>
              </a:rPr>
              <a:t> для семей</a:t>
            </a:r>
            <a:br>
              <a:rPr lang="en-US" sz="1050" dirty="0">
                <a:solidFill>
                  <a:srgbClr val="224781"/>
                </a:solidFill>
                <a:latin typeface="Arial" panose="020B0604020202020204" pitchFamily="34" charset="0"/>
                <a:cs typeface="Arial" panose="020B0604020202020204" pitchFamily="34" charset="0"/>
              </a:rPr>
            </a:br>
            <a:endParaRPr lang="es-AR" sz="1050" dirty="0">
              <a:solidFill>
                <a:srgbClr val="224781"/>
              </a:solidFill>
              <a:latin typeface="Arial" panose="020B0604020202020204" pitchFamily="34" charset="0"/>
              <a:cs typeface="Arial" panose="020B0604020202020204" pitchFamily="34" charset="0"/>
            </a:endParaRPr>
          </a:p>
        </p:txBody>
      </p:sp>
      <p:sp>
        <p:nvSpPr>
          <p:cNvPr id="14" name="Rounded Rectangular Callout 21">
            <a:extLst>
              <a:ext uri="{FF2B5EF4-FFF2-40B4-BE49-F238E27FC236}">
                <a16:creationId xmlns:a16="http://schemas.microsoft.com/office/drawing/2014/main" id="{130B852C-187F-6B88-8C1D-D8549353601C}"/>
              </a:ext>
            </a:extLst>
          </p:cNvPr>
          <p:cNvSpPr/>
          <p:nvPr/>
        </p:nvSpPr>
        <p:spPr>
          <a:xfrm>
            <a:off x="384501" y="3785346"/>
            <a:ext cx="3179648" cy="1562489"/>
          </a:xfrm>
          <a:prstGeom prst="wedgeRoundRectCallout">
            <a:avLst>
              <a:gd name="adj1" fmla="val 85197"/>
              <a:gd name="adj2" fmla="val 15612"/>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fontScale="85000" lnSpcReduction="10000"/>
          </a:bodyPr>
          <a:lstStyle/>
          <a:p>
            <a:pPr algn="ctr"/>
            <a:r>
              <a:rPr lang="en-US" dirty="0">
                <a:solidFill>
                  <a:schemeClr val="bg1"/>
                </a:solidFill>
                <a:latin typeface="Aptos" panose="020B0004020202020204" pitchFamily="34" charset="0"/>
              </a:rPr>
              <a:t>Если вы не знаете регистрационный код вашего ученика, нажмите </a:t>
            </a:r>
            <a:r>
              <a:rPr lang="en-US" b="1" dirty="0">
                <a:solidFill>
                  <a:schemeClr val="bg1"/>
                </a:solidFill>
                <a:latin typeface="Aptos" panose="020B0004020202020204" pitchFamily="34" charset="0"/>
              </a:rPr>
              <a:t>«Where is my registration code?» («Где найти мой регистрационный код?»)</a:t>
            </a:r>
            <a:r>
              <a:rPr lang="en-US" dirty="0">
                <a:solidFill>
                  <a:schemeClr val="bg1"/>
                </a:solidFill>
                <a:latin typeface="Aptos" panose="020B0004020202020204" pitchFamily="34" charset="0"/>
              </a:rPr>
              <a:t>, чтобы получить помощь</a:t>
            </a:r>
            <a:r>
              <a:rPr lang="en-US" dirty="0">
                <a:solidFill>
                  <a:schemeClr val="bg1"/>
                </a:solidFill>
                <a:latin typeface="+mj-lt"/>
              </a:rPr>
              <a:t>. </a:t>
            </a:r>
          </a:p>
          <a:p>
            <a:pPr algn="ctr"/>
            <a:endParaRPr lang="en-US" dirty="0">
              <a:solidFill>
                <a:schemeClr val="bg1"/>
              </a:solidFill>
              <a:latin typeface="+mj-lt"/>
            </a:endParaRPr>
          </a:p>
        </p:txBody>
      </p:sp>
      <p:sp>
        <p:nvSpPr>
          <p:cNvPr id="25" name="TextBox 24">
            <a:extLst>
              <a:ext uri="{FF2B5EF4-FFF2-40B4-BE49-F238E27FC236}">
                <a16:creationId xmlns:a16="http://schemas.microsoft.com/office/drawing/2014/main" id="{89655480-70C3-3742-360E-69BC66F37A91}"/>
              </a:ext>
            </a:extLst>
          </p:cNvPr>
          <p:cNvSpPr txBox="1"/>
          <p:nvPr/>
        </p:nvSpPr>
        <p:spPr>
          <a:xfrm>
            <a:off x="7077808" y="4977170"/>
            <a:ext cx="615461" cy="246221"/>
          </a:xfrm>
          <a:prstGeom prst="rect">
            <a:avLst/>
          </a:prstGeom>
          <a:solidFill>
            <a:srgbClr val="757575"/>
          </a:solidFill>
          <a:ln>
            <a:noFill/>
          </a:ln>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Далее</a:t>
            </a:r>
            <a:endParaRPr lang="es-AR" sz="10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2249E62-CB9B-39E2-EF23-8ED778B4C2A6}"/>
              </a:ext>
            </a:extLst>
          </p:cNvPr>
          <p:cNvSpPr txBox="1"/>
          <p:nvPr/>
        </p:nvSpPr>
        <p:spPr>
          <a:xfrm>
            <a:off x="8218312" y="1969220"/>
            <a:ext cx="2486033" cy="523220"/>
          </a:xfrm>
          <a:prstGeom prst="rect">
            <a:avLst/>
          </a:prstGeom>
          <a:solidFill>
            <a:srgbClr val="F9F9F9"/>
          </a:solidFill>
          <a:ln>
            <a:no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Зарегистрированные пользователи</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DBA1EE6-D275-C3BD-B9C2-0E6477858711}"/>
              </a:ext>
            </a:extLst>
          </p:cNvPr>
          <p:cNvSpPr txBox="1"/>
          <p:nvPr/>
        </p:nvSpPr>
        <p:spPr>
          <a:xfrm>
            <a:off x="8265160" y="2834658"/>
            <a:ext cx="2378439" cy="261610"/>
          </a:xfrm>
          <a:prstGeom prst="rect">
            <a:avLst/>
          </a:prstGeom>
          <a:solidFill>
            <a:srgbClr val="F9F9F9"/>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Введите эл. почту и пароль.</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22F2EFA-A9F6-620B-9FDB-832E68D10925}"/>
              </a:ext>
            </a:extLst>
          </p:cNvPr>
          <p:cNvSpPr txBox="1"/>
          <p:nvPr/>
        </p:nvSpPr>
        <p:spPr>
          <a:xfrm>
            <a:off x="8218312" y="3420110"/>
            <a:ext cx="943890" cy="261610"/>
          </a:xfrm>
          <a:prstGeom prst="rect">
            <a:avLst/>
          </a:prstGeom>
          <a:solidFill>
            <a:srgbClr val="F9F9F9"/>
          </a:solidFill>
          <a:ln>
            <a:solidFill>
              <a:srgbClr val="F9F9F9"/>
            </a:solidFill>
          </a:ln>
        </p:spPr>
        <p:txBody>
          <a:bodyPr wrap="square" rtlCol="0">
            <a:spAutoFit/>
          </a:bodyPr>
          <a:lstStyle/>
          <a:p>
            <a:r>
              <a:rPr lang="en-US" sz="1050" b="1" dirty="0">
                <a:solidFill>
                  <a:schemeClr val="bg2">
                    <a:lumMod val="25000"/>
                  </a:schemeClr>
                </a:solidFill>
                <a:latin typeface="Arial" panose="020B0604020202020204" pitchFamily="34" charset="0"/>
                <a:cs typeface="Arial" panose="020B0604020202020204" pitchFamily="34" charset="0"/>
              </a:rPr>
              <a:t>Эл. почта:</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EB39873-C5A8-9E57-9809-41C474F1A3C2}"/>
              </a:ext>
            </a:extLst>
          </p:cNvPr>
          <p:cNvSpPr txBox="1"/>
          <p:nvPr/>
        </p:nvSpPr>
        <p:spPr>
          <a:xfrm>
            <a:off x="9232155" y="3386178"/>
            <a:ext cx="1680267" cy="261610"/>
          </a:xfrm>
          <a:prstGeom prst="rect">
            <a:avLst/>
          </a:prstGeom>
          <a:solidFill>
            <a:srgbClr val="FFFFFF"/>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Введите эл. почту</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3B026E4-4409-BB61-24EA-1252F37D88F6}"/>
              </a:ext>
            </a:extLst>
          </p:cNvPr>
          <p:cNvSpPr txBox="1"/>
          <p:nvPr/>
        </p:nvSpPr>
        <p:spPr>
          <a:xfrm>
            <a:off x="8218312" y="3949983"/>
            <a:ext cx="943890" cy="261610"/>
          </a:xfrm>
          <a:prstGeom prst="rect">
            <a:avLst/>
          </a:prstGeom>
          <a:solidFill>
            <a:srgbClr val="F9F9F9"/>
          </a:solidFill>
          <a:ln>
            <a:solidFill>
              <a:srgbClr val="F9F9F9"/>
            </a:solidFill>
          </a:ln>
        </p:spPr>
        <p:txBody>
          <a:bodyPr wrap="square" rtlCol="0">
            <a:spAutoFit/>
          </a:bodyPr>
          <a:lstStyle/>
          <a:p>
            <a:r>
              <a:rPr lang="en-US" sz="1050" b="1" dirty="0">
                <a:solidFill>
                  <a:schemeClr val="bg2">
                    <a:lumMod val="25000"/>
                  </a:schemeClr>
                </a:solidFill>
                <a:latin typeface="Arial" panose="020B0604020202020204" pitchFamily="34" charset="0"/>
                <a:cs typeface="Arial" panose="020B0604020202020204" pitchFamily="34" charset="0"/>
              </a:rPr>
              <a:t>Пароль:</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B59AB60-BB7B-AE3B-1998-3A2318A8F4A6}"/>
              </a:ext>
            </a:extLst>
          </p:cNvPr>
          <p:cNvSpPr txBox="1"/>
          <p:nvPr/>
        </p:nvSpPr>
        <p:spPr>
          <a:xfrm>
            <a:off x="9240305" y="3978036"/>
            <a:ext cx="1533180" cy="261610"/>
          </a:xfrm>
          <a:prstGeom prst="rect">
            <a:avLst/>
          </a:prstGeom>
          <a:solidFill>
            <a:srgbClr val="FFFFFF"/>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Введите пароль</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B6D547E-8CEC-D258-EFA3-CD0A3EA6D83D}"/>
              </a:ext>
            </a:extLst>
          </p:cNvPr>
          <p:cNvSpPr txBox="1"/>
          <p:nvPr/>
        </p:nvSpPr>
        <p:spPr>
          <a:xfrm>
            <a:off x="8265160" y="4504209"/>
            <a:ext cx="1455160" cy="253916"/>
          </a:xfrm>
          <a:prstGeom prst="rect">
            <a:avLst/>
          </a:prstGeom>
          <a:solidFill>
            <a:srgbClr val="F9F9F9"/>
          </a:solidFill>
          <a:ln>
            <a:solidFill>
              <a:srgbClr val="F9F9F9"/>
            </a:solid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Забыли пароль?</a:t>
            </a:r>
            <a:endParaRPr lang="es-AR" sz="1050" dirty="0">
              <a:solidFill>
                <a:srgbClr val="22478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E94B4A4-1E5B-9EC0-336C-586A28E856AC}"/>
              </a:ext>
            </a:extLst>
          </p:cNvPr>
          <p:cNvSpPr txBox="1"/>
          <p:nvPr/>
        </p:nvSpPr>
        <p:spPr>
          <a:xfrm>
            <a:off x="10251711" y="4952922"/>
            <a:ext cx="660712" cy="246221"/>
          </a:xfrm>
          <a:prstGeom prst="rect">
            <a:avLst/>
          </a:prstGeom>
          <a:solidFill>
            <a:srgbClr val="757575"/>
          </a:solidFill>
          <a:ln>
            <a:noFill/>
          </a:ln>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Войти</a:t>
            </a:r>
            <a:endParaRPr lang="es-AR" sz="1000" b="1" dirty="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89CE19D-AD72-2A5B-B528-1B06BAF4129B}"/>
              </a:ext>
            </a:extLst>
          </p:cNvPr>
          <p:cNvSpPr txBox="1"/>
          <p:nvPr/>
        </p:nvSpPr>
        <p:spPr>
          <a:xfrm>
            <a:off x="4492319" y="6140017"/>
            <a:ext cx="1008594" cy="3693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Условия использования</a:t>
            </a:r>
            <a:endParaRPr lang="es-AR" sz="900" dirty="0">
              <a:solidFill>
                <a:srgbClr val="22478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BAC10820-7CF7-F590-E489-910DC6CF644C}"/>
              </a:ext>
              <a:ext uri="{C183D7F6-B498-43B3-948B-1728B52AA6E4}">
                <adec:decorative xmlns:adec="http://schemas.microsoft.com/office/drawing/2017/decorative" val="1"/>
              </a:ext>
            </a:extLst>
          </p:cNvPr>
          <p:cNvSpPr/>
          <p:nvPr/>
        </p:nvSpPr>
        <p:spPr>
          <a:xfrm>
            <a:off x="5646420" y="6187440"/>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a:p>
        </p:txBody>
      </p:sp>
      <p:sp>
        <p:nvSpPr>
          <p:cNvPr id="38" name="TextBox 37">
            <a:extLst>
              <a:ext uri="{FF2B5EF4-FFF2-40B4-BE49-F238E27FC236}">
                <a16:creationId xmlns:a16="http://schemas.microsoft.com/office/drawing/2014/main" id="{77156C82-85F5-A038-4FD5-7D79157F2A04}"/>
              </a:ext>
            </a:extLst>
          </p:cNvPr>
          <p:cNvSpPr txBox="1"/>
          <p:nvPr/>
        </p:nvSpPr>
        <p:spPr>
          <a:xfrm>
            <a:off x="5541927" y="6140017"/>
            <a:ext cx="1361486" cy="3693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Политика конфиденциальности</a:t>
            </a:r>
            <a:endParaRPr lang="es-AR" sz="900" dirty="0">
              <a:solidFill>
                <a:srgbClr val="22478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41B16E8-FDC9-D664-E8F9-57EB0F7B986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537C39A0-4198-D0BF-CF2A-8067A56E4B1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3" name="Rectangle 42">
            <a:extLst>
              <a:ext uri="{FF2B5EF4-FFF2-40B4-BE49-F238E27FC236}">
                <a16:creationId xmlns:a16="http://schemas.microsoft.com/office/drawing/2014/main" id="{530A8081-42DD-1D02-7117-265DFE17DC41}"/>
              </a:ext>
              <a:ext uri="{C183D7F6-B498-43B3-948B-1728B52AA6E4}">
                <adec:decorative xmlns:adec="http://schemas.microsoft.com/office/drawing/2017/decorative" val="1"/>
              </a:ext>
            </a:extLst>
          </p:cNvPr>
          <p:cNvSpPr/>
          <p:nvPr/>
        </p:nvSpPr>
        <p:spPr>
          <a:xfrm>
            <a:off x="9615090" y="6187440"/>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a:p>
        </p:txBody>
      </p:sp>
      <p:sp>
        <p:nvSpPr>
          <p:cNvPr id="39" name="TextBox 38">
            <a:extLst>
              <a:ext uri="{FF2B5EF4-FFF2-40B4-BE49-F238E27FC236}">
                <a16:creationId xmlns:a16="http://schemas.microsoft.com/office/drawing/2014/main" id="{D6A3E1B1-8D1F-45A8-07CE-4AA8D5ED77C6}"/>
              </a:ext>
            </a:extLst>
          </p:cNvPr>
          <p:cNvSpPr txBox="1"/>
          <p:nvPr/>
        </p:nvSpPr>
        <p:spPr>
          <a:xfrm>
            <a:off x="9454380" y="6135882"/>
            <a:ext cx="1240564" cy="253916"/>
          </a:xfrm>
          <a:prstGeom prst="rect">
            <a:avLst/>
          </a:prstGeom>
          <a:noFill/>
          <a:ln>
            <a:noFill/>
          </a:ln>
        </p:spPr>
        <p:txBody>
          <a:bodyPr wrap="square" rtlCol="0">
            <a:spAutoFit/>
          </a:bodyPr>
          <a:lstStyle/>
          <a:p>
            <a:r>
              <a:rPr lang="en-US" sz="1050" i="1" dirty="0">
                <a:solidFill>
                  <a:srgbClr val="224781"/>
                </a:solidFill>
                <a:latin typeface="Arial" panose="020B0604020202020204" pitchFamily="34" charset="0"/>
                <a:cs typeface="Arial" panose="020B0604020202020204" pitchFamily="34" charset="0"/>
              </a:rPr>
              <a:t>работает на</a:t>
            </a:r>
            <a:endParaRPr lang="es-AR" sz="1050" i="1" dirty="0">
              <a:solidFill>
                <a:srgbClr val="22478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0D68486-8291-A7E8-8B6D-A521C4A29F3C}"/>
              </a:ext>
            </a:extLst>
          </p:cNvPr>
          <p:cNvSpPr txBox="1"/>
          <p:nvPr/>
        </p:nvSpPr>
        <p:spPr>
          <a:xfrm>
            <a:off x="10704345" y="1798479"/>
            <a:ext cx="909805" cy="246221"/>
          </a:xfrm>
          <a:prstGeom prst="rect">
            <a:avLst/>
          </a:prstGeom>
          <a:solidFill>
            <a:srgbClr val="F9F9F9"/>
          </a:solidFill>
          <a:ln>
            <a:solidFill>
              <a:srgbClr val="F9F9F9"/>
            </a:solidFill>
          </a:ln>
        </p:spPr>
        <p:txBody>
          <a:bodyPr wrap="square" rtlCol="0">
            <a:spAutoFit/>
          </a:bodyPr>
          <a:lstStyle/>
          <a:p>
            <a:pPr algn="r"/>
            <a:r>
              <a:rPr lang="en-US" sz="1000" dirty="0">
                <a:solidFill>
                  <a:srgbClr val="224781"/>
                </a:solidFill>
                <a:latin typeface="Arial" panose="020B0604020202020204" pitchFamily="34" charset="0"/>
                <a:cs typeface="Arial" panose="020B0604020202020204" pitchFamily="34" charset="0"/>
              </a:rPr>
              <a:t>En Español</a:t>
            </a:r>
            <a:endParaRPr lang="es-AR" sz="1000" dirty="0">
              <a:solidFill>
                <a:srgbClr val="22478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812F31C-5439-87EC-417F-7D22B27C0FFC}"/>
              </a:ext>
            </a:extLst>
          </p:cNvPr>
          <p:cNvSpPr>
            <a:spLocks noGrp="1"/>
          </p:cNvSpPr>
          <p:nvPr>
            <p:ph type="sldNum" sz="quarter" idx="12"/>
          </p:nvPr>
        </p:nvSpPr>
        <p:spPr>
          <a:xfrm>
            <a:off x="12359" y="6280009"/>
            <a:ext cx="522642"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2</a:t>
            </a:fld>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84790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CCA9-BE41-0625-2A3F-C93AECE6CD6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FBB52563-9AC9-0A72-4066-CB90EF64DC82}"/>
              </a:ext>
            </a:extLst>
          </p:cNvPr>
          <p:cNvSpPr>
            <a:spLocks noGrp="1"/>
          </p:cNvSpPr>
          <p:nvPr>
            <p:ph type="title"/>
          </p:nvPr>
        </p:nvSpPr>
        <p:spPr>
          <a:xfrm>
            <a:off x="-2" y="243650"/>
            <a:ext cx="10515600" cy="624734"/>
          </a:xfrm>
        </p:spPr>
        <p:txBody>
          <a:bodyPr>
            <a:noAutofit/>
          </a:bodyPr>
          <a:lstStyle/>
          <a:p>
            <a:r>
              <a:rPr lang="en-US" sz="3900" dirty="0">
                <a:solidFill>
                  <a:srgbClr val="1A4785"/>
                </a:solidFill>
                <a:latin typeface="Aptos" panose="020B0004020202020204" pitchFamily="34" charset="0"/>
                <a:ea typeface="Open Sans Light" pitchFamily="2" charset="0"/>
                <a:cs typeface="Open Sans Light" pitchFamily="2" charset="0"/>
              </a:rPr>
              <a:t>Просмотр истории прохождения тестов: MCAS-Alt</a:t>
            </a:r>
            <a:endParaRPr lang="en-US" sz="3900" dirty="0"/>
          </a:p>
        </p:txBody>
      </p:sp>
      <p:sp>
        <p:nvSpPr>
          <p:cNvPr id="3" name="Rounded Rectangular Callout 9">
            <a:extLst>
              <a:ext uri="{FF2B5EF4-FFF2-40B4-BE49-F238E27FC236}">
                <a16:creationId xmlns:a16="http://schemas.microsoft.com/office/drawing/2014/main" id="{28350C0D-F46C-0DE4-0FE1-353CD836055D}"/>
              </a:ext>
            </a:extLst>
          </p:cNvPr>
          <p:cNvSpPr/>
          <p:nvPr/>
        </p:nvSpPr>
        <p:spPr>
          <a:xfrm>
            <a:off x="179408" y="1367201"/>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fontScale="85000" lnSpcReduction="10000"/>
          </a:bodyPr>
          <a:lstStyle/>
          <a:p>
            <a:pPr algn="ctr"/>
            <a:r>
              <a:rPr lang="en-US">
                <a:latin typeface="Aptos" panose="020B0004020202020204" pitchFamily="34" charset="0"/>
              </a:rPr>
              <a:t>На странице </a:t>
            </a:r>
            <a:r>
              <a:rPr lang="en-US" b="1">
                <a:solidFill>
                  <a:schemeClr val="bg1"/>
                </a:solidFill>
                <a:latin typeface="Aptos" panose="020B0004020202020204" pitchFamily="34" charset="0"/>
              </a:rPr>
              <a:t>«Test History» («История прохождения тестов»)</a:t>
            </a:r>
            <a:r>
              <a:rPr lang="en-US">
                <a:solidFill>
                  <a:schemeClr val="bg1"/>
                </a:solidFill>
                <a:latin typeface="Aptos" panose="020B0004020202020204" pitchFamily="34" charset="0"/>
              </a:rPr>
              <a:t> представлен обзор результатов ученика за соответствующий учебный год. </a:t>
            </a:r>
          </a:p>
        </p:txBody>
      </p:sp>
      <p:pic>
        <p:nvPicPr>
          <p:cNvPr id="7" name="Picture 6" descr="Снимок экрана истории тестирования MCAS-Alt демонстрационного ученика за выбранный учебный год.">
            <a:extLst>
              <a:ext uri="{FF2B5EF4-FFF2-40B4-BE49-F238E27FC236}">
                <a16:creationId xmlns:a16="http://schemas.microsoft.com/office/drawing/2014/main" id="{8CA87E2C-637E-00FE-7806-FA980C8892C4}"/>
              </a:ext>
            </a:extLst>
          </p:cNvPr>
          <p:cNvPicPr>
            <a:picLocks noChangeAspect="1"/>
          </p:cNvPicPr>
          <p:nvPr/>
        </p:nvPicPr>
        <p:blipFill>
          <a:blip r:embed="rId2"/>
          <a:stretch>
            <a:fillRect/>
          </a:stretch>
        </p:blipFill>
        <p:spPr>
          <a:xfrm>
            <a:off x="2903458" y="868384"/>
            <a:ext cx="6088437" cy="5749314"/>
          </a:xfrm>
          <a:prstGeom prst="rect">
            <a:avLst/>
          </a:prstGeom>
        </p:spPr>
      </p:pic>
      <p:sp>
        <p:nvSpPr>
          <p:cNvPr id="30" name="Rectangle 29">
            <a:extLst>
              <a:ext uri="{FF2B5EF4-FFF2-40B4-BE49-F238E27FC236}">
                <a16:creationId xmlns:a16="http://schemas.microsoft.com/office/drawing/2014/main" id="{9A4D54D4-F8DC-824C-2150-FEC01D577D67}"/>
              </a:ext>
              <a:ext uri="{C183D7F6-B498-43B3-948B-1728B52AA6E4}">
                <adec:decorative xmlns:adec="http://schemas.microsoft.com/office/drawing/2017/decorative" val="1"/>
              </a:ext>
            </a:extLst>
          </p:cNvPr>
          <p:cNvSpPr/>
          <p:nvPr/>
        </p:nvSpPr>
        <p:spPr>
          <a:xfrm>
            <a:off x="4630258" y="1145443"/>
            <a:ext cx="1914335" cy="2975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endParaRPr lang="es-AR" sz="1600"/>
          </a:p>
        </p:txBody>
      </p:sp>
      <p:sp>
        <p:nvSpPr>
          <p:cNvPr id="31" name="TextBox 30">
            <a:extLst>
              <a:ext uri="{FF2B5EF4-FFF2-40B4-BE49-F238E27FC236}">
                <a16:creationId xmlns:a16="http://schemas.microsoft.com/office/drawing/2014/main" id="{1FE25838-0CFC-F450-3110-C542C6C1E565}"/>
              </a:ext>
            </a:extLst>
          </p:cNvPr>
          <p:cNvSpPr txBox="1"/>
          <p:nvPr/>
        </p:nvSpPr>
        <p:spPr>
          <a:xfrm>
            <a:off x="4558625" y="1090495"/>
            <a:ext cx="2183348"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000" dirty="0">
                <a:latin typeface="Aptos Slab Light" panose="020F05020202040A0204" pitchFamily="34" charset="0"/>
                <a:cs typeface="Arial" panose="020B0604020202020204" pitchFamily="34" charset="0"/>
              </a:rPr>
            </a:br>
            <a:endParaRPr lang="es-AR" sz="1000" dirty="0">
              <a:latin typeface="Aptos Slab Light" panose="020F05020202040A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8E96303-C502-4DED-4704-951750B04654}"/>
              </a:ext>
            </a:extLst>
          </p:cNvPr>
          <p:cNvSpPr txBox="1"/>
          <p:nvPr/>
        </p:nvSpPr>
        <p:spPr>
          <a:xfrm>
            <a:off x="3549921" y="1645920"/>
            <a:ext cx="934156" cy="200055"/>
          </a:xfrm>
          <a:prstGeom prst="rect">
            <a:avLst/>
          </a:prstGeom>
          <a:solidFill>
            <a:srgbClr val="EFEFEF"/>
          </a:solidFill>
          <a:ln>
            <a:noFill/>
          </a:ln>
        </p:spPr>
        <p:txBody>
          <a:bodyPr wrap="square" rtlCol="0">
            <a:spAutoFit/>
          </a:bodyPr>
          <a:lstStyle/>
          <a:p>
            <a:r>
              <a:rPr lang="es-AR" sz="700" dirty="0">
                <a:solidFill>
                  <a:schemeClr val="bg2">
                    <a:lumMod val="25000"/>
                  </a:schemeClr>
                </a:solidFill>
                <a:latin typeface="Arial" panose="020B0604020202020204" pitchFamily="34" charset="0"/>
                <a:cs typeface="Arial" panose="020B0604020202020204" pitchFamily="34" charset="0"/>
              </a:rPr>
              <a:t>Сменить ученика</a:t>
            </a:r>
          </a:p>
        </p:txBody>
      </p:sp>
      <p:sp>
        <p:nvSpPr>
          <p:cNvPr id="11" name="Rounded Rectangular Callout 10">
            <a:extLst>
              <a:ext uri="{FF2B5EF4-FFF2-40B4-BE49-F238E27FC236}">
                <a16:creationId xmlns:a16="http://schemas.microsoft.com/office/drawing/2014/main" id="{DAAFA788-4E65-70BB-B651-E09A0B9EAD82}"/>
              </a:ext>
            </a:extLst>
          </p:cNvPr>
          <p:cNvSpPr/>
          <p:nvPr/>
        </p:nvSpPr>
        <p:spPr>
          <a:xfrm>
            <a:off x="9842833" y="1290550"/>
            <a:ext cx="2169759" cy="1300688"/>
          </a:xfrm>
          <a:prstGeom prst="wedgeRoundRectCallout">
            <a:avLst>
              <a:gd name="adj1" fmla="val -299223"/>
              <a:gd name="adj2" fmla="val -14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a:solidFill>
                  <a:schemeClr val="bg1"/>
                </a:solidFill>
                <a:latin typeface="Aptos" panose="020B0004020202020204" pitchFamily="34" charset="0"/>
              </a:rPr>
              <a:t>Для переключения между учениками нажмите кнопку </a:t>
            </a:r>
            <a:r>
              <a:rPr lang="en-US" b="1">
                <a:solidFill>
                  <a:schemeClr val="bg1"/>
                </a:solidFill>
                <a:latin typeface="Aptos" panose="020B0004020202020204" pitchFamily="34" charset="0"/>
              </a:rPr>
              <a:t>«Switch Student» («Сменить ученика»)</a:t>
            </a:r>
            <a:r>
              <a:rPr lang="en-US">
                <a:solidFill>
                  <a:schemeClr val="bg1"/>
                </a:solidFill>
                <a:latin typeface="Aptos" panose="020B0004020202020204" pitchFamily="34" charset="0"/>
              </a:rPr>
              <a:t>.</a:t>
            </a:r>
          </a:p>
        </p:txBody>
      </p:sp>
      <p:sp>
        <p:nvSpPr>
          <p:cNvPr id="33" name="TextBox 32">
            <a:extLst>
              <a:ext uri="{FF2B5EF4-FFF2-40B4-BE49-F238E27FC236}">
                <a16:creationId xmlns:a16="http://schemas.microsoft.com/office/drawing/2014/main" id="{61372FB1-3B33-9F66-6CE3-85C5465A4FE0}"/>
              </a:ext>
            </a:extLst>
          </p:cNvPr>
          <p:cNvSpPr txBox="1"/>
          <p:nvPr/>
        </p:nvSpPr>
        <p:spPr>
          <a:xfrm>
            <a:off x="3004547" y="1990811"/>
            <a:ext cx="5947713" cy="507831"/>
          </a:xfrm>
          <a:prstGeom prst="rect">
            <a:avLst/>
          </a:prstGeom>
          <a:solidFill>
            <a:srgbClr val="D8D8D8"/>
          </a:solidFill>
          <a:ln>
            <a:noFill/>
          </a:ln>
        </p:spPr>
        <p:txBody>
          <a:bodyPr wrap="square" rtlCol="0">
            <a:spAutoFit/>
          </a:bodyPr>
          <a:lstStyle/>
          <a:p>
            <a:r>
              <a:rPr lang="es-AR" sz="900" dirty="0">
                <a:solidFill>
                  <a:schemeClr val="bg2">
                    <a:lumMod val="25000"/>
                  </a:schemeClr>
                </a:solidFill>
                <a:latin typeface="Arial" panose="020B0604020202020204" pitchFamily="34" charset="0"/>
                <a:cs typeface="Arial" panose="020B0604020202020204" pitchFamily="34" charset="0"/>
              </a:rPr>
              <a:t>Сводка по тестам позволяет </a:t>
            </a:r>
            <a:r>
              <a:rPr lang="ru-RU" sz="900" dirty="0">
                <a:solidFill>
                  <a:schemeClr val="bg2">
                    <a:lumMod val="25000"/>
                  </a:schemeClr>
                </a:solidFill>
                <a:latin typeface="Arial" panose="020B0604020202020204" pitchFamily="34" charset="0"/>
                <a:cs typeface="Arial" panose="020B0604020202020204" pitchFamily="34" charset="0"/>
              </a:rPr>
              <a:t>сразу </a:t>
            </a:r>
            <a:r>
              <a:rPr lang="es-AR" sz="900" dirty="0">
                <a:solidFill>
                  <a:schemeClr val="bg2">
                    <a:lumMod val="25000"/>
                  </a:schemeClr>
                </a:solidFill>
                <a:latin typeface="Arial" panose="020B0604020202020204" pitchFamily="34" charset="0"/>
                <a:cs typeface="Arial" panose="020B0604020202020204" pitchFamily="34" charset="0"/>
              </a:rPr>
              <a:t>увидеть результаты ученика по всем предметам. Также можно посмотреть историю тестирований за разные годы и оценить, как ученик продвигается в уч</a:t>
            </a:r>
            <a:r>
              <a:rPr lang="uk-UA" sz="900" dirty="0">
                <a:solidFill>
                  <a:schemeClr val="bg2">
                    <a:lumMod val="25000"/>
                  </a:schemeClr>
                </a:solidFill>
                <a:latin typeface="Arial" panose="020B0604020202020204" pitchFamily="34" charset="0"/>
                <a:cs typeface="Arial" panose="020B0604020202020204" pitchFamily="34" charset="0"/>
              </a:rPr>
              <a:t>е</a:t>
            </a:r>
            <a:r>
              <a:rPr lang="es-AR" sz="900" dirty="0">
                <a:solidFill>
                  <a:schemeClr val="bg2">
                    <a:lumMod val="25000"/>
                  </a:schemeClr>
                </a:solidFill>
                <a:latin typeface="Arial" panose="020B0604020202020204" pitchFamily="34" charset="0"/>
                <a:cs typeface="Arial" panose="020B0604020202020204" pitchFamily="34" charset="0"/>
              </a:rPr>
              <a:t>бе. Чтобы узнать подробнее о конкретном тесте, нажмите на него.</a:t>
            </a:r>
          </a:p>
        </p:txBody>
      </p:sp>
      <p:sp>
        <p:nvSpPr>
          <p:cNvPr id="34" name="TextBox 33">
            <a:extLst>
              <a:ext uri="{FF2B5EF4-FFF2-40B4-BE49-F238E27FC236}">
                <a16:creationId xmlns:a16="http://schemas.microsoft.com/office/drawing/2014/main" id="{06178763-0DBA-5C09-B635-C0567E05D11E}"/>
              </a:ext>
            </a:extLst>
          </p:cNvPr>
          <p:cNvSpPr txBox="1"/>
          <p:nvPr/>
        </p:nvSpPr>
        <p:spPr>
          <a:xfrm>
            <a:off x="2961278" y="2697963"/>
            <a:ext cx="2087855" cy="400110"/>
          </a:xfrm>
          <a:prstGeom prst="rect">
            <a:avLst/>
          </a:prstGeom>
          <a:solidFill>
            <a:srgbClr val="F9F9F9"/>
          </a:solidFill>
          <a:ln>
            <a:noFill/>
          </a:ln>
        </p:spPr>
        <p:txBody>
          <a:bodyPr wrap="square" rtlCol="0">
            <a:spAutoFit/>
          </a:bodyPr>
          <a:lstStyle/>
          <a:p>
            <a:r>
              <a:rPr lang="es-AR" sz="900" dirty="0">
                <a:solidFill>
                  <a:schemeClr val="bg2">
                    <a:lumMod val="25000"/>
                  </a:schemeClr>
                </a:solidFill>
                <a:latin typeface="Arial" panose="020B0604020202020204" pitchFamily="34" charset="0"/>
                <a:cs typeface="Arial" panose="020B0604020202020204" pitchFamily="34" charset="0"/>
              </a:rPr>
              <a:t>История тестов ученика:</a:t>
            </a:r>
          </a:p>
          <a:p>
            <a:r>
              <a:rPr lang="es-AR" sz="1100" b="1" dirty="0">
                <a:solidFill>
                  <a:schemeClr val="bg2">
                    <a:lumMod val="25000"/>
                  </a:schemeClr>
                </a:solidFill>
                <a:latin typeface="Arial" panose="020B0604020202020204" pitchFamily="34" charset="0"/>
                <a:cs typeface="Arial" panose="020B0604020202020204" pitchFamily="34" charset="0"/>
              </a:rPr>
              <a:t>Демо-ученик</a:t>
            </a:r>
          </a:p>
        </p:txBody>
      </p:sp>
      <p:sp>
        <p:nvSpPr>
          <p:cNvPr id="35" name="TextBox 34">
            <a:extLst>
              <a:ext uri="{FF2B5EF4-FFF2-40B4-BE49-F238E27FC236}">
                <a16:creationId xmlns:a16="http://schemas.microsoft.com/office/drawing/2014/main" id="{9D538154-8345-472D-9E1E-03DF07B61BF0}"/>
              </a:ext>
            </a:extLst>
          </p:cNvPr>
          <p:cNvSpPr txBox="1"/>
          <p:nvPr/>
        </p:nvSpPr>
        <p:spPr>
          <a:xfrm>
            <a:off x="6741973" y="2735013"/>
            <a:ext cx="2087855" cy="230832"/>
          </a:xfrm>
          <a:prstGeom prst="rect">
            <a:avLst/>
          </a:prstGeom>
          <a:solidFill>
            <a:srgbClr val="F9F9F9"/>
          </a:solidFill>
          <a:ln>
            <a:noFill/>
          </a:ln>
        </p:spPr>
        <p:txBody>
          <a:bodyPr wrap="square" rtlCol="0">
            <a:spAutoFit/>
          </a:bodyPr>
          <a:lstStyle/>
          <a:p>
            <a:pPr algn="r"/>
            <a:r>
              <a:rPr lang="es-AR" sz="900" dirty="0">
                <a:solidFill>
                  <a:schemeClr val="bg2">
                    <a:lumMod val="25000"/>
                  </a:schemeClr>
                </a:solidFill>
                <a:latin typeface="Arial" panose="020B0604020202020204" pitchFamily="34" charset="0"/>
                <a:cs typeface="Arial" panose="020B0604020202020204" pitchFamily="34" charset="0"/>
              </a:rPr>
              <a:t>SASID: 9980000004</a:t>
            </a:r>
          </a:p>
        </p:txBody>
      </p:sp>
      <p:sp>
        <p:nvSpPr>
          <p:cNvPr id="36" name="TextBox 35">
            <a:extLst>
              <a:ext uri="{FF2B5EF4-FFF2-40B4-BE49-F238E27FC236}">
                <a16:creationId xmlns:a16="http://schemas.microsoft.com/office/drawing/2014/main" id="{EF575A05-35BF-E107-1D19-394530E1029D}"/>
              </a:ext>
            </a:extLst>
          </p:cNvPr>
          <p:cNvSpPr txBox="1"/>
          <p:nvPr/>
        </p:nvSpPr>
        <p:spPr>
          <a:xfrm>
            <a:off x="2903458" y="3529713"/>
            <a:ext cx="850857" cy="215444"/>
          </a:xfrm>
          <a:prstGeom prst="rect">
            <a:avLst/>
          </a:prstGeom>
          <a:solidFill>
            <a:srgbClr val="FFFFFF"/>
          </a:solidFill>
          <a:ln>
            <a:noFill/>
          </a:ln>
        </p:spPr>
        <p:txBody>
          <a:bodyPr wrap="square" rtlCol="0">
            <a:spAutoFit/>
          </a:bodyPr>
          <a:lstStyle/>
          <a:p>
            <a:r>
              <a:rPr lang="es-AR" sz="800" b="1" dirty="0">
                <a:solidFill>
                  <a:schemeClr val="bg2">
                    <a:lumMod val="50000"/>
                  </a:schemeClr>
                </a:solidFill>
                <a:latin typeface="Arial" panose="020B0604020202020204" pitchFamily="34" charset="0"/>
                <a:cs typeface="Arial" panose="020B0604020202020204" pitchFamily="34" charset="0"/>
              </a:rPr>
              <a:t>Учебный год</a:t>
            </a:r>
          </a:p>
        </p:txBody>
      </p:sp>
      <p:sp>
        <p:nvSpPr>
          <p:cNvPr id="13" name="Rounded Rectangular Callout 11">
            <a:extLst>
              <a:ext uri="{FF2B5EF4-FFF2-40B4-BE49-F238E27FC236}">
                <a16:creationId xmlns:a16="http://schemas.microsoft.com/office/drawing/2014/main" id="{E59A366E-3289-C524-6022-1A1B4EC17241}"/>
              </a:ext>
            </a:extLst>
          </p:cNvPr>
          <p:cNvSpPr/>
          <p:nvPr/>
        </p:nvSpPr>
        <p:spPr>
          <a:xfrm>
            <a:off x="148237" y="4344307"/>
            <a:ext cx="2504659" cy="1379650"/>
          </a:xfrm>
          <a:prstGeom prst="wedgeRoundRectCallout">
            <a:avLst>
              <a:gd name="adj1" fmla="val 67603"/>
              <a:gd name="adj2" fmla="val -9589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fontScale="70000" lnSpcReduction="20000"/>
          </a:bodyPr>
          <a:lstStyle/>
          <a:p>
            <a:pPr algn="ctr"/>
            <a:r>
              <a:rPr lang="en-US">
                <a:solidFill>
                  <a:schemeClr val="bg1"/>
                </a:solidFill>
                <a:latin typeface="Aptos" panose="020B0004020202020204" pitchFamily="34" charset="0"/>
              </a:rPr>
              <a:t>Воспользуйтесь выпадающим меню </a:t>
            </a:r>
            <a:r>
              <a:rPr lang="en-US" b="1">
                <a:solidFill>
                  <a:schemeClr val="bg1"/>
                </a:solidFill>
                <a:latin typeface="Aptos" panose="020B0004020202020204" pitchFamily="34" charset="0"/>
              </a:rPr>
              <a:t>«School Year» («Учебный год»)</a:t>
            </a:r>
            <a:r>
              <a:rPr lang="en-US">
                <a:solidFill>
                  <a:schemeClr val="bg1"/>
                </a:solidFill>
                <a:latin typeface="Aptos" panose="020B0004020202020204" pitchFamily="34" charset="0"/>
              </a:rPr>
              <a:t>, чтобы просмотреть данные за предыдущие годы, если таковые имеются.</a:t>
            </a:r>
          </a:p>
        </p:txBody>
      </p:sp>
      <p:sp>
        <p:nvSpPr>
          <p:cNvPr id="37" name="TextBox 36">
            <a:extLst>
              <a:ext uri="{FF2B5EF4-FFF2-40B4-BE49-F238E27FC236}">
                <a16:creationId xmlns:a16="http://schemas.microsoft.com/office/drawing/2014/main" id="{2FBF93F5-84FC-1C6B-225C-A9B30E333454}"/>
              </a:ext>
            </a:extLst>
          </p:cNvPr>
          <p:cNvSpPr txBox="1"/>
          <p:nvPr/>
        </p:nvSpPr>
        <p:spPr>
          <a:xfrm>
            <a:off x="6214860" y="3496820"/>
            <a:ext cx="2687061" cy="230832"/>
          </a:xfrm>
          <a:prstGeom prst="rect">
            <a:avLst/>
          </a:prstGeom>
          <a:solidFill>
            <a:srgbClr val="FFFFFF"/>
          </a:solidFill>
          <a:ln>
            <a:noFill/>
          </a:ln>
        </p:spPr>
        <p:txBody>
          <a:bodyPr wrap="square" rtlCol="0">
            <a:spAutoFit/>
          </a:bodyPr>
          <a:lstStyle/>
          <a:p>
            <a:pPr algn="r"/>
            <a:r>
              <a:rPr lang="es-AR" sz="900" b="1" dirty="0" err="1">
                <a:solidFill>
                  <a:schemeClr val="bg2">
                    <a:lumMod val="50000"/>
                  </a:schemeClr>
                </a:solidFill>
                <a:latin typeface="Arial" panose="020B0604020202020204" pitchFamily="34" charset="0"/>
                <a:cs typeface="Arial" panose="020B0604020202020204" pitchFamily="34" charset="0"/>
              </a:rPr>
              <a:t>Балл / Уровень успеваемости</a:t>
            </a:r>
          </a:p>
        </p:txBody>
      </p:sp>
      <p:sp>
        <p:nvSpPr>
          <p:cNvPr id="38" name="TextBox 37">
            <a:extLst>
              <a:ext uri="{FF2B5EF4-FFF2-40B4-BE49-F238E27FC236}">
                <a16:creationId xmlns:a16="http://schemas.microsoft.com/office/drawing/2014/main" id="{AF78DD47-05BD-BB61-B08D-E084ECBC9CFB}"/>
              </a:ext>
            </a:extLst>
          </p:cNvPr>
          <p:cNvSpPr txBox="1"/>
          <p:nvPr/>
        </p:nvSpPr>
        <p:spPr>
          <a:xfrm>
            <a:off x="2961277" y="3917676"/>
            <a:ext cx="2626148" cy="446276"/>
          </a:xfrm>
          <a:prstGeom prst="rect">
            <a:avLst/>
          </a:prstGeom>
          <a:solidFill>
            <a:srgbClr val="FDFDFD"/>
          </a:solidFill>
          <a:ln>
            <a:noFill/>
          </a:ln>
        </p:spPr>
        <p:txBody>
          <a:bodyPr wrap="square" rtlCol="0">
            <a:spAutoFit/>
          </a:bodyPr>
          <a:lstStyle/>
          <a:p>
            <a:r>
              <a:rPr lang="es-AR" sz="1300" b="1" dirty="0">
                <a:solidFill>
                  <a:srgbClr val="22608F"/>
                </a:solidFill>
                <a:latin typeface="Arial" panose="020B0604020202020204" pitchFamily="34" charset="0"/>
                <a:cs typeface="Arial" panose="020B0604020202020204" pitchFamily="34" charset="0"/>
              </a:rPr>
              <a:t>8-й класс. Обществознание</a:t>
            </a:r>
          </a:p>
          <a:p>
            <a:r>
              <a:rPr lang="es-AR" sz="1000" dirty="0" err="1">
                <a:solidFill>
                  <a:schemeClr val="bg2">
                    <a:lumMod val="25000"/>
                  </a:schemeClr>
                </a:solidFill>
                <a:latin typeface="Arial" panose="020B0604020202020204" pitchFamily="34" charset="0"/>
                <a:cs typeface="Arial" panose="020B0604020202020204" pitchFamily="34" charset="0"/>
              </a:rPr>
              <a:t>MCAS-Alt, весна 2025</a:t>
            </a:r>
          </a:p>
        </p:txBody>
      </p:sp>
      <p:sp>
        <p:nvSpPr>
          <p:cNvPr id="43" name="TextBox 42">
            <a:extLst>
              <a:ext uri="{FF2B5EF4-FFF2-40B4-BE49-F238E27FC236}">
                <a16:creationId xmlns:a16="http://schemas.microsoft.com/office/drawing/2014/main" id="{8A4381F9-2653-B19A-AC12-8937C8B44096}"/>
              </a:ext>
            </a:extLst>
          </p:cNvPr>
          <p:cNvSpPr txBox="1"/>
          <p:nvPr/>
        </p:nvSpPr>
        <p:spPr>
          <a:xfrm>
            <a:off x="7558390" y="3917676"/>
            <a:ext cx="1343531" cy="230832"/>
          </a:xfrm>
          <a:prstGeom prst="rect">
            <a:avLst/>
          </a:prstGeom>
          <a:solidFill>
            <a:srgbClr val="FFFFFF"/>
          </a:solidFill>
          <a:ln>
            <a:noFill/>
          </a:ln>
        </p:spPr>
        <p:txBody>
          <a:bodyPr wrap="square" rtlCol="0">
            <a:spAutoFit/>
          </a:bodyPr>
          <a:lstStyle/>
          <a:p>
            <a:pPr algn="r"/>
            <a:r>
              <a:rPr lang="es-AR" sz="900" dirty="0" err="1">
                <a:solidFill>
                  <a:schemeClr val="bg2">
                    <a:lumMod val="50000"/>
                  </a:schemeClr>
                </a:solidFill>
                <a:latin typeface="Arial" panose="020B0604020202020204" pitchFamily="34" charset="0"/>
                <a:cs typeface="Arial" panose="020B0604020202020204" pitchFamily="34" charset="0"/>
              </a:rPr>
              <a:t>Прогрессирующий</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58083BE-7E2F-AC40-65D5-284EA5F65E65}"/>
              </a:ext>
            </a:extLst>
          </p:cNvPr>
          <p:cNvSpPr txBox="1"/>
          <p:nvPr/>
        </p:nvSpPr>
        <p:spPr>
          <a:xfrm>
            <a:off x="2961277" y="4433180"/>
            <a:ext cx="3843969" cy="446276"/>
          </a:xfrm>
          <a:prstGeom prst="rect">
            <a:avLst/>
          </a:prstGeom>
          <a:solidFill>
            <a:srgbClr val="F9F9F9"/>
          </a:solidFill>
          <a:ln>
            <a:noFill/>
          </a:ln>
        </p:spPr>
        <p:txBody>
          <a:bodyPr wrap="square" rtlCol="0">
            <a:spAutoFit/>
          </a:bodyPr>
          <a:lstStyle/>
          <a:p>
            <a:r>
              <a:rPr lang="es-AR" sz="1300" b="1" dirty="0">
                <a:solidFill>
                  <a:srgbClr val="22608F"/>
                </a:solidFill>
                <a:latin typeface="Arial" panose="020B0604020202020204" pitchFamily="34" charset="0"/>
                <a:cs typeface="Arial" panose="020B0604020202020204" pitchFamily="34" charset="0"/>
              </a:rPr>
              <a:t>8-й класс. Английский язык и литература</a:t>
            </a:r>
          </a:p>
          <a:p>
            <a:r>
              <a:rPr lang="es-AR" sz="1000" dirty="0" err="1">
                <a:solidFill>
                  <a:schemeClr val="bg2">
                    <a:lumMod val="25000"/>
                  </a:schemeClr>
                </a:solidFill>
                <a:latin typeface="Arial" panose="020B0604020202020204" pitchFamily="34" charset="0"/>
                <a:cs typeface="Arial" panose="020B0604020202020204" pitchFamily="34" charset="0"/>
              </a:rPr>
              <a:t>MCAS-Alt, весна 2025</a:t>
            </a:r>
          </a:p>
        </p:txBody>
      </p:sp>
      <p:sp>
        <p:nvSpPr>
          <p:cNvPr id="16" name="Rectangle 15">
            <a:extLst>
              <a:ext uri="{FF2B5EF4-FFF2-40B4-BE49-F238E27FC236}">
                <a16:creationId xmlns:a16="http://schemas.microsoft.com/office/drawing/2014/main" id="{9B7DAA61-8897-172D-DED2-A73267D7EE14}"/>
              </a:ext>
              <a:ext uri="{C183D7F6-B498-43B3-948B-1728B52AA6E4}">
                <adec:decorative xmlns:adec="http://schemas.microsoft.com/office/drawing/2017/decorative" val="1"/>
              </a:ext>
            </a:extLst>
          </p:cNvPr>
          <p:cNvSpPr/>
          <p:nvPr/>
        </p:nvSpPr>
        <p:spPr>
          <a:xfrm>
            <a:off x="2903458" y="4381737"/>
            <a:ext cx="6088438" cy="539820"/>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44" name="TextBox 43">
            <a:extLst>
              <a:ext uri="{FF2B5EF4-FFF2-40B4-BE49-F238E27FC236}">
                <a16:creationId xmlns:a16="http://schemas.microsoft.com/office/drawing/2014/main" id="{66805FD6-86AC-4C02-DF1D-2AEE12D98E08}"/>
              </a:ext>
            </a:extLst>
          </p:cNvPr>
          <p:cNvSpPr txBox="1"/>
          <p:nvPr/>
        </p:nvSpPr>
        <p:spPr>
          <a:xfrm>
            <a:off x="7675686" y="4460306"/>
            <a:ext cx="1226236" cy="230832"/>
          </a:xfrm>
          <a:prstGeom prst="rect">
            <a:avLst/>
          </a:prstGeom>
          <a:solidFill>
            <a:srgbClr val="FFFFFF"/>
          </a:solidFill>
          <a:ln>
            <a:noFill/>
          </a:ln>
        </p:spPr>
        <p:txBody>
          <a:bodyPr wrap="square" rtlCol="0">
            <a:spAutoFit/>
          </a:bodyPr>
          <a:lstStyle/>
          <a:p>
            <a:pPr algn="r"/>
            <a:r>
              <a:rPr lang="es-AR" sz="900" dirty="0" err="1">
                <a:solidFill>
                  <a:schemeClr val="bg2">
                    <a:lumMod val="50000"/>
                  </a:schemeClr>
                </a:solidFill>
                <a:latin typeface="Arial" panose="020B0604020202020204" pitchFamily="34" charset="0"/>
                <a:cs typeface="Arial" panose="020B0604020202020204" pitchFamily="34" charset="0"/>
              </a:rPr>
              <a:t>Прогрессирующий</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 name="Rounded Rectangular Callout 10">
            <a:extLst>
              <a:ext uri="{FF2B5EF4-FFF2-40B4-BE49-F238E27FC236}">
                <a16:creationId xmlns:a16="http://schemas.microsoft.com/office/drawing/2014/main" id="{F27AF42F-143B-CA3D-E7C2-E48833F2FB02}"/>
              </a:ext>
            </a:extLst>
          </p:cNvPr>
          <p:cNvSpPr/>
          <p:nvPr/>
        </p:nvSpPr>
        <p:spPr>
          <a:xfrm>
            <a:off x="9842833" y="3902856"/>
            <a:ext cx="2169759" cy="957759"/>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a:solidFill>
                  <a:schemeClr val="bg1"/>
                </a:solidFill>
                <a:latin typeface="Aptos" panose="020B0004020202020204" pitchFamily="34" charset="0"/>
              </a:rPr>
              <a:t>Для получения более подробной информации выберите тест.</a:t>
            </a:r>
          </a:p>
        </p:txBody>
      </p:sp>
      <p:sp>
        <p:nvSpPr>
          <p:cNvPr id="47" name="TextBox 46">
            <a:extLst>
              <a:ext uri="{FF2B5EF4-FFF2-40B4-BE49-F238E27FC236}">
                <a16:creationId xmlns:a16="http://schemas.microsoft.com/office/drawing/2014/main" id="{5BAFBF2A-C7E1-5C67-D4D5-47C15E977F90}"/>
              </a:ext>
            </a:extLst>
          </p:cNvPr>
          <p:cNvSpPr txBox="1"/>
          <p:nvPr/>
        </p:nvSpPr>
        <p:spPr>
          <a:xfrm>
            <a:off x="2961278" y="4976691"/>
            <a:ext cx="2821821" cy="461665"/>
          </a:xfrm>
          <a:prstGeom prst="rect">
            <a:avLst/>
          </a:prstGeom>
          <a:solidFill>
            <a:srgbClr val="FCFCFC"/>
          </a:solidFill>
          <a:ln>
            <a:noFill/>
          </a:ln>
        </p:spPr>
        <p:txBody>
          <a:bodyPr wrap="square" rtlCol="0">
            <a:spAutoFit/>
          </a:bodyPr>
          <a:lstStyle/>
          <a:p>
            <a:r>
              <a:rPr lang="es-AR" sz="1300" b="1" dirty="0">
                <a:solidFill>
                  <a:srgbClr val="22608F"/>
                </a:solidFill>
                <a:latin typeface="Arial" panose="020B0604020202020204" pitchFamily="34" charset="0"/>
                <a:cs typeface="Arial" panose="020B0604020202020204" pitchFamily="34" charset="0"/>
              </a:rPr>
              <a:t>8-й класс. Математика</a:t>
            </a:r>
          </a:p>
          <a:p>
            <a:r>
              <a:rPr lang="es-AR" sz="1000" dirty="0" err="1">
                <a:solidFill>
                  <a:schemeClr val="bg2">
                    <a:lumMod val="25000"/>
                  </a:schemeClr>
                </a:solidFill>
                <a:latin typeface="Arial" panose="020B0604020202020204" pitchFamily="34" charset="0"/>
                <a:cs typeface="Arial" panose="020B0604020202020204" pitchFamily="34" charset="0"/>
              </a:rPr>
              <a:t>MCAS-Alt, весна 2025</a:t>
            </a:r>
          </a:p>
        </p:txBody>
      </p:sp>
      <p:sp>
        <p:nvSpPr>
          <p:cNvPr id="45" name="TextBox 44">
            <a:extLst>
              <a:ext uri="{FF2B5EF4-FFF2-40B4-BE49-F238E27FC236}">
                <a16:creationId xmlns:a16="http://schemas.microsoft.com/office/drawing/2014/main" id="{DF554EC0-B26E-A63A-7CD6-33A91D8AED5A}"/>
              </a:ext>
            </a:extLst>
          </p:cNvPr>
          <p:cNvSpPr txBox="1"/>
          <p:nvPr/>
        </p:nvSpPr>
        <p:spPr>
          <a:xfrm>
            <a:off x="7675686" y="4967708"/>
            <a:ext cx="1226235" cy="230832"/>
          </a:xfrm>
          <a:prstGeom prst="rect">
            <a:avLst/>
          </a:prstGeom>
          <a:solidFill>
            <a:srgbClr val="FFFFFF"/>
          </a:solidFill>
          <a:ln>
            <a:noFill/>
          </a:ln>
        </p:spPr>
        <p:txBody>
          <a:bodyPr wrap="square" rtlCol="0">
            <a:spAutoFit/>
          </a:bodyPr>
          <a:lstStyle/>
          <a:p>
            <a:pPr algn="r"/>
            <a:r>
              <a:rPr lang="es-AR" sz="900" dirty="0" err="1">
                <a:solidFill>
                  <a:schemeClr val="bg2">
                    <a:lumMod val="50000"/>
                  </a:schemeClr>
                </a:solidFill>
                <a:latin typeface="Arial" panose="020B0604020202020204" pitchFamily="34" charset="0"/>
                <a:cs typeface="Arial" panose="020B0604020202020204" pitchFamily="34" charset="0"/>
              </a:rPr>
              <a:t>Прогрессирующий</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E6D74DC5-2BF2-2A07-2425-80EF469075E3}"/>
              </a:ext>
            </a:extLst>
          </p:cNvPr>
          <p:cNvSpPr txBox="1"/>
          <p:nvPr/>
        </p:nvSpPr>
        <p:spPr>
          <a:xfrm>
            <a:off x="2942229" y="5514968"/>
            <a:ext cx="4364180" cy="646331"/>
          </a:xfrm>
          <a:prstGeom prst="rect">
            <a:avLst/>
          </a:prstGeom>
          <a:solidFill>
            <a:srgbClr val="FCFCFC"/>
          </a:solidFill>
          <a:ln>
            <a:solidFill>
              <a:srgbClr val="FBFBFB"/>
            </a:solidFill>
          </a:ln>
        </p:spPr>
        <p:txBody>
          <a:bodyPr wrap="square" rtlCol="0">
            <a:spAutoFit/>
          </a:bodyPr>
          <a:lstStyle/>
          <a:p>
            <a:r>
              <a:rPr lang="es-AR" sz="1300" b="1" dirty="0">
                <a:solidFill>
                  <a:srgbClr val="22608F"/>
                </a:solidFill>
                <a:latin typeface="Arial" panose="020B0604020202020204" pitchFamily="34" charset="0"/>
                <a:cs typeface="Arial" panose="020B0604020202020204" pitchFamily="34" charset="0"/>
              </a:rPr>
              <a:t>8-й класс. Естествознание и техника/инженерия</a:t>
            </a:r>
            <a:endParaRPr lang="ru-RU" sz="1300" b="1" dirty="0">
              <a:solidFill>
                <a:srgbClr val="22608F"/>
              </a:solidFill>
              <a:latin typeface="Arial" panose="020B0604020202020204" pitchFamily="34" charset="0"/>
              <a:cs typeface="Arial" panose="020B0604020202020204" pitchFamily="34" charset="0"/>
            </a:endParaRPr>
          </a:p>
          <a:p>
            <a:endParaRPr lang="es-AR" sz="1300" b="1" dirty="0">
              <a:solidFill>
                <a:srgbClr val="22608F"/>
              </a:solidFill>
              <a:latin typeface="Arial" panose="020B0604020202020204" pitchFamily="34" charset="0"/>
              <a:cs typeface="Arial" panose="020B0604020202020204" pitchFamily="34" charset="0"/>
            </a:endParaRPr>
          </a:p>
          <a:p>
            <a:r>
              <a:rPr lang="es-AR" sz="1000" dirty="0" err="1">
                <a:solidFill>
                  <a:schemeClr val="bg2">
                    <a:lumMod val="25000"/>
                  </a:schemeClr>
                </a:solidFill>
                <a:latin typeface="Arial" panose="020B0604020202020204" pitchFamily="34" charset="0"/>
                <a:cs typeface="Arial" panose="020B0604020202020204" pitchFamily="34" charset="0"/>
              </a:rPr>
              <a:t>MCAS-Alt, весна 2025</a:t>
            </a:r>
          </a:p>
        </p:txBody>
      </p:sp>
      <p:sp>
        <p:nvSpPr>
          <p:cNvPr id="46" name="TextBox 45">
            <a:extLst>
              <a:ext uri="{FF2B5EF4-FFF2-40B4-BE49-F238E27FC236}">
                <a16:creationId xmlns:a16="http://schemas.microsoft.com/office/drawing/2014/main" id="{383ED1F1-C959-76C5-730E-6DE882CE8455}"/>
              </a:ext>
            </a:extLst>
          </p:cNvPr>
          <p:cNvSpPr txBox="1"/>
          <p:nvPr/>
        </p:nvSpPr>
        <p:spPr>
          <a:xfrm>
            <a:off x="7675686" y="5555503"/>
            <a:ext cx="1226235" cy="230832"/>
          </a:xfrm>
          <a:prstGeom prst="rect">
            <a:avLst/>
          </a:prstGeom>
          <a:solidFill>
            <a:srgbClr val="FFFFFF"/>
          </a:solidFill>
          <a:ln>
            <a:noFill/>
          </a:ln>
        </p:spPr>
        <p:txBody>
          <a:bodyPr wrap="square" rtlCol="0">
            <a:spAutoFit/>
          </a:bodyPr>
          <a:lstStyle/>
          <a:p>
            <a:pPr algn="r"/>
            <a:r>
              <a:rPr lang="es-AR" sz="900" dirty="0" err="1">
                <a:solidFill>
                  <a:schemeClr val="bg2">
                    <a:lumMod val="50000"/>
                  </a:schemeClr>
                </a:solidFill>
                <a:latin typeface="Arial" panose="020B0604020202020204" pitchFamily="34" charset="0"/>
                <a:cs typeface="Arial" panose="020B0604020202020204" pitchFamily="34" charset="0"/>
              </a:rPr>
              <a:t>Прогрессирующий</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3C7FFEC3-FD75-0F5E-1320-CBEEC93C303C}"/>
              </a:ext>
            </a:extLst>
          </p:cNvPr>
          <p:cNvSpPr txBox="1"/>
          <p:nvPr/>
        </p:nvSpPr>
        <p:spPr>
          <a:xfrm>
            <a:off x="2903457" y="6416361"/>
            <a:ext cx="6548274" cy="230832"/>
          </a:xfrm>
          <a:prstGeom prst="rect">
            <a:avLst/>
          </a:prstGeom>
          <a:solidFill>
            <a:srgbClr val="FFFFFF"/>
          </a:solidFill>
          <a:ln>
            <a:noFill/>
          </a:ln>
        </p:spPr>
        <p:txBody>
          <a:bodyPr wrap="square" rtlCol="0">
            <a:spAutoFit/>
          </a:bodyPr>
          <a:lstStyle/>
          <a:p>
            <a:r>
              <a:rPr lang="es-AR" sz="900" dirty="0" err="1">
                <a:solidFill>
                  <a:schemeClr val="bg2">
                    <a:lumMod val="50000"/>
                  </a:schemeClr>
                </a:solidFill>
                <a:latin typeface="Arial" panose="020B0604020202020204" pitchFamily="34" charset="0"/>
                <a:cs typeface="Arial" panose="020B0604020202020204" pitchFamily="34" charset="0"/>
              </a:rPr>
              <a:t>Шкалированные баллы для MCAS-Alt не сообщаются.</a:t>
            </a:r>
          </a:p>
        </p:txBody>
      </p:sp>
      <p:sp>
        <p:nvSpPr>
          <p:cNvPr id="14" name="Slide Number Placeholder 6">
            <a:extLst>
              <a:ext uri="{FF2B5EF4-FFF2-40B4-BE49-F238E27FC236}">
                <a16:creationId xmlns:a16="http://schemas.microsoft.com/office/drawing/2014/main" id="{55FEED43-76A7-60A8-E527-8B7F973ACA42}"/>
              </a:ext>
            </a:extLst>
          </p:cNvPr>
          <p:cNvSpPr>
            <a:spLocks noGrp="1"/>
          </p:cNvSpPr>
          <p:nvPr>
            <p:ph type="sldNum" sz="quarter" idx="12"/>
          </p:nvPr>
        </p:nvSpPr>
        <p:spPr>
          <a:xfrm>
            <a:off x="12359" y="6280009"/>
            <a:ext cx="729046"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20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790E686-09F4-6CC4-822B-03E9D781EE4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EC38D3F8-1722-0D0E-AFC5-5121182E448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144027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30D4-DA9F-9DC0-DE43-6BF3DDEEB737}"/>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47CC4C9-3C63-0342-C307-8D09F39DC27F}"/>
              </a:ext>
            </a:extLst>
          </p:cNvPr>
          <p:cNvSpPr>
            <a:spLocks noGrp="1"/>
          </p:cNvSpPr>
          <p:nvPr>
            <p:ph type="title"/>
          </p:nvPr>
        </p:nvSpPr>
        <p:spPr>
          <a:xfrm>
            <a:off x="12359" y="149294"/>
            <a:ext cx="10515600" cy="624734"/>
          </a:xfrm>
        </p:spPr>
        <p:txBody>
          <a:bodyPr>
            <a:noAutofit/>
          </a:bodyPr>
          <a:lstStyle/>
          <a:p>
            <a:r>
              <a:rPr lang="en-US" sz="3900" dirty="0" err="1">
                <a:solidFill>
                  <a:srgbClr val="1A4785"/>
                </a:solidFill>
                <a:latin typeface="Aptos" panose="020B0004020202020204" pitchFamily="34" charset="0"/>
                <a:ea typeface="Open Sans Light" pitchFamily="2" charset="0"/>
                <a:cs typeface="Open Sans Light" pitchFamily="2" charset="0"/>
              </a:rPr>
              <a:t>Просмотр</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результатов</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тестов</a:t>
            </a:r>
            <a:r>
              <a:rPr lang="en-US" sz="3900" dirty="0">
                <a:solidFill>
                  <a:srgbClr val="1A4785"/>
                </a:solidFill>
                <a:latin typeface="Aptos" panose="020B0004020202020204" pitchFamily="34" charset="0"/>
                <a:ea typeface="Open Sans Light" pitchFamily="2" charset="0"/>
                <a:cs typeface="Open Sans Light" pitchFamily="2" charset="0"/>
              </a:rPr>
              <a:t>: MCAS-Alt</a:t>
            </a:r>
            <a:endParaRPr lang="en-US" sz="3900" dirty="0"/>
          </a:p>
        </p:txBody>
      </p:sp>
      <p:pic>
        <p:nvPicPr>
          <p:cNvPr id="3" name="Picture 2" descr="Снимок экрана с результатами тестирования MCAS-Alt выбранного демонстрационного ученика.">
            <a:extLst>
              <a:ext uri="{FF2B5EF4-FFF2-40B4-BE49-F238E27FC236}">
                <a16:creationId xmlns:a16="http://schemas.microsoft.com/office/drawing/2014/main" id="{2877DC3E-792D-31AA-C197-9D5884CB9AFC}"/>
              </a:ext>
            </a:extLst>
          </p:cNvPr>
          <p:cNvPicPr>
            <a:picLocks noChangeAspect="1"/>
          </p:cNvPicPr>
          <p:nvPr/>
        </p:nvPicPr>
        <p:blipFill>
          <a:blip r:embed="rId2"/>
          <a:stretch>
            <a:fillRect/>
          </a:stretch>
        </p:blipFill>
        <p:spPr>
          <a:xfrm>
            <a:off x="3444126" y="843586"/>
            <a:ext cx="6286896" cy="5798910"/>
          </a:xfrm>
          <a:prstGeom prst="rect">
            <a:avLst/>
          </a:prstGeom>
        </p:spPr>
      </p:pic>
      <p:sp>
        <p:nvSpPr>
          <p:cNvPr id="24" name="Rectangle 23">
            <a:extLst>
              <a:ext uri="{FF2B5EF4-FFF2-40B4-BE49-F238E27FC236}">
                <a16:creationId xmlns:a16="http://schemas.microsoft.com/office/drawing/2014/main" id="{CF88499F-0719-F1FA-A399-6D796477CDC0}"/>
              </a:ext>
              <a:ext uri="{C183D7F6-B498-43B3-948B-1728B52AA6E4}">
                <adec:decorative xmlns:adec="http://schemas.microsoft.com/office/drawing/2017/decorative" val="1"/>
              </a:ext>
            </a:extLst>
          </p:cNvPr>
          <p:cNvSpPr/>
          <p:nvPr/>
        </p:nvSpPr>
        <p:spPr>
          <a:xfrm>
            <a:off x="5208682" y="1151796"/>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s-AR" sz="1600"/>
          </a:p>
        </p:txBody>
      </p:sp>
      <p:sp>
        <p:nvSpPr>
          <p:cNvPr id="25" name="TextBox 24">
            <a:extLst>
              <a:ext uri="{FF2B5EF4-FFF2-40B4-BE49-F238E27FC236}">
                <a16:creationId xmlns:a16="http://schemas.microsoft.com/office/drawing/2014/main" id="{4503EAC3-1C0A-CE00-49DD-08FD0984797B}"/>
              </a:ext>
            </a:extLst>
          </p:cNvPr>
          <p:cNvSpPr txBox="1"/>
          <p:nvPr/>
        </p:nvSpPr>
        <p:spPr>
          <a:xfrm>
            <a:off x="5128150" y="1113697"/>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900" dirty="0">
                <a:latin typeface="Aptos Slab Light" panose="020F05020202040A0204" pitchFamily="34" charset="0"/>
                <a:cs typeface="Arial" panose="020B0604020202020204" pitchFamily="34" charset="0"/>
              </a:rPr>
            </a:br>
            <a:endParaRPr lang="es-AR" sz="900" dirty="0">
              <a:latin typeface="Aptos Slab Light" panose="020F05020202040A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FD8DA1C-D59E-71F7-8CF2-A6BEFEB79501}"/>
              </a:ext>
              <a:ext uri="{C183D7F6-B498-43B3-948B-1728B52AA6E4}">
                <adec:decorative xmlns:adec="http://schemas.microsoft.com/office/drawing/2017/decorative" val="1"/>
              </a:ext>
            </a:extLst>
          </p:cNvPr>
          <p:cNvSpPr/>
          <p:nvPr/>
        </p:nvSpPr>
        <p:spPr>
          <a:xfrm>
            <a:off x="3652838" y="2677292"/>
            <a:ext cx="5835652" cy="1305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26" name="TextBox 25">
            <a:extLst>
              <a:ext uri="{FF2B5EF4-FFF2-40B4-BE49-F238E27FC236}">
                <a16:creationId xmlns:a16="http://schemas.microsoft.com/office/drawing/2014/main" id="{A4BB70B8-7A9F-172A-C8CF-0CE4FD6A2C7B}"/>
              </a:ext>
            </a:extLst>
          </p:cNvPr>
          <p:cNvSpPr txBox="1"/>
          <p:nvPr/>
        </p:nvSpPr>
        <p:spPr>
          <a:xfrm>
            <a:off x="8308698" y="1652717"/>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En Español</a:t>
            </a:r>
            <a:endParaRPr lang="es-AR" sz="800" b="1" dirty="0">
              <a:solidFill>
                <a:srgbClr val="22608F"/>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F2597D3-CEE2-5970-4C68-A2EEA0B4E084}"/>
              </a:ext>
              <a:ext uri="{C183D7F6-B498-43B3-948B-1728B52AA6E4}">
                <adec:decorative xmlns:adec="http://schemas.microsoft.com/office/drawing/2017/decorative" val="1"/>
              </a:ext>
            </a:extLst>
          </p:cNvPr>
          <p:cNvSpPr/>
          <p:nvPr/>
        </p:nvSpPr>
        <p:spPr>
          <a:xfrm>
            <a:off x="3976688" y="2243702"/>
            <a:ext cx="666750" cy="1900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a:p>
        </p:txBody>
      </p:sp>
      <p:sp>
        <p:nvSpPr>
          <p:cNvPr id="31" name="Rectangle 30">
            <a:extLst>
              <a:ext uri="{FF2B5EF4-FFF2-40B4-BE49-F238E27FC236}">
                <a16:creationId xmlns:a16="http://schemas.microsoft.com/office/drawing/2014/main" id="{70B898C3-9A52-6140-D79B-E41F41F2E24F}"/>
              </a:ext>
              <a:ext uri="{C183D7F6-B498-43B3-948B-1728B52AA6E4}">
                <adec:decorative xmlns:adec="http://schemas.microsoft.com/office/drawing/2017/decorative" val="1"/>
              </a:ext>
            </a:extLst>
          </p:cNvPr>
          <p:cNvSpPr/>
          <p:nvPr/>
        </p:nvSpPr>
        <p:spPr>
          <a:xfrm>
            <a:off x="4500183" y="2318475"/>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32" name="TextBox 31">
            <a:extLst>
              <a:ext uri="{FF2B5EF4-FFF2-40B4-BE49-F238E27FC236}">
                <a16:creationId xmlns:a16="http://schemas.microsoft.com/office/drawing/2014/main" id="{4AECDB61-E089-D3E2-157A-A6A0458EA747}"/>
              </a:ext>
            </a:extLst>
          </p:cNvPr>
          <p:cNvSpPr txBox="1"/>
          <p:nvPr/>
        </p:nvSpPr>
        <p:spPr>
          <a:xfrm>
            <a:off x="3830730" y="2205231"/>
            <a:ext cx="812708" cy="215444"/>
          </a:xfrm>
          <a:prstGeom prst="rect">
            <a:avLst/>
          </a:prstGeom>
          <a:noFill/>
          <a:ln>
            <a:noFill/>
          </a:ln>
        </p:spPr>
        <p:txBody>
          <a:bodyPr wrap="square" rtlCol="0">
            <a:spAutoFit/>
          </a:bodyPr>
          <a:lstStyle/>
          <a:p>
            <a:r>
              <a:rPr lang="es-AR" sz="800" b="1" dirty="0">
                <a:solidFill>
                  <a:srgbClr val="22608F"/>
                </a:solidFill>
                <a:latin typeface="Arial" panose="020B0604020202020204" pitchFamily="34" charset="0"/>
                <a:cs typeface="Arial" panose="020B0604020202020204" pitchFamily="34" charset="0"/>
              </a:rPr>
              <a:t>История тестов</a:t>
            </a:r>
          </a:p>
        </p:txBody>
      </p:sp>
      <p:sp>
        <p:nvSpPr>
          <p:cNvPr id="29" name="TextBox 28">
            <a:extLst>
              <a:ext uri="{FF2B5EF4-FFF2-40B4-BE49-F238E27FC236}">
                <a16:creationId xmlns:a16="http://schemas.microsoft.com/office/drawing/2014/main" id="{7D4A9733-94C8-AD12-B2B5-8EE69FC92335}"/>
              </a:ext>
            </a:extLst>
          </p:cNvPr>
          <p:cNvSpPr txBox="1"/>
          <p:nvPr/>
        </p:nvSpPr>
        <p:spPr>
          <a:xfrm>
            <a:off x="5165464" y="2190879"/>
            <a:ext cx="797352" cy="215444"/>
          </a:xfrm>
          <a:prstGeom prst="rect">
            <a:avLst/>
          </a:prstGeom>
          <a:solidFill>
            <a:srgbClr val="F9F9F9"/>
          </a:solidFill>
          <a:ln>
            <a:noFill/>
          </a:ln>
        </p:spPr>
        <p:txBody>
          <a:bodyPr wrap="square" rtlCol="0">
            <a:spAutoFit/>
          </a:bodyPr>
          <a:lstStyle/>
          <a:p>
            <a:r>
              <a:rPr lang="es-AR" sz="800" b="1" u="sng" dirty="0">
                <a:solidFill>
                  <a:schemeClr val="bg2">
                    <a:lumMod val="25000"/>
                  </a:schemeClr>
                </a:solidFill>
                <a:latin typeface="Arial" panose="020B0604020202020204" pitchFamily="34" charset="0"/>
                <a:cs typeface="Arial" panose="020B0604020202020204" pitchFamily="34" charset="0"/>
              </a:rPr>
              <a:t>Результаты тестов</a:t>
            </a:r>
          </a:p>
        </p:txBody>
      </p:sp>
      <p:sp>
        <p:nvSpPr>
          <p:cNvPr id="12" name="Rounded Rectangular Callout 11">
            <a:extLst>
              <a:ext uri="{FF2B5EF4-FFF2-40B4-BE49-F238E27FC236}">
                <a16:creationId xmlns:a16="http://schemas.microsoft.com/office/drawing/2014/main" id="{1A84D366-64AC-2CC1-066F-ECC4FC9F6E7F}"/>
              </a:ext>
            </a:extLst>
          </p:cNvPr>
          <p:cNvSpPr/>
          <p:nvPr/>
        </p:nvSpPr>
        <p:spPr>
          <a:xfrm>
            <a:off x="167815" y="1760439"/>
            <a:ext cx="2524141" cy="2371807"/>
          </a:xfrm>
          <a:prstGeom prst="wedgeRoundRectCallout">
            <a:avLst>
              <a:gd name="adj1" fmla="val 134781"/>
              <a:gd name="adj2" fmla="val -2181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a:solidFill>
                  <a:schemeClr val="bg1"/>
                </a:solidFill>
                <a:latin typeface="Aptos" panose="020B0004020202020204" pitchFamily="34" charset="0"/>
              </a:rPr>
              <a:t>На вкладке </a:t>
            </a:r>
            <a:r>
              <a:rPr lang="en-US" b="1">
                <a:solidFill>
                  <a:schemeClr val="bg1"/>
                </a:solidFill>
                <a:latin typeface="Aptos" panose="020B0004020202020204" pitchFamily="34" charset="0"/>
              </a:rPr>
              <a:t>«Test Results» («Результаты тестов»)</a:t>
            </a:r>
            <a:r>
              <a:rPr lang="en-US">
                <a:solidFill>
                  <a:schemeClr val="bg1"/>
                </a:solidFill>
                <a:latin typeface="Aptos" panose="020B0004020202020204" pitchFamily="34" charset="0"/>
              </a:rPr>
              <a:t> отображается уровень успеваемости вашего ученика. Просмотрите отчет, чтобы получить более подробную информацию об успеваемости вашего ученика.</a:t>
            </a:r>
            <a:endParaRPr lang="en-US">
              <a:latin typeface="Aptos" panose="020B0004020202020204" pitchFamily="34" charset="0"/>
            </a:endParaRPr>
          </a:p>
        </p:txBody>
      </p:sp>
      <p:sp>
        <p:nvSpPr>
          <p:cNvPr id="27" name="TextBox 26">
            <a:extLst>
              <a:ext uri="{FF2B5EF4-FFF2-40B4-BE49-F238E27FC236}">
                <a16:creationId xmlns:a16="http://schemas.microsoft.com/office/drawing/2014/main" id="{27C711E7-E746-8781-DA54-769A37FFC92C}"/>
              </a:ext>
            </a:extLst>
          </p:cNvPr>
          <p:cNvSpPr txBox="1"/>
          <p:nvPr/>
        </p:nvSpPr>
        <p:spPr>
          <a:xfrm>
            <a:off x="6484842" y="2201550"/>
            <a:ext cx="729079"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Ресурсы</a:t>
            </a:r>
            <a:endParaRPr lang="es-AR" sz="800" b="1" dirty="0">
              <a:solidFill>
                <a:srgbClr val="22608F"/>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2F2E96E-6179-9CA7-7963-06D2D46D23AB}"/>
              </a:ext>
            </a:extLst>
          </p:cNvPr>
          <p:cNvSpPr txBox="1"/>
          <p:nvPr/>
        </p:nvSpPr>
        <p:spPr>
          <a:xfrm>
            <a:off x="3563974" y="2650470"/>
            <a:ext cx="1904323" cy="230832"/>
          </a:xfrm>
          <a:prstGeom prst="rect">
            <a:avLst/>
          </a:prstGeom>
          <a:noFill/>
          <a:ln>
            <a:noFill/>
          </a:ln>
        </p:spPr>
        <p:txBody>
          <a:bodyPr wrap="square" rtlCol="0">
            <a:spAutoFit/>
          </a:bodyPr>
          <a:lstStyle/>
          <a:p>
            <a:r>
              <a:rPr lang="es-AR" sz="900" b="1" dirty="0">
                <a:solidFill>
                  <a:schemeClr val="bg2">
                    <a:lumMod val="25000"/>
                  </a:schemeClr>
                </a:solidFill>
                <a:latin typeface="Arial" panose="020B0604020202020204" pitchFamily="34" charset="0"/>
                <a:cs typeface="Arial" panose="020B0604020202020204" pitchFamily="34" charset="0"/>
              </a:rPr>
              <a:t>Ученик: Демо-ученик</a:t>
            </a:r>
          </a:p>
        </p:txBody>
      </p:sp>
      <p:sp>
        <p:nvSpPr>
          <p:cNvPr id="36" name="TextBox 35">
            <a:extLst>
              <a:ext uri="{FF2B5EF4-FFF2-40B4-BE49-F238E27FC236}">
                <a16:creationId xmlns:a16="http://schemas.microsoft.com/office/drawing/2014/main" id="{4E7051A6-FE33-35C7-9760-9547EDE81A89}"/>
              </a:ext>
            </a:extLst>
          </p:cNvPr>
          <p:cNvSpPr txBox="1"/>
          <p:nvPr/>
        </p:nvSpPr>
        <p:spPr>
          <a:xfrm>
            <a:off x="3573500" y="2868168"/>
            <a:ext cx="1904323" cy="369332"/>
          </a:xfrm>
          <a:prstGeom prst="rect">
            <a:avLst/>
          </a:prstGeom>
          <a:solidFill>
            <a:srgbClr val="F9F9F9"/>
          </a:solid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Район: Cyber City</a:t>
            </a:r>
          </a:p>
          <a:p>
            <a:r>
              <a:rPr lang="es-AR" sz="900" b="1" dirty="0">
                <a:solidFill>
                  <a:schemeClr val="bg2">
                    <a:lumMod val="25000"/>
                  </a:schemeClr>
                </a:solidFill>
                <a:latin typeface="Arial" panose="020B0604020202020204" pitchFamily="34" charset="0"/>
                <a:cs typeface="Arial" panose="020B0604020202020204" pitchFamily="34" charset="0"/>
              </a:rPr>
              <a:t>Школа: Cyber Middle</a:t>
            </a:r>
          </a:p>
        </p:txBody>
      </p:sp>
      <p:sp>
        <p:nvSpPr>
          <p:cNvPr id="34" name="TextBox 33">
            <a:extLst>
              <a:ext uri="{FF2B5EF4-FFF2-40B4-BE49-F238E27FC236}">
                <a16:creationId xmlns:a16="http://schemas.microsoft.com/office/drawing/2014/main" id="{67A0858D-EDFE-AFED-B3F7-37CA322F353F}"/>
              </a:ext>
            </a:extLst>
          </p:cNvPr>
          <p:cNvSpPr txBox="1"/>
          <p:nvPr/>
        </p:nvSpPr>
        <p:spPr>
          <a:xfrm>
            <a:off x="8045450" y="2636181"/>
            <a:ext cx="1531909" cy="230832"/>
          </a:xfrm>
          <a:prstGeom prst="rect">
            <a:avLst/>
          </a:prstGeom>
          <a:no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Класс: 08</a:t>
            </a:r>
          </a:p>
        </p:txBody>
      </p:sp>
      <p:sp>
        <p:nvSpPr>
          <p:cNvPr id="35" name="TextBox 34">
            <a:extLst>
              <a:ext uri="{FF2B5EF4-FFF2-40B4-BE49-F238E27FC236}">
                <a16:creationId xmlns:a16="http://schemas.microsoft.com/office/drawing/2014/main" id="{A242E269-55A4-39EC-A2A8-872B9AB4172B}"/>
              </a:ext>
            </a:extLst>
          </p:cNvPr>
          <p:cNvSpPr txBox="1"/>
          <p:nvPr/>
        </p:nvSpPr>
        <p:spPr>
          <a:xfrm>
            <a:off x="7917361" y="2869456"/>
            <a:ext cx="1653649" cy="338554"/>
          </a:xfrm>
          <a:prstGeom prst="rect">
            <a:avLst/>
          </a:prstGeom>
          <a:solidFill>
            <a:srgbClr val="F9F9F9"/>
          </a:solidFill>
          <a:ln>
            <a:noFill/>
          </a:ln>
        </p:spPr>
        <p:txBody>
          <a:bodyPr wrap="square" rtlCol="0">
            <a:spAutoFit/>
          </a:bodyPr>
          <a:lstStyle/>
          <a:p>
            <a:pPr algn="r"/>
            <a:r>
              <a:rPr lang="es-AR" sz="800" b="1" dirty="0">
                <a:solidFill>
                  <a:schemeClr val="bg2">
                    <a:lumMod val="25000"/>
                  </a:schemeClr>
                </a:solidFill>
                <a:latin typeface="Arial" panose="020B0604020202020204" pitchFamily="34" charset="0"/>
                <a:cs typeface="Arial" panose="020B0604020202020204" pitchFamily="34" charset="0"/>
              </a:rPr>
              <a:t>SASID: 9990000004</a:t>
            </a:r>
          </a:p>
          <a:p>
            <a:pPr algn="r"/>
            <a:r>
              <a:rPr lang="es-AR" sz="800" b="1" dirty="0">
                <a:solidFill>
                  <a:schemeClr val="bg2">
                    <a:lumMod val="25000"/>
                  </a:schemeClr>
                </a:solidFill>
                <a:latin typeface="Arial" panose="020B0604020202020204" pitchFamily="34" charset="0"/>
                <a:cs typeface="Arial" panose="020B0604020202020204" pitchFamily="34" charset="0"/>
              </a:rPr>
              <a:t>Дата рождения: 14.03.2006</a:t>
            </a:r>
          </a:p>
        </p:txBody>
      </p:sp>
      <p:sp>
        <p:nvSpPr>
          <p:cNvPr id="37" name="Rectangle 36">
            <a:extLst>
              <a:ext uri="{FF2B5EF4-FFF2-40B4-BE49-F238E27FC236}">
                <a16:creationId xmlns:a16="http://schemas.microsoft.com/office/drawing/2014/main" id="{5C1B4793-DD09-EA60-86DC-E3FFE39370E8}"/>
              </a:ext>
              <a:ext uri="{C183D7F6-B498-43B3-948B-1728B52AA6E4}">
                <adec:decorative xmlns:adec="http://schemas.microsoft.com/office/drawing/2017/decorative" val="1"/>
              </a:ext>
            </a:extLst>
          </p:cNvPr>
          <p:cNvSpPr/>
          <p:nvPr/>
        </p:nvSpPr>
        <p:spPr>
          <a:xfrm>
            <a:off x="5361397" y="327291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s-AR"/>
          </a:p>
        </p:txBody>
      </p:sp>
      <p:sp>
        <p:nvSpPr>
          <p:cNvPr id="38" name="TextBox 37">
            <a:extLst>
              <a:ext uri="{FF2B5EF4-FFF2-40B4-BE49-F238E27FC236}">
                <a16:creationId xmlns:a16="http://schemas.microsoft.com/office/drawing/2014/main" id="{6D9AE7B3-CD9A-368A-E55D-03D3DDA80DA8}"/>
              </a:ext>
            </a:extLst>
          </p:cNvPr>
          <p:cNvSpPr txBox="1"/>
          <p:nvPr/>
        </p:nvSpPr>
        <p:spPr>
          <a:xfrm>
            <a:off x="4556142" y="3249349"/>
            <a:ext cx="3752555" cy="261610"/>
          </a:xfrm>
          <a:prstGeom prst="rect">
            <a:avLst/>
          </a:prstGeom>
          <a:noFill/>
          <a:ln>
            <a:noFill/>
          </a:ln>
        </p:spPr>
        <p:txBody>
          <a:bodyPr wrap="square" rtlCol="0">
            <a:spAutoFit/>
          </a:bodyPr>
          <a:lstStyle/>
          <a:p>
            <a:r>
              <a:rPr lang="es-AR" sz="1100" dirty="0">
                <a:solidFill>
                  <a:schemeClr val="bg1"/>
                </a:solidFill>
                <a:latin typeface="Arial" panose="020B0604020202020204" pitchFamily="34" charset="0"/>
                <a:cs typeface="Arial" panose="020B0604020202020204" pitchFamily="34" charset="0"/>
              </a:rPr>
              <a:t>Английский язык и литература — весна 2025</a:t>
            </a:r>
          </a:p>
        </p:txBody>
      </p:sp>
      <p:sp>
        <p:nvSpPr>
          <p:cNvPr id="39" name="TextBox 38">
            <a:extLst>
              <a:ext uri="{FF2B5EF4-FFF2-40B4-BE49-F238E27FC236}">
                <a16:creationId xmlns:a16="http://schemas.microsoft.com/office/drawing/2014/main" id="{F1772B84-6608-85BE-3038-33CC0A7F3044}"/>
              </a:ext>
            </a:extLst>
          </p:cNvPr>
          <p:cNvSpPr txBox="1"/>
          <p:nvPr/>
        </p:nvSpPr>
        <p:spPr>
          <a:xfrm>
            <a:off x="3444126" y="3744005"/>
            <a:ext cx="6286895" cy="2908489"/>
          </a:xfrm>
          <a:prstGeom prst="rect">
            <a:avLst/>
          </a:prstGeom>
          <a:solidFill>
            <a:srgbClr val="F9F9F9"/>
          </a:solidFill>
          <a:ln>
            <a:noFill/>
          </a:ln>
        </p:spPr>
        <p:txBody>
          <a:bodyPr wrap="square" rtlCol="0">
            <a:spAutoFit/>
          </a:bodyPr>
          <a:lstStyle/>
          <a:p>
            <a:r>
              <a:rPr lang="en-US" sz="1000" dirty="0">
                <a:solidFill>
                  <a:schemeClr val="bg2">
                    <a:lumMod val="25000"/>
                  </a:schemeClr>
                </a:solidFill>
                <a:latin typeface="Arial" panose="020B0604020202020204" pitchFamily="34" charset="0"/>
                <a:cs typeface="Arial" panose="020B0604020202020204" pitchFamily="34" charset="0"/>
              </a:rPr>
              <a:t>Ниже приведены результаты </a:t>
            </a:r>
            <a:r>
              <a:rPr lang="en-US" sz="1000" dirty="0" err="1">
                <a:solidFill>
                  <a:schemeClr val="bg2">
                    <a:lumMod val="25000"/>
                  </a:schemeClr>
                </a:solidFill>
                <a:latin typeface="Arial" panose="020B0604020202020204" pitchFamily="34" charset="0"/>
                <a:cs typeface="Arial" panose="020B0604020202020204" pitchFamily="34" charset="0"/>
              </a:rPr>
              <a:t>вашего</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реб</a:t>
            </a:r>
            <a:r>
              <a:rPr lang="uk-UA" sz="1000" dirty="0">
                <a:solidFill>
                  <a:schemeClr val="bg2">
                    <a:lumMod val="25000"/>
                  </a:schemeClr>
                </a:solidFill>
                <a:latin typeface="Arial" panose="020B0604020202020204" pitchFamily="34" charset="0"/>
                <a:cs typeface="Arial" panose="020B0604020202020204" pitchFamily="34" charset="0"/>
              </a:rPr>
              <a:t>е</a:t>
            </a:r>
            <a:r>
              <a:rPr lang="en-US" sz="1000" dirty="0" err="1">
                <a:solidFill>
                  <a:schemeClr val="bg2">
                    <a:lumMod val="25000"/>
                  </a:schemeClr>
                </a:solidFill>
                <a:latin typeface="Arial" panose="020B0604020202020204" pitchFamily="34" charset="0"/>
                <a:cs typeface="Arial" panose="020B0604020202020204" pitchFamily="34" charset="0"/>
              </a:rPr>
              <a:t>нка</a:t>
            </a:r>
            <a:r>
              <a:rPr lang="en-US" sz="1000" dirty="0">
                <a:solidFill>
                  <a:schemeClr val="bg2">
                    <a:lumMod val="25000"/>
                  </a:schemeClr>
                </a:solidFill>
                <a:latin typeface="Arial" panose="020B0604020202020204" pitchFamily="34" charset="0"/>
                <a:cs typeface="Arial" panose="020B0604020202020204" pitchFamily="34" charset="0"/>
              </a:rPr>
              <a:t> по альтернативному тесту MCAS-Alt 2025 года. Все учащиеся обязаны участвовать в </a:t>
            </a:r>
            <a:r>
              <a:rPr lang="en-US" sz="1000" dirty="0" err="1">
                <a:solidFill>
                  <a:schemeClr val="bg2">
                    <a:lumMod val="25000"/>
                  </a:schemeClr>
                </a:solidFill>
                <a:latin typeface="Arial" panose="020B0604020202020204" pitchFamily="34" charset="0"/>
                <a:cs typeface="Arial" panose="020B0604020202020204" pitchFamily="34" charset="0"/>
              </a:rPr>
              <a:t>обязательном</a:t>
            </a:r>
            <a:r>
              <a:rPr lang="en-US" sz="1000" dirty="0">
                <a:solidFill>
                  <a:schemeClr val="bg2">
                    <a:lumMod val="25000"/>
                  </a:schemeClr>
                </a:solidFill>
                <a:latin typeface="Arial" panose="020B0604020202020204" pitchFamily="34" charset="0"/>
                <a:cs typeface="Arial" panose="020B0604020202020204" pitchFamily="34" charset="0"/>
              </a:rPr>
              <a:t> </a:t>
            </a:r>
            <a:r>
              <a:rPr lang="ru-RU" sz="1000" dirty="0">
                <a:solidFill>
                  <a:schemeClr val="bg2">
                    <a:lumMod val="25000"/>
                  </a:schemeClr>
                </a:solidFill>
                <a:latin typeface="Arial" panose="020B0604020202020204" pitchFamily="34" charset="0"/>
                <a:cs typeface="Arial" panose="020B0604020202020204" pitchFamily="34" charset="0"/>
              </a:rPr>
              <a:t>федеральном </a:t>
            </a:r>
            <a:r>
              <a:rPr lang="en-US" sz="1000" dirty="0" err="1">
                <a:solidFill>
                  <a:schemeClr val="bg2">
                    <a:lumMod val="25000"/>
                  </a:schemeClr>
                </a:solidFill>
                <a:latin typeface="Arial" panose="020B0604020202020204" pitchFamily="34" charset="0"/>
                <a:cs typeface="Arial" panose="020B0604020202020204" pitchFamily="34" charset="0"/>
              </a:rPr>
              <a:t>тестировании</a:t>
            </a:r>
            <a:r>
              <a:rPr lang="ru-RU" sz="1000" dirty="0">
                <a:solidFill>
                  <a:schemeClr val="bg2">
                    <a:lumMod val="25000"/>
                  </a:schemeClr>
                </a:solidFill>
                <a:latin typeface="Arial" panose="020B0604020202020204" pitchFamily="34" charset="0"/>
                <a:cs typeface="Arial" panose="020B0604020202020204" pitchFamily="34" charset="0"/>
              </a:rPr>
              <a:t> на уровне</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штата</a:t>
            </a:r>
            <a:r>
              <a:rPr lang="ru-RU" sz="1000" dirty="0">
                <a:solidFill>
                  <a:schemeClr val="bg2">
                    <a:lumMod val="25000"/>
                  </a:schemeClr>
                </a:solidFill>
                <a:latin typeface="Arial" panose="020B0604020202020204" pitchFamily="34" charset="0"/>
                <a:cs typeface="Arial" panose="020B0604020202020204" pitchFamily="34" charset="0"/>
              </a:rPr>
              <a:t>,</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либо</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сдавая</a:t>
            </a:r>
            <a:r>
              <a:rPr lang="en-US" sz="1000" dirty="0">
                <a:solidFill>
                  <a:schemeClr val="bg2">
                    <a:lumMod val="25000"/>
                  </a:schemeClr>
                </a:solidFill>
                <a:latin typeface="Arial" panose="020B0604020202020204" pitchFamily="34" charset="0"/>
                <a:cs typeface="Arial" panose="020B0604020202020204" pitchFamily="34" charset="0"/>
              </a:rPr>
              <a:t> обычные тесты MCAS, либо проходя альтернативное тестирование MCAS-Alt (для учащихся с </a:t>
            </a:r>
            <a:r>
              <a:rPr lang="en-US" sz="1000" dirty="0" err="1">
                <a:solidFill>
                  <a:schemeClr val="bg2">
                    <a:lumMod val="25000"/>
                  </a:schemeClr>
                </a:solidFill>
                <a:latin typeface="Arial" panose="020B0604020202020204" pitchFamily="34" charset="0"/>
                <a:cs typeface="Arial" panose="020B0604020202020204" pitchFamily="34" charset="0"/>
              </a:rPr>
              <a:t>наиболее</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тяж</a:t>
            </a:r>
            <a:r>
              <a:rPr lang="uk-UA" sz="1000" dirty="0">
                <a:solidFill>
                  <a:schemeClr val="bg2">
                    <a:lumMod val="25000"/>
                  </a:schemeClr>
                </a:solidFill>
                <a:latin typeface="Arial" panose="020B0604020202020204" pitchFamily="34" charset="0"/>
                <a:cs typeface="Arial" panose="020B0604020202020204" pitchFamily="34" charset="0"/>
              </a:rPr>
              <a:t>е</a:t>
            </a:r>
            <a:r>
              <a:rPr lang="en-US" sz="1000" dirty="0" err="1">
                <a:solidFill>
                  <a:schemeClr val="bg2">
                    <a:lumMod val="25000"/>
                  </a:schemeClr>
                </a:solidFill>
                <a:latin typeface="Arial" panose="020B0604020202020204" pitchFamily="34" charset="0"/>
                <a:cs typeface="Arial" panose="020B0604020202020204" pitchFamily="34" charset="0"/>
              </a:rPr>
              <a:t>лыми</a:t>
            </a:r>
            <a:r>
              <a:rPr lang="en-US" sz="1000" dirty="0">
                <a:solidFill>
                  <a:schemeClr val="bg2">
                    <a:lumMod val="25000"/>
                  </a:schemeClr>
                </a:solidFill>
                <a:latin typeface="Arial" panose="020B0604020202020204" pitchFamily="34" charset="0"/>
                <a:cs typeface="Arial" panose="020B0604020202020204" pitchFamily="34" charset="0"/>
              </a:rPr>
              <a:t> нарушениями развития, отвечающих критериям отбора). Школа </a:t>
            </a:r>
            <a:r>
              <a:rPr lang="en-US" sz="1000" dirty="0" err="1">
                <a:solidFill>
                  <a:schemeClr val="bg2">
                    <a:lumMod val="25000"/>
                  </a:schemeClr>
                </a:solidFill>
                <a:latin typeface="Arial" panose="020B0604020202020204" pitchFamily="34" charset="0"/>
                <a:cs typeface="Arial" panose="020B0604020202020204" pitchFamily="34" charset="0"/>
              </a:rPr>
              <a:t>вашего</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реб</a:t>
            </a:r>
            <a:r>
              <a:rPr lang="uk-UA" sz="1000" dirty="0">
                <a:solidFill>
                  <a:schemeClr val="bg2">
                    <a:lumMod val="25000"/>
                  </a:schemeClr>
                </a:solidFill>
                <a:latin typeface="Arial" panose="020B0604020202020204" pitchFamily="34" charset="0"/>
                <a:cs typeface="Arial" panose="020B0604020202020204" pitchFamily="34" charset="0"/>
              </a:rPr>
              <a:t>е</a:t>
            </a:r>
            <a:r>
              <a:rPr lang="en-US" sz="1000" dirty="0" err="1">
                <a:solidFill>
                  <a:schemeClr val="bg2">
                    <a:lumMod val="25000"/>
                  </a:schemeClr>
                </a:solidFill>
                <a:latin typeface="Arial" panose="020B0604020202020204" pitchFamily="34" charset="0"/>
                <a:cs typeface="Arial" panose="020B0604020202020204" pitchFamily="34" charset="0"/>
              </a:rPr>
              <a:t>нка</a:t>
            </a:r>
            <a:r>
              <a:rPr lang="en-US" sz="1000" dirty="0">
                <a:solidFill>
                  <a:schemeClr val="bg2">
                    <a:lumMod val="25000"/>
                  </a:schemeClr>
                </a:solidFill>
                <a:latin typeface="Arial" panose="020B0604020202020204" pitchFamily="34" charset="0"/>
                <a:cs typeface="Arial" panose="020B0604020202020204" pitchFamily="34" charset="0"/>
              </a:rPr>
              <a:t> отправила его материалы MCAS-Alt прошлой </a:t>
            </a:r>
            <a:r>
              <a:rPr lang="en-US" sz="1000" dirty="0" err="1">
                <a:solidFill>
                  <a:schemeClr val="bg2">
                    <a:lumMod val="25000"/>
                  </a:schemeClr>
                </a:solidFill>
                <a:latin typeface="Arial" panose="020B0604020202020204" pitchFamily="34" charset="0"/>
                <a:cs typeface="Arial" panose="020B0604020202020204" pitchFamily="34" charset="0"/>
              </a:rPr>
              <a:t>весной</a:t>
            </a:r>
            <a:r>
              <a:rPr lang="en-US" sz="1000" dirty="0">
                <a:solidFill>
                  <a:schemeClr val="bg2">
                    <a:lumMod val="25000"/>
                  </a:schemeClr>
                </a:solidFill>
                <a:latin typeface="Arial" panose="020B0604020202020204" pitchFamily="34" charset="0"/>
                <a:cs typeface="Arial" panose="020B0604020202020204" pitchFamily="34" charset="0"/>
              </a:rPr>
              <a:t> в соответствии с Индивидуальной образовательной программой (IEP).</a:t>
            </a:r>
          </a:p>
          <a:p>
            <a:endParaRPr lang="en-US" sz="1000" dirty="0">
              <a:solidFill>
                <a:schemeClr val="bg2">
                  <a:lumMod val="25000"/>
                </a:schemeClr>
              </a:solidFill>
              <a:latin typeface="Arial" panose="020B0604020202020204" pitchFamily="34" charset="0"/>
              <a:cs typeface="Arial" panose="020B0604020202020204" pitchFamily="34" charset="0"/>
            </a:endParaRPr>
          </a:p>
          <a:p>
            <a:r>
              <a:rPr lang="en-US" sz="1000" dirty="0">
                <a:solidFill>
                  <a:schemeClr val="bg2">
                    <a:lumMod val="25000"/>
                  </a:schemeClr>
                </a:solidFill>
                <a:latin typeface="Arial" panose="020B0604020202020204" pitchFamily="34" charset="0"/>
                <a:cs typeface="Arial" panose="020B0604020202020204" pitchFamily="34" charset="0"/>
              </a:rPr>
              <a:t>MCAS-Alt отражает, в какой мере </a:t>
            </a:r>
            <a:r>
              <a:rPr lang="en-US" sz="1000" dirty="0" err="1">
                <a:solidFill>
                  <a:schemeClr val="bg2">
                    <a:lumMod val="25000"/>
                  </a:schemeClr>
                </a:solidFill>
                <a:latin typeface="Arial" panose="020B0604020202020204" pitchFamily="34" charset="0"/>
                <a:cs typeface="Arial" panose="020B0604020202020204" pitchFamily="34" charset="0"/>
              </a:rPr>
              <a:t>ваш</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реб</a:t>
            </a:r>
            <a:r>
              <a:rPr lang="uk-UA" sz="1000" dirty="0">
                <a:solidFill>
                  <a:schemeClr val="bg2">
                    <a:lumMod val="25000"/>
                  </a:schemeClr>
                </a:solidFill>
                <a:latin typeface="Arial" panose="020B0604020202020204" pitchFamily="34" charset="0"/>
                <a:cs typeface="Arial" panose="020B0604020202020204" pitchFamily="34" charset="0"/>
              </a:rPr>
              <a:t>е</a:t>
            </a:r>
            <a:r>
              <a:rPr lang="en-US" sz="1000" dirty="0" err="1">
                <a:solidFill>
                  <a:schemeClr val="bg2">
                    <a:lumMod val="25000"/>
                  </a:schemeClr>
                </a:solidFill>
                <a:latin typeface="Arial" panose="020B0604020202020204" pitchFamily="34" charset="0"/>
                <a:cs typeface="Arial" panose="020B0604020202020204" pitchFamily="34" charset="0"/>
              </a:rPr>
              <a:t>нок</a:t>
            </a:r>
            <a:r>
              <a:rPr lang="en-US" sz="1000" dirty="0">
                <a:solidFill>
                  <a:schemeClr val="bg2">
                    <a:lumMod val="25000"/>
                  </a:schemeClr>
                </a:solidFill>
                <a:latin typeface="Arial" panose="020B0604020202020204" pitchFamily="34" charset="0"/>
                <a:cs typeface="Arial" panose="020B0604020202020204" pitchFamily="34" charset="0"/>
              </a:rPr>
              <a:t> достиг альтернативных учебных стандартов. До отправки материалов школа была обязана пригласить вас ознакомиться с ними. Если у вас есть вопросы по результатам, обсудите альтернативные стандарты и </a:t>
            </a:r>
            <a:r>
              <a:rPr lang="en-US" sz="1000" dirty="0" err="1">
                <a:solidFill>
                  <a:schemeClr val="bg2">
                    <a:lumMod val="25000"/>
                  </a:schemeClr>
                </a:solidFill>
                <a:latin typeface="Arial" panose="020B0604020202020204" pitchFamily="34" charset="0"/>
                <a:cs typeface="Arial" panose="020B0604020202020204" pitchFamily="34" charset="0"/>
              </a:rPr>
              <a:t>успехи</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реб</a:t>
            </a:r>
            <a:r>
              <a:rPr lang="uk-UA" sz="1000" dirty="0">
                <a:solidFill>
                  <a:schemeClr val="bg2">
                    <a:lumMod val="25000"/>
                  </a:schemeClr>
                </a:solidFill>
                <a:latin typeface="Arial" panose="020B0604020202020204" pitchFamily="34" charset="0"/>
                <a:cs typeface="Arial" panose="020B0604020202020204" pitchFamily="34" charset="0"/>
              </a:rPr>
              <a:t>е</a:t>
            </a:r>
            <a:r>
              <a:rPr lang="en-US" sz="1000" dirty="0" err="1">
                <a:solidFill>
                  <a:schemeClr val="bg2">
                    <a:lumMod val="25000"/>
                  </a:schemeClr>
                </a:solidFill>
                <a:latin typeface="Arial" panose="020B0604020202020204" pitchFamily="34" charset="0"/>
                <a:cs typeface="Arial" panose="020B0604020202020204" pitchFamily="34" charset="0"/>
              </a:rPr>
              <a:t>нка</a:t>
            </a:r>
            <a:r>
              <a:rPr lang="en-US" sz="1000" dirty="0">
                <a:solidFill>
                  <a:schemeClr val="bg2">
                    <a:lumMod val="25000"/>
                  </a:schemeClr>
                </a:solidFill>
                <a:latin typeface="Arial" panose="020B0604020202020204" pitchFamily="34" charset="0"/>
                <a:cs typeface="Arial" panose="020B0604020202020204" pitchFamily="34" charset="0"/>
              </a:rPr>
              <a:t> с его педагогами. Департамент начального и среднего образования (DESE) благодарит школу за работу, направленную на то, чтобы перед </a:t>
            </a:r>
            <a:r>
              <a:rPr lang="en-US" sz="1000" dirty="0" err="1">
                <a:solidFill>
                  <a:schemeClr val="bg2">
                    <a:lumMod val="25000"/>
                  </a:schemeClr>
                </a:solidFill>
                <a:latin typeface="Arial" panose="020B0604020202020204" pitchFamily="34" charset="0"/>
                <a:cs typeface="Arial" panose="020B0604020202020204" pitchFamily="34" charset="0"/>
              </a:rPr>
              <a:t>каждым</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реб</a:t>
            </a:r>
            <a:r>
              <a:rPr lang="uk-UA" sz="1000" dirty="0">
                <a:solidFill>
                  <a:schemeClr val="bg2">
                    <a:lumMod val="25000"/>
                  </a:schemeClr>
                </a:solidFill>
                <a:latin typeface="Arial" panose="020B0604020202020204" pitchFamily="34" charset="0"/>
                <a:cs typeface="Arial" panose="020B0604020202020204" pitchFamily="34" charset="0"/>
              </a:rPr>
              <a:t>е</a:t>
            </a:r>
            <a:r>
              <a:rPr lang="en-US" sz="1000" dirty="0" err="1">
                <a:solidFill>
                  <a:schemeClr val="bg2">
                    <a:lumMod val="25000"/>
                  </a:schemeClr>
                </a:solidFill>
                <a:latin typeface="Arial" panose="020B0604020202020204" pitchFamily="34" charset="0"/>
                <a:cs typeface="Arial" panose="020B0604020202020204" pitchFamily="34" charset="0"/>
              </a:rPr>
              <a:t>нком</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ставились</a:t>
            </a:r>
            <a:r>
              <a:rPr lang="en-US" sz="1000" dirty="0">
                <a:solidFill>
                  <a:schemeClr val="bg2">
                    <a:lumMod val="25000"/>
                  </a:schemeClr>
                </a:solidFill>
                <a:latin typeface="Arial" panose="020B0604020202020204" pitchFamily="34" charset="0"/>
                <a:cs typeface="Arial" panose="020B0604020202020204" pitchFamily="34" charset="0"/>
              </a:rPr>
              <a:t> </a:t>
            </a:r>
            <a:r>
              <a:rPr lang="ru-RU" sz="1000" dirty="0">
                <a:solidFill>
                  <a:schemeClr val="bg2">
                    <a:lumMod val="25000"/>
                  </a:schemeClr>
                </a:solidFill>
                <a:latin typeface="Arial" panose="020B0604020202020204" pitchFamily="34" charset="0"/>
                <a:cs typeface="Arial" panose="020B0604020202020204" pitchFamily="34" charset="0"/>
              </a:rPr>
              <a:t>сложные </a:t>
            </a:r>
            <a:r>
              <a:rPr lang="en-US" sz="1000" dirty="0" err="1">
                <a:solidFill>
                  <a:schemeClr val="bg2">
                    <a:lumMod val="25000"/>
                  </a:schemeClr>
                </a:solidFill>
                <a:latin typeface="Arial" panose="020B0604020202020204" pitchFamily="34" charset="0"/>
                <a:cs typeface="Arial" panose="020B0604020202020204" pitchFamily="34" charset="0"/>
              </a:rPr>
              <a:t>учебные</a:t>
            </a:r>
            <a:r>
              <a:rPr lang="en-US" sz="1000" dirty="0">
                <a:solidFill>
                  <a:schemeClr val="bg2">
                    <a:lumMod val="25000"/>
                  </a:schemeClr>
                </a:solidFill>
                <a:latin typeface="Arial" panose="020B0604020202020204" pitchFamily="34" charset="0"/>
                <a:cs typeface="Arial" panose="020B0604020202020204" pitchFamily="34" charset="0"/>
              </a:rPr>
              <a:t> задачи.</a:t>
            </a:r>
          </a:p>
          <a:p>
            <a:endParaRPr lang="en-US" sz="900" dirty="0">
              <a:solidFill>
                <a:schemeClr val="bg2">
                  <a:lumMod val="25000"/>
                </a:schemeClr>
              </a:solidFill>
              <a:latin typeface="Arial" panose="020B0604020202020204" pitchFamily="34" charset="0"/>
              <a:cs typeface="Arial" panose="020B0604020202020204" pitchFamily="34" charset="0"/>
            </a:endParaRPr>
          </a:p>
          <a:p>
            <a:pPr algn="ctr"/>
            <a:endParaRPr lang="en-US" sz="1000" dirty="0">
              <a:solidFill>
                <a:schemeClr val="bg2">
                  <a:lumMod val="25000"/>
                </a:schemeClr>
              </a:solidFill>
              <a:latin typeface="Arial" panose="020B0604020202020204" pitchFamily="34" charset="0"/>
              <a:cs typeface="Arial" panose="020B0604020202020204" pitchFamily="34" charset="0"/>
            </a:endParaRPr>
          </a:p>
          <a:p>
            <a:pPr algn="ctr"/>
            <a:r>
              <a:rPr lang="en-US" sz="1200" dirty="0">
                <a:solidFill>
                  <a:schemeClr val="bg2">
                    <a:lumMod val="25000"/>
                  </a:schemeClr>
                </a:solidFill>
                <a:latin typeface="Arial" panose="020B0604020202020204" pitchFamily="34" charset="0"/>
                <a:cs typeface="Arial" panose="020B0604020202020204" pitchFamily="34" charset="0"/>
              </a:rPr>
              <a:t>Английский язык и литература</a:t>
            </a:r>
          </a:p>
          <a:p>
            <a:pPr algn="ctr"/>
            <a:endParaRPr lang="en-US" sz="1200" dirty="0">
              <a:solidFill>
                <a:schemeClr val="bg2">
                  <a:lumMod val="25000"/>
                </a:schemeClr>
              </a:solidFill>
              <a:latin typeface="Arial" panose="020B0604020202020204" pitchFamily="34" charset="0"/>
              <a:cs typeface="Arial" panose="020B0604020202020204" pitchFamily="34" charset="0"/>
            </a:endParaRPr>
          </a:p>
          <a:p>
            <a:pPr algn="ctr"/>
            <a:r>
              <a:rPr lang="en-US" sz="1100" dirty="0">
                <a:solidFill>
                  <a:schemeClr val="bg2">
                    <a:lumMod val="25000"/>
                  </a:schemeClr>
                </a:solidFill>
                <a:latin typeface="Arial" panose="020B0604020202020204" pitchFamily="34" charset="0"/>
                <a:cs typeface="Arial" panose="020B0604020202020204" pitchFamily="34" charset="0"/>
              </a:rPr>
              <a:t>Прогрессирующий</a:t>
            </a:r>
            <a:endParaRPr lang="en-US" sz="1200" dirty="0">
              <a:solidFill>
                <a:schemeClr val="bg2">
                  <a:lumMod val="25000"/>
                </a:schemeClr>
              </a:solidFill>
              <a:latin typeface="Arial" panose="020B0604020202020204" pitchFamily="34" charset="0"/>
              <a:cs typeface="Arial" panose="020B0604020202020204" pitchFamily="34" charset="0"/>
            </a:endParaRPr>
          </a:p>
          <a:p>
            <a:pPr algn="ctr"/>
            <a:endParaRPr lang="en-US" sz="900" dirty="0">
              <a:solidFill>
                <a:schemeClr val="bg2">
                  <a:lumMod val="25000"/>
                </a:schemeClr>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478DA0FF-0C40-DED5-D165-92837E64E92A}"/>
              </a:ext>
            </a:extLst>
          </p:cNvPr>
          <p:cNvSpPr>
            <a:spLocks noGrp="1"/>
          </p:cNvSpPr>
          <p:nvPr>
            <p:ph type="sldNum" sz="quarter" idx="12"/>
          </p:nvPr>
        </p:nvSpPr>
        <p:spPr>
          <a:xfrm>
            <a:off x="12358" y="6280009"/>
            <a:ext cx="591145"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21</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4657F15-3D66-DCD4-30D3-39B7F5D40F2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529A0A95-932F-5587-4839-B4CF4BB580A1}"/>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17247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C922-EE7A-DB28-75EF-E11107DE42B1}"/>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FF7D988-A167-780C-BA3E-979D57A8DA33}"/>
              </a:ext>
            </a:extLst>
          </p:cNvPr>
          <p:cNvSpPr>
            <a:spLocks noGrp="1"/>
          </p:cNvSpPr>
          <p:nvPr>
            <p:ph type="title"/>
          </p:nvPr>
        </p:nvSpPr>
        <p:spPr>
          <a:xfrm>
            <a:off x="12359" y="149294"/>
            <a:ext cx="11972812" cy="1099334"/>
          </a:xfrm>
        </p:spPr>
        <p:txBody>
          <a:bodyPr>
            <a:noAutofit/>
          </a:bodyPr>
          <a:lstStyle/>
          <a:p>
            <a:r>
              <a:rPr lang="en-US" sz="3900" dirty="0">
                <a:solidFill>
                  <a:srgbClr val="1A4785"/>
                </a:solidFill>
                <a:latin typeface="Aptos" panose="020B0004020202020204" pitchFamily="34" charset="0"/>
                <a:ea typeface="Open Sans Light" pitchFamily="2" charset="0"/>
                <a:cs typeface="Open Sans Light" pitchFamily="2" charset="0"/>
              </a:rPr>
              <a:t>Просмотр результатов тестов MCAS-Alt: уровень успеваемости</a:t>
            </a:r>
            <a:endParaRPr lang="en-US" sz="3900" dirty="0"/>
          </a:p>
        </p:txBody>
      </p:sp>
      <p:pic>
        <p:nvPicPr>
          <p:cNvPr id="7" name="Picture 6" descr="Снимок экрана с результатами тестирования MCAS-Alt выбранного демонстрационного ученика: отображается уровень успеваемости и его описание.">
            <a:extLst>
              <a:ext uri="{FF2B5EF4-FFF2-40B4-BE49-F238E27FC236}">
                <a16:creationId xmlns:a16="http://schemas.microsoft.com/office/drawing/2014/main" id="{A3F825EE-4C15-738E-DDF5-DE04CCA555E6}"/>
              </a:ext>
            </a:extLst>
          </p:cNvPr>
          <p:cNvPicPr>
            <a:picLocks noChangeAspect="1"/>
          </p:cNvPicPr>
          <p:nvPr/>
        </p:nvPicPr>
        <p:blipFill>
          <a:blip r:embed="rId2"/>
          <a:stretch>
            <a:fillRect/>
          </a:stretch>
        </p:blipFill>
        <p:spPr>
          <a:xfrm>
            <a:off x="3602312" y="860214"/>
            <a:ext cx="6557687" cy="5765655"/>
          </a:xfrm>
          <a:prstGeom prst="rect">
            <a:avLst/>
          </a:prstGeom>
        </p:spPr>
      </p:pic>
      <p:sp>
        <p:nvSpPr>
          <p:cNvPr id="2" name="Rectangle 1">
            <a:extLst>
              <a:ext uri="{FF2B5EF4-FFF2-40B4-BE49-F238E27FC236}">
                <a16:creationId xmlns:a16="http://schemas.microsoft.com/office/drawing/2014/main" id="{167244EF-A12E-FA69-F61A-15FE56CCF974}"/>
              </a:ext>
              <a:ext uri="{C183D7F6-B498-43B3-948B-1728B52AA6E4}">
                <adec:decorative xmlns:adec="http://schemas.microsoft.com/office/drawing/2017/decorative" val="1"/>
              </a:ext>
            </a:extLst>
          </p:cNvPr>
          <p:cNvSpPr/>
          <p:nvPr/>
        </p:nvSpPr>
        <p:spPr>
          <a:xfrm>
            <a:off x="5435200" y="117200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s-AR" sz="1600"/>
          </a:p>
        </p:txBody>
      </p:sp>
      <p:sp>
        <p:nvSpPr>
          <p:cNvPr id="4" name="TextBox 3">
            <a:extLst>
              <a:ext uri="{FF2B5EF4-FFF2-40B4-BE49-F238E27FC236}">
                <a16:creationId xmlns:a16="http://schemas.microsoft.com/office/drawing/2014/main" id="{94260635-291E-FA0A-9824-429C4FF73D94}"/>
              </a:ext>
            </a:extLst>
          </p:cNvPr>
          <p:cNvSpPr txBox="1"/>
          <p:nvPr/>
        </p:nvSpPr>
        <p:spPr>
          <a:xfrm>
            <a:off x="5400825" y="1105060"/>
            <a:ext cx="1969732"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100" dirty="0">
                <a:latin typeface="Aptos Slab Light" panose="020F05020202040A0204" pitchFamily="34" charset="0"/>
                <a:cs typeface="Arial" panose="020B0604020202020204" pitchFamily="34" charset="0"/>
              </a:rPr>
            </a:br>
            <a:endParaRPr lang="es-AR" sz="11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5CFA3002-7061-0551-EC9A-9F357AB759C0}"/>
              </a:ext>
            </a:extLst>
          </p:cNvPr>
          <p:cNvSpPr txBox="1"/>
          <p:nvPr/>
        </p:nvSpPr>
        <p:spPr>
          <a:xfrm>
            <a:off x="3795361" y="1686876"/>
            <a:ext cx="6291614" cy="502702"/>
          </a:xfrm>
          <a:prstGeom prst="rect">
            <a:avLst/>
          </a:prstGeom>
          <a:solidFill>
            <a:srgbClr val="F9F9F9"/>
          </a:solidFill>
          <a:ln>
            <a:noFill/>
          </a:ln>
        </p:spPr>
        <p:txBody>
          <a:bodyPr wrap="square" rtlCol="0">
            <a:spAutoFit/>
          </a:bodyPr>
          <a:lstStyle/>
          <a:p>
            <a:r>
              <a:rPr lang="en-US" sz="2000" b="0" i="0" u="none" strike="noStrike" baseline="-25000" dirty="0">
                <a:solidFill>
                  <a:srgbClr val="000000"/>
                </a:solidFill>
                <a:latin typeface="Arial" panose="020B0604020202020204" pitchFamily="34" charset="0"/>
              </a:rPr>
              <a:t>Как ваш ученик справился с альтернативным тестом MCAS-Alt по английскому языку и литературе?</a:t>
            </a:r>
          </a:p>
        </p:txBody>
      </p:sp>
      <p:sp>
        <p:nvSpPr>
          <p:cNvPr id="10" name="TextBox 9">
            <a:extLst>
              <a:ext uri="{FF2B5EF4-FFF2-40B4-BE49-F238E27FC236}">
                <a16:creationId xmlns:a16="http://schemas.microsoft.com/office/drawing/2014/main" id="{C5D380E3-CAB2-495D-C60A-D016BF015362}"/>
              </a:ext>
            </a:extLst>
          </p:cNvPr>
          <p:cNvSpPr txBox="1"/>
          <p:nvPr/>
        </p:nvSpPr>
        <p:spPr>
          <a:xfrm>
            <a:off x="3728685" y="2302629"/>
            <a:ext cx="1836845" cy="276999"/>
          </a:xfrm>
          <a:prstGeom prst="rect">
            <a:avLst/>
          </a:prstGeom>
          <a:solidFill>
            <a:srgbClr val="F9F9F9"/>
          </a:solidFill>
          <a:ln>
            <a:noFill/>
          </a:ln>
        </p:spPr>
        <p:txBody>
          <a:bodyPr wrap="square" rtlCol="0">
            <a:spAutoFit/>
          </a:bodyPr>
          <a:lstStyle/>
          <a:p>
            <a:r>
              <a:rPr lang="en-US" b="0" i="0" u="none" strike="noStrike" baseline="-25000" dirty="0">
                <a:solidFill>
                  <a:schemeClr val="tx1">
                    <a:lumMod val="75000"/>
                    <a:lumOff val="25000"/>
                  </a:schemeClr>
                </a:solidFill>
                <a:latin typeface="Arial" panose="020B0604020202020204" pitchFamily="34" charset="0"/>
              </a:rPr>
              <a:t>Уровень успеваемости</a:t>
            </a:r>
          </a:p>
        </p:txBody>
      </p:sp>
      <p:sp>
        <p:nvSpPr>
          <p:cNvPr id="3" name="Rounded Rectangular Callout 11">
            <a:extLst>
              <a:ext uri="{FF2B5EF4-FFF2-40B4-BE49-F238E27FC236}">
                <a16:creationId xmlns:a16="http://schemas.microsoft.com/office/drawing/2014/main" id="{5DE689CA-ED38-504A-30AE-F7D189463427}"/>
              </a:ext>
            </a:extLst>
          </p:cNvPr>
          <p:cNvSpPr/>
          <p:nvPr/>
        </p:nvSpPr>
        <p:spPr>
          <a:xfrm>
            <a:off x="231315" y="1334814"/>
            <a:ext cx="2594358" cy="2800982"/>
          </a:xfrm>
          <a:prstGeom prst="wedgeRoundRectCallout">
            <a:avLst>
              <a:gd name="adj1" fmla="val 75738"/>
              <a:gd name="adj2" fmla="val -425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a:solidFill>
                  <a:schemeClr val="bg1"/>
                </a:solidFill>
                <a:latin typeface="Aptos" panose="020B0004020202020204" pitchFamily="34" charset="0"/>
              </a:rPr>
              <a:t>Здесь вы можете увидеть уровень успеваемости вашего ученика, который показывает, насколько хорошо он справился с тестом. </a:t>
            </a:r>
            <a:r>
              <a:rPr lang="en-US">
                <a:latin typeface="Aptos" panose="020B0004020202020204" pitchFamily="34" charset="0"/>
              </a:rPr>
              <a:t>В этом примере уровень успеваемости ученика — «Прогрессирующий».</a:t>
            </a:r>
            <a:endParaRPr lang="en-US">
              <a:solidFill>
                <a:schemeClr val="bg1"/>
              </a:solidFill>
              <a:latin typeface="Aptos" panose="020B0004020202020204" pitchFamily="34" charset="0"/>
            </a:endParaRPr>
          </a:p>
        </p:txBody>
      </p:sp>
      <p:sp>
        <p:nvSpPr>
          <p:cNvPr id="12" name="TextBox 11">
            <a:extLst>
              <a:ext uri="{FF2B5EF4-FFF2-40B4-BE49-F238E27FC236}">
                <a16:creationId xmlns:a16="http://schemas.microsoft.com/office/drawing/2014/main" id="{81F799CA-4D07-95F2-83AE-DFBE05FDF8F1}"/>
              </a:ext>
            </a:extLst>
          </p:cNvPr>
          <p:cNvSpPr txBox="1"/>
          <p:nvPr/>
        </p:nvSpPr>
        <p:spPr>
          <a:xfrm>
            <a:off x="6205666" y="2302629"/>
            <a:ext cx="1505100" cy="276999"/>
          </a:xfrm>
          <a:prstGeom prst="rect">
            <a:avLst/>
          </a:prstGeom>
          <a:solidFill>
            <a:srgbClr val="F9F9F9"/>
          </a:solidFill>
          <a:ln>
            <a:noFill/>
          </a:ln>
        </p:spPr>
        <p:txBody>
          <a:bodyPr wrap="square" rtlCol="0">
            <a:spAutoFit/>
          </a:bodyPr>
          <a:lstStyle/>
          <a:p>
            <a:r>
              <a:rPr lang="en-US" b="0" i="0" u="none" strike="noStrike" baseline="-25000" dirty="0">
                <a:solidFill>
                  <a:schemeClr val="tx1">
                    <a:lumMod val="75000"/>
                    <a:lumOff val="25000"/>
                  </a:schemeClr>
                </a:solidFill>
                <a:latin typeface="Arial" panose="020B0604020202020204" pitchFamily="34" charset="0"/>
              </a:rPr>
              <a:t>Описание</a:t>
            </a:r>
          </a:p>
        </p:txBody>
      </p:sp>
      <p:sp>
        <p:nvSpPr>
          <p:cNvPr id="14" name="TextBox 13">
            <a:extLst>
              <a:ext uri="{FF2B5EF4-FFF2-40B4-BE49-F238E27FC236}">
                <a16:creationId xmlns:a16="http://schemas.microsoft.com/office/drawing/2014/main" id="{C4AF45E0-F58E-B298-4532-6B77F9FA8160}"/>
              </a:ext>
            </a:extLst>
          </p:cNvPr>
          <p:cNvSpPr txBox="1"/>
          <p:nvPr/>
        </p:nvSpPr>
        <p:spPr>
          <a:xfrm>
            <a:off x="3707842" y="2774818"/>
            <a:ext cx="1857687" cy="276999"/>
          </a:xfrm>
          <a:prstGeom prst="rect">
            <a:avLst/>
          </a:prstGeom>
          <a:solidFill>
            <a:srgbClr val="F9F9F9"/>
          </a:solidFill>
          <a:ln>
            <a:noFill/>
          </a:ln>
        </p:spPr>
        <p:txBody>
          <a:bodyPr wrap="square" rtlCol="0">
            <a:spAutoFit/>
          </a:bodyPr>
          <a:lstStyle/>
          <a:p>
            <a:r>
              <a:rPr lang="en-US" b="1" i="0" u="none" strike="noStrike" baseline="-25000" dirty="0">
                <a:solidFill>
                  <a:schemeClr val="tx1">
                    <a:lumMod val="75000"/>
                    <a:lumOff val="25000"/>
                  </a:schemeClr>
                </a:solidFill>
                <a:latin typeface="Arial" panose="020B0604020202020204" pitchFamily="34" charset="0"/>
              </a:rPr>
              <a:t>Прогрессирующий</a:t>
            </a:r>
          </a:p>
        </p:txBody>
      </p:sp>
      <p:sp>
        <p:nvSpPr>
          <p:cNvPr id="18" name="TextBox 17">
            <a:extLst>
              <a:ext uri="{FF2B5EF4-FFF2-40B4-BE49-F238E27FC236}">
                <a16:creationId xmlns:a16="http://schemas.microsoft.com/office/drawing/2014/main" id="{70A19000-F7EA-A5C5-85BE-E6A50F5F5894}"/>
              </a:ext>
            </a:extLst>
          </p:cNvPr>
          <p:cNvSpPr txBox="1"/>
          <p:nvPr/>
        </p:nvSpPr>
        <p:spPr>
          <a:xfrm>
            <a:off x="6205666" y="2810190"/>
            <a:ext cx="3662234" cy="1000274"/>
          </a:xfrm>
          <a:prstGeom prst="rect">
            <a:avLst/>
          </a:prstGeom>
          <a:solidFill>
            <a:srgbClr val="F9F9F9"/>
          </a:solidFill>
        </p:spPr>
        <p:txBody>
          <a:bodyPr wrap="square" rtlCol="0">
            <a:spAutoFit/>
          </a:bodyPr>
          <a:lstStyle/>
          <a:p>
            <a:r>
              <a:rPr lang="en-US" sz="850" dirty="0">
                <a:latin typeface="Arial" panose="020B0604020202020204" pitchFamily="34" charset="0"/>
                <a:cs typeface="Arial" panose="020B0604020202020204" pitchFamily="34" charset="0"/>
              </a:rPr>
              <a:t>Ученик на этом уровне </a:t>
            </a:r>
            <a:r>
              <a:rPr lang="en-US" sz="850" b="1" dirty="0">
                <a:latin typeface="Arial" panose="020B0604020202020204" pitchFamily="34" charset="0"/>
                <a:cs typeface="Arial" panose="020B0604020202020204" pitchFamily="34" charset="0"/>
              </a:rPr>
              <a:t>показал </a:t>
            </a:r>
            <a:r>
              <a:rPr lang="en-US" sz="850" b="1" dirty="0" err="1">
                <a:latin typeface="Arial" panose="020B0604020202020204" pitchFamily="34" charset="0"/>
                <a:cs typeface="Arial" panose="020B0604020202020204" pitchFamily="34" charset="0"/>
              </a:rPr>
              <a:t>частичное</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понимание</a:t>
            </a:r>
            <a:r>
              <a:rPr lang="en-US" sz="850" b="1" dirty="0">
                <a:latin typeface="Arial" panose="020B0604020202020204" pitchFamily="34" charset="0"/>
                <a:cs typeface="Arial" panose="020B0604020202020204" pitchFamily="34" charset="0"/>
              </a:rPr>
              <a:t> </a:t>
            </a:r>
            <a:r>
              <a:rPr lang="ru-RU" sz="850" b="1" dirty="0">
                <a:latin typeface="Arial" panose="020B0604020202020204" pitchFamily="34" charset="0"/>
                <a:cs typeface="Arial" panose="020B0604020202020204" pitchFamily="34" charset="0"/>
              </a:rPr>
              <a:t>(</a:t>
            </a:r>
            <a:r>
              <a:rPr lang="en-US" sz="850" b="1" dirty="0" err="1">
                <a:latin typeface="Arial" panose="020B0604020202020204" pitchFamily="34" charset="0"/>
                <a:cs typeface="Arial" panose="020B0604020202020204" pitchFamily="34" charset="0"/>
              </a:rPr>
              <a:t>ниже</a:t>
            </a:r>
            <a:r>
              <a:rPr lang="en-US" sz="850" b="1" dirty="0">
                <a:latin typeface="Arial" panose="020B0604020202020204" pitchFamily="34" charset="0"/>
                <a:cs typeface="Arial" panose="020B0604020202020204" pitchFamily="34" charset="0"/>
              </a:rPr>
              <a:t> ожидаемого </a:t>
            </a:r>
            <a:r>
              <a:rPr lang="en-US" sz="850" b="1" dirty="0" err="1">
                <a:latin typeface="Arial" panose="020B0604020202020204" pitchFamily="34" charset="0"/>
                <a:cs typeface="Arial" panose="020B0604020202020204" pitchFamily="34" charset="0"/>
              </a:rPr>
              <a:t>для</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класса</a:t>
            </a:r>
            <a:r>
              <a:rPr lang="ru-RU" sz="850" b="1" dirty="0">
                <a:latin typeface="Arial" panose="020B0604020202020204" pitchFamily="34" charset="0"/>
                <a:cs typeface="Arial" panose="020B0604020202020204" pitchFamily="34" charset="0"/>
              </a:rPr>
              <a:t>)</a:t>
            </a:r>
            <a:r>
              <a:rPr lang="ru-RU"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отдельных</a:t>
            </a:r>
            <a:r>
              <a:rPr lang="en-US" sz="850" dirty="0">
                <a:latin typeface="Arial" panose="020B0604020202020204" pitchFamily="34" charset="0"/>
                <a:cs typeface="Arial" panose="020B0604020202020204" pitchFamily="34" charset="0"/>
              </a:rPr>
              <a:t> учебных стандартов и ключевых тем учебной программы </a:t>
            </a:r>
            <a:r>
              <a:rPr lang="en-US" sz="850" dirty="0" err="1">
                <a:latin typeface="Arial" panose="020B0604020202020204" pitchFamily="34" charset="0"/>
                <a:cs typeface="Arial" panose="020B0604020202020204" pitchFamily="34" charset="0"/>
              </a:rPr>
              <a:t>штата</a:t>
            </a:r>
            <a:r>
              <a:rPr lang="en-US" sz="850" dirty="0">
                <a:latin typeface="Arial" panose="020B0604020202020204" pitchFamily="34" charset="0"/>
                <a:cs typeface="Arial" panose="020B0604020202020204" pitchFamily="34" charset="0"/>
              </a:rPr>
              <a:t> </a:t>
            </a:r>
            <a:r>
              <a:rPr lang="ru-RU" sz="850" dirty="0">
                <a:latin typeface="Arial" panose="020B0604020202020204" pitchFamily="34" charset="0"/>
                <a:cs typeface="Arial" panose="020B0604020202020204" pitchFamily="34" charset="0"/>
              </a:rPr>
              <a:t>Массачусетс </a:t>
            </a:r>
            <a:r>
              <a:rPr lang="en-US" sz="850" dirty="0" err="1">
                <a:latin typeface="Arial" panose="020B0604020202020204" pitchFamily="34" charset="0"/>
                <a:cs typeface="Arial" panose="020B0604020202020204" pitchFamily="34" charset="0"/>
              </a:rPr>
              <a:t>по</a:t>
            </a:r>
            <a:r>
              <a:rPr lang="en-US" sz="850" dirty="0">
                <a:latin typeface="Arial" panose="020B0604020202020204" pitchFamily="34" charset="0"/>
                <a:cs typeface="Arial" panose="020B0604020202020204" pitchFamily="34" charset="0"/>
              </a:rPr>
              <a:t> предмету. Такие ученики постепенно усваивают новые знания, умения и понятия. </a:t>
            </a:r>
            <a:r>
              <a:rPr lang="en-US" sz="850" dirty="0" err="1">
                <a:latin typeface="Arial" panose="020B0604020202020204" pitchFamily="34" charset="0"/>
                <a:cs typeface="Arial" panose="020B0604020202020204" pitchFamily="34" charset="0"/>
              </a:rPr>
              <a:t>Им</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требу</a:t>
            </a:r>
            <a:r>
              <a:rPr lang="ru-RU" sz="850" dirty="0">
                <a:latin typeface="Arial" panose="020B0604020202020204" pitchFamily="34" charset="0"/>
                <a:cs typeface="Arial" panose="020B0604020202020204" pitchFamily="34" charset="0"/>
              </a:rPr>
              <a:t>ю</a:t>
            </a:r>
            <a:r>
              <a:rPr lang="en-US" sz="850" dirty="0" err="1">
                <a:latin typeface="Arial" panose="020B0604020202020204" pitchFamily="34" charset="0"/>
                <a:cs typeface="Arial" panose="020B0604020202020204" pitchFamily="34" charset="0"/>
              </a:rPr>
              <a:t>тся</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минимальн</a:t>
            </a:r>
            <a:r>
              <a:rPr lang="ru-RU" sz="850" dirty="0" err="1">
                <a:latin typeface="Arial" panose="020B0604020202020204" pitchFamily="34" charset="0"/>
                <a:cs typeface="Arial" panose="020B0604020202020204" pitchFamily="34" charset="0"/>
              </a:rPr>
              <a:t>ые</a:t>
            </a:r>
            <a:r>
              <a:rPr lang="ru-RU"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подсказк</a:t>
            </a:r>
            <a:r>
              <a:rPr lang="ru-RU" sz="850" dirty="0">
                <a:latin typeface="Arial" panose="020B0604020202020204" pitchFamily="34" charset="0"/>
                <a:cs typeface="Arial" panose="020B0604020202020204" pitchFamily="34" charset="0"/>
              </a:rPr>
              <a:t>и</a:t>
            </a:r>
            <a:r>
              <a:rPr lang="en-US" sz="850" dirty="0">
                <a:latin typeface="Arial" panose="020B0604020202020204" pitchFamily="34" charset="0"/>
                <a:cs typeface="Arial" panose="020B0604020202020204" pitchFamily="34" charset="0"/>
              </a:rPr>
              <a:t> и помощь, </a:t>
            </a:r>
            <a:r>
              <a:rPr lang="ru-RU" sz="850" dirty="0">
                <a:latin typeface="Arial" panose="020B0604020202020204" pitchFamily="34" charset="0"/>
                <a:cs typeface="Arial" panose="020B0604020202020204" pitchFamily="34" charset="0"/>
              </a:rPr>
              <a:t>они в целом </a:t>
            </a:r>
            <a:r>
              <a:rPr lang="en-US" sz="850" dirty="0" err="1">
                <a:latin typeface="Arial" panose="020B0604020202020204" pitchFamily="34" charset="0"/>
                <a:cs typeface="Arial" panose="020B0604020202020204" pitchFamily="34" charset="0"/>
              </a:rPr>
              <a:t>правильно</a:t>
            </a:r>
            <a:r>
              <a:rPr lang="ru-RU" sz="850" dirty="0">
                <a:latin typeface="Arial" panose="020B0604020202020204" pitchFamily="34" charset="0"/>
                <a:cs typeface="Arial" panose="020B0604020202020204" pitchFamily="34" charset="0"/>
              </a:rPr>
              <a:t> выполняют задания</a:t>
            </a:r>
            <a:r>
              <a:rPr lang="en-US" sz="850" dirty="0">
                <a:latin typeface="Arial" panose="020B0604020202020204" pitchFamily="34" charset="0"/>
                <a:cs typeface="Arial" panose="020B0604020202020204" pitchFamily="34" charset="0"/>
              </a:rPr>
              <a:t>.</a:t>
            </a:r>
          </a:p>
          <a:p>
            <a:endParaRPr lang="es-AR" sz="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2AC8B2E-498B-86EE-5E03-45159F3CA9FC}"/>
              </a:ext>
            </a:extLst>
          </p:cNvPr>
          <p:cNvSpPr txBox="1"/>
          <p:nvPr/>
        </p:nvSpPr>
        <p:spPr>
          <a:xfrm>
            <a:off x="3707843" y="3897599"/>
            <a:ext cx="1505100" cy="276999"/>
          </a:xfrm>
          <a:prstGeom prst="rect">
            <a:avLst/>
          </a:prstGeom>
          <a:solidFill>
            <a:srgbClr val="F9F9F9"/>
          </a:solidFill>
          <a:ln>
            <a:noFill/>
          </a:ln>
        </p:spPr>
        <p:txBody>
          <a:bodyPr wrap="square" rtlCol="0">
            <a:spAutoFit/>
          </a:bodyPr>
          <a:lstStyle/>
          <a:p>
            <a:r>
              <a:rPr lang="en-US" b="1" i="0" u="none" strike="noStrike" baseline="-25000" dirty="0">
                <a:solidFill>
                  <a:schemeClr val="tx1">
                    <a:lumMod val="75000"/>
                    <a:lumOff val="25000"/>
                  </a:schemeClr>
                </a:solidFill>
                <a:latin typeface="Arial" panose="020B0604020202020204" pitchFamily="34" charset="0"/>
              </a:rPr>
              <a:t>Формирующийся</a:t>
            </a:r>
          </a:p>
        </p:txBody>
      </p:sp>
      <p:sp>
        <p:nvSpPr>
          <p:cNvPr id="19" name="TextBox 18">
            <a:extLst>
              <a:ext uri="{FF2B5EF4-FFF2-40B4-BE49-F238E27FC236}">
                <a16:creationId xmlns:a16="http://schemas.microsoft.com/office/drawing/2014/main" id="{09432AD1-5F63-B6CD-B814-BD14D3758EE5}"/>
              </a:ext>
            </a:extLst>
          </p:cNvPr>
          <p:cNvSpPr txBox="1"/>
          <p:nvPr/>
        </p:nvSpPr>
        <p:spPr>
          <a:xfrm>
            <a:off x="6205666" y="3949989"/>
            <a:ext cx="3662234" cy="1000274"/>
          </a:xfrm>
          <a:prstGeom prst="rect">
            <a:avLst/>
          </a:prstGeom>
          <a:solidFill>
            <a:srgbClr val="F9F9F9"/>
          </a:solidFill>
        </p:spPr>
        <p:txBody>
          <a:bodyPr wrap="square" rtlCol="0">
            <a:spAutoFit/>
          </a:bodyPr>
          <a:lstStyle/>
          <a:p>
            <a:r>
              <a:rPr lang="en-US" sz="850" dirty="0">
                <a:latin typeface="Arial" panose="020B0604020202020204" pitchFamily="34" charset="0"/>
                <a:cs typeface="Arial" panose="020B0604020202020204" pitchFamily="34" charset="0"/>
              </a:rPr>
              <a:t>Ученик на этом уровне </a:t>
            </a:r>
            <a:r>
              <a:rPr lang="en-US" sz="850" b="1" dirty="0">
                <a:latin typeface="Arial" panose="020B0604020202020204" pitchFamily="34" charset="0"/>
                <a:cs typeface="Arial" panose="020B0604020202020204" pitchFamily="34" charset="0"/>
              </a:rPr>
              <a:t>показал </a:t>
            </a:r>
            <a:r>
              <a:rPr lang="en-US" sz="850" b="1" dirty="0" err="1">
                <a:latin typeface="Arial" panose="020B0604020202020204" pitchFamily="34" charset="0"/>
                <a:cs typeface="Arial" panose="020B0604020202020204" pitchFamily="34" charset="0"/>
              </a:rPr>
              <a:t>простое</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понимание</a:t>
            </a:r>
            <a:r>
              <a:rPr lang="ru-RU"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ниже</a:t>
            </a:r>
            <a:r>
              <a:rPr lang="en-US" sz="850" b="1" dirty="0">
                <a:latin typeface="Arial" panose="020B0604020202020204" pitchFamily="34" charset="0"/>
                <a:cs typeface="Arial" panose="020B0604020202020204" pitchFamily="34" charset="0"/>
              </a:rPr>
              <a:t> ожидаемого </a:t>
            </a:r>
            <a:r>
              <a:rPr lang="en-US" sz="850" b="1" dirty="0" err="1">
                <a:latin typeface="Arial" panose="020B0604020202020204" pitchFamily="34" charset="0"/>
                <a:cs typeface="Arial" panose="020B0604020202020204" pitchFamily="34" charset="0"/>
              </a:rPr>
              <a:t>для</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класса</a:t>
            </a:r>
            <a:r>
              <a:rPr lang="ru-RU" sz="850" b="1" dirty="0">
                <a:latin typeface="Arial" panose="020B0604020202020204" pitchFamily="34" charset="0"/>
                <a:cs typeface="Arial" panose="020B0604020202020204" pitchFamily="34" charset="0"/>
              </a:rPr>
              <a:t>)</a:t>
            </a:r>
            <a:r>
              <a:rPr lang="en-US" sz="850" dirty="0">
                <a:latin typeface="Arial" panose="020B0604020202020204" pitchFamily="34" charset="0"/>
                <a:cs typeface="Arial" panose="020B0604020202020204" pitchFamily="34" charset="0"/>
              </a:rPr>
              <a:t> ограниченного круга учебных стандартов и ключевых тем учебной программы </a:t>
            </a:r>
            <a:r>
              <a:rPr lang="en-US" sz="850" dirty="0" err="1">
                <a:latin typeface="Arial" panose="020B0604020202020204" pitchFamily="34" charset="0"/>
                <a:cs typeface="Arial" panose="020B0604020202020204" pitchFamily="34" charset="0"/>
              </a:rPr>
              <a:t>штата</a:t>
            </a:r>
            <a:r>
              <a:rPr lang="en-US" sz="850" dirty="0">
                <a:latin typeface="Arial" panose="020B0604020202020204" pitchFamily="34" charset="0"/>
                <a:cs typeface="Arial" panose="020B0604020202020204" pitchFamily="34" charset="0"/>
              </a:rPr>
              <a:t> </a:t>
            </a:r>
            <a:r>
              <a:rPr lang="ru-RU" sz="850" dirty="0">
                <a:latin typeface="Arial" panose="020B0604020202020204" pitchFamily="34" charset="0"/>
                <a:cs typeface="Arial" panose="020B0604020202020204" pitchFamily="34" charset="0"/>
              </a:rPr>
              <a:t>Массачусетс</a:t>
            </a:r>
            <a:r>
              <a:rPr lang="en-US" sz="850" dirty="0">
                <a:latin typeface="Arial" panose="020B0604020202020204" pitchFamily="34" charset="0"/>
                <a:cs typeface="Arial" panose="020B0604020202020204" pitchFamily="34" charset="0"/>
              </a:rPr>
              <a:t> по предмету. Таким ученикам нужны частые подсказки и помощь, их работы ограничены </a:t>
            </a:r>
            <a:r>
              <a:rPr lang="en-US" sz="850" dirty="0" err="1">
                <a:latin typeface="Arial" panose="020B0604020202020204" pitchFamily="34" charset="0"/>
                <a:cs typeface="Arial" panose="020B0604020202020204" pitchFamily="34" charset="0"/>
              </a:rPr>
              <a:t>по</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объ</a:t>
            </a:r>
            <a:r>
              <a:rPr lang="uk-UA" sz="850" dirty="0">
                <a:latin typeface="Arial" panose="020B0604020202020204" pitchFamily="34" charset="0"/>
                <a:cs typeface="Arial" panose="020B0604020202020204" pitchFamily="34" charset="0"/>
              </a:rPr>
              <a:t>е</a:t>
            </a:r>
            <a:r>
              <a:rPr lang="en-US" sz="850" dirty="0" err="1">
                <a:latin typeface="Arial" panose="020B0604020202020204" pitchFamily="34" charset="0"/>
                <a:cs typeface="Arial" panose="020B0604020202020204" pitchFamily="34" charset="0"/>
              </a:rPr>
              <a:t>му</a:t>
            </a:r>
            <a:r>
              <a:rPr lang="en-US" sz="850" dirty="0">
                <a:latin typeface="Arial" panose="020B0604020202020204" pitchFamily="34" charset="0"/>
                <a:cs typeface="Arial" panose="020B0604020202020204" pitchFamily="34" charset="0"/>
              </a:rPr>
              <a:t> и </a:t>
            </a:r>
            <a:r>
              <a:rPr lang="en-US" sz="850" dirty="0" err="1">
                <a:latin typeface="Arial" panose="020B0604020202020204" pitchFamily="34" charset="0"/>
                <a:cs typeface="Arial" panose="020B0604020202020204" pitchFamily="34" charset="0"/>
              </a:rPr>
              <a:t>нестабильны</a:t>
            </a:r>
            <a:r>
              <a:rPr lang="en-US" sz="850" dirty="0">
                <a:latin typeface="Arial" panose="020B0604020202020204" pitchFamily="34" charset="0"/>
                <a:cs typeface="Arial" panose="020B0604020202020204" pitchFamily="34" charset="0"/>
              </a:rPr>
              <a:t>.</a:t>
            </a:r>
            <a:endParaRPr lang="ru-RU" sz="850" dirty="0">
              <a:latin typeface="Arial" panose="020B0604020202020204" pitchFamily="34" charset="0"/>
              <a:cs typeface="Arial" panose="020B0604020202020204" pitchFamily="34" charset="0"/>
            </a:endParaRPr>
          </a:p>
          <a:p>
            <a:endParaRPr lang="en-US" sz="850" dirty="0">
              <a:latin typeface="Arial" panose="020B0604020202020204" pitchFamily="34" charset="0"/>
              <a:cs typeface="Arial" panose="020B0604020202020204" pitchFamily="34" charset="0"/>
            </a:endParaRPr>
          </a:p>
          <a:p>
            <a:endParaRPr lang="es-AR" sz="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317637B-A4B1-3556-5071-93CAE6959C26}"/>
              </a:ext>
            </a:extLst>
          </p:cNvPr>
          <p:cNvSpPr txBox="1"/>
          <p:nvPr/>
        </p:nvSpPr>
        <p:spPr>
          <a:xfrm>
            <a:off x="3707843" y="5020380"/>
            <a:ext cx="1505100" cy="276999"/>
          </a:xfrm>
          <a:prstGeom prst="rect">
            <a:avLst/>
          </a:prstGeom>
          <a:solidFill>
            <a:srgbClr val="F9F9F9"/>
          </a:solidFill>
          <a:ln>
            <a:noFill/>
          </a:ln>
        </p:spPr>
        <p:txBody>
          <a:bodyPr wrap="square" rtlCol="0">
            <a:spAutoFit/>
          </a:bodyPr>
          <a:lstStyle/>
          <a:p>
            <a:r>
              <a:rPr lang="en-US" b="1" i="0" u="none" strike="noStrike" baseline="-25000" dirty="0">
                <a:solidFill>
                  <a:schemeClr val="tx1">
                    <a:lumMod val="75000"/>
                    <a:lumOff val="25000"/>
                  </a:schemeClr>
                </a:solidFill>
                <a:latin typeface="Arial" panose="020B0604020202020204" pitchFamily="34" charset="0"/>
              </a:rPr>
              <a:t>Начальный</a:t>
            </a:r>
          </a:p>
        </p:txBody>
      </p:sp>
      <p:sp>
        <p:nvSpPr>
          <p:cNvPr id="20" name="TextBox 19">
            <a:extLst>
              <a:ext uri="{FF2B5EF4-FFF2-40B4-BE49-F238E27FC236}">
                <a16:creationId xmlns:a16="http://schemas.microsoft.com/office/drawing/2014/main" id="{EDB27E9B-31F8-741E-138A-1C8EA1B96832}"/>
              </a:ext>
            </a:extLst>
          </p:cNvPr>
          <p:cNvSpPr txBox="1"/>
          <p:nvPr/>
        </p:nvSpPr>
        <p:spPr>
          <a:xfrm>
            <a:off x="6205666" y="5089788"/>
            <a:ext cx="3662234" cy="738664"/>
          </a:xfrm>
          <a:prstGeom prst="rect">
            <a:avLst/>
          </a:prstGeom>
          <a:solidFill>
            <a:srgbClr val="F9F9F9"/>
          </a:solidFill>
        </p:spPr>
        <p:txBody>
          <a:bodyPr wrap="square" rtlCol="0">
            <a:spAutoFit/>
          </a:bodyPr>
          <a:lstStyle/>
          <a:p>
            <a:r>
              <a:rPr lang="en-US" sz="850" dirty="0">
                <a:latin typeface="Arial" panose="020B0604020202020204" pitchFamily="34" charset="0"/>
                <a:cs typeface="Arial" panose="020B0604020202020204" pitchFamily="34" charset="0"/>
              </a:rPr>
              <a:t>Ученик на этом уровне показал </a:t>
            </a:r>
            <a:r>
              <a:rPr lang="en-US" sz="850" b="1" dirty="0">
                <a:latin typeface="Arial" panose="020B0604020202020204" pitchFamily="34" charset="0"/>
                <a:cs typeface="Arial" panose="020B0604020202020204" pitchFamily="34" charset="0"/>
              </a:rPr>
              <a:t>очень слабое понимание </a:t>
            </a:r>
            <a:r>
              <a:rPr lang="en-US" sz="850" dirty="0">
                <a:latin typeface="Arial" panose="020B0604020202020204" pitchFamily="34" charset="0"/>
                <a:cs typeface="Arial" panose="020B0604020202020204" pitchFamily="34" charset="0"/>
              </a:rPr>
              <a:t>учебных стандартов и ключевых тем учебной программы </a:t>
            </a:r>
            <a:r>
              <a:rPr lang="en-US" sz="850" dirty="0" err="1">
                <a:latin typeface="Arial" panose="020B0604020202020204" pitchFamily="34" charset="0"/>
                <a:cs typeface="Arial" panose="020B0604020202020204" pitchFamily="34" charset="0"/>
              </a:rPr>
              <a:t>штата</a:t>
            </a:r>
            <a:r>
              <a:rPr lang="en-US" sz="850" dirty="0">
                <a:latin typeface="Arial" panose="020B0604020202020204" pitchFamily="34" charset="0"/>
                <a:cs typeface="Arial" panose="020B0604020202020204" pitchFamily="34" charset="0"/>
              </a:rPr>
              <a:t> </a:t>
            </a:r>
            <a:r>
              <a:rPr lang="ru-RU" sz="850" dirty="0">
                <a:latin typeface="Arial" panose="020B0604020202020204" pitchFamily="34" charset="0"/>
                <a:cs typeface="Arial" panose="020B0604020202020204" pitchFamily="34" charset="0"/>
              </a:rPr>
              <a:t>Массачусетс</a:t>
            </a:r>
            <a:r>
              <a:rPr lang="en-US" sz="850" dirty="0">
                <a:latin typeface="Arial" panose="020B0604020202020204" pitchFamily="34" charset="0"/>
                <a:cs typeface="Arial" panose="020B0604020202020204" pitchFamily="34" charset="0"/>
              </a:rPr>
              <a:t> по предмету. Таким ученикам нужна значительная помощь и подсказки, их работы в основном неточные.</a:t>
            </a:r>
          </a:p>
          <a:p>
            <a:endParaRPr lang="es-AR" sz="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03E28D-018B-B3B0-BF16-7121EB996CE3}"/>
              </a:ext>
            </a:extLst>
          </p:cNvPr>
          <p:cNvSpPr txBox="1"/>
          <p:nvPr/>
        </p:nvSpPr>
        <p:spPr>
          <a:xfrm>
            <a:off x="3707843" y="6030622"/>
            <a:ext cx="1505100" cy="276999"/>
          </a:xfrm>
          <a:prstGeom prst="rect">
            <a:avLst/>
          </a:prstGeom>
          <a:solidFill>
            <a:srgbClr val="F9F9F9"/>
          </a:solidFill>
          <a:ln>
            <a:noFill/>
          </a:ln>
        </p:spPr>
        <p:txBody>
          <a:bodyPr wrap="square" rtlCol="0">
            <a:spAutoFit/>
          </a:bodyPr>
          <a:lstStyle/>
          <a:p>
            <a:r>
              <a:rPr lang="en-US" b="1" baseline="-25000" dirty="0" err="1">
                <a:solidFill>
                  <a:schemeClr val="tx1">
                    <a:lumMod val="75000"/>
                    <a:lumOff val="25000"/>
                  </a:schemeClr>
                </a:solidFill>
                <a:latin typeface="Arial" panose="020B0604020202020204" pitchFamily="34" charset="0"/>
              </a:rPr>
              <a:t>Не</a:t>
            </a:r>
            <a:r>
              <a:rPr lang="en-US" b="1" baseline="-25000" dirty="0">
                <a:solidFill>
                  <a:schemeClr val="tx1">
                    <a:lumMod val="75000"/>
                    <a:lumOff val="25000"/>
                  </a:schemeClr>
                </a:solidFill>
                <a:latin typeface="Arial" panose="020B0604020202020204" pitchFamily="34" charset="0"/>
              </a:rPr>
              <a:t> </a:t>
            </a:r>
            <a:r>
              <a:rPr lang="en-US" b="1" baseline="-25000" dirty="0" err="1">
                <a:solidFill>
                  <a:schemeClr val="tx1">
                    <a:lumMod val="75000"/>
                    <a:lumOff val="25000"/>
                  </a:schemeClr>
                </a:solidFill>
                <a:latin typeface="Arial" panose="020B0604020202020204" pitchFamily="34" charset="0"/>
              </a:rPr>
              <a:t>определ</a:t>
            </a:r>
            <a:r>
              <a:rPr lang="uk-UA" b="1" baseline="-25000" dirty="0">
                <a:solidFill>
                  <a:schemeClr val="tx1">
                    <a:lumMod val="75000"/>
                    <a:lumOff val="25000"/>
                  </a:schemeClr>
                </a:solidFill>
                <a:latin typeface="Arial" panose="020B0604020202020204" pitchFamily="34" charset="0"/>
              </a:rPr>
              <a:t>е</a:t>
            </a:r>
            <a:r>
              <a:rPr lang="en-US" b="1" baseline="-25000" dirty="0">
                <a:solidFill>
                  <a:schemeClr val="tx1">
                    <a:lumMod val="75000"/>
                    <a:lumOff val="25000"/>
                  </a:schemeClr>
                </a:solidFill>
                <a:latin typeface="Arial" panose="020B0604020202020204" pitchFamily="34" charset="0"/>
              </a:rPr>
              <a:t>н</a:t>
            </a:r>
          </a:p>
        </p:txBody>
      </p:sp>
      <p:sp>
        <p:nvSpPr>
          <p:cNvPr id="21" name="TextBox 20">
            <a:extLst>
              <a:ext uri="{FF2B5EF4-FFF2-40B4-BE49-F238E27FC236}">
                <a16:creationId xmlns:a16="http://schemas.microsoft.com/office/drawing/2014/main" id="{EDD78B9D-4404-221F-C6A2-211C8572F210}"/>
              </a:ext>
            </a:extLst>
          </p:cNvPr>
          <p:cNvSpPr txBox="1"/>
          <p:nvPr/>
        </p:nvSpPr>
        <p:spPr>
          <a:xfrm>
            <a:off x="6205666" y="6088933"/>
            <a:ext cx="3662234" cy="353943"/>
          </a:xfrm>
          <a:prstGeom prst="rect">
            <a:avLst/>
          </a:prstGeom>
          <a:solidFill>
            <a:srgbClr val="F9F9F9"/>
          </a:solidFill>
        </p:spPr>
        <p:txBody>
          <a:bodyPr wrap="square" rtlCol="0">
            <a:spAutoFit/>
          </a:bodyPr>
          <a:lstStyle/>
          <a:p>
            <a:r>
              <a:rPr lang="en-US" sz="850" b="1" dirty="0">
                <a:latin typeface="Arial" panose="020B0604020202020204" pitchFamily="34" charset="0"/>
                <a:cs typeface="Arial" panose="020B0604020202020204" pitchFamily="34" charset="0"/>
              </a:rPr>
              <a:t>Представленных материалов и сведений недостаточно,</a:t>
            </a:r>
            <a:r>
              <a:rPr lang="en-US" sz="850" dirty="0">
                <a:latin typeface="Arial" panose="020B0604020202020204" pitchFamily="34" charset="0"/>
                <a:cs typeface="Arial" panose="020B0604020202020204" pitchFamily="34" charset="0"/>
              </a:rPr>
              <a:t> чтобы определить уровень успеваемости по предмету.</a:t>
            </a:r>
          </a:p>
        </p:txBody>
      </p:sp>
      <p:sp>
        <p:nvSpPr>
          <p:cNvPr id="13" name="Rounded Rectangular Callout 9">
            <a:extLst>
              <a:ext uri="{FF2B5EF4-FFF2-40B4-BE49-F238E27FC236}">
                <a16:creationId xmlns:a16="http://schemas.microsoft.com/office/drawing/2014/main" id="{B3570BB1-87DB-0A8B-6631-D5DE5315F4C7}"/>
              </a:ext>
            </a:extLst>
          </p:cNvPr>
          <p:cNvSpPr/>
          <p:nvPr/>
        </p:nvSpPr>
        <p:spPr>
          <a:xfrm>
            <a:off x="235631" y="4424193"/>
            <a:ext cx="2590042" cy="1629150"/>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p>
            <a:pPr algn="ctr"/>
            <a:r>
              <a:rPr lang="en-US">
                <a:latin typeface="Aptos" panose="020B0004020202020204" pitchFamily="34" charset="0"/>
              </a:rPr>
              <a:t>Распечатывайте страницы с портала MCAS для членов семей прямо из браузера.</a:t>
            </a:r>
          </a:p>
        </p:txBody>
      </p:sp>
      <p:sp>
        <p:nvSpPr>
          <p:cNvPr id="11" name="Slide Number Placeholder 6">
            <a:extLst>
              <a:ext uri="{FF2B5EF4-FFF2-40B4-BE49-F238E27FC236}">
                <a16:creationId xmlns:a16="http://schemas.microsoft.com/office/drawing/2014/main" id="{80140236-8B80-C1A6-3978-27D60077BF50}"/>
              </a:ext>
            </a:extLst>
          </p:cNvPr>
          <p:cNvSpPr>
            <a:spLocks noGrp="1"/>
          </p:cNvSpPr>
          <p:nvPr>
            <p:ph type="sldNum" sz="quarter" idx="12"/>
          </p:nvPr>
        </p:nvSpPr>
        <p:spPr>
          <a:xfrm>
            <a:off x="12358" y="6280009"/>
            <a:ext cx="591145"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22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4CD469E-A0A3-584D-5E3E-E4FEA906DAB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C4A8E8E4-D804-1F12-AE55-C7199C59C1C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166339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E44-77B1-9800-4FD3-FC6147D99E9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11139C-8353-35F8-C88C-CC6000EB58BB}"/>
              </a:ext>
            </a:extLst>
          </p:cNvPr>
          <p:cNvSpPr>
            <a:spLocks noGrp="1"/>
          </p:cNvSpPr>
          <p:nvPr>
            <p:ph type="title"/>
          </p:nvPr>
        </p:nvSpPr>
        <p:spPr>
          <a:xfrm>
            <a:off x="21801" y="149293"/>
            <a:ext cx="11947461" cy="1081629"/>
          </a:xfrm>
        </p:spPr>
        <p:txBody>
          <a:bodyPr>
            <a:noAutofit/>
          </a:bodyPr>
          <a:lstStyle/>
          <a:p>
            <a:r>
              <a:rPr lang="en-US" sz="3900" dirty="0">
                <a:solidFill>
                  <a:srgbClr val="1A4785"/>
                </a:solidFill>
                <a:latin typeface="Aptos" panose="020B0004020202020204" pitchFamily="34" charset="0"/>
                <a:ea typeface="Open Sans Light" pitchFamily="2" charset="0"/>
                <a:cs typeface="Open Sans Light" pitchFamily="2" charset="0"/>
              </a:rPr>
              <a:t>Просмотр результатов тестов MCAS-Alt: отчетная категория</a:t>
            </a:r>
            <a:endParaRPr lang="en-US" sz="3900" dirty="0"/>
          </a:p>
        </p:txBody>
      </p:sp>
      <p:pic>
        <p:nvPicPr>
          <p:cNvPr id="7" name="Picture 6" descr="Снимок экрана с результатами тестирования MCAS-Alt выбранного демонстрационного ученика: отображаются его результаты по отчетным категориям.">
            <a:extLst>
              <a:ext uri="{FF2B5EF4-FFF2-40B4-BE49-F238E27FC236}">
                <a16:creationId xmlns:a16="http://schemas.microsoft.com/office/drawing/2014/main" id="{F8A7550A-0D07-7287-7479-D4145FCFF64D}"/>
              </a:ext>
            </a:extLst>
          </p:cNvPr>
          <p:cNvPicPr>
            <a:picLocks noChangeAspect="1"/>
          </p:cNvPicPr>
          <p:nvPr/>
        </p:nvPicPr>
        <p:blipFill>
          <a:blip r:embed="rId2"/>
          <a:stretch>
            <a:fillRect/>
          </a:stretch>
        </p:blipFill>
        <p:spPr>
          <a:xfrm>
            <a:off x="3903444" y="1350007"/>
            <a:ext cx="7783248" cy="4418615"/>
          </a:xfrm>
          <a:prstGeom prst="rect">
            <a:avLst/>
          </a:prstGeom>
        </p:spPr>
      </p:pic>
      <p:sp>
        <p:nvSpPr>
          <p:cNvPr id="2" name="Rectangle 1">
            <a:extLst>
              <a:ext uri="{FF2B5EF4-FFF2-40B4-BE49-F238E27FC236}">
                <a16:creationId xmlns:a16="http://schemas.microsoft.com/office/drawing/2014/main" id="{3AB0A556-96AF-9B2C-CD8F-2F388B1C8C9A}"/>
              </a:ext>
              <a:ext uri="{C183D7F6-B498-43B3-948B-1728B52AA6E4}">
                <adec:decorative xmlns:adec="http://schemas.microsoft.com/office/drawing/2017/decorative" val="1"/>
              </a:ext>
            </a:extLst>
          </p:cNvPr>
          <p:cNvSpPr/>
          <p:nvPr/>
        </p:nvSpPr>
        <p:spPr>
          <a:xfrm>
            <a:off x="6095999" y="1659680"/>
            <a:ext cx="2231594" cy="46166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s-AR" sz="1600"/>
          </a:p>
        </p:txBody>
      </p:sp>
      <p:sp>
        <p:nvSpPr>
          <p:cNvPr id="4" name="TextBox 3">
            <a:extLst>
              <a:ext uri="{FF2B5EF4-FFF2-40B4-BE49-F238E27FC236}">
                <a16:creationId xmlns:a16="http://schemas.microsoft.com/office/drawing/2014/main" id="{61F6BBB7-3A4F-5A13-EFA0-485D46CF8C7D}"/>
              </a:ext>
            </a:extLst>
          </p:cNvPr>
          <p:cNvSpPr txBox="1"/>
          <p:nvPr/>
        </p:nvSpPr>
        <p:spPr>
          <a:xfrm>
            <a:off x="6035124" y="1659681"/>
            <a:ext cx="1969732"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200" dirty="0">
                <a:latin typeface="Aptos Slab Light" panose="020F05020202040A0204" pitchFamily="34" charset="0"/>
                <a:cs typeface="Arial" panose="020B0604020202020204" pitchFamily="34" charset="0"/>
              </a:rPr>
            </a:b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9EF2B6D0-78D2-7A04-4CCE-3C96C46CF547}"/>
              </a:ext>
            </a:extLst>
          </p:cNvPr>
          <p:cNvSpPr txBox="1"/>
          <p:nvPr/>
        </p:nvSpPr>
        <p:spPr>
          <a:xfrm>
            <a:off x="4189061" y="2274440"/>
            <a:ext cx="4532232" cy="338554"/>
          </a:xfrm>
          <a:prstGeom prst="rect">
            <a:avLst/>
          </a:prstGeom>
          <a:solidFill>
            <a:srgbClr val="F9F9F9"/>
          </a:solidFill>
          <a:ln>
            <a:noFill/>
          </a:ln>
        </p:spPr>
        <p:txBody>
          <a:bodyPr wrap="square" rtlCol="0">
            <a:spAutoFit/>
          </a:bodyPr>
          <a:lstStyle/>
          <a:p>
            <a:r>
              <a:rPr lang="en-US" sz="2400" b="0" i="0" u="none" strike="noStrike" baseline="-25000" dirty="0">
                <a:solidFill>
                  <a:srgbClr val="000000"/>
                </a:solidFill>
                <a:latin typeface="Arial" panose="020B0604020202020204" pitchFamily="34" charset="0"/>
              </a:rPr>
              <a:t>Результаты </a:t>
            </a:r>
            <a:r>
              <a:rPr lang="en-US" sz="2400" b="0" i="0" u="none" strike="noStrike" baseline="-25000" dirty="0" err="1">
                <a:solidFill>
                  <a:srgbClr val="000000"/>
                </a:solidFill>
                <a:latin typeface="Arial" panose="020B0604020202020204" pitchFamily="34" charset="0"/>
              </a:rPr>
              <a:t>по</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отч</a:t>
            </a:r>
            <a:r>
              <a:rPr lang="uk-UA" sz="2400" b="0" i="0" u="none" strike="noStrike" baseline="-25000" dirty="0">
                <a:solidFill>
                  <a:srgbClr val="000000"/>
                </a:solidFill>
                <a:latin typeface="Arial" panose="020B0604020202020204" pitchFamily="34" charset="0"/>
              </a:rPr>
              <a:t>е</a:t>
            </a:r>
            <a:r>
              <a:rPr lang="en-US" sz="2400" b="0" i="0" u="none" strike="noStrike" baseline="-25000" dirty="0" err="1">
                <a:solidFill>
                  <a:srgbClr val="000000"/>
                </a:solidFill>
                <a:latin typeface="Arial" panose="020B0604020202020204" pitchFamily="34" charset="0"/>
              </a:rPr>
              <a:t>тным</a:t>
            </a:r>
            <a:r>
              <a:rPr lang="en-US" sz="2400" b="0" i="0" u="none" strike="noStrike" baseline="-25000" dirty="0">
                <a:solidFill>
                  <a:srgbClr val="000000"/>
                </a:solidFill>
                <a:latin typeface="Arial" panose="020B0604020202020204" pitchFamily="34" charset="0"/>
              </a:rPr>
              <a:t> категориям</a:t>
            </a:r>
          </a:p>
        </p:txBody>
      </p:sp>
      <p:sp>
        <p:nvSpPr>
          <p:cNvPr id="11" name="TextBox 10">
            <a:extLst>
              <a:ext uri="{FF2B5EF4-FFF2-40B4-BE49-F238E27FC236}">
                <a16:creationId xmlns:a16="http://schemas.microsoft.com/office/drawing/2014/main" id="{3493752D-4037-B207-ACFC-A71126B39F5B}"/>
              </a:ext>
            </a:extLst>
          </p:cNvPr>
          <p:cNvSpPr txBox="1"/>
          <p:nvPr/>
        </p:nvSpPr>
        <p:spPr>
          <a:xfrm>
            <a:off x="4036661" y="2655879"/>
            <a:ext cx="7520339" cy="461665"/>
          </a:xfrm>
          <a:prstGeom prst="rect">
            <a:avLst/>
          </a:prstGeom>
          <a:solidFill>
            <a:srgbClr val="F9F9F9"/>
          </a:solidFill>
          <a:ln>
            <a:noFill/>
          </a:ln>
        </p:spPr>
        <p:txBody>
          <a:bodyPr wrap="square" rtlCol="0">
            <a:spAutoFit/>
          </a:bodyPr>
          <a:lstStyle/>
          <a:p>
            <a:r>
              <a:rPr lang="en-US" b="0" i="0" u="none" strike="noStrike" baseline="-25000" dirty="0">
                <a:solidFill>
                  <a:schemeClr val="bg2">
                    <a:lumMod val="25000"/>
                  </a:schemeClr>
                </a:solidFill>
                <a:latin typeface="Arial" panose="020B0604020202020204" pitchFamily="34" charset="0"/>
              </a:rPr>
              <a:t>Тест MCAS-Alt оценивался по каждой из показанных областей. Оценки за «Уровень сложности», «Демонстрацию навыков и понятий» (точность) и «Самостоятельность» сводятся вместе и определяют общий уровень успеваемости.</a:t>
            </a:r>
          </a:p>
        </p:txBody>
      </p:sp>
      <p:sp>
        <p:nvSpPr>
          <p:cNvPr id="19" name="TextBox 18">
            <a:extLst>
              <a:ext uri="{FF2B5EF4-FFF2-40B4-BE49-F238E27FC236}">
                <a16:creationId xmlns:a16="http://schemas.microsoft.com/office/drawing/2014/main" id="{793BAA54-8FE5-253E-EA0C-E5F8E4572CDD}"/>
              </a:ext>
            </a:extLst>
          </p:cNvPr>
          <p:cNvSpPr txBox="1"/>
          <p:nvPr/>
        </p:nvSpPr>
        <p:spPr>
          <a:xfrm>
            <a:off x="4189061" y="3407705"/>
            <a:ext cx="1031370" cy="420628"/>
          </a:xfrm>
          <a:prstGeom prst="rect">
            <a:avLst/>
          </a:prstGeom>
          <a:solidFill>
            <a:srgbClr val="EEEEEE"/>
          </a:solidFill>
          <a:ln>
            <a:noFill/>
          </a:ln>
        </p:spPr>
        <p:txBody>
          <a:bodyPr wrap="square" rtlCol="0">
            <a:spAutoFit/>
          </a:bodyPr>
          <a:lstStyle/>
          <a:p>
            <a:r>
              <a:rPr lang="en-US" sz="1600" b="0" i="0" u="none" strike="noStrike" baseline="-25000" dirty="0" err="1">
                <a:solidFill>
                  <a:schemeClr val="tx1">
                    <a:lumMod val="75000"/>
                    <a:lumOff val="25000"/>
                  </a:schemeClr>
                </a:solidFill>
                <a:latin typeface="Arial" panose="020B0604020202020204" pitchFamily="34" charset="0"/>
              </a:rPr>
              <a:t>Отч</a:t>
            </a:r>
            <a:r>
              <a:rPr lang="uk-UA" sz="1600" b="0" i="0" u="none" strike="noStrike" baseline="-25000" dirty="0">
                <a:solidFill>
                  <a:schemeClr val="tx1">
                    <a:lumMod val="75000"/>
                    <a:lumOff val="25000"/>
                  </a:schemeClr>
                </a:solidFill>
                <a:latin typeface="Arial" panose="020B0604020202020204" pitchFamily="34" charset="0"/>
              </a:rPr>
              <a:t>е</a:t>
            </a:r>
            <a:r>
              <a:rPr lang="en-US" sz="1600" b="0" i="0" u="none" strike="noStrike" baseline="-25000" dirty="0" err="1">
                <a:solidFill>
                  <a:schemeClr val="tx1">
                    <a:lumMod val="75000"/>
                    <a:lumOff val="25000"/>
                  </a:schemeClr>
                </a:solidFill>
                <a:latin typeface="Arial" panose="020B0604020202020204" pitchFamily="34" charset="0"/>
              </a:rPr>
              <a:t>тная</a:t>
            </a:r>
            <a:r>
              <a:rPr lang="en-US" sz="1600" b="0" i="0" u="none" strike="noStrike" baseline="-25000" dirty="0">
                <a:solidFill>
                  <a:schemeClr val="tx1">
                    <a:lumMod val="75000"/>
                    <a:lumOff val="25000"/>
                  </a:schemeClr>
                </a:solidFill>
                <a:latin typeface="Arial" panose="020B0604020202020204" pitchFamily="34" charset="0"/>
              </a:rPr>
              <a:t> категория</a:t>
            </a:r>
          </a:p>
        </p:txBody>
      </p:sp>
      <p:sp>
        <p:nvSpPr>
          <p:cNvPr id="3" name="Rounded Rectangular Callout 11">
            <a:extLst>
              <a:ext uri="{FF2B5EF4-FFF2-40B4-BE49-F238E27FC236}">
                <a16:creationId xmlns:a16="http://schemas.microsoft.com/office/drawing/2014/main" id="{F469A7CD-A3DC-2847-C700-B75268A770F3}"/>
              </a:ext>
            </a:extLst>
          </p:cNvPr>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a:solidFill>
                  <a:schemeClr val="bg1"/>
                </a:solidFill>
                <a:latin typeface="Aptos" panose="020B0004020202020204" pitchFamily="34" charset="0"/>
              </a:rPr>
              <a:t>Посмотрите, каких результатов добился ваш ученик по определенным отчетным категориям или областям знаний по предмету.</a:t>
            </a:r>
          </a:p>
        </p:txBody>
      </p:sp>
      <p:sp>
        <p:nvSpPr>
          <p:cNvPr id="12" name="TextBox 11">
            <a:extLst>
              <a:ext uri="{FF2B5EF4-FFF2-40B4-BE49-F238E27FC236}">
                <a16:creationId xmlns:a16="http://schemas.microsoft.com/office/drawing/2014/main" id="{3EB23152-C337-450E-2654-2BAE304FE684}"/>
              </a:ext>
            </a:extLst>
          </p:cNvPr>
          <p:cNvSpPr txBox="1"/>
          <p:nvPr/>
        </p:nvSpPr>
        <p:spPr>
          <a:xfrm>
            <a:off x="5585330" y="3407705"/>
            <a:ext cx="1031370" cy="420628"/>
          </a:xfrm>
          <a:prstGeom prst="rect">
            <a:avLst/>
          </a:prstGeom>
          <a:solidFill>
            <a:srgbClr val="EEEEEE"/>
          </a:solidFill>
          <a:ln>
            <a:noFill/>
          </a:ln>
        </p:spPr>
        <p:txBody>
          <a:bodyPr wrap="square" rtlCol="0">
            <a:spAutoFit/>
          </a:bodyPr>
          <a:lstStyle/>
          <a:p>
            <a:r>
              <a:rPr lang="en-US" sz="1600" b="0" i="0" u="none" strike="noStrike" baseline="-25000" dirty="0">
                <a:solidFill>
                  <a:schemeClr val="tx1">
                    <a:lumMod val="75000"/>
                    <a:lumOff val="25000"/>
                  </a:schemeClr>
                </a:solidFill>
                <a:latin typeface="Arial" panose="020B0604020202020204" pitchFamily="34" charset="0"/>
              </a:rPr>
              <a:t>Уровень</a:t>
            </a:r>
          </a:p>
          <a:p>
            <a:r>
              <a:rPr lang="en-US" sz="1600" b="0" i="0" u="none" strike="noStrike" baseline="-25000" dirty="0">
                <a:solidFill>
                  <a:schemeClr val="tx1">
                    <a:lumMod val="75000"/>
                    <a:lumOff val="25000"/>
                  </a:schemeClr>
                </a:solidFill>
                <a:latin typeface="Arial" panose="020B0604020202020204" pitchFamily="34" charset="0"/>
              </a:rPr>
              <a:t>сложности</a:t>
            </a:r>
          </a:p>
        </p:txBody>
      </p:sp>
      <p:sp>
        <p:nvSpPr>
          <p:cNvPr id="15" name="TextBox 14">
            <a:extLst>
              <a:ext uri="{FF2B5EF4-FFF2-40B4-BE49-F238E27FC236}">
                <a16:creationId xmlns:a16="http://schemas.microsoft.com/office/drawing/2014/main" id="{82C500DC-CB81-8D54-C8D1-679A1FFA5C20}"/>
              </a:ext>
            </a:extLst>
          </p:cNvPr>
          <p:cNvSpPr txBox="1"/>
          <p:nvPr/>
        </p:nvSpPr>
        <p:spPr>
          <a:xfrm>
            <a:off x="6909986" y="3407705"/>
            <a:ext cx="1256114" cy="584775"/>
          </a:xfrm>
          <a:prstGeom prst="rect">
            <a:avLst/>
          </a:prstGeom>
          <a:solidFill>
            <a:srgbClr val="EEEEEE"/>
          </a:solidFill>
          <a:ln>
            <a:noFill/>
          </a:ln>
        </p:spPr>
        <p:txBody>
          <a:bodyPr wrap="square" rtlCol="0">
            <a:spAutoFit/>
          </a:bodyPr>
          <a:lstStyle/>
          <a:p>
            <a:r>
              <a:rPr lang="en-US" sz="1600" b="0" i="0" u="none" strike="noStrike" baseline="-25000" dirty="0">
                <a:solidFill>
                  <a:schemeClr val="tx1">
                    <a:lumMod val="75000"/>
                    <a:lumOff val="25000"/>
                  </a:schemeClr>
                </a:solidFill>
                <a:latin typeface="Arial" panose="020B0604020202020204" pitchFamily="34" charset="0"/>
              </a:rPr>
              <a:t>Демонстрация навыков и понятий</a:t>
            </a:r>
          </a:p>
        </p:txBody>
      </p:sp>
      <p:sp>
        <p:nvSpPr>
          <p:cNvPr id="16" name="TextBox 15">
            <a:extLst>
              <a:ext uri="{FF2B5EF4-FFF2-40B4-BE49-F238E27FC236}">
                <a16:creationId xmlns:a16="http://schemas.microsoft.com/office/drawing/2014/main" id="{E4A4F36D-6680-8AE8-0C86-C794EB8981E4}"/>
              </a:ext>
            </a:extLst>
          </p:cNvPr>
          <p:cNvSpPr txBox="1"/>
          <p:nvPr/>
        </p:nvSpPr>
        <p:spPr>
          <a:xfrm>
            <a:off x="8004856" y="3407705"/>
            <a:ext cx="1468158" cy="256480"/>
          </a:xfrm>
          <a:prstGeom prst="rect">
            <a:avLst/>
          </a:prstGeom>
          <a:solidFill>
            <a:srgbClr val="EEEEEE"/>
          </a:solidFill>
          <a:ln>
            <a:noFill/>
          </a:ln>
        </p:spPr>
        <p:txBody>
          <a:bodyPr wrap="square" rtlCol="0">
            <a:spAutoFit/>
          </a:bodyPr>
          <a:lstStyle/>
          <a:p>
            <a:r>
              <a:rPr lang="en-US" sz="1600" b="0" i="0" u="none" strike="noStrike" baseline="-25000" dirty="0">
                <a:solidFill>
                  <a:schemeClr val="tx1">
                    <a:lumMod val="75000"/>
                    <a:lumOff val="25000"/>
                  </a:schemeClr>
                </a:solidFill>
                <a:latin typeface="Arial" panose="020B0604020202020204" pitchFamily="34" charset="0"/>
              </a:rPr>
              <a:t>Самостоятельность</a:t>
            </a:r>
          </a:p>
        </p:txBody>
      </p:sp>
      <p:sp>
        <p:nvSpPr>
          <p:cNvPr id="17" name="TextBox 16">
            <a:extLst>
              <a:ext uri="{FF2B5EF4-FFF2-40B4-BE49-F238E27FC236}">
                <a16:creationId xmlns:a16="http://schemas.microsoft.com/office/drawing/2014/main" id="{7C9390FC-D695-C67A-A417-8F7AB00CD8FF}"/>
              </a:ext>
            </a:extLst>
          </p:cNvPr>
          <p:cNvSpPr txBox="1"/>
          <p:nvPr/>
        </p:nvSpPr>
        <p:spPr>
          <a:xfrm>
            <a:off x="9523814" y="3407705"/>
            <a:ext cx="966386" cy="420628"/>
          </a:xfrm>
          <a:prstGeom prst="rect">
            <a:avLst/>
          </a:prstGeom>
          <a:solidFill>
            <a:srgbClr val="EEEEEE"/>
          </a:solidFill>
          <a:ln>
            <a:noFill/>
          </a:ln>
        </p:spPr>
        <p:txBody>
          <a:bodyPr wrap="square" rtlCol="0">
            <a:spAutoFit/>
          </a:bodyPr>
          <a:lstStyle/>
          <a:p>
            <a:r>
              <a:rPr lang="en-US" sz="1600" b="0" i="0" u="none" strike="noStrike" baseline="-25000" dirty="0">
                <a:solidFill>
                  <a:schemeClr val="tx1">
                    <a:lumMod val="75000"/>
                    <a:lumOff val="25000"/>
                  </a:schemeClr>
                </a:solidFill>
                <a:latin typeface="Arial" panose="020B0604020202020204" pitchFamily="34" charset="0"/>
              </a:rPr>
              <a:t>Самооценка</a:t>
            </a:r>
          </a:p>
        </p:txBody>
      </p:sp>
      <p:sp>
        <p:nvSpPr>
          <p:cNvPr id="18" name="TextBox 17">
            <a:extLst>
              <a:ext uri="{FF2B5EF4-FFF2-40B4-BE49-F238E27FC236}">
                <a16:creationId xmlns:a16="http://schemas.microsoft.com/office/drawing/2014/main" id="{705F45DB-0DA5-71A4-384C-22DE441905D8}"/>
              </a:ext>
            </a:extLst>
          </p:cNvPr>
          <p:cNvSpPr txBox="1"/>
          <p:nvPr/>
        </p:nvSpPr>
        <p:spPr>
          <a:xfrm>
            <a:off x="10449135" y="3407705"/>
            <a:ext cx="966386" cy="584775"/>
          </a:xfrm>
          <a:prstGeom prst="rect">
            <a:avLst/>
          </a:prstGeom>
          <a:solidFill>
            <a:srgbClr val="EEEEEE"/>
          </a:solidFill>
          <a:ln>
            <a:noFill/>
          </a:ln>
        </p:spPr>
        <p:txBody>
          <a:bodyPr wrap="square" rtlCol="0">
            <a:spAutoFit/>
          </a:bodyPr>
          <a:lstStyle/>
          <a:p>
            <a:r>
              <a:rPr lang="en-US" sz="1600" b="0" i="0" u="none" strike="noStrike" baseline="-25000" dirty="0" err="1">
                <a:solidFill>
                  <a:schemeClr val="tx1">
                    <a:lumMod val="75000"/>
                    <a:lumOff val="25000"/>
                  </a:schemeClr>
                </a:solidFill>
                <a:latin typeface="Arial" panose="020B0604020202020204" pitchFamily="34" charset="0"/>
              </a:rPr>
              <a:t>Обобщ</a:t>
            </a:r>
            <a:r>
              <a:rPr lang="uk-UA" sz="1600" b="0" i="0" u="none" strike="noStrike" baseline="-25000" dirty="0">
                <a:solidFill>
                  <a:schemeClr val="tx1">
                    <a:lumMod val="75000"/>
                    <a:lumOff val="25000"/>
                  </a:schemeClr>
                </a:solidFill>
                <a:latin typeface="Arial" panose="020B0604020202020204" pitchFamily="34" charset="0"/>
              </a:rPr>
              <a:t>е</a:t>
            </a:r>
            <a:r>
              <a:rPr lang="en-US" sz="1600" b="0" i="0" u="none" strike="noStrike" baseline="-25000" dirty="0">
                <a:solidFill>
                  <a:schemeClr val="tx1">
                    <a:lumMod val="75000"/>
                    <a:lumOff val="25000"/>
                  </a:schemeClr>
                </a:solidFill>
                <a:latin typeface="Arial" panose="020B0604020202020204" pitchFamily="34" charset="0"/>
              </a:rPr>
              <a:t>н</a:t>
            </a:r>
            <a:r>
              <a:rPr lang="ru-RU" sz="1600" b="0" i="0" u="none" strike="noStrike" baseline="-25000" dirty="0">
                <a:solidFill>
                  <a:schemeClr val="tx1">
                    <a:lumMod val="75000"/>
                    <a:lumOff val="25000"/>
                  </a:schemeClr>
                </a:solidFill>
                <a:latin typeface="Arial" panose="020B0604020202020204" pitchFamily="34" charset="0"/>
              </a:rPr>
              <a:t>-</a:t>
            </a:r>
            <a:r>
              <a:rPr lang="en-US" sz="1600" b="0" i="0" u="none" strike="noStrike" baseline="-25000" dirty="0" err="1">
                <a:solidFill>
                  <a:schemeClr val="tx1">
                    <a:lumMod val="75000"/>
                    <a:lumOff val="25000"/>
                  </a:schemeClr>
                </a:solidFill>
                <a:latin typeface="Arial" panose="020B0604020202020204" pitchFamily="34" charset="0"/>
              </a:rPr>
              <a:t>ность</a:t>
            </a:r>
            <a:endParaRPr lang="en-US" sz="1600" b="0" i="0" u="none" strike="noStrike" baseline="-25000" dirty="0">
              <a:solidFill>
                <a:schemeClr val="tx1">
                  <a:lumMod val="75000"/>
                  <a:lumOff val="25000"/>
                </a:schemeClr>
              </a:solidFill>
              <a:latin typeface="Arial" panose="020B0604020202020204" pitchFamily="34" charset="0"/>
            </a:endParaRPr>
          </a:p>
          <a:p>
            <a:r>
              <a:rPr lang="en-US" sz="1600" b="0" i="0" u="none" strike="noStrike" baseline="-25000" dirty="0">
                <a:solidFill>
                  <a:schemeClr val="tx1">
                    <a:lumMod val="75000"/>
                    <a:lumOff val="25000"/>
                  </a:schemeClr>
                </a:solidFill>
                <a:latin typeface="Arial" panose="020B0604020202020204" pitchFamily="34" charset="0"/>
              </a:rPr>
              <a:t>результатов</a:t>
            </a:r>
          </a:p>
        </p:txBody>
      </p:sp>
      <p:sp>
        <p:nvSpPr>
          <p:cNvPr id="20" name="TextBox 19">
            <a:extLst>
              <a:ext uri="{FF2B5EF4-FFF2-40B4-BE49-F238E27FC236}">
                <a16:creationId xmlns:a16="http://schemas.microsoft.com/office/drawing/2014/main" id="{6512B7DE-7A01-27D4-E3A1-5D09944473F5}"/>
              </a:ext>
            </a:extLst>
          </p:cNvPr>
          <p:cNvSpPr txBox="1"/>
          <p:nvPr/>
        </p:nvSpPr>
        <p:spPr>
          <a:xfrm>
            <a:off x="4260674" y="4423416"/>
            <a:ext cx="1031370" cy="266740"/>
          </a:xfrm>
          <a:prstGeom prst="rect">
            <a:avLst/>
          </a:prstGeom>
          <a:solidFill>
            <a:srgbClr val="F9F9F9"/>
          </a:solidFill>
          <a:ln>
            <a:noFill/>
          </a:ln>
        </p:spPr>
        <p:txBody>
          <a:bodyPr wrap="square" rtlCol="0">
            <a:spAutoFit/>
          </a:bodyPr>
          <a:lstStyle/>
          <a:p>
            <a:r>
              <a:rPr lang="en-US" sz="1700" b="0" i="0" u="none" strike="noStrike" baseline="-25000" dirty="0">
                <a:solidFill>
                  <a:schemeClr val="tx1">
                    <a:lumMod val="75000"/>
                    <a:lumOff val="25000"/>
                  </a:schemeClr>
                </a:solidFill>
                <a:latin typeface="Arial" panose="020B0604020202020204" pitchFamily="34" charset="0"/>
              </a:rPr>
              <a:t>Язык</a:t>
            </a:r>
          </a:p>
        </p:txBody>
      </p:sp>
      <p:sp>
        <p:nvSpPr>
          <p:cNvPr id="21" name="TextBox 20">
            <a:extLst>
              <a:ext uri="{FF2B5EF4-FFF2-40B4-BE49-F238E27FC236}">
                <a16:creationId xmlns:a16="http://schemas.microsoft.com/office/drawing/2014/main" id="{3803EE48-CE14-91F3-E61B-D626030277E1}"/>
              </a:ext>
            </a:extLst>
          </p:cNvPr>
          <p:cNvSpPr txBox="1"/>
          <p:nvPr/>
        </p:nvSpPr>
        <p:spPr>
          <a:xfrm>
            <a:off x="4260674" y="4829279"/>
            <a:ext cx="1031370" cy="266740"/>
          </a:xfrm>
          <a:prstGeom prst="rect">
            <a:avLst/>
          </a:prstGeom>
          <a:solidFill>
            <a:srgbClr val="F9F9F9"/>
          </a:solidFill>
          <a:ln>
            <a:noFill/>
          </a:ln>
        </p:spPr>
        <p:txBody>
          <a:bodyPr wrap="square" rtlCol="0">
            <a:spAutoFit/>
          </a:bodyPr>
          <a:lstStyle/>
          <a:p>
            <a:r>
              <a:rPr lang="en-US" sz="1700" b="0" i="0" u="none" strike="noStrike" baseline="-25000" dirty="0">
                <a:solidFill>
                  <a:schemeClr val="tx1">
                    <a:lumMod val="75000"/>
                    <a:lumOff val="25000"/>
                  </a:schemeClr>
                </a:solidFill>
                <a:latin typeface="Arial" panose="020B0604020202020204" pitchFamily="34" charset="0"/>
              </a:rPr>
              <a:t>Чтение</a:t>
            </a:r>
          </a:p>
        </p:txBody>
      </p:sp>
      <p:sp>
        <p:nvSpPr>
          <p:cNvPr id="22" name="TextBox 21">
            <a:extLst>
              <a:ext uri="{FF2B5EF4-FFF2-40B4-BE49-F238E27FC236}">
                <a16:creationId xmlns:a16="http://schemas.microsoft.com/office/drawing/2014/main" id="{96DA6519-8248-B960-F512-F49049FB84B8}"/>
              </a:ext>
            </a:extLst>
          </p:cNvPr>
          <p:cNvSpPr txBox="1"/>
          <p:nvPr/>
        </p:nvSpPr>
        <p:spPr>
          <a:xfrm>
            <a:off x="4260674" y="5247842"/>
            <a:ext cx="1031370" cy="266740"/>
          </a:xfrm>
          <a:prstGeom prst="rect">
            <a:avLst/>
          </a:prstGeom>
          <a:solidFill>
            <a:srgbClr val="F9F9F9"/>
          </a:solidFill>
          <a:ln>
            <a:noFill/>
          </a:ln>
        </p:spPr>
        <p:txBody>
          <a:bodyPr wrap="square" rtlCol="0">
            <a:spAutoFit/>
          </a:bodyPr>
          <a:lstStyle/>
          <a:p>
            <a:r>
              <a:rPr lang="en-US" sz="1700" b="0" i="0" u="none" strike="noStrike" baseline="-25000" dirty="0">
                <a:solidFill>
                  <a:schemeClr val="tx1">
                    <a:lumMod val="75000"/>
                    <a:lumOff val="25000"/>
                  </a:schemeClr>
                </a:solidFill>
                <a:latin typeface="Arial" panose="020B0604020202020204" pitchFamily="34" charset="0"/>
              </a:rPr>
              <a:t>Письмо</a:t>
            </a:r>
          </a:p>
        </p:txBody>
      </p:sp>
      <p:sp>
        <p:nvSpPr>
          <p:cNvPr id="13" name="Slide Number Placeholder 6">
            <a:extLst>
              <a:ext uri="{FF2B5EF4-FFF2-40B4-BE49-F238E27FC236}">
                <a16:creationId xmlns:a16="http://schemas.microsoft.com/office/drawing/2014/main" id="{6CEAD084-9936-80A9-376C-7A775ACE85BF}"/>
              </a:ext>
            </a:extLst>
          </p:cNvPr>
          <p:cNvSpPr>
            <a:spLocks noGrp="1"/>
          </p:cNvSpPr>
          <p:nvPr>
            <p:ph type="sldNum" sz="quarter" idx="12"/>
          </p:nvPr>
        </p:nvSpPr>
        <p:spPr>
          <a:xfrm>
            <a:off x="12358" y="6280009"/>
            <a:ext cx="591145"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23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66B301E-E0C2-B66C-1D08-D1A47A785CB4}"/>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71EF3401-C721-EDCE-8339-6C1B4D98EF4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164374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ACD2-960E-496E-EF0A-DC4B63B27325}"/>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C45B6E8-F968-9DCF-1682-C781C3BAF760}"/>
              </a:ext>
            </a:extLst>
          </p:cNvPr>
          <p:cNvSpPr>
            <a:spLocks noGrp="1"/>
          </p:cNvSpPr>
          <p:nvPr>
            <p:ph type="title"/>
          </p:nvPr>
        </p:nvSpPr>
        <p:spPr>
          <a:xfrm>
            <a:off x="0" y="68890"/>
            <a:ext cx="12088136" cy="819672"/>
          </a:xfrm>
        </p:spPr>
        <p:txBody>
          <a:bodyPr>
            <a:noAutofit/>
          </a:bodyPr>
          <a:lstStyle/>
          <a:p>
            <a:r>
              <a:rPr lang="en-US" sz="3900" dirty="0" err="1">
                <a:solidFill>
                  <a:srgbClr val="1A4785"/>
                </a:solidFill>
                <a:latin typeface="Aptos" panose="020B0004020202020204" pitchFamily="34" charset="0"/>
                <a:ea typeface="Open Sans Light" pitchFamily="2" charset="0"/>
                <a:cs typeface="Open Sans Light" pitchFamily="2" charset="0"/>
              </a:rPr>
              <a:t>Просмотр</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результатов</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тестов</a:t>
            </a:r>
            <a:r>
              <a:rPr lang="en-US" sz="3900" dirty="0">
                <a:solidFill>
                  <a:srgbClr val="1A4785"/>
                </a:solidFill>
                <a:latin typeface="Aptos" panose="020B0004020202020204" pitchFamily="34" charset="0"/>
                <a:ea typeface="Open Sans Light" pitchFamily="2" charset="0"/>
                <a:cs typeface="Open Sans Light" pitchFamily="2" charset="0"/>
              </a:rPr>
              <a:t> MCAS-Alt: </a:t>
            </a:r>
            <a:r>
              <a:rPr lang="en-US" sz="3900" dirty="0" err="1">
                <a:solidFill>
                  <a:srgbClr val="1A4785"/>
                </a:solidFill>
                <a:latin typeface="Aptos" panose="020B0004020202020204" pitchFamily="34" charset="0"/>
                <a:ea typeface="Open Sans Light" pitchFamily="2" charset="0"/>
                <a:cs typeface="Open Sans Light" pitchFamily="2" charset="0"/>
              </a:rPr>
              <a:t>области</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оценки</a:t>
            </a:r>
            <a:endParaRPr lang="en-US" sz="3900" dirty="0"/>
          </a:p>
        </p:txBody>
      </p:sp>
      <p:pic>
        <p:nvPicPr>
          <p:cNvPr id="7" name="Picture 6" descr="Снимок экрана областей оценивания тестирования MCAS-Alt: показаны «Уровень сложности» и «Демонстрация навыков и понятий».">
            <a:extLst>
              <a:ext uri="{FF2B5EF4-FFF2-40B4-BE49-F238E27FC236}">
                <a16:creationId xmlns:a16="http://schemas.microsoft.com/office/drawing/2014/main" id="{A967D310-4442-10CD-7ABD-025A938F3DBD}"/>
              </a:ext>
            </a:extLst>
          </p:cNvPr>
          <p:cNvPicPr>
            <a:picLocks noChangeAspect="1"/>
          </p:cNvPicPr>
          <p:nvPr/>
        </p:nvPicPr>
        <p:blipFill>
          <a:blip r:embed="rId2"/>
          <a:stretch>
            <a:fillRect/>
          </a:stretch>
        </p:blipFill>
        <p:spPr>
          <a:xfrm>
            <a:off x="166544" y="932524"/>
            <a:ext cx="5929455" cy="3834026"/>
          </a:xfrm>
          <a:prstGeom prst="rect">
            <a:avLst/>
          </a:prstGeom>
        </p:spPr>
      </p:pic>
      <p:sp>
        <p:nvSpPr>
          <p:cNvPr id="2" name="Rectangle 1">
            <a:extLst>
              <a:ext uri="{FF2B5EF4-FFF2-40B4-BE49-F238E27FC236}">
                <a16:creationId xmlns:a16="http://schemas.microsoft.com/office/drawing/2014/main" id="{68C40EB6-230F-C169-6C43-761D0CC252F5}"/>
              </a:ext>
              <a:ext uri="{C183D7F6-B498-43B3-948B-1728B52AA6E4}">
                <adec:decorative xmlns:adec="http://schemas.microsoft.com/office/drawing/2017/decorative" val="1"/>
              </a:ext>
            </a:extLst>
          </p:cNvPr>
          <p:cNvSpPr/>
          <p:nvPr/>
        </p:nvSpPr>
        <p:spPr>
          <a:xfrm>
            <a:off x="1787399" y="1218186"/>
            <a:ext cx="2231594" cy="31112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s-AR" sz="1600"/>
          </a:p>
        </p:txBody>
      </p:sp>
      <p:sp>
        <p:nvSpPr>
          <p:cNvPr id="4" name="TextBox 3">
            <a:extLst>
              <a:ext uri="{FF2B5EF4-FFF2-40B4-BE49-F238E27FC236}">
                <a16:creationId xmlns:a16="http://schemas.microsoft.com/office/drawing/2014/main" id="{8E30B1FF-ABFA-5C72-4A64-AC078BD38180}"/>
              </a:ext>
            </a:extLst>
          </p:cNvPr>
          <p:cNvSpPr txBox="1"/>
          <p:nvPr/>
        </p:nvSpPr>
        <p:spPr>
          <a:xfrm>
            <a:off x="1787399" y="1142919"/>
            <a:ext cx="1969732"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000" dirty="0">
                <a:latin typeface="Aptos Slab Light" panose="020F05020202040A0204" pitchFamily="34" charset="0"/>
                <a:cs typeface="Arial" panose="020B0604020202020204" pitchFamily="34" charset="0"/>
              </a:rPr>
            </a:br>
            <a:endParaRPr lang="es-AR" sz="10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A900D8AD-2D4A-2E14-26AD-16013AACAF8A}"/>
              </a:ext>
            </a:extLst>
          </p:cNvPr>
          <p:cNvSpPr txBox="1"/>
          <p:nvPr/>
        </p:nvSpPr>
        <p:spPr>
          <a:xfrm>
            <a:off x="439615" y="1644316"/>
            <a:ext cx="5793148" cy="256480"/>
          </a:xfrm>
          <a:prstGeom prst="rect">
            <a:avLst/>
          </a:prstGeom>
          <a:solidFill>
            <a:srgbClr val="F9F9F9"/>
          </a:solidFill>
          <a:ln>
            <a:noFill/>
          </a:ln>
        </p:spPr>
        <p:txBody>
          <a:bodyPr wrap="square" rtlCol="0" anchor="ctr" anchorCtr="0">
            <a:spAutoFit/>
          </a:bodyPr>
          <a:lstStyle/>
          <a:p>
            <a:r>
              <a:rPr lang="en-US" sz="1600" b="1" i="0" u="none" strike="noStrike" baseline="-25000" dirty="0">
                <a:solidFill>
                  <a:schemeClr val="bg2">
                    <a:lumMod val="25000"/>
                  </a:schemeClr>
                </a:solidFill>
                <a:latin typeface="Arial" panose="020B0604020202020204" pitchFamily="34" charset="0"/>
              </a:rPr>
              <a:t>Материалы </a:t>
            </a:r>
            <a:r>
              <a:rPr lang="en-US" sz="1600" b="1" i="0" u="none" strike="noStrike" baseline="-25000" dirty="0" err="1">
                <a:solidFill>
                  <a:schemeClr val="bg2">
                    <a:lumMod val="25000"/>
                  </a:schemeClr>
                </a:solidFill>
                <a:latin typeface="Arial" panose="020B0604020202020204" pitchFamily="34" charset="0"/>
              </a:rPr>
              <a:t>вашего</a:t>
            </a:r>
            <a:r>
              <a:rPr lang="en-US" sz="1600" b="1" i="0" u="none" strike="noStrike" baseline="-25000" dirty="0">
                <a:solidFill>
                  <a:schemeClr val="bg2">
                    <a:lumMod val="25000"/>
                  </a:schemeClr>
                </a:solidFill>
                <a:latin typeface="Arial" panose="020B0604020202020204" pitchFamily="34" charset="0"/>
              </a:rPr>
              <a:t> </a:t>
            </a:r>
            <a:r>
              <a:rPr lang="en-US" sz="1600" b="1" i="0" u="none" strike="noStrike" baseline="-25000" dirty="0" err="1">
                <a:solidFill>
                  <a:schemeClr val="bg2">
                    <a:lumMod val="25000"/>
                  </a:schemeClr>
                </a:solidFill>
                <a:latin typeface="Arial" panose="020B0604020202020204" pitchFamily="34" charset="0"/>
              </a:rPr>
              <a:t>реб</a:t>
            </a:r>
            <a:r>
              <a:rPr lang="uk-UA" sz="1600" b="1" i="0" u="none" strike="noStrike" baseline="-25000" dirty="0">
                <a:solidFill>
                  <a:schemeClr val="bg2">
                    <a:lumMod val="25000"/>
                  </a:schemeClr>
                </a:solidFill>
                <a:latin typeface="Arial" panose="020B0604020202020204" pitchFamily="34" charset="0"/>
              </a:rPr>
              <a:t>е</a:t>
            </a:r>
            <a:r>
              <a:rPr lang="en-US" sz="1600" b="1" i="0" u="none" strike="noStrike" baseline="-25000" dirty="0" err="1">
                <a:solidFill>
                  <a:schemeClr val="bg2">
                    <a:lumMod val="25000"/>
                  </a:schemeClr>
                </a:solidFill>
                <a:latin typeface="Arial" panose="020B0604020202020204" pitchFamily="34" charset="0"/>
              </a:rPr>
              <a:t>нка</a:t>
            </a:r>
            <a:r>
              <a:rPr lang="en-US" sz="1600" b="1" i="0" u="none" strike="noStrike" baseline="-25000" dirty="0">
                <a:solidFill>
                  <a:schemeClr val="bg2">
                    <a:lumMod val="25000"/>
                  </a:schemeClr>
                </a:solidFill>
                <a:latin typeface="Arial" panose="020B0604020202020204" pitchFamily="34" charset="0"/>
              </a:rPr>
              <a:t> по MCAS-Alt оценивались по следующим областям:</a:t>
            </a:r>
          </a:p>
        </p:txBody>
      </p:sp>
      <p:sp>
        <p:nvSpPr>
          <p:cNvPr id="3" name="Rounded Rectangular Callout 11">
            <a:extLst>
              <a:ext uri="{FF2B5EF4-FFF2-40B4-BE49-F238E27FC236}">
                <a16:creationId xmlns:a16="http://schemas.microsoft.com/office/drawing/2014/main" id="{4A5C0486-07C7-5209-F1E4-6B4CAD9D30D4}"/>
              </a:ext>
            </a:extLst>
          </p:cNvPr>
          <p:cNvSpPr/>
          <p:nvPr/>
        </p:nvSpPr>
        <p:spPr>
          <a:xfrm>
            <a:off x="7747822" y="972971"/>
            <a:ext cx="3097710" cy="1322173"/>
          </a:xfrm>
          <a:prstGeom prst="wedgeRoundRectCallout">
            <a:avLst>
              <a:gd name="adj1" fmla="val -135458"/>
              <a:gd name="adj2" fmla="val 2768"/>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solidFill>
                  <a:schemeClr val="bg1"/>
                </a:solidFill>
                <a:latin typeface="Aptos" panose="020B0004020202020204" pitchFamily="34" charset="0"/>
              </a:rPr>
              <a:t>Ознакомьтесь с подробной информацией об областях оценки по системе MCAS-Alt.</a:t>
            </a:r>
          </a:p>
        </p:txBody>
      </p:sp>
      <p:sp>
        <p:nvSpPr>
          <p:cNvPr id="11" name="TextBox 10">
            <a:extLst>
              <a:ext uri="{FF2B5EF4-FFF2-40B4-BE49-F238E27FC236}">
                <a16:creationId xmlns:a16="http://schemas.microsoft.com/office/drawing/2014/main" id="{0AAD8BB0-9DFF-C23D-E85D-E0BC32F178FD}"/>
              </a:ext>
            </a:extLst>
          </p:cNvPr>
          <p:cNvSpPr txBox="1"/>
          <p:nvPr/>
        </p:nvSpPr>
        <p:spPr>
          <a:xfrm>
            <a:off x="283480" y="1892243"/>
            <a:ext cx="5717270" cy="2851550"/>
          </a:xfrm>
          <a:prstGeom prst="rect">
            <a:avLst/>
          </a:prstGeom>
          <a:solidFill>
            <a:srgbClr val="F9F9F9"/>
          </a:solidFill>
        </p:spPr>
        <p:txBody>
          <a:bodyPr wrap="square" rtlCol="0" anchor="ctr" anchorCtr="0">
            <a:spAutoFit/>
          </a:bodyPr>
          <a:lstStyle/>
          <a:p>
            <a:pPr>
              <a:lnSpc>
                <a:spcPct val="110000"/>
              </a:lnSpc>
            </a:pPr>
            <a:r>
              <a:rPr lang="en-US" sz="900" dirty="0">
                <a:latin typeface="Arial" panose="020B0604020202020204" pitchFamily="34" charset="0"/>
                <a:cs typeface="Arial" panose="020B0604020202020204" pitchFamily="34" charset="0"/>
              </a:rPr>
              <a:t>Уровень сложности — как </a:t>
            </a:r>
            <a:r>
              <a:rPr lang="en-US" sz="900" dirty="0" err="1">
                <a:latin typeface="Arial" panose="020B0604020202020204" pitchFamily="34" charset="0"/>
                <a:cs typeface="Arial" panose="020B0604020202020204" pitchFamily="34" charset="0"/>
              </a:rPr>
              <a:t>ваш</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реб</a:t>
            </a:r>
            <a:r>
              <a:rPr lang="uk-UA" sz="900" dirty="0">
                <a:latin typeface="Arial" panose="020B0604020202020204" pitchFamily="34" charset="0"/>
                <a:cs typeface="Arial" panose="020B0604020202020204" pitchFamily="34" charset="0"/>
              </a:rPr>
              <a:t>е</a:t>
            </a:r>
            <a:r>
              <a:rPr lang="en-US" sz="900" dirty="0" err="1">
                <a:latin typeface="Arial" panose="020B0604020202020204" pitchFamily="34" charset="0"/>
                <a:cs typeface="Arial" panose="020B0604020202020204" pitchFamily="34" charset="0"/>
              </a:rPr>
              <a:t>нок</a:t>
            </a:r>
            <a:r>
              <a:rPr lang="en-US" sz="900" dirty="0">
                <a:latin typeface="Arial" panose="020B0604020202020204" pitchFamily="34" charset="0"/>
                <a:cs typeface="Arial" panose="020B0604020202020204" pitchFamily="34" charset="0"/>
              </a:rPr>
              <a:t> работал с учебными стандартами по каждому предмету (направлению):</a:t>
            </a:r>
          </a:p>
          <a:p>
            <a:pPr marL="92075">
              <a:lnSpc>
                <a:spcPct val="110000"/>
              </a:lnSpc>
            </a:pPr>
            <a:r>
              <a:rPr lang="en-US" sz="800" dirty="0">
                <a:latin typeface="Arial" panose="020B0604020202020204" pitchFamily="34" charset="0"/>
                <a:cs typeface="Arial" panose="020B0604020202020204" pitchFamily="34" charset="0"/>
              </a:rPr>
              <a:t>5 — ученик работает с широким кругом учебных стандартов (три и более) на уровне ожиданий для класса в этом направлении.</a:t>
            </a:r>
          </a:p>
          <a:p>
            <a:pPr marL="92075">
              <a:lnSpc>
                <a:spcPct val="110000"/>
              </a:lnSpc>
            </a:pPr>
            <a:r>
              <a:rPr lang="en-US" sz="800" dirty="0">
                <a:latin typeface="Arial" panose="020B0604020202020204" pitchFamily="34" charset="0"/>
                <a:cs typeface="Arial" panose="020B0604020202020204" pitchFamily="34" charset="0"/>
              </a:rPr>
              <a:t>4 — ученик работает с узким набором учебных стандартов (один или два) на уровне ожиданий для класса в этом направлении.</a:t>
            </a:r>
          </a:p>
          <a:p>
            <a:pPr marL="92075">
              <a:lnSpc>
                <a:spcPct val="110000"/>
              </a:lnSpc>
            </a:pPr>
            <a:r>
              <a:rPr lang="en-US" sz="800" dirty="0">
                <a:latin typeface="Arial" panose="020B0604020202020204" pitchFamily="34" charset="0"/>
                <a:cs typeface="Arial" panose="020B0604020202020204" pitchFamily="34" charset="0"/>
              </a:rPr>
              <a:t>3 — ученик работает с учебными стандартами, </a:t>
            </a:r>
            <a:r>
              <a:rPr lang="en-US" sz="800" dirty="0" err="1">
                <a:latin typeface="Arial" panose="020B0604020202020204" pitchFamily="34" charset="0"/>
                <a:cs typeface="Arial" panose="020B0604020202020204" pitchFamily="34" charset="0"/>
              </a:rPr>
              <a:t>упрощ</a:t>
            </a:r>
            <a:r>
              <a:rPr lang="uk-UA" sz="800" dirty="0">
                <a:latin typeface="Arial" panose="020B0604020202020204" pitchFamily="34" charset="0"/>
                <a:cs typeface="Arial" panose="020B0604020202020204" pitchFamily="34" charset="0"/>
              </a:rPr>
              <a:t>е</a:t>
            </a:r>
            <a:r>
              <a:rPr lang="en-US" sz="800" dirty="0" err="1">
                <a:latin typeface="Arial" panose="020B0604020202020204" pitchFamily="34" charset="0"/>
                <a:cs typeface="Arial" panose="020B0604020202020204" pitchFamily="34" charset="0"/>
              </a:rPr>
              <a:t>нными</a:t>
            </a:r>
            <a:r>
              <a:rPr lang="en-US" sz="800" dirty="0">
                <a:latin typeface="Arial" panose="020B0604020202020204" pitchFamily="34" charset="0"/>
                <a:cs typeface="Arial" panose="020B0604020202020204" pitchFamily="34" charset="0"/>
              </a:rPr>
              <a:t> по сравнению с ожиданиями для класса в этом направлении.</a:t>
            </a:r>
          </a:p>
          <a:p>
            <a:pPr marL="92075">
              <a:lnSpc>
                <a:spcPct val="110000"/>
              </a:lnSpc>
            </a:pPr>
            <a:r>
              <a:rPr lang="en-US" sz="800" dirty="0">
                <a:latin typeface="Arial" panose="020B0604020202020204" pitchFamily="34" charset="0"/>
                <a:cs typeface="Arial" panose="020B0604020202020204" pitchFamily="34" charset="0"/>
              </a:rPr>
              <a:t>2 — на занятиях, построенных на учебных стандартах, ученик в основном осваивает социальные, двигательные и коммуникативные «навыки доступа» в этом направлении.</a:t>
            </a:r>
          </a:p>
          <a:p>
            <a:pPr marL="92075">
              <a:lnSpc>
                <a:spcPct val="110000"/>
              </a:lnSpc>
            </a:pPr>
            <a:r>
              <a:rPr lang="en-US" sz="800" dirty="0">
                <a:latin typeface="Arial" panose="020B0604020202020204" pitchFamily="34" charset="0"/>
                <a:cs typeface="Arial" panose="020B0604020202020204" pitchFamily="34" charset="0"/>
              </a:rPr>
              <a:t>1 — направление слабо связано или не связано с учебными стандартами, требуемыми для оценивания.</a:t>
            </a:r>
          </a:p>
          <a:p>
            <a:pPr marL="92075">
              <a:lnSpc>
                <a:spcPct val="110000"/>
              </a:lnSpc>
            </a:pPr>
            <a:endParaRPr lang="en-US" sz="800" dirty="0">
              <a:latin typeface="Arial" panose="020B0604020202020204" pitchFamily="34" charset="0"/>
              <a:cs typeface="Arial" panose="020B0604020202020204" pitchFamily="34" charset="0"/>
            </a:endParaRPr>
          </a:p>
          <a:p>
            <a:pPr>
              <a:lnSpc>
                <a:spcPct val="110000"/>
              </a:lnSpc>
            </a:pPr>
            <a:r>
              <a:rPr lang="en-US" sz="900" dirty="0">
                <a:latin typeface="Arial" panose="020B0604020202020204" pitchFamily="34" charset="0"/>
                <a:cs typeface="Arial" panose="020B0604020202020204" pitchFamily="34" charset="0"/>
              </a:rPr>
              <a:t>Демонстрация навыков и понятий — доля точных (правильных) ответов:</a:t>
            </a:r>
          </a:p>
          <a:p>
            <a:pPr marL="92075">
              <a:lnSpc>
                <a:spcPct val="110000"/>
              </a:lnSpc>
            </a:pPr>
            <a:r>
              <a:rPr lang="en-US" sz="800" dirty="0">
                <a:latin typeface="Arial" panose="020B0604020202020204" pitchFamily="34" charset="0"/>
                <a:cs typeface="Arial" panose="020B0604020202020204" pitchFamily="34" charset="0"/>
              </a:rPr>
              <a:t>4 — работы ученика точны и стабильно высокого качества в этом направлении (76–100% точных ответов).</a:t>
            </a:r>
          </a:p>
          <a:p>
            <a:pPr marL="92075">
              <a:lnSpc>
                <a:spcPct val="110000"/>
              </a:lnSpc>
            </a:pPr>
            <a:r>
              <a:rPr lang="en-US" sz="800" dirty="0">
                <a:latin typeface="Arial" panose="020B0604020202020204" pitchFamily="34" charset="0"/>
                <a:cs typeface="Arial" panose="020B0604020202020204" pitchFamily="34" charset="0"/>
              </a:rPr>
              <a:t>3 — работы ученика в основном точны и </a:t>
            </a:r>
            <a:r>
              <a:rPr lang="en-US" sz="800" dirty="0" err="1">
                <a:latin typeface="Arial" panose="020B0604020202020204" pitchFamily="34" charset="0"/>
                <a:cs typeface="Arial" panose="020B0604020202020204" pitchFamily="34" charset="0"/>
              </a:rPr>
              <a:t>показывают</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определ</a:t>
            </a:r>
            <a:r>
              <a:rPr lang="uk-UA" sz="800" dirty="0">
                <a:latin typeface="Arial" panose="020B0604020202020204" pitchFamily="34" charset="0"/>
                <a:cs typeface="Arial" panose="020B0604020202020204" pitchFamily="34" charset="0"/>
              </a:rPr>
              <a:t>е</a:t>
            </a:r>
            <a:r>
              <a:rPr lang="en-US" sz="800" dirty="0" err="1">
                <a:latin typeface="Arial" panose="020B0604020202020204" pitchFamily="34" charset="0"/>
                <a:cs typeface="Arial" panose="020B0604020202020204" pitchFamily="34" charset="0"/>
              </a:rPr>
              <a:t>нное</a:t>
            </a:r>
            <a:r>
              <a:rPr lang="en-US" sz="800" dirty="0">
                <a:latin typeface="Arial" panose="020B0604020202020204" pitchFamily="34" charset="0"/>
                <a:cs typeface="Arial" panose="020B0604020202020204" pitchFamily="34" charset="0"/>
              </a:rPr>
              <a:t> понимание в этом направлении (51–75% точных ответов).</a:t>
            </a:r>
          </a:p>
          <a:p>
            <a:pPr marL="92075">
              <a:lnSpc>
                <a:spcPct val="110000"/>
              </a:lnSpc>
            </a:pPr>
            <a:r>
              <a:rPr lang="en-US" sz="800" dirty="0">
                <a:latin typeface="Arial" panose="020B0604020202020204" pitchFamily="34" charset="0"/>
                <a:cs typeface="Arial" panose="020B0604020202020204" pitchFamily="34" charset="0"/>
              </a:rPr>
              <a:t>2 — работы ученика ограничены и нестабильны по точности, понимание ограниченное в этом направлении (26–50% точных ответов).</a:t>
            </a:r>
          </a:p>
          <a:p>
            <a:pPr marL="92075">
              <a:lnSpc>
                <a:spcPct val="110000"/>
              </a:lnSpc>
            </a:pPr>
            <a:r>
              <a:rPr lang="en-US" sz="800" dirty="0">
                <a:latin typeface="Arial" panose="020B0604020202020204" pitchFamily="34" charset="0"/>
                <a:cs typeface="Arial" panose="020B0604020202020204" pitchFamily="34" charset="0"/>
              </a:rPr>
              <a:t>1 — работы ученика в основном неточные, понимание минимальное в этом направлении (0–25% точных ответов). M — в направлении недостаточно данных для выставления оценки.</a:t>
            </a:r>
            <a:endParaRPr lang="es-AR" sz="800" dirty="0">
              <a:latin typeface="Arial" panose="020B0604020202020204" pitchFamily="34" charset="0"/>
              <a:cs typeface="Arial" panose="020B0604020202020204" pitchFamily="34" charset="0"/>
            </a:endParaRPr>
          </a:p>
        </p:txBody>
      </p:sp>
      <p:pic>
        <p:nvPicPr>
          <p:cNvPr id="10" name="Picture 9" descr="Снимок экрана областей оценивания тестирования MCAS-Alt: показаны «Самостоятельность», «Самооценка» и «Обобщенность результатов».">
            <a:extLst>
              <a:ext uri="{FF2B5EF4-FFF2-40B4-BE49-F238E27FC236}">
                <a16:creationId xmlns:a16="http://schemas.microsoft.com/office/drawing/2014/main" id="{914035E3-1041-193A-BCF2-79C040775E8A}"/>
              </a:ext>
            </a:extLst>
          </p:cNvPr>
          <p:cNvPicPr>
            <a:picLocks noChangeAspect="1"/>
          </p:cNvPicPr>
          <p:nvPr/>
        </p:nvPicPr>
        <p:blipFill>
          <a:blip r:embed="rId3"/>
          <a:stretch>
            <a:fillRect/>
          </a:stretch>
        </p:blipFill>
        <p:spPr>
          <a:xfrm>
            <a:off x="6204188" y="2849537"/>
            <a:ext cx="5826360" cy="3829861"/>
          </a:xfrm>
          <a:prstGeom prst="rect">
            <a:avLst/>
          </a:prstGeom>
        </p:spPr>
      </p:pic>
      <p:sp>
        <p:nvSpPr>
          <p:cNvPr id="12" name="TextBox 11">
            <a:extLst>
              <a:ext uri="{FF2B5EF4-FFF2-40B4-BE49-F238E27FC236}">
                <a16:creationId xmlns:a16="http://schemas.microsoft.com/office/drawing/2014/main" id="{163EFA35-5DE9-8140-8952-89F83489DE5B}"/>
              </a:ext>
            </a:extLst>
          </p:cNvPr>
          <p:cNvSpPr txBox="1"/>
          <p:nvPr/>
        </p:nvSpPr>
        <p:spPr>
          <a:xfrm>
            <a:off x="6232763" y="2838677"/>
            <a:ext cx="5635387" cy="3859518"/>
          </a:xfrm>
          <a:prstGeom prst="rect">
            <a:avLst/>
          </a:prstGeom>
          <a:solidFill>
            <a:srgbClr val="F9F9F9"/>
          </a:solidFill>
        </p:spPr>
        <p:txBody>
          <a:bodyPr wrap="square" rtlCol="0" anchor="ctr" anchorCtr="0">
            <a:spAutoFit/>
          </a:bodyPr>
          <a:lstStyle/>
          <a:p>
            <a:pPr>
              <a:lnSpc>
                <a:spcPct val="120000"/>
              </a:lnSpc>
            </a:pPr>
            <a:r>
              <a:rPr lang="en-US" sz="900" dirty="0">
                <a:latin typeface="Arial" panose="020B0604020202020204" pitchFamily="34" charset="0"/>
                <a:cs typeface="Arial" panose="020B0604020202020204" pitchFamily="34" charset="0"/>
              </a:rPr>
              <a:t>Самостоятельность — </a:t>
            </a:r>
            <a:r>
              <a:rPr lang="en-US" sz="900" dirty="0" err="1">
                <a:latin typeface="Arial" panose="020B0604020202020204" pitchFamily="34" charset="0"/>
                <a:cs typeface="Arial" panose="020B0604020202020204" pitchFamily="34" charset="0"/>
              </a:rPr>
              <a:t>объ</a:t>
            </a:r>
            <a:r>
              <a:rPr lang="uk-UA" sz="900" dirty="0">
                <a:latin typeface="Arial" panose="020B0604020202020204" pitchFamily="34" charset="0"/>
                <a:cs typeface="Arial" panose="020B0604020202020204" pitchFamily="34" charset="0"/>
              </a:rPr>
              <a:t>е</a:t>
            </a:r>
            <a:r>
              <a:rPr lang="en-US" sz="900" dirty="0">
                <a:latin typeface="Arial" panose="020B0604020202020204" pitchFamily="34" charset="0"/>
                <a:cs typeface="Arial" panose="020B0604020202020204" pitchFamily="34" charset="0"/>
              </a:rPr>
              <a:t>м помощи, которую </a:t>
            </a:r>
            <a:r>
              <a:rPr lang="en-US" sz="900" dirty="0" err="1">
                <a:latin typeface="Arial" panose="020B0604020202020204" pitchFamily="34" charset="0"/>
                <a:cs typeface="Arial" panose="020B0604020202020204" pitchFamily="34" charset="0"/>
              </a:rPr>
              <a:t>получал</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реб</a:t>
            </a:r>
            <a:r>
              <a:rPr lang="uk-UA" sz="900" dirty="0">
                <a:latin typeface="Arial" panose="020B0604020202020204" pitchFamily="34" charset="0"/>
                <a:cs typeface="Arial" panose="020B0604020202020204" pitchFamily="34" charset="0"/>
              </a:rPr>
              <a:t>е</a:t>
            </a:r>
            <a:r>
              <a:rPr lang="en-US" sz="900" dirty="0" err="1">
                <a:latin typeface="Arial" panose="020B0604020202020204" pitchFamily="34" charset="0"/>
                <a:cs typeface="Arial" panose="020B0604020202020204" pitchFamily="34" charset="0"/>
              </a:rPr>
              <a:t>нок</a:t>
            </a:r>
            <a:r>
              <a:rPr lang="en-US" sz="900" dirty="0">
                <a:latin typeface="Arial" panose="020B0604020202020204" pitchFamily="34" charset="0"/>
                <a:cs typeface="Arial" panose="020B0604020202020204" pitchFamily="34" charset="0"/>
              </a:rPr>
              <a:t>:</a:t>
            </a:r>
          </a:p>
          <a:p>
            <a:pPr>
              <a:lnSpc>
                <a:spcPct val="120000"/>
              </a:lnSpc>
            </a:pPr>
            <a:r>
              <a:rPr lang="en-US" sz="800" dirty="0">
                <a:latin typeface="Arial" panose="020B0604020202020204" pitchFamily="34" charset="0"/>
                <a:cs typeface="Arial" panose="020B0604020202020204" pitchFamily="34" charset="0"/>
              </a:rPr>
              <a:t>4 — </a:t>
            </a:r>
            <a:r>
              <a:rPr lang="en-US" sz="800" dirty="0" err="1">
                <a:latin typeface="Arial" panose="020B0604020202020204" pitchFamily="34" charset="0"/>
                <a:cs typeface="Arial" panose="020B0604020202020204" pitchFamily="34" charset="0"/>
              </a:rPr>
              <a:t>реб</a:t>
            </a:r>
            <a:r>
              <a:rPr lang="uk-UA" sz="800" dirty="0">
                <a:latin typeface="Arial" panose="020B0604020202020204" pitchFamily="34" charset="0"/>
                <a:cs typeface="Arial" panose="020B0604020202020204" pitchFamily="34" charset="0"/>
              </a:rPr>
              <a:t>е</a:t>
            </a:r>
            <a:r>
              <a:rPr lang="en-US" sz="800" dirty="0" err="1">
                <a:latin typeface="Arial" panose="020B0604020202020204" pitchFamily="34" charset="0"/>
                <a:cs typeface="Arial" panose="020B0604020202020204" pitchFamily="34" charset="0"/>
              </a:rPr>
              <a:t>нку</a:t>
            </a:r>
            <a:r>
              <a:rPr lang="en-US" sz="800" dirty="0">
                <a:latin typeface="Arial" panose="020B0604020202020204" pitchFamily="34" charset="0"/>
                <a:cs typeface="Arial" panose="020B0604020202020204" pitchFamily="34" charset="0"/>
              </a:rPr>
              <a:t> нужна минимальная словесная, наглядная и физическая помощь для демонстрации навыков и понятий в этом направлении (76–100% самостоятельности).</a:t>
            </a:r>
          </a:p>
          <a:p>
            <a:pPr>
              <a:lnSpc>
                <a:spcPct val="120000"/>
              </a:lnSpc>
            </a:pPr>
            <a:r>
              <a:rPr lang="en-US" sz="800" dirty="0">
                <a:latin typeface="Arial" panose="020B0604020202020204" pitchFamily="34" charset="0"/>
                <a:cs typeface="Arial" panose="020B0604020202020204" pitchFamily="34" charset="0"/>
              </a:rPr>
              <a:t>3 — </a:t>
            </a:r>
            <a:r>
              <a:rPr lang="en-US" sz="800" dirty="0" err="1">
                <a:latin typeface="Arial" panose="020B0604020202020204" pitchFamily="34" charset="0"/>
                <a:cs typeface="Arial" panose="020B0604020202020204" pitchFamily="34" charset="0"/>
              </a:rPr>
              <a:t>реб</a:t>
            </a:r>
            <a:r>
              <a:rPr lang="uk-UA" sz="800" dirty="0">
                <a:latin typeface="Arial" panose="020B0604020202020204" pitchFamily="34" charset="0"/>
                <a:cs typeface="Arial" panose="020B0604020202020204" pitchFamily="34" charset="0"/>
              </a:rPr>
              <a:t>е</a:t>
            </a:r>
            <a:r>
              <a:rPr lang="en-US" sz="800" dirty="0" err="1">
                <a:latin typeface="Arial" panose="020B0604020202020204" pitchFamily="34" charset="0"/>
                <a:cs typeface="Arial" panose="020B0604020202020204" pitchFamily="34" charset="0"/>
              </a:rPr>
              <a:t>нку</a:t>
            </a:r>
            <a:r>
              <a:rPr lang="en-US" sz="800" dirty="0">
                <a:latin typeface="Arial" panose="020B0604020202020204" pitchFamily="34" charset="0"/>
                <a:cs typeface="Arial" panose="020B0604020202020204" pitchFamily="34" charset="0"/>
              </a:rPr>
              <a:t> нужна частичная словесная, наглядная и физическая помощь для демонстрации навыков и понятий в этом направлении (51–75% самостоятельности).</a:t>
            </a:r>
          </a:p>
          <a:p>
            <a:pPr>
              <a:lnSpc>
                <a:spcPct val="120000"/>
              </a:lnSpc>
            </a:pPr>
            <a:r>
              <a:rPr lang="en-US" sz="800" dirty="0">
                <a:latin typeface="Arial" panose="020B0604020202020204" pitchFamily="34" charset="0"/>
                <a:cs typeface="Arial" panose="020B0604020202020204" pitchFamily="34" charset="0"/>
              </a:rPr>
              <a:t>2 — </a:t>
            </a:r>
            <a:r>
              <a:rPr lang="en-US" sz="800" dirty="0" err="1">
                <a:latin typeface="Arial" panose="020B0604020202020204" pitchFamily="34" charset="0"/>
                <a:cs typeface="Arial" panose="020B0604020202020204" pitchFamily="34" charset="0"/>
              </a:rPr>
              <a:t>реб</a:t>
            </a:r>
            <a:r>
              <a:rPr lang="uk-UA" sz="800" dirty="0">
                <a:latin typeface="Arial" panose="020B0604020202020204" pitchFamily="34" charset="0"/>
                <a:cs typeface="Arial" panose="020B0604020202020204" pitchFamily="34" charset="0"/>
              </a:rPr>
              <a:t>е</a:t>
            </a:r>
            <a:r>
              <a:rPr lang="en-US" sz="800" dirty="0" err="1">
                <a:latin typeface="Arial" panose="020B0604020202020204" pitchFamily="34" charset="0"/>
                <a:cs typeface="Arial" panose="020B0604020202020204" pitchFamily="34" charset="0"/>
              </a:rPr>
              <a:t>нку</a:t>
            </a:r>
            <a:r>
              <a:rPr lang="en-US" sz="800" dirty="0">
                <a:latin typeface="Arial" panose="020B0604020202020204" pitchFamily="34" charset="0"/>
                <a:cs typeface="Arial" panose="020B0604020202020204" pitchFamily="34" charset="0"/>
              </a:rPr>
              <a:t> нужна частая словесная, наглядная и физическая помощь для демонстрации навыков и понятий в этом направлении (26–50% самостоятельности).</a:t>
            </a:r>
          </a:p>
          <a:p>
            <a:pPr>
              <a:lnSpc>
                <a:spcPct val="120000"/>
              </a:lnSpc>
            </a:pPr>
            <a:r>
              <a:rPr lang="en-US" sz="800" dirty="0">
                <a:latin typeface="Arial" panose="020B0604020202020204" pitchFamily="34" charset="0"/>
                <a:cs typeface="Arial" panose="020B0604020202020204" pitchFamily="34" charset="0"/>
              </a:rPr>
              <a:t>1 — </a:t>
            </a:r>
            <a:r>
              <a:rPr lang="en-US" sz="800" dirty="0" err="1">
                <a:latin typeface="Arial" panose="020B0604020202020204" pitchFamily="34" charset="0"/>
                <a:cs typeface="Arial" panose="020B0604020202020204" pitchFamily="34" charset="0"/>
              </a:rPr>
              <a:t>реб</a:t>
            </a:r>
            <a:r>
              <a:rPr lang="uk-UA" sz="800" dirty="0">
                <a:latin typeface="Arial" panose="020B0604020202020204" pitchFamily="34" charset="0"/>
                <a:cs typeface="Arial" panose="020B0604020202020204" pitchFamily="34" charset="0"/>
              </a:rPr>
              <a:t>е</a:t>
            </a:r>
            <a:r>
              <a:rPr lang="en-US" sz="800" dirty="0" err="1">
                <a:latin typeface="Arial" panose="020B0604020202020204" pitchFamily="34" charset="0"/>
                <a:cs typeface="Arial" panose="020B0604020202020204" pitchFamily="34" charset="0"/>
              </a:rPr>
              <a:t>нку</a:t>
            </a:r>
            <a:r>
              <a:rPr lang="en-US" sz="800" dirty="0">
                <a:latin typeface="Arial" panose="020B0604020202020204" pitchFamily="34" charset="0"/>
                <a:cs typeface="Arial" panose="020B0604020202020204" pitchFamily="34" charset="0"/>
              </a:rPr>
              <a:t> нужна значительная словесная, наглядная и физическая помощь для демонстрации навыков и понятий в этом направлении (0–25% самостоятельности).</a:t>
            </a:r>
          </a:p>
          <a:p>
            <a:pPr>
              <a:lnSpc>
                <a:spcPct val="120000"/>
              </a:lnSpc>
            </a:pPr>
            <a:r>
              <a:rPr lang="en-US" sz="800" dirty="0">
                <a:latin typeface="Arial" panose="020B0604020202020204" pitchFamily="34" charset="0"/>
                <a:cs typeface="Arial" panose="020B0604020202020204" pitchFamily="34" charset="0"/>
              </a:rPr>
              <a:t>M — в направлении недостаточно данных для выставления оценки.</a:t>
            </a:r>
          </a:p>
          <a:p>
            <a:pPr>
              <a:lnSpc>
                <a:spcPct val="120000"/>
              </a:lnSpc>
            </a:pPr>
            <a:endParaRPr lang="en-US" sz="800" dirty="0">
              <a:latin typeface="Arial" panose="020B0604020202020204" pitchFamily="34" charset="0"/>
              <a:cs typeface="Arial" panose="020B0604020202020204" pitchFamily="34" charset="0"/>
            </a:endParaRPr>
          </a:p>
          <a:p>
            <a:pPr>
              <a:lnSpc>
                <a:spcPct val="120000"/>
              </a:lnSpc>
            </a:pPr>
            <a:r>
              <a:rPr lang="en-US" sz="900" dirty="0">
                <a:latin typeface="Arial" panose="020B0604020202020204" pitchFamily="34" charset="0"/>
                <a:cs typeface="Arial" panose="020B0604020202020204" pitchFamily="34" charset="0"/>
              </a:rPr>
              <a:t>Самооценка — </a:t>
            </a:r>
            <a:r>
              <a:rPr lang="en-US" sz="900" dirty="0" err="1">
                <a:latin typeface="Arial" panose="020B0604020202020204" pitchFamily="34" charset="0"/>
                <a:cs typeface="Arial" panose="020B0604020202020204" pitchFamily="34" charset="0"/>
              </a:rPr>
              <a:t>насколько</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реб</a:t>
            </a:r>
            <a:r>
              <a:rPr lang="uk-UA" sz="900" dirty="0">
                <a:latin typeface="Arial" panose="020B0604020202020204" pitchFamily="34" charset="0"/>
                <a:cs typeface="Arial" panose="020B0604020202020204" pitchFamily="34" charset="0"/>
              </a:rPr>
              <a:t>е</a:t>
            </a:r>
            <a:r>
              <a:rPr lang="en-US" sz="900" dirty="0" err="1">
                <a:latin typeface="Arial" panose="020B0604020202020204" pitchFamily="34" charset="0"/>
                <a:cs typeface="Arial" panose="020B0604020202020204" pitchFamily="34" charset="0"/>
              </a:rPr>
              <a:t>нок</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осозна</a:t>
            </a:r>
            <a:r>
              <a:rPr lang="uk-UA" sz="900" dirty="0">
                <a:latin typeface="Arial" panose="020B0604020202020204" pitchFamily="34" charset="0"/>
                <a:cs typeface="Arial" panose="020B0604020202020204" pitchFamily="34" charset="0"/>
              </a:rPr>
              <a:t>е</a:t>
            </a:r>
            <a:r>
              <a:rPr lang="en-US" sz="900" dirty="0">
                <a:latin typeface="Arial" panose="020B0604020202020204" pitchFamily="34" charset="0"/>
                <a:cs typeface="Arial" panose="020B0604020202020204" pitchFamily="34" charset="0"/>
              </a:rPr>
              <a:t>т собственные результаты:</a:t>
            </a:r>
          </a:p>
          <a:p>
            <a:pPr>
              <a:lnSpc>
                <a:spcPct val="120000"/>
              </a:lnSpc>
            </a:pPr>
            <a:r>
              <a:rPr lang="en-US" sz="800" dirty="0">
                <a:latin typeface="Arial" panose="020B0604020202020204" pitchFamily="34" charset="0"/>
                <a:cs typeface="Arial" panose="020B0604020202020204" pitchFamily="34" charset="0"/>
              </a:rPr>
              <a:t>2 — </a:t>
            </a:r>
            <a:r>
              <a:rPr lang="en-US" sz="800" dirty="0" err="1">
                <a:latin typeface="Arial" panose="020B0604020202020204" pitchFamily="34" charset="0"/>
                <a:cs typeface="Arial" panose="020B0604020202020204" pitchFamily="34" charset="0"/>
              </a:rPr>
              <a:t>реб</a:t>
            </a:r>
            <a:r>
              <a:rPr lang="uk-UA" sz="800" dirty="0">
                <a:latin typeface="Arial" panose="020B0604020202020204" pitchFamily="34" charset="0"/>
                <a:cs typeface="Arial" panose="020B0604020202020204" pitchFamily="34" charset="0"/>
              </a:rPr>
              <a:t>е</a:t>
            </a:r>
            <a:r>
              <a:rPr lang="en-US" sz="800" dirty="0" err="1">
                <a:latin typeface="Arial" panose="020B0604020202020204" pitchFamily="34" charset="0"/>
                <a:cs typeface="Arial" panose="020B0604020202020204" pitchFamily="34" charset="0"/>
              </a:rPr>
              <a:t>нок</a:t>
            </a:r>
            <a:r>
              <a:rPr lang="en-US" sz="800" dirty="0">
                <a:latin typeface="Arial" panose="020B0604020202020204" pitchFamily="34" charset="0"/>
                <a:cs typeface="Arial" panose="020B0604020202020204" pitchFamily="34" charset="0"/>
              </a:rPr>
              <a:t> регулярно планирует свои действия, исправляет себя, отслеживает работу, ставит цели и осмысляет результаты по этому предмету; в направлении выявлено несколько примеров самооценки.</a:t>
            </a:r>
          </a:p>
          <a:p>
            <a:pPr>
              <a:lnSpc>
                <a:spcPct val="120000"/>
              </a:lnSpc>
            </a:pPr>
            <a:r>
              <a:rPr lang="en-US" sz="800" dirty="0">
                <a:latin typeface="Arial" panose="020B0604020202020204" pitchFamily="34" charset="0"/>
                <a:cs typeface="Arial" panose="020B0604020202020204" pitchFamily="34" charset="0"/>
              </a:rPr>
              <a:t>1 — </a:t>
            </a:r>
            <a:r>
              <a:rPr lang="en-US" sz="800" dirty="0" err="1">
                <a:latin typeface="Arial" panose="020B0604020202020204" pitchFamily="34" charset="0"/>
                <a:cs typeface="Arial" panose="020B0604020202020204" pitchFamily="34" charset="0"/>
              </a:rPr>
              <a:t>реб</a:t>
            </a:r>
            <a:r>
              <a:rPr lang="uk-UA" sz="800" dirty="0">
                <a:latin typeface="Arial" panose="020B0604020202020204" pitchFamily="34" charset="0"/>
                <a:cs typeface="Arial" panose="020B0604020202020204" pitchFamily="34" charset="0"/>
              </a:rPr>
              <a:t>е</a:t>
            </a:r>
            <a:r>
              <a:rPr lang="en-US" sz="800" dirty="0" err="1">
                <a:latin typeface="Arial" panose="020B0604020202020204" pitchFamily="34" charset="0"/>
                <a:cs typeface="Arial" panose="020B0604020202020204" pitchFamily="34" charset="0"/>
              </a:rPr>
              <a:t>нок</a:t>
            </a:r>
            <a:r>
              <a:rPr lang="en-US" sz="800" dirty="0">
                <a:latin typeface="Arial" panose="020B0604020202020204" pitchFamily="34" charset="0"/>
                <a:cs typeface="Arial" panose="020B0604020202020204" pitchFamily="34" charset="0"/>
              </a:rPr>
              <a:t> редко планирует свои действия, исправляет себя, отслеживает работу, ставит цели и осмысляет результаты по этому предмету; в направлении выявлен только один пример самооценки.</a:t>
            </a:r>
          </a:p>
          <a:p>
            <a:pPr>
              <a:lnSpc>
                <a:spcPct val="120000"/>
              </a:lnSpc>
            </a:pPr>
            <a:r>
              <a:rPr lang="en-US" sz="800" dirty="0">
                <a:latin typeface="Arial" panose="020B0604020202020204" pitchFamily="34" charset="0"/>
                <a:cs typeface="Arial" panose="020B0604020202020204" pitchFamily="34" charset="0"/>
              </a:rPr>
              <a:t>M — признаков планирования, самоисправления, отслеживания работы, постановки целей и осмысления в направлении не выявлено.</a:t>
            </a:r>
          </a:p>
          <a:p>
            <a:pPr>
              <a:lnSpc>
                <a:spcPct val="120000"/>
              </a:lnSpc>
            </a:pPr>
            <a:endParaRPr lang="en-US" sz="800" dirty="0">
              <a:latin typeface="Arial" panose="020B0604020202020204" pitchFamily="34" charset="0"/>
              <a:cs typeface="Arial" panose="020B0604020202020204" pitchFamily="34" charset="0"/>
            </a:endParaRPr>
          </a:p>
          <a:p>
            <a:pPr>
              <a:lnSpc>
                <a:spcPct val="120000"/>
              </a:lnSpc>
            </a:pPr>
            <a:r>
              <a:rPr lang="en-US" sz="900" dirty="0" err="1">
                <a:latin typeface="Arial" panose="020B0604020202020204" pitchFamily="34" charset="0"/>
                <a:cs typeface="Arial" panose="020B0604020202020204" pitchFamily="34" charset="0"/>
              </a:rPr>
              <a:t>Обобщ</a:t>
            </a:r>
            <a:r>
              <a:rPr lang="uk-UA" sz="900" dirty="0">
                <a:latin typeface="Arial" panose="020B0604020202020204" pitchFamily="34" charset="0"/>
                <a:cs typeface="Arial" panose="020B0604020202020204" pitchFamily="34" charset="0"/>
              </a:rPr>
              <a:t>е</a:t>
            </a:r>
            <a:r>
              <a:rPr lang="en-US" sz="900" dirty="0" err="1">
                <a:latin typeface="Arial" panose="020B0604020202020204" pitchFamily="34" charset="0"/>
                <a:cs typeface="Arial" panose="020B0604020202020204" pitchFamily="34" charset="0"/>
              </a:rPr>
              <a:t>нность</a:t>
            </a:r>
            <a:r>
              <a:rPr lang="en-US" sz="900" dirty="0">
                <a:latin typeface="Arial" panose="020B0604020202020204" pitchFamily="34" charset="0"/>
                <a:cs typeface="Arial" panose="020B0604020202020204" pitchFamily="34" charset="0"/>
              </a:rPr>
              <a:t> результатов — сколько разных </a:t>
            </a:r>
            <a:r>
              <a:rPr lang="en-US" sz="900" dirty="0" err="1">
                <a:latin typeface="Arial" panose="020B0604020202020204" pitchFamily="34" charset="0"/>
                <a:cs typeface="Arial" panose="020B0604020202020204" pitchFamily="34" charset="0"/>
              </a:rPr>
              <a:t>способов</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реб</a:t>
            </a:r>
            <a:r>
              <a:rPr lang="uk-UA" sz="900" dirty="0">
                <a:latin typeface="Arial" panose="020B0604020202020204" pitchFamily="34" charset="0"/>
                <a:cs typeface="Arial" panose="020B0604020202020204" pitchFamily="34" charset="0"/>
              </a:rPr>
              <a:t>е</a:t>
            </a:r>
            <a:r>
              <a:rPr lang="en-US" sz="900" dirty="0" err="1">
                <a:latin typeface="Arial" panose="020B0604020202020204" pitchFamily="34" charset="0"/>
                <a:cs typeface="Arial" panose="020B0604020202020204" pitchFamily="34" charset="0"/>
              </a:rPr>
              <a:t>нок</a:t>
            </a:r>
            <a:r>
              <a:rPr lang="en-US" sz="900" dirty="0">
                <a:latin typeface="Arial" panose="020B0604020202020204" pitchFamily="34" charset="0"/>
                <a:cs typeface="Arial" panose="020B0604020202020204" pitchFamily="34" charset="0"/>
              </a:rPr>
              <a:t> использует, чтобы продемонстрировать знания и умения:</a:t>
            </a:r>
          </a:p>
          <a:p>
            <a:pPr>
              <a:lnSpc>
                <a:spcPct val="120000"/>
              </a:lnSpc>
            </a:pPr>
            <a:r>
              <a:rPr lang="en-US" sz="800" dirty="0">
                <a:latin typeface="Arial" panose="020B0604020202020204" pitchFamily="34" charset="0"/>
                <a:cs typeface="Arial" panose="020B0604020202020204" pitchFamily="34" charset="0"/>
              </a:rPr>
              <a:t>2 — </a:t>
            </a:r>
            <a:r>
              <a:rPr lang="en-US" sz="800" dirty="0" err="1">
                <a:latin typeface="Arial" panose="020B0604020202020204" pitchFamily="34" charset="0"/>
                <a:cs typeface="Arial" panose="020B0604020202020204" pitchFamily="34" charset="0"/>
              </a:rPr>
              <a:t>реб</a:t>
            </a:r>
            <a:r>
              <a:rPr lang="uk-UA" sz="800" dirty="0">
                <a:latin typeface="Arial" panose="020B0604020202020204" pitchFamily="34" charset="0"/>
                <a:cs typeface="Arial" panose="020B0604020202020204" pitchFamily="34" charset="0"/>
              </a:rPr>
              <a:t>е</a:t>
            </a:r>
            <a:r>
              <a:rPr lang="en-US" sz="800" dirty="0" err="1">
                <a:latin typeface="Arial" panose="020B0604020202020204" pitchFamily="34" charset="0"/>
                <a:cs typeface="Arial" panose="020B0604020202020204" pitchFamily="34" charset="0"/>
              </a:rPr>
              <a:t>нок</a:t>
            </a:r>
            <a:r>
              <a:rPr lang="en-US" sz="800" dirty="0">
                <a:latin typeface="Arial" panose="020B0604020202020204" pitchFamily="34" charset="0"/>
                <a:cs typeface="Arial" panose="020B0604020202020204" pitchFamily="34" charset="0"/>
              </a:rPr>
              <a:t> демонстрирует знания и умения в разных ситуациях либо использует разные способы ответа и участия в этом направлении.</a:t>
            </a:r>
          </a:p>
          <a:p>
            <a:pPr>
              <a:lnSpc>
                <a:spcPct val="120000"/>
              </a:lnSpc>
            </a:pPr>
            <a:r>
              <a:rPr lang="en-US" sz="800" dirty="0">
                <a:latin typeface="Arial" panose="020B0604020202020204" pitchFamily="34" charset="0"/>
                <a:cs typeface="Arial" panose="020B0604020202020204" pitchFamily="34" charset="0"/>
              </a:rPr>
              <a:t>1 — </a:t>
            </a:r>
            <a:r>
              <a:rPr lang="en-US" sz="800" dirty="0" err="1">
                <a:latin typeface="Arial" panose="020B0604020202020204" pitchFamily="34" charset="0"/>
                <a:cs typeface="Arial" panose="020B0604020202020204" pitchFamily="34" charset="0"/>
              </a:rPr>
              <a:t>реб</a:t>
            </a:r>
            <a:r>
              <a:rPr lang="uk-UA" sz="800" dirty="0">
                <a:latin typeface="Arial" panose="020B0604020202020204" pitchFamily="34" charset="0"/>
                <a:cs typeface="Arial" panose="020B0604020202020204" pitchFamily="34" charset="0"/>
              </a:rPr>
              <a:t>е</a:t>
            </a:r>
            <a:r>
              <a:rPr lang="en-US" sz="800" dirty="0" err="1">
                <a:latin typeface="Arial" panose="020B0604020202020204" pitchFamily="34" charset="0"/>
                <a:cs typeface="Arial" panose="020B0604020202020204" pitchFamily="34" charset="0"/>
              </a:rPr>
              <a:t>нок</a:t>
            </a:r>
            <a:r>
              <a:rPr lang="en-US" sz="800" dirty="0">
                <a:latin typeface="Arial" panose="020B0604020202020204" pitchFamily="34" charset="0"/>
                <a:cs typeface="Arial" panose="020B0604020202020204" pitchFamily="34" charset="0"/>
              </a:rPr>
              <a:t> демонстрирует знания и умения в одной ситуации либо использует один способ ответа и участия в этом направлении.</a:t>
            </a:r>
            <a:endParaRPr lang="es-AR" sz="700" dirty="0">
              <a:latin typeface="Arial" panose="020B0604020202020204" pitchFamily="34" charset="0"/>
              <a:cs typeface="Arial" panose="020B0604020202020204" pitchFamily="34" charset="0"/>
            </a:endParaRPr>
          </a:p>
        </p:txBody>
      </p:sp>
      <p:sp>
        <p:nvSpPr>
          <p:cNvPr id="13" name="Slide Number Placeholder 6">
            <a:extLst>
              <a:ext uri="{FF2B5EF4-FFF2-40B4-BE49-F238E27FC236}">
                <a16:creationId xmlns:a16="http://schemas.microsoft.com/office/drawing/2014/main" id="{CF2EC6C9-5C01-2B01-4E96-59C4A7D43932}"/>
              </a:ext>
            </a:extLst>
          </p:cNvPr>
          <p:cNvSpPr>
            <a:spLocks noGrp="1"/>
          </p:cNvSpPr>
          <p:nvPr>
            <p:ph type="sldNum" sz="quarter" idx="12"/>
          </p:nvPr>
        </p:nvSpPr>
        <p:spPr>
          <a:xfrm>
            <a:off x="12358" y="6280009"/>
            <a:ext cx="591145"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24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1C894A4-7167-D4E0-AE3B-29C591EB42C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690E9DB3-5F11-FE79-C90B-EB03C9CEF4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272493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CD43-39A1-F724-4059-3A8FEB4D95B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0AE2FD3B-FC8D-BD8E-BD56-AEAEBC579D64}"/>
              </a:ext>
            </a:extLst>
          </p:cNvPr>
          <p:cNvSpPr>
            <a:spLocks noGrp="1"/>
          </p:cNvSpPr>
          <p:nvPr>
            <p:ph type="title"/>
          </p:nvPr>
        </p:nvSpPr>
        <p:spPr>
          <a:xfrm>
            <a:off x="-2" y="146464"/>
            <a:ext cx="10515600" cy="624734"/>
          </a:xfrm>
        </p:spPr>
        <p:txBody>
          <a:bodyPr>
            <a:noAutofit/>
          </a:bodyPr>
          <a:lstStyle/>
          <a:p>
            <a:r>
              <a:rPr lang="en-US" sz="3900" dirty="0" err="1">
                <a:solidFill>
                  <a:srgbClr val="1A4785"/>
                </a:solidFill>
                <a:latin typeface="Aptos" panose="020B0004020202020204" pitchFamily="34" charset="0"/>
                <a:ea typeface="Open Sans Light" pitchFamily="2" charset="0"/>
                <a:cs typeface="Open Sans Light" pitchFamily="2" charset="0"/>
              </a:rPr>
              <a:t>Дополнительные</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ресурсы</a:t>
            </a:r>
            <a:endParaRPr lang="en-US" sz="3900" dirty="0"/>
          </a:p>
        </p:txBody>
      </p:sp>
      <p:sp>
        <p:nvSpPr>
          <p:cNvPr id="13" name="Rounded Rectangular Callout 9">
            <a:extLst>
              <a:ext uri="{FF2B5EF4-FFF2-40B4-BE49-F238E27FC236}">
                <a16:creationId xmlns:a16="http://schemas.microsoft.com/office/drawing/2014/main" id="{45B0B1DB-BEA8-CCF2-B007-A09FB616C738}"/>
              </a:ext>
            </a:extLst>
          </p:cNvPr>
          <p:cNvSpPr/>
          <p:nvPr/>
        </p:nvSpPr>
        <p:spPr>
          <a:xfrm>
            <a:off x="1556889" y="1095023"/>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p>
            <a:pPr algn="ctr"/>
            <a:r>
              <a:rPr lang="en-US">
                <a:solidFill>
                  <a:schemeClr val="bg1"/>
                </a:solidFill>
                <a:latin typeface="Aptos" panose="020B0004020202020204" pitchFamily="34" charset="0"/>
              </a:rPr>
              <a:t>Ресурсы MCAS</a:t>
            </a:r>
          </a:p>
        </p:txBody>
      </p:sp>
      <p:pic>
        <p:nvPicPr>
          <p:cNvPr id="9" name="Picture 8" descr="Снимок экрана со ссылками и сведениями о том, где можно получить дополнительную информацию о тестировании MCAS и его результатах.">
            <a:extLst>
              <a:ext uri="{FF2B5EF4-FFF2-40B4-BE49-F238E27FC236}">
                <a16:creationId xmlns:a16="http://schemas.microsoft.com/office/drawing/2014/main" id="{0F02370A-8D1D-3B0F-8BA1-F89EF0C0E347}"/>
              </a:ext>
            </a:extLst>
          </p:cNvPr>
          <p:cNvPicPr>
            <a:picLocks noChangeAspect="1"/>
          </p:cNvPicPr>
          <p:nvPr/>
        </p:nvPicPr>
        <p:blipFill>
          <a:blip r:embed="rId2"/>
          <a:stretch>
            <a:fillRect/>
          </a:stretch>
        </p:blipFill>
        <p:spPr>
          <a:xfrm>
            <a:off x="115355" y="1600935"/>
            <a:ext cx="5658124" cy="4017993"/>
          </a:xfrm>
          <a:prstGeom prst="rect">
            <a:avLst/>
          </a:prstGeom>
        </p:spPr>
      </p:pic>
      <p:sp>
        <p:nvSpPr>
          <p:cNvPr id="2" name="Rectangle 1">
            <a:extLst>
              <a:ext uri="{FF2B5EF4-FFF2-40B4-BE49-F238E27FC236}">
                <a16:creationId xmlns:a16="http://schemas.microsoft.com/office/drawing/2014/main" id="{16238371-8A0D-CA08-5404-8807C685CC83}"/>
              </a:ext>
              <a:ext uri="{C183D7F6-B498-43B3-948B-1728B52AA6E4}">
                <adec:decorative xmlns:adec="http://schemas.microsoft.com/office/drawing/2017/decorative" val="1"/>
              </a:ext>
            </a:extLst>
          </p:cNvPr>
          <p:cNvSpPr/>
          <p:nvPr/>
        </p:nvSpPr>
        <p:spPr>
          <a:xfrm>
            <a:off x="1680354" y="182287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s-AR" sz="1600"/>
          </a:p>
        </p:txBody>
      </p:sp>
      <p:sp>
        <p:nvSpPr>
          <p:cNvPr id="3" name="TextBox 2">
            <a:extLst>
              <a:ext uri="{FF2B5EF4-FFF2-40B4-BE49-F238E27FC236}">
                <a16:creationId xmlns:a16="http://schemas.microsoft.com/office/drawing/2014/main" id="{5342ED63-67D6-AE31-D84A-F3CB494FB045}"/>
              </a:ext>
            </a:extLst>
          </p:cNvPr>
          <p:cNvSpPr txBox="1"/>
          <p:nvPr/>
        </p:nvSpPr>
        <p:spPr>
          <a:xfrm>
            <a:off x="1637922" y="1800020"/>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900" dirty="0">
                <a:latin typeface="Aptos Slab Light" panose="020F05020202040A0204" pitchFamily="34" charset="0"/>
                <a:cs typeface="Arial" panose="020B0604020202020204" pitchFamily="34" charset="0"/>
              </a:rPr>
            </a:br>
            <a:endParaRPr lang="es-AR" sz="900" dirty="0">
              <a:latin typeface="Aptos Slab Light" panose="020F05020202040A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96C008C-9224-02D5-8C05-D99EB9413D25}"/>
              </a:ext>
              <a:ext uri="{C183D7F6-B498-43B3-948B-1728B52AA6E4}">
                <adec:decorative xmlns:adec="http://schemas.microsoft.com/office/drawing/2017/decorative" val="1"/>
              </a:ext>
            </a:extLst>
          </p:cNvPr>
          <p:cNvSpPr/>
          <p:nvPr/>
        </p:nvSpPr>
        <p:spPr>
          <a:xfrm>
            <a:off x="537464" y="2856669"/>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a:p>
        </p:txBody>
      </p:sp>
      <p:sp>
        <p:nvSpPr>
          <p:cNvPr id="17" name="TextBox 16">
            <a:extLst>
              <a:ext uri="{FF2B5EF4-FFF2-40B4-BE49-F238E27FC236}">
                <a16:creationId xmlns:a16="http://schemas.microsoft.com/office/drawing/2014/main" id="{8269A596-C592-FB1C-DE49-60592DB21219}"/>
              </a:ext>
            </a:extLst>
          </p:cNvPr>
          <p:cNvSpPr txBox="1"/>
          <p:nvPr/>
        </p:nvSpPr>
        <p:spPr>
          <a:xfrm>
            <a:off x="472163" y="2786863"/>
            <a:ext cx="797352" cy="215444"/>
          </a:xfrm>
          <a:prstGeom prst="rect">
            <a:avLst/>
          </a:prstGeom>
          <a:noFill/>
          <a:ln>
            <a:noFill/>
          </a:ln>
        </p:spPr>
        <p:txBody>
          <a:bodyPr wrap="square" rtlCol="0">
            <a:spAutoFit/>
          </a:bodyPr>
          <a:lstStyle/>
          <a:p>
            <a:r>
              <a:rPr lang="es-AR" sz="800" b="1" dirty="0">
                <a:solidFill>
                  <a:srgbClr val="22608F"/>
                </a:solidFill>
                <a:latin typeface="Arial" panose="020B0604020202020204" pitchFamily="34" charset="0"/>
                <a:cs typeface="Arial" panose="020B0604020202020204" pitchFamily="34" charset="0"/>
              </a:rPr>
              <a:t>История тестов</a:t>
            </a:r>
          </a:p>
        </p:txBody>
      </p:sp>
      <p:sp>
        <p:nvSpPr>
          <p:cNvPr id="14" name="TextBox 13">
            <a:extLst>
              <a:ext uri="{FF2B5EF4-FFF2-40B4-BE49-F238E27FC236}">
                <a16:creationId xmlns:a16="http://schemas.microsoft.com/office/drawing/2014/main" id="{A8577672-F781-E4D4-5CB2-59CE96F835AA}"/>
              </a:ext>
            </a:extLst>
          </p:cNvPr>
          <p:cNvSpPr txBox="1"/>
          <p:nvPr/>
        </p:nvSpPr>
        <p:spPr>
          <a:xfrm>
            <a:off x="1633943" y="2786863"/>
            <a:ext cx="797352" cy="215444"/>
          </a:xfrm>
          <a:prstGeom prst="rect">
            <a:avLst/>
          </a:prstGeom>
          <a:solidFill>
            <a:srgbClr val="F9F9F9"/>
          </a:solidFill>
          <a:ln>
            <a:noFill/>
          </a:ln>
        </p:spPr>
        <p:txBody>
          <a:bodyPr wrap="square" rtlCol="0">
            <a:spAutoFit/>
          </a:bodyPr>
          <a:lstStyle/>
          <a:p>
            <a:r>
              <a:rPr lang="es-AR" sz="800" b="1" dirty="0">
                <a:solidFill>
                  <a:srgbClr val="22608F"/>
                </a:solidFill>
                <a:latin typeface="Arial" panose="020B0604020202020204" pitchFamily="34" charset="0"/>
                <a:cs typeface="Arial" panose="020B0604020202020204" pitchFamily="34" charset="0"/>
              </a:rPr>
              <a:t>Результаты тестов</a:t>
            </a:r>
          </a:p>
        </p:txBody>
      </p:sp>
      <p:sp>
        <p:nvSpPr>
          <p:cNvPr id="10" name="TextBox 9">
            <a:extLst>
              <a:ext uri="{FF2B5EF4-FFF2-40B4-BE49-F238E27FC236}">
                <a16:creationId xmlns:a16="http://schemas.microsoft.com/office/drawing/2014/main" id="{B4DF860A-FDA0-1F14-A84B-0DDE1D274218}"/>
              </a:ext>
            </a:extLst>
          </p:cNvPr>
          <p:cNvSpPr txBox="1"/>
          <p:nvPr/>
        </p:nvSpPr>
        <p:spPr>
          <a:xfrm>
            <a:off x="2759767" y="2725308"/>
            <a:ext cx="834922" cy="33855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Подробные результаты</a:t>
            </a:r>
            <a:endParaRPr lang="es-AR" sz="800" b="1" dirty="0">
              <a:solidFill>
                <a:srgbClr val="22608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8A76DF-B93E-BDB8-8DE6-EA3F105F2031}"/>
              </a:ext>
            </a:extLst>
          </p:cNvPr>
          <p:cNvSpPr txBox="1"/>
          <p:nvPr/>
        </p:nvSpPr>
        <p:spPr>
          <a:xfrm>
            <a:off x="4000744" y="2786863"/>
            <a:ext cx="729079" cy="215444"/>
          </a:xfrm>
          <a:prstGeom prst="rect">
            <a:avLst/>
          </a:prstGeom>
          <a:solidFill>
            <a:srgbClr val="F9F9F9"/>
          </a:solidFill>
          <a:ln>
            <a:noFill/>
          </a:ln>
        </p:spPr>
        <p:txBody>
          <a:bodyPr wrap="square" rtlCol="0">
            <a:spAutoFit/>
          </a:bodyPr>
          <a:lstStyle/>
          <a:p>
            <a:r>
              <a:rPr lang="es-AR" sz="800" b="1" u="sng" dirty="0" err="1">
                <a:solidFill>
                  <a:srgbClr val="6B6B6B"/>
                </a:solidFill>
                <a:latin typeface="Arial" panose="020B0604020202020204" pitchFamily="34" charset="0"/>
                <a:cs typeface="Arial" panose="020B0604020202020204" pitchFamily="34" charset="0"/>
              </a:rPr>
              <a:t>Ресурсы</a:t>
            </a:r>
            <a:endParaRPr lang="es-AR" sz="800" b="1" u="sng" dirty="0">
              <a:solidFill>
                <a:srgbClr val="6B6B6B"/>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7FD08DC-8F44-3188-2F96-30B5BC6AD7F3}"/>
              </a:ext>
            </a:extLst>
          </p:cNvPr>
          <p:cNvSpPr txBox="1"/>
          <p:nvPr/>
        </p:nvSpPr>
        <p:spPr>
          <a:xfrm>
            <a:off x="140755" y="3258987"/>
            <a:ext cx="1472376" cy="253916"/>
          </a:xfrm>
          <a:prstGeom prst="rect">
            <a:avLst/>
          </a:prstGeom>
          <a:solidFill>
            <a:srgbClr val="F9F9F9"/>
          </a:solidFill>
          <a:ln>
            <a:noFill/>
          </a:ln>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Ресурсы MCAS </a:t>
            </a:r>
          </a:p>
        </p:txBody>
      </p:sp>
      <p:sp>
        <p:nvSpPr>
          <p:cNvPr id="4" name="Rounded Rectangular Callout 11">
            <a:extLst>
              <a:ext uri="{FF2B5EF4-FFF2-40B4-BE49-F238E27FC236}">
                <a16:creationId xmlns:a16="http://schemas.microsoft.com/office/drawing/2014/main" id="{D8E77D7E-ADF1-A3AA-A830-B9061FC8B403}"/>
              </a:ext>
            </a:extLst>
          </p:cNvPr>
          <p:cNvSpPr/>
          <p:nvPr/>
        </p:nvSpPr>
        <p:spPr>
          <a:xfrm>
            <a:off x="6645228" y="698914"/>
            <a:ext cx="3310949" cy="1571516"/>
          </a:xfrm>
          <a:prstGeom prst="wedgeRoundRectCallout">
            <a:avLst>
              <a:gd name="adj1" fmla="val -111802"/>
              <a:gd name="adj2" fmla="val 9727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fontScale="92500" lnSpcReduction="20000"/>
          </a:bodyPr>
          <a:lstStyle/>
          <a:p>
            <a:pPr algn="ctr"/>
            <a:r>
              <a:rPr lang="en-US">
                <a:solidFill>
                  <a:schemeClr val="bg1"/>
                </a:solidFill>
                <a:latin typeface="Aptos" panose="020B0004020202020204" pitchFamily="34" charset="0"/>
              </a:rPr>
              <a:t>Перейдите на вкладку </a:t>
            </a:r>
            <a:r>
              <a:rPr lang="en-US" b="1">
                <a:solidFill>
                  <a:schemeClr val="bg1"/>
                </a:solidFill>
                <a:latin typeface="Aptos" panose="020B0004020202020204" pitchFamily="34" charset="0"/>
              </a:rPr>
              <a:t>«Resources»</a:t>
            </a:r>
            <a:r>
              <a:rPr lang="en-US">
                <a:solidFill>
                  <a:schemeClr val="bg1"/>
                </a:solidFill>
                <a:latin typeface="Aptos" panose="020B0004020202020204" pitchFamily="34" charset="0"/>
              </a:rPr>
              <a:t> («Ресурсы»), чтобы найти полезную информацию о тестах MCAS, включая шаблоны отчетов об учениках на разных языках.</a:t>
            </a:r>
          </a:p>
        </p:txBody>
      </p:sp>
      <p:sp>
        <p:nvSpPr>
          <p:cNvPr id="23" name="TextBox 22">
            <a:extLst>
              <a:ext uri="{FF2B5EF4-FFF2-40B4-BE49-F238E27FC236}">
                <a16:creationId xmlns:a16="http://schemas.microsoft.com/office/drawing/2014/main" id="{B1E8E18C-4520-2F4C-6C2E-E708B6ECE2DE}"/>
              </a:ext>
            </a:extLst>
          </p:cNvPr>
          <p:cNvSpPr txBox="1"/>
          <p:nvPr/>
        </p:nvSpPr>
        <p:spPr>
          <a:xfrm>
            <a:off x="395343" y="3566056"/>
            <a:ext cx="1827792" cy="207749"/>
          </a:xfrm>
          <a:prstGeom prst="rect">
            <a:avLst/>
          </a:prstGeom>
          <a:solidFill>
            <a:srgbClr val="F9F9F9"/>
          </a:solidFill>
          <a:ln>
            <a:noFill/>
          </a:ln>
        </p:spPr>
        <p:txBody>
          <a:bodyPr wrap="square" rtlCol="0">
            <a:spAutoFit/>
          </a:bodyPr>
          <a:lstStyle/>
          <a:p>
            <a:r>
              <a:rPr lang="es-AR" sz="750" b="1" dirty="0" err="1">
                <a:solidFill>
                  <a:srgbClr val="22608F"/>
                </a:solidFill>
                <a:latin typeface="Arial" panose="020B0604020202020204" pitchFamily="34" charset="0"/>
                <a:cs typeface="Arial" panose="020B0604020202020204" pitchFamily="34" charset="0"/>
              </a:rPr>
              <a:t>Ресурсы MCAS для семей</a:t>
            </a:r>
            <a:endParaRPr lang="es-AR" sz="750" b="1" dirty="0">
              <a:solidFill>
                <a:srgbClr val="22608F"/>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C1A8E17-A1B9-4983-4C44-7A42A3862B47}"/>
              </a:ext>
            </a:extLst>
          </p:cNvPr>
          <p:cNvSpPr txBox="1"/>
          <p:nvPr/>
        </p:nvSpPr>
        <p:spPr>
          <a:xfrm>
            <a:off x="349897" y="3786418"/>
            <a:ext cx="2807618" cy="215444"/>
          </a:xfrm>
          <a:prstGeom prst="rect">
            <a:avLst/>
          </a:prstGeom>
          <a:solidFill>
            <a:srgbClr val="F9F9F9"/>
          </a:solidFill>
          <a:ln>
            <a:noFill/>
          </a:ln>
        </p:spPr>
        <p:txBody>
          <a:bodyPr wrap="square" rtlCol="0">
            <a:spAutoFit/>
          </a:bodyPr>
          <a:lstStyle/>
          <a:p>
            <a:r>
              <a:rPr lang="en-US" sz="800" dirty="0">
                <a:solidFill>
                  <a:schemeClr val="tx1">
                    <a:lumMod val="85000"/>
                    <a:lumOff val="15000"/>
                  </a:schemeClr>
                </a:solidFill>
                <a:latin typeface="Arial" panose="020B0604020202020204" pitchFamily="34" charset="0"/>
                <a:cs typeface="Arial" panose="020B0604020202020204" pitchFamily="34" charset="0"/>
              </a:rPr>
              <a:t>Материалы по MCAS на сайте DESE.</a:t>
            </a:r>
            <a:endParaRPr lang="es-AR"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343AA6D-FE5F-7BD3-A2A2-81E384137B2B}"/>
              </a:ext>
            </a:extLst>
          </p:cNvPr>
          <p:cNvSpPr txBox="1"/>
          <p:nvPr/>
        </p:nvSpPr>
        <p:spPr>
          <a:xfrm>
            <a:off x="371818" y="4071269"/>
            <a:ext cx="3048390" cy="207749"/>
          </a:xfrm>
          <a:prstGeom prst="rect">
            <a:avLst/>
          </a:prstGeom>
          <a:solidFill>
            <a:srgbClr val="F9F9F9"/>
          </a:solidFill>
          <a:ln>
            <a:noFill/>
          </a:ln>
        </p:spPr>
        <p:txBody>
          <a:bodyPr wrap="square" rtlCol="0">
            <a:spAutoFit/>
          </a:bodyPr>
          <a:lstStyle/>
          <a:p>
            <a:r>
              <a:rPr lang="en-US" sz="750" b="1" dirty="0">
                <a:solidFill>
                  <a:srgbClr val="22608F"/>
                </a:solidFill>
                <a:latin typeface="Arial" panose="020B0604020202020204" pitchFamily="34" charset="0"/>
                <a:cs typeface="Arial" panose="020B0604020202020204" pitchFamily="34" charset="0"/>
              </a:rPr>
              <a:t>Опубликованные задания MCAS и тренировочные тесты</a:t>
            </a:r>
            <a:endParaRPr lang="es-AR" sz="750" b="1" dirty="0">
              <a:solidFill>
                <a:srgbClr val="22608F"/>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FECE724-7D76-2BE1-9F3F-36BDAD0D6401}"/>
              </a:ext>
            </a:extLst>
          </p:cNvPr>
          <p:cNvSpPr txBox="1"/>
          <p:nvPr/>
        </p:nvSpPr>
        <p:spPr>
          <a:xfrm>
            <a:off x="320022" y="4291630"/>
            <a:ext cx="5382278" cy="338554"/>
          </a:xfrm>
          <a:prstGeom prst="rect">
            <a:avLst/>
          </a:prstGeom>
          <a:solidFill>
            <a:srgbClr val="F9F9F9"/>
          </a:solidFill>
          <a:ln>
            <a:noFill/>
          </a:ln>
        </p:spPr>
        <p:txBody>
          <a:bodyPr wrap="square" rtlCol="0">
            <a:spAutoFit/>
          </a:bodyPr>
          <a:lstStyle/>
          <a:p>
            <a:r>
              <a:rPr lang="en-US" sz="800" dirty="0">
                <a:solidFill>
                  <a:schemeClr val="tx1">
                    <a:lumMod val="85000"/>
                    <a:lumOff val="15000"/>
                  </a:schemeClr>
                </a:solidFill>
                <a:latin typeface="Arial" panose="020B0604020202020204" pitchFamily="34" charset="0"/>
                <a:cs typeface="Arial" panose="020B0604020202020204" pitchFamily="34" charset="0"/>
              </a:rPr>
              <a:t>DESE периодически публикует задания MCAS и образцы ученических работ. По каждому предмету также доступны тренировочные тесты.</a:t>
            </a:r>
          </a:p>
        </p:txBody>
      </p:sp>
      <p:sp>
        <p:nvSpPr>
          <p:cNvPr id="27" name="TextBox 26">
            <a:extLst>
              <a:ext uri="{FF2B5EF4-FFF2-40B4-BE49-F238E27FC236}">
                <a16:creationId xmlns:a16="http://schemas.microsoft.com/office/drawing/2014/main" id="{B1041C7F-09DE-6A91-E65B-D0A189A7049A}"/>
              </a:ext>
            </a:extLst>
          </p:cNvPr>
          <p:cNvSpPr txBox="1"/>
          <p:nvPr/>
        </p:nvSpPr>
        <p:spPr>
          <a:xfrm>
            <a:off x="447138" y="4732349"/>
            <a:ext cx="3280311" cy="207749"/>
          </a:xfrm>
          <a:prstGeom prst="rect">
            <a:avLst/>
          </a:prstGeom>
          <a:solidFill>
            <a:srgbClr val="F9F9F9"/>
          </a:solidFill>
          <a:ln>
            <a:noFill/>
          </a:ln>
        </p:spPr>
        <p:txBody>
          <a:bodyPr wrap="square" rtlCol="0">
            <a:spAutoFit/>
          </a:bodyPr>
          <a:lstStyle/>
          <a:p>
            <a:r>
              <a:rPr lang="en-US" sz="750" b="1" dirty="0" err="1">
                <a:solidFill>
                  <a:srgbClr val="22608F"/>
                </a:solidFill>
                <a:latin typeface="Arial" panose="020B0604020202020204" pitchFamily="34" charset="0"/>
                <a:cs typeface="Arial" panose="020B0604020202020204" pitchFamily="34" charset="0"/>
              </a:rPr>
              <a:t>Перевед</a:t>
            </a:r>
            <a:r>
              <a:rPr lang="uk-UA" sz="750" b="1" dirty="0">
                <a:solidFill>
                  <a:srgbClr val="22608F"/>
                </a:solidFill>
                <a:latin typeface="Arial" panose="020B0604020202020204" pitchFamily="34" charset="0"/>
                <a:cs typeface="Arial" panose="020B0604020202020204" pitchFamily="34" charset="0"/>
              </a:rPr>
              <a:t>е</a:t>
            </a:r>
            <a:r>
              <a:rPr lang="en-US" sz="750" b="1" dirty="0" err="1">
                <a:solidFill>
                  <a:srgbClr val="22608F"/>
                </a:solidFill>
                <a:latin typeface="Arial" panose="020B0604020202020204" pitchFamily="34" charset="0"/>
                <a:cs typeface="Arial" panose="020B0604020202020204" pitchFamily="34" charset="0"/>
              </a:rPr>
              <a:t>нные</a:t>
            </a:r>
            <a:r>
              <a:rPr lang="en-US" sz="750" b="1" dirty="0">
                <a:solidFill>
                  <a:srgbClr val="22608F"/>
                </a:solidFill>
                <a:latin typeface="Arial" panose="020B0604020202020204" pitchFamily="34" charset="0"/>
                <a:cs typeface="Arial" panose="020B0604020202020204" pitchFamily="34" charset="0"/>
              </a:rPr>
              <a:t> шаблоны </a:t>
            </a:r>
            <a:r>
              <a:rPr lang="en-US" sz="750" b="1" dirty="0" err="1">
                <a:solidFill>
                  <a:srgbClr val="22608F"/>
                </a:solidFill>
                <a:latin typeface="Arial" panose="020B0604020202020204" pitchFamily="34" charset="0"/>
                <a:cs typeface="Arial" panose="020B0604020202020204" pitchFamily="34" charset="0"/>
              </a:rPr>
              <a:t>индивидуальных</a:t>
            </a:r>
            <a:r>
              <a:rPr lang="en-US" sz="750" b="1" dirty="0">
                <a:solidFill>
                  <a:srgbClr val="22608F"/>
                </a:solidFill>
                <a:latin typeface="Arial" panose="020B0604020202020204" pitchFamily="34" charset="0"/>
                <a:cs typeface="Arial" panose="020B0604020202020204" pitchFamily="34" charset="0"/>
              </a:rPr>
              <a:t> </a:t>
            </a:r>
            <a:r>
              <a:rPr lang="en-US" sz="750" b="1" dirty="0" err="1">
                <a:solidFill>
                  <a:srgbClr val="22608F"/>
                </a:solidFill>
                <a:latin typeface="Arial" panose="020B0604020202020204" pitchFamily="34" charset="0"/>
                <a:cs typeface="Arial" panose="020B0604020202020204" pitchFamily="34" charset="0"/>
              </a:rPr>
              <a:t>отч</a:t>
            </a:r>
            <a:r>
              <a:rPr lang="uk-UA" sz="750" b="1" dirty="0">
                <a:solidFill>
                  <a:srgbClr val="22608F"/>
                </a:solidFill>
                <a:latin typeface="Arial" panose="020B0604020202020204" pitchFamily="34" charset="0"/>
                <a:cs typeface="Arial" panose="020B0604020202020204" pitchFamily="34" charset="0"/>
              </a:rPr>
              <a:t>е</a:t>
            </a:r>
            <a:r>
              <a:rPr lang="en-US" sz="750" b="1" dirty="0" err="1">
                <a:solidFill>
                  <a:srgbClr val="22608F"/>
                </a:solidFill>
                <a:latin typeface="Arial" panose="020B0604020202020204" pitchFamily="34" charset="0"/>
                <a:cs typeface="Arial" panose="020B0604020202020204" pitchFamily="34" charset="0"/>
              </a:rPr>
              <a:t>тов</a:t>
            </a:r>
            <a:r>
              <a:rPr lang="en-US" sz="750" b="1" dirty="0">
                <a:solidFill>
                  <a:srgbClr val="22608F"/>
                </a:solidFill>
                <a:latin typeface="Arial" panose="020B0604020202020204" pitchFamily="34" charset="0"/>
                <a:cs typeface="Arial" panose="020B0604020202020204" pitchFamily="34" charset="0"/>
              </a:rPr>
              <a:t> MCAS</a:t>
            </a:r>
            <a:endParaRPr lang="es-AR" sz="750" b="1" dirty="0">
              <a:solidFill>
                <a:srgbClr val="22608F"/>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7B46C67-7E92-72EB-5C6E-EFC1E9FE0E34}"/>
              </a:ext>
            </a:extLst>
          </p:cNvPr>
          <p:cNvSpPr txBox="1"/>
          <p:nvPr/>
        </p:nvSpPr>
        <p:spPr>
          <a:xfrm>
            <a:off x="395343" y="4952711"/>
            <a:ext cx="5306957" cy="338554"/>
          </a:xfrm>
          <a:prstGeom prst="rect">
            <a:avLst/>
          </a:prstGeom>
          <a:solidFill>
            <a:srgbClr val="F9F9F9"/>
          </a:solidFill>
          <a:ln>
            <a:noFill/>
          </a:ln>
        </p:spPr>
        <p:txBody>
          <a:bodyPr wrap="square" rtlCol="0">
            <a:spAutoFit/>
          </a:bodyPr>
          <a:lstStyle/>
          <a:p>
            <a:r>
              <a:rPr lang="en-US" sz="800" dirty="0">
                <a:solidFill>
                  <a:schemeClr val="tx1">
                    <a:lumMod val="85000"/>
                    <a:lumOff val="15000"/>
                  </a:schemeClr>
                </a:solidFill>
                <a:latin typeface="Arial" panose="020B0604020202020204" pitchFamily="34" charset="0"/>
                <a:cs typeface="Arial" panose="020B0604020202020204" pitchFamily="34" charset="0"/>
              </a:rPr>
              <a:t>В </a:t>
            </a:r>
            <a:r>
              <a:rPr lang="en-US" sz="800" dirty="0" err="1">
                <a:solidFill>
                  <a:schemeClr val="tx1">
                    <a:lumMod val="85000"/>
                    <a:lumOff val="15000"/>
                  </a:schemeClr>
                </a:solidFill>
                <a:latin typeface="Arial" panose="020B0604020202020204" pitchFamily="34" charset="0"/>
                <a:cs typeface="Arial" panose="020B0604020202020204" pitchFamily="34" charset="0"/>
              </a:rPr>
              <a:t>шаблонах</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привед</a:t>
            </a:r>
            <a:r>
              <a:rPr lang="uk-UA" sz="800" dirty="0">
                <a:solidFill>
                  <a:schemeClr val="tx1">
                    <a:lumMod val="85000"/>
                    <a:lumOff val="15000"/>
                  </a:schemeClr>
                </a:solidFill>
                <a:latin typeface="Arial" panose="020B0604020202020204" pitchFamily="34" charset="0"/>
                <a:cs typeface="Arial" panose="020B0604020202020204" pitchFamily="34" charset="0"/>
              </a:rPr>
              <a:t>е</a:t>
            </a:r>
            <a:r>
              <a:rPr lang="en-US" sz="800" dirty="0">
                <a:solidFill>
                  <a:schemeClr val="tx1">
                    <a:lumMod val="85000"/>
                    <a:lumOff val="15000"/>
                  </a:schemeClr>
                </a:solidFill>
                <a:latin typeface="Arial" panose="020B0604020202020204" pitchFamily="34" charset="0"/>
                <a:cs typeface="Arial" panose="020B0604020202020204" pitchFamily="34" charset="0"/>
              </a:rPr>
              <a:t>н английский </a:t>
            </a:r>
            <a:r>
              <a:rPr lang="en-US" sz="800" dirty="0" err="1">
                <a:solidFill>
                  <a:schemeClr val="tx1">
                    <a:lumMod val="85000"/>
                    <a:lumOff val="15000"/>
                  </a:schemeClr>
                </a:solidFill>
                <a:latin typeface="Arial" panose="020B0604020202020204" pitchFamily="34" charset="0"/>
                <a:cs typeface="Arial" panose="020B0604020202020204" pitchFamily="34" charset="0"/>
              </a:rPr>
              <a:t>текст</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отч</a:t>
            </a:r>
            <a:r>
              <a:rPr lang="uk-UA" sz="800" dirty="0">
                <a:solidFill>
                  <a:schemeClr val="tx1">
                    <a:lumMod val="85000"/>
                    <a:lumOff val="15000"/>
                  </a:schemeClr>
                </a:solidFill>
                <a:latin typeface="Arial" panose="020B0604020202020204" pitchFamily="34" charset="0"/>
                <a:cs typeface="Arial" panose="020B0604020202020204" pitchFamily="34" charset="0"/>
              </a:rPr>
              <a:t>е</a:t>
            </a:r>
            <a:r>
              <a:rPr lang="en-US" sz="800" dirty="0" err="1">
                <a:solidFill>
                  <a:schemeClr val="tx1">
                    <a:lumMod val="85000"/>
                    <a:lumOff val="15000"/>
                  </a:schemeClr>
                </a:solidFill>
                <a:latin typeface="Arial" panose="020B0604020202020204" pitchFamily="34" charset="0"/>
                <a:cs typeface="Arial" panose="020B0604020202020204" pitchFamily="34" charset="0"/>
              </a:rPr>
              <a:t>та</a:t>
            </a:r>
            <a:r>
              <a:rPr lang="en-US" sz="800" dirty="0">
                <a:solidFill>
                  <a:schemeClr val="tx1">
                    <a:lumMod val="85000"/>
                    <a:lumOff val="15000"/>
                  </a:schemeClr>
                </a:solidFill>
                <a:latin typeface="Arial" panose="020B0604020202020204" pitchFamily="34" charset="0"/>
                <a:cs typeface="Arial" panose="020B0604020202020204" pitchFamily="34" charset="0"/>
              </a:rPr>
              <a:t> (без данных ученика); они переведены на 15 </a:t>
            </a:r>
            <a:r>
              <a:rPr lang="ru-RU" sz="800">
                <a:solidFill>
                  <a:schemeClr val="tx1">
                    <a:lumMod val="85000"/>
                    <a:lumOff val="15000"/>
                  </a:schemeClr>
                </a:solidFill>
                <a:latin typeface="Arial" panose="020B0604020202020204" pitchFamily="34" charset="0"/>
                <a:cs typeface="Arial" panose="020B0604020202020204" pitchFamily="34" charset="0"/>
              </a:rPr>
              <a:t>родных </a:t>
            </a:r>
            <a:r>
              <a:rPr lang="en-US" sz="800">
                <a:solidFill>
                  <a:schemeClr val="tx1">
                    <a:lumMod val="85000"/>
                    <a:lumOff val="15000"/>
                  </a:schemeClr>
                </a:solidFill>
                <a:latin typeface="Arial" panose="020B0604020202020204" pitchFamily="34" charset="0"/>
                <a:cs typeface="Arial" panose="020B0604020202020204" pitchFamily="34" charset="0"/>
              </a:rPr>
              <a:t>языков</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наиболее</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распростран</a:t>
            </a:r>
            <a:r>
              <a:rPr lang="uk-UA" sz="800" dirty="0">
                <a:solidFill>
                  <a:schemeClr val="tx1">
                    <a:lumMod val="85000"/>
                    <a:lumOff val="15000"/>
                  </a:schemeClr>
                </a:solidFill>
                <a:latin typeface="Arial" panose="020B0604020202020204" pitchFamily="34" charset="0"/>
                <a:cs typeface="Arial" panose="020B0604020202020204" pitchFamily="34" charset="0"/>
              </a:rPr>
              <a:t>е</a:t>
            </a:r>
            <a:r>
              <a:rPr lang="en-US" sz="800" dirty="0" err="1">
                <a:solidFill>
                  <a:schemeClr val="tx1">
                    <a:lumMod val="85000"/>
                    <a:lumOff val="15000"/>
                  </a:schemeClr>
                </a:solidFill>
                <a:latin typeface="Arial" panose="020B0604020202020204" pitchFamily="34" charset="0"/>
                <a:cs typeface="Arial" panose="020B0604020202020204" pitchFamily="34" charset="0"/>
              </a:rPr>
              <a:t>нных</a:t>
            </a:r>
            <a:r>
              <a:rPr lang="en-US" sz="800" dirty="0">
                <a:solidFill>
                  <a:schemeClr val="tx1">
                    <a:lumMod val="85000"/>
                    <a:lumOff val="15000"/>
                  </a:schemeClr>
                </a:solidFill>
                <a:latin typeface="Arial" panose="020B0604020202020204" pitchFamily="34" charset="0"/>
                <a:cs typeface="Arial" panose="020B0604020202020204" pitchFamily="34" charset="0"/>
              </a:rPr>
              <a:t> среди учеников штата, изучающих английский.</a:t>
            </a:r>
          </a:p>
        </p:txBody>
      </p:sp>
      <p:sp>
        <p:nvSpPr>
          <p:cNvPr id="29" name="TextBox 28">
            <a:extLst>
              <a:ext uri="{FF2B5EF4-FFF2-40B4-BE49-F238E27FC236}">
                <a16:creationId xmlns:a16="http://schemas.microsoft.com/office/drawing/2014/main" id="{D6EAD18C-497F-B985-0BF9-031C5B3AA930}"/>
              </a:ext>
            </a:extLst>
          </p:cNvPr>
          <p:cNvSpPr txBox="1"/>
          <p:nvPr/>
        </p:nvSpPr>
        <p:spPr>
          <a:xfrm>
            <a:off x="4375486" y="2275104"/>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En Español</a:t>
            </a:r>
            <a:endParaRPr lang="es-AR" sz="800" b="1" dirty="0">
              <a:solidFill>
                <a:srgbClr val="22608F"/>
              </a:solidFill>
              <a:latin typeface="Arial" panose="020B0604020202020204" pitchFamily="34" charset="0"/>
              <a:cs typeface="Arial" panose="020B0604020202020204" pitchFamily="34" charset="0"/>
            </a:endParaRPr>
          </a:p>
        </p:txBody>
      </p:sp>
      <p:sp>
        <p:nvSpPr>
          <p:cNvPr id="15" name="Rounded Rectangular Callout 9">
            <a:extLst>
              <a:ext uri="{FF2B5EF4-FFF2-40B4-BE49-F238E27FC236}">
                <a16:creationId xmlns:a16="http://schemas.microsoft.com/office/drawing/2014/main" id="{EE072BDA-651B-7E42-4DE8-8081E736A54A}"/>
              </a:ext>
            </a:extLst>
          </p:cNvPr>
          <p:cNvSpPr/>
          <p:nvPr/>
        </p:nvSpPr>
        <p:spPr>
          <a:xfrm>
            <a:off x="7551127" y="2488456"/>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p>
            <a:pPr algn="ctr"/>
            <a:r>
              <a:rPr lang="en-US">
                <a:solidFill>
                  <a:schemeClr val="bg1"/>
                </a:solidFill>
                <a:latin typeface="Aptos" panose="020B0004020202020204" pitchFamily="34" charset="0"/>
              </a:rPr>
              <a:t>Ресурсы MCAS-Alt</a:t>
            </a:r>
          </a:p>
        </p:txBody>
      </p:sp>
      <p:pic>
        <p:nvPicPr>
          <p:cNvPr id="12" name="Picture 11" descr="Снимок экрана со ссылками и сведениями о том, где можно получить дополнительную информацию о тестировании MCAS-Alt и его результатах.">
            <a:extLst>
              <a:ext uri="{FF2B5EF4-FFF2-40B4-BE49-F238E27FC236}">
                <a16:creationId xmlns:a16="http://schemas.microsoft.com/office/drawing/2014/main" id="{0EA8BCDC-AAFD-9BC1-2229-168CFF8E450A}"/>
              </a:ext>
            </a:extLst>
          </p:cNvPr>
          <p:cNvPicPr>
            <a:picLocks noChangeAspect="1"/>
          </p:cNvPicPr>
          <p:nvPr/>
        </p:nvPicPr>
        <p:blipFill>
          <a:blip r:embed="rId3"/>
          <a:stretch>
            <a:fillRect/>
          </a:stretch>
        </p:blipFill>
        <p:spPr>
          <a:xfrm>
            <a:off x="5966598" y="2988525"/>
            <a:ext cx="5944115" cy="3505504"/>
          </a:xfrm>
          <a:prstGeom prst="rect">
            <a:avLst/>
          </a:prstGeom>
        </p:spPr>
      </p:pic>
      <p:sp>
        <p:nvSpPr>
          <p:cNvPr id="30" name="TextBox 29">
            <a:extLst>
              <a:ext uri="{FF2B5EF4-FFF2-40B4-BE49-F238E27FC236}">
                <a16:creationId xmlns:a16="http://schemas.microsoft.com/office/drawing/2014/main" id="{F7D70AE0-619B-721D-D4C2-555E5DF141E7}"/>
              </a:ext>
            </a:extLst>
          </p:cNvPr>
          <p:cNvSpPr txBox="1"/>
          <p:nvPr/>
        </p:nvSpPr>
        <p:spPr>
          <a:xfrm>
            <a:off x="10523218" y="3704747"/>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En Español</a:t>
            </a:r>
            <a:endParaRPr lang="es-AR" sz="800" b="1" dirty="0">
              <a:solidFill>
                <a:srgbClr val="22608F"/>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EE79E1FD-568C-526F-B136-91C2F2FF5633}"/>
              </a:ext>
              <a:ext uri="{C183D7F6-B498-43B3-948B-1728B52AA6E4}">
                <adec:decorative xmlns:adec="http://schemas.microsoft.com/office/drawing/2017/decorative" val="1"/>
              </a:ext>
            </a:extLst>
          </p:cNvPr>
          <p:cNvSpPr/>
          <p:nvPr/>
        </p:nvSpPr>
        <p:spPr>
          <a:xfrm>
            <a:off x="7648444" y="3251945"/>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s-AR" sz="1600"/>
          </a:p>
        </p:txBody>
      </p:sp>
      <p:sp>
        <p:nvSpPr>
          <p:cNvPr id="32" name="TextBox 31">
            <a:extLst>
              <a:ext uri="{FF2B5EF4-FFF2-40B4-BE49-F238E27FC236}">
                <a16:creationId xmlns:a16="http://schemas.microsoft.com/office/drawing/2014/main" id="{0F0214D0-BC8A-E664-E122-B179135608EC}"/>
              </a:ext>
            </a:extLst>
          </p:cNvPr>
          <p:cNvSpPr txBox="1"/>
          <p:nvPr/>
        </p:nvSpPr>
        <p:spPr>
          <a:xfrm>
            <a:off x="7606012" y="3229086"/>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900" dirty="0">
                <a:latin typeface="Aptos Slab Light" panose="020F05020202040A0204" pitchFamily="34" charset="0"/>
                <a:cs typeface="Arial" panose="020B0604020202020204" pitchFamily="34" charset="0"/>
              </a:rPr>
            </a:br>
            <a:endParaRPr lang="es-AR" sz="900" dirty="0">
              <a:latin typeface="Aptos Slab Light" panose="020F05020202040A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CB8665FE-63EB-D850-A759-F52416CC96A3}"/>
              </a:ext>
              <a:ext uri="{C183D7F6-B498-43B3-948B-1728B52AA6E4}">
                <adec:decorative xmlns:adec="http://schemas.microsoft.com/office/drawing/2017/decorative" val="1"/>
              </a:ext>
            </a:extLst>
          </p:cNvPr>
          <p:cNvSpPr/>
          <p:nvPr/>
        </p:nvSpPr>
        <p:spPr>
          <a:xfrm>
            <a:off x="6447380" y="425326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a:p>
        </p:txBody>
      </p:sp>
      <p:sp>
        <p:nvSpPr>
          <p:cNvPr id="37" name="TextBox 36">
            <a:extLst>
              <a:ext uri="{FF2B5EF4-FFF2-40B4-BE49-F238E27FC236}">
                <a16:creationId xmlns:a16="http://schemas.microsoft.com/office/drawing/2014/main" id="{0E943877-9556-E547-9D69-F5784F4EF69D}"/>
              </a:ext>
            </a:extLst>
          </p:cNvPr>
          <p:cNvSpPr txBox="1"/>
          <p:nvPr/>
        </p:nvSpPr>
        <p:spPr>
          <a:xfrm>
            <a:off x="6382079" y="4258522"/>
            <a:ext cx="797352" cy="215444"/>
          </a:xfrm>
          <a:prstGeom prst="rect">
            <a:avLst/>
          </a:prstGeom>
          <a:noFill/>
          <a:ln>
            <a:noFill/>
          </a:ln>
        </p:spPr>
        <p:txBody>
          <a:bodyPr wrap="square" rtlCol="0">
            <a:spAutoFit/>
          </a:bodyPr>
          <a:lstStyle/>
          <a:p>
            <a:r>
              <a:rPr lang="es-AR" sz="800" b="1" dirty="0">
                <a:solidFill>
                  <a:srgbClr val="22608F"/>
                </a:solidFill>
                <a:latin typeface="Arial" panose="020B0604020202020204" pitchFamily="34" charset="0"/>
                <a:cs typeface="Arial" panose="020B0604020202020204" pitchFamily="34" charset="0"/>
              </a:rPr>
              <a:t>История тестов</a:t>
            </a:r>
          </a:p>
        </p:txBody>
      </p:sp>
      <p:sp>
        <p:nvSpPr>
          <p:cNvPr id="35" name="TextBox 34">
            <a:extLst>
              <a:ext uri="{FF2B5EF4-FFF2-40B4-BE49-F238E27FC236}">
                <a16:creationId xmlns:a16="http://schemas.microsoft.com/office/drawing/2014/main" id="{851BE200-3426-F5BC-A2B9-A0CAE4F1EBA8}"/>
              </a:ext>
            </a:extLst>
          </p:cNvPr>
          <p:cNvSpPr txBox="1"/>
          <p:nvPr/>
        </p:nvSpPr>
        <p:spPr>
          <a:xfrm>
            <a:off x="7635484" y="4258522"/>
            <a:ext cx="797352" cy="215444"/>
          </a:xfrm>
          <a:prstGeom prst="rect">
            <a:avLst/>
          </a:prstGeom>
          <a:solidFill>
            <a:srgbClr val="F9F9F9"/>
          </a:solidFill>
          <a:ln>
            <a:noFill/>
          </a:ln>
        </p:spPr>
        <p:txBody>
          <a:bodyPr wrap="square" rtlCol="0">
            <a:spAutoFit/>
          </a:bodyPr>
          <a:lstStyle/>
          <a:p>
            <a:r>
              <a:rPr lang="es-AR" sz="800" b="1" dirty="0">
                <a:solidFill>
                  <a:srgbClr val="22608F"/>
                </a:solidFill>
                <a:latin typeface="Arial" panose="020B0604020202020204" pitchFamily="34" charset="0"/>
                <a:cs typeface="Arial" panose="020B0604020202020204" pitchFamily="34" charset="0"/>
              </a:rPr>
              <a:t>Результаты тестов</a:t>
            </a:r>
          </a:p>
        </p:txBody>
      </p:sp>
      <p:sp>
        <p:nvSpPr>
          <p:cNvPr id="33" name="TextBox 32">
            <a:extLst>
              <a:ext uri="{FF2B5EF4-FFF2-40B4-BE49-F238E27FC236}">
                <a16:creationId xmlns:a16="http://schemas.microsoft.com/office/drawing/2014/main" id="{43432AE6-9DE6-B3A9-673F-4A186CCBE14B}"/>
              </a:ext>
            </a:extLst>
          </p:cNvPr>
          <p:cNvSpPr txBox="1"/>
          <p:nvPr/>
        </p:nvSpPr>
        <p:spPr>
          <a:xfrm>
            <a:off x="8884126" y="4258522"/>
            <a:ext cx="729079" cy="215444"/>
          </a:xfrm>
          <a:prstGeom prst="rect">
            <a:avLst/>
          </a:prstGeom>
          <a:solidFill>
            <a:srgbClr val="F9F9F9"/>
          </a:solidFill>
          <a:ln>
            <a:noFill/>
          </a:ln>
        </p:spPr>
        <p:txBody>
          <a:bodyPr wrap="square" rtlCol="0">
            <a:spAutoFit/>
          </a:bodyPr>
          <a:lstStyle/>
          <a:p>
            <a:r>
              <a:rPr lang="es-AR" sz="800" b="1" u="sng" dirty="0" err="1">
                <a:solidFill>
                  <a:srgbClr val="6B6B6B"/>
                </a:solidFill>
                <a:latin typeface="Arial" panose="020B0604020202020204" pitchFamily="34" charset="0"/>
                <a:cs typeface="Arial" panose="020B0604020202020204" pitchFamily="34" charset="0"/>
              </a:rPr>
              <a:t>Ресурсы</a:t>
            </a:r>
            <a:endParaRPr lang="es-AR" sz="800" b="1" u="sng" dirty="0">
              <a:solidFill>
                <a:srgbClr val="6B6B6B"/>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2D0EF49D-0118-79B5-33C3-2ED00BE1AAE1}"/>
              </a:ext>
            </a:extLst>
          </p:cNvPr>
          <p:cNvSpPr txBox="1"/>
          <p:nvPr/>
        </p:nvSpPr>
        <p:spPr>
          <a:xfrm>
            <a:off x="6060306" y="4645737"/>
            <a:ext cx="1588138" cy="253916"/>
          </a:xfrm>
          <a:prstGeom prst="rect">
            <a:avLst/>
          </a:prstGeom>
          <a:solidFill>
            <a:srgbClr val="F9F9F9"/>
          </a:solidFill>
          <a:ln>
            <a:noFill/>
          </a:ln>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Ресурсы MCAS-Alt </a:t>
            </a:r>
          </a:p>
        </p:txBody>
      </p:sp>
      <p:sp>
        <p:nvSpPr>
          <p:cNvPr id="38" name="TextBox 37">
            <a:extLst>
              <a:ext uri="{FF2B5EF4-FFF2-40B4-BE49-F238E27FC236}">
                <a16:creationId xmlns:a16="http://schemas.microsoft.com/office/drawing/2014/main" id="{264E5DE3-B19D-DD0F-A2F8-2110E737A164}"/>
              </a:ext>
            </a:extLst>
          </p:cNvPr>
          <p:cNvSpPr txBox="1"/>
          <p:nvPr/>
        </p:nvSpPr>
        <p:spPr>
          <a:xfrm>
            <a:off x="6290978" y="4952710"/>
            <a:ext cx="2141858" cy="207749"/>
          </a:xfrm>
          <a:prstGeom prst="rect">
            <a:avLst/>
          </a:prstGeom>
          <a:solidFill>
            <a:srgbClr val="F9F9F9"/>
          </a:solidFill>
          <a:ln>
            <a:noFill/>
          </a:ln>
        </p:spPr>
        <p:txBody>
          <a:bodyPr wrap="square" rtlCol="0">
            <a:spAutoFit/>
          </a:bodyPr>
          <a:lstStyle/>
          <a:p>
            <a:r>
              <a:rPr lang="es-AR" sz="750" b="1" dirty="0" err="1">
                <a:solidFill>
                  <a:srgbClr val="22608F"/>
                </a:solidFill>
                <a:latin typeface="Arial" panose="020B0604020202020204" pitchFamily="34" charset="0"/>
                <a:cs typeface="Arial" panose="020B0604020202020204" pitchFamily="34" charset="0"/>
              </a:rPr>
              <a:t>Ресурсы MCAS-Alt для семей</a:t>
            </a:r>
            <a:endParaRPr lang="es-AR" sz="750" b="1" dirty="0">
              <a:solidFill>
                <a:srgbClr val="22608F"/>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51898BCE-3453-1374-3AD6-1D9FA18AA37C}"/>
              </a:ext>
            </a:extLst>
          </p:cNvPr>
          <p:cNvSpPr txBox="1"/>
          <p:nvPr/>
        </p:nvSpPr>
        <p:spPr>
          <a:xfrm>
            <a:off x="6248208" y="5192061"/>
            <a:ext cx="3314571" cy="215444"/>
          </a:xfrm>
          <a:prstGeom prst="rect">
            <a:avLst/>
          </a:prstGeom>
          <a:solidFill>
            <a:srgbClr val="F9F9F9"/>
          </a:solidFill>
          <a:ln>
            <a:noFill/>
          </a:ln>
        </p:spPr>
        <p:txBody>
          <a:bodyPr wrap="square" rtlCol="0">
            <a:spAutoFit/>
          </a:bodyPr>
          <a:lstStyle/>
          <a:p>
            <a:r>
              <a:rPr lang="en-US" sz="800" dirty="0">
                <a:solidFill>
                  <a:schemeClr val="tx1">
                    <a:lumMod val="85000"/>
                    <a:lumOff val="15000"/>
                  </a:schemeClr>
                </a:solidFill>
                <a:latin typeface="Arial" panose="020B0604020202020204" pitchFamily="34" charset="0"/>
                <a:cs typeface="Arial" panose="020B0604020202020204" pitchFamily="34" charset="0"/>
              </a:rPr>
              <a:t>Материалы по MCAS-Alt на сайте DESE.</a:t>
            </a:r>
          </a:p>
        </p:txBody>
      </p:sp>
      <p:sp>
        <p:nvSpPr>
          <p:cNvPr id="41" name="TextBox 40">
            <a:extLst>
              <a:ext uri="{FF2B5EF4-FFF2-40B4-BE49-F238E27FC236}">
                <a16:creationId xmlns:a16="http://schemas.microsoft.com/office/drawing/2014/main" id="{FE813261-339B-9928-47A4-1F4640CEDCE2}"/>
              </a:ext>
            </a:extLst>
          </p:cNvPr>
          <p:cNvSpPr txBox="1"/>
          <p:nvPr/>
        </p:nvSpPr>
        <p:spPr>
          <a:xfrm>
            <a:off x="6278395" y="5476428"/>
            <a:ext cx="3741905" cy="207749"/>
          </a:xfrm>
          <a:prstGeom prst="rect">
            <a:avLst/>
          </a:prstGeom>
          <a:solidFill>
            <a:srgbClr val="F9F9F9"/>
          </a:solidFill>
          <a:ln>
            <a:noFill/>
          </a:ln>
        </p:spPr>
        <p:txBody>
          <a:bodyPr wrap="square" rtlCol="0">
            <a:spAutoFit/>
          </a:bodyPr>
          <a:lstStyle/>
          <a:p>
            <a:r>
              <a:rPr lang="en-US" sz="750" b="1" dirty="0" err="1">
                <a:solidFill>
                  <a:srgbClr val="22608F"/>
                </a:solidFill>
                <a:latin typeface="Arial" panose="020B0604020202020204" pitchFamily="34" charset="0"/>
                <a:cs typeface="Arial" panose="020B0604020202020204" pitchFamily="34" charset="0"/>
              </a:rPr>
              <a:t>Перевед</a:t>
            </a:r>
            <a:r>
              <a:rPr lang="uk-UA" sz="750" b="1" dirty="0">
                <a:solidFill>
                  <a:srgbClr val="22608F"/>
                </a:solidFill>
                <a:latin typeface="Arial" panose="020B0604020202020204" pitchFamily="34" charset="0"/>
                <a:cs typeface="Arial" panose="020B0604020202020204" pitchFamily="34" charset="0"/>
              </a:rPr>
              <a:t>е</a:t>
            </a:r>
            <a:r>
              <a:rPr lang="en-US" sz="750" b="1" dirty="0" err="1">
                <a:solidFill>
                  <a:srgbClr val="22608F"/>
                </a:solidFill>
                <a:latin typeface="Arial" panose="020B0604020202020204" pitchFamily="34" charset="0"/>
                <a:cs typeface="Arial" panose="020B0604020202020204" pitchFamily="34" charset="0"/>
              </a:rPr>
              <a:t>нные</a:t>
            </a:r>
            <a:r>
              <a:rPr lang="en-US" sz="750" b="1" dirty="0">
                <a:solidFill>
                  <a:srgbClr val="22608F"/>
                </a:solidFill>
                <a:latin typeface="Arial" panose="020B0604020202020204" pitchFamily="34" charset="0"/>
                <a:cs typeface="Arial" panose="020B0604020202020204" pitchFamily="34" charset="0"/>
              </a:rPr>
              <a:t> шаблоны </a:t>
            </a:r>
            <a:r>
              <a:rPr lang="en-US" sz="750" b="1" dirty="0" err="1">
                <a:solidFill>
                  <a:srgbClr val="22608F"/>
                </a:solidFill>
                <a:latin typeface="Arial" panose="020B0604020202020204" pitchFamily="34" charset="0"/>
                <a:cs typeface="Arial" panose="020B0604020202020204" pitchFamily="34" charset="0"/>
              </a:rPr>
              <a:t>индивидуальных</a:t>
            </a:r>
            <a:r>
              <a:rPr lang="en-US" sz="750" b="1" dirty="0">
                <a:solidFill>
                  <a:srgbClr val="22608F"/>
                </a:solidFill>
                <a:latin typeface="Arial" panose="020B0604020202020204" pitchFamily="34" charset="0"/>
                <a:cs typeface="Arial" panose="020B0604020202020204" pitchFamily="34" charset="0"/>
              </a:rPr>
              <a:t> </a:t>
            </a:r>
            <a:r>
              <a:rPr lang="en-US" sz="750" b="1" dirty="0" err="1">
                <a:solidFill>
                  <a:srgbClr val="22608F"/>
                </a:solidFill>
                <a:latin typeface="Arial" panose="020B0604020202020204" pitchFamily="34" charset="0"/>
                <a:cs typeface="Arial" panose="020B0604020202020204" pitchFamily="34" charset="0"/>
              </a:rPr>
              <a:t>отч</a:t>
            </a:r>
            <a:r>
              <a:rPr lang="uk-UA" sz="750" b="1" dirty="0">
                <a:solidFill>
                  <a:srgbClr val="22608F"/>
                </a:solidFill>
                <a:latin typeface="Arial" panose="020B0604020202020204" pitchFamily="34" charset="0"/>
                <a:cs typeface="Arial" panose="020B0604020202020204" pitchFamily="34" charset="0"/>
              </a:rPr>
              <a:t>е</a:t>
            </a:r>
            <a:r>
              <a:rPr lang="en-US" sz="750" b="1" dirty="0" err="1">
                <a:solidFill>
                  <a:srgbClr val="22608F"/>
                </a:solidFill>
                <a:latin typeface="Arial" panose="020B0604020202020204" pitchFamily="34" charset="0"/>
                <a:cs typeface="Arial" panose="020B0604020202020204" pitchFamily="34" charset="0"/>
              </a:rPr>
              <a:t>тов</a:t>
            </a:r>
            <a:r>
              <a:rPr lang="en-US" sz="750" b="1" dirty="0">
                <a:solidFill>
                  <a:srgbClr val="22608F"/>
                </a:solidFill>
                <a:latin typeface="Arial" panose="020B0604020202020204" pitchFamily="34" charset="0"/>
                <a:cs typeface="Arial" panose="020B0604020202020204" pitchFamily="34" charset="0"/>
              </a:rPr>
              <a:t> MCAS-Alt </a:t>
            </a:r>
          </a:p>
        </p:txBody>
      </p:sp>
      <p:sp>
        <p:nvSpPr>
          <p:cNvPr id="42" name="TextBox 41">
            <a:extLst>
              <a:ext uri="{FF2B5EF4-FFF2-40B4-BE49-F238E27FC236}">
                <a16:creationId xmlns:a16="http://schemas.microsoft.com/office/drawing/2014/main" id="{2DC28B09-81D1-F2DB-BF57-6742D704EAB8}"/>
              </a:ext>
            </a:extLst>
          </p:cNvPr>
          <p:cNvSpPr txBox="1"/>
          <p:nvPr/>
        </p:nvSpPr>
        <p:spPr>
          <a:xfrm>
            <a:off x="6248207" y="5768534"/>
            <a:ext cx="5608513" cy="338554"/>
          </a:xfrm>
          <a:prstGeom prst="rect">
            <a:avLst/>
          </a:prstGeom>
          <a:solidFill>
            <a:srgbClr val="F9F9F9"/>
          </a:solidFill>
          <a:ln>
            <a:noFill/>
          </a:ln>
        </p:spPr>
        <p:txBody>
          <a:bodyPr wrap="square" rtlCol="0">
            <a:spAutoFit/>
          </a:bodyPr>
          <a:lstStyle/>
          <a:p>
            <a:r>
              <a:rPr lang="en-US" sz="800" dirty="0">
                <a:solidFill>
                  <a:schemeClr val="tx1">
                    <a:lumMod val="85000"/>
                    <a:lumOff val="15000"/>
                  </a:schemeClr>
                </a:solidFill>
                <a:latin typeface="Arial" panose="020B0604020202020204" pitchFamily="34" charset="0"/>
                <a:cs typeface="Arial" panose="020B0604020202020204" pitchFamily="34" charset="0"/>
              </a:rPr>
              <a:t>В </a:t>
            </a:r>
            <a:r>
              <a:rPr lang="en-US" sz="800" dirty="0" err="1">
                <a:solidFill>
                  <a:schemeClr val="tx1">
                    <a:lumMod val="85000"/>
                    <a:lumOff val="15000"/>
                  </a:schemeClr>
                </a:solidFill>
                <a:latin typeface="Arial" panose="020B0604020202020204" pitchFamily="34" charset="0"/>
                <a:cs typeface="Arial" panose="020B0604020202020204" pitchFamily="34" charset="0"/>
              </a:rPr>
              <a:t>шаблонах</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привед</a:t>
            </a:r>
            <a:r>
              <a:rPr lang="uk-UA" sz="800" dirty="0">
                <a:solidFill>
                  <a:schemeClr val="tx1">
                    <a:lumMod val="85000"/>
                    <a:lumOff val="15000"/>
                  </a:schemeClr>
                </a:solidFill>
                <a:latin typeface="Arial" panose="020B0604020202020204" pitchFamily="34" charset="0"/>
                <a:cs typeface="Arial" panose="020B0604020202020204" pitchFamily="34" charset="0"/>
              </a:rPr>
              <a:t>е</a:t>
            </a:r>
            <a:r>
              <a:rPr lang="en-US" sz="800" dirty="0">
                <a:solidFill>
                  <a:schemeClr val="tx1">
                    <a:lumMod val="85000"/>
                    <a:lumOff val="15000"/>
                  </a:schemeClr>
                </a:solidFill>
                <a:latin typeface="Arial" panose="020B0604020202020204" pitchFamily="34" charset="0"/>
                <a:cs typeface="Arial" panose="020B0604020202020204" pitchFamily="34" charset="0"/>
              </a:rPr>
              <a:t>н английский </a:t>
            </a:r>
            <a:r>
              <a:rPr lang="en-US" sz="800" dirty="0" err="1">
                <a:solidFill>
                  <a:schemeClr val="tx1">
                    <a:lumMod val="85000"/>
                    <a:lumOff val="15000"/>
                  </a:schemeClr>
                </a:solidFill>
                <a:latin typeface="Arial" panose="020B0604020202020204" pitchFamily="34" charset="0"/>
                <a:cs typeface="Arial" panose="020B0604020202020204" pitchFamily="34" charset="0"/>
              </a:rPr>
              <a:t>текст</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отч</a:t>
            </a:r>
            <a:r>
              <a:rPr lang="uk-UA" sz="800" dirty="0">
                <a:solidFill>
                  <a:schemeClr val="tx1">
                    <a:lumMod val="85000"/>
                    <a:lumOff val="15000"/>
                  </a:schemeClr>
                </a:solidFill>
                <a:latin typeface="Arial" panose="020B0604020202020204" pitchFamily="34" charset="0"/>
                <a:cs typeface="Arial" panose="020B0604020202020204" pitchFamily="34" charset="0"/>
              </a:rPr>
              <a:t>е</a:t>
            </a:r>
            <a:r>
              <a:rPr lang="en-US" sz="800" dirty="0" err="1">
                <a:solidFill>
                  <a:schemeClr val="tx1">
                    <a:lumMod val="85000"/>
                    <a:lumOff val="15000"/>
                  </a:schemeClr>
                </a:solidFill>
                <a:latin typeface="Arial" panose="020B0604020202020204" pitchFamily="34" charset="0"/>
                <a:cs typeface="Arial" panose="020B0604020202020204" pitchFamily="34" charset="0"/>
              </a:rPr>
              <a:t>та</a:t>
            </a:r>
            <a:r>
              <a:rPr lang="en-US" sz="800" dirty="0">
                <a:solidFill>
                  <a:schemeClr val="tx1">
                    <a:lumMod val="85000"/>
                    <a:lumOff val="15000"/>
                  </a:schemeClr>
                </a:solidFill>
                <a:latin typeface="Arial" panose="020B0604020202020204" pitchFamily="34" charset="0"/>
                <a:cs typeface="Arial" panose="020B0604020202020204" pitchFamily="34" charset="0"/>
              </a:rPr>
              <a:t> (без данных ученика); они переведены на 15 </a:t>
            </a:r>
            <a:r>
              <a:rPr lang="ru-RU" sz="800" dirty="0">
                <a:solidFill>
                  <a:schemeClr val="tx1">
                    <a:lumMod val="85000"/>
                    <a:lumOff val="15000"/>
                  </a:schemeClr>
                </a:solidFill>
                <a:latin typeface="Arial" panose="020B0604020202020204" pitchFamily="34" charset="0"/>
                <a:cs typeface="Arial" panose="020B0604020202020204" pitchFamily="34" charset="0"/>
              </a:rPr>
              <a:t>родных </a:t>
            </a:r>
            <a:r>
              <a:rPr lang="en-US" sz="800" dirty="0" err="1">
                <a:solidFill>
                  <a:schemeClr val="tx1">
                    <a:lumMod val="85000"/>
                    <a:lumOff val="15000"/>
                  </a:schemeClr>
                </a:solidFill>
                <a:latin typeface="Arial" panose="020B0604020202020204" pitchFamily="34" charset="0"/>
                <a:cs typeface="Arial" panose="020B0604020202020204" pitchFamily="34" charset="0"/>
              </a:rPr>
              <a:t>языков</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наиболее</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распростран</a:t>
            </a:r>
            <a:r>
              <a:rPr lang="uk-UA" sz="800" dirty="0">
                <a:solidFill>
                  <a:schemeClr val="tx1">
                    <a:lumMod val="85000"/>
                    <a:lumOff val="15000"/>
                  </a:schemeClr>
                </a:solidFill>
                <a:latin typeface="Arial" panose="020B0604020202020204" pitchFamily="34" charset="0"/>
                <a:cs typeface="Arial" panose="020B0604020202020204" pitchFamily="34" charset="0"/>
              </a:rPr>
              <a:t>е</a:t>
            </a:r>
            <a:r>
              <a:rPr lang="en-US" sz="800" dirty="0" err="1">
                <a:solidFill>
                  <a:schemeClr val="tx1">
                    <a:lumMod val="85000"/>
                    <a:lumOff val="15000"/>
                  </a:schemeClr>
                </a:solidFill>
                <a:latin typeface="Arial" panose="020B0604020202020204" pitchFamily="34" charset="0"/>
                <a:cs typeface="Arial" panose="020B0604020202020204" pitchFamily="34" charset="0"/>
              </a:rPr>
              <a:t>нных</a:t>
            </a:r>
            <a:r>
              <a:rPr lang="en-US" sz="800" dirty="0">
                <a:solidFill>
                  <a:schemeClr val="tx1">
                    <a:lumMod val="85000"/>
                    <a:lumOff val="15000"/>
                  </a:schemeClr>
                </a:solidFill>
                <a:latin typeface="Arial" panose="020B0604020202020204" pitchFamily="34" charset="0"/>
                <a:cs typeface="Arial" panose="020B0604020202020204" pitchFamily="34" charset="0"/>
              </a:rPr>
              <a:t> среди учеников штата, изучающих английский.</a:t>
            </a:r>
          </a:p>
        </p:txBody>
      </p:sp>
      <p:sp>
        <p:nvSpPr>
          <p:cNvPr id="11" name="Slide Number Placeholder 6">
            <a:extLst>
              <a:ext uri="{FF2B5EF4-FFF2-40B4-BE49-F238E27FC236}">
                <a16:creationId xmlns:a16="http://schemas.microsoft.com/office/drawing/2014/main" id="{4804DDC8-3D98-60CC-D017-24933666CEFF}"/>
              </a:ext>
            </a:extLst>
          </p:cNvPr>
          <p:cNvSpPr>
            <a:spLocks noGrp="1"/>
          </p:cNvSpPr>
          <p:nvPr>
            <p:ph type="sldNum" sz="quarter" idx="12"/>
          </p:nvPr>
        </p:nvSpPr>
        <p:spPr>
          <a:xfrm>
            <a:off x="12358" y="6280009"/>
            <a:ext cx="591145"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25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E58B86B-770F-D735-6D75-CA3B40AA164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EE3EB279-8331-3ADC-2BA7-66CEDC90873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418159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A836-A1B4-EF21-D4B9-94E7D40688C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7C4D5D3-004F-1536-906A-88DCBE830F3E}"/>
              </a:ext>
            </a:extLst>
          </p:cNvPr>
          <p:cNvSpPr>
            <a:spLocks noGrp="1"/>
          </p:cNvSpPr>
          <p:nvPr>
            <p:ph type="title"/>
          </p:nvPr>
        </p:nvSpPr>
        <p:spPr>
          <a:xfrm>
            <a:off x="0" y="216362"/>
            <a:ext cx="12086042" cy="624734"/>
          </a:xfrm>
        </p:spPr>
        <p:txBody>
          <a:bodyPr>
            <a:noAutofit/>
          </a:bodyPr>
          <a:lstStyle/>
          <a:p>
            <a:r>
              <a:rPr lang="ru-RU" sz="3900" dirty="0">
                <a:solidFill>
                  <a:srgbClr val="1A4785"/>
                </a:solidFill>
                <a:latin typeface="Aptos" panose="020B0004020202020204" pitchFamily="34" charset="0"/>
                <a:ea typeface="Open Sans Light" pitchFamily="2" charset="0"/>
                <a:cs typeface="Open Sans Light" pitchFamily="2" charset="0"/>
              </a:rPr>
              <a:t>С чего начать: новые пользователи (продолжение)</a:t>
            </a:r>
            <a:endParaRPr lang="ru-RU" sz="3900" dirty="0"/>
          </a:p>
        </p:txBody>
      </p:sp>
      <p:pic>
        <p:nvPicPr>
          <p:cNvPr id="7" name="Picture 6" descr="Снимок экрана с описанием создания учетной записи на Семейном портале: необходимо ввести адрес электронной почты, придумать пароль и установить флажок, подтверждающий ознакомление и согласие с соглашением о конфиденциальности, отображенным на экране.">
            <a:extLst>
              <a:ext uri="{FF2B5EF4-FFF2-40B4-BE49-F238E27FC236}">
                <a16:creationId xmlns:a16="http://schemas.microsoft.com/office/drawing/2014/main" id="{BB5C56D8-9068-52AD-8E61-316A3C1A2E30}"/>
              </a:ext>
            </a:extLst>
          </p:cNvPr>
          <p:cNvPicPr>
            <a:picLocks noChangeAspect="1"/>
          </p:cNvPicPr>
          <p:nvPr/>
        </p:nvPicPr>
        <p:blipFill>
          <a:blip r:embed="rId2"/>
          <a:stretch>
            <a:fillRect/>
          </a:stretch>
        </p:blipFill>
        <p:spPr>
          <a:xfrm>
            <a:off x="4900769" y="841096"/>
            <a:ext cx="6469073" cy="5788991"/>
          </a:xfrm>
          <a:prstGeom prst="rect">
            <a:avLst/>
          </a:prstGeom>
        </p:spPr>
      </p:pic>
      <p:sp>
        <p:nvSpPr>
          <p:cNvPr id="10" name="Rectangle 9">
            <a:extLst>
              <a:ext uri="{FF2B5EF4-FFF2-40B4-BE49-F238E27FC236}">
                <a16:creationId xmlns:a16="http://schemas.microsoft.com/office/drawing/2014/main" id="{9F5693C8-9B46-F736-0425-E3D021EBF242}"/>
              </a:ext>
              <a:ext uri="{C183D7F6-B498-43B3-948B-1728B52AA6E4}">
                <adec:decorative xmlns:adec="http://schemas.microsoft.com/office/drawing/2017/decorative" val="1"/>
              </a:ext>
            </a:extLst>
          </p:cNvPr>
          <p:cNvSpPr/>
          <p:nvPr/>
        </p:nvSpPr>
        <p:spPr>
          <a:xfrm>
            <a:off x="6743700" y="1127760"/>
            <a:ext cx="1615440" cy="3507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s-AR"/>
          </a:p>
        </p:txBody>
      </p:sp>
      <p:sp>
        <p:nvSpPr>
          <p:cNvPr id="9" name="TextBox 8">
            <a:extLst>
              <a:ext uri="{FF2B5EF4-FFF2-40B4-BE49-F238E27FC236}">
                <a16:creationId xmlns:a16="http://schemas.microsoft.com/office/drawing/2014/main" id="{FC6ABFE7-79F6-9EC1-1E79-9375692E39BE}"/>
              </a:ext>
            </a:extLst>
          </p:cNvPr>
          <p:cNvSpPr txBox="1"/>
          <p:nvPr/>
        </p:nvSpPr>
        <p:spPr>
          <a:xfrm>
            <a:off x="6656251" y="1070441"/>
            <a:ext cx="2151322"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100" dirty="0">
                <a:latin typeface="Aptos Slab Light" panose="020F05020202040A0204" pitchFamily="34" charset="0"/>
                <a:cs typeface="Arial" panose="020B0604020202020204" pitchFamily="34" charset="0"/>
              </a:rPr>
            </a:br>
            <a:endParaRPr lang="es-AR" sz="1100" dirty="0">
              <a:latin typeface="Aptos Slab Light" panose="020F05020202040A0204" pitchFamily="34" charset="0"/>
              <a:cs typeface="Arial" panose="020B0604020202020204" pitchFamily="34" charset="0"/>
            </a:endParaRPr>
          </a:p>
        </p:txBody>
      </p:sp>
      <p:sp>
        <p:nvSpPr>
          <p:cNvPr id="2" name="TextBox 1">
            <a:extLst>
              <a:ext uri="{FF2B5EF4-FFF2-40B4-BE49-F238E27FC236}">
                <a16:creationId xmlns:a16="http://schemas.microsoft.com/office/drawing/2014/main" id="{96CCCA57-8723-177B-B9FE-86FB48384098}"/>
              </a:ext>
            </a:extLst>
          </p:cNvPr>
          <p:cNvSpPr txBox="1"/>
          <p:nvPr/>
        </p:nvSpPr>
        <p:spPr>
          <a:xfrm>
            <a:off x="9092471" y="924470"/>
            <a:ext cx="2181317" cy="553998"/>
          </a:xfrm>
          <a:prstGeom prst="rect">
            <a:avLst/>
          </a:prstGeom>
          <a:solidFill>
            <a:srgbClr val="FFFFFF"/>
          </a:solidFill>
          <a:ln>
            <a:noFill/>
          </a:ln>
        </p:spPr>
        <p:txBody>
          <a:bodyPr wrap="square" rtlCol="0">
            <a:spAutoFit/>
          </a:bodyPr>
          <a:lstStyle/>
          <a:p>
            <a:r>
              <a:rPr lang="en-US" sz="1000" b="1" i="1" dirty="0">
                <a:solidFill>
                  <a:srgbClr val="224781"/>
                </a:solidFill>
                <a:latin typeface="Arial" panose="020B0604020202020204" pitchFamily="34" charset="0"/>
                <a:cs typeface="Arial" panose="020B0604020202020204" pitchFamily="34" charset="0"/>
              </a:rPr>
              <a:t>Войдите, чтобы увидеть результаты MCAS вашего ученика</a:t>
            </a:r>
            <a:endParaRPr lang="es-AR" sz="1000" b="1" i="1" dirty="0">
              <a:solidFill>
                <a:srgbClr val="22478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F5A302C-8F2B-3B27-2DB7-F0572E9481D8}"/>
              </a:ext>
            </a:extLst>
          </p:cNvPr>
          <p:cNvSpPr txBox="1"/>
          <p:nvPr/>
        </p:nvSpPr>
        <p:spPr>
          <a:xfrm>
            <a:off x="5068712" y="2177814"/>
            <a:ext cx="2070642" cy="307777"/>
          </a:xfrm>
          <a:prstGeom prst="rect">
            <a:avLst/>
          </a:prstGeom>
          <a:solidFill>
            <a:srgbClr val="F9F9F9"/>
          </a:solidFill>
          <a:ln>
            <a:noFill/>
          </a:ln>
        </p:spPr>
        <p:txBody>
          <a:bodyPr wrap="square" rtlCol="0">
            <a:spAutoFit/>
          </a:bodyPr>
          <a:lstStyle/>
          <a:p>
            <a:r>
              <a:rPr lang="en-US" sz="1400" dirty="0">
                <a:solidFill>
                  <a:srgbClr val="224781"/>
                </a:solidFill>
                <a:latin typeface="Arial" panose="020B0604020202020204" pitchFamily="34" charset="0"/>
                <a:cs typeface="Arial" panose="020B0604020202020204" pitchFamily="34" charset="0"/>
              </a:rPr>
              <a:t>Новые пользователи</a:t>
            </a:r>
            <a:endParaRPr lang="es-AR" sz="1400" dirty="0">
              <a:solidFill>
                <a:srgbClr val="22478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5C152DA-72F8-07AA-8D9B-042BD5BC2AE4}"/>
              </a:ext>
            </a:extLst>
          </p:cNvPr>
          <p:cNvSpPr txBox="1"/>
          <p:nvPr/>
        </p:nvSpPr>
        <p:spPr>
          <a:xfrm>
            <a:off x="5068712" y="2654096"/>
            <a:ext cx="3038968" cy="553998"/>
          </a:xfrm>
          <a:prstGeom prst="rect">
            <a:avLst/>
          </a:prstGeom>
          <a:solidFill>
            <a:srgbClr val="F9F9F9"/>
          </a:solidFill>
          <a:ln>
            <a:noFill/>
          </a:ln>
        </p:spPr>
        <p:txBody>
          <a:bodyPr wrap="square" rtlCol="0">
            <a:spAutoFit/>
          </a:bodyPr>
          <a:lstStyle/>
          <a:p>
            <a:r>
              <a:rPr lang="en-US" sz="1000" dirty="0">
                <a:solidFill>
                  <a:schemeClr val="bg2">
                    <a:lumMod val="25000"/>
                  </a:schemeClr>
                </a:solidFill>
                <a:latin typeface="Arial" panose="020B0604020202020204" pitchFamily="34" charset="0"/>
                <a:cs typeface="Arial" panose="020B0604020202020204" pitchFamily="34" charset="0"/>
              </a:rPr>
              <a:t>Для регистрации введите эл. почту и пароль.</a:t>
            </a:r>
          </a:p>
          <a:p>
            <a:r>
              <a:rPr lang="en-US" sz="1000" dirty="0">
                <a:solidFill>
                  <a:schemeClr val="bg2">
                    <a:lumMod val="25000"/>
                  </a:schemeClr>
                </a:solidFill>
                <a:latin typeface="Arial" panose="020B0604020202020204" pitchFamily="34" charset="0"/>
                <a:cs typeface="Arial" panose="020B0604020202020204" pitchFamily="34" charset="0"/>
              </a:rPr>
              <a:t>Эти данные потребуются для последующих входов. </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18">
            <a:extLst>
              <a:ext uri="{FF2B5EF4-FFF2-40B4-BE49-F238E27FC236}">
                <a16:creationId xmlns:a16="http://schemas.microsoft.com/office/drawing/2014/main" id="{DC9271A2-2711-0862-662A-85DDCC7FAED9}"/>
              </a:ext>
            </a:extLst>
          </p:cNvPr>
          <p:cNvSpPr/>
          <p:nvPr/>
        </p:nvSpPr>
        <p:spPr>
          <a:xfrm>
            <a:off x="489664" y="1751682"/>
            <a:ext cx="3719384" cy="978050"/>
          </a:xfrm>
          <a:prstGeom prst="wedgeRoundRectCallout">
            <a:avLst>
              <a:gd name="adj1" fmla="val 73930"/>
              <a:gd name="adj2" fmla="val 110916"/>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dirty="0">
                <a:solidFill>
                  <a:schemeClr val="bg1"/>
                </a:solidFill>
                <a:latin typeface="Aptos" panose="020B0004020202020204" pitchFamily="34" charset="0"/>
              </a:rPr>
              <a:t>Создайте учетную запись, используя свой </a:t>
            </a:r>
            <a:r>
              <a:rPr lang="en-US" b="1" dirty="0">
                <a:solidFill>
                  <a:schemeClr val="bg1"/>
                </a:solidFill>
                <a:latin typeface="Aptos" panose="020B0004020202020204" pitchFamily="34" charset="0"/>
              </a:rPr>
              <a:t>адрес электронной почты </a:t>
            </a:r>
            <a:r>
              <a:rPr lang="en-US" dirty="0">
                <a:solidFill>
                  <a:schemeClr val="bg1"/>
                </a:solidFill>
                <a:latin typeface="Aptos" panose="020B0004020202020204" pitchFamily="34" charset="0"/>
              </a:rPr>
              <a:t>и </a:t>
            </a:r>
            <a:r>
              <a:rPr lang="en-US" b="1" dirty="0">
                <a:solidFill>
                  <a:schemeClr val="bg1"/>
                </a:solidFill>
                <a:latin typeface="Aptos" panose="020B0004020202020204" pitchFamily="34" charset="0"/>
              </a:rPr>
              <a:t>пароль</a:t>
            </a:r>
            <a:r>
              <a:rPr lang="en-US" dirty="0">
                <a:solidFill>
                  <a:schemeClr val="bg1"/>
                </a:solidFill>
                <a:latin typeface="Aptos" panose="020B0004020202020204" pitchFamily="34" charset="0"/>
              </a:rPr>
              <a:t>.</a:t>
            </a:r>
          </a:p>
        </p:txBody>
      </p:sp>
      <p:sp>
        <p:nvSpPr>
          <p:cNvPr id="17" name="TextBox 16">
            <a:extLst>
              <a:ext uri="{FF2B5EF4-FFF2-40B4-BE49-F238E27FC236}">
                <a16:creationId xmlns:a16="http://schemas.microsoft.com/office/drawing/2014/main" id="{6F98646E-76FC-D80C-B081-5D600977CB6E}"/>
              </a:ext>
            </a:extLst>
          </p:cNvPr>
          <p:cNvSpPr txBox="1"/>
          <p:nvPr/>
        </p:nvSpPr>
        <p:spPr>
          <a:xfrm>
            <a:off x="5068712" y="3456321"/>
            <a:ext cx="823445"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Ваша эл. почта:</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9835E97-419D-B8C4-8B7C-8833E3192F55}"/>
              </a:ext>
            </a:extLst>
          </p:cNvPr>
          <p:cNvSpPr txBox="1"/>
          <p:nvPr/>
        </p:nvSpPr>
        <p:spPr>
          <a:xfrm>
            <a:off x="6308854" y="3451860"/>
            <a:ext cx="1260202" cy="230832"/>
          </a:xfrm>
          <a:prstGeom prst="rect">
            <a:avLst/>
          </a:prstGeom>
          <a:solidFill>
            <a:srgbClr val="FFFFFF"/>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Введите эл. почту</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E2BDB21-50B5-E804-2D1A-7BDA730E2094}"/>
              </a:ext>
            </a:extLst>
          </p:cNvPr>
          <p:cNvSpPr txBox="1"/>
          <p:nvPr/>
        </p:nvSpPr>
        <p:spPr>
          <a:xfrm>
            <a:off x="5068712" y="3935380"/>
            <a:ext cx="1019668"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Подтвердите эл. почту:</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BE2E3F5-3633-883C-740F-554EED4EBD21}"/>
              </a:ext>
            </a:extLst>
          </p:cNvPr>
          <p:cNvSpPr txBox="1"/>
          <p:nvPr/>
        </p:nvSpPr>
        <p:spPr>
          <a:xfrm>
            <a:off x="6308854" y="3979741"/>
            <a:ext cx="1423058" cy="230832"/>
          </a:xfrm>
          <a:prstGeom prst="rect">
            <a:avLst/>
          </a:prstGeom>
          <a:solidFill>
            <a:srgbClr val="FFFFFF"/>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Подтвердите эл. почту</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205433D-6B02-CA2B-2BE6-5B19F4DC1E32}"/>
              </a:ext>
            </a:extLst>
          </p:cNvPr>
          <p:cNvSpPr txBox="1"/>
          <p:nvPr/>
        </p:nvSpPr>
        <p:spPr>
          <a:xfrm>
            <a:off x="5068712" y="4490062"/>
            <a:ext cx="1019668"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Пароль:</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7BAC0EB-06C4-81D4-E8D0-C5BFC3ADE388}"/>
              </a:ext>
            </a:extLst>
          </p:cNvPr>
          <p:cNvSpPr txBox="1"/>
          <p:nvPr/>
        </p:nvSpPr>
        <p:spPr>
          <a:xfrm>
            <a:off x="6308854" y="4505302"/>
            <a:ext cx="1260202" cy="230832"/>
          </a:xfrm>
          <a:prstGeom prst="rect">
            <a:avLst/>
          </a:prstGeom>
          <a:solidFill>
            <a:srgbClr val="FFFFFF"/>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Введите пароль</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5EDA13-AF32-5AB8-B459-068E1B9E20A8}"/>
              </a:ext>
            </a:extLst>
          </p:cNvPr>
          <p:cNvSpPr txBox="1"/>
          <p:nvPr/>
        </p:nvSpPr>
        <p:spPr>
          <a:xfrm>
            <a:off x="5205872" y="4795587"/>
            <a:ext cx="2429368" cy="307777"/>
          </a:xfrm>
          <a:prstGeom prst="rect">
            <a:avLst/>
          </a:prstGeom>
          <a:solidFill>
            <a:srgbClr val="F9F9F9"/>
          </a:solid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Не менее 8 символов, в т. ч.: 1 заглавная буква, 1 цифра, 1 строчная буква, 1 спецсимвол. </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B5E5DE5-50E8-6D62-CFF1-48E1624E9375}"/>
              </a:ext>
            </a:extLst>
          </p:cNvPr>
          <p:cNvSpPr txBox="1"/>
          <p:nvPr/>
        </p:nvSpPr>
        <p:spPr>
          <a:xfrm>
            <a:off x="5338697" y="5127940"/>
            <a:ext cx="2635108" cy="230832"/>
          </a:xfrm>
          <a:prstGeom prst="rect">
            <a:avLst/>
          </a:prstGeom>
          <a:solidFill>
            <a:srgbClr val="F9F9F9"/>
          </a:solidFill>
          <a:ln>
            <a:no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Я прочитал(а) соглашение о конфиденциальности и согласен(на) с ним.</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4" name="Rounded Rectangular Callout 12">
            <a:extLst>
              <a:ext uri="{FF2B5EF4-FFF2-40B4-BE49-F238E27FC236}">
                <a16:creationId xmlns:a16="http://schemas.microsoft.com/office/drawing/2014/main" id="{6179EA56-3949-4FEF-A460-1ED573ECB951}"/>
              </a:ext>
            </a:extLst>
          </p:cNvPr>
          <p:cNvSpPr/>
          <p:nvPr/>
        </p:nvSpPr>
        <p:spPr>
          <a:xfrm>
            <a:off x="489665" y="3687153"/>
            <a:ext cx="3719384" cy="1244504"/>
          </a:xfrm>
          <a:prstGeom prst="wedgeRoundRectCallout">
            <a:avLst>
              <a:gd name="adj1" fmla="val 70187"/>
              <a:gd name="adj2" fmla="val 736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dirty="0">
                <a:solidFill>
                  <a:schemeClr val="bg1"/>
                </a:solidFill>
                <a:latin typeface="Aptos" panose="020B0004020202020204" pitchFamily="34" charset="0"/>
              </a:rPr>
              <a:t>Ознакомьтесь с соглашением о конфиденциальности. Поставьте галочку и нажмите </a:t>
            </a:r>
            <a:r>
              <a:rPr lang="en-US" b="1" dirty="0">
                <a:solidFill>
                  <a:schemeClr val="bg1"/>
                </a:solidFill>
                <a:latin typeface="Aptos" panose="020B0004020202020204" pitchFamily="34" charset="0"/>
              </a:rPr>
              <a:t>«Register» («Зарегистрироваться»).</a:t>
            </a:r>
          </a:p>
        </p:txBody>
      </p:sp>
      <p:sp>
        <p:nvSpPr>
          <p:cNvPr id="33" name="TextBox 32">
            <a:extLst>
              <a:ext uri="{FF2B5EF4-FFF2-40B4-BE49-F238E27FC236}">
                <a16:creationId xmlns:a16="http://schemas.microsoft.com/office/drawing/2014/main" id="{0469AC5B-1A10-F560-376F-EF10D595CE28}"/>
              </a:ext>
            </a:extLst>
          </p:cNvPr>
          <p:cNvSpPr txBox="1"/>
          <p:nvPr/>
        </p:nvSpPr>
        <p:spPr>
          <a:xfrm>
            <a:off x="5060538" y="5486590"/>
            <a:ext cx="711886" cy="253916"/>
          </a:xfrm>
          <a:prstGeom prst="rect">
            <a:avLst/>
          </a:prstGeom>
          <a:solidFill>
            <a:srgbClr val="F9F9F9"/>
          </a:solidFill>
          <a:ln>
            <a:noFill/>
          </a:ln>
        </p:spPr>
        <p:txBody>
          <a:bodyPr wrap="square" rtlCol="0">
            <a:spAutoFit/>
          </a:bodyPr>
          <a:lstStyle/>
          <a:p>
            <a:r>
              <a:rPr lang="en-US" sz="1000" dirty="0">
                <a:solidFill>
                  <a:srgbClr val="224781"/>
                </a:solidFill>
                <a:latin typeface="Arial" panose="020B0604020202020204" pitchFamily="34" charset="0"/>
                <a:cs typeface="Arial" panose="020B0604020202020204" pitchFamily="34" charset="0"/>
              </a:rPr>
              <a:t>Отмена</a:t>
            </a:r>
            <a:endParaRPr lang="es-AR" sz="1000" dirty="0">
              <a:solidFill>
                <a:srgbClr val="22478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737212F-648A-6B50-F5CB-68152C370054}"/>
              </a:ext>
            </a:extLst>
          </p:cNvPr>
          <p:cNvSpPr txBox="1"/>
          <p:nvPr/>
        </p:nvSpPr>
        <p:spPr>
          <a:xfrm>
            <a:off x="6756528" y="5538668"/>
            <a:ext cx="1160585" cy="184666"/>
          </a:xfrm>
          <a:prstGeom prst="rect">
            <a:avLst/>
          </a:prstGeom>
          <a:solidFill>
            <a:srgbClr val="757575"/>
          </a:solidFill>
          <a:ln>
            <a:noFill/>
          </a:ln>
        </p:spPr>
        <p:txBody>
          <a:bodyPr wrap="square" rtlCol="0">
            <a:spAutoFit/>
          </a:bodyPr>
          <a:lstStyle/>
          <a:p>
            <a:pPr algn="ctr"/>
            <a:r>
              <a:rPr lang="en-US" sz="600" dirty="0" err="1">
                <a:solidFill>
                  <a:schemeClr val="bg1"/>
                </a:solidFill>
                <a:latin typeface="Arial" panose="020B0604020202020204" pitchFamily="34" charset="0"/>
                <a:cs typeface="Arial" panose="020B0604020202020204" pitchFamily="34" charset="0"/>
              </a:rPr>
              <a:t>Зарегистрироваться</a:t>
            </a:r>
            <a:endParaRPr lang="es-AR" sz="6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E19756A-7E23-372E-07BB-1722EA84D252}"/>
              </a:ext>
            </a:extLst>
          </p:cNvPr>
          <p:cNvSpPr txBox="1"/>
          <p:nvPr/>
        </p:nvSpPr>
        <p:spPr>
          <a:xfrm>
            <a:off x="8048131" y="2208591"/>
            <a:ext cx="2783991" cy="276999"/>
          </a:xfrm>
          <a:prstGeom prst="rect">
            <a:avLst/>
          </a:prstGeom>
          <a:solidFill>
            <a:srgbClr val="F9F9F9"/>
          </a:solidFill>
          <a:ln>
            <a:noFill/>
          </a:ln>
        </p:spPr>
        <p:txBody>
          <a:bodyPr wrap="square" rtlCol="0">
            <a:spAutoFit/>
          </a:bodyPr>
          <a:lstStyle/>
          <a:p>
            <a:r>
              <a:rPr lang="en-US" sz="1200" dirty="0">
                <a:solidFill>
                  <a:srgbClr val="224781"/>
                </a:solidFill>
                <a:latin typeface="Arial" panose="020B0604020202020204" pitchFamily="34" charset="0"/>
                <a:cs typeface="Arial" panose="020B0604020202020204" pitchFamily="34" charset="0"/>
              </a:rPr>
              <a:t>Соглашение о конфиденциальности</a:t>
            </a:r>
            <a:endParaRPr lang="es-AR" sz="1200" dirty="0">
              <a:solidFill>
                <a:srgbClr val="22478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453D8C8-1183-8FA4-6444-47B1F0CEA620}"/>
              </a:ext>
            </a:extLst>
          </p:cNvPr>
          <p:cNvSpPr txBox="1"/>
          <p:nvPr/>
        </p:nvSpPr>
        <p:spPr>
          <a:xfrm>
            <a:off x="8218024" y="2716126"/>
            <a:ext cx="2772013" cy="2527230"/>
          </a:xfrm>
          <a:prstGeom prst="rect">
            <a:avLst/>
          </a:prstGeom>
          <a:solidFill>
            <a:srgbClr val="F9F9F9"/>
          </a:solidFill>
          <a:ln>
            <a:noFill/>
          </a:ln>
        </p:spPr>
        <p:txBody>
          <a:bodyPr wrap="square" rtlCol="0">
            <a:spAutoFit/>
          </a:bodyPr>
          <a:lstStyle/>
          <a:p>
            <a:pPr>
              <a:lnSpc>
                <a:spcPct val="110000"/>
              </a:lnSpc>
            </a:pPr>
            <a:r>
              <a:rPr lang="en-US" sz="850" dirty="0">
                <a:solidFill>
                  <a:schemeClr val="bg2">
                    <a:lumMod val="25000"/>
                  </a:schemeClr>
                </a:solidFill>
                <a:latin typeface="Arial" panose="020B0604020202020204" pitchFamily="34" charset="0"/>
                <a:cs typeface="Arial" panose="020B0604020202020204" pitchFamily="34" charset="0"/>
              </a:rPr>
              <a:t>Портал MCAS для членов семей обеспечивает безопасный онлайн-доступ к результатам государственного тестирования ученика. Портал предназначен для родителей и законных представителей. Лица младше 14 лет регистрироваться на портале не вправе. </a:t>
            </a:r>
          </a:p>
          <a:p>
            <a:pPr>
              <a:lnSpc>
                <a:spcPct val="110000"/>
              </a:lnSpc>
            </a:pPr>
            <a:endParaRPr lang="en-US" sz="850" dirty="0">
              <a:solidFill>
                <a:schemeClr val="bg2">
                  <a:lumMod val="25000"/>
                </a:schemeClr>
              </a:solidFill>
              <a:latin typeface="Arial" panose="020B0604020202020204" pitchFamily="34" charset="0"/>
              <a:cs typeface="Arial" panose="020B0604020202020204" pitchFamily="34" charset="0"/>
            </a:endParaRPr>
          </a:p>
          <a:p>
            <a:pPr marL="171450" indent="-171450">
              <a:lnSpc>
                <a:spcPct val="110000"/>
              </a:lnSpc>
              <a:buFont typeface="Arial" panose="020B0604020202020204" pitchFamily="34" charset="0"/>
              <a:buChar char="•"/>
            </a:pPr>
            <a:r>
              <a:rPr lang="en-US" sz="850" dirty="0">
                <a:solidFill>
                  <a:schemeClr val="bg2">
                    <a:lumMod val="25000"/>
                  </a:schemeClr>
                </a:solidFill>
                <a:latin typeface="Arial" panose="020B0604020202020204" pitchFamily="34" charset="0"/>
                <a:cs typeface="Arial" panose="020B0604020202020204" pitchFamily="34" charset="0"/>
              </a:rPr>
              <a:t>Я подтверждаю, что являюсь родителем или законным представителем ребенка и имею законное право получать сведения о его образовании. </a:t>
            </a:r>
          </a:p>
          <a:p>
            <a:pPr marL="171450" indent="-171450">
              <a:lnSpc>
                <a:spcPct val="110000"/>
              </a:lnSpc>
              <a:buFont typeface="Arial" panose="020B0604020202020204" pitchFamily="34" charset="0"/>
              <a:buChar char="•"/>
            </a:pPr>
            <a:r>
              <a:rPr lang="en-US" sz="850" dirty="0">
                <a:solidFill>
                  <a:schemeClr val="bg2">
                    <a:lumMod val="25000"/>
                  </a:schemeClr>
                </a:solidFill>
                <a:latin typeface="Arial" panose="020B0604020202020204" pitchFamily="34" charset="0"/>
                <a:cs typeface="Arial" panose="020B0604020202020204" pitchFamily="34" charset="0"/>
              </a:rPr>
              <a:t>Я обязуюсь сообщать в школу ученика обо всех обстоятельствах, в связи с которыми может потребоваться изменить доступ к его данным. Я также понимаю, что Департамент начального и среднего образования </a:t>
            </a:r>
            <a:r>
              <a:rPr lang="en-US" sz="850" dirty="0" err="1">
                <a:solidFill>
                  <a:schemeClr val="bg2">
                    <a:lumMod val="25000"/>
                  </a:schemeClr>
                </a:solidFill>
                <a:latin typeface="Arial" panose="020B0604020202020204" pitchFamily="34" charset="0"/>
                <a:cs typeface="Arial" panose="020B0604020202020204" pitchFamily="34" charset="0"/>
              </a:rPr>
              <a:t>штата</a:t>
            </a:r>
            <a:r>
              <a:rPr lang="en-US" sz="850" dirty="0">
                <a:solidFill>
                  <a:schemeClr val="bg2">
                    <a:lumMod val="25000"/>
                  </a:schemeClr>
                </a:solidFill>
                <a:latin typeface="Arial" panose="020B0604020202020204" pitchFamily="34" charset="0"/>
                <a:cs typeface="Arial" panose="020B0604020202020204" pitchFamily="34" charset="0"/>
              </a:rPr>
              <a:t> </a:t>
            </a:r>
            <a:r>
              <a:rPr lang="ru-RU" sz="850" dirty="0">
                <a:solidFill>
                  <a:schemeClr val="bg2">
                    <a:lumMod val="25000"/>
                  </a:schemeClr>
                </a:solidFill>
                <a:latin typeface="Arial" panose="020B0604020202020204" pitchFamily="34" charset="0"/>
                <a:cs typeface="Arial" panose="020B0604020202020204" pitchFamily="34" charset="0"/>
              </a:rPr>
              <a:t>Массачусетс</a:t>
            </a:r>
            <a:endParaRPr lang="es-AR" sz="850"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C80CA92F-0DAE-41C1-D049-73AFA8319588}"/>
              </a:ext>
              <a:ext uri="{C183D7F6-B498-43B3-948B-1728B52AA6E4}">
                <adec:decorative xmlns:adec="http://schemas.microsoft.com/office/drawing/2017/decorative" val="1"/>
              </a:ext>
            </a:extLst>
          </p:cNvPr>
          <p:cNvSpPr/>
          <p:nvPr/>
        </p:nvSpPr>
        <p:spPr>
          <a:xfrm>
            <a:off x="4981356" y="6230898"/>
            <a:ext cx="762804"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s-AR"/>
          </a:p>
        </p:txBody>
      </p:sp>
      <p:sp>
        <p:nvSpPr>
          <p:cNvPr id="26" name="TextBox 25">
            <a:extLst>
              <a:ext uri="{FF2B5EF4-FFF2-40B4-BE49-F238E27FC236}">
                <a16:creationId xmlns:a16="http://schemas.microsoft.com/office/drawing/2014/main" id="{B59BE223-8DE2-0F42-20D9-7591A85D5AF7}"/>
              </a:ext>
            </a:extLst>
          </p:cNvPr>
          <p:cNvSpPr txBox="1"/>
          <p:nvPr/>
        </p:nvSpPr>
        <p:spPr>
          <a:xfrm>
            <a:off x="4938363" y="6227316"/>
            <a:ext cx="1008594" cy="2308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Условия использования</a:t>
            </a:r>
            <a:endParaRPr lang="es-AR" sz="900" dirty="0">
              <a:solidFill>
                <a:srgbClr val="22478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DFFBC26-B400-521F-EC61-E65F34F0EF31}"/>
              </a:ext>
              <a:ext uri="{C183D7F6-B498-43B3-948B-1728B52AA6E4}">
                <adec:decorative xmlns:adec="http://schemas.microsoft.com/office/drawing/2017/decorative" val="1"/>
              </a:ext>
            </a:extLst>
          </p:cNvPr>
          <p:cNvSpPr/>
          <p:nvPr/>
        </p:nvSpPr>
        <p:spPr>
          <a:xfrm>
            <a:off x="5967091" y="6259596"/>
            <a:ext cx="740642"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a:p>
        </p:txBody>
      </p:sp>
      <p:sp>
        <p:nvSpPr>
          <p:cNvPr id="28" name="TextBox 27">
            <a:extLst>
              <a:ext uri="{FF2B5EF4-FFF2-40B4-BE49-F238E27FC236}">
                <a16:creationId xmlns:a16="http://schemas.microsoft.com/office/drawing/2014/main" id="{5B246D52-960E-8C69-4FAE-E865EB1DF0C2}"/>
              </a:ext>
            </a:extLst>
          </p:cNvPr>
          <p:cNvSpPr txBox="1"/>
          <p:nvPr/>
        </p:nvSpPr>
        <p:spPr>
          <a:xfrm>
            <a:off x="5873671" y="6227316"/>
            <a:ext cx="1379983" cy="3693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Политика конфиденциальности</a:t>
            </a:r>
            <a:endParaRPr lang="es-AR" sz="900" dirty="0">
              <a:solidFill>
                <a:srgbClr val="22478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F6C660B1-5EB8-2B1E-5E71-A293BF5F62D6}"/>
              </a:ext>
              <a:ext uri="{C183D7F6-B498-43B3-948B-1728B52AA6E4}">
                <adec:decorative xmlns:adec="http://schemas.microsoft.com/office/drawing/2017/decorative" val="1"/>
              </a:ext>
            </a:extLst>
          </p:cNvPr>
          <p:cNvSpPr/>
          <p:nvPr/>
        </p:nvSpPr>
        <p:spPr>
          <a:xfrm>
            <a:off x="9458496" y="624155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a:p>
        </p:txBody>
      </p:sp>
      <p:sp>
        <p:nvSpPr>
          <p:cNvPr id="30" name="TextBox 29">
            <a:extLst>
              <a:ext uri="{FF2B5EF4-FFF2-40B4-BE49-F238E27FC236}">
                <a16:creationId xmlns:a16="http://schemas.microsoft.com/office/drawing/2014/main" id="{C41D0552-FE83-34C6-12D5-09904AC8E909}"/>
              </a:ext>
            </a:extLst>
          </p:cNvPr>
          <p:cNvSpPr txBox="1"/>
          <p:nvPr/>
        </p:nvSpPr>
        <p:spPr>
          <a:xfrm>
            <a:off x="9390185" y="6219696"/>
            <a:ext cx="1240331" cy="230832"/>
          </a:xfrm>
          <a:prstGeom prst="rect">
            <a:avLst/>
          </a:prstGeom>
          <a:noFill/>
          <a:ln>
            <a:noFill/>
          </a:ln>
        </p:spPr>
        <p:txBody>
          <a:bodyPr wrap="square" rtlCol="0">
            <a:spAutoFit/>
          </a:bodyPr>
          <a:lstStyle/>
          <a:p>
            <a:r>
              <a:rPr lang="en-US" sz="900" i="1" dirty="0">
                <a:solidFill>
                  <a:srgbClr val="224781"/>
                </a:solidFill>
                <a:latin typeface="Arial" panose="020B0604020202020204" pitchFamily="34" charset="0"/>
                <a:cs typeface="Arial" panose="020B0604020202020204" pitchFamily="34" charset="0"/>
              </a:rPr>
              <a:t>работает на</a:t>
            </a:r>
            <a:endParaRPr lang="es-AR" sz="900" i="1" dirty="0">
              <a:solidFill>
                <a:srgbClr val="22478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3C9E1F3-6BFA-8BCC-4EAB-112AFAC1273B}"/>
              </a:ext>
            </a:extLst>
          </p:cNvPr>
          <p:cNvSpPr txBox="1"/>
          <p:nvPr/>
        </p:nvSpPr>
        <p:spPr>
          <a:xfrm>
            <a:off x="10444797" y="1668795"/>
            <a:ext cx="909805" cy="230832"/>
          </a:xfrm>
          <a:prstGeom prst="rect">
            <a:avLst/>
          </a:prstGeom>
          <a:solidFill>
            <a:srgbClr val="F9F9F9"/>
          </a:solidFill>
          <a:ln>
            <a:solidFill>
              <a:srgbClr val="F9F9F9"/>
            </a:solidFill>
          </a:ln>
        </p:spPr>
        <p:txBody>
          <a:bodyPr wrap="square" rtlCol="0">
            <a:spAutoFit/>
          </a:bodyPr>
          <a:lstStyle/>
          <a:p>
            <a:pPr algn="r"/>
            <a:r>
              <a:rPr lang="en-US" sz="900" dirty="0">
                <a:solidFill>
                  <a:srgbClr val="224781"/>
                </a:solidFill>
                <a:latin typeface="Arial" panose="020B0604020202020204" pitchFamily="34" charset="0"/>
                <a:cs typeface="Arial" panose="020B0604020202020204" pitchFamily="34" charset="0"/>
              </a:rPr>
              <a:t>En Español</a:t>
            </a:r>
            <a:endParaRPr lang="es-AR" sz="900" dirty="0">
              <a:solidFill>
                <a:srgbClr val="224781"/>
              </a:solidFill>
              <a:latin typeface="Arial" panose="020B0604020202020204" pitchFamily="34" charset="0"/>
              <a:cs typeface="Arial" panose="020B0604020202020204" pitchFamily="34" charset="0"/>
            </a:endParaRPr>
          </a:p>
        </p:txBody>
      </p:sp>
      <p:sp>
        <p:nvSpPr>
          <p:cNvPr id="13" name="Slide Number Placeholder 6">
            <a:extLst>
              <a:ext uri="{FF2B5EF4-FFF2-40B4-BE49-F238E27FC236}">
                <a16:creationId xmlns:a16="http://schemas.microsoft.com/office/drawing/2014/main" id="{A0C5A295-1D09-2F09-45C1-3D6237479709}"/>
              </a:ext>
            </a:extLst>
          </p:cNvPr>
          <p:cNvSpPr>
            <a:spLocks noGrp="1"/>
          </p:cNvSpPr>
          <p:nvPr>
            <p:ph type="sldNum" sz="quarter" idx="12"/>
          </p:nvPr>
        </p:nvSpPr>
        <p:spPr>
          <a:xfrm>
            <a:off x="12359" y="6280009"/>
            <a:ext cx="522642"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ECB36856-E487-36F7-5E98-FF4A7CE2FB7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FF643969-5B3F-72F9-2CC7-EA7F2C02A01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345262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3270-1AFF-088F-C7CA-82BAE6C3505E}"/>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D930FF0-487D-4EE1-BCBD-B1916BEB303C}"/>
              </a:ext>
            </a:extLst>
          </p:cNvPr>
          <p:cNvSpPr>
            <a:spLocks noGrp="1"/>
          </p:cNvSpPr>
          <p:nvPr>
            <p:ph type="title"/>
          </p:nvPr>
        </p:nvSpPr>
        <p:spPr>
          <a:xfrm>
            <a:off x="12359" y="134394"/>
            <a:ext cx="11892426" cy="624734"/>
          </a:xfrm>
        </p:spPr>
        <p:txBody>
          <a:bodyPr>
            <a:noAutofit/>
          </a:bodyPr>
          <a:lstStyle/>
          <a:p>
            <a:r>
              <a:rPr lang="en-US" sz="3900" dirty="0">
                <a:solidFill>
                  <a:srgbClr val="1A4785"/>
                </a:solidFill>
                <a:latin typeface="Aptos" panose="020B0004020202020204" pitchFamily="34" charset="0"/>
                <a:ea typeface="Open Sans Light" pitchFamily="2" charset="0"/>
                <a:cs typeface="Open Sans Light" pitchFamily="2" charset="0"/>
              </a:rPr>
              <a:t>С </a:t>
            </a:r>
            <a:r>
              <a:rPr lang="en-US" sz="3900" dirty="0" err="1">
                <a:solidFill>
                  <a:srgbClr val="1A4785"/>
                </a:solidFill>
                <a:latin typeface="Aptos" panose="020B0004020202020204" pitchFamily="34" charset="0"/>
                <a:ea typeface="Open Sans Light" pitchFamily="2" charset="0"/>
                <a:cs typeface="Open Sans Light" pitchFamily="2" charset="0"/>
              </a:rPr>
              <a:t>чего</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начать</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зарегистрированные</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пользователи</a:t>
            </a:r>
            <a:endParaRPr lang="en-US" sz="3900" dirty="0"/>
          </a:p>
        </p:txBody>
      </p:sp>
      <p:pic>
        <p:nvPicPr>
          <p:cNvPr id="4" name="Picture 3" descr="Снимок экрана главной страницы Семейного портала MCAS с указанием места, где зарегистрированные пользователи могут войти на портал, используя адрес электронной почты и пароль.">
            <a:extLst>
              <a:ext uri="{FF2B5EF4-FFF2-40B4-BE49-F238E27FC236}">
                <a16:creationId xmlns:a16="http://schemas.microsoft.com/office/drawing/2014/main" id="{4A8D7F7D-79C3-4F30-9EE2-9AC86FBDE478}"/>
              </a:ext>
            </a:extLst>
          </p:cNvPr>
          <p:cNvPicPr>
            <a:picLocks noChangeAspect="1"/>
          </p:cNvPicPr>
          <p:nvPr/>
        </p:nvPicPr>
        <p:blipFill>
          <a:blip r:embed="rId2"/>
          <a:stretch>
            <a:fillRect/>
          </a:stretch>
        </p:blipFill>
        <p:spPr>
          <a:xfrm>
            <a:off x="854871" y="810703"/>
            <a:ext cx="7214101" cy="5849776"/>
          </a:xfrm>
          <a:prstGeom prst="rect">
            <a:avLst/>
          </a:prstGeom>
        </p:spPr>
      </p:pic>
      <p:sp>
        <p:nvSpPr>
          <p:cNvPr id="15" name="Rectangle 14">
            <a:extLst>
              <a:ext uri="{FF2B5EF4-FFF2-40B4-BE49-F238E27FC236}">
                <a16:creationId xmlns:a16="http://schemas.microsoft.com/office/drawing/2014/main" id="{99943A02-1D24-5DC6-4334-61A636F18082}"/>
              </a:ext>
              <a:ext uri="{C183D7F6-B498-43B3-948B-1728B52AA6E4}">
                <adec:decorative xmlns:adec="http://schemas.microsoft.com/office/drawing/2017/decorative" val="1"/>
              </a:ext>
            </a:extLst>
          </p:cNvPr>
          <p:cNvSpPr/>
          <p:nvPr/>
        </p:nvSpPr>
        <p:spPr>
          <a:xfrm>
            <a:off x="2860377" y="1139942"/>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s-AR"/>
          </a:p>
        </p:txBody>
      </p:sp>
      <p:sp>
        <p:nvSpPr>
          <p:cNvPr id="16" name="TextBox 15">
            <a:extLst>
              <a:ext uri="{FF2B5EF4-FFF2-40B4-BE49-F238E27FC236}">
                <a16:creationId xmlns:a16="http://schemas.microsoft.com/office/drawing/2014/main" id="{65FDC459-4ED8-B021-62CA-A43FD49BA4D4}"/>
              </a:ext>
            </a:extLst>
          </p:cNvPr>
          <p:cNvSpPr txBox="1"/>
          <p:nvPr/>
        </p:nvSpPr>
        <p:spPr>
          <a:xfrm>
            <a:off x="2793702" y="1079006"/>
            <a:ext cx="1953128"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200" dirty="0">
                <a:latin typeface="Aptos Slab Light" panose="020F05020202040A0204" pitchFamily="34" charset="0"/>
                <a:cs typeface="Arial" panose="020B0604020202020204" pitchFamily="34" charset="0"/>
              </a:rPr>
            </a:br>
            <a:endParaRPr lang="es-AR" sz="1200" dirty="0">
              <a:latin typeface="Aptos Slab Light" panose="020F05020202040A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9BCC74C-5964-EB3B-FDBA-38B682E5C6A0}"/>
              </a:ext>
            </a:extLst>
          </p:cNvPr>
          <p:cNvSpPr txBox="1"/>
          <p:nvPr/>
        </p:nvSpPr>
        <p:spPr>
          <a:xfrm>
            <a:off x="5570154" y="967499"/>
            <a:ext cx="2181317" cy="553998"/>
          </a:xfrm>
          <a:prstGeom prst="rect">
            <a:avLst/>
          </a:prstGeom>
          <a:solidFill>
            <a:srgbClr val="FFFFFF"/>
          </a:solidFill>
          <a:ln>
            <a:noFill/>
          </a:ln>
        </p:spPr>
        <p:txBody>
          <a:bodyPr wrap="square" rtlCol="0">
            <a:spAutoFit/>
          </a:bodyPr>
          <a:lstStyle/>
          <a:p>
            <a:r>
              <a:rPr lang="en-US" sz="1000" b="1" i="1" dirty="0">
                <a:solidFill>
                  <a:srgbClr val="224781"/>
                </a:solidFill>
                <a:latin typeface="Arial" panose="020B0604020202020204" pitchFamily="34" charset="0"/>
                <a:cs typeface="Arial" panose="020B0604020202020204" pitchFamily="34" charset="0"/>
              </a:rPr>
              <a:t>Войдите, чтобы увидеть результаты MCAS вашего ученика</a:t>
            </a:r>
            <a:endParaRPr lang="es-AR" sz="1000" b="1" i="1" dirty="0">
              <a:solidFill>
                <a:srgbClr val="22478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C567141-9CCC-C8B4-F1EC-FA005A8B9DBA}"/>
              </a:ext>
              <a:ext uri="{C183D7F6-B498-43B3-948B-1728B52AA6E4}">
                <adec:decorative xmlns:adec="http://schemas.microsoft.com/office/drawing/2017/decorative" val="1"/>
              </a:ext>
            </a:extLst>
          </p:cNvPr>
          <p:cNvSpPr/>
          <p:nvPr/>
        </p:nvSpPr>
        <p:spPr>
          <a:xfrm>
            <a:off x="1056818" y="2054033"/>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s-AR"/>
          </a:p>
        </p:txBody>
      </p:sp>
      <p:sp>
        <p:nvSpPr>
          <p:cNvPr id="11" name="TextBox 10">
            <a:extLst>
              <a:ext uri="{FF2B5EF4-FFF2-40B4-BE49-F238E27FC236}">
                <a16:creationId xmlns:a16="http://schemas.microsoft.com/office/drawing/2014/main" id="{20384D16-E6ED-D421-3329-33F269026FC8}"/>
              </a:ext>
            </a:extLst>
          </p:cNvPr>
          <p:cNvSpPr txBox="1"/>
          <p:nvPr/>
        </p:nvSpPr>
        <p:spPr>
          <a:xfrm>
            <a:off x="952034" y="1935373"/>
            <a:ext cx="1980105" cy="307777"/>
          </a:xfrm>
          <a:prstGeom prst="rect">
            <a:avLst/>
          </a:prstGeom>
          <a:solidFill>
            <a:srgbClr val="F9F9F9"/>
          </a:solidFill>
          <a:ln>
            <a:solidFill>
              <a:srgbClr val="F9F9F9"/>
            </a:solid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Новые пользователи</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C63D09-9787-2F03-0270-D2EA0D442B62}"/>
              </a:ext>
            </a:extLst>
          </p:cNvPr>
          <p:cNvSpPr txBox="1"/>
          <p:nvPr/>
        </p:nvSpPr>
        <p:spPr>
          <a:xfrm>
            <a:off x="1056817" y="2662014"/>
            <a:ext cx="3229583" cy="430887"/>
          </a:xfrm>
          <a:prstGeom prst="rect">
            <a:avLst/>
          </a:prstGeom>
          <a:solidFill>
            <a:srgbClr val="F9F9F9"/>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Введите регистрационный код ученика и дату рождения.</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A703F16-55D2-1708-074F-EF0171624E40}"/>
              </a:ext>
            </a:extLst>
          </p:cNvPr>
          <p:cNvSpPr txBox="1"/>
          <p:nvPr/>
        </p:nvSpPr>
        <p:spPr>
          <a:xfrm>
            <a:off x="1056817" y="3263683"/>
            <a:ext cx="1966445" cy="261610"/>
          </a:xfrm>
          <a:prstGeom prst="rect">
            <a:avLst/>
          </a:prstGeom>
          <a:solidFill>
            <a:srgbClr val="F9F9F9"/>
          </a:solidFill>
          <a:ln>
            <a:solidFill>
              <a:srgbClr val="F9F9F9"/>
            </a:solidFill>
          </a:ln>
        </p:spPr>
        <p:txBody>
          <a:bodyPr wrap="square" rtlCol="0">
            <a:spAutoFit/>
          </a:bodyPr>
          <a:lstStyle/>
          <a:p>
            <a:r>
              <a:rPr lang="en-US" sz="1100" b="1" dirty="0">
                <a:solidFill>
                  <a:schemeClr val="bg2">
                    <a:lumMod val="25000"/>
                  </a:schemeClr>
                </a:solidFill>
                <a:latin typeface="Arial" panose="020B0604020202020204" pitchFamily="34" charset="0"/>
                <a:cs typeface="Arial" panose="020B0604020202020204" pitchFamily="34" charset="0"/>
              </a:rPr>
              <a:t>Регистрационный код:</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7E6450C-E6B8-52B4-B8EC-1780ED7002AC}"/>
              </a:ext>
            </a:extLst>
          </p:cNvPr>
          <p:cNvSpPr txBox="1"/>
          <p:nvPr/>
        </p:nvSpPr>
        <p:spPr>
          <a:xfrm>
            <a:off x="1186357" y="3564767"/>
            <a:ext cx="2423645" cy="261610"/>
          </a:xfrm>
          <a:prstGeom prst="rect">
            <a:avLst/>
          </a:prstGeom>
          <a:solidFill>
            <a:srgbClr val="FFFFFF"/>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12-значный регистрационный код</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1CBE851-9925-A8E1-0EAA-E23B4E9AF1D7}"/>
              </a:ext>
            </a:extLst>
          </p:cNvPr>
          <p:cNvSpPr txBox="1"/>
          <p:nvPr/>
        </p:nvSpPr>
        <p:spPr>
          <a:xfrm>
            <a:off x="1056817" y="4128166"/>
            <a:ext cx="1151105" cy="261610"/>
          </a:xfrm>
          <a:prstGeom prst="rect">
            <a:avLst/>
          </a:prstGeom>
          <a:solidFill>
            <a:srgbClr val="F9F9F9"/>
          </a:solidFill>
          <a:ln>
            <a:solidFill>
              <a:srgbClr val="F9F9F9"/>
            </a:solidFill>
          </a:ln>
        </p:spPr>
        <p:txBody>
          <a:bodyPr wrap="square" rtlCol="0">
            <a:spAutoFit/>
          </a:bodyPr>
          <a:lstStyle/>
          <a:p>
            <a:r>
              <a:rPr lang="en-US" sz="1100" b="1" dirty="0">
                <a:solidFill>
                  <a:schemeClr val="bg2">
                    <a:lumMod val="25000"/>
                  </a:schemeClr>
                </a:solidFill>
                <a:latin typeface="Arial" panose="020B0604020202020204" pitchFamily="34" charset="0"/>
                <a:cs typeface="Arial" panose="020B0604020202020204" pitchFamily="34" charset="0"/>
              </a:rPr>
              <a:t>Дата рождения:</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414090A-8D20-3545-E9E1-5F3E3A2A24DE}"/>
              </a:ext>
            </a:extLst>
          </p:cNvPr>
          <p:cNvSpPr txBox="1"/>
          <p:nvPr/>
        </p:nvSpPr>
        <p:spPr>
          <a:xfrm>
            <a:off x="2309198" y="4174534"/>
            <a:ext cx="368946"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ММ</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60BE0FB-7D02-CC51-CAE6-5BA65A4AF9D1}"/>
              </a:ext>
            </a:extLst>
          </p:cNvPr>
          <p:cNvSpPr txBox="1"/>
          <p:nvPr/>
        </p:nvSpPr>
        <p:spPr>
          <a:xfrm>
            <a:off x="2932139" y="4174534"/>
            <a:ext cx="368946"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ДД</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1F2285E-40E3-A8AB-876D-D1F59272C355}"/>
              </a:ext>
            </a:extLst>
          </p:cNvPr>
          <p:cNvSpPr txBox="1"/>
          <p:nvPr/>
        </p:nvSpPr>
        <p:spPr>
          <a:xfrm>
            <a:off x="3555080" y="4174534"/>
            <a:ext cx="368946" cy="215444"/>
          </a:xfrm>
          <a:prstGeom prst="rect">
            <a:avLst/>
          </a:prstGeom>
          <a:solidFill>
            <a:srgbClr val="FFFFFF"/>
          </a:solidFill>
          <a:ln>
            <a:no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ГГ</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2877265-38A6-2983-4AFF-6FF4D4168C72}"/>
              </a:ext>
              <a:ext uri="{C183D7F6-B498-43B3-948B-1728B52AA6E4}">
                <adec:decorative xmlns:adec="http://schemas.microsoft.com/office/drawing/2017/decorative" val="1"/>
              </a:ext>
            </a:extLst>
          </p:cNvPr>
          <p:cNvSpPr/>
          <p:nvPr/>
        </p:nvSpPr>
        <p:spPr>
          <a:xfrm>
            <a:off x="1033957" y="4737934"/>
            <a:ext cx="2004545" cy="16568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25" name="Rectangle 24">
            <a:extLst>
              <a:ext uri="{FF2B5EF4-FFF2-40B4-BE49-F238E27FC236}">
                <a16:creationId xmlns:a16="http://schemas.microsoft.com/office/drawing/2014/main" id="{0C2A745E-DB64-7A6D-1BBC-CC1561A88AE0}"/>
              </a:ext>
              <a:ext uri="{C183D7F6-B498-43B3-948B-1728B52AA6E4}">
                <adec:decorative xmlns:adec="http://schemas.microsoft.com/office/drawing/2017/decorative" val="1"/>
              </a:ext>
            </a:extLst>
          </p:cNvPr>
          <p:cNvSpPr/>
          <p:nvPr/>
        </p:nvSpPr>
        <p:spPr>
          <a:xfrm>
            <a:off x="1102537" y="4888199"/>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s-AR"/>
          </a:p>
        </p:txBody>
      </p:sp>
      <p:sp>
        <p:nvSpPr>
          <p:cNvPr id="26" name="TextBox 25">
            <a:extLst>
              <a:ext uri="{FF2B5EF4-FFF2-40B4-BE49-F238E27FC236}">
                <a16:creationId xmlns:a16="http://schemas.microsoft.com/office/drawing/2014/main" id="{12A2960C-39A5-47D9-A732-FEF56FDC8C88}"/>
              </a:ext>
            </a:extLst>
          </p:cNvPr>
          <p:cNvSpPr txBox="1"/>
          <p:nvPr/>
        </p:nvSpPr>
        <p:spPr>
          <a:xfrm>
            <a:off x="1003478" y="4722045"/>
            <a:ext cx="2120722" cy="738664"/>
          </a:xfrm>
          <a:prstGeom prst="rect">
            <a:avLst/>
          </a:prstGeom>
          <a:noFill/>
          <a:ln>
            <a:solidFill>
              <a:srgbClr val="F9F9F9"/>
            </a:solid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Где найти мой регистрационный </a:t>
            </a:r>
            <a:r>
              <a:rPr lang="en-US" sz="1050" dirty="0" err="1">
                <a:solidFill>
                  <a:srgbClr val="224781"/>
                </a:solidFill>
                <a:latin typeface="Arial" panose="020B0604020202020204" pitchFamily="34" charset="0"/>
                <a:cs typeface="Arial" panose="020B0604020202020204" pitchFamily="34" charset="0"/>
              </a:rPr>
              <a:t>код</a:t>
            </a:r>
            <a:r>
              <a:rPr lang="en-US" sz="1050" dirty="0">
                <a:solidFill>
                  <a:srgbClr val="224781"/>
                </a:solidFill>
                <a:latin typeface="Arial" panose="020B0604020202020204" pitchFamily="34" charset="0"/>
                <a:cs typeface="Arial" panose="020B0604020202020204" pitchFamily="34" charset="0"/>
              </a:rPr>
              <a:t>?</a:t>
            </a:r>
            <a:r>
              <a:rPr lang="ru-RU"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Ресурсы</a:t>
            </a:r>
            <a:r>
              <a:rPr lang="en-US" sz="1050" dirty="0">
                <a:solidFill>
                  <a:srgbClr val="224781"/>
                </a:solidFill>
                <a:latin typeface="Arial" panose="020B0604020202020204" pitchFamily="34" charset="0"/>
                <a:cs typeface="Arial" panose="020B0604020202020204" pitchFamily="34" charset="0"/>
              </a:rPr>
              <a:t> для семей</a:t>
            </a:r>
            <a:br>
              <a:rPr lang="en-US" sz="1050" dirty="0">
                <a:solidFill>
                  <a:srgbClr val="224781"/>
                </a:solidFill>
                <a:latin typeface="Arial" panose="020B0604020202020204" pitchFamily="34" charset="0"/>
                <a:cs typeface="Arial" panose="020B0604020202020204" pitchFamily="34" charset="0"/>
              </a:rPr>
            </a:br>
            <a:endParaRPr lang="es-AR" sz="1050" dirty="0">
              <a:solidFill>
                <a:srgbClr val="22478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85D1400-2C14-5CC9-A127-6D242EEDA07F}"/>
              </a:ext>
            </a:extLst>
          </p:cNvPr>
          <p:cNvSpPr txBox="1"/>
          <p:nvPr/>
        </p:nvSpPr>
        <p:spPr>
          <a:xfrm>
            <a:off x="3500552" y="4951996"/>
            <a:ext cx="583208" cy="246221"/>
          </a:xfrm>
          <a:prstGeom prst="rect">
            <a:avLst/>
          </a:prstGeom>
          <a:solidFill>
            <a:srgbClr val="757575"/>
          </a:solidFill>
          <a:ln>
            <a:noFill/>
          </a:ln>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Далее</a:t>
            </a:r>
            <a:endParaRPr lang="es-AR" sz="1000" b="1" dirty="0">
              <a:solidFill>
                <a:schemeClr val="bg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3DC1B639-EA0F-B063-CB23-8AB16DA0DDA0}"/>
              </a:ext>
              <a:ext uri="{C183D7F6-B498-43B3-948B-1728B52AA6E4}">
                <adec:decorative xmlns:adec="http://schemas.microsoft.com/office/drawing/2017/decorative" val="1"/>
              </a:ext>
            </a:extLst>
          </p:cNvPr>
          <p:cNvSpPr/>
          <p:nvPr/>
        </p:nvSpPr>
        <p:spPr>
          <a:xfrm>
            <a:off x="4689502" y="2041333"/>
            <a:ext cx="1696058" cy="2214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endParaRPr lang="es-AR"/>
          </a:p>
        </p:txBody>
      </p:sp>
      <p:sp>
        <p:nvSpPr>
          <p:cNvPr id="12" name="TextBox 11">
            <a:extLst>
              <a:ext uri="{FF2B5EF4-FFF2-40B4-BE49-F238E27FC236}">
                <a16:creationId xmlns:a16="http://schemas.microsoft.com/office/drawing/2014/main" id="{B2E0B62C-2E2A-FA6E-E63C-0475105C5EC7}"/>
              </a:ext>
            </a:extLst>
          </p:cNvPr>
          <p:cNvSpPr txBox="1"/>
          <p:nvPr/>
        </p:nvSpPr>
        <p:spPr>
          <a:xfrm>
            <a:off x="4689502" y="1937503"/>
            <a:ext cx="2025780" cy="523220"/>
          </a:xfrm>
          <a:prstGeom prst="rect">
            <a:avLst/>
          </a:prstGeom>
          <a:noFill/>
          <a:ln>
            <a:no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Зарегистрированные пользователи</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80F00E7-FD21-9429-467F-1D51726A59B1}"/>
              </a:ext>
            </a:extLst>
          </p:cNvPr>
          <p:cNvSpPr txBox="1"/>
          <p:nvPr/>
        </p:nvSpPr>
        <p:spPr>
          <a:xfrm>
            <a:off x="4681882" y="2831291"/>
            <a:ext cx="2378439" cy="261610"/>
          </a:xfrm>
          <a:prstGeom prst="rect">
            <a:avLst/>
          </a:prstGeom>
          <a:solidFill>
            <a:srgbClr val="F9F9F9"/>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Введите эл. почту и пароль.</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6707845-9607-8D01-3D8A-DFBDA32C6A0A}"/>
              </a:ext>
            </a:extLst>
          </p:cNvPr>
          <p:cNvSpPr txBox="1"/>
          <p:nvPr/>
        </p:nvSpPr>
        <p:spPr>
          <a:xfrm>
            <a:off x="4635034" y="3416743"/>
            <a:ext cx="943890" cy="261610"/>
          </a:xfrm>
          <a:prstGeom prst="rect">
            <a:avLst/>
          </a:prstGeom>
          <a:solidFill>
            <a:srgbClr val="F9F9F9"/>
          </a:solidFill>
          <a:ln>
            <a:solidFill>
              <a:srgbClr val="F9F9F9"/>
            </a:solidFill>
          </a:ln>
        </p:spPr>
        <p:txBody>
          <a:bodyPr wrap="square" rtlCol="0">
            <a:spAutoFit/>
          </a:bodyPr>
          <a:lstStyle/>
          <a:p>
            <a:r>
              <a:rPr lang="en-US" sz="1050" b="1" dirty="0">
                <a:solidFill>
                  <a:schemeClr val="bg2">
                    <a:lumMod val="25000"/>
                  </a:schemeClr>
                </a:solidFill>
                <a:latin typeface="Arial" panose="020B0604020202020204" pitchFamily="34" charset="0"/>
                <a:cs typeface="Arial" panose="020B0604020202020204" pitchFamily="34" charset="0"/>
              </a:rPr>
              <a:t>Эл. почта:</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A3685B7-DBC7-9F60-C382-F94A71A2A912}"/>
              </a:ext>
            </a:extLst>
          </p:cNvPr>
          <p:cNvSpPr txBox="1"/>
          <p:nvPr/>
        </p:nvSpPr>
        <p:spPr>
          <a:xfrm>
            <a:off x="5648877" y="3382811"/>
            <a:ext cx="1541329" cy="261610"/>
          </a:xfrm>
          <a:prstGeom prst="rect">
            <a:avLst/>
          </a:prstGeom>
          <a:solidFill>
            <a:srgbClr val="FFFFFF"/>
          </a:solidFill>
          <a:ln>
            <a:no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Введите эл. почту</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9" descr="Снимок экрана главной страницы Family Portal, где зарегистрированные пользователи могут войти в портал.">
            <a:extLst>
              <a:ext uri="{FF2B5EF4-FFF2-40B4-BE49-F238E27FC236}">
                <a16:creationId xmlns:a16="http://schemas.microsoft.com/office/drawing/2014/main" id="{E74737A5-9FC5-D058-00E5-276A2D5102A3}"/>
              </a:ext>
            </a:extLst>
          </p:cNvPr>
          <p:cNvSpPr/>
          <p:nvPr/>
        </p:nvSpPr>
        <p:spPr>
          <a:xfrm>
            <a:off x="8565259" y="2120148"/>
            <a:ext cx="3460164" cy="1339740"/>
          </a:xfrm>
          <a:prstGeom prst="wedgeRoundRectCallout">
            <a:avLst>
              <a:gd name="adj1" fmla="val -73835"/>
              <a:gd name="adj2" fmla="val 459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fontScale="85000" lnSpcReduction="20000"/>
          </a:bodyPr>
          <a:lstStyle/>
          <a:p>
            <a:pPr algn="ctr"/>
            <a:r>
              <a:rPr lang="en-US" b="1" dirty="0" err="1">
                <a:solidFill>
                  <a:schemeClr val="bg1"/>
                </a:solidFill>
                <a:latin typeface="Aptos"/>
              </a:rPr>
              <a:t>Зарегистрированные</a:t>
            </a:r>
            <a:r>
              <a:rPr lang="en-US" b="1" dirty="0">
                <a:solidFill>
                  <a:schemeClr val="bg1"/>
                </a:solidFill>
                <a:latin typeface="Aptos"/>
              </a:rPr>
              <a:t> </a:t>
            </a:r>
            <a:r>
              <a:rPr lang="en-US" b="1" dirty="0" err="1">
                <a:solidFill>
                  <a:schemeClr val="bg1"/>
                </a:solidFill>
                <a:latin typeface="Aptos"/>
              </a:rPr>
              <a:t>пользователи</a:t>
            </a:r>
            <a:r>
              <a:rPr lang="en-US" b="1" dirty="0">
                <a:solidFill>
                  <a:schemeClr val="bg1"/>
                </a:solidFill>
                <a:latin typeface="Aptos"/>
              </a:rPr>
              <a:t>: </a:t>
            </a:r>
            <a:r>
              <a:rPr lang="en-US" dirty="0" err="1">
                <a:solidFill>
                  <a:schemeClr val="bg1"/>
                </a:solidFill>
                <a:latin typeface="Aptos"/>
              </a:rPr>
              <a:t>введите</a:t>
            </a:r>
            <a:r>
              <a:rPr lang="en-US" dirty="0">
                <a:solidFill>
                  <a:schemeClr val="bg1"/>
                </a:solidFill>
                <a:latin typeface="Aptos"/>
              </a:rPr>
              <a:t> </a:t>
            </a:r>
            <a:r>
              <a:rPr lang="en-US" dirty="0" err="1">
                <a:solidFill>
                  <a:schemeClr val="bg1"/>
                </a:solidFill>
                <a:latin typeface="Aptos"/>
              </a:rPr>
              <a:t>адрес</a:t>
            </a:r>
            <a:r>
              <a:rPr lang="en-US" dirty="0">
                <a:solidFill>
                  <a:schemeClr val="bg1"/>
                </a:solidFill>
                <a:latin typeface="Aptos"/>
              </a:rPr>
              <a:t> </a:t>
            </a:r>
            <a:r>
              <a:rPr lang="en-US" dirty="0" err="1">
                <a:solidFill>
                  <a:schemeClr val="bg1"/>
                </a:solidFill>
                <a:latin typeface="Aptos"/>
              </a:rPr>
              <a:t>электронной</a:t>
            </a:r>
            <a:r>
              <a:rPr lang="en-US" dirty="0">
                <a:solidFill>
                  <a:schemeClr val="bg1"/>
                </a:solidFill>
                <a:latin typeface="Aptos"/>
              </a:rPr>
              <a:t> </a:t>
            </a:r>
            <a:r>
              <a:rPr lang="en-US" dirty="0" err="1">
                <a:solidFill>
                  <a:schemeClr val="bg1"/>
                </a:solidFill>
                <a:latin typeface="Aptos"/>
              </a:rPr>
              <a:t>почты</a:t>
            </a:r>
            <a:r>
              <a:rPr lang="en-US" dirty="0">
                <a:solidFill>
                  <a:schemeClr val="bg1"/>
                </a:solidFill>
                <a:latin typeface="Aptos"/>
              </a:rPr>
              <a:t> и </a:t>
            </a:r>
            <a:r>
              <a:rPr lang="en-US" dirty="0" err="1">
                <a:solidFill>
                  <a:schemeClr val="bg1"/>
                </a:solidFill>
                <a:latin typeface="Aptos"/>
              </a:rPr>
              <a:t>пароль</a:t>
            </a:r>
            <a:r>
              <a:rPr lang="en-US" dirty="0">
                <a:solidFill>
                  <a:schemeClr val="bg1"/>
                </a:solidFill>
                <a:latin typeface="Aptos"/>
              </a:rPr>
              <a:t>, </a:t>
            </a:r>
            <a:r>
              <a:rPr lang="en-US" dirty="0" err="1">
                <a:solidFill>
                  <a:schemeClr val="bg1"/>
                </a:solidFill>
                <a:latin typeface="Aptos"/>
              </a:rPr>
              <a:t>которые</a:t>
            </a:r>
            <a:r>
              <a:rPr lang="en-US" dirty="0">
                <a:solidFill>
                  <a:schemeClr val="bg1"/>
                </a:solidFill>
                <a:latin typeface="Aptos"/>
              </a:rPr>
              <a:t> </a:t>
            </a:r>
            <a:r>
              <a:rPr lang="en-US" dirty="0" err="1">
                <a:solidFill>
                  <a:schemeClr val="bg1"/>
                </a:solidFill>
                <a:latin typeface="Aptos"/>
              </a:rPr>
              <a:t>вы</a:t>
            </a:r>
            <a:r>
              <a:rPr lang="en-US" dirty="0">
                <a:solidFill>
                  <a:schemeClr val="bg1"/>
                </a:solidFill>
                <a:latin typeface="Aptos"/>
              </a:rPr>
              <a:t> </a:t>
            </a:r>
            <a:r>
              <a:rPr lang="en-US" dirty="0" err="1">
                <a:solidFill>
                  <a:schemeClr val="bg1"/>
                </a:solidFill>
                <a:latin typeface="Aptos"/>
              </a:rPr>
              <a:t>использовали</a:t>
            </a:r>
            <a:r>
              <a:rPr lang="en-US" dirty="0">
                <a:solidFill>
                  <a:schemeClr val="bg1"/>
                </a:solidFill>
                <a:latin typeface="Aptos"/>
              </a:rPr>
              <a:t> </a:t>
            </a:r>
            <a:r>
              <a:rPr lang="en-US" dirty="0" err="1">
                <a:solidFill>
                  <a:schemeClr val="bg1"/>
                </a:solidFill>
                <a:latin typeface="Aptos"/>
              </a:rPr>
              <a:t>при</a:t>
            </a:r>
            <a:r>
              <a:rPr lang="en-US" dirty="0">
                <a:solidFill>
                  <a:schemeClr val="bg1"/>
                </a:solidFill>
                <a:latin typeface="Aptos"/>
              </a:rPr>
              <a:t> </a:t>
            </a:r>
            <a:r>
              <a:rPr lang="en-US" dirty="0" err="1">
                <a:solidFill>
                  <a:schemeClr val="bg1"/>
                </a:solidFill>
                <a:latin typeface="Aptos"/>
              </a:rPr>
              <a:t>регистрации</a:t>
            </a:r>
            <a:r>
              <a:rPr lang="en-US" dirty="0">
                <a:solidFill>
                  <a:schemeClr val="bg1"/>
                </a:solidFill>
                <a:latin typeface="Aptos"/>
              </a:rPr>
              <a:t>, а </a:t>
            </a:r>
            <a:r>
              <a:rPr lang="en-US" dirty="0" err="1">
                <a:solidFill>
                  <a:schemeClr val="bg1"/>
                </a:solidFill>
                <a:latin typeface="Aptos"/>
              </a:rPr>
              <a:t>затем</a:t>
            </a:r>
            <a:r>
              <a:rPr lang="en-US" dirty="0">
                <a:solidFill>
                  <a:schemeClr val="bg1"/>
                </a:solidFill>
                <a:latin typeface="Aptos"/>
              </a:rPr>
              <a:t> </a:t>
            </a:r>
            <a:r>
              <a:rPr lang="en-US" dirty="0" err="1">
                <a:solidFill>
                  <a:schemeClr val="bg1"/>
                </a:solidFill>
                <a:latin typeface="Aptos"/>
              </a:rPr>
              <a:t>нажмите</a:t>
            </a:r>
            <a:r>
              <a:rPr lang="en-US" dirty="0">
                <a:solidFill>
                  <a:schemeClr val="bg1"/>
                </a:solidFill>
                <a:latin typeface="Aptos"/>
              </a:rPr>
              <a:t> </a:t>
            </a:r>
            <a:r>
              <a:rPr lang="en-US" b="1" dirty="0">
                <a:solidFill>
                  <a:schemeClr val="bg1"/>
                </a:solidFill>
                <a:latin typeface="Aptos"/>
              </a:rPr>
              <a:t>«Log In» («</a:t>
            </a:r>
            <a:r>
              <a:rPr lang="en-US" b="1" dirty="0" err="1">
                <a:solidFill>
                  <a:schemeClr val="bg1"/>
                </a:solidFill>
                <a:latin typeface="Aptos"/>
              </a:rPr>
              <a:t>Войти</a:t>
            </a:r>
            <a:r>
              <a:rPr lang="en-US" b="1" dirty="0">
                <a:solidFill>
                  <a:schemeClr val="bg1"/>
                </a:solidFill>
                <a:latin typeface="Aptos"/>
              </a:rPr>
              <a:t>»)</a:t>
            </a:r>
            <a:r>
              <a:rPr lang="en-US" dirty="0">
                <a:solidFill>
                  <a:schemeClr val="bg1"/>
                </a:solidFill>
                <a:latin typeface="Aptos"/>
              </a:rPr>
              <a:t>. </a:t>
            </a:r>
          </a:p>
        </p:txBody>
      </p:sp>
      <p:sp>
        <p:nvSpPr>
          <p:cNvPr id="28" name="TextBox 27">
            <a:extLst>
              <a:ext uri="{FF2B5EF4-FFF2-40B4-BE49-F238E27FC236}">
                <a16:creationId xmlns:a16="http://schemas.microsoft.com/office/drawing/2014/main" id="{A80E6720-F0BA-F3EF-25D9-312674062FDF}"/>
              </a:ext>
            </a:extLst>
          </p:cNvPr>
          <p:cNvSpPr txBox="1"/>
          <p:nvPr/>
        </p:nvSpPr>
        <p:spPr>
          <a:xfrm>
            <a:off x="4635034" y="3946616"/>
            <a:ext cx="943890" cy="261610"/>
          </a:xfrm>
          <a:prstGeom prst="rect">
            <a:avLst/>
          </a:prstGeom>
          <a:solidFill>
            <a:srgbClr val="F9F9F9"/>
          </a:solidFill>
          <a:ln>
            <a:solidFill>
              <a:srgbClr val="F9F9F9"/>
            </a:solidFill>
          </a:ln>
        </p:spPr>
        <p:txBody>
          <a:bodyPr wrap="square" rtlCol="0">
            <a:spAutoFit/>
          </a:bodyPr>
          <a:lstStyle/>
          <a:p>
            <a:r>
              <a:rPr lang="en-US" sz="1050" b="1" dirty="0">
                <a:solidFill>
                  <a:schemeClr val="bg2">
                    <a:lumMod val="25000"/>
                  </a:schemeClr>
                </a:solidFill>
                <a:latin typeface="Arial" panose="020B0604020202020204" pitchFamily="34" charset="0"/>
                <a:cs typeface="Arial" panose="020B0604020202020204" pitchFamily="34" charset="0"/>
              </a:rPr>
              <a:t>Пароль:</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C9137B8-2987-940E-21C8-F9F6241AFFAF}"/>
              </a:ext>
            </a:extLst>
          </p:cNvPr>
          <p:cNvSpPr txBox="1"/>
          <p:nvPr/>
        </p:nvSpPr>
        <p:spPr>
          <a:xfrm>
            <a:off x="5657027" y="3974669"/>
            <a:ext cx="1533180" cy="261610"/>
          </a:xfrm>
          <a:prstGeom prst="rect">
            <a:avLst/>
          </a:prstGeom>
          <a:solidFill>
            <a:srgbClr val="FFFFFF"/>
          </a:solidFill>
          <a:ln>
            <a:noFill/>
          </a:ln>
        </p:spPr>
        <p:txBody>
          <a:bodyPr wrap="square" rtlCol="0">
            <a:spAutoFit/>
          </a:bodyPr>
          <a:lstStyle/>
          <a:p>
            <a:r>
              <a:rPr lang="en-US" sz="1050" dirty="0">
                <a:solidFill>
                  <a:schemeClr val="bg2">
                    <a:lumMod val="25000"/>
                  </a:schemeClr>
                </a:solidFill>
                <a:latin typeface="Arial" panose="020B0604020202020204" pitchFamily="34" charset="0"/>
                <a:cs typeface="Arial" panose="020B0604020202020204" pitchFamily="34" charset="0"/>
              </a:rPr>
              <a:t>Введите пароль</a:t>
            </a:r>
            <a:endParaRPr lang="es-AR" sz="1050" dirty="0">
              <a:solidFill>
                <a:schemeClr val="bg2">
                  <a:lumMod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1DC463C-C06B-02B2-43DB-E63E3F4CE441}"/>
              </a:ext>
            </a:extLst>
          </p:cNvPr>
          <p:cNvSpPr txBox="1"/>
          <p:nvPr/>
        </p:nvSpPr>
        <p:spPr>
          <a:xfrm>
            <a:off x="4681882" y="4500842"/>
            <a:ext cx="1455160" cy="253916"/>
          </a:xfrm>
          <a:prstGeom prst="rect">
            <a:avLst/>
          </a:prstGeom>
          <a:solidFill>
            <a:srgbClr val="F9F9F9"/>
          </a:solidFill>
          <a:ln>
            <a:solidFill>
              <a:srgbClr val="F9F9F9"/>
            </a:solid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Забыли пароль?</a:t>
            </a:r>
            <a:endParaRPr lang="es-AR" sz="1050" dirty="0">
              <a:solidFill>
                <a:srgbClr val="22478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4BE992F-0D5A-993B-1D5F-138DBAA39FB1}"/>
              </a:ext>
            </a:extLst>
          </p:cNvPr>
          <p:cNvSpPr txBox="1"/>
          <p:nvPr/>
        </p:nvSpPr>
        <p:spPr>
          <a:xfrm>
            <a:off x="6568440" y="4949555"/>
            <a:ext cx="800100" cy="246221"/>
          </a:xfrm>
          <a:prstGeom prst="rect">
            <a:avLst/>
          </a:prstGeom>
          <a:solidFill>
            <a:srgbClr val="757575"/>
          </a:solidFill>
          <a:ln>
            <a:noFill/>
          </a:ln>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Войти</a:t>
            </a:r>
            <a:endParaRPr lang="es-AR" sz="10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AE5262E-1C6B-9E1D-236E-994A6A89BF98}"/>
              </a:ext>
              <a:ext uri="{C183D7F6-B498-43B3-948B-1728B52AA6E4}">
                <adec:decorative xmlns:adec="http://schemas.microsoft.com/office/drawing/2017/decorative" val="1"/>
              </a:ext>
            </a:extLst>
          </p:cNvPr>
          <p:cNvSpPr/>
          <p:nvPr/>
        </p:nvSpPr>
        <p:spPr>
          <a:xfrm>
            <a:off x="870111" y="6132515"/>
            <a:ext cx="918711"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s-AR"/>
          </a:p>
        </p:txBody>
      </p:sp>
      <p:sp>
        <p:nvSpPr>
          <p:cNvPr id="39" name="TextBox 38">
            <a:extLst>
              <a:ext uri="{FF2B5EF4-FFF2-40B4-BE49-F238E27FC236}">
                <a16:creationId xmlns:a16="http://schemas.microsoft.com/office/drawing/2014/main" id="{287DA7F4-333E-F66E-5846-EE13081C2B5C}"/>
              </a:ext>
            </a:extLst>
          </p:cNvPr>
          <p:cNvSpPr txBox="1"/>
          <p:nvPr/>
        </p:nvSpPr>
        <p:spPr>
          <a:xfrm>
            <a:off x="854870" y="6154676"/>
            <a:ext cx="1079853" cy="3693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Условия использования</a:t>
            </a:r>
            <a:endParaRPr lang="es-AR" sz="900" dirty="0">
              <a:solidFill>
                <a:srgbClr val="22478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4B256ADD-5BBC-0D5C-F1EE-4305614F7ECA}"/>
              </a:ext>
              <a:ext uri="{C183D7F6-B498-43B3-948B-1728B52AA6E4}">
                <adec:decorative xmlns:adec="http://schemas.microsoft.com/office/drawing/2017/decorative" val="1"/>
              </a:ext>
            </a:extLst>
          </p:cNvPr>
          <p:cNvSpPr/>
          <p:nvPr/>
        </p:nvSpPr>
        <p:spPr>
          <a:xfrm>
            <a:off x="2040282" y="6184073"/>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a:p>
        </p:txBody>
      </p:sp>
      <p:sp>
        <p:nvSpPr>
          <p:cNvPr id="35" name="TextBox 34">
            <a:extLst>
              <a:ext uri="{FF2B5EF4-FFF2-40B4-BE49-F238E27FC236}">
                <a16:creationId xmlns:a16="http://schemas.microsoft.com/office/drawing/2014/main" id="{C4006D5A-D3CA-63A4-D08C-51B694F92348}"/>
              </a:ext>
            </a:extLst>
          </p:cNvPr>
          <p:cNvSpPr txBox="1"/>
          <p:nvPr/>
        </p:nvSpPr>
        <p:spPr>
          <a:xfrm>
            <a:off x="1919455" y="6159628"/>
            <a:ext cx="1381629" cy="3693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Политика конфиденциальности</a:t>
            </a:r>
            <a:endParaRPr lang="es-AR" sz="900" dirty="0">
              <a:solidFill>
                <a:srgbClr val="22478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6A35314C-3AC1-946E-022A-B4CC3A20BE16}"/>
              </a:ext>
              <a:ext uri="{C183D7F6-B498-43B3-948B-1728B52AA6E4}">
                <adec:decorative xmlns:adec="http://schemas.microsoft.com/office/drawing/2017/decorative" val="1"/>
              </a:ext>
            </a:extLst>
          </p:cNvPr>
          <p:cNvSpPr/>
          <p:nvPr/>
        </p:nvSpPr>
        <p:spPr>
          <a:xfrm>
            <a:off x="6031812" y="618407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a:p>
        </p:txBody>
      </p:sp>
      <p:sp>
        <p:nvSpPr>
          <p:cNvPr id="37" name="TextBox 36">
            <a:extLst>
              <a:ext uri="{FF2B5EF4-FFF2-40B4-BE49-F238E27FC236}">
                <a16:creationId xmlns:a16="http://schemas.microsoft.com/office/drawing/2014/main" id="{D8FC8A13-0056-3698-CB6F-8C249FAD4B7D}"/>
              </a:ext>
            </a:extLst>
          </p:cNvPr>
          <p:cNvSpPr txBox="1"/>
          <p:nvPr/>
        </p:nvSpPr>
        <p:spPr>
          <a:xfrm>
            <a:off x="5871102" y="6132515"/>
            <a:ext cx="1240564" cy="253916"/>
          </a:xfrm>
          <a:prstGeom prst="rect">
            <a:avLst/>
          </a:prstGeom>
          <a:noFill/>
          <a:ln>
            <a:noFill/>
          </a:ln>
        </p:spPr>
        <p:txBody>
          <a:bodyPr wrap="square" rtlCol="0">
            <a:spAutoFit/>
          </a:bodyPr>
          <a:lstStyle/>
          <a:p>
            <a:r>
              <a:rPr lang="en-US" sz="1050" i="1" dirty="0">
                <a:solidFill>
                  <a:srgbClr val="224781"/>
                </a:solidFill>
                <a:latin typeface="Arial" panose="020B0604020202020204" pitchFamily="34" charset="0"/>
                <a:cs typeface="Arial" panose="020B0604020202020204" pitchFamily="34" charset="0"/>
              </a:rPr>
              <a:t>работает на</a:t>
            </a:r>
            <a:endParaRPr lang="es-AR" sz="1050" i="1" dirty="0">
              <a:solidFill>
                <a:srgbClr val="22478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4863883-2F20-7001-E9BB-832F5AF28611}"/>
              </a:ext>
            </a:extLst>
          </p:cNvPr>
          <p:cNvSpPr txBox="1"/>
          <p:nvPr/>
        </p:nvSpPr>
        <p:spPr>
          <a:xfrm>
            <a:off x="7121067" y="1795112"/>
            <a:ext cx="909805" cy="246221"/>
          </a:xfrm>
          <a:prstGeom prst="rect">
            <a:avLst/>
          </a:prstGeom>
          <a:solidFill>
            <a:srgbClr val="F9F9F9"/>
          </a:solidFill>
          <a:ln>
            <a:solidFill>
              <a:srgbClr val="F9F9F9"/>
            </a:solidFill>
          </a:ln>
        </p:spPr>
        <p:txBody>
          <a:bodyPr wrap="square" rtlCol="0">
            <a:spAutoFit/>
          </a:bodyPr>
          <a:lstStyle/>
          <a:p>
            <a:pPr algn="r"/>
            <a:r>
              <a:rPr lang="en-US" sz="1000" dirty="0">
                <a:solidFill>
                  <a:srgbClr val="224781"/>
                </a:solidFill>
                <a:latin typeface="Arial" panose="020B0604020202020204" pitchFamily="34" charset="0"/>
                <a:cs typeface="Arial" panose="020B0604020202020204" pitchFamily="34" charset="0"/>
              </a:rPr>
              <a:t>En Español</a:t>
            </a:r>
            <a:endParaRPr lang="es-AR" sz="1000" dirty="0">
              <a:solidFill>
                <a:srgbClr val="22478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C2BF58A-32EE-48BA-67AC-EF98D71B359C}"/>
              </a:ext>
            </a:extLst>
          </p:cNvPr>
          <p:cNvSpPr>
            <a:spLocks noGrp="1"/>
          </p:cNvSpPr>
          <p:nvPr>
            <p:ph type="sldNum" sz="quarter" idx="12"/>
          </p:nvPr>
        </p:nvSpPr>
        <p:spPr>
          <a:xfrm>
            <a:off x="12359" y="6280009"/>
            <a:ext cx="522642"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0CB04FE0-A366-E3D1-0377-9111C7007E8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5F6A8142-72B9-B1E7-1E88-B694C9BEB46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249561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DFA611F-5979-6842-5E29-411DFEB22FE2}"/>
              </a:ext>
            </a:extLst>
          </p:cNvPr>
          <p:cNvSpPr>
            <a:spLocks noGrp="1"/>
          </p:cNvSpPr>
          <p:nvPr>
            <p:ph type="title"/>
          </p:nvPr>
        </p:nvSpPr>
        <p:spPr>
          <a:xfrm>
            <a:off x="0" y="204733"/>
            <a:ext cx="10515600" cy="624734"/>
          </a:xfrm>
        </p:spPr>
        <p:txBody>
          <a:bodyPr>
            <a:noAutofit/>
          </a:bodyPr>
          <a:lstStyle/>
          <a:p>
            <a:r>
              <a:rPr lang="en-US" sz="3900" dirty="0">
                <a:solidFill>
                  <a:srgbClr val="1A4785"/>
                </a:solidFill>
                <a:latin typeface="Aptos" panose="020B0004020202020204" pitchFamily="34" charset="0"/>
                <a:ea typeface="Open Sans Light" pitchFamily="2" charset="0"/>
                <a:cs typeface="Open Sans Light" pitchFamily="2" charset="0"/>
              </a:rPr>
              <a:t>С </a:t>
            </a:r>
            <a:r>
              <a:rPr lang="en-US" sz="3900" dirty="0" err="1">
                <a:solidFill>
                  <a:srgbClr val="1A4785"/>
                </a:solidFill>
                <a:latin typeface="Aptos" panose="020B0004020202020204" pitchFamily="34" charset="0"/>
                <a:ea typeface="Open Sans Light" pitchFamily="2" charset="0"/>
                <a:cs typeface="Open Sans Light" pitchFamily="2" charset="0"/>
              </a:rPr>
              <a:t>чего</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начать</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просмотр</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информации</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на</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испанском</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языке</a:t>
            </a:r>
            <a:endParaRPr lang="en-US" sz="3900" dirty="0"/>
          </a:p>
        </p:txBody>
      </p:sp>
      <p:pic>
        <p:nvPicPr>
          <p:cNvPr id="9" name="Picture 8" descr="Снимок экрана главной страницы Семейного портала с указанием места, где пользователи могут выбрать «En Español» для просмотра Семейного портала MCAS на испанском языке.">
            <a:extLst>
              <a:ext uri="{FF2B5EF4-FFF2-40B4-BE49-F238E27FC236}">
                <a16:creationId xmlns:a16="http://schemas.microsoft.com/office/drawing/2014/main" id="{7B4A7884-F361-C4D1-F628-A6728A6C08FB}"/>
              </a:ext>
            </a:extLst>
          </p:cNvPr>
          <p:cNvPicPr>
            <a:picLocks noChangeAspect="1"/>
          </p:cNvPicPr>
          <p:nvPr/>
        </p:nvPicPr>
        <p:blipFill>
          <a:blip r:embed="rId3"/>
          <a:stretch>
            <a:fillRect/>
          </a:stretch>
        </p:blipFill>
        <p:spPr>
          <a:xfrm>
            <a:off x="273680" y="1035934"/>
            <a:ext cx="5883150" cy="4770533"/>
          </a:xfrm>
          <a:prstGeom prst="rect">
            <a:avLst/>
          </a:prstGeom>
        </p:spPr>
      </p:pic>
      <p:sp>
        <p:nvSpPr>
          <p:cNvPr id="16" name="Rectangle 15">
            <a:extLst>
              <a:ext uri="{FF2B5EF4-FFF2-40B4-BE49-F238E27FC236}">
                <a16:creationId xmlns:a16="http://schemas.microsoft.com/office/drawing/2014/main" id="{9C8141CA-36CC-3717-D2D0-97E7318EB56B}"/>
              </a:ext>
              <a:ext uri="{C183D7F6-B498-43B3-948B-1728B52AA6E4}">
                <adec:decorative xmlns:adec="http://schemas.microsoft.com/office/drawing/2017/decorative" val="1"/>
              </a:ext>
            </a:extLst>
          </p:cNvPr>
          <p:cNvSpPr/>
          <p:nvPr/>
        </p:nvSpPr>
        <p:spPr>
          <a:xfrm>
            <a:off x="1853425" y="127861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endParaRPr lang="es-AR" sz="1600"/>
          </a:p>
        </p:txBody>
      </p:sp>
      <p:sp>
        <p:nvSpPr>
          <p:cNvPr id="17" name="TextBox 16">
            <a:extLst>
              <a:ext uri="{FF2B5EF4-FFF2-40B4-BE49-F238E27FC236}">
                <a16:creationId xmlns:a16="http://schemas.microsoft.com/office/drawing/2014/main" id="{88C0E198-411B-9428-C7B1-2EC4BD7E8D50}"/>
              </a:ext>
            </a:extLst>
          </p:cNvPr>
          <p:cNvSpPr txBox="1"/>
          <p:nvPr/>
        </p:nvSpPr>
        <p:spPr>
          <a:xfrm>
            <a:off x="1853425" y="1251376"/>
            <a:ext cx="2151322"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000" dirty="0">
                <a:latin typeface="Aptos Slab Light" panose="020F05020202040A0204" pitchFamily="34" charset="0"/>
                <a:cs typeface="Arial" panose="020B0604020202020204" pitchFamily="34" charset="0"/>
              </a:rPr>
            </a:br>
            <a:endParaRPr lang="es-AR" sz="1000" dirty="0">
              <a:latin typeface="Aptos Slab Light" panose="020F05020202040A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626AB4C-C2B5-49CC-1ABA-8C92604ADE9D}"/>
              </a:ext>
            </a:extLst>
          </p:cNvPr>
          <p:cNvSpPr txBox="1"/>
          <p:nvPr/>
        </p:nvSpPr>
        <p:spPr>
          <a:xfrm>
            <a:off x="4057167" y="1199931"/>
            <a:ext cx="1758990" cy="369332"/>
          </a:xfrm>
          <a:prstGeom prst="rect">
            <a:avLst/>
          </a:prstGeom>
          <a:solidFill>
            <a:srgbClr val="FFFFFF"/>
          </a:solidFill>
          <a:ln>
            <a:noFill/>
          </a:ln>
        </p:spPr>
        <p:txBody>
          <a:bodyPr wrap="square" rtlCol="0">
            <a:spAutoFit/>
          </a:bodyPr>
          <a:lstStyle/>
          <a:p>
            <a:r>
              <a:rPr lang="en-US" sz="900" b="1" i="1" dirty="0">
                <a:solidFill>
                  <a:srgbClr val="224781"/>
                </a:solidFill>
                <a:latin typeface="Arial" panose="020B0604020202020204" pitchFamily="34" charset="0"/>
                <a:cs typeface="Arial" panose="020B0604020202020204" pitchFamily="34" charset="0"/>
              </a:rPr>
              <a:t>Войдите, чтобы увидеть результаты MCAS вашего ученика</a:t>
            </a:r>
            <a:endParaRPr lang="es-AR" sz="900" b="1" i="1" dirty="0">
              <a:solidFill>
                <a:srgbClr val="22478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136A7-36B6-A882-1D3B-3F03BB2D5DFC}"/>
              </a:ext>
            </a:extLst>
          </p:cNvPr>
          <p:cNvSpPr txBox="1"/>
          <p:nvPr/>
        </p:nvSpPr>
        <p:spPr>
          <a:xfrm>
            <a:off x="349880" y="1962149"/>
            <a:ext cx="1870243" cy="307777"/>
          </a:xfrm>
          <a:prstGeom prst="rect">
            <a:avLst/>
          </a:prstGeom>
          <a:solidFill>
            <a:srgbClr val="F9F9F9"/>
          </a:solidFill>
          <a:ln>
            <a:no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Новые пользователи</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E05F1E-BF6A-676A-E957-671539141DEB}"/>
              </a:ext>
            </a:extLst>
          </p:cNvPr>
          <p:cNvSpPr txBox="1"/>
          <p:nvPr/>
        </p:nvSpPr>
        <p:spPr>
          <a:xfrm>
            <a:off x="424081" y="2538054"/>
            <a:ext cx="2595344" cy="369332"/>
          </a:xfrm>
          <a:prstGeom prst="rect">
            <a:avLst/>
          </a:prstGeom>
          <a:solidFill>
            <a:srgbClr val="F9F9F9"/>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Введите регистрационный код ученика и дату рождения.</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C9F101A-3A37-9B82-1460-42C101050116}"/>
              </a:ext>
            </a:extLst>
          </p:cNvPr>
          <p:cNvSpPr txBox="1"/>
          <p:nvPr/>
        </p:nvSpPr>
        <p:spPr>
          <a:xfrm>
            <a:off x="386032" y="2928119"/>
            <a:ext cx="1426113" cy="3693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Регистрационный код:</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7C9BE4E-26CD-CCAF-F6A7-2A42213EB901}"/>
              </a:ext>
            </a:extLst>
          </p:cNvPr>
          <p:cNvSpPr txBox="1"/>
          <p:nvPr/>
        </p:nvSpPr>
        <p:spPr>
          <a:xfrm>
            <a:off x="502256" y="3273151"/>
            <a:ext cx="1994325" cy="230832"/>
          </a:xfrm>
          <a:prstGeom prst="rect">
            <a:avLst/>
          </a:prstGeom>
          <a:solidFill>
            <a:srgbClr val="FFFFFF"/>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12-значный регистрационный код</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91DA335-5088-0528-F385-A1B383ADDEFB}"/>
              </a:ext>
            </a:extLst>
          </p:cNvPr>
          <p:cNvSpPr txBox="1"/>
          <p:nvPr/>
        </p:nvSpPr>
        <p:spPr>
          <a:xfrm>
            <a:off x="422191" y="3755836"/>
            <a:ext cx="933974"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Дата рождения:</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7F89710-EDD5-AE94-6F09-5534092D3D81}"/>
              </a:ext>
            </a:extLst>
          </p:cNvPr>
          <p:cNvSpPr txBox="1"/>
          <p:nvPr/>
        </p:nvSpPr>
        <p:spPr>
          <a:xfrm>
            <a:off x="1430554" y="3780789"/>
            <a:ext cx="368946" cy="200055"/>
          </a:xfrm>
          <a:prstGeom prst="rect">
            <a:avLst/>
          </a:prstGeom>
          <a:solidFill>
            <a:srgbClr val="FFFFFF"/>
          </a:solidFill>
          <a:ln>
            <a:solidFill>
              <a:srgbClr val="F9F9F9"/>
            </a:solid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ММ</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5AB13DA-E90D-05E1-A5A0-CB264DCD1B77}"/>
              </a:ext>
              <a:ext uri="{C183D7F6-B498-43B3-948B-1728B52AA6E4}">
                <adec:decorative xmlns:adec="http://schemas.microsoft.com/office/drawing/2017/decorative" val="1"/>
              </a:ext>
            </a:extLst>
          </p:cNvPr>
          <p:cNvSpPr/>
          <p:nvPr/>
        </p:nvSpPr>
        <p:spPr>
          <a:xfrm>
            <a:off x="422191" y="422898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sz="1600"/>
          </a:p>
        </p:txBody>
      </p:sp>
      <p:sp>
        <p:nvSpPr>
          <p:cNvPr id="26" name="Rectangle 25">
            <a:extLst>
              <a:ext uri="{FF2B5EF4-FFF2-40B4-BE49-F238E27FC236}">
                <a16:creationId xmlns:a16="http://schemas.microsoft.com/office/drawing/2014/main" id="{CDFABB6C-0A51-1081-A7E8-4129EA7DB3DA}"/>
              </a:ext>
              <a:ext uri="{C183D7F6-B498-43B3-948B-1728B52AA6E4}">
                <adec:decorative xmlns:adec="http://schemas.microsoft.com/office/drawing/2017/decorative" val="1"/>
              </a:ext>
            </a:extLst>
          </p:cNvPr>
          <p:cNvSpPr/>
          <p:nvPr/>
        </p:nvSpPr>
        <p:spPr>
          <a:xfrm>
            <a:off x="458801" y="439507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sz="1600"/>
          </a:p>
        </p:txBody>
      </p:sp>
      <p:sp>
        <p:nvSpPr>
          <p:cNvPr id="27" name="TextBox 26">
            <a:extLst>
              <a:ext uri="{FF2B5EF4-FFF2-40B4-BE49-F238E27FC236}">
                <a16:creationId xmlns:a16="http://schemas.microsoft.com/office/drawing/2014/main" id="{F42311C6-45B8-C14B-2D2A-DE9006E6661B}"/>
              </a:ext>
            </a:extLst>
          </p:cNvPr>
          <p:cNvSpPr txBox="1"/>
          <p:nvPr/>
        </p:nvSpPr>
        <p:spPr>
          <a:xfrm>
            <a:off x="383882" y="4223161"/>
            <a:ext cx="2123865" cy="400110"/>
          </a:xfrm>
          <a:prstGeom prst="rect">
            <a:avLst/>
          </a:prstGeom>
          <a:noFill/>
          <a:ln>
            <a:noFill/>
          </a:ln>
        </p:spPr>
        <p:txBody>
          <a:bodyPr wrap="square" rtlCol="0">
            <a:spAutoFit/>
          </a:bodyPr>
          <a:lstStyle/>
          <a:p>
            <a:r>
              <a:rPr lang="en-US" sz="600" dirty="0">
                <a:solidFill>
                  <a:srgbClr val="224781"/>
                </a:solidFill>
                <a:latin typeface="Arial" panose="020B0604020202020204" pitchFamily="34" charset="0"/>
                <a:cs typeface="Arial" panose="020B0604020202020204" pitchFamily="34" charset="0"/>
              </a:rPr>
              <a:t>Где найти мой </a:t>
            </a:r>
            <a:r>
              <a:rPr lang="en-US" sz="600" dirty="0" err="1">
                <a:solidFill>
                  <a:srgbClr val="224781"/>
                </a:solidFill>
                <a:latin typeface="Arial" panose="020B0604020202020204" pitchFamily="34" charset="0"/>
                <a:cs typeface="Arial" panose="020B0604020202020204" pitchFamily="34" charset="0"/>
              </a:rPr>
              <a:t>регистрационный</a:t>
            </a:r>
            <a:r>
              <a:rPr lang="en-US" sz="600" dirty="0">
                <a:solidFill>
                  <a:srgbClr val="224781"/>
                </a:solidFill>
                <a:latin typeface="Arial" panose="020B0604020202020204" pitchFamily="34" charset="0"/>
                <a:cs typeface="Arial" panose="020B0604020202020204" pitchFamily="34" charset="0"/>
              </a:rPr>
              <a:t> </a:t>
            </a:r>
            <a:r>
              <a:rPr lang="en-US" sz="600" dirty="0" err="1">
                <a:solidFill>
                  <a:srgbClr val="224781"/>
                </a:solidFill>
                <a:latin typeface="Arial" panose="020B0604020202020204" pitchFamily="34" charset="0"/>
                <a:cs typeface="Arial" panose="020B0604020202020204" pitchFamily="34" charset="0"/>
              </a:rPr>
              <a:t>код</a:t>
            </a:r>
            <a:r>
              <a:rPr lang="en-US" sz="600" dirty="0">
                <a:solidFill>
                  <a:srgbClr val="224781"/>
                </a:solidFill>
                <a:latin typeface="Arial" panose="020B0604020202020204" pitchFamily="34" charset="0"/>
                <a:cs typeface="Arial" panose="020B0604020202020204" pitchFamily="34" charset="0"/>
              </a:rPr>
              <a:t>?</a:t>
            </a:r>
            <a:endParaRPr lang="ru-RU" sz="600" dirty="0">
              <a:solidFill>
                <a:srgbClr val="224781"/>
              </a:solidFill>
              <a:latin typeface="Arial" panose="020B0604020202020204" pitchFamily="34" charset="0"/>
              <a:cs typeface="Arial" panose="020B0604020202020204" pitchFamily="34" charset="0"/>
            </a:endParaRPr>
          </a:p>
          <a:p>
            <a:r>
              <a:rPr lang="en-US" sz="600" dirty="0" err="1">
                <a:solidFill>
                  <a:srgbClr val="224781"/>
                </a:solidFill>
                <a:latin typeface="Arial" panose="020B0604020202020204" pitchFamily="34" charset="0"/>
                <a:cs typeface="Arial" panose="020B0604020202020204" pitchFamily="34" charset="0"/>
              </a:rPr>
              <a:t>Ресурсы</a:t>
            </a:r>
            <a:r>
              <a:rPr lang="en-US" sz="600" dirty="0">
                <a:solidFill>
                  <a:srgbClr val="224781"/>
                </a:solidFill>
                <a:latin typeface="Arial" panose="020B0604020202020204" pitchFamily="34" charset="0"/>
                <a:cs typeface="Arial" panose="020B0604020202020204" pitchFamily="34" charset="0"/>
              </a:rPr>
              <a:t> для семей</a:t>
            </a:r>
            <a:br>
              <a:rPr lang="en-US" sz="800" dirty="0">
                <a:solidFill>
                  <a:srgbClr val="224781"/>
                </a:solidFill>
                <a:latin typeface="Arial" panose="020B0604020202020204" pitchFamily="34" charset="0"/>
                <a:cs typeface="Arial" panose="020B0604020202020204" pitchFamily="34" charset="0"/>
              </a:rPr>
            </a:br>
            <a:endParaRPr lang="es-AR" sz="800" dirty="0">
              <a:solidFill>
                <a:srgbClr val="22478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7A8F17A-40E6-B1ED-5B32-A7A020885DFE}"/>
              </a:ext>
            </a:extLst>
          </p:cNvPr>
          <p:cNvSpPr txBox="1"/>
          <p:nvPr/>
        </p:nvSpPr>
        <p:spPr>
          <a:xfrm>
            <a:off x="2454574" y="4427066"/>
            <a:ext cx="474512" cy="203439"/>
          </a:xfrm>
          <a:prstGeom prst="rect">
            <a:avLst/>
          </a:prstGeom>
          <a:solidFill>
            <a:srgbClr val="757575"/>
          </a:solidFill>
          <a:ln>
            <a:noFill/>
          </a:ln>
        </p:spPr>
        <p:txBody>
          <a:bodyPr wrap="square" rtlCol="0">
            <a:spAutoFit/>
          </a:bodyPr>
          <a:lstStyle/>
          <a:p>
            <a:pPr algn="ctr"/>
            <a:r>
              <a:rPr lang="en-US" sz="700" b="1" dirty="0">
                <a:solidFill>
                  <a:schemeClr val="bg1"/>
                </a:solidFill>
                <a:latin typeface="Arial" panose="020B0604020202020204" pitchFamily="34" charset="0"/>
                <a:cs typeface="Arial" panose="020B0604020202020204" pitchFamily="34" charset="0"/>
              </a:rPr>
              <a:t>Далее</a:t>
            </a:r>
            <a:endParaRPr lang="es-AR" sz="700" b="1" dirty="0">
              <a:solidFill>
                <a:schemeClr val="bg1"/>
              </a:solidFill>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9A7F4A5C-0B64-F20C-B96F-3D6F67DE59E0}"/>
              </a:ext>
              <a:ext uri="{C183D7F6-B498-43B3-948B-1728B52AA6E4}">
                <adec:decorative xmlns:adec="http://schemas.microsoft.com/office/drawing/2017/decorative" val="1"/>
              </a:ext>
            </a:extLst>
          </p:cNvPr>
          <p:cNvSpPr/>
          <p:nvPr/>
        </p:nvSpPr>
        <p:spPr>
          <a:xfrm>
            <a:off x="5576227" y="1812789"/>
            <a:ext cx="548347" cy="2154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13" name="TextBox 12">
            <a:extLst>
              <a:ext uri="{FF2B5EF4-FFF2-40B4-BE49-F238E27FC236}">
                <a16:creationId xmlns:a16="http://schemas.microsoft.com/office/drawing/2014/main" id="{F9437DEB-F03F-1932-C6A0-EB8FCDA429F7}"/>
              </a:ext>
            </a:extLst>
          </p:cNvPr>
          <p:cNvSpPr txBox="1"/>
          <p:nvPr/>
        </p:nvSpPr>
        <p:spPr>
          <a:xfrm>
            <a:off x="3354565" y="1962148"/>
            <a:ext cx="1978934" cy="523220"/>
          </a:xfrm>
          <a:prstGeom prst="rect">
            <a:avLst/>
          </a:prstGeom>
          <a:solidFill>
            <a:srgbClr val="F9F9F9"/>
          </a:solidFill>
          <a:ln>
            <a:no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Зарегистрированные пользователи</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7747455-C7E7-43B0-97EC-07ED8B7E8D74}"/>
              </a:ext>
            </a:extLst>
          </p:cNvPr>
          <p:cNvSpPr txBox="1"/>
          <p:nvPr/>
        </p:nvSpPr>
        <p:spPr>
          <a:xfrm>
            <a:off x="3354566" y="2671239"/>
            <a:ext cx="1915594" cy="230832"/>
          </a:xfrm>
          <a:prstGeom prst="rect">
            <a:avLst/>
          </a:prstGeom>
          <a:solidFill>
            <a:srgbClr val="F9F9F9"/>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Введите эл. почту и пароль.</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635359F-BE63-142E-A86F-6334398613D1}"/>
              </a:ext>
            </a:extLst>
          </p:cNvPr>
          <p:cNvSpPr txBox="1"/>
          <p:nvPr/>
        </p:nvSpPr>
        <p:spPr>
          <a:xfrm>
            <a:off x="5333499" y="1818850"/>
            <a:ext cx="863389" cy="215444"/>
          </a:xfrm>
          <a:prstGeom prst="rect">
            <a:avLst/>
          </a:prstGeom>
          <a:noFill/>
          <a:ln>
            <a:noFill/>
          </a:ln>
        </p:spPr>
        <p:txBody>
          <a:bodyPr wrap="square" rtlCol="0">
            <a:spAutoFit/>
          </a:bodyPr>
          <a:lstStyle/>
          <a:p>
            <a:pPr algn="r"/>
            <a:r>
              <a:rPr lang="en-US" sz="800" dirty="0">
                <a:solidFill>
                  <a:srgbClr val="224781"/>
                </a:solidFill>
                <a:latin typeface="Arial" panose="020B0604020202020204" pitchFamily="34" charset="0"/>
                <a:cs typeface="Arial" panose="020B0604020202020204" pitchFamily="34" charset="0"/>
              </a:rPr>
              <a:t>En Español</a:t>
            </a:r>
            <a:endParaRPr lang="es-AR" sz="800" dirty="0">
              <a:solidFill>
                <a:srgbClr val="224781"/>
              </a:solidFill>
              <a:latin typeface="Arial" panose="020B0604020202020204" pitchFamily="34" charset="0"/>
              <a:cs typeface="Arial" panose="020B0604020202020204" pitchFamily="34" charset="0"/>
            </a:endParaRPr>
          </a:p>
        </p:txBody>
      </p:sp>
      <p:sp>
        <p:nvSpPr>
          <p:cNvPr id="3" name="Rounded Rectangular Callout 9" descr="Снимок экрана главной страницы Family Portal, где зарегистрированные пользователи могут войти в портал.">
            <a:extLst>
              <a:ext uri="{FF2B5EF4-FFF2-40B4-BE49-F238E27FC236}">
                <a16:creationId xmlns:a16="http://schemas.microsoft.com/office/drawing/2014/main" id="{7CA82D80-E344-637D-6D89-E8B5D07CAE6E}"/>
              </a:ext>
            </a:extLst>
          </p:cNvPr>
          <p:cNvSpPr/>
          <p:nvPr/>
        </p:nvSpPr>
        <p:spPr>
          <a:xfrm>
            <a:off x="1809995" y="3065721"/>
            <a:ext cx="3460164" cy="1339740"/>
          </a:xfrm>
          <a:prstGeom prst="wedgeRoundRectCallout">
            <a:avLst>
              <a:gd name="adj1" fmla="val 60108"/>
              <a:gd name="adj2" fmla="val -1211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a:solidFill>
                  <a:schemeClr val="bg1"/>
                </a:solidFill>
                <a:latin typeface="Aptos" panose="020B0004020202020204" pitchFamily="34" charset="0"/>
              </a:rPr>
              <a:t>Чтобы открыть портал MCAS для членов семей на испанском языке, выберите ссылку </a:t>
            </a:r>
            <a:r>
              <a:rPr lang="en-US" b="1" dirty="0">
                <a:solidFill>
                  <a:schemeClr val="bg1"/>
                </a:solidFill>
                <a:latin typeface="Aptos" panose="020B0004020202020204" pitchFamily="34" charset="0"/>
              </a:rPr>
              <a:t>En Español</a:t>
            </a:r>
            <a:r>
              <a:rPr lang="en-US" dirty="0">
                <a:solidFill>
                  <a:schemeClr val="bg1"/>
                </a:solidFill>
                <a:latin typeface="Aptos" panose="020B0004020202020204" pitchFamily="34" charset="0"/>
              </a:rPr>
              <a:t>. </a:t>
            </a:r>
          </a:p>
        </p:txBody>
      </p:sp>
      <p:sp>
        <p:nvSpPr>
          <p:cNvPr id="34" name="TextBox 33">
            <a:extLst>
              <a:ext uri="{FF2B5EF4-FFF2-40B4-BE49-F238E27FC236}">
                <a16:creationId xmlns:a16="http://schemas.microsoft.com/office/drawing/2014/main" id="{84F7D68E-A803-24D9-4655-55C7A4198E8A}"/>
              </a:ext>
            </a:extLst>
          </p:cNvPr>
          <p:cNvSpPr txBox="1"/>
          <p:nvPr/>
        </p:nvSpPr>
        <p:spPr>
          <a:xfrm>
            <a:off x="4966315" y="4430450"/>
            <a:ext cx="613087" cy="200055"/>
          </a:xfrm>
          <a:prstGeom prst="rect">
            <a:avLst/>
          </a:prstGeom>
          <a:solidFill>
            <a:srgbClr val="757575"/>
          </a:solidFill>
          <a:ln>
            <a:noFill/>
          </a:ln>
        </p:spPr>
        <p:txBody>
          <a:bodyPr wrap="square" rtlCol="0">
            <a:spAutoFit/>
          </a:bodyPr>
          <a:lstStyle/>
          <a:p>
            <a:pPr algn="ctr"/>
            <a:r>
              <a:rPr lang="en-US" sz="700" b="1" dirty="0">
                <a:solidFill>
                  <a:schemeClr val="bg1"/>
                </a:solidFill>
                <a:latin typeface="Arial" panose="020B0604020202020204" pitchFamily="34" charset="0"/>
                <a:cs typeface="Arial" panose="020B0604020202020204" pitchFamily="34" charset="0"/>
              </a:rPr>
              <a:t>Войти</a:t>
            </a:r>
            <a:endParaRPr lang="es-AR" sz="7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DFB3823-9AB6-2AE2-9A9B-4935C74A57B8}"/>
              </a:ext>
              <a:ext uri="{C183D7F6-B498-43B3-948B-1728B52AA6E4}">
                <adec:decorative xmlns:adec="http://schemas.microsoft.com/office/drawing/2017/decorative" val="1"/>
              </a:ext>
            </a:extLst>
          </p:cNvPr>
          <p:cNvSpPr/>
          <p:nvPr/>
        </p:nvSpPr>
        <p:spPr>
          <a:xfrm>
            <a:off x="334491" y="541880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s-AR" sz="1600"/>
          </a:p>
        </p:txBody>
      </p:sp>
      <p:sp>
        <p:nvSpPr>
          <p:cNvPr id="35" name="TextBox 34">
            <a:extLst>
              <a:ext uri="{FF2B5EF4-FFF2-40B4-BE49-F238E27FC236}">
                <a16:creationId xmlns:a16="http://schemas.microsoft.com/office/drawing/2014/main" id="{3948CFDD-9CDD-B326-3387-CB4CFD9DA98F}"/>
              </a:ext>
            </a:extLst>
          </p:cNvPr>
          <p:cNvSpPr txBox="1"/>
          <p:nvPr/>
        </p:nvSpPr>
        <p:spPr>
          <a:xfrm>
            <a:off x="273680" y="5397681"/>
            <a:ext cx="1008594" cy="21544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Условия использования</a:t>
            </a:r>
            <a:endParaRPr lang="es-AR" sz="800" dirty="0">
              <a:solidFill>
                <a:srgbClr val="22478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B0FC5629-8C74-8146-BE05-BF5BF529F3F2}"/>
              </a:ext>
              <a:ext uri="{C183D7F6-B498-43B3-948B-1728B52AA6E4}">
                <adec:decorative xmlns:adec="http://schemas.microsoft.com/office/drawing/2017/decorative" val="1"/>
              </a:ext>
            </a:extLst>
          </p:cNvPr>
          <p:cNvSpPr/>
          <p:nvPr/>
        </p:nvSpPr>
        <p:spPr>
          <a:xfrm>
            <a:off x="1244174" y="541201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sz="1600"/>
          </a:p>
        </p:txBody>
      </p:sp>
      <p:sp>
        <p:nvSpPr>
          <p:cNvPr id="37" name="TextBox 36">
            <a:extLst>
              <a:ext uri="{FF2B5EF4-FFF2-40B4-BE49-F238E27FC236}">
                <a16:creationId xmlns:a16="http://schemas.microsoft.com/office/drawing/2014/main" id="{D9B5E51A-434C-6B39-251E-73E100F72E04}"/>
              </a:ext>
            </a:extLst>
          </p:cNvPr>
          <p:cNvSpPr txBox="1"/>
          <p:nvPr/>
        </p:nvSpPr>
        <p:spPr>
          <a:xfrm>
            <a:off x="1140270" y="5397680"/>
            <a:ext cx="1314304" cy="33855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Политика конфиденциальности</a:t>
            </a:r>
            <a:endParaRPr lang="es-AR" sz="800" dirty="0">
              <a:solidFill>
                <a:srgbClr val="22478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194557D2-E503-5910-8932-D26A6FB84CE9}"/>
              </a:ext>
              <a:ext uri="{C183D7F6-B498-43B3-948B-1728B52AA6E4}">
                <adec:decorative xmlns:adec="http://schemas.microsoft.com/office/drawing/2017/decorative" val="1"/>
              </a:ext>
            </a:extLst>
          </p:cNvPr>
          <p:cNvSpPr/>
          <p:nvPr/>
        </p:nvSpPr>
        <p:spPr>
          <a:xfrm>
            <a:off x="4345737" y="543206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sz="1600"/>
          </a:p>
        </p:txBody>
      </p:sp>
      <p:sp>
        <p:nvSpPr>
          <p:cNvPr id="39" name="TextBox 38">
            <a:extLst>
              <a:ext uri="{FF2B5EF4-FFF2-40B4-BE49-F238E27FC236}">
                <a16:creationId xmlns:a16="http://schemas.microsoft.com/office/drawing/2014/main" id="{36DE34D0-3435-D0DD-A19A-5978F6082254}"/>
              </a:ext>
            </a:extLst>
          </p:cNvPr>
          <p:cNvSpPr txBox="1"/>
          <p:nvPr/>
        </p:nvSpPr>
        <p:spPr>
          <a:xfrm>
            <a:off x="4344032" y="5397680"/>
            <a:ext cx="1247399" cy="215444"/>
          </a:xfrm>
          <a:prstGeom prst="rect">
            <a:avLst/>
          </a:prstGeom>
          <a:noFill/>
          <a:ln>
            <a:noFill/>
          </a:ln>
        </p:spPr>
        <p:txBody>
          <a:bodyPr wrap="square" rtlCol="0">
            <a:spAutoFit/>
          </a:bodyPr>
          <a:lstStyle/>
          <a:p>
            <a:r>
              <a:rPr lang="en-US" sz="800" i="1" dirty="0">
                <a:solidFill>
                  <a:srgbClr val="224781"/>
                </a:solidFill>
                <a:latin typeface="Arial" panose="020B0604020202020204" pitchFamily="34" charset="0"/>
                <a:cs typeface="Arial" panose="020B0604020202020204" pitchFamily="34" charset="0"/>
              </a:rPr>
              <a:t>работает на</a:t>
            </a:r>
            <a:endParaRPr lang="es-AR" sz="800" i="1" dirty="0">
              <a:solidFill>
                <a:srgbClr val="224781"/>
              </a:solidFill>
              <a:latin typeface="Arial" panose="020B0604020202020204" pitchFamily="34" charset="0"/>
              <a:cs typeface="Arial" panose="020B0604020202020204" pitchFamily="34" charset="0"/>
            </a:endParaRPr>
          </a:p>
        </p:txBody>
      </p:sp>
      <p:pic>
        <p:nvPicPr>
          <p:cNvPr id="12" name="Picture 11" descr="Снимок экрана главной страницы Семейного портала на испанском языке.">
            <a:extLst>
              <a:ext uri="{FF2B5EF4-FFF2-40B4-BE49-F238E27FC236}">
                <a16:creationId xmlns:a16="http://schemas.microsoft.com/office/drawing/2014/main" id="{68DC345F-633E-AE43-B167-5D4FD84DEE47}"/>
              </a:ext>
            </a:extLst>
          </p:cNvPr>
          <p:cNvPicPr>
            <a:picLocks noChangeAspect="1"/>
          </p:cNvPicPr>
          <p:nvPr/>
        </p:nvPicPr>
        <p:blipFill>
          <a:blip r:embed="rId4"/>
          <a:stretch>
            <a:fillRect/>
          </a:stretch>
        </p:blipFill>
        <p:spPr>
          <a:xfrm>
            <a:off x="6294096" y="1035934"/>
            <a:ext cx="5787402" cy="5094702"/>
          </a:xfrm>
          <a:prstGeom prst="rect">
            <a:avLst/>
          </a:prstGeom>
        </p:spPr>
      </p:pic>
      <p:sp>
        <p:nvSpPr>
          <p:cNvPr id="7" name="Slide Number Placeholder 6">
            <a:extLst>
              <a:ext uri="{FF2B5EF4-FFF2-40B4-BE49-F238E27FC236}">
                <a16:creationId xmlns:a16="http://schemas.microsoft.com/office/drawing/2014/main" id="{F7C6192D-05DA-2F9F-40E5-74A1650E6E8F}"/>
              </a:ext>
            </a:extLst>
          </p:cNvPr>
          <p:cNvSpPr>
            <a:spLocks noGrp="1"/>
          </p:cNvSpPr>
          <p:nvPr>
            <p:ph type="sldNum" sz="quarter" idx="12"/>
          </p:nvPr>
        </p:nvSpPr>
        <p:spPr>
          <a:xfrm>
            <a:off x="12359" y="6280009"/>
            <a:ext cx="522642"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34387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998-D5D7-7463-D9B1-CA667FFB925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9FB33B2-B2A5-BA54-2663-EAB4BBF36924}"/>
              </a:ext>
            </a:extLst>
          </p:cNvPr>
          <p:cNvSpPr>
            <a:spLocks noGrp="1"/>
          </p:cNvSpPr>
          <p:nvPr>
            <p:ph type="title"/>
          </p:nvPr>
        </p:nvSpPr>
        <p:spPr>
          <a:xfrm>
            <a:off x="12359" y="135002"/>
            <a:ext cx="10515600" cy="624734"/>
          </a:xfrm>
        </p:spPr>
        <p:txBody>
          <a:bodyPr>
            <a:noAutofit/>
          </a:bodyPr>
          <a:lstStyle/>
          <a:p>
            <a:r>
              <a:rPr lang="en-US" sz="3900" dirty="0" err="1">
                <a:solidFill>
                  <a:srgbClr val="1A4785"/>
                </a:solidFill>
                <a:latin typeface="Aptos" panose="020B0004020202020204" pitchFamily="34" charset="0"/>
                <a:ea typeface="Open Sans Light" pitchFamily="2" charset="0"/>
                <a:cs typeface="Open Sans Light" pitchFamily="2" charset="0"/>
              </a:rPr>
              <a:t>Сброс</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пароля</a:t>
            </a:r>
            <a:endParaRPr lang="en-US" sz="3900" dirty="0"/>
          </a:p>
        </p:txBody>
      </p:sp>
      <p:pic>
        <p:nvPicPr>
          <p:cNvPr id="8" name="Picture 7" descr="Снимок экрана главной страницы Семейного портала с выделенной цифрой 1 ссылкой «Забыли пароль».">
            <a:extLst>
              <a:ext uri="{FF2B5EF4-FFF2-40B4-BE49-F238E27FC236}">
                <a16:creationId xmlns:a16="http://schemas.microsoft.com/office/drawing/2014/main" id="{CCE40D2F-0CCC-221A-E4EE-76F00C0C50F0}"/>
              </a:ext>
            </a:extLst>
          </p:cNvPr>
          <p:cNvPicPr>
            <a:picLocks noChangeAspect="1"/>
          </p:cNvPicPr>
          <p:nvPr/>
        </p:nvPicPr>
        <p:blipFill>
          <a:blip r:embed="rId2"/>
          <a:stretch>
            <a:fillRect/>
          </a:stretch>
        </p:blipFill>
        <p:spPr>
          <a:xfrm>
            <a:off x="109663" y="1067985"/>
            <a:ext cx="5755841" cy="4667301"/>
          </a:xfrm>
          <a:prstGeom prst="rect">
            <a:avLst/>
          </a:prstGeom>
        </p:spPr>
      </p:pic>
      <p:sp>
        <p:nvSpPr>
          <p:cNvPr id="24" name="Rectangle 23">
            <a:extLst>
              <a:ext uri="{FF2B5EF4-FFF2-40B4-BE49-F238E27FC236}">
                <a16:creationId xmlns:a16="http://schemas.microsoft.com/office/drawing/2014/main" id="{3E7F03C0-416A-7ABA-8C39-F95E29117B67}"/>
              </a:ext>
              <a:ext uri="{C183D7F6-B498-43B3-948B-1728B52AA6E4}">
                <adec:decorative xmlns:adec="http://schemas.microsoft.com/office/drawing/2017/decorative" val="1"/>
              </a:ext>
            </a:extLst>
          </p:cNvPr>
          <p:cNvSpPr/>
          <p:nvPr/>
        </p:nvSpPr>
        <p:spPr>
          <a:xfrm>
            <a:off x="1660130" y="132450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endParaRPr lang="es-AR" sz="1600"/>
          </a:p>
        </p:txBody>
      </p:sp>
      <p:sp>
        <p:nvSpPr>
          <p:cNvPr id="26" name="TextBox 25">
            <a:extLst>
              <a:ext uri="{FF2B5EF4-FFF2-40B4-BE49-F238E27FC236}">
                <a16:creationId xmlns:a16="http://schemas.microsoft.com/office/drawing/2014/main" id="{B7E0C989-0967-6384-A148-A0B220123C30}"/>
              </a:ext>
            </a:extLst>
          </p:cNvPr>
          <p:cNvSpPr txBox="1"/>
          <p:nvPr/>
        </p:nvSpPr>
        <p:spPr>
          <a:xfrm>
            <a:off x="1660130" y="1297266"/>
            <a:ext cx="2151322"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000" dirty="0">
                <a:latin typeface="Aptos Slab Light" panose="020F05020202040A0204" pitchFamily="34" charset="0"/>
                <a:cs typeface="Arial" panose="020B0604020202020204" pitchFamily="34" charset="0"/>
              </a:rPr>
            </a:br>
            <a:endParaRPr lang="es-AR" sz="1000" dirty="0">
              <a:latin typeface="Aptos Slab Light" panose="020F05020202040A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9878E6B-0E66-85A8-7EE0-B1E335B02E5F}"/>
              </a:ext>
            </a:extLst>
          </p:cNvPr>
          <p:cNvSpPr txBox="1"/>
          <p:nvPr/>
        </p:nvSpPr>
        <p:spPr>
          <a:xfrm>
            <a:off x="3881225" y="1222445"/>
            <a:ext cx="1758990" cy="369332"/>
          </a:xfrm>
          <a:prstGeom prst="rect">
            <a:avLst/>
          </a:prstGeom>
          <a:solidFill>
            <a:srgbClr val="FFFFFF"/>
          </a:solidFill>
          <a:ln>
            <a:noFill/>
          </a:ln>
        </p:spPr>
        <p:txBody>
          <a:bodyPr wrap="square" rtlCol="0">
            <a:spAutoFit/>
          </a:bodyPr>
          <a:lstStyle/>
          <a:p>
            <a:r>
              <a:rPr lang="en-US" sz="900" b="1" i="1" dirty="0">
                <a:solidFill>
                  <a:srgbClr val="224781"/>
                </a:solidFill>
                <a:latin typeface="Arial" panose="020B0604020202020204" pitchFamily="34" charset="0"/>
                <a:cs typeface="Arial" panose="020B0604020202020204" pitchFamily="34" charset="0"/>
              </a:rPr>
              <a:t>Войдите, чтобы увидеть результаты MCAS вашего ученика</a:t>
            </a:r>
            <a:endParaRPr lang="es-AR" sz="900" b="1" i="1" dirty="0">
              <a:solidFill>
                <a:srgbClr val="22478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85B3DBC-9DF7-1987-EEE4-5C71545F3F4F}"/>
              </a:ext>
            </a:extLst>
          </p:cNvPr>
          <p:cNvSpPr txBox="1"/>
          <p:nvPr/>
        </p:nvSpPr>
        <p:spPr>
          <a:xfrm>
            <a:off x="156585" y="1941364"/>
            <a:ext cx="2068883" cy="307777"/>
          </a:xfrm>
          <a:prstGeom prst="rect">
            <a:avLst/>
          </a:prstGeom>
          <a:solidFill>
            <a:srgbClr val="F9F9F9"/>
          </a:solidFill>
          <a:ln>
            <a:no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Новые пользователи</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DB47A89-0B82-DF0F-DDAF-F7D37E321FBA}"/>
              </a:ext>
            </a:extLst>
          </p:cNvPr>
          <p:cNvSpPr txBox="1"/>
          <p:nvPr/>
        </p:nvSpPr>
        <p:spPr>
          <a:xfrm>
            <a:off x="230786" y="2583944"/>
            <a:ext cx="2595344" cy="369332"/>
          </a:xfrm>
          <a:prstGeom prst="rect">
            <a:avLst/>
          </a:prstGeom>
          <a:solidFill>
            <a:srgbClr val="F9F9F9"/>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Введите регистрационный код ученика и дату рождения.</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180B34A-D391-ECFC-CB7C-BCD8CE896CC1}"/>
              </a:ext>
            </a:extLst>
          </p:cNvPr>
          <p:cNvSpPr txBox="1"/>
          <p:nvPr/>
        </p:nvSpPr>
        <p:spPr>
          <a:xfrm>
            <a:off x="228896" y="2989333"/>
            <a:ext cx="1674405"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Регистрационный код:</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0E7129E-54D1-C12F-AABF-DABD532B2B70}"/>
              </a:ext>
            </a:extLst>
          </p:cNvPr>
          <p:cNvSpPr txBox="1"/>
          <p:nvPr/>
        </p:nvSpPr>
        <p:spPr>
          <a:xfrm>
            <a:off x="347061" y="3261891"/>
            <a:ext cx="1994325"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12-значный регистрационный код</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614A4B0-9FDB-C367-E906-73F0C89AB226}"/>
              </a:ext>
            </a:extLst>
          </p:cNvPr>
          <p:cNvSpPr txBox="1"/>
          <p:nvPr/>
        </p:nvSpPr>
        <p:spPr>
          <a:xfrm>
            <a:off x="228896" y="3735051"/>
            <a:ext cx="933974"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Дата рождения:</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0515D8B8-1A2F-09AF-C322-EC23EF6C6F70}"/>
              </a:ext>
              <a:ext uri="{C183D7F6-B498-43B3-948B-1728B52AA6E4}">
                <adec:decorative xmlns:adec="http://schemas.microsoft.com/office/drawing/2017/decorative" val="1"/>
              </a:ext>
            </a:extLst>
          </p:cNvPr>
          <p:cNvSpPr/>
          <p:nvPr/>
        </p:nvSpPr>
        <p:spPr>
          <a:xfrm>
            <a:off x="1281113" y="3791932"/>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53" name="Rectangle 52">
            <a:extLst>
              <a:ext uri="{FF2B5EF4-FFF2-40B4-BE49-F238E27FC236}">
                <a16:creationId xmlns:a16="http://schemas.microsoft.com/office/drawing/2014/main" id="{B9145B75-4268-571C-60DC-6CA6CE4EEC49}"/>
              </a:ext>
              <a:ext uri="{C183D7F6-B498-43B3-948B-1728B52AA6E4}">
                <adec:decorative xmlns:adec="http://schemas.microsoft.com/office/drawing/2017/decorative" val="1"/>
              </a:ext>
            </a:extLst>
          </p:cNvPr>
          <p:cNvSpPr/>
          <p:nvPr/>
        </p:nvSpPr>
        <p:spPr>
          <a:xfrm>
            <a:off x="1767564" y="3773126"/>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54" name="Rectangle 53">
            <a:extLst>
              <a:ext uri="{FF2B5EF4-FFF2-40B4-BE49-F238E27FC236}">
                <a16:creationId xmlns:a16="http://schemas.microsoft.com/office/drawing/2014/main" id="{56AA3E26-D697-2A88-19F2-0AD36A813433}"/>
              </a:ext>
              <a:ext uri="{C183D7F6-B498-43B3-948B-1728B52AA6E4}">
                <adec:decorative xmlns:adec="http://schemas.microsoft.com/office/drawing/2017/decorative" val="1"/>
              </a:ext>
            </a:extLst>
          </p:cNvPr>
          <p:cNvSpPr/>
          <p:nvPr/>
        </p:nvSpPr>
        <p:spPr>
          <a:xfrm>
            <a:off x="2304392" y="3782331"/>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37" name="TextBox 36">
            <a:extLst>
              <a:ext uri="{FF2B5EF4-FFF2-40B4-BE49-F238E27FC236}">
                <a16:creationId xmlns:a16="http://schemas.microsoft.com/office/drawing/2014/main" id="{93CA39BD-9432-1652-2EEB-DCA0D1C0B254}"/>
              </a:ext>
            </a:extLst>
          </p:cNvPr>
          <p:cNvSpPr txBox="1"/>
          <p:nvPr/>
        </p:nvSpPr>
        <p:spPr>
          <a:xfrm>
            <a:off x="1203470" y="3740954"/>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ММ</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6446CE51-CF14-3071-8399-AD92A2EBD80A}"/>
              </a:ext>
            </a:extLst>
          </p:cNvPr>
          <p:cNvSpPr txBox="1"/>
          <p:nvPr/>
        </p:nvSpPr>
        <p:spPr>
          <a:xfrm>
            <a:off x="1694169" y="3750439"/>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ДД</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E8A41442-3D05-4271-0896-0FC18F9BD12B}"/>
              </a:ext>
            </a:extLst>
          </p:cNvPr>
          <p:cNvSpPr txBox="1"/>
          <p:nvPr/>
        </p:nvSpPr>
        <p:spPr>
          <a:xfrm>
            <a:off x="2225468" y="3750202"/>
            <a:ext cx="418264" cy="200055"/>
          </a:xfrm>
          <a:prstGeom prst="rect">
            <a:avLst/>
          </a:prstGeom>
          <a:noFill/>
          <a:ln>
            <a:noFill/>
          </a:ln>
        </p:spPr>
        <p:txBody>
          <a:bodyPr wrap="square" rtlCol="0">
            <a:spAutoFit/>
          </a:bodyPr>
          <a:lstStyle/>
          <a:p>
            <a:r>
              <a:rPr lang="en-US" sz="700" dirty="0" err="1">
                <a:solidFill>
                  <a:schemeClr val="bg2">
                    <a:lumMod val="25000"/>
                  </a:schemeClr>
                </a:solidFill>
                <a:latin typeface="Arial" panose="020B0604020202020204" pitchFamily="34" charset="0"/>
                <a:cs typeface="Arial" panose="020B0604020202020204" pitchFamily="34" charset="0"/>
              </a:rPr>
              <a:t>ГГ</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A4F4E27B-FE69-0681-5574-9A36E09EE11A}"/>
              </a:ext>
              <a:ext uri="{C183D7F6-B498-43B3-948B-1728B52AA6E4}">
                <adec:decorative xmlns:adec="http://schemas.microsoft.com/office/drawing/2017/decorative" val="1"/>
              </a:ext>
            </a:extLst>
          </p:cNvPr>
          <p:cNvSpPr/>
          <p:nvPr/>
        </p:nvSpPr>
        <p:spPr>
          <a:xfrm>
            <a:off x="228896" y="417962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sz="1600"/>
          </a:p>
        </p:txBody>
      </p:sp>
      <p:sp>
        <p:nvSpPr>
          <p:cNvPr id="40" name="Rectangle 39">
            <a:extLst>
              <a:ext uri="{FF2B5EF4-FFF2-40B4-BE49-F238E27FC236}">
                <a16:creationId xmlns:a16="http://schemas.microsoft.com/office/drawing/2014/main" id="{11D6D03C-8B53-ABA4-A640-ACC3975DBA5C}"/>
              </a:ext>
              <a:ext uri="{C183D7F6-B498-43B3-948B-1728B52AA6E4}">
                <adec:decorative xmlns:adec="http://schemas.microsoft.com/office/drawing/2017/decorative" val="1"/>
              </a:ext>
            </a:extLst>
          </p:cNvPr>
          <p:cNvSpPr/>
          <p:nvPr/>
        </p:nvSpPr>
        <p:spPr>
          <a:xfrm>
            <a:off x="265506" y="432666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sz="1600"/>
          </a:p>
        </p:txBody>
      </p:sp>
      <p:sp>
        <p:nvSpPr>
          <p:cNvPr id="41" name="TextBox 40">
            <a:extLst>
              <a:ext uri="{FF2B5EF4-FFF2-40B4-BE49-F238E27FC236}">
                <a16:creationId xmlns:a16="http://schemas.microsoft.com/office/drawing/2014/main" id="{7F767F4F-AF2C-478F-B65E-C6363A008AC4}"/>
              </a:ext>
            </a:extLst>
          </p:cNvPr>
          <p:cNvSpPr txBox="1"/>
          <p:nvPr/>
        </p:nvSpPr>
        <p:spPr>
          <a:xfrm>
            <a:off x="289912" y="4192851"/>
            <a:ext cx="2034066" cy="461665"/>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Где найти мой регистрационный </a:t>
            </a:r>
            <a:r>
              <a:rPr lang="en-US" sz="800" dirty="0" err="1">
                <a:solidFill>
                  <a:srgbClr val="224781"/>
                </a:solidFill>
                <a:latin typeface="Arial" panose="020B0604020202020204" pitchFamily="34" charset="0"/>
                <a:cs typeface="Arial" panose="020B0604020202020204" pitchFamily="34" charset="0"/>
              </a:rPr>
              <a:t>код</a:t>
            </a:r>
            <a:r>
              <a:rPr lang="en-US" sz="800" dirty="0">
                <a:solidFill>
                  <a:srgbClr val="224781"/>
                </a:solidFill>
                <a:latin typeface="Arial" panose="020B0604020202020204" pitchFamily="34" charset="0"/>
                <a:cs typeface="Arial" panose="020B0604020202020204" pitchFamily="34" charset="0"/>
              </a:rPr>
              <a:t>?</a:t>
            </a:r>
            <a:r>
              <a:rPr lang="ru-RU" sz="800" dirty="0">
                <a:solidFill>
                  <a:srgbClr val="224781"/>
                </a:solidFill>
                <a:latin typeface="Arial" panose="020B0604020202020204" pitchFamily="34" charset="0"/>
                <a:cs typeface="Arial" panose="020B0604020202020204" pitchFamily="34" charset="0"/>
              </a:rPr>
              <a:t> </a:t>
            </a:r>
            <a:r>
              <a:rPr lang="en-US" sz="800" dirty="0" err="1">
                <a:solidFill>
                  <a:srgbClr val="224781"/>
                </a:solidFill>
                <a:latin typeface="Arial" panose="020B0604020202020204" pitchFamily="34" charset="0"/>
                <a:cs typeface="Arial" panose="020B0604020202020204" pitchFamily="34" charset="0"/>
              </a:rPr>
              <a:t>Ресурсы</a:t>
            </a:r>
            <a:r>
              <a:rPr lang="en-US" sz="800" dirty="0">
                <a:solidFill>
                  <a:srgbClr val="224781"/>
                </a:solidFill>
                <a:latin typeface="Arial" panose="020B0604020202020204" pitchFamily="34" charset="0"/>
                <a:cs typeface="Arial" panose="020B0604020202020204" pitchFamily="34" charset="0"/>
              </a:rPr>
              <a:t> для семей</a:t>
            </a:r>
            <a:br>
              <a:rPr lang="en-US" sz="800" dirty="0">
                <a:solidFill>
                  <a:srgbClr val="224781"/>
                </a:solidFill>
                <a:latin typeface="Arial" panose="020B0604020202020204" pitchFamily="34" charset="0"/>
                <a:cs typeface="Arial" panose="020B0604020202020204" pitchFamily="34" charset="0"/>
              </a:rPr>
            </a:br>
            <a:endParaRPr lang="es-AR" sz="800" dirty="0">
              <a:solidFill>
                <a:srgbClr val="22478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8C4DA84-CE7F-083C-50A1-A17ED0FC3232}"/>
              </a:ext>
            </a:extLst>
          </p:cNvPr>
          <p:cNvSpPr txBox="1"/>
          <p:nvPr/>
        </p:nvSpPr>
        <p:spPr>
          <a:xfrm>
            <a:off x="2182657" y="4376600"/>
            <a:ext cx="548730" cy="200055"/>
          </a:xfrm>
          <a:prstGeom prst="rect">
            <a:avLst/>
          </a:prstGeom>
          <a:solidFill>
            <a:srgbClr val="757575"/>
          </a:solidFill>
          <a:ln>
            <a:noFill/>
          </a:ln>
        </p:spPr>
        <p:txBody>
          <a:bodyPr wrap="square" rtlCol="0">
            <a:spAutoFit/>
          </a:bodyPr>
          <a:lstStyle/>
          <a:p>
            <a:pPr algn="ctr"/>
            <a:r>
              <a:rPr lang="en-US" sz="700" b="1" dirty="0">
                <a:solidFill>
                  <a:schemeClr val="bg1"/>
                </a:solidFill>
                <a:latin typeface="Arial" panose="020B0604020202020204" pitchFamily="34" charset="0"/>
                <a:cs typeface="Arial" panose="020B0604020202020204" pitchFamily="34" charset="0"/>
              </a:rPr>
              <a:t>Далее</a:t>
            </a:r>
            <a:endParaRPr lang="es-AR" sz="700" b="1" dirty="0">
              <a:solidFill>
                <a:schemeClr val="bg1"/>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5B185846-33DF-BA35-7878-A1DF7E662854}"/>
              </a:ext>
            </a:extLst>
          </p:cNvPr>
          <p:cNvSpPr txBox="1"/>
          <p:nvPr/>
        </p:nvSpPr>
        <p:spPr>
          <a:xfrm>
            <a:off x="4936649" y="1798064"/>
            <a:ext cx="909805" cy="215444"/>
          </a:xfrm>
          <a:prstGeom prst="rect">
            <a:avLst/>
          </a:prstGeom>
          <a:solidFill>
            <a:srgbClr val="F9F9F9"/>
          </a:solidFill>
          <a:ln>
            <a:solidFill>
              <a:srgbClr val="F9F9F9"/>
            </a:solidFill>
          </a:ln>
        </p:spPr>
        <p:txBody>
          <a:bodyPr wrap="square" rtlCol="0">
            <a:spAutoFit/>
          </a:bodyPr>
          <a:lstStyle/>
          <a:p>
            <a:pPr algn="r"/>
            <a:r>
              <a:rPr lang="en-US" sz="800" dirty="0">
                <a:solidFill>
                  <a:srgbClr val="224781"/>
                </a:solidFill>
                <a:latin typeface="Arial" panose="020B0604020202020204" pitchFamily="34" charset="0"/>
                <a:cs typeface="Arial" panose="020B0604020202020204" pitchFamily="34" charset="0"/>
              </a:rPr>
              <a:t>En Español</a:t>
            </a:r>
            <a:endParaRPr lang="es-AR" sz="800" dirty="0">
              <a:solidFill>
                <a:srgbClr val="22478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5892CC-A72E-CAAD-D741-FA2F1A39FD9C}"/>
              </a:ext>
            </a:extLst>
          </p:cNvPr>
          <p:cNvSpPr txBox="1"/>
          <p:nvPr/>
        </p:nvSpPr>
        <p:spPr>
          <a:xfrm>
            <a:off x="3161270" y="1931838"/>
            <a:ext cx="2026969" cy="523220"/>
          </a:xfrm>
          <a:prstGeom prst="rect">
            <a:avLst/>
          </a:prstGeom>
          <a:solidFill>
            <a:srgbClr val="F9F9F9"/>
          </a:solidFill>
          <a:ln>
            <a:no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Зарегистрированные пользователи</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E14BC69-8B02-7F00-522F-C9CCEACAC8C4}"/>
              </a:ext>
            </a:extLst>
          </p:cNvPr>
          <p:cNvSpPr txBox="1"/>
          <p:nvPr/>
        </p:nvSpPr>
        <p:spPr>
          <a:xfrm>
            <a:off x="3161271" y="2717129"/>
            <a:ext cx="1915594" cy="230832"/>
          </a:xfrm>
          <a:prstGeom prst="rect">
            <a:avLst/>
          </a:prstGeom>
          <a:solidFill>
            <a:srgbClr val="F9F9F9"/>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Введите эл. почту и пароль.</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1819348-35AB-CE3C-2575-1ABF1510F686}"/>
              </a:ext>
            </a:extLst>
          </p:cNvPr>
          <p:cNvSpPr txBox="1"/>
          <p:nvPr/>
        </p:nvSpPr>
        <p:spPr>
          <a:xfrm>
            <a:off x="3150509" y="3046615"/>
            <a:ext cx="634269" cy="221624"/>
          </a:xfrm>
          <a:prstGeom prst="rect">
            <a:avLst/>
          </a:prstGeom>
          <a:solidFill>
            <a:srgbClr val="F9F9F9"/>
          </a:solidFill>
          <a:ln>
            <a:solidFill>
              <a:srgbClr val="F9F9F9"/>
            </a:solidFill>
          </a:ln>
        </p:spPr>
        <p:txBody>
          <a:bodyPr wrap="square" rtlCol="0">
            <a:spAutoFit/>
          </a:bodyPr>
          <a:lstStyle/>
          <a:p>
            <a:r>
              <a:rPr lang="en-US" sz="800" b="1" dirty="0">
                <a:solidFill>
                  <a:schemeClr val="bg2">
                    <a:lumMod val="25000"/>
                  </a:schemeClr>
                </a:solidFill>
                <a:latin typeface="Arial" panose="020B0604020202020204" pitchFamily="34" charset="0"/>
                <a:cs typeface="Arial" panose="020B0604020202020204" pitchFamily="34" charset="0"/>
              </a:rPr>
              <a:t>Эл. почта:</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FA3094C-D517-9150-78C3-F4DFACB7619F}"/>
              </a:ext>
            </a:extLst>
          </p:cNvPr>
          <p:cNvSpPr txBox="1"/>
          <p:nvPr/>
        </p:nvSpPr>
        <p:spPr>
          <a:xfrm>
            <a:off x="3912299" y="3111135"/>
            <a:ext cx="1138410" cy="22162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Введите эл. почту</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9919A30-7D8D-7A38-55B2-96D4F7547175}"/>
              </a:ext>
            </a:extLst>
          </p:cNvPr>
          <p:cNvSpPr txBox="1"/>
          <p:nvPr/>
        </p:nvSpPr>
        <p:spPr>
          <a:xfrm>
            <a:off x="3150509" y="3576488"/>
            <a:ext cx="730716" cy="215444"/>
          </a:xfrm>
          <a:prstGeom prst="rect">
            <a:avLst/>
          </a:prstGeom>
          <a:solidFill>
            <a:srgbClr val="F9F9F9"/>
          </a:solidFill>
          <a:ln>
            <a:solidFill>
              <a:srgbClr val="F9F9F9"/>
            </a:solidFill>
          </a:ln>
        </p:spPr>
        <p:txBody>
          <a:bodyPr wrap="square" rtlCol="0">
            <a:spAutoFit/>
          </a:bodyPr>
          <a:lstStyle/>
          <a:p>
            <a:r>
              <a:rPr lang="en-US" sz="800" b="1" dirty="0">
                <a:solidFill>
                  <a:schemeClr val="bg2">
                    <a:lumMod val="25000"/>
                  </a:schemeClr>
                </a:solidFill>
                <a:latin typeface="Arial" panose="020B0604020202020204" pitchFamily="34" charset="0"/>
                <a:cs typeface="Arial" panose="020B0604020202020204" pitchFamily="34" charset="0"/>
              </a:rPr>
              <a:t>Пароль:</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0147601-E539-7464-ADDE-71E6E3217DBB}"/>
              </a:ext>
            </a:extLst>
          </p:cNvPr>
          <p:cNvSpPr txBox="1"/>
          <p:nvPr/>
        </p:nvSpPr>
        <p:spPr>
          <a:xfrm>
            <a:off x="3912299" y="3585910"/>
            <a:ext cx="1275940"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Введите пароль</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0F59C518-9798-2C63-F75C-DF185B3DAFF2}"/>
              </a:ext>
              <a:ext uri="{C183D7F6-B498-43B3-948B-1728B52AA6E4}">
                <adec:decorative xmlns:adec="http://schemas.microsoft.com/office/drawing/2017/decorative" val="1"/>
              </a:ext>
            </a:extLst>
          </p:cNvPr>
          <p:cNvSpPr/>
          <p:nvPr/>
        </p:nvSpPr>
        <p:spPr>
          <a:xfrm>
            <a:off x="3214688" y="4057650"/>
            <a:ext cx="916767" cy="121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55" name="TextBox 54">
            <a:extLst>
              <a:ext uri="{FF2B5EF4-FFF2-40B4-BE49-F238E27FC236}">
                <a16:creationId xmlns:a16="http://schemas.microsoft.com/office/drawing/2014/main" id="{71B3153C-1C32-CF79-FF54-76706E52109A}"/>
              </a:ext>
            </a:extLst>
          </p:cNvPr>
          <p:cNvSpPr txBox="1"/>
          <p:nvPr/>
        </p:nvSpPr>
        <p:spPr>
          <a:xfrm>
            <a:off x="3121931" y="3995869"/>
            <a:ext cx="1138410" cy="2308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Забыли пароль?</a:t>
            </a:r>
            <a:endParaRPr lang="es-AR" sz="900" dirty="0">
              <a:solidFill>
                <a:srgbClr val="22478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71A2F59F-918C-F3E2-4440-A9212338D60E}"/>
              </a:ext>
            </a:extLst>
          </p:cNvPr>
          <p:cNvSpPr txBox="1"/>
          <p:nvPr/>
        </p:nvSpPr>
        <p:spPr>
          <a:xfrm>
            <a:off x="4726700" y="4384068"/>
            <a:ext cx="528214" cy="200055"/>
          </a:xfrm>
          <a:prstGeom prst="rect">
            <a:avLst/>
          </a:prstGeom>
          <a:solidFill>
            <a:srgbClr val="757575"/>
          </a:solidFill>
          <a:ln>
            <a:noFill/>
          </a:ln>
        </p:spPr>
        <p:txBody>
          <a:bodyPr wrap="square" rtlCol="0">
            <a:spAutoFit/>
          </a:bodyPr>
          <a:lstStyle/>
          <a:p>
            <a:pPr algn="ctr"/>
            <a:r>
              <a:rPr lang="en-US" sz="700" b="1" dirty="0">
                <a:solidFill>
                  <a:schemeClr val="bg1"/>
                </a:solidFill>
                <a:latin typeface="Arial" panose="020B0604020202020204" pitchFamily="34" charset="0"/>
                <a:cs typeface="Arial" panose="020B0604020202020204" pitchFamily="34" charset="0"/>
              </a:rPr>
              <a:t>Войти</a:t>
            </a:r>
            <a:endParaRPr lang="es-AR" sz="7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F1F106E-7DA3-51ED-9803-8C82FE067E01}"/>
              </a:ext>
              <a:ext uri="{C183D7F6-B498-43B3-948B-1728B52AA6E4}">
                <adec:decorative xmlns:adec="http://schemas.microsoft.com/office/drawing/2017/decorative" val="1"/>
              </a:ext>
            </a:extLst>
          </p:cNvPr>
          <p:cNvSpPr/>
          <p:nvPr/>
        </p:nvSpPr>
        <p:spPr>
          <a:xfrm>
            <a:off x="169771" y="535039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s-AR" sz="1600"/>
          </a:p>
        </p:txBody>
      </p:sp>
      <p:sp>
        <p:nvSpPr>
          <p:cNvPr id="44" name="TextBox 43">
            <a:extLst>
              <a:ext uri="{FF2B5EF4-FFF2-40B4-BE49-F238E27FC236}">
                <a16:creationId xmlns:a16="http://schemas.microsoft.com/office/drawing/2014/main" id="{78D8FC23-D863-BC4F-9E5D-63AFA81535E7}"/>
              </a:ext>
            </a:extLst>
          </p:cNvPr>
          <p:cNvSpPr txBox="1"/>
          <p:nvPr/>
        </p:nvSpPr>
        <p:spPr>
          <a:xfrm>
            <a:off x="108960" y="5336891"/>
            <a:ext cx="1008594" cy="21544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Условия использования</a:t>
            </a:r>
            <a:endParaRPr lang="es-AR" sz="800" dirty="0">
              <a:solidFill>
                <a:srgbClr val="22478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04E51FC8-E1FA-E93B-82B8-B5F848A4F110}"/>
              </a:ext>
              <a:ext uri="{C183D7F6-B498-43B3-948B-1728B52AA6E4}">
                <adec:decorative xmlns:adec="http://schemas.microsoft.com/office/drawing/2017/decorative" val="1"/>
              </a:ext>
            </a:extLst>
          </p:cNvPr>
          <p:cNvSpPr/>
          <p:nvPr/>
        </p:nvSpPr>
        <p:spPr>
          <a:xfrm>
            <a:off x="1041354" y="536265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sz="1600"/>
          </a:p>
        </p:txBody>
      </p:sp>
      <p:sp>
        <p:nvSpPr>
          <p:cNvPr id="46" name="TextBox 45">
            <a:extLst>
              <a:ext uri="{FF2B5EF4-FFF2-40B4-BE49-F238E27FC236}">
                <a16:creationId xmlns:a16="http://schemas.microsoft.com/office/drawing/2014/main" id="{6D0EA569-566B-375E-C408-97FA0BB7BC11}"/>
              </a:ext>
            </a:extLst>
          </p:cNvPr>
          <p:cNvSpPr txBox="1"/>
          <p:nvPr/>
        </p:nvSpPr>
        <p:spPr>
          <a:xfrm>
            <a:off x="958704" y="5331023"/>
            <a:ext cx="1266764" cy="33855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Политика конфиденциальности</a:t>
            </a:r>
            <a:endParaRPr lang="es-AR" sz="800" dirty="0">
              <a:solidFill>
                <a:srgbClr val="22478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17D93A8-F256-CCA6-B296-FFF3F49528E8}"/>
              </a:ext>
              <a:ext uri="{C183D7F6-B498-43B3-948B-1728B52AA6E4}">
                <adec:decorative xmlns:adec="http://schemas.microsoft.com/office/drawing/2017/decorative" val="1"/>
              </a:ext>
            </a:extLst>
          </p:cNvPr>
          <p:cNvSpPr/>
          <p:nvPr/>
        </p:nvSpPr>
        <p:spPr>
          <a:xfrm>
            <a:off x="4095292" y="532555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sz="1600"/>
          </a:p>
        </p:txBody>
      </p:sp>
      <p:sp>
        <p:nvSpPr>
          <p:cNvPr id="48" name="TextBox 47">
            <a:extLst>
              <a:ext uri="{FF2B5EF4-FFF2-40B4-BE49-F238E27FC236}">
                <a16:creationId xmlns:a16="http://schemas.microsoft.com/office/drawing/2014/main" id="{0FD90157-075B-F372-6DB6-A5D0E9C2E31E}"/>
              </a:ext>
            </a:extLst>
          </p:cNvPr>
          <p:cNvSpPr txBox="1"/>
          <p:nvPr/>
        </p:nvSpPr>
        <p:spPr>
          <a:xfrm>
            <a:off x="4095293" y="5323289"/>
            <a:ext cx="1228456" cy="215444"/>
          </a:xfrm>
          <a:prstGeom prst="rect">
            <a:avLst/>
          </a:prstGeom>
          <a:noFill/>
          <a:ln>
            <a:noFill/>
          </a:ln>
        </p:spPr>
        <p:txBody>
          <a:bodyPr wrap="square" rtlCol="0">
            <a:spAutoFit/>
          </a:bodyPr>
          <a:lstStyle/>
          <a:p>
            <a:r>
              <a:rPr lang="en-US" sz="800" i="1" dirty="0">
                <a:solidFill>
                  <a:srgbClr val="224781"/>
                </a:solidFill>
                <a:latin typeface="Arial" panose="020B0604020202020204" pitchFamily="34" charset="0"/>
                <a:cs typeface="Arial" panose="020B0604020202020204" pitchFamily="34" charset="0"/>
              </a:rPr>
              <a:t>работает на</a:t>
            </a:r>
            <a:endParaRPr lang="es-AR" sz="800" i="1" dirty="0">
              <a:solidFill>
                <a:srgbClr val="224781"/>
              </a:solidFill>
              <a:latin typeface="Arial" panose="020B0604020202020204" pitchFamily="34" charset="0"/>
              <a:cs typeface="Arial" panose="020B0604020202020204" pitchFamily="34" charset="0"/>
            </a:endParaRPr>
          </a:p>
        </p:txBody>
      </p:sp>
      <p:sp>
        <p:nvSpPr>
          <p:cNvPr id="18" name="Off-page Connector 36">
            <a:extLst>
              <a:ext uri="{FF2B5EF4-FFF2-40B4-BE49-F238E27FC236}">
                <a16:creationId xmlns:a16="http://schemas.microsoft.com/office/drawing/2014/main" id="{52601385-E0CB-7CE7-3BA5-0467B8887471}"/>
              </a:ext>
              <a:ext uri="{C183D7F6-B498-43B3-948B-1728B52AA6E4}">
                <adec:decorative xmlns:adec="http://schemas.microsoft.com/office/drawing/2017/decorative" val="1"/>
              </a:ext>
            </a:extLst>
          </p:cNvPr>
          <p:cNvSpPr/>
          <p:nvPr/>
        </p:nvSpPr>
        <p:spPr>
          <a:xfrm rot="16200000">
            <a:off x="2653123" y="393372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rmAutofit fontScale="47500" lnSpcReduction="20000"/>
          </a:bodyPr>
          <a:lstStyle/>
          <a:p>
            <a:pPr algn="ctr"/>
            <a:r>
              <a:rPr lang="en-US" b="1">
                <a:latin typeface="Aptos" panose="020B0004020202020204" pitchFamily="34" charset="0"/>
              </a:rPr>
              <a:t>1</a:t>
            </a:r>
          </a:p>
        </p:txBody>
      </p:sp>
      <p:sp>
        <p:nvSpPr>
          <p:cNvPr id="4" name="Off-page Connector 36">
            <a:extLst>
              <a:ext uri="{FF2B5EF4-FFF2-40B4-BE49-F238E27FC236}">
                <a16:creationId xmlns:a16="http://schemas.microsoft.com/office/drawing/2014/main" id="{5BB06CB2-46BA-F7C0-0A75-AF1BAEBE3700}"/>
              </a:ext>
              <a:ext uri="{C183D7F6-B498-43B3-948B-1728B52AA6E4}">
                <adec:decorative xmlns:adec="http://schemas.microsoft.com/office/drawing/2017/decorative" val="0"/>
              </a:ext>
            </a:extLst>
          </p:cNvPr>
          <p:cNvSpPr/>
          <p:nvPr/>
        </p:nvSpPr>
        <p:spPr>
          <a:xfrm rot="16200000">
            <a:off x="9552793" y="85174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rmAutofit fontScale="47500" lnSpcReduction="20000"/>
          </a:bodyPr>
          <a:lstStyle/>
          <a:p>
            <a:pPr algn="ctr"/>
            <a:r>
              <a:rPr lang="en-US" b="1">
                <a:latin typeface="Aptos" panose="020B0004020202020204" pitchFamily="34" charset="0"/>
              </a:rPr>
              <a:t>1</a:t>
            </a:r>
          </a:p>
        </p:txBody>
      </p:sp>
      <p:sp>
        <p:nvSpPr>
          <p:cNvPr id="16" name="TextBox 15">
            <a:extLst>
              <a:ext uri="{FF2B5EF4-FFF2-40B4-BE49-F238E27FC236}">
                <a16:creationId xmlns:a16="http://schemas.microsoft.com/office/drawing/2014/main" id="{4AD7C2F0-CE80-9B65-A7F9-E99CA94DF74D}"/>
              </a:ext>
            </a:extLst>
          </p:cNvPr>
          <p:cNvSpPr txBox="1"/>
          <p:nvPr/>
        </p:nvSpPr>
        <p:spPr>
          <a:xfrm>
            <a:off x="9942211" y="867062"/>
            <a:ext cx="2082543" cy="1492716"/>
          </a:xfrm>
          <a:prstGeom prst="rect">
            <a:avLst/>
          </a:prstGeom>
          <a:noFill/>
        </p:spPr>
        <p:txBody>
          <a:bodyPr wrap="square" rtlCol="0">
            <a:spAutoFit/>
          </a:bodyPr>
          <a:lstStyle/>
          <a:p>
            <a:r>
              <a:rPr lang="en-US" sz="1300" dirty="0" err="1">
                <a:latin typeface="Aptos" panose="020B0004020202020204" pitchFamily="34" charset="0"/>
              </a:rPr>
              <a:t>Зарегистрированные</a:t>
            </a:r>
            <a:r>
              <a:rPr lang="en-US" sz="1300" dirty="0">
                <a:latin typeface="Aptos" panose="020B0004020202020204" pitchFamily="34" charset="0"/>
              </a:rPr>
              <a:t> </a:t>
            </a:r>
            <a:r>
              <a:rPr lang="en-US" sz="1300" dirty="0" err="1">
                <a:latin typeface="Aptos" panose="020B0004020202020204" pitchFamily="34" charset="0"/>
              </a:rPr>
              <a:t>пользователи</a:t>
            </a:r>
            <a:r>
              <a:rPr lang="en-US" sz="1300" dirty="0">
                <a:latin typeface="Aptos" panose="020B0004020202020204" pitchFamily="34" charset="0"/>
              </a:rPr>
              <a:t> </a:t>
            </a:r>
            <a:r>
              <a:rPr lang="en-US" sz="1300" dirty="0" err="1">
                <a:latin typeface="Aptos" panose="020B0004020202020204" pitchFamily="34" charset="0"/>
              </a:rPr>
              <a:t>могут</a:t>
            </a:r>
            <a:r>
              <a:rPr lang="en-US" sz="1300" dirty="0">
                <a:latin typeface="Aptos" panose="020B0004020202020204" pitchFamily="34" charset="0"/>
              </a:rPr>
              <a:t> </a:t>
            </a:r>
            <a:r>
              <a:rPr lang="en-US" sz="1300" dirty="0" err="1">
                <a:latin typeface="Aptos" panose="020B0004020202020204" pitchFamily="34" charset="0"/>
              </a:rPr>
              <a:t>нажать</a:t>
            </a:r>
            <a:r>
              <a:rPr lang="en-US" sz="1300" dirty="0">
                <a:latin typeface="Aptos" panose="020B0004020202020204" pitchFamily="34" charset="0"/>
              </a:rPr>
              <a:t> </a:t>
            </a:r>
            <a:r>
              <a:rPr lang="en-US" sz="1300" dirty="0" err="1">
                <a:latin typeface="Aptos" panose="020B0004020202020204" pitchFamily="34" charset="0"/>
              </a:rPr>
              <a:t>на</a:t>
            </a:r>
            <a:r>
              <a:rPr lang="en-US" sz="1300" dirty="0">
                <a:latin typeface="Aptos" panose="020B0004020202020204" pitchFamily="34" charset="0"/>
              </a:rPr>
              <a:t> </a:t>
            </a:r>
            <a:r>
              <a:rPr lang="en-US" sz="1300" dirty="0" err="1">
                <a:latin typeface="Aptos" panose="020B0004020202020204" pitchFamily="34" charset="0"/>
              </a:rPr>
              <a:t>ссылку</a:t>
            </a:r>
            <a:r>
              <a:rPr lang="en-US" sz="1300" dirty="0">
                <a:latin typeface="Aptos" panose="020B0004020202020204" pitchFamily="34" charset="0"/>
              </a:rPr>
              <a:t> </a:t>
            </a:r>
            <a:r>
              <a:rPr lang="en-US" sz="1300" b="1" dirty="0">
                <a:latin typeface="Aptos" panose="020B0004020202020204" pitchFamily="34" charset="0"/>
              </a:rPr>
              <a:t>«Forgot Password?» («</a:t>
            </a:r>
            <a:r>
              <a:rPr lang="en-US" sz="1300" b="1" dirty="0" err="1">
                <a:latin typeface="Aptos" panose="020B0004020202020204" pitchFamily="34" charset="0"/>
              </a:rPr>
              <a:t>Забыли</a:t>
            </a:r>
            <a:r>
              <a:rPr lang="en-US" sz="1300" b="1" dirty="0">
                <a:latin typeface="Aptos" panose="020B0004020202020204" pitchFamily="34" charset="0"/>
              </a:rPr>
              <a:t> </a:t>
            </a:r>
            <a:r>
              <a:rPr lang="en-US" sz="1300" b="1" dirty="0" err="1">
                <a:latin typeface="Aptos" panose="020B0004020202020204" pitchFamily="34" charset="0"/>
              </a:rPr>
              <a:t>пароль</a:t>
            </a:r>
            <a:r>
              <a:rPr lang="en-US" sz="1300" b="1" dirty="0">
                <a:latin typeface="Aptos" panose="020B0004020202020204" pitchFamily="34" charset="0"/>
              </a:rPr>
              <a:t>?»)</a:t>
            </a:r>
            <a:r>
              <a:rPr lang="en-US" sz="1300" dirty="0">
                <a:latin typeface="Aptos" panose="020B0004020202020204" pitchFamily="34" charset="0"/>
              </a:rPr>
              <a:t>, </a:t>
            </a:r>
            <a:r>
              <a:rPr lang="en-US" sz="1300" dirty="0" err="1">
                <a:latin typeface="Aptos" panose="020B0004020202020204" pitchFamily="34" charset="0"/>
              </a:rPr>
              <a:t>чтобы</a:t>
            </a:r>
            <a:r>
              <a:rPr lang="en-US" sz="1300" dirty="0">
                <a:latin typeface="Aptos" panose="020B0004020202020204" pitchFamily="34" charset="0"/>
              </a:rPr>
              <a:t> </a:t>
            </a:r>
            <a:r>
              <a:rPr lang="en-US" sz="1300" dirty="0" err="1">
                <a:latin typeface="Aptos" panose="020B0004020202020204" pitchFamily="34" charset="0"/>
              </a:rPr>
              <a:t>сбросить</a:t>
            </a:r>
            <a:r>
              <a:rPr lang="en-US" sz="1300" dirty="0">
                <a:latin typeface="Aptos" panose="020B0004020202020204" pitchFamily="34" charset="0"/>
              </a:rPr>
              <a:t> </a:t>
            </a:r>
            <a:r>
              <a:rPr lang="en-US" sz="1300" dirty="0" err="1">
                <a:latin typeface="Aptos" panose="020B0004020202020204" pitchFamily="34" charset="0"/>
              </a:rPr>
              <a:t>свой</a:t>
            </a:r>
            <a:r>
              <a:rPr lang="en-US" sz="1300" dirty="0">
                <a:latin typeface="Aptos" panose="020B0004020202020204" pitchFamily="34" charset="0"/>
              </a:rPr>
              <a:t> </a:t>
            </a:r>
            <a:r>
              <a:rPr lang="en-US" sz="1300" dirty="0" err="1">
                <a:latin typeface="Aptos" panose="020B0004020202020204" pitchFamily="34" charset="0"/>
              </a:rPr>
              <a:t>пароль</a:t>
            </a:r>
            <a:r>
              <a:rPr lang="en-US" sz="1300" dirty="0">
                <a:latin typeface="Aptos" panose="020B0004020202020204" pitchFamily="34" charset="0"/>
              </a:rPr>
              <a:t>.</a:t>
            </a:r>
          </a:p>
        </p:txBody>
      </p:sp>
      <p:pic>
        <p:nvPicPr>
          <p:cNvPr id="15" name="Picture 14" descr="Снимок экрана формы запроса сброса пароля.">
            <a:extLst>
              <a:ext uri="{FF2B5EF4-FFF2-40B4-BE49-F238E27FC236}">
                <a16:creationId xmlns:a16="http://schemas.microsoft.com/office/drawing/2014/main" id="{2907CFEA-833A-8DF8-ACFC-8F1E2E3E1FDA}"/>
              </a:ext>
            </a:extLst>
          </p:cNvPr>
          <p:cNvPicPr>
            <a:picLocks noChangeAspect="1"/>
          </p:cNvPicPr>
          <p:nvPr/>
        </p:nvPicPr>
        <p:blipFill>
          <a:blip r:embed="rId3"/>
          <a:stretch>
            <a:fillRect/>
          </a:stretch>
        </p:blipFill>
        <p:spPr>
          <a:xfrm>
            <a:off x="6142772" y="913526"/>
            <a:ext cx="3025402" cy="2476715"/>
          </a:xfrm>
          <a:prstGeom prst="rect">
            <a:avLst/>
          </a:prstGeom>
        </p:spPr>
      </p:pic>
      <p:sp>
        <p:nvSpPr>
          <p:cNvPr id="58" name="TextBox 57">
            <a:extLst>
              <a:ext uri="{FF2B5EF4-FFF2-40B4-BE49-F238E27FC236}">
                <a16:creationId xmlns:a16="http://schemas.microsoft.com/office/drawing/2014/main" id="{26169F8E-EC21-F91B-682E-A2EC3056F7DA}"/>
              </a:ext>
            </a:extLst>
          </p:cNvPr>
          <p:cNvSpPr txBox="1"/>
          <p:nvPr/>
        </p:nvSpPr>
        <p:spPr>
          <a:xfrm>
            <a:off x="6268575" y="920941"/>
            <a:ext cx="2040678" cy="307777"/>
          </a:xfrm>
          <a:prstGeom prst="rect">
            <a:avLst/>
          </a:prstGeom>
          <a:solidFill>
            <a:srgbClr val="F9F9F9"/>
          </a:solidFill>
          <a:ln>
            <a:no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Сброс пароля</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E8D9CAB8-9100-566B-0A0A-525B8EB25B44}"/>
              </a:ext>
            </a:extLst>
          </p:cNvPr>
          <p:cNvSpPr txBox="1"/>
          <p:nvPr/>
        </p:nvSpPr>
        <p:spPr>
          <a:xfrm>
            <a:off x="6331902" y="1536600"/>
            <a:ext cx="2539047" cy="507831"/>
          </a:xfrm>
          <a:prstGeom prst="rect">
            <a:avLst/>
          </a:prstGeom>
          <a:solidFill>
            <a:srgbClr val="F9F9F9"/>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Укажите эл. почту, с которой вы регистрировались. </a:t>
            </a:r>
            <a:r>
              <a:rPr lang="en-US" sz="900" dirty="0" err="1">
                <a:solidFill>
                  <a:schemeClr val="bg2">
                    <a:lumMod val="25000"/>
                  </a:schemeClr>
                </a:solidFill>
                <a:latin typeface="Arial" panose="020B0604020202020204" pitchFamily="34" charset="0"/>
                <a:cs typeface="Arial" panose="020B0604020202020204" pitchFamily="34" charset="0"/>
              </a:rPr>
              <a:t>На</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не</a:t>
            </a:r>
            <a:r>
              <a:rPr lang="uk-UA" sz="900" dirty="0">
                <a:solidFill>
                  <a:schemeClr val="bg2">
                    <a:lumMod val="25000"/>
                  </a:schemeClr>
                </a:solidFill>
                <a:latin typeface="Arial" panose="020B0604020202020204" pitchFamily="34" charset="0"/>
                <a:cs typeface="Arial" panose="020B0604020202020204" pitchFamily="34" charset="0"/>
              </a:rPr>
              <a:t>е</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прид</a:t>
            </a:r>
            <a:r>
              <a:rPr lang="uk-UA" sz="900" dirty="0">
                <a:solidFill>
                  <a:schemeClr val="bg2">
                    <a:lumMod val="25000"/>
                  </a:schemeClr>
                </a:solidFill>
                <a:latin typeface="Arial" panose="020B0604020202020204" pitchFamily="34" charset="0"/>
                <a:cs typeface="Arial" panose="020B0604020202020204" pitchFamily="34" charset="0"/>
              </a:rPr>
              <a:t>е</a:t>
            </a:r>
            <a:r>
              <a:rPr lang="en-US" sz="900" dirty="0">
                <a:solidFill>
                  <a:schemeClr val="bg2">
                    <a:lumMod val="25000"/>
                  </a:schemeClr>
                </a:solidFill>
                <a:latin typeface="Arial" panose="020B0604020202020204" pitchFamily="34" charset="0"/>
                <a:cs typeface="Arial" panose="020B0604020202020204" pitchFamily="34" charset="0"/>
              </a:rPr>
              <a:t>т ссылка для сброса пароля.</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2A52386-F3D4-BF20-1EF0-353B4D002A09}"/>
              </a:ext>
            </a:extLst>
          </p:cNvPr>
          <p:cNvSpPr txBox="1"/>
          <p:nvPr/>
        </p:nvSpPr>
        <p:spPr>
          <a:xfrm>
            <a:off x="6331902" y="2168289"/>
            <a:ext cx="781571" cy="215444"/>
          </a:xfrm>
          <a:prstGeom prst="rect">
            <a:avLst/>
          </a:prstGeom>
          <a:solidFill>
            <a:srgbClr val="F9F9F9"/>
          </a:solidFill>
          <a:ln>
            <a:solidFill>
              <a:srgbClr val="F9F9F9"/>
            </a:solidFill>
          </a:ln>
        </p:spPr>
        <p:txBody>
          <a:bodyPr wrap="square" rtlCol="0">
            <a:spAutoFit/>
          </a:bodyPr>
          <a:lstStyle/>
          <a:p>
            <a:r>
              <a:rPr lang="en-US" sz="800" b="1" dirty="0">
                <a:solidFill>
                  <a:schemeClr val="bg2">
                    <a:lumMod val="25000"/>
                  </a:schemeClr>
                </a:solidFill>
                <a:latin typeface="Arial" panose="020B0604020202020204" pitchFamily="34" charset="0"/>
                <a:cs typeface="Arial" panose="020B0604020202020204" pitchFamily="34" charset="0"/>
              </a:rPr>
              <a:t>Ваша эл. почта</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51B7BE77-55B8-E674-5B1C-2D1B973FC0EB}"/>
              </a:ext>
            </a:extLst>
          </p:cNvPr>
          <p:cNvSpPr txBox="1"/>
          <p:nvPr/>
        </p:nvSpPr>
        <p:spPr>
          <a:xfrm>
            <a:off x="7370214" y="2172466"/>
            <a:ext cx="1138410" cy="22162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Введите эл. почту</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E5B5B198-FCB9-C680-5E2E-942252D6601A}"/>
              </a:ext>
            </a:extLst>
          </p:cNvPr>
          <p:cNvSpPr txBox="1"/>
          <p:nvPr/>
        </p:nvSpPr>
        <p:spPr>
          <a:xfrm>
            <a:off x="6338562" y="2560972"/>
            <a:ext cx="885912" cy="215444"/>
          </a:xfrm>
          <a:prstGeom prst="rect">
            <a:avLst/>
          </a:prstGeom>
          <a:solidFill>
            <a:srgbClr val="F9F9F9"/>
          </a:solidFill>
          <a:ln>
            <a:solidFill>
              <a:srgbClr val="F9F9F9"/>
            </a:solidFill>
          </a:ln>
        </p:spPr>
        <p:txBody>
          <a:bodyPr wrap="square" rtlCol="0">
            <a:spAutoFit/>
          </a:bodyPr>
          <a:lstStyle/>
          <a:p>
            <a:r>
              <a:rPr lang="en-US" sz="800" b="1" dirty="0">
                <a:solidFill>
                  <a:schemeClr val="bg2">
                    <a:lumMod val="25000"/>
                  </a:schemeClr>
                </a:solidFill>
                <a:latin typeface="Arial" panose="020B0604020202020204" pitchFamily="34" charset="0"/>
                <a:cs typeface="Arial" panose="020B0604020202020204" pitchFamily="34" charset="0"/>
              </a:rPr>
              <a:t>Подтвердите эл. почту</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4AF2A693-72B9-9D8C-D0AC-64F7F52F9BA6}"/>
              </a:ext>
            </a:extLst>
          </p:cNvPr>
          <p:cNvSpPr txBox="1"/>
          <p:nvPr/>
        </p:nvSpPr>
        <p:spPr>
          <a:xfrm>
            <a:off x="7370214" y="2585929"/>
            <a:ext cx="1442974" cy="22162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Подтвердите эл. почту</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66E8CF58-B126-4C8C-4418-EF173D52386B}"/>
              </a:ext>
            </a:extLst>
          </p:cNvPr>
          <p:cNvSpPr txBox="1"/>
          <p:nvPr/>
        </p:nvSpPr>
        <p:spPr>
          <a:xfrm>
            <a:off x="6306088" y="3019639"/>
            <a:ext cx="554850" cy="215444"/>
          </a:xfrm>
          <a:prstGeom prst="rect">
            <a:avLst/>
          </a:prstGeom>
          <a:solidFill>
            <a:srgbClr val="F9F9F9"/>
          </a:solidFill>
          <a:ln>
            <a:solidFill>
              <a:srgbClr val="F9F9F9"/>
            </a:solid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Отмена</a:t>
            </a:r>
            <a:endParaRPr lang="es-AR" sz="800" dirty="0">
              <a:solidFill>
                <a:srgbClr val="22478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3039D8F-AF31-9312-C771-16F1EF9AD3D6}"/>
              </a:ext>
            </a:extLst>
          </p:cNvPr>
          <p:cNvSpPr txBox="1"/>
          <p:nvPr/>
        </p:nvSpPr>
        <p:spPr>
          <a:xfrm>
            <a:off x="7759667" y="3002073"/>
            <a:ext cx="1053521" cy="200055"/>
          </a:xfrm>
          <a:prstGeom prst="rect">
            <a:avLst/>
          </a:prstGeom>
          <a:solidFill>
            <a:srgbClr val="757575"/>
          </a:solidFill>
          <a:ln>
            <a:noFill/>
          </a:ln>
        </p:spPr>
        <p:txBody>
          <a:bodyPr wrap="square" rtlCol="0">
            <a:spAutoFit/>
          </a:bodyPr>
          <a:lstStyle/>
          <a:p>
            <a:pPr algn="ctr"/>
            <a:r>
              <a:rPr lang="en-US" sz="700" b="1" dirty="0">
                <a:solidFill>
                  <a:schemeClr val="bg1"/>
                </a:solidFill>
                <a:latin typeface="Arial" panose="020B0604020202020204" pitchFamily="34" charset="0"/>
                <a:cs typeface="Arial" panose="020B0604020202020204" pitchFamily="34" charset="0"/>
              </a:rPr>
              <a:t>Отправить письмо</a:t>
            </a:r>
            <a:endParaRPr lang="es-AR" sz="700" b="1" dirty="0">
              <a:solidFill>
                <a:schemeClr val="bg1"/>
              </a:solidFill>
              <a:latin typeface="Arial" panose="020B0604020202020204" pitchFamily="34" charset="0"/>
              <a:cs typeface="Arial" panose="020B0604020202020204" pitchFamily="34" charset="0"/>
            </a:endParaRPr>
          </a:p>
        </p:txBody>
      </p:sp>
      <p:sp>
        <p:nvSpPr>
          <p:cNvPr id="11" name="Off-page Connector 37">
            <a:extLst>
              <a:ext uri="{FF2B5EF4-FFF2-40B4-BE49-F238E27FC236}">
                <a16:creationId xmlns:a16="http://schemas.microsoft.com/office/drawing/2014/main" id="{699B087E-2AE5-74EB-B784-39DC9EDCC52A}"/>
              </a:ext>
              <a:ext uri="{C183D7F6-B498-43B3-948B-1728B52AA6E4}">
                <adec:decorative xmlns:adec="http://schemas.microsoft.com/office/drawing/2017/decorative" val="0"/>
              </a:ext>
            </a:extLst>
          </p:cNvPr>
          <p:cNvSpPr/>
          <p:nvPr/>
        </p:nvSpPr>
        <p:spPr>
          <a:xfrm rot="16200000">
            <a:off x="9552793" y="2428644"/>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rmAutofit fontScale="47500" lnSpcReduction="20000"/>
          </a:bodyPr>
          <a:lstStyle/>
          <a:p>
            <a:pPr algn="ctr"/>
            <a:r>
              <a:rPr lang="en-US" b="1">
                <a:latin typeface="Aptos" panose="020B0004020202020204" pitchFamily="34" charset="0"/>
              </a:rPr>
              <a:t>2</a:t>
            </a:r>
          </a:p>
        </p:txBody>
      </p:sp>
      <p:sp>
        <p:nvSpPr>
          <p:cNvPr id="22" name="TextBox 21">
            <a:extLst>
              <a:ext uri="{FF2B5EF4-FFF2-40B4-BE49-F238E27FC236}">
                <a16:creationId xmlns:a16="http://schemas.microsoft.com/office/drawing/2014/main" id="{BAAA692E-DCCD-1259-9BCC-CFDC6FD3C730}"/>
              </a:ext>
            </a:extLst>
          </p:cNvPr>
          <p:cNvSpPr txBox="1"/>
          <p:nvPr/>
        </p:nvSpPr>
        <p:spPr>
          <a:xfrm>
            <a:off x="9942211" y="2427561"/>
            <a:ext cx="2082543" cy="2092881"/>
          </a:xfrm>
          <a:prstGeom prst="rect">
            <a:avLst/>
          </a:prstGeom>
          <a:noFill/>
        </p:spPr>
        <p:txBody>
          <a:bodyPr wrap="square" rtlCol="0">
            <a:spAutoFit/>
          </a:bodyPr>
          <a:lstStyle/>
          <a:p>
            <a:r>
              <a:rPr lang="en-US" sz="1300" dirty="0" err="1">
                <a:latin typeface="Aptos" panose="020B0004020202020204" pitchFamily="34" charset="0"/>
              </a:rPr>
              <a:t>Введите</a:t>
            </a:r>
            <a:r>
              <a:rPr lang="en-US" sz="1300" dirty="0">
                <a:latin typeface="Aptos" panose="020B0004020202020204" pitchFamily="34" charset="0"/>
              </a:rPr>
              <a:t> </a:t>
            </a:r>
            <a:r>
              <a:rPr lang="en-US" sz="1300" dirty="0" err="1">
                <a:latin typeface="Aptos" panose="020B0004020202020204" pitchFamily="34" charset="0"/>
              </a:rPr>
              <a:t>адрес</a:t>
            </a:r>
            <a:r>
              <a:rPr lang="en-US" sz="1300" dirty="0">
                <a:latin typeface="Aptos" panose="020B0004020202020204" pitchFamily="34" charset="0"/>
              </a:rPr>
              <a:t> </a:t>
            </a:r>
            <a:r>
              <a:rPr lang="en-US" sz="1300" dirty="0" err="1">
                <a:latin typeface="Aptos" panose="020B0004020202020204" pitchFamily="34" charset="0"/>
              </a:rPr>
              <a:t>электронной</a:t>
            </a:r>
            <a:r>
              <a:rPr lang="en-US" sz="1300" dirty="0">
                <a:latin typeface="Aptos" panose="020B0004020202020204" pitchFamily="34" charset="0"/>
              </a:rPr>
              <a:t> </a:t>
            </a:r>
            <a:r>
              <a:rPr lang="en-US" sz="1300" dirty="0" err="1">
                <a:latin typeface="Aptos" panose="020B0004020202020204" pitchFamily="34" charset="0"/>
              </a:rPr>
              <a:t>почты</a:t>
            </a:r>
            <a:r>
              <a:rPr lang="en-US" sz="1300" dirty="0">
                <a:latin typeface="Aptos" panose="020B0004020202020204" pitchFamily="34" charset="0"/>
              </a:rPr>
              <a:t>, </a:t>
            </a:r>
            <a:r>
              <a:rPr lang="en-US" sz="1300" dirty="0" err="1">
                <a:latin typeface="Aptos" panose="020B0004020202020204" pitchFamily="34" charset="0"/>
              </a:rPr>
              <a:t>зарегистрированный</a:t>
            </a:r>
            <a:r>
              <a:rPr lang="en-US" sz="1300" dirty="0">
                <a:latin typeface="Aptos" panose="020B0004020202020204" pitchFamily="34" charset="0"/>
              </a:rPr>
              <a:t> в </a:t>
            </a:r>
            <a:r>
              <a:rPr lang="en-US" sz="1300" dirty="0" err="1">
                <a:latin typeface="Aptos" panose="020B0004020202020204" pitchFamily="34" charset="0"/>
              </a:rPr>
              <a:t>учетной</a:t>
            </a:r>
            <a:r>
              <a:rPr lang="en-US" sz="1300" dirty="0">
                <a:latin typeface="Aptos" panose="020B0004020202020204" pitchFamily="34" charset="0"/>
              </a:rPr>
              <a:t> </a:t>
            </a:r>
            <a:r>
              <a:rPr lang="en-US" sz="1300" dirty="0" err="1">
                <a:latin typeface="Aptos" panose="020B0004020202020204" pitchFamily="34" charset="0"/>
              </a:rPr>
              <a:t>записи</a:t>
            </a:r>
            <a:r>
              <a:rPr lang="en-US" sz="1300" dirty="0">
                <a:latin typeface="Aptos" panose="020B0004020202020204" pitchFamily="34" charset="0"/>
              </a:rPr>
              <a:t>, а </a:t>
            </a:r>
            <a:r>
              <a:rPr lang="en-US" sz="1300" dirty="0" err="1">
                <a:latin typeface="Aptos" panose="020B0004020202020204" pitchFamily="34" charset="0"/>
              </a:rPr>
              <a:t>затем</a:t>
            </a:r>
            <a:r>
              <a:rPr lang="en-US" sz="1300" dirty="0">
                <a:latin typeface="Aptos" panose="020B0004020202020204" pitchFamily="34" charset="0"/>
              </a:rPr>
              <a:t> </a:t>
            </a:r>
            <a:r>
              <a:rPr lang="en-US" sz="1300" dirty="0" err="1">
                <a:latin typeface="Aptos" panose="020B0004020202020204" pitchFamily="34" charset="0"/>
              </a:rPr>
              <a:t>введите</a:t>
            </a:r>
            <a:r>
              <a:rPr lang="en-US" sz="1300" dirty="0">
                <a:latin typeface="Aptos" panose="020B0004020202020204" pitchFamily="34" charset="0"/>
              </a:rPr>
              <a:t> </a:t>
            </a:r>
            <a:r>
              <a:rPr lang="en-US" sz="1300" dirty="0" err="1">
                <a:latin typeface="Aptos" panose="020B0004020202020204" pitchFamily="34" charset="0"/>
              </a:rPr>
              <a:t>его</a:t>
            </a:r>
            <a:r>
              <a:rPr lang="en-US" sz="1300" dirty="0">
                <a:latin typeface="Aptos" panose="020B0004020202020204" pitchFamily="34" charset="0"/>
              </a:rPr>
              <a:t> </a:t>
            </a:r>
            <a:r>
              <a:rPr lang="en-US" sz="1300" dirty="0" err="1">
                <a:latin typeface="Aptos" panose="020B0004020202020204" pitchFamily="34" charset="0"/>
              </a:rPr>
              <a:t>еще</a:t>
            </a:r>
            <a:r>
              <a:rPr lang="en-US" sz="1300" dirty="0">
                <a:latin typeface="Aptos" panose="020B0004020202020204" pitchFamily="34" charset="0"/>
              </a:rPr>
              <a:t> </a:t>
            </a:r>
            <a:r>
              <a:rPr lang="en-US" sz="1300" dirty="0" err="1">
                <a:latin typeface="Aptos" panose="020B0004020202020204" pitchFamily="34" charset="0"/>
              </a:rPr>
              <a:t>раз</a:t>
            </a:r>
            <a:r>
              <a:rPr lang="en-US" sz="1300" dirty="0">
                <a:latin typeface="Aptos" panose="020B0004020202020204" pitchFamily="34" charset="0"/>
              </a:rPr>
              <a:t> </a:t>
            </a:r>
            <a:r>
              <a:rPr lang="en-US" sz="1300" dirty="0" err="1">
                <a:latin typeface="Aptos" panose="020B0004020202020204" pitchFamily="34" charset="0"/>
              </a:rPr>
              <a:t>для</a:t>
            </a:r>
            <a:r>
              <a:rPr lang="en-US" sz="1300" dirty="0">
                <a:latin typeface="Aptos" panose="020B0004020202020204" pitchFamily="34" charset="0"/>
              </a:rPr>
              <a:t> </a:t>
            </a:r>
            <a:r>
              <a:rPr lang="en-US" sz="1300" dirty="0" err="1">
                <a:latin typeface="Aptos" panose="020B0004020202020204" pitchFamily="34" charset="0"/>
              </a:rPr>
              <a:t>подтверждения</a:t>
            </a:r>
            <a:r>
              <a:rPr lang="en-US" sz="1300" dirty="0">
                <a:latin typeface="Aptos" panose="020B0004020202020204" pitchFamily="34" charset="0"/>
              </a:rPr>
              <a:t>.</a:t>
            </a:r>
          </a:p>
          <a:p>
            <a:r>
              <a:rPr lang="en-US" sz="1300" dirty="0" err="1">
                <a:latin typeface="Aptos" panose="020B0004020202020204" pitchFamily="34" charset="0"/>
              </a:rPr>
              <a:t>Нажмите</a:t>
            </a:r>
            <a:r>
              <a:rPr lang="en-US" sz="1300" dirty="0">
                <a:latin typeface="Aptos" panose="020B0004020202020204" pitchFamily="34" charset="0"/>
              </a:rPr>
              <a:t> </a:t>
            </a:r>
            <a:r>
              <a:rPr lang="en-US" sz="1300" b="1" dirty="0">
                <a:latin typeface="Aptos" panose="020B0004020202020204" pitchFamily="34" charset="0"/>
              </a:rPr>
              <a:t>«Send Reset Email» («</a:t>
            </a:r>
            <a:r>
              <a:rPr lang="en-US" sz="1300" b="1" dirty="0" err="1">
                <a:latin typeface="Aptos" panose="020B0004020202020204" pitchFamily="34" charset="0"/>
              </a:rPr>
              <a:t>Отправить</a:t>
            </a:r>
            <a:r>
              <a:rPr lang="en-US" sz="1300" b="1" dirty="0">
                <a:latin typeface="Aptos" panose="020B0004020202020204" pitchFamily="34" charset="0"/>
              </a:rPr>
              <a:t> </a:t>
            </a:r>
            <a:r>
              <a:rPr lang="en-US" sz="1300" b="1" dirty="0" err="1">
                <a:latin typeface="Aptos" panose="020B0004020202020204" pitchFamily="34" charset="0"/>
              </a:rPr>
              <a:t>электронное</a:t>
            </a:r>
            <a:r>
              <a:rPr lang="en-US" sz="1300" b="1" dirty="0">
                <a:latin typeface="Aptos" panose="020B0004020202020204" pitchFamily="34" charset="0"/>
              </a:rPr>
              <a:t> </a:t>
            </a:r>
            <a:r>
              <a:rPr lang="en-US" sz="1300" b="1" dirty="0" err="1">
                <a:latin typeface="Aptos" panose="020B0004020202020204" pitchFamily="34" charset="0"/>
              </a:rPr>
              <a:t>письмо</a:t>
            </a:r>
            <a:r>
              <a:rPr lang="en-US" sz="1300" b="1" dirty="0">
                <a:latin typeface="Aptos" panose="020B0004020202020204" pitchFamily="34" charset="0"/>
              </a:rPr>
              <a:t> </a:t>
            </a:r>
            <a:r>
              <a:rPr lang="en-US" sz="1300" b="1" dirty="0" err="1">
                <a:latin typeface="Aptos" panose="020B0004020202020204" pitchFamily="34" charset="0"/>
              </a:rPr>
              <a:t>для</a:t>
            </a:r>
            <a:r>
              <a:rPr lang="en-US" sz="1300" b="1" dirty="0">
                <a:latin typeface="Aptos" panose="020B0004020202020204" pitchFamily="34" charset="0"/>
              </a:rPr>
              <a:t> </a:t>
            </a:r>
            <a:r>
              <a:rPr lang="en-US" sz="1300" b="1" dirty="0" err="1">
                <a:latin typeface="Aptos" panose="020B0004020202020204" pitchFamily="34" charset="0"/>
              </a:rPr>
              <a:t>сброса</a:t>
            </a:r>
            <a:r>
              <a:rPr lang="en-US" sz="1300" b="1" dirty="0">
                <a:latin typeface="Aptos" panose="020B0004020202020204" pitchFamily="34" charset="0"/>
              </a:rPr>
              <a:t> </a:t>
            </a:r>
            <a:r>
              <a:rPr lang="en-US" sz="1300" b="1" dirty="0" err="1">
                <a:latin typeface="Aptos" panose="020B0004020202020204" pitchFamily="34" charset="0"/>
              </a:rPr>
              <a:t>пароля</a:t>
            </a:r>
            <a:r>
              <a:rPr lang="en-US" sz="1300" b="1" dirty="0">
                <a:latin typeface="Aptos" panose="020B0004020202020204" pitchFamily="34" charset="0"/>
              </a:rPr>
              <a:t>»)</a:t>
            </a:r>
            <a:r>
              <a:rPr lang="en-US" sz="1300" dirty="0">
                <a:latin typeface="Aptos" panose="020B0004020202020204" pitchFamily="34" charset="0"/>
              </a:rPr>
              <a:t>.</a:t>
            </a:r>
          </a:p>
        </p:txBody>
      </p:sp>
      <p:pic>
        <p:nvPicPr>
          <p:cNvPr id="23" name="Picture 22" descr="Снимок экрана с подтверждением отправки письма для сброса пароля.">
            <a:extLst>
              <a:ext uri="{FF2B5EF4-FFF2-40B4-BE49-F238E27FC236}">
                <a16:creationId xmlns:a16="http://schemas.microsoft.com/office/drawing/2014/main" id="{714A4F05-1AAD-9240-927E-5BAA0857BD4D}"/>
              </a:ext>
            </a:extLst>
          </p:cNvPr>
          <p:cNvPicPr>
            <a:picLocks noChangeAspect="1"/>
          </p:cNvPicPr>
          <p:nvPr/>
        </p:nvPicPr>
        <p:blipFill>
          <a:blip r:embed="rId4"/>
          <a:stretch>
            <a:fillRect/>
          </a:stretch>
        </p:blipFill>
        <p:spPr>
          <a:xfrm>
            <a:off x="6142772" y="3582080"/>
            <a:ext cx="3025402" cy="1056641"/>
          </a:xfrm>
          <a:prstGeom prst="rect">
            <a:avLst/>
          </a:prstGeom>
        </p:spPr>
      </p:pic>
      <p:sp>
        <p:nvSpPr>
          <p:cNvPr id="67" name="TextBox 66">
            <a:extLst>
              <a:ext uri="{FF2B5EF4-FFF2-40B4-BE49-F238E27FC236}">
                <a16:creationId xmlns:a16="http://schemas.microsoft.com/office/drawing/2014/main" id="{E8C49A16-CF1D-57D9-CDFF-610D81D144A2}"/>
              </a:ext>
            </a:extLst>
          </p:cNvPr>
          <p:cNvSpPr txBox="1"/>
          <p:nvPr/>
        </p:nvSpPr>
        <p:spPr>
          <a:xfrm>
            <a:off x="6142772" y="4001820"/>
            <a:ext cx="3025402" cy="200055"/>
          </a:xfrm>
          <a:prstGeom prst="rect">
            <a:avLst/>
          </a:prstGeom>
          <a:solidFill>
            <a:srgbClr val="FFFFFF"/>
          </a:solid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Письмо для сброса пароля отправлено на emailaddress@mail.com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40C0F5D8-6ED5-45A4-0763-63DC667E4D4E}"/>
              </a:ext>
            </a:extLst>
          </p:cNvPr>
          <p:cNvSpPr txBox="1"/>
          <p:nvPr/>
        </p:nvSpPr>
        <p:spPr>
          <a:xfrm>
            <a:off x="7471294" y="4333355"/>
            <a:ext cx="368358" cy="184666"/>
          </a:xfrm>
          <a:prstGeom prst="rect">
            <a:avLst/>
          </a:prstGeom>
          <a:solidFill>
            <a:srgbClr val="22608F"/>
          </a:solidFill>
          <a:ln>
            <a:noFill/>
          </a:ln>
        </p:spPr>
        <p:txBody>
          <a:bodyPr wrap="square" rtlCol="0">
            <a:spAutoFit/>
          </a:bodyPr>
          <a:lstStyle/>
          <a:p>
            <a:pPr algn="ctr"/>
            <a:r>
              <a:rPr lang="en-US" sz="600" b="1" dirty="0">
                <a:solidFill>
                  <a:schemeClr val="bg1"/>
                </a:solidFill>
                <a:latin typeface="Arial" panose="020B0604020202020204" pitchFamily="34" charset="0"/>
                <a:cs typeface="Arial" panose="020B0604020202020204" pitchFamily="34" charset="0"/>
              </a:rPr>
              <a:t>OK</a:t>
            </a:r>
            <a:endParaRPr lang="es-AR" sz="600" b="1" dirty="0">
              <a:solidFill>
                <a:schemeClr val="bg1"/>
              </a:solidFill>
              <a:latin typeface="Arial" panose="020B0604020202020204" pitchFamily="34" charset="0"/>
              <a:cs typeface="Arial" panose="020B0604020202020204" pitchFamily="34" charset="0"/>
            </a:endParaRPr>
          </a:p>
        </p:txBody>
      </p:sp>
      <p:sp>
        <p:nvSpPr>
          <p:cNvPr id="12" name="Off-page Connector 38">
            <a:extLst>
              <a:ext uri="{FF2B5EF4-FFF2-40B4-BE49-F238E27FC236}">
                <a16:creationId xmlns:a16="http://schemas.microsoft.com/office/drawing/2014/main" id="{F422829E-FC6F-6A41-96E5-7820F675A81E}"/>
              </a:ext>
              <a:ext uri="{C183D7F6-B498-43B3-948B-1728B52AA6E4}">
                <adec:decorative xmlns:adec="http://schemas.microsoft.com/office/drawing/2017/decorative" val="0"/>
              </a:ext>
            </a:extLst>
          </p:cNvPr>
          <p:cNvSpPr/>
          <p:nvPr/>
        </p:nvSpPr>
        <p:spPr>
          <a:xfrm rot="16200000">
            <a:off x="9552792" y="452321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rmAutofit fontScale="47500" lnSpcReduction="20000"/>
          </a:bodyPr>
          <a:lstStyle/>
          <a:p>
            <a:pPr algn="ctr"/>
            <a:r>
              <a:rPr lang="en-US" b="1">
                <a:latin typeface="Aptos" panose="020B0004020202020204" pitchFamily="34" charset="0"/>
              </a:rPr>
              <a:t>3</a:t>
            </a:r>
          </a:p>
        </p:txBody>
      </p:sp>
      <p:sp>
        <p:nvSpPr>
          <p:cNvPr id="25" name="TextBox 24">
            <a:extLst>
              <a:ext uri="{FF2B5EF4-FFF2-40B4-BE49-F238E27FC236}">
                <a16:creationId xmlns:a16="http://schemas.microsoft.com/office/drawing/2014/main" id="{0A61BAAA-3A90-CA09-B6D8-7FE5FC835C68}"/>
              </a:ext>
            </a:extLst>
          </p:cNvPr>
          <p:cNvSpPr txBox="1"/>
          <p:nvPr/>
        </p:nvSpPr>
        <p:spPr>
          <a:xfrm>
            <a:off x="9942211" y="4554787"/>
            <a:ext cx="1525889" cy="298902"/>
          </a:xfrm>
          <a:prstGeom prst="rect">
            <a:avLst/>
          </a:prstGeom>
          <a:noFill/>
        </p:spPr>
        <p:txBody>
          <a:bodyPr wrap="square">
            <a:spAutoFit/>
          </a:bodyPr>
          <a:lstStyle/>
          <a:p>
            <a:r>
              <a:rPr lang="en-US" sz="1300" dirty="0" err="1">
                <a:latin typeface="Aptos" panose="020B0004020202020204" pitchFamily="34" charset="0"/>
              </a:rPr>
              <a:t>Нажмите</a:t>
            </a:r>
            <a:r>
              <a:rPr lang="en-US" sz="1300" dirty="0">
                <a:latin typeface="Aptos" panose="020B0004020202020204" pitchFamily="34" charset="0"/>
              </a:rPr>
              <a:t> </a:t>
            </a:r>
            <a:r>
              <a:rPr lang="en-US" sz="1300" b="1" dirty="0">
                <a:latin typeface="Aptos" panose="020B0004020202020204" pitchFamily="34" charset="0"/>
              </a:rPr>
              <a:t>«OK».</a:t>
            </a:r>
          </a:p>
        </p:txBody>
      </p:sp>
      <p:pic>
        <p:nvPicPr>
          <p:cNvPr id="28" name="Picture 27" descr="Снимок экрана формы создания нового пароля с указанием требований к паролю.">
            <a:extLst>
              <a:ext uri="{FF2B5EF4-FFF2-40B4-BE49-F238E27FC236}">
                <a16:creationId xmlns:a16="http://schemas.microsoft.com/office/drawing/2014/main" id="{A9FA320E-E0CA-1714-FF34-6CEF1CD822ED}"/>
              </a:ext>
            </a:extLst>
          </p:cNvPr>
          <p:cNvPicPr>
            <a:picLocks noChangeAspect="1"/>
          </p:cNvPicPr>
          <p:nvPr/>
        </p:nvPicPr>
        <p:blipFill>
          <a:blip r:embed="rId5"/>
          <a:stretch>
            <a:fillRect/>
          </a:stretch>
        </p:blipFill>
        <p:spPr>
          <a:xfrm>
            <a:off x="5964174" y="4853689"/>
            <a:ext cx="3366146" cy="1414010"/>
          </a:xfrm>
          <a:prstGeom prst="rect">
            <a:avLst/>
          </a:prstGeom>
        </p:spPr>
      </p:pic>
      <p:sp>
        <p:nvSpPr>
          <p:cNvPr id="68" name="TextBox 67">
            <a:extLst>
              <a:ext uri="{FF2B5EF4-FFF2-40B4-BE49-F238E27FC236}">
                <a16:creationId xmlns:a16="http://schemas.microsoft.com/office/drawing/2014/main" id="{4824BDE3-BC29-D5C6-7577-1EE4B52C9A5E}"/>
              </a:ext>
            </a:extLst>
          </p:cNvPr>
          <p:cNvSpPr txBox="1"/>
          <p:nvPr/>
        </p:nvSpPr>
        <p:spPr>
          <a:xfrm>
            <a:off x="6917780" y="4902552"/>
            <a:ext cx="1641250" cy="253916"/>
          </a:xfrm>
          <a:prstGeom prst="rect">
            <a:avLst/>
          </a:prstGeom>
          <a:solidFill>
            <a:srgbClr val="F9F9F9"/>
          </a:solidFill>
          <a:ln>
            <a:no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Сброс пароля</a:t>
            </a:r>
            <a:endParaRPr lang="es-AR" sz="1050" dirty="0">
              <a:solidFill>
                <a:srgbClr val="224781"/>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B88E20E4-4747-4234-9867-505019EB5745}"/>
              </a:ext>
            </a:extLst>
          </p:cNvPr>
          <p:cNvSpPr txBox="1"/>
          <p:nvPr/>
        </p:nvSpPr>
        <p:spPr>
          <a:xfrm>
            <a:off x="5970958" y="5243685"/>
            <a:ext cx="730716" cy="184666"/>
          </a:xfrm>
          <a:prstGeom prst="rect">
            <a:avLst/>
          </a:prstGeom>
          <a:solidFill>
            <a:srgbClr val="F9F9F9"/>
          </a:solidFill>
          <a:ln>
            <a:solidFill>
              <a:srgbClr val="F9F9F9"/>
            </a:solidFill>
          </a:ln>
        </p:spPr>
        <p:txBody>
          <a:bodyPr wrap="square" rtlCol="0">
            <a:spAutoFit/>
          </a:bodyPr>
          <a:lstStyle/>
          <a:p>
            <a:r>
              <a:rPr lang="en-US" sz="600" b="1" dirty="0">
                <a:solidFill>
                  <a:schemeClr val="bg2">
                    <a:lumMod val="25000"/>
                  </a:schemeClr>
                </a:solidFill>
                <a:latin typeface="Arial" panose="020B0604020202020204" pitchFamily="34" charset="0"/>
                <a:cs typeface="Arial" panose="020B0604020202020204" pitchFamily="34" charset="0"/>
              </a:rPr>
              <a:t>Пароль:</a:t>
            </a:r>
            <a:endParaRPr lang="es-AR" sz="600" b="1" dirty="0">
              <a:solidFill>
                <a:schemeClr val="bg2">
                  <a:lumMod val="25000"/>
                </a:schemeClr>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8B4E2FB8-2819-5D58-1299-9136C9398A2C}"/>
              </a:ext>
            </a:extLst>
          </p:cNvPr>
          <p:cNvSpPr txBox="1"/>
          <p:nvPr/>
        </p:nvSpPr>
        <p:spPr>
          <a:xfrm>
            <a:off x="6897419" y="5255084"/>
            <a:ext cx="1275940" cy="169277"/>
          </a:xfrm>
          <a:prstGeom prst="rect">
            <a:avLst/>
          </a:prstGeom>
          <a:solidFill>
            <a:srgbClr val="FFFFFF"/>
          </a:solidFill>
          <a:ln>
            <a:noFill/>
          </a:ln>
        </p:spPr>
        <p:txBody>
          <a:bodyPr wrap="square" rtlCol="0">
            <a:spAutoFit/>
          </a:bodyPr>
          <a:lstStyle/>
          <a:p>
            <a:r>
              <a:rPr lang="en-US" sz="500" dirty="0">
                <a:solidFill>
                  <a:schemeClr val="bg2">
                    <a:lumMod val="25000"/>
                  </a:schemeClr>
                </a:solidFill>
                <a:latin typeface="Arial" panose="020B0604020202020204" pitchFamily="34" charset="0"/>
                <a:cs typeface="Arial" panose="020B0604020202020204" pitchFamily="34" charset="0"/>
              </a:rPr>
              <a:t>Введите пароль</a:t>
            </a:r>
            <a:endParaRPr lang="es-AR" sz="500" dirty="0">
              <a:solidFill>
                <a:schemeClr val="bg2">
                  <a:lumMod val="25000"/>
                </a:schemeClr>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1170D86A-16A7-3630-2331-228221D530CA}"/>
              </a:ext>
            </a:extLst>
          </p:cNvPr>
          <p:cNvSpPr txBox="1"/>
          <p:nvPr/>
        </p:nvSpPr>
        <p:spPr>
          <a:xfrm>
            <a:off x="5972544" y="5438745"/>
            <a:ext cx="3353013" cy="169277"/>
          </a:xfrm>
          <a:prstGeom prst="rect">
            <a:avLst/>
          </a:prstGeom>
          <a:solidFill>
            <a:srgbClr val="F9F9F9"/>
          </a:solidFill>
          <a:ln>
            <a:noFill/>
          </a:ln>
        </p:spPr>
        <p:txBody>
          <a:bodyPr wrap="square" rtlCol="0">
            <a:spAutoFit/>
          </a:bodyPr>
          <a:lstStyle/>
          <a:p>
            <a:r>
              <a:rPr lang="en-US" sz="500" b="1" dirty="0">
                <a:solidFill>
                  <a:schemeClr val="bg2">
                    <a:lumMod val="50000"/>
                  </a:schemeClr>
                </a:solidFill>
                <a:latin typeface="Arial" panose="020B0604020202020204" pitchFamily="34" charset="0"/>
                <a:cs typeface="Arial" panose="020B0604020202020204" pitchFamily="34" charset="0"/>
              </a:rPr>
              <a:t>Не менее 8 символов, в т. ч.: 1 заглавная буква, 1 цифра, 1 строчная буква, 1 спецсимвол.</a:t>
            </a:r>
            <a:endParaRPr lang="es-AR" sz="500" b="1" dirty="0">
              <a:solidFill>
                <a:schemeClr val="bg2">
                  <a:lumMod val="50000"/>
                </a:schemeClr>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13C422AA-9702-1B6E-6D74-42D38F74DD12}"/>
              </a:ext>
            </a:extLst>
          </p:cNvPr>
          <p:cNvSpPr txBox="1"/>
          <p:nvPr/>
        </p:nvSpPr>
        <p:spPr>
          <a:xfrm>
            <a:off x="5977308" y="5643319"/>
            <a:ext cx="883630" cy="184666"/>
          </a:xfrm>
          <a:prstGeom prst="rect">
            <a:avLst/>
          </a:prstGeom>
          <a:solidFill>
            <a:srgbClr val="F9F9F9"/>
          </a:solidFill>
          <a:ln>
            <a:solidFill>
              <a:srgbClr val="F9F9F9"/>
            </a:solidFill>
          </a:ln>
        </p:spPr>
        <p:txBody>
          <a:bodyPr wrap="square" rtlCol="0">
            <a:spAutoFit/>
          </a:bodyPr>
          <a:lstStyle/>
          <a:p>
            <a:r>
              <a:rPr lang="en-US" sz="600" b="1" dirty="0">
                <a:solidFill>
                  <a:schemeClr val="bg2">
                    <a:lumMod val="25000"/>
                  </a:schemeClr>
                </a:solidFill>
                <a:latin typeface="Arial" panose="020B0604020202020204" pitchFamily="34" charset="0"/>
                <a:cs typeface="Arial" panose="020B0604020202020204" pitchFamily="34" charset="0"/>
              </a:rPr>
              <a:t>Подтвердите пароль:</a:t>
            </a:r>
            <a:endParaRPr lang="es-AR" sz="600" b="1" dirty="0">
              <a:solidFill>
                <a:schemeClr val="bg2">
                  <a:lumMod val="25000"/>
                </a:schemeClr>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B6F08C47-4CE5-A1C1-EA8A-F779CF31303A}"/>
              </a:ext>
            </a:extLst>
          </p:cNvPr>
          <p:cNvSpPr txBox="1"/>
          <p:nvPr/>
        </p:nvSpPr>
        <p:spPr>
          <a:xfrm>
            <a:off x="6916471" y="5652664"/>
            <a:ext cx="1275940" cy="169277"/>
          </a:xfrm>
          <a:prstGeom prst="rect">
            <a:avLst/>
          </a:prstGeom>
          <a:solidFill>
            <a:srgbClr val="FFFFFF"/>
          </a:solidFill>
          <a:ln>
            <a:noFill/>
          </a:ln>
        </p:spPr>
        <p:txBody>
          <a:bodyPr wrap="square" rtlCol="0">
            <a:spAutoFit/>
          </a:bodyPr>
          <a:lstStyle/>
          <a:p>
            <a:r>
              <a:rPr lang="en-US" sz="500" dirty="0">
                <a:solidFill>
                  <a:schemeClr val="bg2">
                    <a:lumMod val="25000"/>
                  </a:schemeClr>
                </a:solidFill>
                <a:latin typeface="Arial" panose="020B0604020202020204" pitchFamily="34" charset="0"/>
                <a:cs typeface="Arial" panose="020B0604020202020204" pitchFamily="34" charset="0"/>
              </a:rPr>
              <a:t>Подтвердите пароль</a:t>
            </a:r>
            <a:endParaRPr lang="es-AR" sz="500" dirty="0">
              <a:solidFill>
                <a:schemeClr val="bg2">
                  <a:lumMod val="25000"/>
                </a:schemeClr>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494D58C-73C2-EFA2-62D7-E5C0BE50C8DB}"/>
              </a:ext>
            </a:extLst>
          </p:cNvPr>
          <p:cNvSpPr txBox="1"/>
          <p:nvPr/>
        </p:nvSpPr>
        <p:spPr>
          <a:xfrm>
            <a:off x="7370214" y="5990993"/>
            <a:ext cx="630785" cy="169277"/>
          </a:xfrm>
          <a:prstGeom prst="rect">
            <a:avLst/>
          </a:prstGeom>
          <a:solidFill>
            <a:srgbClr val="757575"/>
          </a:solidFill>
          <a:ln>
            <a:noFill/>
          </a:ln>
        </p:spPr>
        <p:txBody>
          <a:bodyPr wrap="square" rtlCol="0">
            <a:spAutoFit/>
          </a:bodyPr>
          <a:lstStyle/>
          <a:p>
            <a:pPr algn="ctr"/>
            <a:r>
              <a:rPr lang="en-US" sz="500" dirty="0">
                <a:solidFill>
                  <a:schemeClr val="bg1"/>
                </a:solidFill>
                <a:latin typeface="Arial" panose="020B0604020202020204" pitchFamily="34" charset="0"/>
                <a:cs typeface="Arial" panose="020B0604020202020204" pitchFamily="34" charset="0"/>
              </a:rPr>
              <a:t>Подтвердить</a:t>
            </a:r>
            <a:endParaRPr lang="es-AR" sz="500" dirty="0">
              <a:solidFill>
                <a:schemeClr val="bg1"/>
              </a:solidFill>
              <a:latin typeface="Arial" panose="020B0604020202020204" pitchFamily="34" charset="0"/>
              <a:cs typeface="Arial" panose="020B0604020202020204" pitchFamily="34" charset="0"/>
            </a:endParaRPr>
          </a:p>
        </p:txBody>
      </p:sp>
      <p:sp>
        <p:nvSpPr>
          <p:cNvPr id="13" name="Off-page Connector 38">
            <a:extLst>
              <a:ext uri="{FF2B5EF4-FFF2-40B4-BE49-F238E27FC236}">
                <a16:creationId xmlns:a16="http://schemas.microsoft.com/office/drawing/2014/main" id="{4ADB4F5E-5404-6FBD-A6AF-690BA1093D23}"/>
              </a:ext>
              <a:ext uri="{C183D7F6-B498-43B3-948B-1728B52AA6E4}">
                <adec:decorative xmlns:adec="http://schemas.microsoft.com/office/drawing/2017/decorative" val="0"/>
              </a:ext>
            </a:extLst>
          </p:cNvPr>
          <p:cNvSpPr/>
          <p:nvPr/>
        </p:nvSpPr>
        <p:spPr>
          <a:xfrm rot="16200000">
            <a:off x="9552791" y="5015837"/>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rmAutofit fontScale="47500" lnSpcReduction="20000"/>
          </a:bodyPr>
          <a:lstStyle/>
          <a:p>
            <a:pPr algn="ctr"/>
            <a:r>
              <a:rPr lang="en-US" b="1">
                <a:latin typeface="Aptos" panose="020B0004020202020204" pitchFamily="34" charset="0"/>
              </a:rPr>
              <a:t>4</a:t>
            </a:r>
          </a:p>
        </p:txBody>
      </p:sp>
      <p:sp>
        <p:nvSpPr>
          <p:cNvPr id="27" name="TextBox 26">
            <a:extLst>
              <a:ext uri="{FF2B5EF4-FFF2-40B4-BE49-F238E27FC236}">
                <a16:creationId xmlns:a16="http://schemas.microsoft.com/office/drawing/2014/main" id="{ECCAA967-2C4A-ADDC-4576-8DB88BC807D4}"/>
              </a:ext>
            </a:extLst>
          </p:cNvPr>
          <p:cNvSpPr txBox="1"/>
          <p:nvPr/>
        </p:nvSpPr>
        <p:spPr>
          <a:xfrm>
            <a:off x="9923494" y="5020411"/>
            <a:ext cx="2169836" cy="1292662"/>
          </a:xfrm>
          <a:prstGeom prst="rect">
            <a:avLst/>
          </a:prstGeom>
          <a:noFill/>
        </p:spPr>
        <p:txBody>
          <a:bodyPr wrap="square">
            <a:spAutoFit/>
          </a:bodyPr>
          <a:lstStyle/>
          <a:p>
            <a:pPr lvl="0">
              <a:defRPr/>
            </a:pPr>
            <a:r>
              <a:rPr lang="en-US" sz="1300" dirty="0" err="1">
                <a:latin typeface="Aptos" panose="020B0004020202020204" pitchFamily="34" charset="0"/>
              </a:rPr>
              <a:t>Проверьте</a:t>
            </a:r>
            <a:r>
              <a:rPr lang="en-US" sz="1300" dirty="0">
                <a:latin typeface="Aptos" panose="020B0004020202020204" pitchFamily="34" charset="0"/>
              </a:rPr>
              <a:t> </a:t>
            </a:r>
            <a:r>
              <a:rPr lang="en-US" sz="1300" dirty="0" err="1">
                <a:latin typeface="Aptos" panose="020B0004020202020204" pitchFamily="34" charset="0"/>
              </a:rPr>
              <a:t>свою</a:t>
            </a:r>
            <a:r>
              <a:rPr lang="en-US" sz="1300" dirty="0">
                <a:latin typeface="Aptos" panose="020B0004020202020204" pitchFamily="34" charset="0"/>
              </a:rPr>
              <a:t> </a:t>
            </a:r>
            <a:r>
              <a:rPr lang="en-US" sz="1300" dirty="0" err="1">
                <a:latin typeface="Aptos" panose="020B0004020202020204" pitchFamily="34" charset="0"/>
              </a:rPr>
              <a:t>электронную</a:t>
            </a:r>
            <a:r>
              <a:rPr lang="en-US" sz="1300" dirty="0">
                <a:latin typeface="Aptos" panose="020B0004020202020204" pitchFamily="34" charset="0"/>
              </a:rPr>
              <a:t> </a:t>
            </a:r>
            <a:r>
              <a:rPr lang="en-US" sz="1300" dirty="0" err="1">
                <a:latin typeface="Aptos" panose="020B0004020202020204" pitchFamily="34" charset="0"/>
              </a:rPr>
              <a:t>почту</a:t>
            </a:r>
            <a:r>
              <a:rPr lang="en-US" sz="1300" dirty="0">
                <a:latin typeface="Aptos" panose="020B0004020202020204" pitchFamily="34" charset="0"/>
              </a:rPr>
              <a:t> и </a:t>
            </a:r>
            <a:r>
              <a:rPr lang="en-US" sz="1300" dirty="0" err="1">
                <a:latin typeface="Aptos" panose="020B0004020202020204" pitchFamily="34" charset="0"/>
              </a:rPr>
              <a:t>перейдите</a:t>
            </a:r>
            <a:r>
              <a:rPr lang="en-US" sz="1300" dirty="0">
                <a:latin typeface="Aptos" panose="020B0004020202020204" pitchFamily="34" charset="0"/>
              </a:rPr>
              <a:t> </a:t>
            </a:r>
            <a:r>
              <a:rPr lang="en-US" sz="1300" dirty="0" err="1">
                <a:latin typeface="Aptos" panose="020B0004020202020204" pitchFamily="34" charset="0"/>
              </a:rPr>
              <a:t>по</a:t>
            </a:r>
            <a:r>
              <a:rPr lang="en-US" sz="1300" dirty="0">
                <a:latin typeface="Aptos" panose="020B0004020202020204" pitchFamily="34" charset="0"/>
              </a:rPr>
              <a:t> </a:t>
            </a:r>
            <a:r>
              <a:rPr lang="en-US" sz="1300" dirty="0" err="1">
                <a:latin typeface="Aptos" panose="020B0004020202020204" pitchFamily="34" charset="0"/>
              </a:rPr>
              <a:t>указанной</a:t>
            </a:r>
            <a:r>
              <a:rPr lang="en-US" sz="1300" dirty="0">
                <a:latin typeface="Aptos" panose="020B0004020202020204" pitchFamily="34" charset="0"/>
              </a:rPr>
              <a:t> </a:t>
            </a:r>
            <a:r>
              <a:rPr lang="en-US" sz="1300" dirty="0" err="1">
                <a:latin typeface="Aptos" panose="020B0004020202020204" pitchFamily="34" charset="0"/>
              </a:rPr>
              <a:t>ссылке</a:t>
            </a:r>
            <a:r>
              <a:rPr lang="en-US" sz="1300" dirty="0">
                <a:latin typeface="Aptos" panose="020B0004020202020204" pitchFamily="34" charset="0"/>
              </a:rPr>
              <a:t>. </a:t>
            </a:r>
            <a:r>
              <a:rPr lang="en-US" sz="1300" dirty="0" err="1">
                <a:latin typeface="Aptos" panose="020B0004020202020204" pitchFamily="34" charset="0"/>
              </a:rPr>
              <a:t>Вам</a:t>
            </a:r>
            <a:r>
              <a:rPr lang="en-US" sz="1300" dirty="0">
                <a:latin typeface="Aptos" panose="020B0004020202020204" pitchFamily="34" charset="0"/>
              </a:rPr>
              <a:t> </a:t>
            </a:r>
            <a:r>
              <a:rPr lang="en-US" sz="1300" dirty="0" err="1">
                <a:latin typeface="Aptos" panose="020B0004020202020204" pitchFamily="34" charset="0"/>
              </a:rPr>
              <a:t>будет</a:t>
            </a:r>
            <a:r>
              <a:rPr lang="en-US" sz="1300" dirty="0">
                <a:latin typeface="Aptos" panose="020B0004020202020204" pitchFamily="34" charset="0"/>
              </a:rPr>
              <a:t> </a:t>
            </a:r>
            <a:r>
              <a:rPr lang="en-US" sz="1300" dirty="0" err="1">
                <a:latin typeface="Aptos" panose="020B0004020202020204" pitchFamily="34" charset="0"/>
              </a:rPr>
              <a:t>предложено</a:t>
            </a:r>
            <a:r>
              <a:rPr lang="en-US" sz="1300" dirty="0">
                <a:latin typeface="Aptos" panose="020B0004020202020204" pitchFamily="34" charset="0"/>
              </a:rPr>
              <a:t> </a:t>
            </a:r>
            <a:r>
              <a:rPr lang="en-US" sz="1300" dirty="0" err="1">
                <a:latin typeface="Aptos" panose="020B0004020202020204" pitchFamily="34" charset="0"/>
              </a:rPr>
              <a:t>сбросить</a:t>
            </a:r>
            <a:r>
              <a:rPr lang="en-US" sz="1300" dirty="0">
                <a:latin typeface="Aptos" panose="020B0004020202020204" pitchFamily="34" charset="0"/>
              </a:rPr>
              <a:t> </a:t>
            </a:r>
            <a:r>
              <a:rPr lang="en-US" sz="1300" dirty="0" err="1">
                <a:latin typeface="Aptos" panose="020B0004020202020204" pitchFamily="34" charset="0"/>
              </a:rPr>
              <a:t>пароль</a:t>
            </a:r>
            <a:r>
              <a:rPr lang="en-US" sz="1300" dirty="0">
                <a:latin typeface="Aptos" panose="020B0004020202020204" pitchFamily="34" charset="0"/>
              </a:rPr>
              <a:t> </a:t>
            </a:r>
            <a:r>
              <a:rPr lang="en-US" sz="1300" dirty="0" err="1">
                <a:latin typeface="Aptos" panose="020B0004020202020204" pitchFamily="34" charset="0"/>
              </a:rPr>
              <a:t>на</a:t>
            </a:r>
            <a:r>
              <a:rPr lang="en-US" sz="1300" dirty="0">
                <a:latin typeface="Aptos" panose="020B0004020202020204" pitchFamily="34" charset="0"/>
              </a:rPr>
              <a:t> </a:t>
            </a:r>
            <a:r>
              <a:rPr lang="en-US" sz="1300" dirty="0" err="1">
                <a:latin typeface="Aptos" panose="020B0004020202020204" pitchFamily="34" charset="0"/>
              </a:rPr>
              <a:t>портале</a:t>
            </a:r>
            <a:r>
              <a:rPr lang="en-US" sz="1300" dirty="0">
                <a:latin typeface="Aptos" panose="020B0004020202020204" pitchFamily="34" charset="0"/>
              </a:rPr>
              <a:t>.</a:t>
            </a:r>
          </a:p>
        </p:txBody>
      </p:sp>
      <p:sp>
        <p:nvSpPr>
          <p:cNvPr id="10" name="Slide Number Placeholder 6">
            <a:extLst>
              <a:ext uri="{FF2B5EF4-FFF2-40B4-BE49-F238E27FC236}">
                <a16:creationId xmlns:a16="http://schemas.microsoft.com/office/drawing/2014/main" id="{A3AEF4BE-E4FF-EA46-79C7-75917062FF76}"/>
              </a:ext>
            </a:extLst>
          </p:cNvPr>
          <p:cNvSpPr>
            <a:spLocks noGrp="1"/>
          </p:cNvSpPr>
          <p:nvPr>
            <p:ph type="sldNum" sz="quarter" idx="12"/>
          </p:nvPr>
        </p:nvSpPr>
        <p:spPr>
          <a:xfrm>
            <a:off x="12359" y="6280009"/>
            <a:ext cx="522642"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E2CADE-1F08-0D4A-CD74-AB18E9428EB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6A20E8E4-222F-52DE-DFE3-130F45340226}"/>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19" name="Off-page Connector 37">
            <a:extLst>
              <a:ext uri="{FF2B5EF4-FFF2-40B4-BE49-F238E27FC236}">
                <a16:creationId xmlns:a16="http://schemas.microsoft.com/office/drawing/2014/main" id="{19779937-045A-A8B4-C15F-B9B095BE65B4}"/>
              </a:ext>
              <a:ext uri="{C183D7F6-B498-43B3-948B-1728B52AA6E4}">
                <adec:decorative xmlns:adec="http://schemas.microsoft.com/office/drawing/2017/decorative" val="1"/>
              </a:ext>
            </a:extLst>
          </p:cNvPr>
          <p:cNvSpPr/>
          <p:nvPr/>
        </p:nvSpPr>
        <p:spPr>
          <a:xfrm rot="16200000">
            <a:off x="7111696" y="290359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rmAutofit fontScale="47500" lnSpcReduction="20000"/>
          </a:bodyPr>
          <a:lstStyle/>
          <a:p>
            <a:pPr algn="ctr"/>
            <a:r>
              <a:rPr lang="en-US" b="1">
                <a:latin typeface="Aptos" panose="020B0004020202020204" pitchFamily="34" charset="0"/>
              </a:rPr>
              <a:t>2</a:t>
            </a:r>
          </a:p>
        </p:txBody>
      </p:sp>
      <p:sp>
        <p:nvSpPr>
          <p:cNvPr id="20" name="Off-page Connector 38">
            <a:extLst>
              <a:ext uri="{FF2B5EF4-FFF2-40B4-BE49-F238E27FC236}">
                <a16:creationId xmlns:a16="http://schemas.microsoft.com/office/drawing/2014/main" id="{DA221F84-40F0-BF4D-1887-64CA650D5790}"/>
              </a:ext>
              <a:ext uri="{C183D7F6-B498-43B3-948B-1728B52AA6E4}">
                <adec:decorative xmlns:adec="http://schemas.microsoft.com/office/drawing/2017/decorative" val="1"/>
              </a:ext>
            </a:extLst>
          </p:cNvPr>
          <p:cNvSpPr/>
          <p:nvPr/>
        </p:nvSpPr>
        <p:spPr>
          <a:xfrm rot="16200000">
            <a:off x="6874102" y="4214291"/>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rmAutofit fontScale="47500" lnSpcReduction="20000"/>
          </a:bodyPr>
          <a:lstStyle/>
          <a:p>
            <a:pPr algn="ctr"/>
            <a:r>
              <a:rPr lang="en-US" b="1">
                <a:latin typeface="Aptos" panose="020B0004020202020204" pitchFamily="34" charset="0"/>
              </a:rPr>
              <a:t>3</a:t>
            </a:r>
          </a:p>
        </p:txBody>
      </p:sp>
      <p:sp>
        <p:nvSpPr>
          <p:cNvPr id="31" name="Off-page Connector 38">
            <a:extLst>
              <a:ext uri="{FF2B5EF4-FFF2-40B4-BE49-F238E27FC236}">
                <a16:creationId xmlns:a16="http://schemas.microsoft.com/office/drawing/2014/main" id="{70315736-8F7D-CAB7-0351-56931E5A1671}"/>
              </a:ext>
              <a:ext uri="{C183D7F6-B498-43B3-948B-1728B52AA6E4}">
                <adec:decorative xmlns:adec="http://schemas.microsoft.com/office/drawing/2017/decorative" val="1"/>
              </a:ext>
            </a:extLst>
          </p:cNvPr>
          <p:cNvSpPr/>
          <p:nvPr/>
        </p:nvSpPr>
        <p:spPr>
          <a:xfrm rot="16200000">
            <a:off x="6441615" y="4847756"/>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rmAutofit fontScale="47500" lnSpcReduction="20000"/>
          </a:bodyPr>
          <a:lstStyle/>
          <a:p>
            <a:pPr algn="ctr"/>
            <a:r>
              <a:rPr lang="en-US" b="1">
                <a:latin typeface="Aptos" panose="020B0004020202020204" pitchFamily="34" charset="0"/>
              </a:rPr>
              <a:t>4</a:t>
            </a:r>
          </a:p>
        </p:txBody>
      </p:sp>
      <p:cxnSp>
        <p:nvCxnSpPr>
          <p:cNvPr id="21" name="Straight Arrow Connector 20">
            <a:extLst>
              <a:ext uri="{FF2B5EF4-FFF2-40B4-BE49-F238E27FC236}">
                <a16:creationId xmlns:a16="http://schemas.microsoft.com/office/drawing/2014/main" id="{6F5177A5-6960-44B5-CD0F-21622B2DDE06}"/>
              </a:ext>
              <a:ext uri="{C183D7F6-B498-43B3-948B-1728B52AA6E4}">
                <adec:decorative xmlns:adec="http://schemas.microsoft.com/office/drawing/2017/decorative" val="1"/>
              </a:ext>
            </a:extLst>
          </p:cNvPr>
          <p:cNvCxnSpPr>
            <a:cxnSpLocks/>
          </p:cNvCxnSpPr>
          <p:nvPr/>
        </p:nvCxnSpPr>
        <p:spPr>
          <a:xfrm flipV="1">
            <a:off x="4330840" y="2396564"/>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7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185D-FA78-CCC9-BD88-17737211D18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6649FD8-6A2D-60DF-6F2C-5C1E1649938A}"/>
              </a:ext>
            </a:extLst>
          </p:cNvPr>
          <p:cNvSpPr>
            <a:spLocks noGrp="1"/>
          </p:cNvSpPr>
          <p:nvPr>
            <p:ph type="title"/>
          </p:nvPr>
        </p:nvSpPr>
        <p:spPr>
          <a:xfrm>
            <a:off x="12359" y="149294"/>
            <a:ext cx="10515600" cy="624734"/>
          </a:xfrm>
        </p:spPr>
        <p:txBody>
          <a:bodyPr>
            <a:noAutofit/>
          </a:bodyPr>
          <a:lstStyle/>
          <a:p>
            <a:r>
              <a:rPr lang="en-US" sz="3900" dirty="0" err="1">
                <a:solidFill>
                  <a:srgbClr val="1A4785"/>
                </a:solidFill>
                <a:latin typeface="Aptos" panose="020B0004020202020204" pitchFamily="34" charset="0"/>
                <a:ea typeface="Open Sans Light" pitchFamily="2" charset="0"/>
                <a:cs typeface="Open Sans Light" pitchFamily="2" charset="0"/>
              </a:rPr>
              <a:t>Добавление</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учеников</a:t>
            </a:r>
            <a:endParaRPr lang="en-US" sz="3900" dirty="0"/>
          </a:p>
        </p:txBody>
      </p:sp>
      <p:sp>
        <p:nvSpPr>
          <p:cNvPr id="3" name="Rounded Rectangular Callout 9">
            <a:extLst>
              <a:ext uri="{FF2B5EF4-FFF2-40B4-BE49-F238E27FC236}">
                <a16:creationId xmlns:a16="http://schemas.microsoft.com/office/drawing/2014/main" id="{8FDDE486-F04A-65C2-FEE5-93977D69D7FC}"/>
              </a:ext>
            </a:extLst>
          </p:cNvPr>
          <p:cNvSpPr/>
          <p:nvPr/>
        </p:nvSpPr>
        <p:spPr>
          <a:xfrm>
            <a:off x="133013" y="1252480"/>
            <a:ext cx="2707537" cy="281118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fontScale="85000" lnSpcReduction="10000"/>
          </a:bodyPr>
          <a:lstStyle/>
          <a:p>
            <a:pPr algn="ctr"/>
            <a:r>
              <a:rPr lang="en-US" dirty="0">
                <a:latin typeface="Aptos" panose="020B0004020202020204" pitchFamily="34" charset="0"/>
              </a:rPr>
              <a:t>Каждый родитель/опекун может создать свою учетную запись и добавить в нее до 10 учеников. Одного и того же ученика можно добавить в три учетные записи. Для создания учетной записи вам должно быть не менее 14 лет.</a:t>
            </a:r>
            <a:endParaRPr lang="en-US" dirty="0">
              <a:solidFill>
                <a:schemeClr val="bg1"/>
              </a:solidFill>
              <a:latin typeface="Aptos" panose="020B0004020202020204" pitchFamily="34" charset="0"/>
            </a:endParaRPr>
          </a:p>
        </p:txBody>
      </p:sp>
      <p:pic>
        <p:nvPicPr>
          <p:cNvPr id="9" name="Picture 2" descr="Снимок экрана страницы со списком учеников, на которой отображается кнопка «Добавить нового ученика».">
            <a:extLst>
              <a:ext uri="{FF2B5EF4-FFF2-40B4-BE49-F238E27FC236}">
                <a16:creationId xmlns:a16="http://schemas.microsoft.com/office/drawing/2014/main" id="{14683766-9241-6F76-4D15-CF6023343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699" y="939116"/>
            <a:ext cx="6064587" cy="2977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C720FB-56E1-6448-76DA-E48E37BCE9E8}"/>
              </a:ext>
              <a:ext uri="{C183D7F6-B498-43B3-948B-1728B52AA6E4}">
                <adec:decorative xmlns:adec="http://schemas.microsoft.com/office/drawing/2017/decorative" val="1"/>
              </a:ext>
            </a:extLst>
          </p:cNvPr>
          <p:cNvSpPr/>
          <p:nvPr/>
        </p:nvSpPr>
        <p:spPr>
          <a:xfrm>
            <a:off x="4761767" y="1218108"/>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endParaRPr lang="es-AR" sz="1600"/>
          </a:p>
        </p:txBody>
      </p:sp>
      <p:sp>
        <p:nvSpPr>
          <p:cNvPr id="12" name="TextBox 11">
            <a:extLst>
              <a:ext uri="{FF2B5EF4-FFF2-40B4-BE49-F238E27FC236}">
                <a16:creationId xmlns:a16="http://schemas.microsoft.com/office/drawing/2014/main" id="{EAF9F9C9-6D26-D050-183F-BE9DE6816486}"/>
              </a:ext>
            </a:extLst>
          </p:cNvPr>
          <p:cNvSpPr txBox="1"/>
          <p:nvPr/>
        </p:nvSpPr>
        <p:spPr>
          <a:xfrm>
            <a:off x="4692423" y="1175288"/>
            <a:ext cx="1736952"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000" dirty="0">
                <a:latin typeface="Aptos Slab Light" panose="020F05020202040A0204" pitchFamily="34" charset="0"/>
                <a:cs typeface="Arial" panose="020B0604020202020204" pitchFamily="34" charset="0"/>
              </a:rPr>
            </a:br>
            <a:endParaRPr lang="es-AR" sz="1000" dirty="0">
              <a:latin typeface="Aptos Slab Light" panose="020F05020202040A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6A1BD62-FE95-41D4-9554-3F35010F9BF2}"/>
              </a:ext>
            </a:extLst>
          </p:cNvPr>
          <p:cNvSpPr txBox="1"/>
          <p:nvPr/>
        </p:nvSpPr>
        <p:spPr>
          <a:xfrm>
            <a:off x="3425514" y="2247197"/>
            <a:ext cx="1479128" cy="307777"/>
          </a:xfrm>
          <a:prstGeom prst="rect">
            <a:avLst/>
          </a:prstGeom>
          <a:solidFill>
            <a:srgbClr val="F9F9F9"/>
          </a:solidFill>
          <a:ln>
            <a:solidFill>
              <a:srgbClr val="F9F9F9"/>
            </a:solid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Ваши ученики:</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994C23-1B6E-82FF-7725-9BB17C5E67FB}"/>
              </a:ext>
            </a:extLst>
          </p:cNvPr>
          <p:cNvSpPr txBox="1"/>
          <p:nvPr/>
        </p:nvSpPr>
        <p:spPr>
          <a:xfrm>
            <a:off x="3378074" y="2765416"/>
            <a:ext cx="1479128" cy="307777"/>
          </a:xfrm>
          <a:prstGeom prst="rect">
            <a:avLst/>
          </a:prstGeom>
          <a:solidFill>
            <a:srgbClr val="F9F9F9"/>
          </a:solidFill>
          <a:ln>
            <a:solidFill>
              <a:srgbClr val="F9F9F9"/>
            </a:solidFill>
          </a:ln>
        </p:spPr>
        <p:txBody>
          <a:bodyPr wrap="square" rtlCol="0">
            <a:spAutoFit/>
          </a:bodyPr>
          <a:lstStyle/>
          <a:p>
            <a:r>
              <a:rPr lang="en-US" sz="1400" b="1" dirty="0">
                <a:solidFill>
                  <a:srgbClr val="22608F"/>
                </a:solidFill>
                <a:latin typeface="Arial" panose="020B0604020202020204" pitchFamily="34" charset="0"/>
                <a:cs typeface="Arial" panose="020B0604020202020204" pitchFamily="34" charset="0"/>
              </a:rPr>
              <a:t>Демо-ученик</a:t>
            </a:r>
            <a:endParaRPr lang="es-AR" sz="1400" b="1" dirty="0">
              <a:solidFill>
                <a:srgbClr val="22608F"/>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DB192568-AADB-32F6-39D4-B8196E3FF483}"/>
              </a:ext>
              <a:ext uri="{C183D7F6-B498-43B3-948B-1728B52AA6E4}">
                <adec:decorative xmlns:adec="http://schemas.microsoft.com/office/drawing/2017/decorative" val="1"/>
              </a:ext>
            </a:extLst>
          </p:cNvPr>
          <p:cNvSpPr/>
          <p:nvPr/>
        </p:nvSpPr>
        <p:spPr>
          <a:xfrm>
            <a:off x="3515980" y="3365033"/>
            <a:ext cx="1260053" cy="194936"/>
          </a:xfrm>
          <a:prstGeom prst="round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s-AR"/>
          </a:p>
        </p:txBody>
      </p:sp>
      <p:sp>
        <p:nvSpPr>
          <p:cNvPr id="20" name="TextBox 19">
            <a:extLst>
              <a:ext uri="{FF2B5EF4-FFF2-40B4-BE49-F238E27FC236}">
                <a16:creationId xmlns:a16="http://schemas.microsoft.com/office/drawing/2014/main" id="{AE804789-FA3A-414E-E7BD-89C3E533F53B}"/>
              </a:ext>
            </a:extLst>
          </p:cNvPr>
          <p:cNvSpPr txBox="1"/>
          <p:nvPr/>
        </p:nvSpPr>
        <p:spPr>
          <a:xfrm>
            <a:off x="3473222" y="3350627"/>
            <a:ext cx="1450469" cy="261610"/>
          </a:xfrm>
          <a:prstGeom prst="rect">
            <a:avLst/>
          </a:prstGeom>
          <a:noFill/>
          <a:ln>
            <a:noFill/>
          </a:ln>
        </p:spPr>
        <p:txBody>
          <a:bodyPr wrap="square" rtlCol="0">
            <a:spAutoFit/>
          </a:bodyPr>
          <a:lstStyle/>
          <a:p>
            <a:r>
              <a:rPr lang="en-US" sz="1100" dirty="0">
                <a:solidFill>
                  <a:srgbClr val="22608F"/>
                </a:solidFill>
                <a:latin typeface="Arial" panose="020B0604020202020204" pitchFamily="34" charset="0"/>
                <a:cs typeface="Arial" panose="020B0604020202020204" pitchFamily="34" charset="0"/>
              </a:rPr>
              <a:t>Добавить ученика</a:t>
            </a:r>
            <a:endParaRPr lang="es-AR" sz="1100" dirty="0">
              <a:solidFill>
                <a:srgbClr val="22608F"/>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ED952D8-9ECD-5368-E091-921899019525}"/>
              </a:ext>
            </a:extLst>
          </p:cNvPr>
          <p:cNvSpPr txBox="1"/>
          <p:nvPr/>
        </p:nvSpPr>
        <p:spPr>
          <a:xfrm>
            <a:off x="7877326" y="1723393"/>
            <a:ext cx="767242" cy="215444"/>
          </a:xfrm>
          <a:prstGeom prst="rect">
            <a:avLst/>
          </a:prstGeom>
          <a:solidFill>
            <a:srgbClr val="F9F9F9"/>
          </a:solidFill>
          <a:ln>
            <a:noFill/>
          </a:ln>
        </p:spPr>
        <p:txBody>
          <a:bodyPr wrap="square" rtlCol="0">
            <a:spAutoFit/>
          </a:bodyPr>
          <a:lstStyle/>
          <a:p>
            <a:r>
              <a:rPr lang="en-US" sz="800" b="1" dirty="0">
                <a:solidFill>
                  <a:srgbClr val="224781"/>
                </a:solidFill>
                <a:latin typeface="Arial" panose="020B0604020202020204" pitchFamily="34" charset="0"/>
                <a:cs typeface="Arial" panose="020B0604020202020204" pitchFamily="34" charset="0"/>
              </a:rPr>
              <a:t>En Español</a:t>
            </a:r>
            <a:endParaRPr lang="es-AR" sz="800" b="1" dirty="0">
              <a:solidFill>
                <a:srgbClr val="224781"/>
              </a:solidFill>
              <a:latin typeface="Arial" panose="020B0604020202020204" pitchFamily="34" charset="0"/>
              <a:cs typeface="Arial" panose="020B0604020202020204" pitchFamily="34" charset="0"/>
            </a:endParaRPr>
          </a:p>
        </p:txBody>
      </p:sp>
      <p:sp>
        <p:nvSpPr>
          <p:cNvPr id="4" name="Rounded Rectangular Callout 9">
            <a:extLst>
              <a:ext uri="{FF2B5EF4-FFF2-40B4-BE49-F238E27FC236}">
                <a16:creationId xmlns:a16="http://schemas.microsoft.com/office/drawing/2014/main" id="{70424C9D-4272-20CA-C8C8-0AFB89E317BB}"/>
              </a:ext>
            </a:extLst>
          </p:cNvPr>
          <p:cNvSpPr/>
          <p:nvPr/>
        </p:nvSpPr>
        <p:spPr>
          <a:xfrm>
            <a:off x="2708757" y="4421384"/>
            <a:ext cx="3097427" cy="2038754"/>
          </a:xfrm>
          <a:prstGeom prst="wedgeRoundRectCallout">
            <a:avLst>
              <a:gd name="adj1" fmla="val -4869"/>
              <a:gd name="adj2" fmla="val -89272"/>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a:solidFill>
                  <a:schemeClr val="bg1"/>
                </a:solidFill>
                <a:latin typeface="Aptos" panose="020B0004020202020204" pitchFamily="34" charset="0"/>
              </a:rPr>
              <a:t>Чтобы добавить в свою учетную запись дополнительных учеников, нажмите </a:t>
            </a:r>
            <a:r>
              <a:rPr lang="en-US" b="1">
                <a:solidFill>
                  <a:schemeClr val="bg1"/>
                </a:solidFill>
                <a:latin typeface="Aptos" panose="020B0004020202020204" pitchFamily="34" charset="0"/>
              </a:rPr>
              <a:t>«Add New Student» («Добавить нового ученика»)</a:t>
            </a:r>
            <a:r>
              <a:rPr lang="en-US">
                <a:solidFill>
                  <a:schemeClr val="bg1"/>
                </a:solidFill>
                <a:latin typeface="Aptos" panose="020B0004020202020204" pitchFamily="34" charset="0"/>
              </a:rPr>
              <a:t>, введите регистрационный код ученика и дату его рождения, а затем нажмите </a:t>
            </a:r>
            <a:r>
              <a:rPr lang="en-US" b="1">
                <a:solidFill>
                  <a:schemeClr val="bg1"/>
                </a:solidFill>
                <a:latin typeface="Aptos" panose="020B0004020202020204" pitchFamily="34" charset="0"/>
              </a:rPr>
              <a:t>«Add» («Добавить»)</a:t>
            </a:r>
            <a:r>
              <a:rPr lang="en-US">
                <a:solidFill>
                  <a:schemeClr val="bg1"/>
                </a:solidFill>
                <a:latin typeface="Aptos" panose="020B0004020202020204" pitchFamily="34" charset="0"/>
              </a:rPr>
              <a:t>. </a:t>
            </a:r>
          </a:p>
        </p:txBody>
      </p:sp>
      <p:pic>
        <p:nvPicPr>
          <p:cNvPr id="11" name="Picture 10" descr="Снимок экрана с процессом добавления дополнительных учеников в учетную запись после нажатия кнопки «Добавить нового ученика»: пользователь вводит регистрационный код и дату рождения ученика.">
            <a:extLst>
              <a:ext uri="{FF2B5EF4-FFF2-40B4-BE49-F238E27FC236}">
                <a16:creationId xmlns:a16="http://schemas.microsoft.com/office/drawing/2014/main" id="{5B55938B-EB97-C308-91F9-C8439D826F67}"/>
              </a:ext>
            </a:extLst>
          </p:cNvPr>
          <p:cNvPicPr>
            <a:picLocks noChangeAspect="1"/>
          </p:cNvPicPr>
          <p:nvPr/>
        </p:nvPicPr>
        <p:blipFill>
          <a:blip r:embed="rId3"/>
          <a:stretch>
            <a:fillRect/>
          </a:stretch>
        </p:blipFill>
        <p:spPr>
          <a:xfrm>
            <a:off x="5954916" y="2135943"/>
            <a:ext cx="5379305" cy="4450153"/>
          </a:xfrm>
          <a:prstGeom prst="rect">
            <a:avLst/>
          </a:prstGeom>
        </p:spPr>
      </p:pic>
      <p:sp>
        <p:nvSpPr>
          <p:cNvPr id="15" name="Rectangle 14">
            <a:extLst>
              <a:ext uri="{FF2B5EF4-FFF2-40B4-BE49-F238E27FC236}">
                <a16:creationId xmlns:a16="http://schemas.microsoft.com/office/drawing/2014/main" id="{745BC67F-69EE-167B-2329-F02419526AD2}"/>
              </a:ext>
              <a:ext uri="{C183D7F6-B498-43B3-948B-1728B52AA6E4}">
                <adec:decorative xmlns:adec="http://schemas.microsoft.com/office/drawing/2017/decorative" val="1"/>
              </a:ext>
            </a:extLst>
          </p:cNvPr>
          <p:cNvSpPr/>
          <p:nvPr/>
        </p:nvSpPr>
        <p:spPr>
          <a:xfrm>
            <a:off x="7415526" y="2355536"/>
            <a:ext cx="1499873"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endParaRPr lang="es-AR" sz="1600"/>
          </a:p>
        </p:txBody>
      </p:sp>
      <p:sp>
        <p:nvSpPr>
          <p:cNvPr id="14" name="TextBox 13">
            <a:extLst>
              <a:ext uri="{FF2B5EF4-FFF2-40B4-BE49-F238E27FC236}">
                <a16:creationId xmlns:a16="http://schemas.microsoft.com/office/drawing/2014/main" id="{4E8A7EEC-3771-C11A-1121-083F6F34525B}"/>
              </a:ext>
            </a:extLst>
          </p:cNvPr>
          <p:cNvSpPr txBox="1"/>
          <p:nvPr/>
        </p:nvSpPr>
        <p:spPr>
          <a:xfrm>
            <a:off x="7377701" y="2336366"/>
            <a:ext cx="1604373"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900" dirty="0">
                <a:latin typeface="Aptos Slab Light" panose="020F05020202040A0204" pitchFamily="34" charset="0"/>
                <a:cs typeface="Arial" panose="020B0604020202020204" pitchFamily="34" charset="0"/>
              </a:rPr>
            </a:br>
            <a:endParaRPr lang="es-AR" sz="900" dirty="0">
              <a:latin typeface="Aptos Slab Light" panose="020F05020202040A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05967B0-47DE-52BE-A1B5-D883FDBF5EB5}"/>
              </a:ext>
            </a:extLst>
          </p:cNvPr>
          <p:cNvSpPr txBox="1"/>
          <p:nvPr/>
        </p:nvSpPr>
        <p:spPr>
          <a:xfrm>
            <a:off x="6268480" y="3265189"/>
            <a:ext cx="1479128" cy="307777"/>
          </a:xfrm>
          <a:prstGeom prst="rect">
            <a:avLst/>
          </a:prstGeom>
          <a:solidFill>
            <a:srgbClr val="F9F9F9"/>
          </a:solidFill>
          <a:ln>
            <a:solidFill>
              <a:srgbClr val="F9F9F9"/>
            </a:solid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Ваши ученики:</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FD86786-7EBF-55FD-8D7F-64AAB619BE26}"/>
              </a:ext>
            </a:extLst>
          </p:cNvPr>
          <p:cNvSpPr txBox="1"/>
          <p:nvPr/>
        </p:nvSpPr>
        <p:spPr>
          <a:xfrm>
            <a:off x="6221040" y="3783408"/>
            <a:ext cx="1479128" cy="307777"/>
          </a:xfrm>
          <a:prstGeom prst="rect">
            <a:avLst/>
          </a:prstGeom>
          <a:solidFill>
            <a:srgbClr val="F9F9F9"/>
          </a:solidFill>
          <a:ln>
            <a:solidFill>
              <a:srgbClr val="F9F9F9"/>
            </a:solidFill>
          </a:ln>
        </p:spPr>
        <p:txBody>
          <a:bodyPr wrap="square" rtlCol="0">
            <a:spAutoFit/>
          </a:bodyPr>
          <a:lstStyle/>
          <a:p>
            <a:r>
              <a:rPr lang="en-US" sz="1400" b="1" dirty="0">
                <a:solidFill>
                  <a:srgbClr val="22608F"/>
                </a:solidFill>
                <a:latin typeface="Arial" panose="020B0604020202020204" pitchFamily="34" charset="0"/>
                <a:cs typeface="Arial" panose="020B0604020202020204" pitchFamily="34" charset="0"/>
              </a:rPr>
              <a:t>Демо-ученик</a:t>
            </a:r>
            <a:endParaRPr lang="es-AR" sz="1400" b="1" dirty="0">
              <a:solidFill>
                <a:srgbClr val="22608F"/>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39870315-4E2F-DECC-4A9C-4A47C74F8419}"/>
              </a:ext>
              <a:ext uri="{C183D7F6-B498-43B3-948B-1728B52AA6E4}">
                <adec:decorative xmlns:adec="http://schemas.microsoft.com/office/drawing/2017/decorative" val="1"/>
              </a:ext>
            </a:extLst>
          </p:cNvPr>
          <p:cNvSpPr/>
          <p:nvPr/>
        </p:nvSpPr>
        <p:spPr>
          <a:xfrm>
            <a:off x="6356392" y="4264819"/>
            <a:ext cx="451602" cy="13372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35" name="TextBox 34">
            <a:extLst>
              <a:ext uri="{FF2B5EF4-FFF2-40B4-BE49-F238E27FC236}">
                <a16:creationId xmlns:a16="http://schemas.microsoft.com/office/drawing/2014/main" id="{F8695756-7057-0460-D0D6-0E7619C4692A}"/>
              </a:ext>
            </a:extLst>
          </p:cNvPr>
          <p:cNvSpPr txBox="1"/>
          <p:nvPr/>
        </p:nvSpPr>
        <p:spPr>
          <a:xfrm>
            <a:off x="6291379" y="4208519"/>
            <a:ext cx="716665" cy="253916"/>
          </a:xfrm>
          <a:prstGeom prst="rect">
            <a:avLst/>
          </a:prstGeom>
          <a:noFill/>
          <a:ln>
            <a:noFill/>
          </a:ln>
        </p:spPr>
        <p:txBody>
          <a:bodyPr wrap="square" rtlCol="0">
            <a:spAutoFit/>
          </a:bodyPr>
          <a:lstStyle/>
          <a:p>
            <a:r>
              <a:rPr lang="en-US" sz="1050" dirty="0">
                <a:solidFill>
                  <a:srgbClr val="22608F"/>
                </a:solidFill>
                <a:latin typeface="Arial" panose="020B0604020202020204" pitchFamily="34" charset="0"/>
                <a:cs typeface="Arial" panose="020B0604020202020204" pitchFamily="34" charset="0"/>
              </a:rPr>
              <a:t>Отмена</a:t>
            </a:r>
            <a:endParaRPr lang="es-AR" sz="1050" dirty="0">
              <a:solidFill>
                <a:srgbClr val="22608F"/>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3F74BCB-9635-DC52-A488-9CEFABA98CA2}"/>
              </a:ext>
            </a:extLst>
          </p:cNvPr>
          <p:cNvSpPr txBox="1"/>
          <p:nvPr/>
        </p:nvSpPr>
        <p:spPr>
          <a:xfrm>
            <a:off x="6221040" y="4769793"/>
            <a:ext cx="2787379" cy="215444"/>
          </a:xfrm>
          <a:prstGeom prst="rect">
            <a:avLst/>
          </a:prstGeom>
          <a:solidFill>
            <a:srgbClr val="F9F9F9"/>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Введите регистрационный код ученика и дату рождения.</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14FE4BE-4C33-096F-F9AA-DAD75E34996B}"/>
              </a:ext>
            </a:extLst>
          </p:cNvPr>
          <p:cNvSpPr txBox="1"/>
          <p:nvPr/>
        </p:nvSpPr>
        <p:spPr>
          <a:xfrm>
            <a:off x="6235456" y="5187806"/>
            <a:ext cx="2787379" cy="200055"/>
          </a:xfrm>
          <a:prstGeom prst="rect">
            <a:avLst/>
          </a:prstGeom>
          <a:solidFill>
            <a:srgbClr val="F9F9F9"/>
          </a:solidFill>
          <a:ln>
            <a:solidFill>
              <a:srgbClr val="F9F9F9"/>
            </a:solidFill>
          </a:ln>
        </p:spPr>
        <p:txBody>
          <a:bodyPr wrap="square" rtlCol="0">
            <a:spAutoFit/>
          </a:bodyPr>
          <a:lstStyle/>
          <a:p>
            <a:r>
              <a:rPr lang="en-US" sz="700" b="1" dirty="0">
                <a:solidFill>
                  <a:schemeClr val="bg2">
                    <a:lumMod val="25000"/>
                  </a:schemeClr>
                </a:solidFill>
                <a:latin typeface="Arial" panose="020B0604020202020204" pitchFamily="34" charset="0"/>
                <a:cs typeface="Arial" panose="020B0604020202020204" pitchFamily="34" charset="0"/>
              </a:rPr>
              <a:t>Регистрационный код:</a:t>
            </a:r>
            <a:endParaRPr lang="es-AR" sz="700" b="1" dirty="0">
              <a:solidFill>
                <a:schemeClr val="bg2">
                  <a:lumMod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A7059C-DA16-77CF-9311-67386F67F26B}"/>
              </a:ext>
            </a:extLst>
          </p:cNvPr>
          <p:cNvSpPr txBox="1"/>
          <p:nvPr/>
        </p:nvSpPr>
        <p:spPr>
          <a:xfrm>
            <a:off x="6323805" y="5410861"/>
            <a:ext cx="2190489"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12-значный регистрационный код</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4847CA7-CF18-EEC2-0C08-D906256663D5}"/>
              </a:ext>
            </a:extLst>
          </p:cNvPr>
          <p:cNvSpPr txBox="1"/>
          <p:nvPr/>
        </p:nvSpPr>
        <p:spPr>
          <a:xfrm>
            <a:off x="6268480" y="5840229"/>
            <a:ext cx="933974"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Дата рождения:</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8AA4841-CDDF-C1B1-1527-DF101527E024}"/>
              </a:ext>
              <a:ext uri="{C183D7F6-B498-43B3-948B-1728B52AA6E4}">
                <adec:decorative xmlns:adec="http://schemas.microsoft.com/office/drawing/2017/decorative" val="1"/>
              </a:ext>
            </a:extLst>
          </p:cNvPr>
          <p:cNvSpPr/>
          <p:nvPr/>
        </p:nvSpPr>
        <p:spPr>
          <a:xfrm>
            <a:off x="7320697" y="5897110"/>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30" name="TextBox 29">
            <a:extLst>
              <a:ext uri="{FF2B5EF4-FFF2-40B4-BE49-F238E27FC236}">
                <a16:creationId xmlns:a16="http://schemas.microsoft.com/office/drawing/2014/main" id="{B7725CC5-587E-EF68-1DF6-D93151712F28}"/>
              </a:ext>
            </a:extLst>
          </p:cNvPr>
          <p:cNvSpPr txBox="1"/>
          <p:nvPr/>
        </p:nvSpPr>
        <p:spPr>
          <a:xfrm>
            <a:off x="7243054" y="5846132"/>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ММ</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23B0D44A-A3F1-87A8-7995-3A87689DF542}"/>
              </a:ext>
              <a:ext uri="{C183D7F6-B498-43B3-948B-1728B52AA6E4}">
                <adec:decorative xmlns:adec="http://schemas.microsoft.com/office/drawing/2017/decorative" val="1"/>
              </a:ext>
            </a:extLst>
          </p:cNvPr>
          <p:cNvSpPr/>
          <p:nvPr/>
        </p:nvSpPr>
        <p:spPr>
          <a:xfrm>
            <a:off x="7807148" y="5878304"/>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32" name="TextBox 31">
            <a:extLst>
              <a:ext uri="{FF2B5EF4-FFF2-40B4-BE49-F238E27FC236}">
                <a16:creationId xmlns:a16="http://schemas.microsoft.com/office/drawing/2014/main" id="{BE0310ED-9F7F-3FD1-4E0E-DE8928D0F845}"/>
              </a:ext>
            </a:extLst>
          </p:cNvPr>
          <p:cNvSpPr txBox="1"/>
          <p:nvPr/>
        </p:nvSpPr>
        <p:spPr>
          <a:xfrm>
            <a:off x="7733753" y="5855617"/>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ДД</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6039C8B9-D449-BAC3-2306-90244EEC0400}"/>
              </a:ext>
              <a:ext uri="{C183D7F6-B498-43B3-948B-1728B52AA6E4}">
                <adec:decorative xmlns:adec="http://schemas.microsoft.com/office/drawing/2017/decorative" val="1"/>
              </a:ext>
            </a:extLst>
          </p:cNvPr>
          <p:cNvSpPr/>
          <p:nvPr/>
        </p:nvSpPr>
        <p:spPr>
          <a:xfrm>
            <a:off x="8343976" y="5887509"/>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s-AR"/>
          </a:p>
        </p:txBody>
      </p:sp>
      <p:sp>
        <p:nvSpPr>
          <p:cNvPr id="34" name="TextBox 33">
            <a:extLst>
              <a:ext uri="{FF2B5EF4-FFF2-40B4-BE49-F238E27FC236}">
                <a16:creationId xmlns:a16="http://schemas.microsoft.com/office/drawing/2014/main" id="{4C6ABADC-7A27-F995-1A8D-19EF47FCCF0A}"/>
              </a:ext>
            </a:extLst>
          </p:cNvPr>
          <p:cNvSpPr txBox="1"/>
          <p:nvPr/>
        </p:nvSpPr>
        <p:spPr>
          <a:xfrm>
            <a:off x="8265052" y="5855380"/>
            <a:ext cx="418264" cy="200055"/>
          </a:xfrm>
          <a:prstGeom prst="rect">
            <a:avLst/>
          </a:prstGeom>
          <a:noFill/>
          <a:ln>
            <a:noFill/>
          </a:ln>
        </p:spPr>
        <p:txBody>
          <a:bodyPr wrap="square" rtlCol="0">
            <a:spAutoFit/>
          </a:bodyPr>
          <a:lstStyle/>
          <a:p>
            <a:r>
              <a:rPr lang="en-US" sz="700" dirty="0" err="1">
                <a:solidFill>
                  <a:schemeClr val="bg2">
                    <a:lumMod val="25000"/>
                  </a:schemeClr>
                </a:solidFill>
                <a:latin typeface="Arial" panose="020B0604020202020204" pitchFamily="34" charset="0"/>
                <a:cs typeface="Arial" panose="020B0604020202020204" pitchFamily="34" charset="0"/>
              </a:rPr>
              <a:t>ГГ</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6A9CDB9-20B1-FAA8-13E3-2A5F2399878F}"/>
              </a:ext>
            </a:extLst>
          </p:cNvPr>
          <p:cNvSpPr txBox="1"/>
          <p:nvPr/>
        </p:nvSpPr>
        <p:spPr>
          <a:xfrm>
            <a:off x="6197609" y="6284984"/>
            <a:ext cx="1620869" cy="215444"/>
          </a:xfrm>
          <a:prstGeom prst="rect">
            <a:avLst/>
          </a:prstGeom>
          <a:solidFill>
            <a:srgbClr val="F9F9F9"/>
          </a:solidFill>
          <a:ln>
            <a:noFill/>
          </a:ln>
        </p:spPr>
        <p:txBody>
          <a:bodyPr wrap="square" rtlCol="0">
            <a:spAutoFit/>
          </a:bodyPr>
          <a:lstStyle/>
          <a:p>
            <a:r>
              <a:rPr lang="en-US" sz="800" dirty="0">
                <a:solidFill>
                  <a:srgbClr val="22608F"/>
                </a:solidFill>
                <a:latin typeface="Arial" panose="020B0604020202020204" pitchFamily="34" charset="0"/>
                <a:cs typeface="Arial" panose="020B0604020202020204" pitchFamily="34" charset="0"/>
              </a:rPr>
              <a:t>Где найти мой регистрационный код?</a:t>
            </a:r>
            <a:endParaRPr lang="es-AR" sz="800" dirty="0">
              <a:solidFill>
                <a:srgbClr val="22608F"/>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700CE83-D3FD-87FB-4BEB-EBA923C984B2}"/>
              </a:ext>
            </a:extLst>
          </p:cNvPr>
          <p:cNvSpPr txBox="1"/>
          <p:nvPr/>
        </p:nvSpPr>
        <p:spPr>
          <a:xfrm>
            <a:off x="8260947" y="6309827"/>
            <a:ext cx="858339" cy="200055"/>
          </a:xfrm>
          <a:prstGeom prst="rect">
            <a:avLst/>
          </a:prstGeom>
          <a:solidFill>
            <a:srgbClr val="757575"/>
          </a:solidFill>
          <a:ln>
            <a:noFill/>
          </a:ln>
        </p:spPr>
        <p:txBody>
          <a:bodyPr wrap="square" rtlCol="0">
            <a:spAutoFit/>
          </a:bodyPr>
          <a:lstStyle/>
          <a:p>
            <a:pPr algn="ctr"/>
            <a:r>
              <a:rPr lang="en-US" sz="700" b="1" dirty="0">
                <a:solidFill>
                  <a:schemeClr val="bg1"/>
                </a:solidFill>
                <a:latin typeface="Arial" panose="020B0604020202020204" pitchFamily="34" charset="0"/>
                <a:cs typeface="Arial" panose="020B0604020202020204" pitchFamily="34" charset="0"/>
              </a:rPr>
              <a:t>Добавить</a:t>
            </a:r>
            <a:endParaRPr lang="es-AR" sz="700" b="1"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890CFA8-70A6-1E5F-402F-8E4D8E5E2F16}"/>
              </a:ext>
            </a:extLst>
          </p:cNvPr>
          <p:cNvSpPr txBox="1"/>
          <p:nvPr/>
        </p:nvSpPr>
        <p:spPr>
          <a:xfrm>
            <a:off x="10049026" y="2803548"/>
            <a:ext cx="767242" cy="215444"/>
          </a:xfrm>
          <a:prstGeom prst="rect">
            <a:avLst/>
          </a:prstGeom>
          <a:solidFill>
            <a:srgbClr val="F9F9F9"/>
          </a:solidFill>
          <a:ln>
            <a:noFill/>
          </a:ln>
        </p:spPr>
        <p:txBody>
          <a:bodyPr wrap="square" rtlCol="0">
            <a:spAutoFit/>
          </a:bodyPr>
          <a:lstStyle/>
          <a:p>
            <a:r>
              <a:rPr lang="en-US" sz="800" b="1" dirty="0">
                <a:solidFill>
                  <a:srgbClr val="224781"/>
                </a:solidFill>
                <a:latin typeface="Arial" panose="020B0604020202020204" pitchFamily="34" charset="0"/>
                <a:cs typeface="Arial" panose="020B0604020202020204" pitchFamily="34" charset="0"/>
              </a:rPr>
              <a:t>En Español</a:t>
            </a:r>
            <a:endParaRPr lang="es-AR" sz="800" b="1" dirty="0">
              <a:solidFill>
                <a:srgbClr val="22478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10662E2-4A7C-8BB8-3B17-573ED56DF295}"/>
              </a:ext>
            </a:extLst>
          </p:cNvPr>
          <p:cNvSpPr>
            <a:spLocks noGrp="1"/>
          </p:cNvSpPr>
          <p:nvPr>
            <p:ph type="sldNum" sz="quarter" idx="12"/>
          </p:nvPr>
        </p:nvSpPr>
        <p:spPr>
          <a:xfrm>
            <a:off x="12359" y="6280009"/>
            <a:ext cx="522642"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99C30DCA-A1C4-B28F-05C6-7D50769C24C9}"/>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1D354EDA-8251-81A7-12CA-FF9F9258407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cxnSp>
        <p:nvCxnSpPr>
          <p:cNvPr id="13" name="Straight Arrow Connector 12">
            <a:extLst>
              <a:ext uri="{FF2B5EF4-FFF2-40B4-BE49-F238E27FC236}">
                <a16:creationId xmlns:a16="http://schemas.microsoft.com/office/drawing/2014/main" id="{E2822F5F-166E-092D-6495-E1A000C23359}"/>
              </a:ext>
              <a:ext uri="{C183D7F6-B498-43B3-948B-1728B52AA6E4}">
                <adec:decorative xmlns:adec="http://schemas.microsoft.com/office/drawing/2017/decorative" val="1"/>
              </a:ext>
            </a:extLst>
          </p:cNvPr>
          <p:cNvCxnSpPr>
            <a:cxnSpLocks/>
          </p:cNvCxnSpPr>
          <p:nvPr/>
        </p:nvCxnSpPr>
        <p:spPr>
          <a:xfrm>
            <a:off x="4923692" y="3599131"/>
            <a:ext cx="1273908" cy="110962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25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6B93-358D-48F6-3DBB-A35309DF92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EABA01F-285C-95D0-D068-01DADC92E266}"/>
              </a:ext>
            </a:extLst>
          </p:cNvPr>
          <p:cNvSpPr>
            <a:spLocks noGrp="1"/>
          </p:cNvSpPr>
          <p:nvPr>
            <p:ph type="title"/>
          </p:nvPr>
        </p:nvSpPr>
        <p:spPr>
          <a:xfrm>
            <a:off x="12359" y="134394"/>
            <a:ext cx="10515600" cy="624734"/>
          </a:xfrm>
        </p:spPr>
        <p:txBody>
          <a:bodyPr>
            <a:noAutofit/>
          </a:bodyPr>
          <a:lstStyle/>
          <a:p>
            <a:r>
              <a:rPr lang="en-US" sz="3900" dirty="0" err="1">
                <a:solidFill>
                  <a:srgbClr val="1A4785"/>
                </a:solidFill>
                <a:latin typeface="Aptos" panose="020B0004020202020204" pitchFamily="34" charset="0"/>
                <a:ea typeface="Open Sans Light" pitchFamily="2" charset="0"/>
                <a:cs typeface="Open Sans Light" pitchFamily="2" charset="0"/>
              </a:rPr>
              <a:t>Удаление</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учеников</a:t>
            </a:r>
            <a:endParaRPr lang="en-US" sz="3900" dirty="0"/>
          </a:p>
        </p:txBody>
      </p:sp>
      <p:sp>
        <p:nvSpPr>
          <p:cNvPr id="3" name="Rounded Rectangular Callout 9">
            <a:extLst>
              <a:ext uri="{FF2B5EF4-FFF2-40B4-BE49-F238E27FC236}">
                <a16:creationId xmlns:a16="http://schemas.microsoft.com/office/drawing/2014/main" id="{68CCFF31-2AFB-81D3-71AE-B56D816BB85A}"/>
              </a:ext>
            </a:extLst>
          </p:cNvPr>
          <p:cNvSpPr/>
          <p:nvPr/>
        </p:nvSpPr>
        <p:spPr>
          <a:xfrm>
            <a:off x="430335" y="1311243"/>
            <a:ext cx="2775055" cy="197853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fontScale="92500" lnSpcReduction="20000"/>
          </a:bodyPr>
          <a:lstStyle/>
          <a:p>
            <a:pPr algn="ctr"/>
            <a:r>
              <a:rPr lang="en-US" dirty="0">
                <a:solidFill>
                  <a:schemeClr val="bg1"/>
                </a:solidFill>
                <a:latin typeface="Aptos" panose="020B0004020202020204" pitchFamily="34" charset="0"/>
              </a:rPr>
              <a:t>Чтобы удалить ученика, нажмите на красный крестик рядом с его именем. Появится всплывающее сообщение для подтверждения удаления.</a:t>
            </a:r>
          </a:p>
        </p:txBody>
      </p:sp>
      <p:pic>
        <p:nvPicPr>
          <p:cNvPr id="4" name="Picture 3" descr="Снимок экрана страницы со списком учеников с обведенным в рамку красным крестиком (X) рядом с учеником.">
            <a:extLst>
              <a:ext uri="{FF2B5EF4-FFF2-40B4-BE49-F238E27FC236}">
                <a16:creationId xmlns:a16="http://schemas.microsoft.com/office/drawing/2014/main" id="{F53BEDA8-02F7-93AD-83D1-84F82F5F6CF1}"/>
              </a:ext>
            </a:extLst>
          </p:cNvPr>
          <p:cNvPicPr>
            <a:picLocks noChangeAspect="1"/>
          </p:cNvPicPr>
          <p:nvPr/>
        </p:nvPicPr>
        <p:blipFill>
          <a:blip r:embed="rId2"/>
          <a:stretch>
            <a:fillRect/>
          </a:stretch>
        </p:blipFill>
        <p:spPr>
          <a:xfrm>
            <a:off x="3515244" y="797987"/>
            <a:ext cx="6858893" cy="3762490"/>
          </a:xfrm>
          <a:prstGeom prst="rect">
            <a:avLst/>
          </a:prstGeom>
        </p:spPr>
      </p:pic>
      <p:sp>
        <p:nvSpPr>
          <p:cNvPr id="16" name="Rectangle 15">
            <a:extLst>
              <a:ext uri="{FF2B5EF4-FFF2-40B4-BE49-F238E27FC236}">
                <a16:creationId xmlns:a16="http://schemas.microsoft.com/office/drawing/2014/main" id="{34F9023D-3DDB-0187-37A6-948C8759C473}"/>
              </a:ext>
              <a:ext uri="{C183D7F6-B498-43B3-948B-1728B52AA6E4}">
                <adec:decorative xmlns:adec="http://schemas.microsoft.com/office/drawing/2017/decorative" val="1"/>
              </a:ext>
            </a:extLst>
          </p:cNvPr>
          <p:cNvSpPr/>
          <p:nvPr/>
        </p:nvSpPr>
        <p:spPr>
          <a:xfrm>
            <a:off x="5350065" y="111838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s-AR" sz="1600"/>
          </a:p>
        </p:txBody>
      </p:sp>
      <p:sp>
        <p:nvSpPr>
          <p:cNvPr id="2" name="TextBox 1">
            <a:extLst>
              <a:ext uri="{FF2B5EF4-FFF2-40B4-BE49-F238E27FC236}">
                <a16:creationId xmlns:a16="http://schemas.microsoft.com/office/drawing/2014/main" id="{FB37CDC6-B460-E25F-BCA6-45ADCD696B8B}"/>
              </a:ext>
            </a:extLst>
          </p:cNvPr>
          <p:cNvSpPr txBox="1"/>
          <p:nvPr/>
        </p:nvSpPr>
        <p:spPr>
          <a:xfrm>
            <a:off x="5335052" y="1051495"/>
            <a:ext cx="2183348"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200" dirty="0">
                <a:latin typeface="Aptos Slab Light" panose="020F05020202040A0204" pitchFamily="34" charset="0"/>
                <a:cs typeface="Arial" panose="020B0604020202020204" pitchFamily="34" charset="0"/>
              </a:rPr>
            </a:br>
            <a:endParaRPr lang="es-AR" sz="1200" dirty="0">
              <a:latin typeface="Aptos Slab Light" panose="020F05020202040A0204" pitchFamily="34" charset="0"/>
              <a:cs typeface="Arial" panose="020B0604020202020204" pitchFamily="34" charset="0"/>
            </a:endParaRPr>
          </a:p>
        </p:txBody>
      </p:sp>
      <p:sp>
        <p:nvSpPr>
          <p:cNvPr id="7" name="TextBox 6">
            <a:extLst>
              <a:ext uri="{FF2B5EF4-FFF2-40B4-BE49-F238E27FC236}">
                <a16:creationId xmlns:a16="http://schemas.microsoft.com/office/drawing/2014/main" id="{5D1D5916-998E-0C37-A66C-BA62DF2BC357}"/>
              </a:ext>
            </a:extLst>
          </p:cNvPr>
          <p:cNvSpPr txBox="1"/>
          <p:nvPr/>
        </p:nvSpPr>
        <p:spPr>
          <a:xfrm>
            <a:off x="3913174" y="2313175"/>
            <a:ext cx="1877059" cy="338554"/>
          </a:xfrm>
          <a:prstGeom prst="rect">
            <a:avLst/>
          </a:prstGeom>
          <a:solidFill>
            <a:srgbClr val="F9F9F9"/>
          </a:solidFill>
          <a:ln>
            <a:solidFill>
              <a:srgbClr val="F9F9F9"/>
            </a:solidFill>
          </a:ln>
        </p:spPr>
        <p:txBody>
          <a:bodyPr wrap="square" rtlCol="0">
            <a:spAutoFit/>
          </a:bodyPr>
          <a:lstStyle/>
          <a:p>
            <a:r>
              <a:rPr lang="en-US" sz="1600" dirty="0">
                <a:solidFill>
                  <a:schemeClr val="bg2">
                    <a:lumMod val="25000"/>
                  </a:schemeClr>
                </a:solidFill>
                <a:latin typeface="Arial" panose="020B0604020202020204" pitchFamily="34" charset="0"/>
                <a:cs typeface="Arial" panose="020B0604020202020204" pitchFamily="34" charset="0"/>
              </a:rPr>
              <a:t>Ваши ученики:</a:t>
            </a:r>
            <a:endParaRPr lang="es-AR" sz="1600" dirty="0">
              <a:solidFill>
                <a:schemeClr val="bg2">
                  <a:lumMod val="2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6DB0F64-4CA3-D246-E606-3BF50E914C8B}"/>
              </a:ext>
            </a:extLst>
          </p:cNvPr>
          <p:cNvSpPr txBox="1"/>
          <p:nvPr/>
        </p:nvSpPr>
        <p:spPr>
          <a:xfrm>
            <a:off x="3913174" y="2864608"/>
            <a:ext cx="1776425" cy="338554"/>
          </a:xfrm>
          <a:prstGeom prst="rect">
            <a:avLst/>
          </a:prstGeom>
          <a:solidFill>
            <a:srgbClr val="F9F9F9"/>
          </a:solidFill>
          <a:ln>
            <a:solidFill>
              <a:srgbClr val="F9F9F9"/>
            </a:solidFill>
          </a:ln>
        </p:spPr>
        <p:txBody>
          <a:bodyPr wrap="square" rtlCol="0">
            <a:spAutoFit/>
          </a:bodyPr>
          <a:lstStyle/>
          <a:p>
            <a:r>
              <a:rPr lang="en-US" sz="1600" b="1" dirty="0">
                <a:solidFill>
                  <a:srgbClr val="22608F"/>
                </a:solidFill>
                <a:latin typeface="Arial" panose="020B0604020202020204" pitchFamily="34" charset="0"/>
                <a:cs typeface="Arial" panose="020B0604020202020204" pitchFamily="34" charset="0"/>
              </a:rPr>
              <a:t>Демо-ученик 1</a:t>
            </a:r>
            <a:endParaRPr lang="es-AR" sz="1600" b="1" dirty="0">
              <a:solidFill>
                <a:srgbClr val="22608F"/>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CE8264A-6D2A-944A-869B-56654E3DC407}"/>
              </a:ext>
            </a:extLst>
          </p:cNvPr>
          <p:cNvSpPr txBox="1"/>
          <p:nvPr/>
        </p:nvSpPr>
        <p:spPr>
          <a:xfrm>
            <a:off x="3939626" y="3495461"/>
            <a:ext cx="1776425" cy="338554"/>
          </a:xfrm>
          <a:prstGeom prst="rect">
            <a:avLst/>
          </a:prstGeom>
          <a:solidFill>
            <a:srgbClr val="F9F9F9"/>
          </a:solidFill>
          <a:ln>
            <a:solidFill>
              <a:srgbClr val="F9F9F9"/>
            </a:solidFill>
          </a:ln>
        </p:spPr>
        <p:txBody>
          <a:bodyPr wrap="square" rtlCol="0">
            <a:spAutoFit/>
          </a:bodyPr>
          <a:lstStyle/>
          <a:p>
            <a:r>
              <a:rPr lang="en-US" sz="1600" b="1" dirty="0">
                <a:solidFill>
                  <a:srgbClr val="22608F"/>
                </a:solidFill>
                <a:latin typeface="Arial" panose="020B0604020202020204" pitchFamily="34" charset="0"/>
                <a:cs typeface="Arial" panose="020B0604020202020204" pitchFamily="34" charset="0"/>
              </a:rPr>
              <a:t>Демо-ученик 2</a:t>
            </a:r>
            <a:endParaRPr lang="es-AR" sz="1600" b="1" dirty="0">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D9AC4ECA-E0EA-C6BA-9108-4008CB265BD2}"/>
              </a:ext>
              <a:ext uri="{C183D7F6-B498-43B3-948B-1728B52AA6E4}">
                <adec:decorative xmlns:adec="http://schemas.microsoft.com/office/drawing/2017/decorative" val="1"/>
              </a:ext>
            </a:extLst>
          </p:cNvPr>
          <p:cNvSpPr/>
          <p:nvPr/>
        </p:nvSpPr>
        <p:spPr>
          <a:xfrm>
            <a:off x="4067754" y="4150117"/>
            <a:ext cx="1393246" cy="194936"/>
          </a:xfrm>
          <a:prstGeom prst="round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s-AR"/>
          </a:p>
        </p:txBody>
      </p:sp>
      <p:sp>
        <p:nvSpPr>
          <p:cNvPr id="15" name="TextBox 14">
            <a:extLst>
              <a:ext uri="{FF2B5EF4-FFF2-40B4-BE49-F238E27FC236}">
                <a16:creationId xmlns:a16="http://schemas.microsoft.com/office/drawing/2014/main" id="{B0F9AA86-FD4C-BCBC-FA19-F469C0F6119C}"/>
              </a:ext>
            </a:extLst>
          </p:cNvPr>
          <p:cNvSpPr txBox="1"/>
          <p:nvPr/>
        </p:nvSpPr>
        <p:spPr>
          <a:xfrm>
            <a:off x="3515244" y="4073412"/>
            <a:ext cx="2428356" cy="276999"/>
          </a:xfrm>
          <a:prstGeom prst="rect">
            <a:avLst/>
          </a:prstGeom>
          <a:noFill/>
          <a:ln>
            <a:noFill/>
          </a:ln>
        </p:spPr>
        <p:txBody>
          <a:bodyPr wrap="square" rtlCol="0">
            <a:spAutoFit/>
          </a:bodyPr>
          <a:lstStyle/>
          <a:p>
            <a:pPr algn="ctr"/>
            <a:r>
              <a:rPr lang="en-US" sz="1200" dirty="0">
                <a:solidFill>
                  <a:srgbClr val="22608F"/>
                </a:solidFill>
                <a:latin typeface="Arial" panose="020B0604020202020204" pitchFamily="34" charset="0"/>
                <a:cs typeface="Arial" panose="020B0604020202020204" pitchFamily="34" charset="0"/>
              </a:rPr>
              <a:t>Добавить ученика</a:t>
            </a:r>
            <a:endParaRPr lang="es-AR" sz="1200" dirty="0">
              <a:solidFill>
                <a:srgbClr val="22608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4EE8090-1534-8530-0F51-85FC9CEF08FB}"/>
              </a:ext>
            </a:extLst>
          </p:cNvPr>
          <p:cNvSpPr txBox="1"/>
          <p:nvPr/>
        </p:nvSpPr>
        <p:spPr>
          <a:xfrm>
            <a:off x="8927823" y="1680902"/>
            <a:ext cx="882928" cy="246221"/>
          </a:xfrm>
          <a:prstGeom prst="rect">
            <a:avLst/>
          </a:prstGeom>
          <a:solidFill>
            <a:srgbClr val="F9F9F9"/>
          </a:solidFill>
          <a:ln>
            <a:noFill/>
          </a:ln>
        </p:spPr>
        <p:txBody>
          <a:bodyPr wrap="square" rtlCol="0">
            <a:spAutoFit/>
          </a:bodyPr>
          <a:lstStyle/>
          <a:p>
            <a:r>
              <a:rPr lang="en-US" sz="1000" b="1" dirty="0">
                <a:solidFill>
                  <a:srgbClr val="224781"/>
                </a:solidFill>
                <a:latin typeface="Arial" panose="020B0604020202020204" pitchFamily="34" charset="0"/>
                <a:cs typeface="Arial" panose="020B0604020202020204" pitchFamily="34" charset="0"/>
              </a:rPr>
              <a:t>En Español</a:t>
            </a:r>
            <a:endParaRPr lang="es-AR" sz="1000" b="1" dirty="0">
              <a:solidFill>
                <a:srgbClr val="224781"/>
              </a:solidFill>
              <a:latin typeface="Arial" panose="020B0604020202020204" pitchFamily="34" charset="0"/>
              <a:cs typeface="Arial" panose="020B0604020202020204" pitchFamily="34" charset="0"/>
            </a:endParaRPr>
          </a:p>
        </p:txBody>
      </p:sp>
      <p:pic>
        <p:nvPicPr>
          <p:cNvPr id="12" name="Picture 11" descr="Снимок экрана всплывающего окна с подтверждением удаления ученика из учетной записи.">
            <a:extLst>
              <a:ext uri="{FF2B5EF4-FFF2-40B4-BE49-F238E27FC236}">
                <a16:creationId xmlns:a16="http://schemas.microsoft.com/office/drawing/2014/main" id="{1AE485F2-2030-C298-9F45-E6CE802A6273}"/>
              </a:ext>
            </a:extLst>
          </p:cNvPr>
          <p:cNvPicPr>
            <a:picLocks noChangeAspect="1"/>
          </p:cNvPicPr>
          <p:nvPr/>
        </p:nvPicPr>
        <p:blipFill>
          <a:blip r:embed="rId3"/>
          <a:stretch>
            <a:fillRect/>
          </a:stretch>
        </p:blipFill>
        <p:spPr>
          <a:xfrm>
            <a:off x="4775472" y="4604202"/>
            <a:ext cx="4660892" cy="1784491"/>
          </a:xfrm>
          <a:prstGeom prst="rect">
            <a:avLst/>
          </a:prstGeom>
        </p:spPr>
      </p:pic>
      <p:sp>
        <p:nvSpPr>
          <p:cNvPr id="19" name="TextBox 18">
            <a:extLst>
              <a:ext uri="{FF2B5EF4-FFF2-40B4-BE49-F238E27FC236}">
                <a16:creationId xmlns:a16="http://schemas.microsoft.com/office/drawing/2014/main" id="{9E23FDAF-A367-DD78-EE52-E430D80B27A5}"/>
              </a:ext>
            </a:extLst>
          </p:cNvPr>
          <p:cNvSpPr txBox="1"/>
          <p:nvPr/>
        </p:nvSpPr>
        <p:spPr>
          <a:xfrm>
            <a:off x="4801385" y="4677747"/>
            <a:ext cx="1505847" cy="307777"/>
          </a:xfrm>
          <a:prstGeom prst="rect">
            <a:avLst/>
          </a:prstGeom>
          <a:solidFill>
            <a:srgbClr val="FFFFFF"/>
          </a:solidFill>
          <a:ln>
            <a:solidFill>
              <a:srgbClr val="F9F9F9"/>
            </a:solidFill>
          </a:ln>
        </p:spPr>
        <p:txBody>
          <a:bodyPr wrap="square" rtlCol="0">
            <a:spAutoFit/>
          </a:bodyPr>
          <a:lstStyle/>
          <a:p>
            <a:r>
              <a:rPr lang="en-US" sz="1400" b="1" dirty="0">
                <a:latin typeface="Arial" panose="020B0604020202020204" pitchFamily="34" charset="0"/>
                <a:cs typeface="Arial" panose="020B0604020202020204" pitchFamily="34" charset="0"/>
              </a:rPr>
              <a:t>Подтвердить</a:t>
            </a:r>
            <a:endParaRPr lang="es-AR"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DD3EA09-3125-33BF-55B5-AD36C9A4FD77}"/>
              </a:ext>
            </a:extLst>
          </p:cNvPr>
          <p:cNvSpPr txBox="1"/>
          <p:nvPr/>
        </p:nvSpPr>
        <p:spPr>
          <a:xfrm>
            <a:off x="4980786" y="5325017"/>
            <a:ext cx="4163213" cy="430887"/>
          </a:xfrm>
          <a:prstGeom prst="rect">
            <a:avLst/>
          </a:prstGeom>
          <a:solidFill>
            <a:srgbClr val="FFFFFF"/>
          </a:solidFill>
          <a:ln>
            <a:no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Удалить Демо-ученика 1 </a:t>
            </a:r>
            <a:r>
              <a:rPr lang="en-US" sz="1100" dirty="0" err="1">
                <a:solidFill>
                  <a:schemeClr val="bg2">
                    <a:lumMod val="25000"/>
                  </a:schemeClr>
                </a:solidFill>
                <a:latin typeface="Arial" panose="020B0604020202020204" pitchFamily="34" charset="0"/>
                <a:cs typeface="Arial" panose="020B0604020202020204" pitchFamily="34" charset="0"/>
              </a:rPr>
              <a:t>из</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уч</a:t>
            </a:r>
            <a:r>
              <a:rPr lang="uk-UA" sz="1100" dirty="0">
                <a:solidFill>
                  <a:schemeClr val="bg2">
                    <a:lumMod val="25000"/>
                  </a:schemeClr>
                </a:solidFill>
                <a:latin typeface="Arial" panose="020B0604020202020204" pitchFamily="34" charset="0"/>
                <a:cs typeface="Arial" panose="020B0604020202020204" pitchFamily="34" charset="0"/>
              </a:rPr>
              <a:t>е</a:t>
            </a:r>
            <a:r>
              <a:rPr lang="en-US" sz="1100" dirty="0" err="1">
                <a:solidFill>
                  <a:schemeClr val="bg2">
                    <a:lumMod val="25000"/>
                  </a:schemeClr>
                </a:solidFill>
                <a:latin typeface="Arial" panose="020B0604020202020204" pitchFamily="34" charset="0"/>
                <a:cs typeface="Arial" panose="020B0604020202020204" pitchFamily="34" charset="0"/>
              </a:rPr>
              <a:t>тной</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записи</a:t>
            </a:r>
            <a:r>
              <a:rPr lang="en-US" sz="1100" dirty="0">
                <a:solidFill>
                  <a:schemeClr val="bg2">
                    <a:lumMod val="25000"/>
                  </a:schemeClr>
                </a:solidFill>
                <a:latin typeface="Arial" panose="020B0604020202020204" pitchFamily="34" charset="0"/>
                <a:cs typeface="Arial" panose="020B0604020202020204" pitchFamily="34" charset="0"/>
              </a:rPr>
              <a:t>?</a:t>
            </a:r>
            <a:endParaRPr lang="ru-RU" sz="1100" dirty="0">
              <a:solidFill>
                <a:schemeClr val="bg2">
                  <a:lumMod val="25000"/>
                </a:schemeClr>
              </a:solidFill>
              <a:latin typeface="Arial" panose="020B0604020202020204" pitchFamily="34" charset="0"/>
              <a:cs typeface="Arial" panose="020B0604020202020204" pitchFamily="34" charset="0"/>
            </a:endParaRPr>
          </a:p>
          <a:p>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3B282C6-A48F-6078-B8AE-AF127B79A182}"/>
              </a:ext>
            </a:extLst>
          </p:cNvPr>
          <p:cNvSpPr txBox="1"/>
          <p:nvPr/>
        </p:nvSpPr>
        <p:spPr>
          <a:xfrm>
            <a:off x="8261868" y="6045724"/>
            <a:ext cx="368358" cy="230832"/>
          </a:xfrm>
          <a:prstGeom prst="rect">
            <a:avLst/>
          </a:prstGeom>
          <a:solidFill>
            <a:srgbClr val="22608F"/>
          </a:solidFill>
          <a:ln>
            <a:noFill/>
          </a:ln>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OK</a:t>
            </a:r>
            <a:endParaRPr lang="es-AR" sz="8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007333C-257E-5A3F-6D0F-05ABE7FC4F56}"/>
              </a:ext>
            </a:extLst>
          </p:cNvPr>
          <p:cNvSpPr txBox="1"/>
          <p:nvPr/>
        </p:nvSpPr>
        <p:spPr>
          <a:xfrm>
            <a:off x="8737485" y="6045724"/>
            <a:ext cx="601145" cy="230832"/>
          </a:xfrm>
          <a:prstGeom prst="rect">
            <a:avLst/>
          </a:prstGeom>
          <a:solidFill>
            <a:srgbClr val="22608F"/>
          </a:solidFill>
          <a:ln>
            <a:noFill/>
          </a:ln>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Отмена</a:t>
            </a:r>
            <a:endParaRPr lang="es-AR" sz="800" dirty="0">
              <a:solidFill>
                <a:schemeClr val="bg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844E0A4-ADBF-EE54-A58D-6651681E1B59}"/>
              </a:ext>
            </a:extLst>
          </p:cNvPr>
          <p:cNvSpPr>
            <a:spLocks noGrp="1"/>
          </p:cNvSpPr>
          <p:nvPr>
            <p:ph type="sldNum" sz="quarter" idx="12"/>
          </p:nvPr>
        </p:nvSpPr>
        <p:spPr>
          <a:xfrm>
            <a:off x="12359" y="6280009"/>
            <a:ext cx="522642"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85585EC0-2F19-3E0A-C7F8-5B5556613FB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874AF078-450F-F21C-2F05-0EB3979BD43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cxnSp>
        <p:nvCxnSpPr>
          <p:cNvPr id="13" name="Straight Arrow Connector 12">
            <a:extLst>
              <a:ext uri="{FF2B5EF4-FFF2-40B4-BE49-F238E27FC236}">
                <a16:creationId xmlns:a16="http://schemas.microsoft.com/office/drawing/2014/main" id="{45312C1D-9EB6-BF85-C6B4-6603AC08E670}"/>
              </a:ext>
              <a:ext uri="{C183D7F6-B498-43B3-948B-1728B52AA6E4}">
                <adec:decorative xmlns:adec="http://schemas.microsoft.com/office/drawing/2017/decorative" val="1"/>
              </a:ext>
            </a:extLst>
          </p:cNvPr>
          <p:cNvCxnSpPr>
            <a:cxnSpLocks/>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B1E7F-AF17-14B6-9AA0-B01E2C38F7D7}"/>
              </a:ex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Tree>
    <p:extLst>
      <p:ext uri="{BB962C8B-B14F-4D97-AF65-F5344CB8AC3E}">
        <p14:creationId xmlns:p14="http://schemas.microsoft.com/office/powerpoint/2010/main" val="387547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316-C07A-E1C2-41F1-133AF33A906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DDC95C7-E171-270E-D6F8-9F545E4B04EB}"/>
              </a:ext>
            </a:extLst>
          </p:cNvPr>
          <p:cNvSpPr>
            <a:spLocks noGrp="1"/>
          </p:cNvSpPr>
          <p:nvPr>
            <p:ph type="title"/>
          </p:nvPr>
        </p:nvSpPr>
        <p:spPr>
          <a:xfrm>
            <a:off x="12359" y="149294"/>
            <a:ext cx="10515600" cy="624734"/>
          </a:xfrm>
        </p:spPr>
        <p:txBody>
          <a:bodyPr>
            <a:noAutofit/>
          </a:bodyPr>
          <a:lstStyle/>
          <a:p>
            <a:r>
              <a:rPr lang="en-US" sz="3900" dirty="0" err="1">
                <a:solidFill>
                  <a:srgbClr val="1A4785"/>
                </a:solidFill>
                <a:latin typeface="Aptos" panose="020B0004020202020204" pitchFamily="34" charset="0"/>
                <a:ea typeface="Open Sans Light" pitchFamily="2" charset="0"/>
                <a:cs typeface="Open Sans Light" pitchFamily="2" charset="0"/>
              </a:rPr>
              <a:t>Выбор</a:t>
            </a:r>
            <a:r>
              <a:rPr lang="en-US" sz="3900" dirty="0">
                <a:solidFill>
                  <a:srgbClr val="1A4785"/>
                </a:solidFill>
                <a:latin typeface="Aptos" panose="020B0004020202020204" pitchFamily="34" charset="0"/>
                <a:ea typeface="Open Sans Light" pitchFamily="2" charset="0"/>
                <a:cs typeface="Open Sans Light" pitchFamily="2" charset="0"/>
              </a:rPr>
              <a:t> </a:t>
            </a:r>
            <a:r>
              <a:rPr lang="en-US" sz="3900" dirty="0" err="1">
                <a:solidFill>
                  <a:srgbClr val="1A4785"/>
                </a:solidFill>
                <a:latin typeface="Aptos" panose="020B0004020202020204" pitchFamily="34" charset="0"/>
                <a:ea typeface="Open Sans Light" pitchFamily="2" charset="0"/>
                <a:cs typeface="Open Sans Light" pitchFamily="2" charset="0"/>
              </a:rPr>
              <a:t>ученика</a:t>
            </a:r>
            <a:endParaRPr lang="en-US" sz="3900" dirty="0"/>
          </a:p>
        </p:txBody>
      </p:sp>
      <p:pic>
        <p:nvPicPr>
          <p:cNvPr id="12" name="Picture 11" descr="Снимок экрана страницы со списком учеников, на которой указаны три демонстрационных ученика. Также показан обведенный в рамку значок меню, через который можно изменить адрес электронной почты или выйти из портала.">
            <a:extLst>
              <a:ext uri="{FF2B5EF4-FFF2-40B4-BE49-F238E27FC236}">
                <a16:creationId xmlns:a16="http://schemas.microsoft.com/office/drawing/2014/main" id="{A013BA71-7C2D-A617-CA69-F031186C90A1}"/>
              </a:ext>
            </a:extLst>
          </p:cNvPr>
          <p:cNvPicPr>
            <a:picLocks noChangeAspect="1"/>
          </p:cNvPicPr>
          <p:nvPr/>
        </p:nvPicPr>
        <p:blipFill>
          <a:blip r:embed="rId2"/>
          <a:stretch>
            <a:fillRect/>
          </a:stretch>
        </p:blipFill>
        <p:spPr>
          <a:xfrm>
            <a:off x="2529027" y="1078045"/>
            <a:ext cx="7133946" cy="4515984"/>
          </a:xfrm>
          <a:prstGeom prst="rect">
            <a:avLst/>
          </a:prstGeom>
        </p:spPr>
      </p:pic>
      <p:sp>
        <p:nvSpPr>
          <p:cNvPr id="15" name="Rectangle 14">
            <a:extLst>
              <a:ext uri="{FF2B5EF4-FFF2-40B4-BE49-F238E27FC236}">
                <a16:creationId xmlns:a16="http://schemas.microsoft.com/office/drawing/2014/main" id="{8B776AE7-389D-0DEE-97DD-56EB8A12C308}"/>
              </a:ext>
              <a:ext uri="{C183D7F6-B498-43B3-948B-1728B52AA6E4}">
                <adec:decorative xmlns:adec="http://schemas.microsoft.com/office/drawing/2017/decorative" val="1"/>
              </a:ext>
            </a:extLst>
          </p:cNvPr>
          <p:cNvSpPr/>
          <p:nvPr/>
        </p:nvSpPr>
        <p:spPr>
          <a:xfrm>
            <a:off x="4503832" y="143869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s-AR" sz="1600"/>
          </a:p>
        </p:txBody>
      </p:sp>
      <p:sp>
        <p:nvSpPr>
          <p:cNvPr id="17" name="TextBox 16">
            <a:extLst>
              <a:ext uri="{FF2B5EF4-FFF2-40B4-BE49-F238E27FC236}">
                <a16:creationId xmlns:a16="http://schemas.microsoft.com/office/drawing/2014/main" id="{C1978F97-BC52-1739-4B13-03655E2D3D9C}"/>
              </a:ext>
            </a:extLst>
          </p:cNvPr>
          <p:cNvSpPr txBox="1"/>
          <p:nvPr/>
        </p:nvSpPr>
        <p:spPr>
          <a:xfrm>
            <a:off x="4423301" y="1365382"/>
            <a:ext cx="2183348"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Департамент начального и среднего образования</a:t>
            </a:r>
            <a:br>
              <a:rPr lang="es-AR" sz="1200" dirty="0">
                <a:latin typeface="Aptos Slab Light" panose="020F05020202040A0204" pitchFamily="34" charset="0"/>
                <a:cs typeface="Arial" panose="020B0604020202020204" pitchFamily="34" charset="0"/>
              </a:rPr>
            </a:br>
            <a:endParaRPr lang="es-AR" sz="1200" dirty="0">
              <a:latin typeface="Aptos Slab Light" panose="020F05020202040A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D9F2B0F-4F27-4A5E-8DAA-498BF5242281}"/>
              </a:ext>
              <a:ext uri="{C183D7F6-B498-43B3-948B-1728B52AA6E4}">
                <adec:decorative xmlns:adec="http://schemas.microsoft.com/office/drawing/2017/decorative" val="1"/>
              </a:ext>
            </a:extLst>
          </p:cNvPr>
          <p:cNvSpPr/>
          <p:nvPr/>
        </p:nvSpPr>
        <p:spPr>
          <a:xfrm>
            <a:off x="8698147" y="2390775"/>
            <a:ext cx="688741" cy="185474"/>
          </a:xfrm>
          <a:prstGeom prst="rect">
            <a:avLst/>
          </a:prstGeom>
          <a:solidFill>
            <a:srgbClr val="E9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s-AR"/>
          </a:p>
        </p:txBody>
      </p:sp>
      <p:sp>
        <p:nvSpPr>
          <p:cNvPr id="21" name="TextBox 20">
            <a:extLst>
              <a:ext uri="{FF2B5EF4-FFF2-40B4-BE49-F238E27FC236}">
                <a16:creationId xmlns:a16="http://schemas.microsoft.com/office/drawing/2014/main" id="{DB313D20-F13D-307C-9C09-2A8F5DE3F1D2}"/>
              </a:ext>
            </a:extLst>
          </p:cNvPr>
          <p:cNvSpPr txBox="1"/>
          <p:nvPr/>
        </p:nvSpPr>
        <p:spPr>
          <a:xfrm>
            <a:off x="8801100" y="2335892"/>
            <a:ext cx="639998" cy="215444"/>
          </a:xfrm>
          <a:prstGeom prst="rect">
            <a:avLst/>
          </a:prstGeom>
          <a:noFill/>
          <a:ln>
            <a:noFill/>
          </a:ln>
        </p:spPr>
        <p:txBody>
          <a:bodyPr wrap="square" rtlCol="0">
            <a:spAutoFit/>
          </a:bodyPr>
          <a:lstStyle/>
          <a:p>
            <a:pPr algn="r"/>
            <a:r>
              <a:rPr lang="es-AR" sz="800" b="1" dirty="0">
                <a:solidFill>
                  <a:srgbClr val="22608F"/>
                </a:solidFill>
                <a:latin typeface="Arial" panose="020B0604020202020204" pitchFamily="34" charset="0"/>
                <a:cs typeface="Arial" panose="020B0604020202020204" pitchFamily="34" charset="0"/>
              </a:rPr>
              <a:t>Справка</a:t>
            </a:r>
          </a:p>
        </p:txBody>
      </p:sp>
      <p:sp>
        <p:nvSpPr>
          <p:cNvPr id="23" name="TextBox 22">
            <a:extLst>
              <a:ext uri="{FF2B5EF4-FFF2-40B4-BE49-F238E27FC236}">
                <a16:creationId xmlns:a16="http://schemas.microsoft.com/office/drawing/2014/main" id="{8172184B-D255-4EBC-D45B-130D25CD9FBA}"/>
              </a:ext>
            </a:extLst>
          </p:cNvPr>
          <p:cNvSpPr txBox="1"/>
          <p:nvPr/>
        </p:nvSpPr>
        <p:spPr>
          <a:xfrm>
            <a:off x="8308731" y="2638735"/>
            <a:ext cx="1314695" cy="215444"/>
          </a:xfrm>
          <a:prstGeom prst="rect">
            <a:avLst/>
          </a:prstGeom>
          <a:solidFill>
            <a:srgbClr val="E9ECEF"/>
          </a:solidFill>
          <a:ln>
            <a:noFill/>
          </a:ln>
        </p:spPr>
        <p:txBody>
          <a:bodyPr wrap="square" rtlCol="0">
            <a:spAutoFit/>
          </a:bodyPr>
          <a:lstStyle/>
          <a:p>
            <a:pPr algn="r"/>
            <a:r>
              <a:rPr lang="es-AR" sz="800" b="1" dirty="0" err="1">
                <a:solidFill>
                  <a:srgbClr val="22608F"/>
                </a:solidFill>
                <a:latin typeface="Arial" panose="020B0604020202020204" pitchFamily="34" charset="0"/>
                <a:cs typeface="Arial" panose="020B0604020202020204" pitchFamily="34" charset="0"/>
              </a:rPr>
              <a:t>Изменить эл. почту</a:t>
            </a:r>
          </a:p>
        </p:txBody>
      </p:sp>
      <p:sp>
        <p:nvSpPr>
          <p:cNvPr id="24" name="TextBox 23">
            <a:extLst>
              <a:ext uri="{FF2B5EF4-FFF2-40B4-BE49-F238E27FC236}">
                <a16:creationId xmlns:a16="http://schemas.microsoft.com/office/drawing/2014/main" id="{B6E775A8-057F-0DEB-D67B-6B5875DD81BA}"/>
              </a:ext>
            </a:extLst>
          </p:cNvPr>
          <p:cNvSpPr txBox="1"/>
          <p:nvPr/>
        </p:nvSpPr>
        <p:spPr>
          <a:xfrm>
            <a:off x="8548644" y="2932053"/>
            <a:ext cx="1074782" cy="215444"/>
          </a:xfrm>
          <a:prstGeom prst="rect">
            <a:avLst/>
          </a:prstGeom>
          <a:solidFill>
            <a:srgbClr val="E9ECEF"/>
          </a:solidFill>
          <a:ln>
            <a:noFill/>
          </a:ln>
        </p:spPr>
        <p:txBody>
          <a:bodyPr wrap="square" rtlCol="0">
            <a:spAutoFit/>
          </a:bodyPr>
          <a:lstStyle/>
          <a:p>
            <a:pPr algn="r"/>
            <a:r>
              <a:rPr lang="es-AR" sz="800" b="1" dirty="0" err="1">
                <a:solidFill>
                  <a:srgbClr val="22608F"/>
                </a:solidFill>
                <a:latin typeface="Arial" panose="020B0604020202020204" pitchFamily="34" charset="0"/>
                <a:cs typeface="Arial" panose="020B0604020202020204" pitchFamily="34" charset="0"/>
              </a:rPr>
              <a:t>Выйти</a:t>
            </a:r>
            <a:endParaRPr lang="es-AR" sz="800" b="1" dirty="0">
              <a:solidFill>
                <a:srgbClr val="22608F"/>
              </a:solidFill>
              <a:latin typeface="Arial" panose="020B0604020202020204" pitchFamily="34" charset="0"/>
              <a:cs typeface="Arial" panose="020B0604020202020204" pitchFamily="34" charset="0"/>
            </a:endParaRPr>
          </a:p>
        </p:txBody>
      </p:sp>
      <p:sp>
        <p:nvSpPr>
          <p:cNvPr id="4" name="Rounded Rectangular Callout 11">
            <a:extLst>
              <a:ext uri="{FF2B5EF4-FFF2-40B4-BE49-F238E27FC236}">
                <a16:creationId xmlns:a16="http://schemas.microsoft.com/office/drawing/2014/main" id="{26A4F22A-1EB1-97C9-296E-BE317544E7C8}"/>
              </a:ext>
            </a:extLst>
          </p:cNvPr>
          <p:cNvSpPr/>
          <p:nvPr/>
        </p:nvSpPr>
        <p:spPr>
          <a:xfrm>
            <a:off x="9917723" y="2460833"/>
            <a:ext cx="2091164" cy="2215076"/>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dirty="0">
                <a:solidFill>
                  <a:schemeClr val="bg1"/>
                </a:solidFill>
                <a:latin typeface="Aptos" panose="020B0004020202020204" pitchFamily="34" charset="0"/>
              </a:rPr>
              <a:t>Нажмите на значок меню, чтобы обновить свой адрес электронной почты или выйти из портала MCAS для членов семей.</a:t>
            </a:r>
          </a:p>
        </p:txBody>
      </p:sp>
      <p:sp>
        <p:nvSpPr>
          <p:cNvPr id="9" name="TextBox 8">
            <a:extLst>
              <a:ext uri="{FF2B5EF4-FFF2-40B4-BE49-F238E27FC236}">
                <a16:creationId xmlns:a16="http://schemas.microsoft.com/office/drawing/2014/main" id="{BF921B46-CA2C-0158-03C8-B4972A7EA98A}"/>
              </a:ext>
            </a:extLst>
          </p:cNvPr>
          <p:cNvSpPr txBox="1"/>
          <p:nvPr/>
        </p:nvSpPr>
        <p:spPr>
          <a:xfrm>
            <a:off x="2918764" y="2648003"/>
            <a:ext cx="1877059" cy="338554"/>
          </a:xfrm>
          <a:prstGeom prst="rect">
            <a:avLst/>
          </a:prstGeom>
          <a:solidFill>
            <a:srgbClr val="F9F9F9"/>
          </a:solidFill>
          <a:ln>
            <a:solidFill>
              <a:srgbClr val="F9F9F9"/>
            </a:solidFill>
          </a:ln>
        </p:spPr>
        <p:txBody>
          <a:bodyPr wrap="square" rtlCol="0">
            <a:spAutoFit/>
          </a:bodyPr>
          <a:lstStyle/>
          <a:p>
            <a:r>
              <a:rPr lang="en-US" sz="1600" dirty="0">
                <a:solidFill>
                  <a:schemeClr val="bg2">
                    <a:lumMod val="25000"/>
                  </a:schemeClr>
                </a:solidFill>
                <a:latin typeface="Arial" panose="020B0604020202020204" pitchFamily="34" charset="0"/>
                <a:cs typeface="Arial" panose="020B0604020202020204" pitchFamily="34" charset="0"/>
              </a:rPr>
              <a:t>Ваши ученики:</a:t>
            </a:r>
            <a:endParaRPr lang="es-AR" sz="1600" dirty="0">
              <a:solidFill>
                <a:schemeClr val="bg2">
                  <a:lumMod val="2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153AB5F-33C2-6636-3CD6-B6EF5E1236ED}"/>
              </a:ext>
            </a:extLst>
          </p:cNvPr>
          <p:cNvSpPr txBox="1"/>
          <p:nvPr/>
        </p:nvSpPr>
        <p:spPr>
          <a:xfrm>
            <a:off x="2898785" y="3245850"/>
            <a:ext cx="2061835" cy="369332"/>
          </a:xfrm>
          <a:prstGeom prst="rect">
            <a:avLst/>
          </a:prstGeom>
          <a:solidFill>
            <a:srgbClr val="F9F9F9"/>
          </a:solidFill>
          <a:ln>
            <a:solidFill>
              <a:srgbClr val="F9F9F9"/>
            </a:solidFill>
          </a:ln>
        </p:spPr>
        <p:txBody>
          <a:bodyPr wrap="square" rtlCol="0">
            <a:spAutoFit/>
          </a:bodyPr>
          <a:lstStyle/>
          <a:p>
            <a:r>
              <a:rPr lang="en-US" b="1" dirty="0">
                <a:solidFill>
                  <a:srgbClr val="22608F"/>
                </a:solidFill>
                <a:latin typeface="Arial" panose="020B0604020202020204" pitchFamily="34" charset="0"/>
                <a:cs typeface="Arial" panose="020B0604020202020204" pitchFamily="34" charset="0"/>
              </a:rPr>
              <a:t>Демо-ученик 1</a:t>
            </a:r>
            <a:endParaRPr lang="es-AR" b="1" dirty="0">
              <a:solidFill>
                <a:srgbClr val="22608F"/>
              </a:solidFill>
              <a:latin typeface="Arial" panose="020B0604020202020204" pitchFamily="34" charset="0"/>
              <a:cs typeface="Arial" panose="020B0604020202020204" pitchFamily="34" charset="0"/>
            </a:endParaRPr>
          </a:p>
        </p:txBody>
      </p:sp>
      <p:sp>
        <p:nvSpPr>
          <p:cNvPr id="3" name="Rounded Rectangular Callout 9">
            <a:extLst>
              <a:ext uri="{FF2B5EF4-FFF2-40B4-BE49-F238E27FC236}">
                <a16:creationId xmlns:a16="http://schemas.microsoft.com/office/drawing/2014/main" id="{68521DCF-AB83-D174-4A12-E6AA80048AC5}"/>
              </a:ext>
            </a:extLst>
          </p:cNvPr>
          <p:cNvSpPr/>
          <p:nvPr/>
        </p:nvSpPr>
        <p:spPr>
          <a:xfrm>
            <a:off x="183113" y="1611136"/>
            <a:ext cx="1997379" cy="1443153"/>
          </a:xfrm>
          <a:prstGeom prst="wedgeRoundRectCallout">
            <a:avLst>
              <a:gd name="adj1" fmla="val 77321"/>
              <a:gd name="adj2" fmla="val 789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fontScale="85000" lnSpcReduction="20000"/>
          </a:bodyPr>
          <a:lstStyle/>
          <a:p>
            <a:pPr algn="ctr"/>
            <a:r>
              <a:rPr lang="en-US" dirty="0" err="1">
                <a:solidFill>
                  <a:schemeClr val="bg1"/>
                </a:solidFill>
                <a:latin typeface="Aptos" panose="020B0004020202020204" pitchFamily="34" charset="0"/>
              </a:rPr>
              <a:t>Чтобы</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просмотреть</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историю</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прохождения</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тестов</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уч</a:t>
            </a:r>
            <a:r>
              <a:rPr lang="ru-RU" dirty="0" err="1">
                <a:solidFill>
                  <a:schemeClr val="bg1"/>
                </a:solidFill>
                <a:latin typeface="Aptos" panose="020B0004020202020204" pitchFamily="34" charset="0"/>
              </a:rPr>
              <a:t>еником</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выберите</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его</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имя</a:t>
            </a:r>
            <a:r>
              <a:rPr lang="en-US" dirty="0">
                <a:solidFill>
                  <a:schemeClr val="bg1"/>
                </a:solidFill>
                <a:latin typeface="Aptos" panose="020B0004020202020204" pitchFamily="34" charset="0"/>
              </a:rPr>
              <a:t>. </a:t>
            </a:r>
          </a:p>
        </p:txBody>
      </p:sp>
      <p:sp>
        <p:nvSpPr>
          <p:cNvPr id="18" name="TextBox 17">
            <a:extLst>
              <a:ext uri="{FF2B5EF4-FFF2-40B4-BE49-F238E27FC236}">
                <a16:creationId xmlns:a16="http://schemas.microsoft.com/office/drawing/2014/main" id="{8CF16BDF-35D9-C710-7807-8B729F248491}"/>
              </a:ext>
            </a:extLst>
          </p:cNvPr>
          <p:cNvSpPr txBox="1"/>
          <p:nvPr/>
        </p:nvSpPr>
        <p:spPr>
          <a:xfrm>
            <a:off x="2898785" y="3815743"/>
            <a:ext cx="2534136" cy="369332"/>
          </a:xfrm>
          <a:prstGeom prst="rect">
            <a:avLst/>
          </a:prstGeom>
          <a:solidFill>
            <a:srgbClr val="F9F9F9"/>
          </a:solidFill>
          <a:ln>
            <a:solidFill>
              <a:srgbClr val="F9F9F9"/>
            </a:solidFill>
          </a:ln>
        </p:spPr>
        <p:txBody>
          <a:bodyPr wrap="square" rtlCol="0">
            <a:spAutoFit/>
          </a:bodyPr>
          <a:lstStyle/>
          <a:p>
            <a:r>
              <a:rPr lang="en-US" b="1" dirty="0">
                <a:solidFill>
                  <a:srgbClr val="22608F"/>
                </a:solidFill>
                <a:latin typeface="Arial" panose="020B0604020202020204" pitchFamily="34" charset="0"/>
                <a:cs typeface="Arial" panose="020B0604020202020204" pitchFamily="34" charset="0"/>
              </a:rPr>
              <a:t>Демо-ученик 2</a:t>
            </a:r>
            <a:endParaRPr lang="es-AR" b="1" dirty="0">
              <a:solidFill>
                <a:srgbClr val="22608F"/>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EBC7903-050B-8481-AE17-C9345DEA99FE}"/>
              </a:ext>
            </a:extLst>
          </p:cNvPr>
          <p:cNvSpPr txBox="1"/>
          <p:nvPr/>
        </p:nvSpPr>
        <p:spPr>
          <a:xfrm>
            <a:off x="2898785" y="4387197"/>
            <a:ext cx="2286969" cy="369332"/>
          </a:xfrm>
          <a:prstGeom prst="rect">
            <a:avLst/>
          </a:prstGeom>
          <a:solidFill>
            <a:srgbClr val="F9F9F9"/>
          </a:solidFill>
          <a:ln>
            <a:solidFill>
              <a:srgbClr val="F9F9F9"/>
            </a:solidFill>
          </a:ln>
        </p:spPr>
        <p:txBody>
          <a:bodyPr wrap="square" rtlCol="0">
            <a:spAutoFit/>
          </a:bodyPr>
          <a:lstStyle/>
          <a:p>
            <a:r>
              <a:rPr lang="en-US" b="1" dirty="0">
                <a:solidFill>
                  <a:srgbClr val="22608F"/>
                </a:solidFill>
                <a:latin typeface="Arial" panose="020B0604020202020204" pitchFamily="34" charset="0"/>
                <a:cs typeface="Arial" panose="020B0604020202020204" pitchFamily="34" charset="0"/>
              </a:rPr>
              <a:t>Демо-ученик 3</a:t>
            </a:r>
            <a:endParaRPr lang="es-AR" b="1" dirty="0">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57A32B08-D80B-306D-7785-DEBE066BAB46}"/>
              </a:ext>
              <a:ext uri="{C183D7F6-B498-43B3-948B-1728B52AA6E4}">
                <adec:decorative xmlns:adec="http://schemas.microsoft.com/office/drawing/2017/decorative" val="1"/>
              </a:ext>
            </a:extLst>
          </p:cNvPr>
          <p:cNvSpPr/>
          <p:nvPr/>
        </p:nvSpPr>
        <p:spPr>
          <a:xfrm>
            <a:off x="3030055" y="5088200"/>
            <a:ext cx="1473777" cy="194936"/>
          </a:xfrm>
          <a:prstGeom prst="round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s-AR"/>
          </a:p>
        </p:txBody>
      </p:sp>
      <p:sp>
        <p:nvSpPr>
          <p:cNvPr id="20" name="TextBox 19">
            <a:extLst>
              <a:ext uri="{FF2B5EF4-FFF2-40B4-BE49-F238E27FC236}">
                <a16:creationId xmlns:a16="http://schemas.microsoft.com/office/drawing/2014/main" id="{F279911A-9025-6134-FF3B-B500C8A56135}"/>
              </a:ext>
            </a:extLst>
          </p:cNvPr>
          <p:cNvSpPr txBox="1"/>
          <p:nvPr/>
        </p:nvSpPr>
        <p:spPr>
          <a:xfrm>
            <a:off x="2966043" y="5031780"/>
            <a:ext cx="1601800" cy="276999"/>
          </a:xfrm>
          <a:prstGeom prst="rect">
            <a:avLst/>
          </a:prstGeom>
          <a:noFill/>
          <a:ln>
            <a:noFill/>
          </a:ln>
        </p:spPr>
        <p:txBody>
          <a:bodyPr wrap="square" rtlCol="0">
            <a:spAutoFit/>
          </a:bodyPr>
          <a:lstStyle/>
          <a:p>
            <a:pPr algn="ctr"/>
            <a:r>
              <a:rPr lang="en-US" sz="1200" dirty="0">
                <a:solidFill>
                  <a:srgbClr val="22608F"/>
                </a:solidFill>
                <a:latin typeface="Arial" panose="020B0604020202020204" pitchFamily="34" charset="0"/>
                <a:cs typeface="Arial" panose="020B0604020202020204" pitchFamily="34" charset="0"/>
              </a:rPr>
              <a:t>Добавить ученика</a:t>
            </a:r>
            <a:endParaRPr lang="es-AR" sz="1200" dirty="0">
              <a:solidFill>
                <a:srgbClr val="22608F"/>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A778A3C-454A-6083-F63C-649DBE520B39}"/>
              </a:ext>
            </a:extLst>
          </p:cNvPr>
          <p:cNvSpPr txBox="1"/>
          <p:nvPr/>
        </p:nvSpPr>
        <p:spPr>
          <a:xfrm>
            <a:off x="8007073" y="1966652"/>
            <a:ext cx="882928" cy="246221"/>
          </a:xfrm>
          <a:prstGeom prst="rect">
            <a:avLst/>
          </a:prstGeom>
          <a:solidFill>
            <a:srgbClr val="F9F9F9"/>
          </a:solidFill>
          <a:ln>
            <a:noFill/>
          </a:ln>
        </p:spPr>
        <p:txBody>
          <a:bodyPr wrap="square" rtlCol="0">
            <a:spAutoFit/>
          </a:bodyPr>
          <a:lstStyle/>
          <a:p>
            <a:r>
              <a:rPr lang="en-US" sz="1000" b="1" dirty="0">
                <a:solidFill>
                  <a:srgbClr val="22608F"/>
                </a:solidFill>
                <a:latin typeface="Arial" panose="020B0604020202020204" pitchFamily="34" charset="0"/>
                <a:cs typeface="Arial" panose="020B0604020202020204" pitchFamily="34" charset="0"/>
              </a:rPr>
              <a:t>En Español</a:t>
            </a:r>
            <a:endParaRPr lang="es-AR" sz="1000" b="1" dirty="0">
              <a:solidFill>
                <a:srgbClr val="22608F"/>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C866DEDF-61D1-9991-F1C4-DBACF0E79E4D}"/>
              </a:ext>
            </a:extLst>
          </p:cNvPr>
          <p:cNvSpPr>
            <a:spLocks noGrp="1"/>
          </p:cNvSpPr>
          <p:nvPr>
            <p:ph type="sldNum" sz="quarter" idx="12"/>
          </p:nvPr>
        </p:nvSpPr>
        <p:spPr>
          <a:xfrm>
            <a:off x="12359" y="6280009"/>
            <a:ext cx="522642" cy="428041"/>
          </a:xfrm>
        </p:spPr>
        <p:txBody>
          <a:bodyPr>
            <a:normAutofit fontScale="92500" lnSpcReduction="20000"/>
          </a:bodyPr>
          <a:lstStyle/>
          <a:p>
            <a:fld id="{C27A4083-C157-40BE-919B-D8790BE1AD5A}" type="slidenum">
              <a:rPr lang="en-US" sz="2800" smtClean="0">
                <a:solidFill>
                  <a:srgbClr val="1A4785"/>
                </a:solidFill>
                <a:latin typeface="Aptos" panose="020B0004020202020204" pitchFamily="34" charset="0"/>
              </a:rPr>
              <a:t>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CF6D21C-F307-B04C-0FF3-33B94ED1100A}"/>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 name="Rectangle 5">
            <a:extLst>
              <a:ext uri="{FF2B5EF4-FFF2-40B4-BE49-F238E27FC236}">
                <a16:creationId xmlns:a16="http://schemas.microsoft.com/office/drawing/2014/main" id="{4C1E88B9-F74C-24D2-C6A2-43F7CF5C03D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Tree>
    <p:extLst>
      <p:ext uri="{BB962C8B-B14F-4D97-AF65-F5344CB8AC3E}">
        <p14:creationId xmlns:p14="http://schemas.microsoft.com/office/powerpoint/2010/main" val="305666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A1327-068B-4EAB-85CB-F9E3310C8052}">
  <ds:schemaRefs>
    <ds:schemaRef ds:uri="http://schemas.microsoft.com/sharepoint/v3/contenttype/forms"/>
  </ds:schemaRefs>
</ds:datastoreItem>
</file>

<file path=customXml/itemProps2.xml><?xml version="1.0" encoding="utf-8"?>
<ds:datastoreItem xmlns:ds="http://schemas.openxmlformats.org/officeDocument/2006/customXml" ds:itemID="{F9B39BA7-DAA5-4442-AB25-500A0464CD6F}">
  <ds:schemaRefs>
    <ds:schemaRef ds:uri="b906d55b-a694-4ee1-a926-b6d0b5dbfc30"/>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 ds:uri="fdcd57df-05e8-4749-9cc8-5afe3dcd00a5"/>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10DFF4F-D0B3-4A76-9AB2-17528F386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781</TotalTime>
  <Words>3986</Words>
  <Application>Microsoft Office PowerPoint</Application>
  <PresentationFormat>Widescreen</PresentationFormat>
  <Paragraphs>584</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Slab Light</vt:lpstr>
      <vt:lpstr>Arial</vt:lpstr>
      <vt:lpstr>Calibri</vt:lpstr>
      <vt:lpstr>Calibri Light</vt:lpstr>
      <vt:lpstr>Times New Roman</vt:lpstr>
      <vt:lpstr>Office Theme</vt:lpstr>
      <vt:lpstr>Руководство по использованию портала для членов семей</vt:lpstr>
      <vt:lpstr>С чего начать: новые пользователи</vt:lpstr>
      <vt:lpstr>С чего начать: новые пользователи (продолжение)</vt:lpstr>
      <vt:lpstr>С чего начать: зарегистрированные пользователи</vt:lpstr>
      <vt:lpstr>С чего начать: просмотр информации на испанском языке</vt:lpstr>
      <vt:lpstr>Сброс пароля</vt:lpstr>
      <vt:lpstr>Добавление учеников</vt:lpstr>
      <vt:lpstr>Удаление учеников</vt:lpstr>
      <vt:lpstr>Выбор ученика</vt:lpstr>
      <vt:lpstr>Просмотр результатов оценивания по системе MCAS</vt:lpstr>
      <vt:lpstr>Просмотр истории прохождения тестов: MCAS</vt:lpstr>
      <vt:lpstr>Просмотр результатов тестов: MCAS</vt:lpstr>
      <vt:lpstr>Просмотр результатов тестов: уровень успеваемости</vt:lpstr>
      <vt:lpstr>Просмотр результатов тестов: сравнение данных</vt:lpstr>
      <vt:lpstr>Просмотр результатов тестов: рост успеваемости ученика</vt:lpstr>
      <vt:lpstr>Просмотр результатов тестов: отчетная категория </vt:lpstr>
      <vt:lpstr>Просмотр подробных результатов</vt:lpstr>
      <vt:lpstr>Просмотр подробных результатов (продолжение)</vt:lpstr>
      <vt:lpstr>Просмотр результатов альтернативного оценивания по системе MCAS (MCAS-Alt)</vt:lpstr>
      <vt:lpstr>Просмотр истории прохождения тестов: MCAS-Alt</vt:lpstr>
      <vt:lpstr>Просмотр результатов тестов: MCAS-Alt</vt:lpstr>
      <vt:lpstr>Просмотр результатов тестов MCAS-Alt: уровень успеваемости</vt:lpstr>
      <vt:lpstr>Просмотр результатов тестов MCAS-Alt: отчетная категория</vt:lpstr>
      <vt:lpstr>Просмотр результатов тестов MCAS-Alt: области оценки</vt:lpstr>
      <vt:lpstr>Дополнительные ресурсы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Russian</dc:title>
  <dc:creator>DESE</dc:creator>
  <cp:lastModifiedBy>Zou, Dong (EOE)</cp:lastModifiedBy>
  <cp:revision>84</cp:revision>
  <dcterms:created xsi:type="dcterms:W3CDTF">2019-12-16T17:05:55Z</dcterms:created>
  <dcterms:modified xsi:type="dcterms:W3CDTF">2026-07-15T20:29:47Z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