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230A2A-7EE9-54C1-B9BB-C961D671D4B2}" name="Kaelee Harper" initials="KH" userId="S::kharper@emetric.net::551bc754-dc5b-4321-85c7-faed821a67fa" providerId="AD"/>
  <p188:author id="{4279A833-70C7-6EAF-FABE-96111D4DE5B5}" name="Sohrabie, Sadeq (DESE)" initials="SS" userId="S::sadeq.sohrabie@mass.gov::7b1bfc5c-0466-48b2-9a4a-f8f7c3cb6002" providerId="AD"/>
  <p188:author id="{CD201857-0226-EC5D-C27F-5E8B7A79CF9A}" name="Zalk, Jodie (DESE)" initials="ZJ" userId="S::jodie.l.zalk@mass.gov::e1452584-4588-4fe8-8e76-c634323654f0" providerId="AD"/>
  <p188:author id="{BF065B60-68B2-033C-0531-4C24429BD042}" name="Cullen, Shannon (DESE)" initials="SC" userId="S::Shannon.Cullen@mass.gov::6b1ad6a8-5818-44b3-9274-ccefbf22d13d" providerId="AD"/>
  <p188:author id="{D4DE6262-7396-61FC-CEB8-9E7B81DCD686}" name="Yang, Yi (DESE)" initials="YY" userId="S::yi.yang@mass.gov::327729dd-7713-4acb-a99e-bb545f1a037c" providerId="AD"/>
  <p188:author id="{2DDAB86A-D521-A4F8-DC3C-FF0AD3E217C3}" name="Zalk, Jodie (DESE)" initials="JZ" userId="S::Jodie.L.Zalk@mass.gov::e1452584-4588-4fe8-8e76-c634323654f0" providerId="AD"/>
  <p188:author id="{D893ED6B-2774-A2DA-8CC8-44DF1A20EC89}" name="Stapel, Michol (DESE)" initials="MS" userId="S::Michol.Stapel@mass.gov::d1044f1d-e774-462e-aad2-87ada66cdb3f" providerId="AD"/>
  <p188:author id="{CFD5C9A3-BF3C-C5A8-9134-52A3F899AE62}" name="Goldberg, Rachel (DESE)" initials="GR" userId="S::rachel.goldberg@mass.gov::bc9b277d-2f7c-46d8-ac91-df6eeb817de1" providerId="AD"/>
  <p188:author id="{52CBF4AC-2F2A-CAC0-FF80-696C1D5B8F72}" name="Abbie Currier" initials="AC" userId="S::acurrier@emetric.net::abe16f36-c232-4a49-81f6-0ff344f1a17d" providerId="AD"/>
  <p188:author id="{D83C60B2-B235-AE56-81C4-978CEBCC7853}" name="Goldberg, Rachel (DESE)" initials="" userId="S::Rachel.Goldberg@mass.gov::bc9b277d-2f7c-46d8-ac91-df6eeb817de1" providerId="AD"/>
  <p188:author id="{101D57BA-25DC-A1AE-B18C-09A4FDEC08D3}" name="Trystan Moss" initials="TM" userId="S::tmoss@emetric.net::fa4fba35-729c-4dcc-8c0e-3191789c7a44" providerId="AD"/>
  <p188:author id="{7C2715CB-A9B9-83CC-FE59-A1373292E352}" name="Cullen, Shannon (DESE)" initials="CS" userId="S::shannon.cullen@mass.gov::6b1ad6a8-5818-44b3-9274-ccefbf22d13d" providerId="AD"/>
  <p188:author id="{C99C54CB-8FFB-40E3-07A6-9A1EF74BB571}" name="Sara Hanlon" initials="SH" userId="S::Sara.Hanlon@cognia.org::8fc26b1e-d852-448e-8fdd-9116e7769d43" providerId="AD"/>
  <p188:author id="{4E3817DD-5D08-DFEA-F2A6-48B834252315}" name="Lauren Chiuminatto" initials="LC" userId="S::lchiuminatto@emetric.net::79b30329-98cf-4eee-bf2f-ed35cd303e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1" clrIdx="0">
    <p:extLst>
      <p:ext uri="{19B8F6BF-5375-455C-9EA6-DF929625EA0E}">
        <p15:presenceInfo xmlns:p15="http://schemas.microsoft.com/office/powerpoint/2012/main" userId="S::pvillarreal@emetric.net::67af8d11-9201-447a-ba4e-16768352caba" providerId="AD"/>
      </p:ext>
    </p:extLst>
  </p:cmAuthor>
  <p:cmAuthor id="2" name="Kaelee Harper" initials="KH" lastIdx="1" clrIdx="1">
    <p:extLst>
      <p:ext uri="{19B8F6BF-5375-455C-9EA6-DF929625EA0E}">
        <p15:presenceInfo xmlns:p15="http://schemas.microsoft.com/office/powerpoint/2012/main" userId="S::kharper@emetric.net::551bc754-dc5b-4321-85c7-faed821a67fa" providerId="AD"/>
      </p:ext>
    </p:extLst>
  </p:cmAuthor>
  <p:cmAuthor id="3" name="Trystan Moss" initials="TM" lastIdx="2" clrIdx="2">
    <p:extLst>
      <p:ext uri="{19B8F6BF-5375-455C-9EA6-DF929625EA0E}">
        <p15:presenceInfo xmlns:p15="http://schemas.microsoft.com/office/powerpoint/2012/main" userId="Trystan M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785"/>
    <a:srgbClr val="22608F"/>
    <a:srgbClr val="6B6B6B"/>
    <a:srgbClr val="F9F9F9"/>
    <a:srgbClr val="EEEEEE"/>
    <a:srgbClr val="FCFCFC"/>
    <a:srgbClr val="FBFBFB"/>
    <a:srgbClr val="FDFDFD"/>
    <a:srgbClr val="DDDDDD"/>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9009" autoAdjust="0"/>
  </p:normalViewPr>
  <p:slideViewPr>
    <p:cSldViewPr snapToGrid="0">
      <p:cViewPr varScale="1">
        <p:scale>
          <a:sx n="69" d="100"/>
          <a:sy n="69" d="100"/>
        </p:scale>
        <p:origin x="48"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 Christopher (DESE)" userId="f0b2c5b6-6a16-40a1-927f-be804d0da372" providerId="ADAL" clId="{593C2640-6544-4A1C-A02D-7176485EA6CF}"/>
    <pc:docChg chg="modSld">
      <pc:chgData name="Kier, Christopher (DESE)" userId="f0b2c5b6-6a16-40a1-927f-be804d0da372" providerId="ADAL" clId="{593C2640-6544-4A1C-A02D-7176485EA6CF}" dt="2026-07-09T18:12:02.698" v="20" actId="13244"/>
      <pc:docMkLst>
        <pc:docMk/>
      </pc:docMkLst>
      <pc:sldChg chg="modSp mod">
        <pc:chgData name="Kier, Christopher (DESE)" userId="f0b2c5b6-6a16-40a1-927f-be804d0da372" providerId="ADAL" clId="{593C2640-6544-4A1C-A02D-7176485EA6CF}" dt="2026-07-09T17:50:52.327" v="0" actId="13244"/>
        <pc:sldMkLst>
          <pc:docMk/>
          <pc:sldMk cId="2495616852" sldId="283"/>
        </pc:sldMkLst>
        <pc:spChg chg="ord">
          <ac:chgData name="Kier, Christopher (DESE)" userId="f0b2c5b6-6a16-40a1-927f-be804d0da372" providerId="ADAL" clId="{593C2640-6544-4A1C-A02D-7176485EA6CF}" dt="2026-07-09T17:50:52.327" v="0" actId="13244"/>
          <ac:spMkLst>
            <pc:docMk/>
            <pc:sldMk cId="2495616852" sldId="283"/>
            <ac:spMk id="14" creationId="{D4863883-2F20-7001-E9BB-832F5AF28611}"/>
          </ac:spMkLst>
        </pc:spChg>
      </pc:sldChg>
      <pc:sldChg chg="modSp mod">
        <pc:chgData name="Kier, Christopher (DESE)" userId="f0b2c5b6-6a16-40a1-927f-be804d0da372" providerId="ADAL" clId="{593C2640-6544-4A1C-A02D-7176485EA6CF}" dt="2026-07-09T17:52:55.591" v="6" actId="13244"/>
        <pc:sldMkLst>
          <pc:docMk/>
          <pc:sldMk cId="3989879702" sldId="284"/>
        </pc:sldMkLst>
        <pc:spChg chg="ord">
          <ac:chgData name="Kier, Christopher (DESE)" userId="f0b2c5b6-6a16-40a1-927f-be804d0da372" providerId="ADAL" clId="{593C2640-6544-4A1C-A02D-7176485EA6CF}" dt="2026-07-09T17:52:55.591" v="6" actId="13244"/>
          <ac:spMkLst>
            <pc:docMk/>
            <pc:sldMk cId="3989879702" sldId="284"/>
            <ac:spMk id="4" creationId="{5BB06CB2-46BA-F7C0-0A75-AF1BAEBE3700}"/>
          </ac:spMkLst>
        </pc:spChg>
      </pc:sldChg>
      <pc:sldChg chg="modSp mod">
        <pc:chgData name="Kier, Christopher (DESE)" userId="f0b2c5b6-6a16-40a1-927f-be804d0da372" providerId="ADAL" clId="{593C2640-6544-4A1C-A02D-7176485EA6CF}" dt="2026-07-09T17:54:19.752" v="10" actId="13244"/>
        <pc:sldMkLst>
          <pc:docMk/>
          <pc:sldMk cId="2621257514" sldId="285"/>
        </pc:sldMkLst>
        <pc:spChg chg="ord">
          <ac:chgData name="Kier, Christopher (DESE)" userId="f0b2c5b6-6a16-40a1-927f-be804d0da372" providerId="ADAL" clId="{593C2640-6544-4A1C-A02D-7176485EA6CF}" dt="2026-07-09T17:54:10.385" v="9" actId="13244"/>
          <ac:spMkLst>
            <pc:docMk/>
            <pc:sldMk cId="2621257514" sldId="285"/>
            <ac:spMk id="18" creationId="{5ED952D8-9ECD-5368-E091-921899019525}"/>
          </ac:spMkLst>
        </pc:spChg>
        <pc:spChg chg="ord">
          <ac:chgData name="Kier, Christopher (DESE)" userId="f0b2c5b6-6a16-40a1-927f-be804d0da372" providerId="ADAL" clId="{593C2640-6544-4A1C-A02D-7176485EA6CF}" dt="2026-07-09T17:54:19.752" v="10" actId="13244"/>
          <ac:spMkLst>
            <pc:docMk/>
            <pc:sldMk cId="2621257514" sldId="285"/>
            <ac:spMk id="25" creationId="{0890CFA8-70A6-1E5F-402F-8E4D8E5E2F16}"/>
          </ac:spMkLst>
        </pc:spChg>
      </pc:sldChg>
      <pc:sldChg chg="modSp mod">
        <pc:chgData name="Kier, Christopher (DESE)" userId="f0b2c5b6-6a16-40a1-927f-be804d0da372" providerId="ADAL" clId="{593C2640-6544-4A1C-A02D-7176485EA6CF}" dt="2026-07-09T17:54:43.633" v="11" actId="13244"/>
        <pc:sldMkLst>
          <pc:docMk/>
          <pc:sldMk cId="3875473262" sldId="286"/>
        </pc:sldMkLst>
        <pc:spChg chg="ord">
          <ac:chgData name="Kier, Christopher (DESE)" userId="f0b2c5b6-6a16-40a1-927f-be804d0da372" providerId="ADAL" clId="{593C2640-6544-4A1C-A02D-7176485EA6CF}" dt="2026-07-09T17:54:43.633" v="11" actId="13244"/>
          <ac:spMkLst>
            <pc:docMk/>
            <pc:sldMk cId="3875473262" sldId="286"/>
            <ac:spMk id="9" creationId="{84EE8090-1534-8530-0F51-85FC9CEF08FB}"/>
          </ac:spMkLst>
        </pc:spChg>
      </pc:sldChg>
      <pc:sldChg chg="modSp mod">
        <pc:chgData name="Kier, Christopher (DESE)" userId="f0b2c5b6-6a16-40a1-927f-be804d0da372" providerId="ADAL" clId="{593C2640-6544-4A1C-A02D-7176485EA6CF}" dt="2026-07-09T17:59:42.425" v="14" actId="13244"/>
        <pc:sldMkLst>
          <pc:docMk/>
          <pc:sldMk cId="3056664210" sldId="287"/>
        </pc:sldMkLst>
        <pc:spChg chg="ord">
          <ac:chgData name="Kier, Christopher (DESE)" userId="f0b2c5b6-6a16-40a1-927f-be804d0da372" providerId="ADAL" clId="{593C2640-6544-4A1C-A02D-7176485EA6CF}" dt="2026-07-09T17:59:42.425" v="14" actId="13244"/>
          <ac:spMkLst>
            <pc:docMk/>
            <pc:sldMk cId="3056664210" sldId="287"/>
            <ac:spMk id="11" creationId="{FA778A3C-454A-6083-F63C-649DBE520B39}"/>
          </ac:spMkLst>
        </pc:spChg>
      </pc:sldChg>
      <pc:sldChg chg="modSp mod">
        <pc:chgData name="Kier, Christopher (DESE)" userId="f0b2c5b6-6a16-40a1-927f-be804d0da372" providerId="ADAL" clId="{593C2640-6544-4A1C-A02D-7176485EA6CF}" dt="2026-07-09T18:00:45.010" v="15" actId="13244"/>
        <pc:sldMkLst>
          <pc:docMk/>
          <pc:sldMk cId="2135317052" sldId="288"/>
        </pc:sldMkLst>
        <pc:spChg chg="ord">
          <ac:chgData name="Kier, Christopher (DESE)" userId="f0b2c5b6-6a16-40a1-927f-be804d0da372" providerId="ADAL" clId="{593C2640-6544-4A1C-A02D-7176485EA6CF}" dt="2026-07-09T18:00:45.010" v="15" actId="13244"/>
          <ac:spMkLst>
            <pc:docMk/>
            <pc:sldMk cId="2135317052" sldId="288"/>
            <ac:spMk id="2" creationId="{CFE25EA1-03E9-789C-C17B-DF9D5A68ACCC}"/>
          </ac:spMkLst>
        </pc:spChg>
      </pc:sldChg>
      <pc:sldChg chg="modSp mod">
        <pc:chgData name="Kier, Christopher (DESE)" userId="f0b2c5b6-6a16-40a1-927f-be804d0da372" providerId="ADAL" clId="{593C2640-6544-4A1C-A02D-7176485EA6CF}" dt="2026-07-09T18:00:49.865" v="16" actId="13244"/>
        <pc:sldMkLst>
          <pc:docMk/>
          <pc:sldMk cId="1713826509" sldId="289"/>
        </pc:sldMkLst>
        <pc:spChg chg="ord">
          <ac:chgData name="Kier, Christopher (DESE)" userId="f0b2c5b6-6a16-40a1-927f-be804d0da372" providerId="ADAL" clId="{593C2640-6544-4A1C-A02D-7176485EA6CF}" dt="2026-07-09T18:00:49.865" v="16" actId="13244"/>
          <ac:spMkLst>
            <pc:docMk/>
            <pc:sldMk cId="1713826509" sldId="289"/>
            <ac:spMk id="4" creationId="{BAB07EF7-52EE-FE71-8373-FB1EF71AD147}"/>
          </ac:spMkLst>
        </pc:spChg>
      </pc:sldChg>
      <pc:sldChg chg="modSp mod">
        <pc:chgData name="Kier, Christopher (DESE)" userId="f0b2c5b6-6a16-40a1-927f-be804d0da372" providerId="ADAL" clId="{593C2640-6544-4A1C-A02D-7176485EA6CF}" dt="2026-07-09T18:12:02.698" v="20" actId="13244"/>
        <pc:sldMkLst>
          <pc:docMk/>
          <pc:sldMk cId="4181592029" sldId="291"/>
        </pc:sldMkLst>
        <pc:spChg chg="ord">
          <ac:chgData name="Kier, Christopher (DESE)" userId="f0b2c5b6-6a16-40a1-927f-be804d0da372" providerId="ADAL" clId="{593C2640-6544-4A1C-A02D-7176485EA6CF}" dt="2026-07-09T18:11:39.755" v="19" actId="13244"/>
          <ac:spMkLst>
            <pc:docMk/>
            <pc:sldMk cId="4181592029" sldId="291"/>
            <ac:spMk id="29" creationId="{D6EAD18C-497F-B985-0BF9-031C5B3AA930}"/>
          </ac:spMkLst>
        </pc:spChg>
        <pc:spChg chg="ord">
          <ac:chgData name="Kier, Christopher (DESE)" userId="f0b2c5b6-6a16-40a1-927f-be804d0da372" providerId="ADAL" clId="{593C2640-6544-4A1C-A02D-7176485EA6CF}" dt="2026-07-09T18:12:02.698" v="20" actId="13244"/>
          <ac:spMkLst>
            <pc:docMk/>
            <pc:sldMk cId="4181592029" sldId="291"/>
            <ac:spMk id="30" creationId="{F7D70AE0-619B-721D-D4C2-555E5DF141E7}"/>
          </ac:spMkLst>
        </pc:spChg>
      </pc:sldChg>
      <pc:sldChg chg="modSp mod">
        <pc:chgData name="Kier, Christopher (DESE)" userId="f0b2c5b6-6a16-40a1-927f-be804d0da372" providerId="ADAL" clId="{593C2640-6544-4A1C-A02D-7176485EA6CF}" dt="2026-07-09T18:01:57.435" v="18" actId="13244"/>
        <pc:sldMkLst>
          <pc:docMk/>
          <pc:sldMk cId="3123856846" sldId="294"/>
        </pc:sldMkLst>
        <pc:spChg chg="ord">
          <ac:chgData name="Kier, Christopher (DESE)" userId="f0b2c5b6-6a16-40a1-927f-be804d0da372" providerId="ADAL" clId="{593C2640-6544-4A1C-A02D-7176485EA6CF}" dt="2026-07-09T18:01:57.435" v="18" actId="13244"/>
          <ac:spMkLst>
            <pc:docMk/>
            <pc:sldMk cId="3123856846" sldId="294"/>
            <ac:spMk id="14" creationId="{50A6EE49-059C-8BBB-443B-BF9336057059}"/>
          </ac:spMkLst>
        </pc:spChg>
      </pc:sldChg>
      <pc:sldChg chg="modSp mod">
        <pc:chgData name="Kier, Christopher (DESE)" userId="f0b2c5b6-6a16-40a1-927f-be804d0da372" providerId="ADAL" clId="{593C2640-6544-4A1C-A02D-7176485EA6CF}" dt="2026-07-09T17:52:03.951" v="4" actId="13244"/>
        <pc:sldMkLst>
          <pc:docMk/>
          <pc:sldMk cId="3438775664" sldId="296"/>
        </pc:sldMkLst>
        <pc:spChg chg="ord">
          <ac:chgData name="Kier, Christopher (DESE)" userId="f0b2c5b6-6a16-40a1-927f-be804d0da372" providerId="ADAL" clId="{593C2640-6544-4A1C-A02D-7176485EA6CF}" dt="2026-07-09T17:52:03.951" v="4" actId="13244"/>
          <ac:spMkLst>
            <pc:docMk/>
            <pc:sldMk cId="3438775664" sldId="296"/>
            <ac:spMk id="3" creationId="{7CA82D80-E344-637D-6D89-E8B5D07CAE6E}"/>
          </ac:spMkLst>
        </pc:spChg>
        <pc:spChg chg="ord">
          <ac:chgData name="Kier, Christopher (DESE)" userId="f0b2c5b6-6a16-40a1-927f-be804d0da372" providerId="ADAL" clId="{593C2640-6544-4A1C-A02D-7176485EA6CF}" dt="2026-07-09T17:51:51.399" v="2" actId="13244"/>
          <ac:spMkLst>
            <pc:docMk/>
            <pc:sldMk cId="3438775664" sldId="296"/>
            <ac:spMk id="31" creationId="{87747455-C7E7-43B0-97EC-07ED8B7E8D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solidFill>
                  <a:srgbClr val="000000"/>
                </a:solidFill>
                <a:effectLst/>
                <a:latin typeface="Aptos" panose="020B0004020202020204"/>
              </a:rPr>
              <a:t>Note: The screenshots in this guide have been translated for your reference. The MCAS Family Portal will appear in English or Spanish only.</a:t>
            </a:r>
            <a:endParaRPr lang="en-US" dirty="0"/>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EE4F87B-62A1-4E24-BE94-827E7A2AA507}" type="slidenum">
              <a:rPr lang="en-US" smtClean="0"/>
              <a:t>25</a:t>
            </a:fld>
            <a:endParaRPr lang="en-US"/>
          </a:p>
        </p:txBody>
      </p:sp>
    </p:spTree>
    <p:extLst>
      <p:ext uri="{BB962C8B-B14F-4D97-AF65-F5344CB8AC3E}">
        <p14:creationId xmlns:p14="http://schemas.microsoft.com/office/powerpoint/2010/main" val="447431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మాసాచుసెట్స్ ప్రాథమిక మరియు మాధ్యమిక విద్యా శాఖ లోగో యొక్క చిత్రం.">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93735"/>
            <a:ext cx="1215734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lnSpc>
                <a:spcPct val="100000"/>
              </a:lnSpc>
              <a:spcBef>
                <a:spcPts val="0"/>
              </a:spcBef>
              <a:defRPr/>
            </a:pPr>
            <a:r>
              <a:rPr lang="te-IN" dirty="0">
                <a:solidFill>
                  <a:srgbClr val="1A4785"/>
                </a:solidFill>
              </a:rPr>
              <a:t>ఫ్యామిలీ పోర్టల్ సహాయ మార్గదర్శి</a:t>
            </a:r>
            <a:endParaRPr kumimoji="0" lang="en-US" sz="5400" b="0" i="0" u="none" strike="noStrike" kern="1200" cap="none" spc="0" normalizeH="0" baseline="0" noProof="0" dirty="0">
              <a:ln>
                <a:noFill/>
              </a:ln>
              <a:solidFill>
                <a:srgbClr val="1A4785"/>
              </a:solidFill>
              <a:effectLst/>
              <a:uLnTx/>
              <a:uFillTx/>
              <a:latin typeface="Aptos" panose="020B0004020202020204" pitchFamily="34" charset="0"/>
              <a:ea typeface="Open Sans Light" pitchFamily="2" charset="0"/>
              <a:cs typeface="Open Sans Light" pitchFamily="2" charset="0"/>
            </a:endParaRP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IN" dirty="0"/>
              <a:t>MCAS </a:t>
            </a:r>
            <a:r>
              <a:rPr lang="te-IN" dirty="0"/>
              <a:t>ఫ్యామిలీ </a:t>
            </a:r>
            <a:r>
              <a:rPr lang="te-IN" dirty="0" err="1"/>
              <a:t>పోర్ట</a:t>
            </a:r>
            <a:r>
              <a:rPr lang="en-US" dirty="0" err="1"/>
              <a:t>ల్‌లో</a:t>
            </a:r>
            <a:r>
              <a:rPr lang="te-IN" dirty="0"/>
              <a:t> మీ విద్యార్థి </a:t>
            </a:r>
            <a:r>
              <a:rPr lang="en-IN" dirty="0"/>
              <a:t>MCAS </a:t>
            </a:r>
            <a:r>
              <a:rPr lang="te-IN" dirty="0"/>
              <a:t>పరీక్ష ఫలితాలను వీక్షించండి. మీ విద్యార్థి పనితీరును ఏటా </a:t>
            </a:r>
            <a:r>
              <a:rPr lang="te-IN" dirty="0">
                <a:solidFill>
                  <a:schemeClr val="bg1"/>
                </a:solidFill>
              </a:rPr>
              <a:t>పర్యవేక్షించడానికి ఈ డేటాను ఉపయోగించండి.</a:t>
            </a:r>
            <a:r>
              <a:rPr lang="en-US" sz="2000" dirty="0">
                <a:solidFill>
                  <a:schemeClr val="bg1"/>
                </a:solidFill>
                <a:latin typeface="Aptos" panose="020B0004020202020204" pitchFamily="34" charset="0"/>
              </a:rPr>
              <a:t> </a:t>
            </a:r>
          </a:p>
          <a:p>
            <a:pPr algn="ctr">
              <a:spcAft>
                <a:spcPts val="1200"/>
              </a:spcAft>
            </a:pPr>
            <a:r>
              <a:rPr lang="te-IN" dirty="0">
                <a:solidFill>
                  <a:schemeClr val="bg1"/>
                </a:solidFill>
              </a:rPr>
              <a:t>డె</a:t>
            </a:r>
            <a:r>
              <a:rPr lang="en-IN" dirty="0" err="1">
                <a:solidFill>
                  <a:schemeClr val="bg1"/>
                </a:solidFill>
              </a:rPr>
              <a:t>స్క్‌టా</a:t>
            </a:r>
            <a:r>
              <a:rPr lang="te-IN" dirty="0" err="1">
                <a:solidFill>
                  <a:schemeClr val="bg1"/>
                </a:solidFill>
              </a:rPr>
              <a:t>ప్</a:t>
            </a:r>
            <a:r>
              <a:rPr lang="te-IN" dirty="0">
                <a:solidFill>
                  <a:schemeClr val="bg1"/>
                </a:solidFill>
              </a:rPr>
              <a:t> లేదా మొబైల్ పరికరంలో </a:t>
            </a:r>
            <a:r>
              <a:rPr lang="en-IN" dirty="0">
                <a:solidFill>
                  <a:schemeClr val="bg1"/>
                </a:solidFill>
              </a:rPr>
              <a:t>MCAS </a:t>
            </a:r>
            <a:r>
              <a:rPr lang="te-IN" dirty="0">
                <a:solidFill>
                  <a:schemeClr val="bg1"/>
                </a:solidFill>
              </a:rPr>
              <a:t>ఫ్యామిలీ </a:t>
            </a:r>
            <a:r>
              <a:rPr lang="te-IN" dirty="0" err="1">
                <a:solidFill>
                  <a:schemeClr val="bg1"/>
                </a:solidFill>
              </a:rPr>
              <a:t>పోర్ట</a:t>
            </a:r>
            <a:r>
              <a:rPr lang="en-IN" dirty="0" err="1">
                <a:solidFill>
                  <a:schemeClr val="bg1"/>
                </a:solidFill>
              </a:rPr>
              <a:t>ల్</a:t>
            </a:r>
            <a:r>
              <a:rPr lang="en-IN" dirty="0">
                <a:solidFill>
                  <a:schemeClr val="bg1"/>
                </a:solidFill>
              </a:rPr>
              <a:t>‌</a:t>
            </a:r>
            <a:r>
              <a:rPr lang="te-IN" dirty="0">
                <a:solidFill>
                  <a:schemeClr val="bg1"/>
                </a:solidFill>
              </a:rPr>
              <a:t> </a:t>
            </a:r>
            <a:r>
              <a:rPr lang="en-IN" dirty="0" err="1">
                <a:solidFill>
                  <a:schemeClr val="bg1"/>
                </a:solidFill>
              </a:rPr>
              <a:t>వీ</a:t>
            </a:r>
            <a:r>
              <a:rPr lang="te-IN" dirty="0" err="1">
                <a:solidFill>
                  <a:schemeClr val="bg1"/>
                </a:solidFill>
              </a:rPr>
              <a:t>క్షించడానికి</a:t>
            </a:r>
            <a:r>
              <a:rPr lang="en-IN" dirty="0">
                <a:solidFill>
                  <a:schemeClr val="bg1"/>
                </a:solidFill>
              </a:rPr>
              <a:t> </a:t>
            </a:r>
            <a:r>
              <a:rPr lang="en-IN" u="sng" dirty="0">
                <a:solidFill>
                  <a:schemeClr val="bg1"/>
                </a:solidFill>
                <a:hlinkClick r:id="rId4">
                  <a:extLst>
                    <a:ext uri="{A12FA001-AC4F-418D-AE19-62706E023703}">
                      <ahyp:hlinkClr xmlns:ahyp="http://schemas.microsoft.com/office/drawing/2018/hyperlinkcolor" val="tx"/>
                    </a:ext>
                  </a:extLst>
                </a:hlinkClick>
              </a:rPr>
              <a:t>https://mcasfamilyportal.emetric.net</a:t>
            </a:r>
            <a:r>
              <a:rPr lang="en-IN" dirty="0">
                <a:solidFill>
                  <a:schemeClr val="bg1"/>
                </a:solidFill>
              </a:rPr>
              <a:t> </a:t>
            </a:r>
            <a:r>
              <a:rPr lang="en-IN" dirty="0" err="1">
                <a:solidFill>
                  <a:schemeClr val="bg1"/>
                </a:solidFill>
              </a:rPr>
              <a:t>కు</a:t>
            </a:r>
            <a:r>
              <a:rPr lang="en-IN" dirty="0">
                <a:solidFill>
                  <a:schemeClr val="bg1"/>
                </a:solidFill>
              </a:rPr>
              <a:t> </a:t>
            </a:r>
            <a:r>
              <a:rPr lang="en-IN" dirty="0" err="1"/>
              <a:t>వెళ్లండి</a:t>
            </a:r>
            <a:r>
              <a:rPr lang="en-IN" dirty="0"/>
              <a:t>.</a:t>
            </a:r>
          </a:p>
          <a:p>
            <a:pPr algn="ctr">
              <a:spcAft>
                <a:spcPts val="1200"/>
              </a:spcAft>
            </a:pPr>
            <a:r>
              <a:rPr lang="te-IN" dirty="0"/>
              <a:t>మరింత తెలుసుకోవడానికి </a:t>
            </a:r>
            <a:r>
              <a:rPr lang="te-IN" dirty="0" err="1"/>
              <a:t>క్రింది</a:t>
            </a:r>
            <a:r>
              <a:rPr lang="te-IN" dirty="0"/>
              <a:t> విభాగాన్ని ఎంచుకోండి లేదా ఈ గై</a:t>
            </a:r>
            <a:r>
              <a:rPr lang="en-IN" dirty="0" err="1"/>
              <a:t>డ్</a:t>
            </a:r>
            <a:r>
              <a:rPr lang="en-IN" dirty="0"/>
              <a:t>‌</a:t>
            </a:r>
            <a:r>
              <a:rPr lang="te-IN" dirty="0"/>
              <a:t> స్క్రోల్ చేయండి.</a:t>
            </a:r>
            <a:endParaRPr lang="en-US" sz="2000" dirty="0">
              <a:latin typeface="Aptos" panose="020B0004020202020204" pitchFamily="34" charset="0"/>
            </a:endParaRPr>
          </a:p>
        </p:txBody>
      </p:sp>
      <p:sp>
        <p:nvSpPr>
          <p:cNvPr id="3" name="TextBox 13" descr="విషయ సూచిక">
            <a:extLst>
              <a:ext uri="{FF2B5EF4-FFF2-40B4-BE49-F238E27FC236}">
                <a16:creationId xmlns:a16="http://schemas.microsoft.com/office/drawing/2014/main" id="{D3A4DB9C-DB12-EDE8-B327-A4D79754E5E3}"/>
              </a:ext>
              <a:ext uri="{C183D7F6-B498-43B3-948B-1728B52AA6E4}">
                <adec:decorative xmlns:adec="http://schemas.microsoft.com/office/drawing/2017/decorative" val="0"/>
              </a:ext>
            </a:extLst>
          </p:cNvPr>
          <p:cNvSpPr txBox="1"/>
          <p:nvPr/>
        </p:nvSpPr>
        <p:spPr>
          <a:xfrm>
            <a:off x="1037294" y="3599198"/>
            <a:ext cx="10316506" cy="3416320"/>
          </a:xfrm>
          <a:prstGeom prst="rect">
            <a:avLst/>
          </a:prstGeom>
          <a:noFill/>
          <a:ln>
            <a:noFill/>
          </a:ln>
        </p:spPr>
        <p:txBody>
          <a:bodyPr wrap="square" numCol="2" rtlCol="0">
            <a:spAutoFit/>
          </a:bodyPr>
          <a:lstStyle/>
          <a:p>
            <a:r>
              <a:rPr lang="te-IN" sz="2400" dirty="0">
                <a:solidFill>
                  <a:srgbClr val="22608F"/>
                </a:solidFill>
                <a:latin typeface="Aptos" panose="020B0004020202020204" pitchFamily="34" charset="0"/>
              </a:rPr>
              <a:t>ప్రారంభించడం</a:t>
            </a:r>
            <a:r>
              <a:rPr lang="en-US" sz="2400" dirty="0">
                <a:solidFill>
                  <a:srgbClr val="22608F"/>
                </a:solidFill>
                <a:latin typeface="Aptos" panose="020B0004020202020204" pitchFamily="34" charset="0"/>
              </a:rPr>
              <a:t>  			</a:t>
            </a:r>
          </a:p>
          <a:p>
            <a:pPr marL="800100" lvl="1" indent="-342900">
              <a:buFont typeface="Arial" panose="020B0604020202020204" pitchFamily="34" charset="0"/>
              <a:buChar char="•"/>
              <a:tabLst>
                <a:tab pos="461963" algn="l"/>
                <a:tab pos="4572000" algn="l"/>
              </a:tabLst>
            </a:pPr>
            <a:r>
              <a:rPr lang="te-IN" sz="2400" dirty="0">
                <a:solidFill>
                  <a:srgbClr val="22608F"/>
                </a:solidFill>
              </a:rPr>
              <a:t>స్పాని</a:t>
            </a:r>
            <a:r>
              <a:rPr lang="en-IN" sz="2400" dirty="0" err="1">
                <a:solidFill>
                  <a:srgbClr val="22608F"/>
                </a:solidFill>
              </a:rPr>
              <a:t>ష్‌లో</a:t>
            </a:r>
            <a:r>
              <a:rPr lang="te-IN" sz="2400" dirty="0">
                <a:solidFill>
                  <a:srgbClr val="22608F"/>
                </a:solidFill>
              </a:rPr>
              <a:t>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 pos="4572000" algn="l"/>
              </a:tabLst>
            </a:pPr>
            <a:r>
              <a:rPr lang="te-IN" sz="2400" dirty="0">
                <a:solidFill>
                  <a:srgbClr val="22608F"/>
                </a:solidFill>
              </a:rPr>
              <a:t>మీ పా</a:t>
            </a:r>
            <a:r>
              <a:rPr lang="en-IN" sz="2400" dirty="0" err="1">
                <a:solidFill>
                  <a:srgbClr val="22608F"/>
                </a:solidFill>
              </a:rPr>
              <a:t>స్‌వర్డ్</a:t>
            </a:r>
            <a:r>
              <a:rPr lang="en-IN" sz="2400" dirty="0">
                <a:solidFill>
                  <a:srgbClr val="22608F"/>
                </a:solidFill>
              </a:rPr>
              <a:t>‌</a:t>
            </a:r>
            <a:r>
              <a:rPr lang="te-IN" sz="2400" dirty="0">
                <a:solidFill>
                  <a:srgbClr val="22608F"/>
                </a:solidFill>
              </a:rPr>
              <a:t> రీసెట్ చేయడం </a:t>
            </a:r>
            <a:r>
              <a:rPr lang="en-US" sz="2400" dirty="0">
                <a:solidFill>
                  <a:srgbClr val="22608F"/>
                </a:solidFill>
                <a:latin typeface="Aptos" panose="020B0004020202020204" pitchFamily="34" charset="0"/>
              </a:rPr>
              <a:t>	</a:t>
            </a:r>
          </a:p>
          <a:p>
            <a:pPr marL="800100" lvl="1" indent="-342900">
              <a:buFont typeface="Arial" panose="020B0604020202020204" pitchFamily="34" charset="0"/>
              <a:buChar char="•"/>
              <a:tabLst>
                <a:tab pos="461963" algn="l"/>
                <a:tab pos="4572000" algn="l"/>
              </a:tabLst>
            </a:pPr>
            <a:r>
              <a:rPr lang="te-IN" sz="2400" dirty="0">
                <a:solidFill>
                  <a:srgbClr val="22608F"/>
                </a:solidFill>
              </a:rPr>
              <a:t>విద్యార్థులను చేర్చడం </a:t>
            </a:r>
            <a:r>
              <a:rPr lang="en-US" sz="2400" dirty="0">
                <a:solidFill>
                  <a:srgbClr val="22608F"/>
                </a:solidFill>
                <a:latin typeface="Aptos" panose="020B0004020202020204" pitchFamily="34" charset="0"/>
              </a:rPr>
              <a:t>	</a:t>
            </a:r>
          </a:p>
          <a:p>
            <a:pPr marL="800100" lvl="1" indent="-342900">
              <a:buFont typeface="Arial" panose="020B0604020202020204" pitchFamily="34" charset="0"/>
              <a:buChar char="•"/>
              <a:tabLst>
                <a:tab pos="461963" algn="l"/>
              </a:tabLst>
            </a:pPr>
            <a:r>
              <a:rPr lang="te-IN" sz="2400" dirty="0">
                <a:solidFill>
                  <a:srgbClr val="22608F"/>
                </a:solidFill>
              </a:rPr>
              <a:t>విద్యార్థులను తొలగించడం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r>
              <a:rPr lang="te-IN" sz="2400" dirty="0">
                <a:solidFill>
                  <a:srgbClr val="22608F"/>
                </a:solidFill>
              </a:rPr>
              <a:t>విద్యార్థిని ఎంచుకోవడం</a:t>
            </a:r>
            <a:endParaRPr lang="en-US" sz="2400" dirty="0">
              <a:solidFill>
                <a:srgbClr val="22608F"/>
              </a:solidFill>
              <a:latin typeface="Aptos" panose="020B0004020202020204" pitchFamily="34" charset="0"/>
            </a:endParaRPr>
          </a:p>
          <a:p>
            <a:pPr>
              <a:tabLst>
                <a:tab pos="461963" algn="l"/>
              </a:tabLst>
            </a:pPr>
            <a:r>
              <a:rPr lang="en-IN" sz="2400" dirty="0">
                <a:solidFill>
                  <a:srgbClr val="22608F"/>
                </a:solidFill>
              </a:rPr>
              <a:t>MCAS </a:t>
            </a:r>
            <a:r>
              <a:rPr lang="te-IN" sz="2400" dirty="0">
                <a:solidFill>
                  <a:srgbClr val="22608F"/>
                </a:solidFill>
              </a:rPr>
              <a:t>ఫలితాలను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r>
              <a:rPr lang="te-IN" sz="2400" dirty="0">
                <a:solidFill>
                  <a:srgbClr val="22608F"/>
                </a:solidFill>
              </a:rPr>
              <a:t>పరీక్ష చరిత్రను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endParaRPr lang="pt-BR" sz="2400" dirty="0">
              <a:solidFill>
                <a:srgbClr val="22608F"/>
              </a:solidFill>
            </a:endParaRPr>
          </a:p>
          <a:p>
            <a:pPr marL="800100" lvl="1" indent="-342900">
              <a:buFont typeface="Arial" panose="020B0604020202020204" pitchFamily="34" charset="0"/>
              <a:buChar char="•"/>
              <a:tabLst>
                <a:tab pos="461963" algn="l"/>
              </a:tabLst>
            </a:pPr>
            <a:r>
              <a:rPr lang="te-IN" sz="2400" dirty="0">
                <a:solidFill>
                  <a:srgbClr val="22608F"/>
                </a:solidFill>
              </a:rPr>
              <a:t>పరీక్ష ఫలితాలను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r>
              <a:rPr lang="te-IN" sz="2400" dirty="0">
                <a:solidFill>
                  <a:srgbClr val="22608F"/>
                </a:solidFill>
              </a:rPr>
              <a:t>వివరణాత్మక ఫలితాలను వీక్షించడం</a:t>
            </a:r>
            <a:endParaRPr lang="en-US" sz="2400" dirty="0">
              <a:solidFill>
                <a:srgbClr val="22608F"/>
              </a:solidFill>
              <a:latin typeface="Aptos" panose="020B0004020202020204" pitchFamily="34" charset="0"/>
            </a:endParaRPr>
          </a:p>
          <a:p>
            <a:pPr>
              <a:tabLst>
                <a:tab pos="461963" algn="l"/>
              </a:tabLst>
            </a:pPr>
            <a:r>
              <a:rPr lang="en-IN" sz="2400" dirty="0">
                <a:solidFill>
                  <a:srgbClr val="22608F"/>
                </a:solidFill>
              </a:rPr>
              <a:t>MCAS- </a:t>
            </a:r>
            <a:r>
              <a:rPr lang="te-IN" sz="2400" dirty="0">
                <a:solidFill>
                  <a:srgbClr val="22608F"/>
                </a:solidFill>
              </a:rPr>
              <a:t>ప్రత్యామ్నాయం ఫలితాలను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r>
              <a:rPr lang="te-IN" sz="2400" dirty="0">
                <a:solidFill>
                  <a:srgbClr val="22608F"/>
                </a:solidFill>
              </a:rPr>
              <a:t>పరీక్ష చరిత్రను వీక్షించడం</a:t>
            </a:r>
            <a:endParaRPr lang="en-US" sz="2400" dirty="0">
              <a:solidFill>
                <a:srgbClr val="22608F"/>
              </a:solidFill>
              <a:latin typeface="Aptos" panose="020B0004020202020204" pitchFamily="34" charset="0"/>
            </a:endParaRPr>
          </a:p>
          <a:p>
            <a:pPr marL="800100" lvl="1" indent="-342900">
              <a:buFont typeface="Arial" panose="020B0604020202020204" pitchFamily="34" charset="0"/>
              <a:buChar char="•"/>
              <a:tabLst>
                <a:tab pos="461963" algn="l"/>
              </a:tabLst>
            </a:pPr>
            <a:r>
              <a:rPr lang="te-IN" sz="2400" dirty="0">
                <a:solidFill>
                  <a:srgbClr val="22608F"/>
                </a:solidFill>
              </a:rPr>
              <a:t>పరీక్ష ఫలితాలను వీక్షించడం</a:t>
            </a:r>
            <a:endParaRPr lang="en-US" sz="2400" dirty="0">
              <a:solidFill>
                <a:srgbClr val="22608F"/>
              </a:solidFill>
              <a:latin typeface="Aptos" panose="020B0004020202020204" pitchFamily="34" charset="0"/>
            </a:endParaRPr>
          </a:p>
          <a:p>
            <a:pPr>
              <a:tabLst>
                <a:tab pos="461963" algn="l"/>
              </a:tabLst>
            </a:pPr>
            <a:r>
              <a:rPr lang="te-IN" sz="2400" dirty="0">
                <a:solidFill>
                  <a:srgbClr val="22608F"/>
                </a:solidFill>
              </a:rPr>
              <a:t>అదనపు వనరులు</a:t>
            </a:r>
            <a:endParaRPr lang="en-US" sz="3200" dirty="0">
              <a:solidFill>
                <a:srgbClr val="22608F"/>
              </a:solidFill>
              <a:latin typeface="Aptos" panose="020B0004020202020204" pitchFamily="34" charset="0"/>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 descr="ప్రారంభించడం">
            <a:hlinkClick r:id="rId5" action="ppaction://hlinksldjump"/>
            <a:extLst>
              <a:ext uri="{FF2B5EF4-FFF2-40B4-BE49-F238E27FC236}">
                <a16:creationId xmlns:a16="http://schemas.microsoft.com/office/drawing/2014/main" id="{7460CFC6-6131-2D80-E97D-4A17B9B4BA12}"/>
              </a:ext>
            </a:extLst>
          </p:cNvPr>
          <p:cNvSpPr txBox="1"/>
          <p:nvPr/>
        </p:nvSpPr>
        <p:spPr>
          <a:xfrm>
            <a:off x="1037294" y="3540809"/>
            <a:ext cx="3193378" cy="369332"/>
          </a:xfrm>
          <a:prstGeom prst="rect">
            <a:avLst/>
          </a:prstGeom>
          <a:noFill/>
          <a:ln>
            <a:noFill/>
          </a:ln>
        </p:spPr>
        <p:txBody>
          <a:bodyPr wrap="square" rtlCol="0">
            <a:spAutoFit/>
          </a:bodyPr>
          <a:lstStyle/>
          <a:p>
            <a:r>
              <a:rPr lang="en-US"/>
              <a:t> </a:t>
            </a:r>
          </a:p>
        </p:txBody>
      </p:sp>
      <p:sp>
        <p:nvSpPr>
          <p:cNvPr id="10" name="TextBox 11" descr="స్పానిష్‌లో వీక్షించడం">
            <a:hlinkClick r:id="rId6" action="ppaction://hlinksldjump"/>
            <a:extLst>
              <a:ext uri="{FF2B5EF4-FFF2-40B4-BE49-F238E27FC236}">
                <a16:creationId xmlns:a16="http://schemas.microsoft.com/office/drawing/2014/main" id="{905D2C49-6567-6FBE-9542-5A0F97C28CF8}"/>
              </a:ext>
            </a:extLst>
          </p:cNvPr>
          <p:cNvSpPr txBox="1"/>
          <p:nvPr/>
        </p:nvSpPr>
        <p:spPr>
          <a:xfrm>
            <a:off x="1692338" y="3905918"/>
            <a:ext cx="3737400" cy="369332"/>
          </a:xfrm>
          <a:prstGeom prst="rect">
            <a:avLst/>
          </a:prstGeom>
          <a:noFill/>
          <a:ln>
            <a:noFill/>
          </a:ln>
        </p:spPr>
        <p:txBody>
          <a:bodyPr wrap="square" rtlCol="0">
            <a:spAutoFit/>
          </a:bodyPr>
          <a:lstStyle/>
          <a:p>
            <a:endParaRPr lang="en-US"/>
          </a:p>
        </p:txBody>
      </p:sp>
      <p:sp>
        <p:nvSpPr>
          <p:cNvPr id="12" name="TextBox 2" descr="మీ పాస్‌వర్డ్‌ రీసెట్ చేయడం">
            <a:hlinkClick r:id="rId7" action="ppaction://hlinksldjump"/>
            <a:extLst>
              <a:ext uri="{FF2B5EF4-FFF2-40B4-BE49-F238E27FC236}">
                <a16:creationId xmlns:a16="http://schemas.microsoft.com/office/drawing/2014/main" id="{05A46205-6208-5267-D3E2-B66213F79903}"/>
              </a:ext>
            </a:extLst>
          </p:cNvPr>
          <p:cNvSpPr txBox="1"/>
          <p:nvPr/>
        </p:nvSpPr>
        <p:spPr>
          <a:xfrm>
            <a:off x="1808101" y="4301949"/>
            <a:ext cx="3835953" cy="369332"/>
          </a:xfrm>
          <a:prstGeom prst="rect">
            <a:avLst/>
          </a:prstGeom>
          <a:noFill/>
          <a:ln>
            <a:noFill/>
          </a:ln>
        </p:spPr>
        <p:txBody>
          <a:bodyPr wrap="square" rtlCol="0">
            <a:spAutoFit/>
          </a:bodyPr>
          <a:lstStyle/>
          <a:p>
            <a:endParaRPr lang="en-US"/>
          </a:p>
        </p:txBody>
      </p:sp>
      <p:sp>
        <p:nvSpPr>
          <p:cNvPr id="13" name="TextBox 8" descr="విద్యార్థిని ఎంచుకోవడం&#10;">
            <a:hlinkClick r:id="rId8" action="ppaction://hlinksldjump"/>
            <a:extLst>
              <a:ext uri="{FF2B5EF4-FFF2-40B4-BE49-F238E27FC236}">
                <a16:creationId xmlns:a16="http://schemas.microsoft.com/office/drawing/2014/main" id="{0CEDA7BE-95AC-30BE-6362-3454A5C6D76F}"/>
              </a:ext>
            </a:extLst>
          </p:cNvPr>
          <p:cNvSpPr txBox="1"/>
          <p:nvPr/>
        </p:nvSpPr>
        <p:spPr>
          <a:xfrm>
            <a:off x="1692338" y="5370998"/>
            <a:ext cx="3737400" cy="369332"/>
          </a:xfrm>
          <a:prstGeom prst="rect">
            <a:avLst/>
          </a:prstGeom>
          <a:noFill/>
          <a:ln>
            <a:noFill/>
          </a:ln>
        </p:spPr>
        <p:txBody>
          <a:bodyPr wrap="square" rtlCol="0">
            <a:spAutoFit/>
          </a:bodyPr>
          <a:lstStyle/>
          <a:p>
            <a:endParaRPr lang="en-US"/>
          </a:p>
        </p:txBody>
      </p:sp>
      <p:sp>
        <p:nvSpPr>
          <p:cNvPr id="16" name="TextBox 52" descr="పరీక్ష చరిత్రను వీక్షించడం">
            <a:hlinkClick r:id="rId9" action="ppaction://hlinksldjump"/>
            <a:extLst>
              <a:ext uri="{FF2B5EF4-FFF2-40B4-BE49-F238E27FC236}">
                <a16:creationId xmlns:a16="http://schemas.microsoft.com/office/drawing/2014/main" id="{630ECDD7-703B-F4AF-6CE5-7537C81C5E5F}"/>
              </a:ext>
            </a:extLst>
          </p:cNvPr>
          <p:cNvSpPr txBox="1"/>
          <p:nvPr/>
        </p:nvSpPr>
        <p:spPr>
          <a:xfrm>
            <a:off x="1580796" y="6153415"/>
            <a:ext cx="3981059" cy="369332"/>
          </a:xfrm>
          <a:prstGeom prst="rect">
            <a:avLst/>
          </a:prstGeom>
          <a:noFill/>
          <a:ln>
            <a:noFill/>
          </a:ln>
        </p:spPr>
        <p:txBody>
          <a:bodyPr wrap="square" rtlCol="0">
            <a:spAutoFit/>
          </a:bodyPr>
          <a:lstStyle/>
          <a:p>
            <a:endParaRPr lang="en-US"/>
          </a:p>
        </p:txBody>
      </p:sp>
      <p:sp>
        <p:nvSpPr>
          <p:cNvPr id="17" name="TextBox 53" descr="పరీక్ష ఫలితాలను వీక్షించడం">
            <a:hlinkClick r:id="rId10" action="ppaction://hlinksldjump"/>
            <a:extLst>
              <a:ext uri="{FF2B5EF4-FFF2-40B4-BE49-F238E27FC236}">
                <a16:creationId xmlns:a16="http://schemas.microsoft.com/office/drawing/2014/main" id="{61A73C4B-493B-FA7A-EA26-E1E70362F7E8}"/>
              </a:ext>
            </a:extLst>
          </p:cNvPr>
          <p:cNvSpPr txBox="1"/>
          <p:nvPr/>
        </p:nvSpPr>
        <p:spPr>
          <a:xfrm>
            <a:off x="6967302" y="3959573"/>
            <a:ext cx="3264338" cy="369332"/>
          </a:xfrm>
          <a:prstGeom prst="rect">
            <a:avLst/>
          </a:prstGeom>
          <a:noFill/>
          <a:ln>
            <a:noFill/>
          </a:ln>
        </p:spPr>
        <p:txBody>
          <a:bodyPr wrap="square" rtlCol="0">
            <a:spAutoFit/>
          </a:bodyPr>
          <a:lstStyle/>
          <a:p>
            <a:endParaRPr lang="en-US" dirty="0"/>
          </a:p>
        </p:txBody>
      </p:sp>
      <p:sp>
        <p:nvSpPr>
          <p:cNvPr id="18" name="TextBox 12" descr="వివరణాత్మక ఫలితాలను వీక్షించడం">
            <a:hlinkClick r:id="rId11" action="ppaction://hlinksldjump"/>
            <a:extLst>
              <a:ext uri="{FF2B5EF4-FFF2-40B4-BE49-F238E27FC236}">
                <a16:creationId xmlns:a16="http://schemas.microsoft.com/office/drawing/2014/main" id="{7317C3C8-A794-A2AF-B09F-AE3E7CD21411}"/>
              </a:ext>
            </a:extLst>
          </p:cNvPr>
          <p:cNvSpPr txBox="1"/>
          <p:nvPr/>
        </p:nvSpPr>
        <p:spPr>
          <a:xfrm>
            <a:off x="6967302" y="4312826"/>
            <a:ext cx="4187404" cy="369332"/>
          </a:xfrm>
          <a:prstGeom prst="rect">
            <a:avLst/>
          </a:prstGeom>
          <a:noFill/>
          <a:ln>
            <a:noFill/>
          </a:ln>
        </p:spPr>
        <p:txBody>
          <a:bodyPr wrap="square" rtlCol="0">
            <a:spAutoFit/>
          </a:bodyPr>
          <a:lstStyle/>
          <a:p>
            <a:endParaRPr lang="en-US"/>
          </a:p>
        </p:txBody>
      </p:sp>
      <p:sp>
        <p:nvSpPr>
          <p:cNvPr id="19" name="TextBox 15" descr="MCAS- ప్రత్యామ్నాయం ఫలితాలను వీక్షించడం">
            <a:hlinkClick r:id="rId12" action="ppaction://hlinksldjump"/>
            <a:extLst>
              <a:ext uri="{FF2B5EF4-FFF2-40B4-BE49-F238E27FC236}">
                <a16:creationId xmlns:a16="http://schemas.microsoft.com/office/drawing/2014/main" id="{859C61FB-AE0A-6114-E903-CF5D17211557}"/>
              </a:ext>
            </a:extLst>
          </p:cNvPr>
          <p:cNvSpPr txBox="1"/>
          <p:nvPr/>
        </p:nvSpPr>
        <p:spPr>
          <a:xfrm>
            <a:off x="6143573" y="4743327"/>
            <a:ext cx="4079267" cy="657289"/>
          </a:xfrm>
          <a:prstGeom prst="rect">
            <a:avLst/>
          </a:prstGeom>
          <a:noFill/>
          <a:ln>
            <a:noFill/>
          </a:ln>
        </p:spPr>
        <p:txBody>
          <a:bodyPr wrap="square" rtlCol="0">
            <a:spAutoFit/>
          </a:bodyPr>
          <a:lstStyle/>
          <a:p>
            <a:endParaRPr lang="en-US"/>
          </a:p>
        </p:txBody>
      </p:sp>
      <p:sp>
        <p:nvSpPr>
          <p:cNvPr id="20" name="TextBox 16" descr="పరీక్ష చరిత్రను వీక్షించడం">
            <a:hlinkClick r:id="rId13" action="ppaction://hlinksldjump"/>
            <a:extLst>
              <a:ext uri="{FF2B5EF4-FFF2-40B4-BE49-F238E27FC236}">
                <a16:creationId xmlns:a16="http://schemas.microsoft.com/office/drawing/2014/main" id="{B799E662-62CC-8E47-658C-42E426BF5D92}"/>
              </a:ext>
            </a:extLst>
          </p:cNvPr>
          <p:cNvSpPr txBox="1"/>
          <p:nvPr/>
        </p:nvSpPr>
        <p:spPr>
          <a:xfrm>
            <a:off x="6928397" y="5433043"/>
            <a:ext cx="3342148" cy="369332"/>
          </a:xfrm>
          <a:prstGeom prst="rect">
            <a:avLst/>
          </a:prstGeom>
          <a:noFill/>
          <a:ln>
            <a:noFill/>
          </a:ln>
        </p:spPr>
        <p:txBody>
          <a:bodyPr wrap="square" rtlCol="0">
            <a:spAutoFit/>
          </a:bodyPr>
          <a:lstStyle/>
          <a:p>
            <a:endParaRPr lang="en-US"/>
          </a:p>
        </p:txBody>
      </p:sp>
      <p:sp>
        <p:nvSpPr>
          <p:cNvPr id="21" name="TextBox 14" descr="పరీక్ష ఫలితాలను వీక్షించడం">
            <a:hlinkClick r:id="rId14" action="ppaction://hlinksldjump"/>
            <a:extLst>
              <a:ext uri="{FF2B5EF4-FFF2-40B4-BE49-F238E27FC236}">
                <a16:creationId xmlns:a16="http://schemas.microsoft.com/office/drawing/2014/main" id="{73295426-2B9B-83F9-2F6D-ECE55DB1D7F2}"/>
              </a:ext>
            </a:extLst>
          </p:cNvPr>
          <p:cNvSpPr txBox="1"/>
          <p:nvPr/>
        </p:nvSpPr>
        <p:spPr>
          <a:xfrm>
            <a:off x="6928397" y="5799739"/>
            <a:ext cx="3164614" cy="369332"/>
          </a:xfrm>
          <a:prstGeom prst="rect">
            <a:avLst/>
          </a:prstGeom>
          <a:noFill/>
          <a:ln>
            <a:noFill/>
          </a:ln>
        </p:spPr>
        <p:txBody>
          <a:bodyPr wrap="square" rtlCol="0">
            <a:spAutoFit/>
          </a:bodyPr>
          <a:lstStyle/>
          <a:p>
            <a:endParaRPr lang="en-US"/>
          </a:p>
        </p:txBody>
      </p:sp>
      <p:sp>
        <p:nvSpPr>
          <p:cNvPr id="22" name="TextBox 54" descr="అదనపు వనరులు&#10;">
            <a:hlinkClick r:id="rId15" action="ppaction://hlinksldjump"/>
            <a:extLst>
              <a:ext uri="{FF2B5EF4-FFF2-40B4-BE49-F238E27FC236}">
                <a16:creationId xmlns:a16="http://schemas.microsoft.com/office/drawing/2014/main" id="{671C7941-FD5D-8BF3-CF78-3E75B7CA8893}"/>
              </a:ext>
            </a:extLst>
          </p:cNvPr>
          <p:cNvSpPr txBox="1"/>
          <p:nvPr/>
        </p:nvSpPr>
        <p:spPr>
          <a:xfrm>
            <a:off x="6143573" y="6169071"/>
            <a:ext cx="348064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a:r>
              <a:rPr lang="en-IN" dirty="0">
                <a:solidFill>
                  <a:srgbClr val="1A4785"/>
                </a:solidFill>
              </a:rPr>
              <a:t>MCAS </a:t>
            </a:r>
            <a:r>
              <a:rPr lang="te-IN" dirty="0">
                <a:solidFill>
                  <a:srgbClr val="1A4785"/>
                </a:solidFill>
              </a:rPr>
              <a:t>ఫలితాలను వీక్షించడం</a:t>
            </a:r>
            <a:endParaRPr lang="en-US" sz="5400" dirty="0">
              <a:solidFill>
                <a:srgbClr val="1A4785"/>
              </a:solidFill>
            </a:endParaRPr>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పరీక్ష చరిత్రను వీక్షించడం: </a:t>
            </a:r>
            <a:r>
              <a:rPr lang="en-IN" dirty="0">
                <a:solidFill>
                  <a:srgbClr val="1A4785"/>
                </a:solidFill>
              </a:rPr>
              <a:t>MCAS</a:t>
            </a:r>
            <a:endParaRPr lang="en-US" dirty="0">
              <a:solidFill>
                <a:srgbClr val="1A4785"/>
              </a:solidFill>
            </a:endParaRPr>
          </a:p>
        </p:txBody>
      </p:sp>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పరీక్ష చరిత్ర పేజీ ఆ విద్యా సంవత్సరానికి సంబంధించిన విద్యార్థి ఫలితాల అవలోకనాన్నీ అందిస్తుంది.</a:t>
            </a:r>
            <a:r>
              <a:rPr lang="en-US" dirty="0">
                <a:solidFill>
                  <a:schemeClr val="bg1"/>
                </a:solidFill>
                <a:latin typeface="Aptos" panose="020B0004020202020204" pitchFamily="34" charset="0"/>
              </a:rPr>
              <a:t> </a:t>
            </a:r>
          </a:p>
        </p:txBody>
      </p:sp>
      <p:pic>
        <p:nvPicPr>
          <p:cNvPr id="7" name="Picture 6" descr="ఎంచుకున్న విద్యా సంవత్సరానికి సంబంధించిన ఒక డెమో విద్యార్థి పరీక్షల చరిత్ర స్క్రీన్‌షాట్.">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2183348" cy="415498"/>
          </a:xfrm>
          <a:prstGeom prst="rect">
            <a:avLst/>
          </a:prstGeom>
          <a:noFill/>
          <a:ln>
            <a:noFill/>
          </a:ln>
        </p:spPr>
        <p:txBody>
          <a:bodyPr wrap="square" rtlCol="0">
            <a:spAutoFit/>
          </a:bodyPr>
          <a:lstStyle/>
          <a:p>
            <a:r>
              <a:rPr lang="es-AR" sz="1050" dirty="0" err="1">
                <a:latin typeface="Aptos Slab Light" panose="020F05020202040A0204" pitchFamily="34" charset="0"/>
                <a:cs typeface="Arial" panose="020B0604020202020204" pitchFamily="34" charset="0"/>
              </a:rPr>
              <a:t>డిపార్ట్‌మెంట్</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ఆఫ్</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ఎలిమెంటరీ</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అండ్</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సెకండరీ</a:t>
            </a:r>
            <a:r>
              <a:rPr lang="es-AR" sz="1050" dirty="0">
                <a:latin typeface="Aptos Slab Light" panose="020F05020202040A0204" pitchFamily="34" charset="0"/>
                <a:cs typeface="Arial" panose="020B0604020202020204" pitchFamily="34" charset="0"/>
              </a:rPr>
              <a:t> </a:t>
            </a:r>
            <a:r>
              <a:rPr lang="es-AR" sz="1050" dirty="0" err="1">
                <a:latin typeface="Aptos Slab Light" panose="020F05020202040A0204" pitchFamily="34" charset="0"/>
                <a:cs typeface="Arial" panose="020B0604020202020204" pitchFamily="34" charset="0"/>
              </a:rPr>
              <a:t>ఎడ్యూకేషన్</a:t>
            </a:r>
            <a:endParaRPr lang="es-AR" sz="105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357572" y="1865052"/>
            <a:ext cx="1119178" cy="215444"/>
          </a:xfrm>
          <a:prstGeom prst="rect">
            <a:avLst/>
          </a:prstGeom>
          <a:solidFill>
            <a:srgbClr val="EFEFEF"/>
          </a:solidFill>
          <a:ln>
            <a:noFill/>
          </a:ln>
        </p:spPr>
        <p:txBody>
          <a:bodyPr wrap="square" rtlCol="0">
            <a:spAutoFit/>
          </a:bodyPr>
          <a:lstStyle/>
          <a:p>
            <a:r>
              <a:rPr lang="es-AR" sz="800" dirty="0" err="1">
                <a:solidFill>
                  <a:schemeClr val="bg2">
                    <a:lumMod val="25000"/>
                  </a:schemeClr>
                </a:solidFill>
                <a:latin typeface="Arial" panose="020B0604020202020204" pitchFamily="34" charset="0"/>
                <a:cs typeface="Arial" panose="020B0604020202020204" pitchFamily="34" charset="0"/>
              </a:rPr>
              <a:t>విద్యార్థిని</a:t>
            </a:r>
            <a:r>
              <a:rPr lang="es-AR" sz="800" dirty="0">
                <a:solidFill>
                  <a:schemeClr val="bg2">
                    <a:lumMod val="25000"/>
                  </a:schemeClr>
                </a:solidFill>
                <a:latin typeface="Arial" panose="020B0604020202020204" pitchFamily="34" charset="0"/>
                <a:cs typeface="Arial" panose="020B0604020202020204" pitchFamily="34" charset="0"/>
              </a:rPr>
              <a:t> </a:t>
            </a:r>
            <a:r>
              <a:rPr lang="es-AR" sz="800" dirty="0" err="1">
                <a:solidFill>
                  <a:schemeClr val="bg2">
                    <a:lumMod val="25000"/>
                  </a:schemeClr>
                </a:solidFill>
                <a:latin typeface="Arial" panose="020B0604020202020204" pitchFamily="34" charset="0"/>
                <a:cs typeface="Arial" panose="020B0604020202020204" pitchFamily="34" charset="0"/>
              </a:rPr>
              <a:t>మార్చిండి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విద్యార్ధుల మధ్య మారడానికి</a:t>
            </a:r>
            <a:r>
              <a:rPr lang="en-IN" sz="1600" dirty="0"/>
              <a:t>, Switch Student (</a:t>
            </a:r>
            <a:r>
              <a:rPr lang="en-US" sz="1600" dirty="0" err="1"/>
              <a:t>విద్యార్థిని</a:t>
            </a:r>
            <a:r>
              <a:rPr lang="en-US" sz="1600" dirty="0"/>
              <a:t> </a:t>
            </a:r>
            <a:r>
              <a:rPr lang="en-US" sz="1600" dirty="0" err="1"/>
              <a:t>మార్చండి</a:t>
            </a:r>
            <a:r>
              <a:rPr lang="te-IN" sz="1600" dirty="0"/>
              <a:t>) </a:t>
            </a:r>
            <a:r>
              <a:rPr lang="te-IN" sz="1600" dirty="0" err="1"/>
              <a:t>బట</a:t>
            </a:r>
            <a:r>
              <a:rPr lang="en-IN" sz="1600" dirty="0" err="1"/>
              <a:t>న్</a:t>
            </a:r>
            <a:r>
              <a:rPr lang="en-IN" sz="1600" dirty="0"/>
              <a:t>‌</a:t>
            </a:r>
            <a:r>
              <a:rPr lang="te-IN" sz="1600" dirty="0"/>
              <a:t> ఎంచుకోండి.</a:t>
            </a:r>
            <a:endParaRPr lang="en-US" sz="1600" dirty="0">
              <a:solidFill>
                <a:schemeClr val="bg1"/>
              </a:solidFill>
              <a:latin typeface="Aptos" panose="020B0004020202020204" pitchFamily="34" charset="0"/>
            </a:endParaRP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53998"/>
          </a:xfrm>
          <a:prstGeom prst="rect">
            <a:avLst/>
          </a:prstGeom>
          <a:solidFill>
            <a:srgbClr val="D8D8D8"/>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పరీక్షా</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సారాంశం</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ద్వారా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విద్యార్థి</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వివిధ</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సబ్జెక్టులలో</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సాధించిన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పరీక్షా</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ఫలితాలను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ఒక</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దగ్గర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చూడవచ్చు</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విద్యార్థి</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పురోగతిని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తెలుసుకోవడానికి</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వివిధ</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సంవత్సరాలలో</a:t>
            </a:r>
            <a:r>
              <a:rPr lang="es-AR" sz="1000" dirty="0">
                <a:solidFill>
                  <a:schemeClr val="bg2">
                    <a:lumMod val="25000"/>
                  </a:schemeClr>
                </a:solidFill>
                <a:latin typeface="Arial" panose="020B0604020202020204" pitchFamily="34" charset="0"/>
                <a:cs typeface="Arial" panose="020B0604020202020204" pitchFamily="34" charset="0"/>
              </a:rPr>
              <a:t> </a:t>
            </a:r>
            <a:r>
              <a:rPr lang="te-IN" sz="1000" dirty="0">
                <a:solidFill>
                  <a:schemeClr val="bg2">
                    <a:lumMod val="25000"/>
                  </a:schemeClr>
                </a:solidFill>
                <a:latin typeface="Arial" panose="020B0604020202020204" pitchFamily="34" charset="0"/>
                <a:cs typeface="Arial" panose="020B0604020202020204" pitchFamily="34" charset="0"/>
              </a:rPr>
              <a:t>వారి పరీక్షా చరిత్రను కూడా మీరు పరిశీలించవచ్చు.</a:t>
            </a:r>
            <a:r>
              <a:rPr lang="en-US" sz="1000" dirty="0">
                <a:solidFill>
                  <a:schemeClr val="bg2">
                    <a:lumMod val="25000"/>
                  </a:schemeClr>
                </a:solidFill>
                <a:latin typeface="Arial" panose="020B0604020202020204" pitchFamily="34" charset="0"/>
                <a:cs typeface="Arial" panose="020B0604020202020204" pitchFamily="34" charset="0"/>
              </a:rPr>
              <a:t> </a:t>
            </a:r>
            <a:r>
              <a:rPr lang="te-IN" sz="1000" dirty="0" err="1">
                <a:solidFill>
                  <a:schemeClr val="bg2">
                    <a:lumMod val="25000"/>
                  </a:schemeClr>
                </a:solidFill>
                <a:latin typeface="Arial" panose="020B0604020202020204" pitchFamily="34" charset="0"/>
                <a:cs typeface="Arial" panose="020B0604020202020204" pitchFamily="34" charset="0"/>
              </a:rPr>
              <a:t>ఏదైనా</a:t>
            </a:r>
            <a:r>
              <a:rPr lang="te-IN" sz="1000" dirty="0">
                <a:solidFill>
                  <a:schemeClr val="bg2">
                    <a:lumMod val="25000"/>
                  </a:schemeClr>
                </a:solidFill>
                <a:latin typeface="Arial" panose="020B0604020202020204" pitchFamily="34" charset="0"/>
                <a:cs typeface="Arial" panose="020B0604020202020204" pitchFamily="34" charset="0"/>
              </a:rPr>
              <a:t> నిర్దిష్ట పరీక్ష గురించి మరింత తెలుసుకోవడానికి, దయచేసి ఆ పరీక్షపై క్లిక్ చేయండి.</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752542" cy="430887"/>
          </a:xfrm>
          <a:prstGeom prst="rect">
            <a:avLst/>
          </a:prstGeom>
          <a:solidFill>
            <a:srgbClr val="F9F9F9"/>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విద్యార్థి</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పరీక్ష</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చరిత్ర</a:t>
            </a:r>
            <a:endParaRPr lang="es-AR" sz="1000" dirty="0">
              <a:solidFill>
                <a:schemeClr val="bg2">
                  <a:lumMod val="25000"/>
                </a:schemeClr>
              </a:solidFill>
              <a:latin typeface="Arial" panose="020B0604020202020204" pitchFamily="34" charset="0"/>
              <a:cs typeface="Arial" panose="020B0604020202020204" pitchFamily="34" charset="0"/>
            </a:endParaRPr>
          </a:p>
          <a:p>
            <a:r>
              <a:rPr lang="es-AR" sz="1200" b="1" dirty="0" err="1">
                <a:solidFill>
                  <a:schemeClr val="bg2">
                    <a:lumMod val="25000"/>
                  </a:schemeClr>
                </a:solidFill>
                <a:latin typeface="Arial" panose="020B0604020202020204" pitchFamily="34" charset="0"/>
                <a:cs typeface="Arial" panose="020B0604020202020204" pitchFamily="34" charset="0"/>
              </a:rPr>
              <a:t>డెమో</a:t>
            </a:r>
            <a:r>
              <a:rPr lang="es-AR" sz="1200" b="1" dirty="0">
                <a:solidFill>
                  <a:schemeClr val="bg2">
                    <a:lumMod val="25000"/>
                  </a:schemeClr>
                </a:solidFill>
                <a:latin typeface="Arial" panose="020B0604020202020204" pitchFamily="34" charset="0"/>
                <a:cs typeface="Arial" panose="020B0604020202020204" pitchFamily="34" charset="0"/>
              </a:rPr>
              <a:t> </a:t>
            </a:r>
            <a:r>
              <a:rPr lang="es-AR" sz="1200" b="1" dirty="0" err="1">
                <a:solidFill>
                  <a:schemeClr val="bg2">
                    <a:lumMod val="25000"/>
                  </a:schemeClr>
                </a:solidFill>
                <a:latin typeface="Arial" panose="020B0604020202020204" pitchFamily="34" charset="0"/>
                <a:cs typeface="Arial" panose="020B0604020202020204" pitchFamily="34" charset="0"/>
              </a:rPr>
              <a:t>విద్యార్థి</a:t>
            </a:r>
            <a:endParaRPr lang="es-AR" sz="12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6221"/>
          </a:xfrm>
          <a:prstGeom prst="rect">
            <a:avLst/>
          </a:prstGeom>
          <a:solidFill>
            <a:srgbClr val="F9F9F9"/>
          </a:solidFill>
          <a:ln>
            <a:noFill/>
          </a:ln>
        </p:spPr>
        <p:txBody>
          <a:bodyPr wrap="square" rtlCol="0">
            <a:spAutoFit/>
          </a:bodyPr>
          <a:lstStyle/>
          <a:p>
            <a:pPr algn="r"/>
            <a:r>
              <a:rPr lang="es-AR" sz="1000" dirty="0">
                <a:solidFill>
                  <a:schemeClr val="bg2">
                    <a:lumMod val="25000"/>
                  </a:schemeClr>
                </a:solidFill>
                <a:latin typeface="Arial" panose="020B0604020202020204" pitchFamily="34" charset="0"/>
                <a:cs typeface="Arial" panose="020B0604020202020204" pitchFamily="34" charset="0"/>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62247" y="3950150"/>
            <a:ext cx="862028" cy="369332"/>
          </a:xfrm>
          <a:prstGeom prst="rect">
            <a:avLst/>
          </a:prstGeom>
          <a:solidFill>
            <a:srgbClr val="FFFFFF"/>
          </a:solidFill>
          <a:ln>
            <a:noFill/>
          </a:ln>
        </p:spPr>
        <p:txBody>
          <a:bodyPr wrap="square" rtlCol="0">
            <a:spAutoFit/>
          </a:bodyPr>
          <a:lstStyle/>
          <a:p>
            <a:r>
              <a:rPr lang="es-AR" sz="900" b="1" dirty="0" err="1">
                <a:solidFill>
                  <a:schemeClr val="bg2">
                    <a:lumMod val="50000"/>
                  </a:schemeClr>
                </a:solidFill>
                <a:latin typeface="Arial" panose="020B0604020202020204" pitchFamily="34" charset="0"/>
                <a:cs typeface="Arial" panose="020B0604020202020204" pitchFamily="34" charset="0"/>
              </a:rPr>
              <a:t>పాఠశాల</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సంవత్సరం</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sz="1600" dirty="0"/>
              <a:t>అందుబాటులో ఉంటే</a:t>
            </a:r>
            <a:r>
              <a:rPr lang="en-IN" sz="1600" dirty="0"/>
              <a:t>, </a:t>
            </a:r>
            <a:r>
              <a:rPr lang="te-IN" sz="1600" dirty="0"/>
              <a:t>గత సంవత్సరాల డేటాను చూడటానికి </a:t>
            </a:r>
            <a:r>
              <a:rPr lang="en-IN" sz="1600" dirty="0"/>
              <a:t>School Year (</a:t>
            </a:r>
            <a:r>
              <a:rPr lang="te-IN" sz="1600" dirty="0"/>
              <a:t>పాఠశాల సంవత్సరం) డ్రాప్ డౌన్ </a:t>
            </a:r>
            <a:r>
              <a:rPr lang="te-IN" sz="1400" dirty="0"/>
              <a:t>మెనూ</a:t>
            </a:r>
            <a:r>
              <a:rPr lang="te-IN" sz="1600" dirty="0"/>
              <a:t> ఉపయోగించండి.</a:t>
            </a:r>
            <a:endParaRPr lang="en-US" sz="1600" dirty="0">
              <a:solidFill>
                <a:schemeClr val="bg1"/>
              </a:solidFill>
              <a:latin typeface="Aptos" panose="020B0004020202020204" pitchFamily="34" charset="0"/>
            </a:endParaRP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246221"/>
          </a:xfrm>
          <a:prstGeom prst="rect">
            <a:avLst/>
          </a:prstGeom>
          <a:solidFill>
            <a:srgbClr val="FFFFFF"/>
          </a:solidFill>
          <a:ln>
            <a:noFill/>
          </a:ln>
        </p:spPr>
        <p:txBody>
          <a:bodyPr wrap="square" rtlCol="0">
            <a:spAutoFit/>
          </a:bodyPr>
          <a:lstStyle/>
          <a:p>
            <a:pPr algn="r"/>
            <a:r>
              <a:rPr lang="es-AR" sz="1000" b="1" dirty="0" err="1">
                <a:solidFill>
                  <a:schemeClr val="bg2">
                    <a:lumMod val="50000"/>
                  </a:schemeClr>
                </a:solidFill>
                <a:latin typeface="Arial" panose="020B0604020202020204" pitchFamily="34" charset="0"/>
                <a:cs typeface="Arial" panose="020B0604020202020204" pitchFamily="34" charset="0"/>
              </a:rPr>
              <a:t>సాధించిన</a:t>
            </a:r>
            <a:r>
              <a:rPr lang="es-AR" sz="1000" b="1" dirty="0">
                <a:solidFill>
                  <a:schemeClr val="bg2">
                    <a:lumMod val="50000"/>
                  </a:schemeClr>
                </a:solidFill>
                <a:latin typeface="Arial" panose="020B0604020202020204" pitchFamily="34" charset="0"/>
                <a:cs typeface="Arial" panose="020B0604020202020204" pitchFamily="34" charset="0"/>
              </a:rPr>
              <a:t> </a:t>
            </a:r>
            <a:r>
              <a:rPr lang="es-AR" sz="1000" b="1" dirty="0" err="1">
                <a:solidFill>
                  <a:schemeClr val="bg2">
                    <a:lumMod val="50000"/>
                  </a:schemeClr>
                </a:solidFill>
                <a:latin typeface="Arial" panose="020B0604020202020204" pitchFamily="34" charset="0"/>
                <a:cs typeface="Arial" panose="020B0604020202020204" pitchFamily="34" charset="0"/>
              </a:rPr>
              <a:t>స్కోర్</a:t>
            </a:r>
            <a:r>
              <a:rPr lang="es-AR" sz="1000" b="1" dirty="0">
                <a:solidFill>
                  <a:schemeClr val="bg2">
                    <a:lumMod val="50000"/>
                  </a:schemeClr>
                </a:solidFill>
                <a:latin typeface="Arial" panose="020B0604020202020204" pitchFamily="34" charset="0"/>
                <a:cs typeface="Arial" panose="020B0604020202020204" pitchFamily="34" charset="0"/>
              </a:rPr>
              <a:t> / </a:t>
            </a:r>
            <a:r>
              <a:rPr lang="es-AR" sz="1000" b="1" dirty="0" err="1">
                <a:solidFill>
                  <a:schemeClr val="bg2">
                    <a:lumMod val="50000"/>
                  </a:schemeClr>
                </a:solidFill>
                <a:latin typeface="Arial" panose="020B0604020202020204" pitchFamily="34" charset="0"/>
                <a:cs typeface="Arial" panose="020B0604020202020204" pitchFamily="34" charset="0"/>
              </a:rPr>
              <a:t>సాధన</a:t>
            </a:r>
            <a:r>
              <a:rPr lang="es-AR" sz="1000" b="1" dirty="0">
                <a:solidFill>
                  <a:schemeClr val="bg2">
                    <a:lumMod val="50000"/>
                  </a:schemeClr>
                </a:solidFill>
                <a:latin typeface="Arial" panose="020B0604020202020204" pitchFamily="34" charset="0"/>
                <a:cs typeface="Arial" panose="020B0604020202020204" pitchFamily="34" charset="0"/>
              </a:rPr>
              <a:t> </a:t>
            </a:r>
            <a:r>
              <a:rPr lang="es-AR" sz="1000" b="1" dirty="0" err="1">
                <a:solidFill>
                  <a:schemeClr val="bg2">
                    <a:lumMod val="50000"/>
                  </a:schemeClr>
                </a:solidFill>
                <a:latin typeface="Arial" panose="020B0604020202020204" pitchFamily="34" charset="0"/>
                <a:cs typeface="Arial" panose="020B0604020202020204" pitchFamily="34" charset="0"/>
              </a:rPr>
              <a:t>స్థాయి</a:t>
            </a:r>
            <a:endParaRPr lang="es-AR" sz="1000" b="1" dirty="0">
              <a:solidFill>
                <a:schemeClr val="bg2">
                  <a:lumMod val="50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524638" cy="492443"/>
          </a:xfrm>
          <a:prstGeom prst="rect">
            <a:avLst/>
          </a:prstGeom>
          <a:solidFill>
            <a:srgbClr val="FDFDFD"/>
          </a:solidFill>
          <a:ln>
            <a:noFill/>
          </a:ln>
        </p:spPr>
        <p:txBody>
          <a:bodyPr wrap="square" rtlCol="0">
            <a:spAutoFit/>
          </a:bodyPr>
          <a:lstStyle/>
          <a:p>
            <a:r>
              <a:rPr lang="es-AR" sz="1600" b="1" dirty="0" err="1">
                <a:solidFill>
                  <a:srgbClr val="22608F"/>
                </a:solidFill>
                <a:latin typeface="Arial" panose="020B0604020202020204" pitchFamily="34" charset="0"/>
                <a:cs typeface="Arial" panose="020B0604020202020204" pitchFamily="34" charset="0"/>
              </a:rPr>
              <a:t>తరగతి</a:t>
            </a:r>
            <a:r>
              <a:rPr lang="es-AR" sz="1600" b="1" dirty="0">
                <a:solidFill>
                  <a:srgbClr val="22608F"/>
                </a:solidFill>
                <a:latin typeface="Arial" panose="020B0604020202020204" pitchFamily="34" charset="0"/>
                <a:cs typeface="Arial" panose="020B0604020202020204" pitchFamily="34" charset="0"/>
              </a:rPr>
              <a:t> 4 </a:t>
            </a:r>
            <a:r>
              <a:rPr lang="es-AR" sz="1600" b="1" dirty="0" err="1">
                <a:solidFill>
                  <a:srgbClr val="22608F"/>
                </a:solidFill>
                <a:latin typeface="Arial" panose="020B0604020202020204" pitchFamily="34" charset="0"/>
                <a:cs typeface="Arial" panose="020B0604020202020204" pitchFamily="34" charset="0"/>
              </a:rPr>
              <a:t>ఇంగ్లీష్</a:t>
            </a:r>
            <a:r>
              <a:rPr lang="es-AR" sz="1600" b="1" dirty="0">
                <a:solidFill>
                  <a:srgbClr val="22608F"/>
                </a:solidFill>
                <a:latin typeface="Arial" panose="020B0604020202020204" pitchFamily="34" charset="0"/>
                <a:cs typeface="Arial" panose="020B0604020202020204" pitchFamily="34" charset="0"/>
              </a:rPr>
              <a:t> </a:t>
            </a:r>
            <a:r>
              <a:rPr lang="te-IN" sz="1600" b="1" dirty="0">
                <a:solidFill>
                  <a:srgbClr val="22608F"/>
                </a:solidFill>
                <a:latin typeface="Arial" panose="020B0604020202020204" pitchFamily="34" charset="0"/>
                <a:cs typeface="Arial" panose="020B0604020202020204" pitchFamily="34" charset="0"/>
              </a:rPr>
              <a:t>భాష</a:t>
            </a:r>
            <a:r>
              <a:rPr lang="es-AR" sz="1600" b="1" dirty="0">
                <a:solidFill>
                  <a:srgbClr val="22608F"/>
                </a:solidFill>
                <a:latin typeface="Arial" panose="020B0604020202020204" pitchFamily="34" charset="0"/>
                <a:cs typeface="Arial" panose="020B0604020202020204" pitchFamily="34" charset="0"/>
              </a:rPr>
              <a:t> </a:t>
            </a:r>
            <a:r>
              <a:rPr lang="es-AR" sz="1600" b="1" dirty="0" err="1">
                <a:solidFill>
                  <a:srgbClr val="22608F"/>
                </a:solidFill>
                <a:latin typeface="Arial" panose="020B0604020202020204" pitchFamily="34" charset="0"/>
                <a:cs typeface="Arial" panose="020B0604020202020204" pitchFamily="34" charset="0"/>
              </a:rPr>
              <a:t>ఆర్ట్స్</a:t>
            </a:r>
            <a:endParaRPr lang="es-AR" sz="16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7811038" y="4612748"/>
            <a:ext cx="1723282" cy="246221"/>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అంచనాలను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అందుకుంటున్నారు</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మరింత వివరమైన సమాచారం కోసం</a:t>
            </a:r>
            <a:r>
              <a:rPr lang="en-IN" dirty="0"/>
              <a:t>, </a:t>
            </a:r>
            <a:r>
              <a:rPr lang="te-IN" dirty="0"/>
              <a:t>ఒక పరీక్షను ఎంచుకోండి.</a:t>
            </a: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7" y="5175944"/>
            <a:ext cx="2293953" cy="492443"/>
          </a:xfrm>
          <a:prstGeom prst="rect">
            <a:avLst/>
          </a:prstGeom>
          <a:solidFill>
            <a:srgbClr val="FEFEFE"/>
          </a:solidFill>
          <a:ln>
            <a:noFill/>
          </a:ln>
        </p:spPr>
        <p:txBody>
          <a:bodyPr wrap="square" rtlCol="0">
            <a:spAutoFit/>
          </a:bodyPr>
          <a:lstStyle/>
          <a:p>
            <a:r>
              <a:rPr lang="es-AR" sz="1600" b="1" dirty="0" err="1">
                <a:solidFill>
                  <a:srgbClr val="22608F"/>
                </a:solidFill>
                <a:latin typeface="Arial" panose="020B0604020202020204" pitchFamily="34" charset="0"/>
                <a:cs typeface="Arial" panose="020B0604020202020204" pitchFamily="34" charset="0"/>
              </a:rPr>
              <a:t>తరగతి</a:t>
            </a:r>
            <a:r>
              <a:rPr lang="es-AR" sz="1600" b="1" dirty="0">
                <a:solidFill>
                  <a:srgbClr val="22608F"/>
                </a:solidFill>
                <a:latin typeface="Arial" panose="020B0604020202020204" pitchFamily="34" charset="0"/>
                <a:cs typeface="Arial" panose="020B0604020202020204" pitchFamily="34" charset="0"/>
              </a:rPr>
              <a:t> 4 </a:t>
            </a:r>
            <a:r>
              <a:rPr lang="es-AR" sz="1600" b="1" dirty="0" err="1">
                <a:solidFill>
                  <a:srgbClr val="22608F"/>
                </a:solidFill>
                <a:latin typeface="Arial" panose="020B0604020202020204" pitchFamily="34" charset="0"/>
                <a:cs typeface="Arial" panose="020B0604020202020204" pitchFamily="34" charset="0"/>
              </a:rPr>
              <a:t>గణితం</a:t>
            </a:r>
            <a:endParaRPr lang="es-AR" sz="16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7811038" y="5231513"/>
            <a:ext cx="1723281" cy="246221"/>
          </a:xfrm>
          <a:prstGeom prst="rect">
            <a:avLst/>
          </a:prstGeom>
          <a:solidFill>
            <a:srgbClr val="F9F9F9"/>
          </a:solidFill>
          <a:ln>
            <a:noFill/>
          </a:ln>
        </p:spPr>
        <p:txBody>
          <a:bodyPr wrap="square" rtlCol="0">
            <a:spAutoFit/>
          </a:bodyPr>
          <a:lstStyle/>
          <a:p>
            <a:pPr algn="r"/>
            <a:r>
              <a:rPr lang="es-AR" sz="1000" dirty="0" err="1">
                <a:solidFill>
                  <a:schemeClr val="bg2">
                    <a:lumMod val="25000"/>
                  </a:schemeClr>
                </a:solidFill>
                <a:latin typeface="Arial" panose="020B0604020202020204" pitchFamily="34" charset="0"/>
                <a:cs typeface="Arial" panose="020B0604020202020204" pitchFamily="34" charset="0"/>
              </a:rPr>
              <a:t>అంచనాలను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అందుకుంటున్నారు</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FE25EA1-03E9-789C-C17B-DF9D5A68ACCC}"/>
              </a:ext>
            </a:extLst>
          </p:cNvPr>
          <p:cNvSpPr txBox="1"/>
          <p:nvPr/>
        </p:nvSpPr>
        <p:spPr>
          <a:xfrm>
            <a:off x="8261073" y="18650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a:t>
            </a:r>
            <a:r>
              <a:rPr lang="en-US" sz="1000" b="1" dirty="0" err="1">
                <a:solidFill>
                  <a:srgbClr val="22608F"/>
                </a:solidFill>
                <a:latin typeface="Arial" panose="020B0604020202020204" pitchFamily="34" charset="0"/>
                <a:cs typeface="Arial" panose="020B0604020202020204" pitchFamily="34" charset="0"/>
              </a:rPr>
              <a:t>Espa</a:t>
            </a:r>
            <a:r>
              <a:rPr lang="es-AR" sz="1000" b="1" dirty="0" err="1">
                <a:solidFill>
                  <a:srgbClr val="22608F"/>
                </a:solidFill>
                <a:latin typeface="Arial" panose="020B0604020202020204" pitchFamily="34" charset="0"/>
                <a:cs typeface="Arial" panose="020B0604020202020204" pitchFamily="34" charset="0"/>
              </a:rPr>
              <a:t>ñol</a:t>
            </a:r>
            <a:endParaRPr lang="es-AR" sz="1000" b="1" dirty="0">
              <a:solidFill>
                <a:srgbClr val="22608F"/>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11</a:t>
            </a:fld>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పరీక్ష ఫలితాలను వీక్షించడం: </a:t>
            </a:r>
            <a:r>
              <a:rPr lang="en-IN" dirty="0">
                <a:solidFill>
                  <a:srgbClr val="1A4785"/>
                </a:solidFill>
              </a:rPr>
              <a:t>MCAS</a:t>
            </a:r>
            <a:endParaRPr lang="en-US" dirty="0">
              <a:solidFill>
                <a:srgbClr val="1A4785"/>
              </a:solidFill>
            </a:endParaRPr>
          </a:p>
        </p:txBody>
      </p:sp>
      <p:pic>
        <p:nvPicPr>
          <p:cNvPr id="9" name="Picture 8" descr="ఎంచుకున్న డెమో విద్యార్థికి సంబంధించిన పరీక్ష ఫలితాలు చూపే స్క్రీన్‌షాట్. ఈ స్క్రీన్‌షాట్‌లో చూపబడిన ఫలితాలు ఇంగ్లీష్ లాంగ్వేజ్ ఆర్ట్స్‌కు సంబంధించినవి.">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767950"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చరిత్ర</a:t>
            </a:r>
            <a:endParaRPr lang="es-AR" sz="800" b="1" dirty="0">
              <a:solidFill>
                <a:srgbClr val="22608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21544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పరీక్ష</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ఫలితాలు</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Test Results (</a:t>
            </a:r>
            <a:r>
              <a:rPr lang="en-IN" sz="1600" dirty="0" err="1"/>
              <a:t>పరీక్ష</a:t>
            </a:r>
            <a:r>
              <a:rPr lang="en-IN" sz="1600" dirty="0"/>
              <a:t> </a:t>
            </a:r>
            <a:r>
              <a:rPr lang="te-IN" sz="1600" dirty="0"/>
              <a:t>ఫలితాలు) ట్యాబ్ మీ విద్యార్ధి సాధన స్థాయిని</a:t>
            </a:r>
            <a:r>
              <a:rPr lang="en-US" sz="1600" dirty="0"/>
              <a:t>,</a:t>
            </a:r>
            <a:r>
              <a:rPr lang="te-IN" sz="1600" dirty="0"/>
              <a:t> స్కోరును చూపుతుంది. మీ విద్యార్ధి పనితీరు గురించి మరింత సమాచారం కోసం నివేదికను స్క్రోల్ చేయండి.</a:t>
            </a:r>
            <a:endParaRPr lang="en-US" sz="1600"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ఫలితాల</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వివరణ</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వనరులు</a:t>
            </a:r>
            <a:endParaRPr lang="es-AR" sz="800" b="1" dirty="0">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2035225" cy="2308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పేరు</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విద్యార్థి</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డెమో</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1904323"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జిల్లా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వ్యాలీ</a:t>
            </a:r>
            <a:endParaRPr lang="es-AR" sz="900" dirty="0">
              <a:solidFill>
                <a:schemeClr val="bg2">
                  <a:lumMod val="25000"/>
                </a:schemeClr>
              </a:solidFill>
              <a:latin typeface="Arial" panose="020B0604020202020204" pitchFamily="34" charset="0"/>
              <a:cs typeface="Arial" panose="020B0604020202020204" pitchFamily="34" charset="0"/>
            </a:endParaRPr>
          </a:p>
          <a:p>
            <a:r>
              <a:rPr lang="es-AR" sz="900" b="1" dirty="0" err="1">
                <a:solidFill>
                  <a:schemeClr val="bg2">
                    <a:lumMod val="25000"/>
                  </a:schemeClr>
                </a:solidFill>
                <a:latin typeface="Arial" panose="020B0604020202020204" pitchFamily="34" charset="0"/>
                <a:cs typeface="Arial" panose="020B0604020202020204" pitchFamily="34" charset="0"/>
              </a:rPr>
              <a:t>పాఠశాల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వ్యాలీ</a:t>
            </a:r>
            <a:r>
              <a:rPr lang="es-AR" sz="900" dirty="0">
                <a:solidFill>
                  <a:schemeClr val="bg2">
                    <a:lumMod val="25000"/>
                  </a:schemeClr>
                </a:solidFill>
                <a:latin typeface="Arial" panose="020B0604020202020204" pitchFamily="34" charset="0"/>
                <a:cs typeface="Arial" panose="020B0604020202020204" pitchFamily="34" charset="0"/>
              </a:rPr>
              <a:t>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230832"/>
          </a:xfrm>
          <a:prstGeom prst="rect">
            <a:avLst/>
          </a:prstGeom>
          <a:noFill/>
          <a:ln>
            <a:noFill/>
          </a:ln>
        </p:spPr>
        <p:txBody>
          <a:bodyPr wrap="square" rtlCol="0">
            <a:spAutoFit/>
          </a:bodyPr>
          <a:lstStyle/>
          <a:p>
            <a:pPr algn="r"/>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తరగతి</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7346015" y="2706352"/>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9058143501</a:t>
            </a:r>
          </a:p>
          <a:p>
            <a:pPr algn="r"/>
            <a:r>
              <a:rPr lang="es-AR" sz="900" b="1" dirty="0" err="1">
                <a:solidFill>
                  <a:schemeClr val="bg2">
                    <a:lumMod val="25000"/>
                  </a:schemeClr>
                </a:solidFill>
                <a:latin typeface="Arial" panose="020B0604020202020204" pitchFamily="34" charset="0"/>
                <a:cs typeface="Arial" panose="020B0604020202020204" pitchFamily="34" charset="0"/>
              </a:rPr>
              <a:t>పుట్టిన</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తేదీ</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12/18/2013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61610"/>
          </a:xfrm>
          <a:prstGeom prst="rect">
            <a:avLst/>
          </a:prstGeom>
          <a:noFill/>
          <a:ln>
            <a:noFill/>
          </a:ln>
        </p:spPr>
        <p:txBody>
          <a:bodyPr wrap="square" rtlCol="0">
            <a:spAutoFit/>
          </a:bodyPr>
          <a:lstStyle/>
          <a:p>
            <a:r>
              <a:rPr lang="es-AR" sz="1100" dirty="0" err="1">
                <a:solidFill>
                  <a:schemeClr val="bg1"/>
                </a:solidFill>
                <a:latin typeface="Arial" panose="020B0604020202020204" pitchFamily="34" charset="0"/>
                <a:cs typeface="Arial" panose="020B0604020202020204" pitchFamily="34" charset="0"/>
              </a:rPr>
              <a:t>ఇంగ్లిష్</a:t>
            </a:r>
            <a:r>
              <a:rPr lang="es-AR" sz="1100" dirty="0">
                <a:solidFill>
                  <a:schemeClr val="bg1"/>
                </a:solidFill>
                <a:latin typeface="Arial" panose="020B0604020202020204" pitchFamily="34" charset="0"/>
                <a:cs typeface="Arial" panose="020B0604020202020204" pitchFamily="34" charset="0"/>
              </a:rPr>
              <a:t> </a:t>
            </a:r>
            <a:r>
              <a:rPr lang="te-IN" sz="1100" dirty="0">
                <a:solidFill>
                  <a:schemeClr val="bg1"/>
                </a:solidFill>
                <a:latin typeface="Arial" panose="020B0604020202020204" pitchFamily="34" charset="0"/>
                <a:cs typeface="Arial" panose="020B0604020202020204" pitchFamily="34" charset="0"/>
              </a:rPr>
              <a:t>భాష</a:t>
            </a:r>
            <a:r>
              <a:rPr lang="es-AR" sz="1100" dirty="0">
                <a:solidFill>
                  <a:schemeClr val="bg1"/>
                </a:solidFill>
                <a:latin typeface="Arial" panose="020B0604020202020204" pitchFamily="34" charset="0"/>
                <a:cs typeface="Arial" panose="020B0604020202020204" pitchFamily="34" charset="0"/>
              </a:rPr>
              <a:t> </a:t>
            </a:r>
            <a:r>
              <a:rPr lang="es-AR" sz="1100" dirty="0" err="1">
                <a:solidFill>
                  <a:schemeClr val="bg1"/>
                </a:solidFill>
                <a:latin typeface="Arial" panose="020B0604020202020204" pitchFamily="34" charset="0"/>
                <a:cs typeface="Arial" panose="020B0604020202020204" pitchFamily="34" charset="0"/>
              </a:rPr>
              <a:t>ఆర్ట్స్</a:t>
            </a:r>
            <a:r>
              <a:rPr lang="es-AR" sz="1100" dirty="0">
                <a:solidFill>
                  <a:schemeClr val="bg1"/>
                </a:solidFill>
                <a:latin typeface="Arial" panose="020B0604020202020204" pitchFamily="34" charset="0"/>
                <a:cs typeface="Arial" panose="020B0604020202020204" pitchFamily="34" charset="0"/>
              </a:rPr>
              <a:t> -  </a:t>
            </a:r>
            <a:r>
              <a:rPr lang="es-AR" sz="1100" dirty="0" err="1">
                <a:solidFill>
                  <a:schemeClr val="bg1"/>
                </a:solidFill>
                <a:latin typeface="Arial" panose="020B0604020202020204" pitchFamily="34" charset="0"/>
                <a:cs typeface="Arial" panose="020B0604020202020204" pitchFamily="34" charset="0"/>
              </a:rPr>
              <a:t>స్ప్రింగ్</a:t>
            </a:r>
            <a:r>
              <a:rPr lang="es-AR" sz="1100" dirty="0">
                <a:solidFill>
                  <a:schemeClr val="bg1"/>
                </a:solidFill>
                <a:latin typeface="Arial" panose="020B0604020202020204" pitchFamily="34" charset="0"/>
                <a:cs typeface="Arial" panose="020B0604020202020204" pitchFamily="34" charset="0"/>
              </a:rPr>
              <a:t>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123932"/>
          </a:xfrm>
          <a:prstGeom prst="rect">
            <a:avLst/>
          </a:prstGeom>
          <a:solidFill>
            <a:srgbClr val="F9F9F9"/>
          </a:solidFill>
          <a:ln>
            <a:noFill/>
          </a:ln>
        </p:spPr>
        <p:txBody>
          <a:bodyPr wrap="square" rtlCol="0">
            <a:spAutoFit/>
          </a:bodyPr>
          <a:lstStyle/>
          <a:p>
            <a:r>
              <a:rPr lang="te-IN" sz="1100" dirty="0"/>
              <a:t> స్ప్రింగ్ 2025 </a:t>
            </a:r>
            <a:r>
              <a:rPr lang="te-IN" sz="1100" dirty="0" err="1"/>
              <a:t>మసాచుసెట్స్</a:t>
            </a:r>
            <a:r>
              <a:rPr lang="te-IN" sz="1100" dirty="0"/>
              <a:t> </a:t>
            </a:r>
            <a:r>
              <a:rPr lang="te-IN" sz="1100" dirty="0" err="1"/>
              <a:t>కాంప్రహెన్సివ్</a:t>
            </a:r>
            <a:r>
              <a:rPr lang="te-IN" sz="1100" dirty="0"/>
              <a:t> అసెస్‌మెంట్ సిస్టమ్ (</a:t>
            </a:r>
            <a:r>
              <a:rPr lang="en-US" sz="1100" dirty="0"/>
              <a:t>MCAS) </a:t>
            </a:r>
            <a:r>
              <a:rPr lang="te-IN" sz="1100" dirty="0"/>
              <a:t>పరీక్షలలో మీ విద్యార్థి సాధించిన ఫలితాన్ని ఈ నివేదిక అందిస్తుంది. స్ప్రింగ్ 2025లో మీ విద్యార్థి రాసిన ప్రతి పరీక్షకు, ఈ నివేదిక వారి స్కోరు, సాధించిన స్థాయిని చూపుతుంది. కొన్ని పరీక్షలకు ఈ నివేదిక మీ విద్యార్థి విద్యాపరమైన పురోగతి లేదా ఎదుగుదల గురించిన సమాచారాన్ని కూడా అందిస్తుంది.</a:t>
            </a:r>
          </a:p>
          <a:p>
            <a:endParaRPr lang="te-IN" sz="1100" dirty="0"/>
          </a:p>
          <a:p>
            <a:r>
              <a:rPr lang="te-IN" sz="1100" dirty="0"/>
              <a:t>టెస్ట్ </a:t>
            </a:r>
            <a:r>
              <a:rPr lang="te-IN" sz="1100" dirty="0" err="1"/>
              <a:t>రిజల్ట్స్</a:t>
            </a:r>
            <a:r>
              <a:rPr lang="te-IN" sz="1100" dirty="0"/>
              <a:t> ట్యాబ్ ప్రతి పరీక్షలో మీ విద్యార్థి ప్రదర్శన గురించి అదనపు వివరాలు అందిస్తుంది. డీటైల్డ్ </a:t>
            </a:r>
            <a:r>
              <a:rPr lang="te-IN" sz="1100" dirty="0" err="1"/>
              <a:t>రిజల్ట్స్</a:t>
            </a:r>
            <a:r>
              <a:rPr lang="te-IN" sz="1100" dirty="0"/>
              <a:t> ట్యాబ్ వారు పరీక్షలోని ప్రశ్నలకు ఎలా </a:t>
            </a:r>
            <a:r>
              <a:rPr lang="te-IN" sz="1100" dirty="0" err="1"/>
              <a:t>సమాధానమిచ్చారనే</a:t>
            </a:r>
            <a:r>
              <a:rPr lang="te-IN" sz="1100" dirty="0"/>
              <a:t> దాని గురించి సమాచారాన్ని అందిస్తుంది. టెస్ట్ </a:t>
            </a:r>
            <a:r>
              <a:rPr lang="te-IN" sz="1100" dirty="0" err="1"/>
              <a:t>రిజల్ట్స్</a:t>
            </a:r>
            <a:r>
              <a:rPr lang="te-IN" sz="1100" dirty="0"/>
              <a:t> ట్యాబ్ మీ విద్యార్థి ప్రదర్శనను పాఠశాల, జిల్లా,  రాష్ట్రంలోని విద్యార్థుల ప్రదర్శనతో కూడా పోలుస్తుంది.</a:t>
            </a:r>
          </a:p>
          <a:p>
            <a:endParaRPr lang="te-IN" sz="1100" dirty="0"/>
          </a:p>
          <a:p>
            <a:r>
              <a:rPr lang="te-IN" sz="1100" dirty="0" err="1"/>
              <a:t>వీలైనప్పుడు</a:t>
            </a:r>
            <a:r>
              <a:rPr lang="te-IN" sz="1100" dirty="0"/>
              <a:t> ఈ నివేదికలోని మీ విద్యార్థి సాధన గురించిన సమాచారాన్ని, పాఠశాల పరీక్షలు, </a:t>
            </a:r>
            <a:r>
              <a:rPr lang="te-IN" sz="1100" dirty="0" err="1"/>
              <a:t>క్లాస్‌రూమ్</a:t>
            </a:r>
            <a:r>
              <a:rPr lang="te-IN" sz="1100" dirty="0"/>
              <a:t> వర్క్ వంటి ఇతర మూల్యాంకనాలు,  సమాచారంతో పాటుగా ఉపయోగించాలి.</a:t>
            </a:r>
            <a:r>
              <a:rPr lang="en-US" sz="500" dirty="0">
                <a:solidFill>
                  <a:schemeClr val="bg2">
                    <a:lumMod val="25000"/>
                  </a:schemeClr>
                </a:solidFill>
                <a:latin typeface="Arial" panose="020B0604020202020204" pitchFamily="34" charset="0"/>
                <a:cs typeface="Arial" panose="020B0604020202020204" pitchFamily="34" charset="0"/>
              </a:rPr>
              <a:t>.</a:t>
            </a:r>
          </a:p>
          <a:p>
            <a:endParaRPr lang="en-US" sz="500" dirty="0">
              <a:solidFill>
                <a:schemeClr val="bg2">
                  <a:lumMod val="25000"/>
                </a:schemeClr>
              </a:solidFill>
              <a:latin typeface="Arial" panose="020B0604020202020204" pitchFamily="34" charset="0"/>
              <a:cs typeface="Arial" panose="020B0604020202020204" pitchFamily="34" charset="0"/>
            </a:endParaRPr>
          </a:p>
          <a:p>
            <a:endParaRPr lang="en-US" sz="500" dirty="0">
              <a:solidFill>
                <a:schemeClr val="bg2">
                  <a:lumMod val="25000"/>
                </a:schemeClr>
              </a:solidFill>
              <a:latin typeface="Arial" panose="020B0604020202020204" pitchFamily="34" charset="0"/>
              <a:cs typeface="Arial" panose="020B0604020202020204" pitchFamily="34" charset="0"/>
            </a:endParaRPr>
          </a:p>
          <a:p>
            <a:pPr algn="ctr"/>
            <a:r>
              <a:rPr lang="es-AR" sz="600" dirty="0" err="1">
                <a:latin typeface="Arial" panose="020B0604020202020204" pitchFamily="34" charset="0"/>
                <a:cs typeface="Arial" panose="020B0604020202020204" pitchFamily="34" charset="0"/>
              </a:rPr>
              <a:t>ఇంగ్లిష్</a:t>
            </a:r>
            <a:r>
              <a:rPr lang="es-AR" sz="600" dirty="0">
                <a:latin typeface="Arial" panose="020B0604020202020204" pitchFamily="34" charset="0"/>
                <a:cs typeface="Arial" panose="020B0604020202020204" pitchFamily="34" charset="0"/>
              </a:rPr>
              <a:t>‌ </a:t>
            </a:r>
            <a:r>
              <a:rPr lang="te-IN" sz="600" dirty="0">
                <a:latin typeface="Arial" panose="020B0604020202020204" pitchFamily="34" charset="0"/>
                <a:cs typeface="Arial" panose="020B0604020202020204" pitchFamily="34" charset="0"/>
              </a:rPr>
              <a:t>భాష</a:t>
            </a:r>
            <a:r>
              <a:rPr lang="es-AR" sz="600" dirty="0">
                <a:latin typeface="Arial" panose="020B0604020202020204" pitchFamily="34" charset="0"/>
                <a:cs typeface="Arial" panose="020B0604020202020204" pitchFamily="34" charset="0"/>
              </a:rPr>
              <a:t> </a:t>
            </a:r>
            <a:r>
              <a:rPr lang="es-AR" sz="600" dirty="0" err="1">
                <a:latin typeface="Arial" panose="020B0604020202020204" pitchFamily="34" charset="0"/>
                <a:cs typeface="Arial" panose="020B0604020202020204" pitchFamily="34" charset="0"/>
              </a:rPr>
              <a:t>ఆర్ట్స్</a:t>
            </a:r>
            <a:r>
              <a:rPr lang="es-AR" sz="600" dirty="0">
                <a:latin typeface="Arial" panose="020B0604020202020204" pitchFamily="34" charset="0"/>
                <a:cs typeface="Arial" panose="020B0604020202020204" pitchFamily="34" charset="0"/>
              </a:rPr>
              <a:t> </a:t>
            </a:r>
          </a:p>
          <a:p>
            <a:pPr algn="ctr"/>
            <a:r>
              <a:rPr lang="en-US" sz="500" dirty="0" err="1">
                <a:solidFill>
                  <a:schemeClr val="bg2">
                    <a:lumMod val="25000"/>
                  </a:schemeClr>
                </a:solidFill>
                <a:latin typeface="Arial" panose="020B0604020202020204" pitchFamily="34" charset="0"/>
                <a:cs typeface="Arial" panose="020B0604020202020204" pitchFamily="34" charset="0"/>
              </a:rPr>
              <a:t>సాధన</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స్థాయి</a:t>
            </a:r>
            <a:endParaRPr lang="en-US" sz="500" dirty="0">
              <a:solidFill>
                <a:schemeClr val="bg2">
                  <a:lumMod val="25000"/>
                </a:schemeClr>
              </a:solidFill>
              <a:latin typeface="Arial" panose="020B0604020202020204" pitchFamily="34" charset="0"/>
              <a:cs typeface="Arial" panose="020B0604020202020204" pitchFamily="34" charset="0"/>
            </a:endParaRPr>
          </a:p>
          <a:p>
            <a:pPr algn="ctr"/>
            <a:r>
              <a:rPr lang="en-US" sz="1000" dirty="0" err="1">
                <a:solidFill>
                  <a:schemeClr val="bg2">
                    <a:lumMod val="25000"/>
                  </a:schemeClr>
                </a:solidFill>
                <a:latin typeface="Arial" panose="020B0604020202020204" pitchFamily="34" charset="0"/>
                <a:cs typeface="Arial" panose="020B0604020202020204" pitchFamily="34" charset="0"/>
              </a:rPr>
              <a:t>అంచనాలు</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అందుకుంటున్నారు</a:t>
            </a:r>
            <a:endParaRPr lang="en-US" sz="1000" dirty="0">
              <a:solidFill>
                <a:schemeClr val="bg2">
                  <a:lumMod val="25000"/>
                </a:schemeClr>
              </a:solidFill>
              <a:latin typeface="Arial" panose="020B0604020202020204" pitchFamily="34" charset="0"/>
              <a:cs typeface="Arial" panose="020B0604020202020204" pitchFamily="34" charset="0"/>
            </a:endParaRPr>
          </a:p>
          <a:p>
            <a:pPr algn="ctr"/>
            <a:endParaRPr lang="en-US" sz="500" dirty="0">
              <a:solidFill>
                <a:schemeClr val="bg2">
                  <a:lumMod val="25000"/>
                </a:schemeClr>
              </a:solidFill>
              <a:latin typeface="Arial" panose="020B0604020202020204" pitchFamily="34" charset="0"/>
              <a:cs typeface="Arial" panose="020B0604020202020204" pitchFamily="34" charset="0"/>
            </a:endParaRPr>
          </a:p>
          <a:p>
            <a:pPr algn="ctr"/>
            <a:r>
              <a:rPr lang="en-US" sz="600" dirty="0" err="1">
                <a:solidFill>
                  <a:schemeClr val="bg2">
                    <a:lumMod val="25000"/>
                  </a:schemeClr>
                </a:solidFill>
                <a:latin typeface="Arial" panose="020B0604020202020204" pitchFamily="34" charset="0"/>
                <a:cs typeface="Arial" panose="020B0604020202020204" pitchFamily="34" charset="0"/>
              </a:rPr>
              <a:t>స్కోర్</a:t>
            </a:r>
            <a:endParaRPr lang="en-US" sz="600" dirty="0">
              <a:solidFill>
                <a:schemeClr val="bg2">
                  <a:lumMod val="25000"/>
                </a:schemeClr>
              </a:solidFill>
              <a:latin typeface="Arial" panose="020B0604020202020204" pitchFamily="34" charset="0"/>
              <a:cs typeface="Arial" panose="020B0604020202020204" pitchFamily="34" charset="0"/>
            </a:endParaRPr>
          </a:p>
          <a:p>
            <a:pPr algn="ctr"/>
            <a:r>
              <a:rPr lang="en-US" sz="700" dirty="0">
                <a:solidFill>
                  <a:schemeClr val="bg2">
                    <a:lumMod val="25000"/>
                  </a:schemeClr>
                </a:solidFill>
                <a:latin typeface="Arial" panose="020B0604020202020204" pitchFamily="34" charset="0"/>
                <a:cs typeface="Arial" panose="020B0604020202020204" pitchFamily="34" charset="0"/>
              </a:rPr>
              <a:t>524</a:t>
            </a:r>
            <a:endParaRPr lang="en-US" sz="500" dirty="0">
              <a:solidFill>
                <a:schemeClr val="bg2">
                  <a:lumMod val="25000"/>
                </a:schemeClr>
              </a:solidFill>
              <a:latin typeface="Arial" panose="020B0604020202020204" pitchFamily="34" charset="0"/>
              <a:cs typeface="Arial" panose="020B0604020202020204" pitchFamily="34" charset="0"/>
            </a:endParaRPr>
          </a:p>
          <a:p>
            <a:pPr algn="ctr"/>
            <a:r>
              <a:rPr lang="en-US" sz="500" dirty="0">
                <a:solidFill>
                  <a:schemeClr val="bg2">
                    <a:lumMod val="25000"/>
                  </a:schemeClr>
                </a:solidFill>
                <a:latin typeface="Arial" panose="020B0604020202020204" pitchFamily="34" charset="0"/>
                <a:cs typeface="Arial" panose="020B0604020202020204" pitchFamily="34" charset="0"/>
              </a:rPr>
              <a:t>(</a:t>
            </a:r>
            <a:r>
              <a:rPr lang="en-US" sz="500" dirty="0" err="1">
                <a:solidFill>
                  <a:schemeClr val="bg2">
                    <a:lumMod val="25000"/>
                  </a:schemeClr>
                </a:solidFill>
                <a:latin typeface="Arial" panose="020B0604020202020204" pitchFamily="34" charset="0"/>
                <a:cs typeface="Arial" panose="020B0604020202020204" pitchFamily="34" charset="0"/>
              </a:rPr>
              <a:t>స్కోర్</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రేంజ్</a:t>
            </a:r>
            <a:r>
              <a:rPr lang="en-US" sz="500" dirty="0">
                <a:solidFill>
                  <a:schemeClr val="bg2">
                    <a:lumMod val="25000"/>
                  </a:schemeClr>
                </a:solidFill>
                <a:latin typeface="Arial" panose="020B0604020202020204" pitchFamily="34" charset="0"/>
                <a:cs typeface="Arial" panose="020B0604020202020204" pitchFamily="34" charset="0"/>
              </a:rPr>
              <a:t>: 440-560)</a:t>
            </a: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r>
              <a:rPr lang="te-IN" dirty="0">
                <a:solidFill>
                  <a:srgbClr val="1A4785"/>
                </a:solidFill>
              </a:rPr>
              <a:t>పరీక్ష ఫలితాలను వీక్షించడం: సాధన స్థాయి</a:t>
            </a:r>
            <a:endParaRPr lang="en-US" dirty="0">
              <a:solidFill>
                <a:srgbClr val="1A4785"/>
              </a:solidFill>
            </a:endParaRPr>
          </a:p>
        </p:txBody>
      </p:sp>
      <p:pic>
        <p:nvPicPr>
          <p:cNvPr id="2" name="Picture 1" descr="ఎంచుకున్న డెమో విద్యార్థికి సంబంధించిన పరీక్ష ఫలితాలు చూపే స్క్రీన్‌షాట్, ఇది వారు సాధించిన స్కోర్, సాధన స్థాయి, వివరాలు చూపుతుంది.">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8926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 </a:t>
            </a:r>
            <a:r>
              <a:rPr lang="en-IN" dirty="0" err="1"/>
              <a:t>ఫ్యామిలీ</a:t>
            </a:r>
            <a:r>
              <a:rPr lang="en-IN" dirty="0"/>
              <a:t> </a:t>
            </a:r>
            <a:r>
              <a:rPr lang="en-IN" dirty="0" err="1"/>
              <a:t>పోర్టల్</a:t>
            </a:r>
            <a:r>
              <a:rPr lang="en-IN" dirty="0"/>
              <a:t>‌ </a:t>
            </a:r>
            <a:r>
              <a:rPr lang="en-IN" dirty="0" err="1"/>
              <a:t>నుండి</a:t>
            </a:r>
            <a:r>
              <a:rPr lang="en-IN" dirty="0"/>
              <a:t> </a:t>
            </a:r>
            <a:r>
              <a:rPr lang="en-IN" dirty="0" err="1"/>
              <a:t>పేజీలను</a:t>
            </a:r>
            <a:r>
              <a:rPr lang="en-IN" dirty="0"/>
              <a:t> </a:t>
            </a:r>
            <a:r>
              <a:rPr lang="en-IN" dirty="0" err="1"/>
              <a:t>మీ</a:t>
            </a:r>
            <a:r>
              <a:rPr lang="en-IN" dirty="0"/>
              <a:t> </a:t>
            </a:r>
            <a:r>
              <a:rPr lang="en-IN" dirty="0" err="1"/>
              <a:t>బ్రౌజర్</a:t>
            </a:r>
            <a:r>
              <a:rPr lang="en-IN" dirty="0"/>
              <a:t> </a:t>
            </a:r>
            <a:r>
              <a:rPr lang="en-IN" dirty="0" err="1"/>
              <a:t>నుండే</a:t>
            </a:r>
            <a:r>
              <a:rPr lang="en-IN" dirty="0"/>
              <a:t> </a:t>
            </a:r>
            <a:r>
              <a:rPr lang="en-IN" dirty="0" err="1"/>
              <a:t>నేరుగా</a:t>
            </a:r>
            <a:r>
              <a:rPr lang="en-IN" dirty="0"/>
              <a:t> </a:t>
            </a:r>
            <a:r>
              <a:rPr lang="en-IN" dirty="0" err="1"/>
              <a:t>ప్రింట్</a:t>
            </a:r>
            <a:r>
              <a:rPr lang="en-IN" dirty="0"/>
              <a:t> </a:t>
            </a:r>
            <a:r>
              <a:rPr lang="en-IN" dirty="0" err="1"/>
              <a:t>చేసుకోండి</a:t>
            </a:r>
            <a:r>
              <a:rPr lang="en-IN" dirty="0"/>
              <a:t>.</a:t>
            </a:r>
            <a:endParaRPr lang="en-US" dirty="0">
              <a:latin typeface="Aptos" panose="020B0004020202020204" pitchFamily="34" charset="0"/>
            </a:endParaRP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914335"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541687"/>
          </a:xfrm>
          <a:prstGeom prst="rect">
            <a:avLst/>
          </a:prstGeom>
          <a:solidFill>
            <a:srgbClr val="F9F9F9"/>
          </a:solidFill>
          <a:ln>
            <a:noFill/>
          </a:ln>
        </p:spPr>
        <p:txBody>
          <a:bodyPr wrap="square" rtlCol="0">
            <a:spAutoFit/>
          </a:bodyPr>
          <a:lstStyle/>
          <a:p>
            <a:pPr>
              <a:lnSpc>
                <a:spcPct val="90000"/>
              </a:lnSpc>
            </a:pPr>
            <a:r>
              <a:rPr lang="te-IN" sz="1600" dirty="0"/>
              <a:t>మీ విద్యార్థి మాసాచుసెట్స్ సమగ్ర మూల్యాంకన వ్యవస్థ (</a:t>
            </a:r>
            <a:r>
              <a:rPr lang="pt-BR" sz="1600" dirty="0"/>
              <a:t>MCAS) </a:t>
            </a:r>
            <a:r>
              <a:rPr lang="te-IN" sz="1600" dirty="0"/>
              <a:t>ఇంగ్లీష్ భాషా కళల మూల్యాంకనంలో ఎలా ప్రదర్శించాడు?</a:t>
            </a:r>
            <a:endParaRPr lang="en-US" sz="17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99104" y="1900375"/>
            <a:ext cx="5212842" cy="830997"/>
          </a:xfrm>
          <a:prstGeom prst="rect">
            <a:avLst/>
          </a:prstGeom>
          <a:solidFill>
            <a:srgbClr val="F9F9F9"/>
          </a:solidFill>
          <a:ln>
            <a:noFill/>
          </a:ln>
        </p:spPr>
        <p:txBody>
          <a:bodyPr wrap="square" rtlCol="0">
            <a:spAutoFit/>
          </a:bodyPr>
          <a:lstStyle/>
          <a:p>
            <a:r>
              <a:rPr lang="te-IN" sz="1200" b="1" dirty="0"/>
              <a:t>మీ విద్యార్థి ఎంత బాగా ప్రదర్శించాడో మరియు అదనపు సహాయం అవసరమా అనే విషయాన్ని తెలుసుకోవడానికి, వారి స్కేల్ స్కోర్, సాధన స్థాయి మరియు వివరణలను పరిశీలించండి. ఈ నివేదికను అర్థం చేసుకోవడంలో మరియు మీ విద్యార్థికి తదుపరి చర్యలను నిర్ణయించడంలో వారి ఉపాధ్యాయుడు మీకు సహాయపడగలరు.</a:t>
            </a:r>
            <a:endParaRPr lang="te-IN" sz="1200" dirty="0"/>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ఇక్కడ మీరు మీ విద్యార్థి స్కోరు</a:t>
            </a:r>
            <a:r>
              <a:rPr lang="en-US" sz="1600" dirty="0"/>
              <a:t>, </a:t>
            </a:r>
            <a:r>
              <a:rPr lang="te-IN" sz="1600" dirty="0"/>
              <a:t>సాధన స్థాయిని చూడవచ్చు</a:t>
            </a:r>
            <a:r>
              <a:rPr lang="en-IN" sz="1600" dirty="0"/>
              <a:t>, </a:t>
            </a:r>
            <a:r>
              <a:rPr lang="te-IN" sz="1600" dirty="0"/>
              <a:t>దీని ద్వారా వారు పరీక్షలో ఎంత బాగా </a:t>
            </a:r>
            <a:r>
              <a:rPr lang="te-IN" sz="1600" dirty="0" err="1"/>
              <a:t>రాణించారో</a:t>
            </a:r>
            <a:r>
              <a:rPr lang="te-IN" sz="1600" dirty="0"/>
              <a:t> మీకు తెలుస్తుంది. ఈ ఉదాహరణలో</a:t>
            </a:r>
            <a:r>
              <a:rPr lang="en-IN" sz="1600" dirty="0"/>
              <a:t>, </a:t>
            </a:r>
            <a:r>
              <a:rPr lang="te-IN" sz="1600" dirty="0"/>
              <a:t>విద్యార్ధి స్కోరు </a:t>
            </a:r>
            <a:r>
              <a:rPr lang="en-IN" sz="1600" dirty="0"/>
              <a:t>524, </a:t>
            </a:r>
            <a:r>
              <a:rPr lang="te-IN" sz="1600" dirty="0"/>
              <a:t>ఇది </a:t>
            </a:r>
            <a:r>
              <a:rPr lang="en-IN" sz="1600" dirty="0"/>
              <a:t>'</a:t>
            </a:r>
            <a:r>
              <a:rPr lang="te-IN" sz="1600" dirty="0"/>
              <a:t>అంచనాలకు అనుగుణంగా</a:t>
            </a:r>
            <a:r>
              <a:rPr lang="en-IN" sz="1600" dirty="0"/>
              <a:t>' </a:t>
            </a:r>
            <a:r>
              <a:rPr lang="te-IN" sz="1600" dirty="0"/>
              <a:t>ఉన్న స్థాయిలో ఉంది.</a:t>
            </a:r>
            <a:endParaRPr lang="en-US" sz="1600"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06210"/>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అంచనాలను</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అందుకోలేదు</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827238" y="2927478"/>
            <a:ext cx="1287368" cy="206210"/>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పాక్షికంగా</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అంచనాలను</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అందుకుంటున్నారు</a:t>
            </a:r>
            <a:endParaRPr lang="en-US" sz="8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095999" y="2934630"/>
            <a:ext cx="1257300" cy="206210"/>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అంచనాలను</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అందుకుంటున్నారు</a:t>
            </a:r>
            <a:endParaRPr lang="en-US" sz="8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06210"/>
          </a:xfrm>
          <a:prstGeom prst="rect">
            <a:avLst/>
          </a:prstGeom>
          <a:noFill/>
          <a:ln>
            <a:noFill/>
          </a:ln>
        </p:spPr>
        <p:txBody>
          <a:bodyPr wrap="square" rtlCol="0">
            <a:spAutoFit/>
          </a:bodyPr>
          <a:lstStyle/>
          <a:p>
            <a:pPr algn="ctr">
              <a:lnSpc>
                <a:spcPct val="90000"/>
              </a:lnSpc>
            </a:pPr>
            <a:r>
              <a:rPr lang="en-US" sz="800" b="1" i="0" u="none" strike="noStrike" baseline="-25000" dirty="0" err="1">
                <a:solidFill>
                  <a:srgbClr val="000000"/>
                </a:solidFill>
                <a:latin typeface="Arial" panose="020B0604020202020204" pitchFamily="34" charset="0"/>
              </a:rPr>
              <a:t>అంచనాలను</a:t>
            </a:r>
            <a:r>
              <a:rPr lang="en-US" sz="800" b="1" i="0" u="none" strike="noStrike" baseline="-25000" dirty="0">
                <a:solidFill>
                  <a:srgbClr val="000000"/>
                </a:solidFill>
                <a:latin typeface="Arial" panose="020B0604020202020204" pitchFamily="34" charset="0"/>
              </a:rPr>
              <a:t> </a:t>
            </a:r>
            <a:r>
              <a:rPr lang="en-US" sz="800" b="1" i="0" u="none" strike="noStrike" baseline="-25000" dirty="0" err="1">
                <a:solidFill>
                  <a:srgbClr val="000000"/>
                </a:solidFill>
                <a:latin typeface="Arial" panose="020B0604020202020204" pitchFamily="34" charset="0"/>
              </a:rPr>
              <a:t>మించిపోతున్నారు</a:t>
            </a:r>
            <a:endParaRPr lang="en-US" sz="8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1155520" cy="253916"/>
          </a:xfrm>
          <a:prstGeom prst="rect">
            <a:avLst/>
          </a:prstGeom>
          <a:noFill/>
          <a:ln>
            <a:noFill/>
          </a:ln>
        </p:spPr>
        <p:txBody>
          <a:bodyPr wrap="square" rtlCol="0">
            <a:spAutoFit/>
          </a:bodyPr>
          <a:lstStyle/>
          <a:p>
            <a:r>
              <a:rPr lang="en-US" sz="1050" b="1" i="0" u="none" strike="noStrike" baseline="-25000" dirty="0" err="1">
                <a:solidFill>
                  <a:schemeClr val="bg2">
                    <a:lumMod val="25000"/>
                  </a:schemeClr>
                </a:solidFill>
                <a:latin typeface="Arial" panose="020B0604020202020204" pitchFamily="34" charset="0"/>
              </a:rPr>
              <a:t>సాధించిన</a:t>
            </a:r>
            <a:r>
              <a:rPr lang="en-US" sz="1050" b="1" i="0" u="none" strike="noStrike" baseline="-25000" dirty="0">
                <a:solidFill>
                  <a:schemeClr val="bg2">
                    <a:lumMod val="25000"/>
                  </a:schemeClr>
                </a:solidFill>
                <a:latin typeface="Arial" panose="020B0604020202020204" pitchFamily="34" charset="0"/>
              </a:rPr>
              <a:t> </a:t>
            </a:r>
            <a:r>
              <a:rPr lang="en-US" sz="1050" b="1" i="0" u="none" strike="noStrike" baseline="-25000" dirty="0" err="1">
                <a:solidFill>
                  <a:schemeClr val="bg2">
                    <a:lumMod val="25000"/>
                  </a:schemeClr>
                </a:solidFill>
                <a:latin typeface="Arial" panose="020B0604020202020204" pitchFamily="34" charset="0"/>
              </a:rPr>
              <a:t>స్కోర్</a:t>
            </a:r>
            <a:endParaRPr lang="en-US" sz="2800" b="0" i="0" u="none" strike="noStrike" baseline="0" dirty="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230832"/>
          </a:xfrm>
          <a:prstGeom prst="rect">
            <a:avLst/>
          </a:prstGeom>
          <a:noFill/>
          <a:ln>
            <a:noFill/>
          </a:ln>
        </p:spPr>
        <p:txBody>
          <a:bodyPr wrap="square" rtlCol="0">
            <a:spAutoFit/>
          </a:bodyPr>
          <a:lstStyle/>
          <a:p>
            <a:r>
              <a:rPr lang="en-US" sz="900" b="1" i="0" u="none" strike="noStrike" baseline="-25000" dirty="0">
                <a:solidFill>
                  <a:schemeClr val="bg2">
                    <a:lumMod val="25000"/>
                  </a:schemeClr>
                </a:solidFill>
                <a:latin typeface="Arial" panose="020B0604020202020204" pitchFamily="34" charset="0"/>
              </a:rPr>
              <a:t>• </a:t>
            </a:r>
            <a:r>
              <a:rPr lang="te-IN" sz="900" b="1" baseline="-25000" dirty="0">
                <a:solidFill>
                  <a:schemeClr val="bg2">
                    <a:lumMod val="25000"/>
                  </a:schemeClr>
                </a:solidFill>
                <a:latin typeface="Arial" panose="020B0604020202020204" pitchFamily="34" charset="0"/>
              </a:rPr>
              <a:t>పై గ్రాఫిక్‌లో అడ్డంగా ఉన్న నల్లని పట్టీ, మీ విద్యార్థి ఒకవేళ ఆ పరీక్షను </a:t>
            </a:r>
            <a:r>
              <a:rPr lang="te-IN" sz="900" b="1" baseline="-25000" dirty="0" err="1">
                <a:solidFill>
                  <a:schemeClr val="bg2">
                    <a:lumMod val="25000"/>
                  </a:schemeClr>
                </a:solidFill>
                <a:latin typeface="Arial" panose="020B0604020202020204" pitchFamily="34" charset="0"/>
              </a:rPr>
              <a:t>అనేకసార్లు</a:t>
            </a:r>
            <a:r>
              <a:rPr lang="te-IN" sz="900" b="1" baseline="-25000" dirty="0">
                <a:solidFill>
                  <a:schemeClr val="bg2">
                    <a:lumMod val="25000"/>
                  </a:schemeClr>
                </a:solidFill>
                <a:latin typeface="Arial" panose="020B0604020202020204" pitchFamily="34" charset="0"/>
              </a:rPr>
              <a:t> రాస్తే వారికి వచ్చే అవకాశం ఉన్న స్కోర్ల పరిధిని సూచిస్తుంది.</a:t>
            </a:r>
            <a:endParaRPr lang="en-US" sz="2000" b="0" i="0" u="none" strike="noStrike" baseline="0" dirty="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598605" cy="369332"/>
          </a:xfrm>
          <a:prstGeom prst="rect">
            <a:avLst/>
          </a:prstGeom>
          <a:solidFill>
            <a:srgbClr val="F9F9F9"/>
          </a:solidFill>
          <a:ln>
            <a:noFill/>
          </a:ln>
        </p:spPr>
        <p:txBody>
          <a:bodyPr wrap="square" rtlCol="0">
            <a:spAutoFit/>
          </a:bodyPr>
          <a:lstStyle/>
          <a:p>
            <a:r>
              <a:rPr lang="en-US" sz="1800" b="0" i="0" u="none" strike="noStrike" baseline="-25000" dirty="0" err="1">
                <a:solidFill>
                  <a:srgbClr val="000000"/>
                </a:solidFill>
                <a:latin typeface="Arial" panose="020B0604020202020204" pitchFamily="34" charset="0"/>
              </a:rPr>
              <a:t>సాధన</a:t>
            </a:r>
            <a:r>
              <a:rPr lang="en-US" sz="1800" b="0" i="0" u="none" strike="noStrike" baseline="-25000" dirty="0">
                <a:solidFill>
                  <a:srgbClr val="000000"/>
                </a:solidFill>
                <a:latin typeface="Arial" panose="020B0604020202020204" pitchFamily="34" charset="0"/>
              </a:rPr>
              <a:t> </a:t>
            </a:r>
            <a:r>
              <a:rPr lang="en-US" sz="1800" b="0" i="0" u="none" strike="noStrike" baseline="-25000" dirty="0" err="1">
                <a:solidFill>
                  <a:srgbClr val="000000"/>
                </a:solidFill>
                <a:latin typeface="Arial" panose="020B0604020202020204" pitchFamily="34" charset="0"/>
              </a:rPr>
              <a:t>స్థాయి</a:t>
            </a:r>
            <a:endParaRPr lang="en-US" sz="2800" b="0" i="0" u="none" strike="noStrike" baseline="0" dirty="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046607" cy="334322"/>
          </a:xfrm>
          <a:prstGeom prst="rect">
            <a:avLst/>
          </a:prstGeom>
          <a:solidFill>
            <a:srgbClr val="F9F9F9"/>
          </a:solidFill>
          <a:ln>
            <a:noFill/>
          </a:ln>
        </p:spPr>
        <p:txBody>
          <a:bodyPr wrap="square" rtlCol="0">
            <a:spAutoFit/>
          </a:bodyPr>
          <a:lstStyle/>
          <a:p>
            <a:pPr>
              <a:lnSpc>
                <a:spcPct val="90000"/>
              </a:lnSpc>
            </a:pPr>
            <a:r>
              <a:rPr lang="en-US" sz="1700" b="0" i="0" u="none" strike="noStrike" baseline="-25000" dirty="0" err="1">
                <a:solidFill>
                  <a:srgbClr val="000000"/>
                </a:solidFill>
                <a:latin typeface="Arial" panose="020B0604020202020204" pitchFamily="34" charset="0"/>
              </a:rPr>
              <a:t>వివరణ</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10823"/>
            <a:ext cx="1796008" cy="461665"/>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err="1">
                <a:solidFill>
                  <a:srgbClr val="000000"/>
                </a:solidFill>
                <a:latin typeface="Arial" panose="020B0604020202020204" pitchFamily="34" charset="0"/>
              </a:rPr>
              <a:t>అంచనాలను</a:t>
            </a:r>
            <a:r>
              <a:rPr lang="en-US" sz="1600" baseline="-25000" dirty="0">
                <a:solidFill>
                  <a:srgbClr val="000000"/>
                </a:solidFill>
                <a:latin typeface="Arial" panose="020B0604020202020204" pitchFamily="34" charset="0"/>
              </a:rPr>
              <a:t> </a:t>
            </a:r>
            <a:r>
              <a:rPr lang="en-US" sz="1600" baseline="-25000" dirty="0" err="1">
                <a:solidFill>
                  <a:srgbClr val="000000"/>
                </a:solidFill>
                <a:latin typeface="Arial" panose="020B0604020202020204" pitchFamily="34" charset="0"/>
              </a:rPr>
              <a:t>మించిపోతున్నారు</a:t>
            </a:r>
            <a:endParaRPr lang="en-US" sz="1600" dirty="0">
              <a:solidFill>
                <a:srgbClr val="000000"/>
              </a:solidFill>
              <a:latin typeface="Times New Roman" panose="02020603050405020304" pitchFamily="18"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7777"/>
          </a:xfrm>
          <a:prstGeom prst="rect">
            <a:avLst/>
          </a:prstGeom>
          <a:solidFill>
            <a:srgbClr val="F9F9F9"/>
          </a:solidFill>
        </p:spPr>
        <p:txBody>
          <a:bodyPr wrap="square" rtlCol="0">
            <a:spAutoFit/>
          </a:bodyPr>
          <a:lstStyle/>
          <a:p>
            <a:r>
              <a:rPr lang="te-IN" sz="700" dirty="0">
                <a:solidFill>
                  <a:schemeClr val="tx1">
                    <a:lumMod val="85000"/>
                    <a:lumOff val="15000"/>
                  </a:schemeClr>
                </a:solidFill>
                <a:latin typeface="Arial" panose="020B0604020202020204" pitchFamily="34" charset="0"/>
                <a:cs typeface="Arial" panose="020B0604020202020204" pitchFamily="34" charset="0"/>
              </a:rPr>
              <a:t>ఈ స్థాయిలో ప్రతిభ కనబరిచిన విద్యార్థి, పాఠ్యాంశంపై పట్టు సాధించడం ద్వారా తరగతి స్థాయి అంచనాలు మించి రాణించారు.</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06028"/>
            <a:ext cx="1918968" cy="415498"/>
          </a:xfrm>
          <a:prstGeom prst="rect">
            <a:avLst/>
          </a:prstGeom>
          <a:solidFill>
            <a:srgbClr val="F9F9F9"/>
          </a:solidFill>
          <a:ln>
            <a:noFill/>
          </a:ln>
        </p:spPr>
        <p:txBody>
          <a:bodyPr wrap="square" rtlCol="0" anchor="ctr" anchorCtr="0">
            <a:spAutoFit/>
          </a:bodyPr>
          <a:lstStyle/>
          <a:p>
            <a:pPr>
              <a:lnSpc>
                <a:spcPct val="90000"/>
              </a:lnSpc>
            </a:pPr>
            <a:r>
              <a:rPr lang="en-US" sz="1400" b="1" baseline="-25000" dirty="0" err="1">
                <a:solidFill>
                  <a:srgbClr val="000000"/>
                </a:solidFill>
                <a:latin typeface="Arial" panose="020B0604020202020204" pitchFamily="34" charset="0"/>
              </a:rPr>
              <a:t>అంచనాలను</a:t>
            </a:r>
            <a:r>
              <a:rPr lang="en-US" sz="1400" b="1" baseline="-25000" dirty="0">
                <a:solidFill>
                  <a:srgbClr val="000000"/>
                </a:solidFill>
                <a:latin typeface="Arial" panose="020B0604020202020204" pitchFamily="34" charset="0"/>
              </a:rPr>
              <a:t> </a:t>
            </a:r>
            <a:r>
              <a:rPr lang="en-US" sz="1400" b="1" baseline="-25000" dirty="0" err="1">
                <a:solidFill>
                  <a:srgbClr val="000000"/>
                </a:solidFill>
                <a:latin typeface="Arial" panose="020B0604020202020204" pitchFamily="34" charset="0"/>
              </a:rPr>
              <a:t>అందుకుంటున్నారు</a:t>
            </a:r>
            <a:endParaRPr lang="en-US" sz="1400" b="1" dirty="0">
              <a:solidFill>
                <a:srgbClr val="000000"/>
              </a:solidFill>
              <a:latin typeface="Times New Roman" panose="02020603050405020304" pitchFamily="18" charset="0"/>
            </a:endParaRPr>
          </a:p>
        </p:txBody>
      </p:sp>
      <p:sp>
        <p:nvSpPr>
          <p:cNvPr id="33" name="TextBox 32">
            <a:extLst>
              <a:ext uri="{FF2B5EF4-FFF2-40B4-BE49-F238E27FC236}">
                <a16:creationId xmlns:a16="http://schemas.microsoft.com/office/drawing/2014/main" id="{3DE44A9B-2735-3EBC-A024-BE527C42DB48}"/>
              </a:ext>
            </a:extLst>
          </p:cNvPr>
          <p:cNvSpPr txBox="1"/>
          <p:nvPr/>
        </p:nvSpPr>
        <p:spPr>
          <a:xfrm>
            <a:off x="5509196" y="4509260"/>
            <a:ext cx="3244279" cy="415498"/>
          </a:xfrm>
          <a:prstGeom prst="rect">
            <a:avLst/>
          </a:prstGeom>
          <a:solidFill>
            <a:srgbClr val="F9F9F9"/>
          </a:solidFill>
        </p:spPr>
        <p:txBody>
          <a:bodyPr wrap="square" rtlCol="0">
            <a:spAutoFit/>
          </a:bodyPr>
          <a:lstStyle/>
          <a:p>
            <a:r>
              <a:rPr lang="te-IN" sz="700" b="1" dirty="0">
                <a:solidFill>
                  <a:schemeClr val="tx1">
                    <a:lumMod val="85000"/>
                    <a:lumOff val="15000"/>
                  </a:schemeClr>
                </a:solidFill>
                <a:latin typeface="Arial" panose="020B0604020202020204" pitchFamily="34" charset="0"/>
                <a:cs typeface="Arial" panose="020B0604020202020204" pitchFamily="34" charset="0"/>
              </a:rPr>
              <a:t>ఈ స్థాయిలో ప్రతిభ కనబరిచిన విద్యార్థి తరగతి స్థాయి అంచనాలు అందుకున్నారు,  ఈ సబ్జెక్టులో ప్రస్తుత తరగతిలో విజయం సాధించడానికి </a:t>
            </a:r>
            <a:r>
              <a:rPr lang="te-IN" sz="700" b="1" dirty="0" err="1">
                <a:solidFill>
                  <a:schemeClr val="tx1">
                    <a:lumMod val="85000"/>
                    <a:lumOff val="15000"/>
                  </a:schemeClr>
                </a:solidFill>
                <a:latin typeface="Arial" panose="020B0604020202020204" pitchFamily="34" charset="0"/>
                <a:cs typeface="Arial" panose="020B0604020202020204" pitchFamily="34" charset="0"/>
              </a:rPr>
              <a:t>విద్యాపరంగా</a:t>
            </a:r>
            <a:r>
              <a:rPr lang="te-IN" sz="700" b="1" dirty="0">
                <a:solidFill>
                  <a:schemeClr val="tx1">
                    <a:lumMod val="85000"/>
                    <a:lumOff val="15000"/>
                  </a:schemeClr>
                </a:solidFill>
                <a:latin typeface="Arial" panose="020B0604020202020204" pitchFamily="34" charset="0"/>
                <a:cs typeface="Arial" panose="020B0604020202020204" pitchFamily="34" charset="0"/>
              </a:rPr>
              <a:t> సరైన మార్గంలో ఉన్నారు.</a:t>
            </a:r>
            <a:endParaRPr lang="en-US" sz="7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64F84EE6-3B7A-FF49-CBDE-AB2DBBE915F0}"/>
              </a:ext>
            </a:extLst>
          </p:cNvPr>
          <p:cNvSpPr txBox="1"/>
          <p:nvPr/>
        </p:nvSpPr>
        <p:spPr>
          <a:xfrm>
            <a:off x="3418240" y="4994932"/>
            <a:ext cx="2090955" cy="467820"/>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err="1">
                <a:solidFill>
                  <a:srgbClr val="000000"/>
                </a:solidFill>
                <a:latin typeface="Arial" panose="020B0604020202020204" pitchFamily="34" charset="0"/>
              </a:rPr>
              <a:t>పాక్షికంగా</a:t>
            </a:r>
            <a:r>
              <a:rPr lang="en-US" sz="1600" baseline="-25000" dirty="0">
                <a:solidFill>
                  <a:srgbClr val="000000"/>
                </a:solidFill>
                <a:latin typeface="Arial" panose="020B0604020202020204" pitchFamily="34" charset="0"/>
              </a:rPr>
              <a:t> </a:t>
            </a:r>
            <a:r>
              <a:rPr lang="en-US" sz="1600" baseline="-25000" dirty="0" err="1">
                <a:solidFill>
                  <a:srgbClr val="000000"/>
                </a:solidFill>
                <a:latin typeface="Arial" panose="020B0604020202020204" pitchFamily="34" charset="0"/>
              </a:rPr>
              <a:t>అంచనాలను</a:t>
            </a:r>
            <a:r>
              <a:rPr lang="en-US" sz="1600" baseline="-25000" dirty="0">
                <a:solidFill>
                  <a:srgbClr val="000000"/>
                </a:solidFill>
                <a:latin typeface="Arial" panose="020B0604020202020204" pitchFamily="34" charset="0"/>
              </a:rPr>
              <a:t> </a:t>
            </a:r>
            <a:r>
              <a:rPr lang="en-US" sz="1600" baseline="-25000" dirty="0" err="1">
                <a:solidFill>
                  <a:srgbClr val="000000"/>
                </a:solidFill>
                <a:latin typeface="Arial" panose="020B0604020202020204" pitchFamily="34" charset="0"/>
              </a:rPr>
              <a:t>అందుకుంటున్నారు</a:t>
            </a:r>
            <a:endParaRPr lang="en-US" sz="1600" dirty="0">
              <a:solidFill>
                <a:srgbClr val="000000"/>
              </a:solidFill>
              <a:latin typeface="Times New Roman" panose="02020603050405020304" pitchFamily="18" charset="0"/>
            </a:endParaRP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4998499"/>
            <a:ext cx="3130480" cy="630942"/>
          </a:xfrm>
          <a:prstGeom prst="rect">
            <a:avLst/>
          </a:prstGeom>
          <a:solidFill>
            <a:srgbClr val="F9F9F9"/>
          </a:solidFill>
        </p:spPr>
        <p:txBody>
          <a:bodyPr wrap="square" rtlCol="0">
            <a:spAutoFit/>
          </a:bodyPr>
          <a:lstStyle/>
          <a:p>
            <a:r>
              <a:rPr lang="te-IN" sz="700" dirty="0">
                <a:solidFill>
                  <a:schemeClr val="tx1">
                    <a:lumMod val="85000"/>
                    <a:lumOff val="15000"/>
                  </a:schemeClr>
                </a:solidFill>
                <a:latin typeface="Arial" panose="020B0604020202020204" pitchFamily="34" charset="0"/>
                <a:cs typeface="Arial" panose="020B0604020202020204" pitchFamily="34" charset="0"/>
              </a:rPr>
              <a:t>ఈ స్థాయిలో ప్రతిభ కనబరిచిన విద్యార్థి ఈ సబ్జెక్టులో </a:t>
            </a:r>
            <a:r>
              <a:rPr lang="te-IN" sz="700" dirty="0" err="1">
                <a:solidFill>
                  <a:schemeClr val="tx1">
                    <a:lumMod val="85000"/>
                    <a:lumOff val="15000"/>
                  </a:schemeClr>
                </a:solidFill>
                <a:latin typeface="Arial" panose="020B0604020202020204" pitchFamily="34" charset="0"/>
                <a:cs typeface="Arial" panose="020B0604020202020204" pitchFamily="34" charset="0"/>
              </a:rPr>
              <a:t>తరగతిస్థాయి</a:t>
            </a:r>
            <a:r>
              <a:rPr lang="te-IN" sz="700" dirty="0">
                <a:solidFill>
                  <a:schemeClr val="tx1">
                    <a:lumMod val="85000"/>
                    <a:lumOff val="15000"/>
                  </a:schemeClr>
                </a:solidFill>
                <a:latin typeface="Arial" panose="020B0604020202020204" pitchFamily="34" charset="0"/>
                <a:cs typeface="Arial" panose="020B0604020202020204" pitchFamily="34" charset="0"/>
              </a:rPr>
              <a:t> అంచనాలను పాక్షికంగా చేరుకున్నారు. ఈ సబ్జెక్టులో విజయం సాధించడానికి విద్యార్థికి అదనపు విద్యా సహాయం అవసరమా లేదా అనే విషయాన్ని పాఠశాల, విద్యార్థి తల్లిదండ్రులు/సంరక్షకుడితో సంప్రదించి పరిశీలించాలి.</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CBC5478-7A14-F646-1A25-629C66ED1AC9}"/>
              </a:ext>
            </a:extLst>
          </p:cNvPr>
          <p:cNvSpPr txBox="1"/>
          <p:nvPr/>
        </p:nvSpPr>
        <p:spPr>
          <a:xfrm>
            <a:off x="3442330" y="5748644"/>
            <a:ext cx="2028592" cy="320088"/>
          </a:xfrm>
          <a:prstGeom prst="rect">
            <a:avLst/>
          </a:prstGeom>
          <a:solidFill>
            <a:srgbClr val="F9F9F9"/>
          </a:solidFill>
          <a:ln>
            <a:noFill/>
          </a:ln>
        </p:spPr>
        <p:txBody>
          <a:bodyPr wrap="square" rtlCol="0" anchor="ctr" anchorCtr="0">
            <a:spAutoFit/>
          </a:bodyPr>
          <a:lstStyle/>
          <a:p>
            <a:pPr>
              <a:lnSpc>
                <a:spcPct val="90000"/>
              </a:lnSpc>
            </a:pPr>
            <a:r>
              <a:rPr lang="en-US" sz="1600" baseline="-25000" dirty="0" err="1">
                <a:solidFill>
                  <a:srgbClr val="000000"/>
                </a:solidFill>
                <a:latin typeface="Arial" panose="020B0604020202020204" pitchFamily="34" charset="0"/>
              </a:rPr>
              <a:t>అంచనాలను</a:t>
            </a:r>
            <a:r>
              <a:rPr lang="en-US" sz="1600" baseline="-25000" dirty="0">
                <a:solidFill>
                  <a:srgbClr val="000000"/>
                </a:solidFill>
                <a:latin typeface="Arial" panose="020B0604020202020204" pitchFamily="34" charset="0"/>
              </a:rPr>
              <a:t> </a:t>
            </a:r>
            <a:r>
              <a:rPr lang="en-US" sz="1600" baseline="-25000" dirty="0" err="1">
                <a:solidFill>
                  <a:srgbClr val="000000"/>
                </a:solidFill>
                <a:latin typeface="Arial" panose="020B0604020202020204" pitchFamily="34" charset="0"/>
              </a:rPr>
              <a:t>అందుకోలేదు</a:t>
            </a:r>
            <a:endParaRPr lang="en-US" sz="1600" dirty="0">
              <a:solidFill>
                <a:srgbClr val="000000"/>
              </a:solidFill>
              <a:latin typeface="Times New Roman" panose="02020603050405020304" pitchFamily="18" charset="0"/>
            </a:endParaRP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738664"/>
          </a:xfrm>
          <a:prstGeom prst="rect">
            <a:avLst/>
          </a:prstGeom>
          <a:solidFill>
            <a:srgbClr val="F9F9F9"/>
          </a:solidFill>
        </p:spPr>
        <p:txBody>
          <a:bodyPr wrap="square" rtlCol="0">
            <a:spAutoFit/>
          </a:bodyPr>
          <a:lstStyle/>
          <a:p>
            <a:r>
              <a:rPr lang="te-IN" sz="700" dirty="0">
                <a:solidFill>
                  <a:schemeClr val="tx1">
                    <a:lumMod val="85000"/>
                    <a:lumOff val="15000"/>
                  </a:schemeClr>
                </a:solidFill>
                <a:latin typeface="Arial" panose="020B0604020202020204" pitchFamily="34" charset="0"/>
                <a:cs typeface="Arial" panose="020B0604020202020204" pitchFamily="34" charset="0"/>
              </a:rPr>
              <a:t>ఈ స్థాయిలో ప్రతిభ కనబరిచిన విద్యార్థి ఈ సబ్జెక్టులో తరగతి స్థాయి అంచనాలు అందుకోలేదు.</a:t>
            </a:r>
          </a:p>
          <a:p>
            <a:endParaRPr lang="te-IN" sz="700" dirty="0">
              <a:solidFill>
                <a:schemeClr val="tx1">
                  <a:lumMod val="85000"/>
                  <a:lumOff val="15000"/>
                </a:schemeClr>
              </a:solidFill>
              <a:latin typeface="Arial" panose="020B0604020202020204" pitchFamily="34" charset="0"/>
              <a:cs typeface="Arial" panose="020B0604020202020204" pitchFamily="34" charset="0"/>
            </a:endParaRPr>
          </a:p>
          <a:p>
            <a:r>
              <a:rPr lang="te-IN" sz="700" dirty="0">
                <a:solidFill>
                  <a:schemeClr val="tx1">
                    <a:lumMod val="85000"/>
                    <a:lumOff val="15000"/>
                  </a:schemeClr>
                </a:solidFill>
                <a:latin typeface="Arial" panose="020B0604020202020204" pitchFamily="34" charset="0"/>
                <a:cs typeface="Arial" panose="020B0604020202020204" pitchFamily="34" charset="0"/>
              </a:rPr>
              <a:t>ఈ సబ్జెక్టులో విజయం సాధించడానికి విద్యార్థికి అవసరమైన సమన్వయ విద్యా సహాయం మరియు/లేదా అదనపు బోధనను పాఠశాల, విద్యార్థి తల్లిదండ్రులు/సంరక్షకుడితో సంప్రదించి నిర్ధారించాలి.</a:t>
            </a:r>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r>
              <a:rPr lang="te-IN" dirty="0">
                <a:solidFill>
                  <a:srgbClr val="1A4785"/>
                </a:solidFill>
              </a:rPr>
              <a:t>పరీక్ష ఫలితాలను వీక్షించడం: డేటా పోలిక</a:t>
            </a:r>
            <a:endParaRPr lang="en-US" dirty="0">
              <a:solidFill>
                <a:srgbClr val="1A4785"/>
              </a:solidFill>
            </a:endParaRPr>
          </a:p>
        </p:txBody>
      </p:sp>
      <p:pic>
        <p:nvPicPr>
          <p:cNvPr id="7" name="Picture 6" descr="ఎంపిక చేసిన డెమో విద్యార్థి పరీక్ష ఫలితాలు చూపే స్క్రీన్‌షాట్, ఇది గత రెండు సంవత్సరాల వారి పనితీరును, వారి పాఠశాల, జిల్లా, రాష్ట్రంలోని ఇతర విద్యార్థులతో పోల్చినప్పుడు వారి పనితీరును చూపుతుంది.">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2231594"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1" y="2024049"/>
            <a:ext cx="7504340" cy="584775"/>
          </a:xfrm>
          <a:prstGeom prst="rect">
            <a:avLst/>
          </a:prstGeom>
          <a:solidFill>
            <a:srgbClr val="F9F9F9"/>
          </a:solidFill>
          <a:ln>
            <a:noFill/>
          </a:ln>
        </p:spPr>
        <p:txBody>
          <a:bodyPr wrap="square" rtlCol="0">
            <a:spAutoFit/>
          </a:bodyPr>
          <a:lstStyle/>
          <a:p>
            <a:r>
              <a:rPr lang="te-IN" sz="2400" baseline="-25000" dirty="0">
                <a:solidFill>
                  <a:srgbClr val="000000"/>
                </a:solidFill>
                <a:latin typeface="Arial" panose="020B0604020202020204" pitchFamily="34" charset="0"/>
              </a:rPr>
              <a:t>మీ విద్యార్థి వారి పాఠశాల, జిల్లా</a:t>
            </a:r>
            <a:r>
              <a:rPr lang="en-US" sz="2400" baseline="-25000" dirty="0">
                <a:solidFill>
                  <a:srgbClr val="000000"/>
                </a:solidFill>
                <a:latin typeface="Arial" panose="020B0604020202020204" pitchFamily="34" charset="0"/>
              </a:rPr>
              <a:t>, </a:t>
            </a:r>
            <a:r>
              <a:rPr lang="te-IN" sz="2400" baseline="-25000" dirty="0">
                <a:solidFill>
                  <a:srgbClr val="000000"/>
                </a:solidFill>
                <a:latin typeface="Arial" panose="020B0604020202020204" pitchFamily="34" charset="0"/>
              </a:rPr>
              <a:t>రాష్ట్రంలోని</a:t>
            </a:r>
            <a:r>
              <a:rPr lang="en-US" sz="2400" baseline="-25000" dirty="0">
                <a:solidFill>
                  <a:srgbClr val="000000"/>
                </a:solidFill>
                <a:latin typeface="Arial" panose="020B0604020202020204" pitchFamily="34" charset="0"/>
              </a:rPr>
              <a:t> </a:t>
            </a:r>
            <a:r>
              <a:rPr lang="en-US" sz="2400" baseline="-25000" dirty="0" err="1">
                <a:solidFill>
                  <a:srgbClr val="000000"/>
                </a:solidFill>
                <a:latin typeface="Arial" panose="020B0604020202020204" pitchFamily="34" charset="0"/>
              </a:rPr>
              <a:t>ఇతర</a:t>
            </a:r>
            <a:r>
              <a:rPr lang="te-IN" sz="2400" baseline="-25000" dirty="0">
                <a:solidFill>
                  <a:srgbClr val="000000"/>
                </a:solidFill>
                <a:latin typeface="Arial" panose="020B0604020202020204" pitchFamily="34" charset="0"/>
              </a:rPr>
              <a:t> విద్యార్థులతో పోలిస్తే ఎలా రాణించారు?</a:t>
            </a:r>
            <a:endParaRPr lang="en-US" sz="2400" baseline="-25000" dirty="0">
              <a:solidFill>
                <a:srgbClr val="000000"/>
              </a:solidFill>
              <a:latin typeface="Arial" panose="020B0604020202020204" pitchFamily="34" charset="0"/>
            </a:endParaRPr>
          </a:p>
          <a:p>
            <a:endParaRPr lang="en-US" sz="2400" b="0" i="0" u="none" strike="noStrike" baseline="-25000" dirty="0">
              <a:solidFill>
                <a:srgbClr val="000000"/>
              </a:solidFill>
              <a:latin typeface="Arial" panose="020B0604020202020204" pitchFamily="34" charset="0"/>
            </a:endParaRP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విద్యార్థి వారి పాఠశాల</a:t>
            </a:r>
            <a:r>
              <a:rPr lang="en-IN" dirty="0"/>
              <a:t>, </a:t>
            </a:r>
            <a:r>
              <a:rPr lang="te-IN" dirty="0"/>
              <a:t>జిల్లా</a:t>
            </a:r>
            <a:r>
              <a:rPr lang="en-US" dirty="0"/>
              <a:t>, </a:t>
            </a:r>
            <a:r>
              <a:rPr lang="te-IN" dirty="0"/>
              <a:t>రాష్ట్రంలోని విద్యార్ధులతో పోలిస్తే ఎలా స్కోర్ చేశారో చూడటానికి </a:t>
            </a:r>
            <a:r>
              <a:rPr lang="te-IN" dirty="0" err="1"/>
              <a:t>క్రిందికి</a:t>
            </a:r>
            <a:r>
              <a:rPr lang="te-IN" dirty="0"/>
              <a:t> </a:t>
            </a:r>
            <a:r>
              <a:rPr lang="te-IN" dirty="0" err="1"/>
              <a:t>స్కోల్</a:t>
            </a:r>
            <a:r>
              <a:rPr lang="te-IN" dirty="0"/>
              <a:t> చేయండి</a:t>
            </a:r>
            <a:r>
              <a:rPr lang="en-US" dirty="0"/>
              <a:t>.</a:t>
            </a:r>
            <a:r>
              <a:rPr lang="en-US" dirty="0">
                <a:solidFill>
                  <a:schemeClr val="bg1"/>
                </a:solidFill>
                <a:latin typeface="Aptos" panose="020B0004020202020204" pitchFamily="34" charset="0"/>
              </a:rPr>
              <a:t> </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461665"/>
          </a:xfrm>
          <a:prstGeom prst="rect">
            <a:avLst/>
          </a:prstGeom>
          <a:solidFill>
            <a:srgbClr val="F9F9F9"/>
          </a:solidFill>
          <a:ln>
            <a:noFill/>
          </a:ln>
        </p:spPr>
        <p:txBody>
          <a:bodyPr wrap="square" rtlCol="0">
            <a:spAutoFit/>
          </a:bodyPr>
          <a:lstStyle/>
          <a:p>
            <a:r>
              <a:rPr lang="te-IN" baseline="-25000" dirty="0">
                <a:solidFill>
                  <a:schemeClr val="tx1">
                    <a:lumMod val="75000"/>
                    <a:lumOff val="25000"/>
                  </a:schemeClr>
                </a:solidFill>
                <a:latin typeface="Arial" panose="020B0604020202020204" pitchFamily="34" charset="0"/>
              </a:rPr>
              <a:t>ఈ </a:t>
            </a:r>
            <a:r>
              <a:rPr lang="en-US" baseline="-25000" dirty="0" err="1">
                <a:solidFill>
                  <a:schemeClr val="tx1">
                    <a:lumMod val="75000"/>
                    <a:lumOff val="25000"/>
                  </a:schemeClr>
                </a:solidFill>
                <a:latin typeface="Arial" panose="020B0604020202020204" pitchFamily="34" charset="0"/>
              </a:rPr>
              <a:t>టేబుల్</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ద్వారా</a:t>
            </a:r>
            <a:r>
              <a:rPr lang="en-US" baseline="-25000" dirty="0">
                <a:solidFill>
                  <a:schemeClr val="tx1">
                    <a:lumMod val="75000"/>
                    <a:lumOff val="25000"/>
                  </a:schemeClr>
                </a:solidFill>
                <a:latin typeface="Arial" panose="020B0604020202020204" pitchFamily="34" charset="0"/>
              </a:rPr>
              <a:t> </a:t>
            </a:r>
            <a:r>
              <a:rPr lang="te-IN" baseline="-25000" dirty="0">
                <a:solidFill>
                  <a:schemeClr val="tx1">
                    <a:lumMod val="75000"/>
                    <a:lumOff val="25000"/>
                  </a:schemeClr>
                </a:solidFill>
                <a:latin typeface="Arial" panose="020B0604020202020204" pitchFamily="34" charset="0"/>
              </a:rPr>
              <a:t>మీ విద్యార్థి పనితీరు </a:t>
            </a:r>
            <a:r>
              <a:rPr lang="en-US" baseline="-25000" dirty="0" err="1">
                <a:solidFill>
                  <a:schemeClr val="tx1">
                    <a:lumMod val="75000"/>
                    <a:lumOff val="25000"/>
                  </a:schemeClr>
                </a:solidFill>
                <a:latin typeface="Arial" panose="020B0604020202020204" pitchFamily="34" charset="0"/>
              </a:rPr>
              <a:t>వారి</a:t>
            </a:r>
            <a:r>
              <a:rPr lang="te-IN" baseline="-25000" dirty="0">
                <a:solidFill>
                  <a:schemeClr val="tx1">
                    <a:lumMod val="75000"/>
                    <a:lumOff val="25000"/>
                  </a:schemeClr>
                </a:solidFill>
                <a:latin typeface="Arial" panose="020B0604020202020204" pitchFamily="34" charset="0"/>
              </a:rPr>
              <a:t> పాఠశాల, జిల్లా</a:t>
            </a:r>
            <a:r>
              <a:rPr lang="en-US" baseline="-25000" dirty="0">
                <a:solidFill>
                  <a:schemeClr val="tx1">
                    <a:lumMod val="75000"/>
                    <a:lumOff val="25000"/>
                  </a:schemeClr>
                </a:solidFill>
                <a:latin typeface="Arial" panose="020B0604020202020204" pitchFamily="34" charset="0"/>
              </a:rPr>
              <a:t>, </a:t>
            </a:r>
            <a:r>
              <a:rPr lang="te-IN" baseline="-25000" dirty="0">
                <a:solidFill>
                  <a:schemeClr val="tx1">
                    <a:lumMod val="75000"/>
                    <a:lumOff val="25000"/>
                  </a:schemeClr>
                </a:solidFill>
                <a:latin typeface="Arial" panose="020B0604020202020204" pitchFamily="34" charset="0"/>
              </a:rPr>
              <a:t>రాష్ట్రంలోని ఇతర విద్యార్థులతో పోలిస్తే ఎలా ఉందో </a:t>
            </a:r>
            <a:r>
              <a:rPr lang="te-IN" baseline="-25000" dirty="0" err="1">
                <a:solidFill>
                  <a:schemeClr val="tx1">
                    <a:lumMod val="75000"/>
                    <a:lumOff val="25000"/>
                  </a:schemeClr>
                </a:solidFill>
                <a:latin typeface="Arial" panose="020B0604020202020204" pitchFamily="34" charset="0"/>
              </a:rPr>
              <a:t>తెల</a:t>
            </a:r>
            <a:r>
              <a:rPr lang="en-US" baseline="-25000" dirty="0" err="1">
                <a:solidFill>
                  <a:schemeClr val="tx1">
                    <a:lumMod val="75000"/>
                    <a:lumOff val="25000"/>
                  </a:schemeClr>
                </a:solidFill>
                <a:latin typeface="Arial" panose="020B0604020202020204" pitchFamily="34" charset="0"/>
              </a:rPr>
              <a:t>ుసుకోవచ్చు</a:t>
            </a:r>
            <a:r>
              <a:rPr lang="te-IN" baseline="-25000" dirty="0">
                <a:solidFill>
                  <a:schemeClr val="tx1">
                    <a:lumMod val="75000"/>
                    <a:lumOff val="25000"/>
                  </a:schemeClr>
                </a:solidFill>
                <a:latin typeface="Arial" panose="020B0604020202020204" pitchFamily="34" charset="0"/>
              </a:rPr>
              <a:t>. గత రెండేళ్లలో మీ విద్యార్థి సాధించిన స్కోర్ల వివరాలు కూడా ఇందులో </a:t>
            </a:r>
            <a:r>
              <a:rPr lang="te-IN" baseline="-25000" dirty="0" err="1">
                <a:solidFill>
                  <a:schemeClr val="tx1">
                    <a:lumMod val="75000"/>
                    <a:lumOff val="25000"/>
                  </a:schemeClr>
                </a:solidFill>
                <a:latin typeface="Arial" panose="020B0604020202020204" pitchFamily="34" charset="0"/>
              </a:rPr>
              <a:t>చూపబడ్డాయి</a:t>
            </a:r>
            <a:r>
              <a:rPr lang="te-IN" baseline="-25000" dirty="0">
                <a:solidFill>
                  <a:schemeClr val="tx1">
                    <a:lumMod val="75000"/>
                    <a:lumOff val="25000"/>
                  </a:schemeClr>
                </a:solidFill>
                <a:latin typeface="Arial" panose="020B0604020202020204" pitchFamily="34" charset="0"/>
              </a:rPr>
              <a:t>.</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9"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మీ</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విద్యార్థి</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సంవత్సరం</a:t>
            </a:r>
            <a:endParaRPr lang="en-US" b="0" i="0" u="none" strike="noStrike" baseline="-25000" dirty="0">
              <a:solidFill>
                <a:schemeClr val="tx1">
                  <a:lumMod val="75000"/>
                  <a:lumOff val="25000"/>
                </a:schemeClr>
              </a:solidFill>
              <a:latin typeface="Arial" panose="020B0604020202020204" pitchFamily="34" charset="0"/>
            </a:endParaRP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మీ విద్యార్థి గత రెండు సంవత్సరాల పరీక్ష స్కోర్లను (అందుబాటులో ఉంటే) చూడండి.</a:t>
            </a:r>
            <a:endParaRPr lang="en-US" dirty="0">
              <a:solidFill>
                <a:schemeClr val="bg1"/>
              </a:solidFill>
              <a:latin typeface="Aptos"/>
            </a:endParaRP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తరగతి</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స్కోర్</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6999"/>
          </a:xfrm>
          <a:prstGeom prst="rect">
            <a:avLst/>
          </a:prstGeom>
          <a:solidFill>
            <a:srgbClr val="EEEEEE"/>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సగటు</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స్కోర్</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పాఠశాల</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జిల్లా</a:t>
            </a:r>
            <a:endParaRPr lang="en-US"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6999"/>
          </a:xfrm>
          <a:prstGeom prst="rect">
            <a:avLst/>
          </a:prstGeom>
          <a:solidFill>
            <a:srgbClr val="F9F9F9"/>
          </a:solidFill>
          <a:ln>
            <a:noFill/>
          </a:ln>
        </p:spPr>
        <p:txBody>
          <a:bodyPr wrap="square" rtlCol="0">
            <a:spAutoFit/>
          </a:bodyPr>
          <a:lstStyle/>
          <a:p>
            <a:pPr algn="ctr"/>
            <a:r>
              <a:rPr lang="en-US" b="0" i="0" u="none" strike="noStrike" baseline="-25000" dirty="0" err="1">
                <a:solidFill>
                  <a:schemeClr val="tx1">
                    <a:lumMod val="75000"/>
                    <a:lumOff val="25000"/>
                  </a:schemeClr>
                </a:solidFill>
                <a:latin typeface="Arial" panose="020B0604020202020204" pitchFamily="34" charset="0"/>
              </a:rPr>
              <a:t>రాష్ట్రం</a:t>
            </a:r>
            <a:endParaRPr lang="en-US" b="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61665"/>
          </a:xfrm>
          <a:prstGeom prst="rect">
            <a:avLst/>
          </a:prstGeom>
          <a:solidFill>
            <a:srgbClr val="F9F9F9"/>
          </a:solidFill>
          <a:ln>
            <a:noFill/>
          </a:ln>
        </p:spPr>
        <p:txBody>
          <a:bodyPr wrap="square" rtlCol="0">
            <a:spAutoFit/>
          </a:bodyPr>
          <a:lstStyle/>
          <a:p>
            <a:r>
              <a:rPr lang="en-US" b="0" i="0" u="none" strike="noStrike" baseline="-25000" dirty="0">
                <a:solidFill>
                  <a:schemeClr val="tx1">
                    <a:lumMod val="75000"/>
                    <a:lumOff val="25000"/>
                  </a:schemeClr>
                </a:solidFill>
                <a:latin typeface="Arial" panose="020B0604020202020204" pitchFamily="34" charset="0"/>
              </a:rPr>
              <a:t>N/A: </a:t>
            </a:r>
            <a:r>
              <a:rPr lang="te-IN" baseline="-25000" dirty="0">
                <a:solidFill>
                  <a:schemeClr val="tx1">
                    <a:lumMod val="75000"/>
                    <a:lumOff val="25000"/>
                  </a:schemeClr>
                </a:solidFill>
                <a:latin typeface="Arial" panose="020B0604020202020204" pitchFamily="34" charset="0"/>
              </a:rPr>
              <a:t>ప్రాథమిక నివేదిక సమయంలో సారాంశ సమాచారం అందించబడ</a:t>
            </a:r>
            <a:r>
              <a:rPr lang="en-US" baseline="-25000" dirty="0" err="1">
                <a:solidFill>
                  <a:schemeClr val="tx1">
                    <a:lumMod val="75000"/>
                    <a:lumOff val="25000"/>
                  </a:schemeClr>
                </a:solidFill>
                <a:latin typeface="Arial" panose="020B0604020202020204" pitchFamily="34" charset="0"/>
              </a:rPr>
              <a:t>లే</a:t>
            </a:r>
            <a:r>
              <a:rPr lang="te-IN" baseline="-25000" dirty="0">
                <a:solidFill>
                  <a:schemeClr val="tx1">
                    <a:lumMod val="75000"/>
                    <a:lumOff val="25000"/>
                  </a:schemeClr>
                </a:solidFill>
                <a:latin typeface="Arial" panose="020B0604020202020204" pitchFamily="34" charset="0"/>
              </a:rPr>
              <a:t>దు, కానీ అధికారిక </a:t>
            </a:r>
            <a:r>
              <a:rPr lang="en-US" baseline="-25000" dirty="0">
                <a:solidFill>
                  <a:schemeClr val="tx1">
                    <a:lumMod val="75000"/>
                    <a:lumOff val="25000"/>
                  </a:schemeClr>
                </a:solidFill>
                <a:latin typeface="Arial" panose="020B0604020202020204" pitchFamily="34" charset="0"/>
              </a:rPr>
              <a:t>IVICAS </a:t>
            </a:r>
            <a:r>
              <a:rPr lang="te-IN" baseline="-25000" dirty="0">
                <a:solidFill>
                  <a:schemeClr val="tx1">
                    <a:lumMod val="75000"/>
                    <a:lumOff val="25000"/>
                  </a:schemeClr>
                </a:solidFill>
                <a:latin typeface="Arial" panose="020B0604020202020204" pitchFamily="34" charset="0"/>
              </a:rPr>
              <a:t>నివేదికలో అది చేర్చబడుతుంది.</a:t>
            </a:r>
            <a:r>
              <a:rPr lang="en-US" b="0" i="0" u="none" strike="noStrike" baseline="-25000" dirty="0">
                <a:solidFill>
                  <a:schemeClr val="tx1">
                    <a:lumMod val="75000"/>
                    <a:lumOff val="25000"/>
                  </a:schemeClr>
                </a:solidFill>
                <a:latin typeface="Arial" panose="020B0604020202020204" pitchFamily="34" charset="0"/>
              </a:rPr>
              <a:t>.</a:t>
            </a:r>
          </a:p>
          <a:p>
            <a:r>
              <a:rPr lang="en-US" b="0" i="0" u="none" strike="noStrike" baseline="-25000" dirty="0">
                <a:solidFill>
                  <a:schemeClr val="tx1">
                    <a:lumMod val="75000"/>
                    <a:lumOff val="25000"/>
                  </a:schemeClr>
                </a:solidFill>
                <a:latin typeface="Arial" panose="020B0604020202020204" pitchFamily="34" charset="0"/>
              </a:rPr>
              <a:t>NS: ఈ </a:t>
            </a:r>
            <a:r>
              <a:rPr lang="en-US" b="0" i="0" u="none" strike="noStrike" baseline="-25000" dirty="0" err="1">
                <a:solidFill>
                  <a:schemeClr val="tx1">
                    <a:lumMod val="75000"/>
                    <a:lumOff val="25000"/>
                  </a:schemeClr>
                </a:solidFill>
                <a:latin typeface="Arial" panose="020B0604020202020204" pitchFamily="34" charset="0"/>
              </a:rPr>
              <a:t>సంవత్సారానికి</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స్కోర్</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అందుబాటులో</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లేదు</a:t>
            </a:r>
            <a:r>
              <a:rPr lang="en-US" b="0" i="0" u="none" strike="noStrike" baseline="-25000" dirty="0">
                <a:solidFill>
                  <a:schemeClr val="tx1">
                    <a:lumMod val="75000"/>
                    <a:lumOff val="25000"/>
                  </a:schemeClr>
                </a:solidFill>
                <a:latin typeface="Arial" panose="020B0604020202020204" pitchFamily="34" charset="0"/>
              </a:rPr>
              <a:t>.</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పరీక్ష ఫలితాలను వీక్షించడం: విద్యార్థి వృద్ధి</a:t>
            </a:r>
            <a:endParaRPr lang="en-US" dirty="0">
              <a:solidFill>
                <a:srgbClr val="1A4785"/>
              </a:solidFill>
            </a:endParaRPr>
          </a:p>
        </p:txBody>
      </p:sp>
      <p:pic>
        <p:nvPicPr>
          <p:cNvPr id="13" name="Picture 12" descr="ఎంపిక చేసిన డెమో విద్యార్థి పరీక్ష ఫలితాలు చూపే స్క్రీన్‌షాట్, ఇది వారి పాఠశాల, జిల్లా, రాష్ట్రంలోని ఇతర విద్యార్థులతో పోల్చినప్పుడు వారి వృద్ధి పర్సంటైల్‌ను చూపుతుంది.">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2196314"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డిపార్ట్‌మెంట్</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ఆఫ్</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ఎలిమెంటరీ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అండ్</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సెకండరీ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ఎడ్యూకేషన్</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7517"/>
          </a:xfrm>
          <a:prstGeom prst="rect">
            <a:avLst/>
          </a:prstGeom>
          <a:solidFill>
            <a:srgbClr val="F9F9F9"/>
          </a:solidFill>
          <a:ln>
            <a:noFill/>
          </a:ln>
        </p:spPr>
        <p:txBody>
          <a:bodyPr wrap="square" rtlCol="0">
            <a:spAutoFit/>
          </a:bodyPr>
          <a:lstStyle/>
          <a:p>
            <a:r>
              <a:rPr lang="en-US" sz="2000" b="0" i="0" u="none" strike="noStrike" baseline="-25000" dirty="0" err="1">
                <a:solidFill>
                  <a:srgbClr val="000000"/>
                </a:solidFill>
                <a:latin typeface="Arial" panose="020B0604020202020204" pitchFamily="34" charset="0"/>
              </a:rPr>
              <a:t>మీ</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విద్యార్థి</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పెరుగుదల</a:t>
            </a:r>
            <a:endParaRPr lang="en-US" sz="2000" b="0" i="0" u="none" strike="noStrike" baseline="-25000" dirty="0">
              <a:solidFill>
                <a:srgbClr val="000000"/>
              </a:solidFill>
              <a:latin typeface="Arial" panose="020B0604020202020204" pitchFamily="34" charset="0"/>
            </a:endParaRP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400110"/>
          </a:xfrm>
          <a:prstGeom prst="rect">
            <a:avLst/>
          </a:prstGeom>
          <a:solidFill>
            <a:srgbClr val="F9F9F9"/>
          </a:solidFill>
          <a:ln>
            <a:noFill/>
          </a:ln>
        </p:spPr>
        <p:txBody>
          <a:bodyPr wrap="square" rtlCol="0">
            <a:spAutoFit/>
          </a:bodyPr>
          <a:lstStyle/>
          <a:p>
            <a:r>
              <a:rPr lang="te-IN" sz="1500" baseline="-25000" dirty="0">
                <a:solidFill>
                  <a:schemeClr val="tx1">
                    <a:lumMod val="75000"/>
                    <a:lumOff val="25000"/>
                  </a:schemeClr>
                </a:solidFill>
                <a:latin typeface="Arial" panose="020B0604020202020204" pitchFamily="34" charset="0"/>
              </a:rPr>
              <a:t>విద్యార్థి వృద్ధి </a:t>
            </a:r>
            <a:r>
              <a:rPr lang="te-IN" sz="1500" baseline="-25000" dirty="0" err="1">
                <a:solidFill>
                  <a:schemeClr val="tx1">
                    <a:lumMod val="75000"/>
                    <a:lumOff val="25000"/>
                  </a:schemeClr>
                </a:solidFill>
                <a:latin typeface="Arial" panose="020B0604020202020204" pitchFamily="34" charset="0"/>
              </a:rPr>
              <a:t>పర్సంటైల్</a:t>
            </a:r>
            <a:r>
              <a:rPr lang="te-IN" sz="1500" baseline="-25000" dirty="0">
                <a:solidFill>
                  <a:schemeClr val="tx1">
                    <a:lumMod val="75000"/>
                    <a:lumOff val="25000"/>
                  </a:schemeClr>
                </a:solidFill>
                <a:latin typeface="Arial" panose="020B0604020202020204" pitchFamily="34" charset="0"/>
              </a:rPr>
              <a:t> (1 -99), మీ విద్యార్థి అభ్యసనాన్ని, రాష్ట్రవ్యాప్తంగా గతంలో ఇలాంటి </a:t>
            </a:r>
            <a:r>
              <a:rPr lang="en-US" sz="1500" baseline="-25000" dirty="0">
                <a:solidFill>
                  <a:schemeClr val="tx1">
                    <a:lumMod val="75000"/>
                    <a:lumOff val="25000"/>
                  </a:schemeClr>
                </a:solidFill>
                <a:latin typeface="Arial" panose="020B0604020202020204" pitchFamily="34" charset="0"/>
              </a:rPr>
              <a:t>MCAS </a:t>
            </a:r>
            <a:r>
              <a:rPr lang="te-IN" sz="1500" baseline="-25000" dirty="0">
                <a:solidFill>
                  <a:schemeClr val="tx1">
                    <a:lumMod val="75000"/>
                    <a:lumOff val="25000"/>
                  </a:schemeClr>
                </a:solidFill>
                <a:latin typeface="Arial" panose="020B0604020202020204" pitchFamily="34" charset="0"/>
              </a:rPr>
              <a:t>స్కోర్‌లు సాధించిన ఇతర విద్యార్థుల అభ్యసనంతో పోలుస్తుంది.</a:t>
            </a:r>
            <a:endParaRPr lang="en-US" sz="1500" b="0" i="0" u="none" strike="noStrike" baseline="-25000" dirty="0">
              <a:solidFill>
                <a:schemeClr val="tx1">
                  <a:lumMod val="75000"/>
                  <a:lumOff val="25000"/>
                </a:schemeClr>
              </a:solidFill>
              <a:latin typeface="Arial" panose="020B0604020202020204" pitchFamily="34" charset="0"/>
            </a:endParaRP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పాఠశాల</a:t>
            </a:r>
            <a:r>
              <a:rPr lang="en-IN" dirty="0"/>
              <a:t>, </a:t>
            </a:r>
            <a:r>
              <a:rPr lang="te-IN" dirty="0"/>
              <a:t>జిల్లా</a:t>
            </a:r>
            <a:r>
              <a:rPr lang="en-US" dirty="0"/>
              <a:t>, </a:t>
            </a:r>
            <a:r>
              <a:rPr lang="te-IN" dirty="0"/>
              <a:t>రాష్ట్రంలోని ఇతర విద్యార్ధుల పెరుగుదలతో పోల్చి మీ విద్యార్థి పెరుగుదలను చూడండి.</a:t>
            </a:r>
            <a:endParaRPr lang="en-US"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A855F083-2DD7-1D19-5747-1A3086D0DF7E}"/>
              </a:ext>
            </a:extLst>
          </p:cNvPr>
          <p:cNvSpPr txBox="1"/>
          <p:nvPr/>
        </p:nvSpPr>
        <p:spPr>
          <a:xfrm>
            <a:off x="6755657" y="2556058"/>
            <a:ext cx="2414748" cy="297517"/>
          </a:xfrm>
          <a:prstGeom prst="rect">
            <a:avLst/>
          </a:prstGeom>
          <a:solidFill>
            <a:srgbClr val="FFFFFF"/>
          </a:solidFill>
          <a:ln>
            <a:noFill/>
          </a:ln>
        </p:spPr>
        <p:txBody>
          <a:bodyPr wrap="square" rtlCol="0">
            <a:spAutoFit/>
          </a:bodyPr>
          <a:lstStyle/>
          <a:p>
            <a:r>
              <a:rPr lang="en-US" sz="2000"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విద్యార్థి</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వృద్ధి</a:t>
            </a:r>
            <a:r>
              <a:rPr lang="en-US" sz="2000" b="0" i="0" u="none" strike="noStrike" baseline="-25000" dirty="0">
                <a:solidFill>
                  <a:srgbClr val="000000"/>
                </a:solidFill>
                <a:latin typeface="Arial" panose="020B0604020202020204" pitchFamily="34" charset="0"/>
              </a:rPr>
              <a:t> </a:t>
            </a:r>
            <a:r>
              <a:rPr lang="en-US" sz="2000" b="0" i="0" u="none" strike="noStrike" baseline="-25000" dirty="0" err="1">
                <a:solidFill>
                  <a:srgbClr val="000000"/>
                </a:solidFill>
                <a:latin typeface="Arial" panose="020B0604020202020204" pitchFamily="34" charset="0"/>
              </a:rPr>
              <a:t>శాతం</a:t>
            </a:r>
            <a:endParaRPr lang="en-US" sz="2000" b="0" i="0" u="none" strike="noStrike" baseline="-25000" dirty="0">
              <a:solidFill>
                <a:srgbClr val="000000"/>
              </a:solidFill>
              <a:latin typeface="Arial" panose="020B0604020202020204" pitchFamily="34" charset="0"/>
            </a:endParaRP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572000" y="3656620"/>
            <a:ext cx="452440" cy="623504"/>
          </a:xfrm>
          <a:prstGeom prst="rect">
            <a:avLst/>
          </a:prstGeom>
          <a:noFill/>
          <a:ln>
            <a:noFill/>
          </a:ln>
        </p:spPr>
        <p:txBody>
          <a:bodyPr wrap="square" rtlCol="0">
            <a:spAutoFit/>
          </a:bodyPr>
          <a:lstStyle/>
          <a:p>
            <a:pPr>
              <a:lnSpc>
                <a:spcPct val="150000"/>
              </a:lnSpc>
              <a:spcBef>
                <a:spcPts val="600"/>
              </a:spcBef>
            </a:pPr>
            <a:r>
              <a:rPr lang="en-US" sz="1200" baseline="-25000" dirty="0" err="1">
                <a:solidFill>
                  <a:schemeClr val="bg2">
                    <a:lumMod val="25000"/>
                  </a:schemeClr>
                </a:solidFill>
                <a:latin typeface="Arial" panose="020B0604020202020204" pitchFamily="34" charset="0"/>
              </a:rPr>
              <a:t>రాష్ట్ర</a:t>
            </a:r>
            <a:r>
              <a:rPr lang="en-US" sz="1200" baseline="-25000" dirty="0">
                <a:solidFill>
                  <a:schemeClr val="bg2">
                    <a:lumMod val="25000"/>
                  </a:schemeClr>
                </a:solidFill>
                <a:latin typeface="Arial" panose="020B0604020202020204" pitchFamily="34" charset="0"/>
              </a:rPr>
              <a:t> </a:t>
            </a:r>
            <a:r>
              <a:rPr lang="en-US" sz="1200" baseline="-25000" dirty="0" err="1">
                <a:solidFill>
                  <a:schemeClr val="bg2">
                    <a:lumMod val="25000"/>
                  </a:schemeClr>
                </a:solidFill>
                <a:latin typeface="Arial" panose="020B0604020202020204" pitchFamily="34" charset="0"/>
              </a:rPr>
              <a:t>సగటు</a:t>
            </a:r>
            <a:endParaRPr lang="en-US" sz="1200" i="0" u="none" strike="noStrike" baseline="-25000" dirty="0">
              <a:solidFill>
                <a:schemeClr val="bg2">
                  <a:lumMod val="25000"/>
                </a:schemeClr>
              </a:solidFill>
              <a:latin typeface="Arial" panose="020B0604020202020204" pitchFamily="34" charset="0"/>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విద్యార్థి</a:t>
            </a:r>
            <a:r>
              <a:rPr lang="en-US" sz="1200" b="1" i="0" u="none" strike="noStrike" baseline="-25000" dirty="0">
                <a:solidFill>
                  <a:srgbClr val="000000"/>
                </a:solidFill>
                <a:latin typeface="Arial" panose="020B0604020202020204" pitchFamily="34" charset="0"/>
              </a:rPr>
              <a:t>: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19" y="2970897"/>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విద్యార్థి</a:t>
            </a:r>
            <a:r>
              <a:rPr lang="en-US" sz="1200" b="1" i="0" u="none" strike="noStrike" baseline="-25000" dirty="0">
                <a:solidFill>
                  <a:srgbClr val="000000"/>
                </a:solidFill>
                <a:latin typeface="Arial" panose="020B0604020202020204" pitchFamily="34" charset="0"/>
              </a:rPr>
              <a:t>: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విద్యార్థి</a:t>
            </a:r>
            <a:r>
              <a:rPr lang="en-US" sz="1200" b="1" i="0" u="none" strike="noStrike" baseline="-25000" dirty="0">
                <a:solidFill>
                  <a:srgbClr val="000000"/>
                </a:solidFill>
                <a:latin typeface="Arial" panose="020B0604020202020204" pitchFamily="34" charset="0"/>
              </a:rPr>
              <a:t>: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3"/>
            <a:ext cx="1211580"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పాఠశాల</a:t>
            </a:r>
            <a:r>
              <a:rPr lang="en-US" sz="1200" b="1" i="0" u="none" strike="noStrike" baseline="-25000" dirty="0">
                <a:solidFill>
                  <a:srgbClr val="000000"/>
                </a:solidFill>
                <a:latin typeface="Arial" panose="020B0604020202020204" pitchFamily="34" charset="0"/>
              </a:rPr>
              <a:t> </a:t>
            </a:r>
            <a:r>
              <a:rPr lang="en-US" sz="1200" b="1" i="0" u="none" strike="noStrike" baseline="-25000" dirty="0" err="1">
                <a:solidFill>
                  <a:srgbClr val="000000"/>
                </a:solidFill>
                <a:latin typeface="Arial" panose="020B0604020202020204" pitchFamily="34" charset="0"/>
              </a:rPr>
              <a:t>సగటు</a:t>
            </a:r>
            <a:r>
              <a:rPr lang="en-US" sz="1200" b="1" i="0" u="none" strike="noStrike" baseline="-25000" dirty="0">
                <a:solidFill>
                  <a:srgbClr val="000000"/>
                </a:solidFill>
                <a:latin typeface="Arial" panose="020B0604020202020204" pitchFamily="34" charset="0"/>
              </a:rPr>
              <a:t>: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975361" cy="215444"/>
          </a:xfrm>
          <a:prstGeom prst="rect">
            <a:avLst/>
          </a:prstGeom>
          <a:solidFill>
            <a:srgbClr val="FFFFFF"/>
          </a:solidFill>
          <a:ln>
            <a:noFill/>
          </a:ln>
        </p:spPr>
        <p:txBody>
          <a:bodyPr wrap="square" rtlCol="0">
            <a:spAutoFit/>
          </a:bodyPr>
          <a:lstStyle/>
          <a:p>
            <a:r>
              <a:rPr lang="en-US" sz="1200" b="1" i="0" u="none" strike="noStrike" baseline="-25000" dirty="0" err="1">
                <a:solidFill>
                  <a:srgbClr val="000000"/>
                </a:solidFill>
                <a:latin typeface="Arial" panose="020B0604020202020204" pitchFamily="34" charset="0"/>
              </a:rPr>
              <a:t>జిల్లా</a:t>
            </a:r>
            <a:r>
              <a:rPr lang="en-US" sz="1200" b="1" i="0" u="none" strike="noStrike" baseline="-25000" dirty="0">
                <a:solidFill>
                  <a:srgbClr val="000000"/>
                </a:solidFill>
                <a:latin typeface="Arial" panose="020B0604020202020204" pitchFamily="34" charset="0"/>
              </a:rPr>
              <a:t> </a:t>
            </a:r>
            <a:r>
              <a:rPr lang="en-US" sz="1200" b="1" i="0" u="none" strike="noStrike" baseline="-25000" dirty="0" err="1">
                <a:solidFill>
                  <a:srgbClr val="000000"/>
                </a:solidFill>
                <a:latin typeface="Arial" panose="020B0604020202020204" pitchFamily="34" charset="0"/>
              </a:rPr>
              <a:t>సగటు</a:t>
            </a:r>
            <a:r>
              <a:rPr lang="en-US" sz="1200" b="1" i="0" u="none" strike="noStrike" baseline="-25000" dirty="0">
                <a:solidFill>
                  <a:srgbClr val="000000"/>
                </a:solidFill>
                <a:latin typeface="Arial" panose="020B0604020202020204" pitchFamily="34" charset="0"/>
              </a:rPr>
              <a:t>: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707886"/>
          </a:xfrm>
          <a:prstGeom prst="rect">
            <a:avLst/>
          </a:prstGeom>
          <a:solidFill>
            <a:srgbClr val="FFFFFF"/>
          </a:solidFill>
          <a:ln>
            <a:noFill/>
          </a:ln>
        </p:spPr>
        <p:txBody>
          <a:bodyPr wrap="square" rtlCol="0">
            <a:spAutoFit/>
          </a:bodyPr>
          <a:lstStyle/>
          <a:p>
            <a:pPr>
              <a:lnSpc>
                <a:spcPct val="120000"/>
              </a:lnSpc>
            </a:pPr>
            <a:r>
              <a:rPr lang="te-IN" sz="1400" b="1" baseline="-25000" dirty="0">
                <a:solidFill>
                  <a:srgbClr val="000000"/>
                </a:solidFill>
                <a:latin typeface="Arial" panose="020B0604020202020204" pitchFamily="34" charset="0"/>
              </a:rPr>
              <a:t>వృద్ధి శాతాల వివరణ:</a:t>
            </a:r>
            <a:r>
              <a:rPr lang="en-US" sz="1400" b="1" i="0" u="none" strike="noStrike" baseline="-25000" dirty="0">
                <a:solidFill>
                  <a:srgbClr val="000000"/>
                </a:solidFill>
                <a:latin typeface="Arial" panose="020B0604020202020204" pitchFamily="34" charset="0"/>
              </a:rPr>
              <a:t> </a:t>
            </a:r>
          </a:p>
          <a:p>
            <a:pPr>
              <a:lnSpc>
                <a:spcPct val="120000"/>
              </a:lnSpc>
            </a:pPr>
            <a:r>
              <a:rPr lang="en-US" sz="1200" b="1" i="0" u="none" strike="noStrike" baseline="-25000" dirty="0">
                <a:solidFill>
                  <a:srgbClr val="000000"/>
                </a:solidFill>
                <a:latin typeface="Arial" panose="020B0604020202020204" pitchFamily="34" charset="0"/>
              </a:rPr>
              <a:t>1-40 </a:t>
            </a:r>
            <a:r>
              <a:rPr lang="en-US" sz="1200" i="0" u="none" strike="noStrike" baseline="-25000" dirty="0">
                <a:solidFill>
                  <a:srgbClr val="000000"/>
                </a:solidFill>
                <a:latin typeface="Arial" panose="020B0604020202020204" pitchFamily="34" charset="0"/>
              </a:rPr>
              <a:t>= </a:t>
            </a:r>
            <a:r>
              <a:rPr lang="te-IN" sz="1200" baseline="-25000" dirty="0">
                <a:solidFill>
                  <a:srgbClr val="000000"/>
                </a:solidFill>
                <a:latin typeface="Arial" panose="020B0604020202020204" pitchFamily="34" charset="0"/>
              </a:rPr>
              <a:t>సగటు </a:t>
            </a:r>
            <a:r>
              <a:rPr lang="te-IN" sz="1200" baseline="-25000" dirty="0" err="1">
                <a:solidFill>
                  <a:srgbClr val="000000"/>
                </a:solidFill>
                <a:latin typeface="Arial" panose="020B0604020202020204" pitchFamily="34" charset="0"/>
              </a:rPr>
              <a:t>కంటే</a:t>
            </a:r>
            <a:r>
              <a:rPr lang="te-IN" sz="1200" baseline="-25000" dirty="0">
                <a:solidFill>
                  <a:srgbClr val="000000"/>
                </a:solidFill>
                <a:latin typeface="Arial" panose="020B0604020202020204" pitchFamily="34" charset="0"/>
              </a:rPr>
              <a:t> తక్కువ వృద్ధి</a:t>
            </a:r>
            <a:endParaRPr lang="en-US" sz="1200" b="1" i="0" u="none" strike="noStrike" baseline="-25000" dirty="0">
              <a:solidFill>
                <a:srgbClr val="000000"/>
              </a:solidFill>
              <a:latin typeface="Arial" panose="020B0604020202020204" pitchFamily="34" charset="0"/>
            </a:endParaRPr>
          </a:p>
          <a:p>
            <a:pPr>
              <a:lnSpc>
                <a:spcPct val="120000"/>
              </a:lnSpc>
            </a:pPr>
            <a:r>
              <a:rPr lang="en-US" sz="1200" b="1" i="0" u="none" strike="noStrike" baseline="-25000" dirty="0">
                <a:solidFill>
                  <a:srgbClr val="000000"/>
                </a:solidFill>
                <a:latin typeface="Arial" panose="020B0604020202020204" pitchFamily="34" charset="0"/>
              </a:rPr>
              <a:t>41 -60 </a:t>
            </a:r>
            <a:r>
              <a:rPr lang="en-US" sz="1200" i="0" u="none" strike="noStrike" baseline="-25000" dirty="0">
                <a:solidFill>
                  <a:srgbClr val="000000"/>
                </a:solidFill>
                <a:latin typeface="Arial" panose="020B0604020202020204" pitchFamily="34" charset="0"/>
              </a:rPr>
              <a:t>= </a:t>
            </a:r>
            <a:r>
              <a:rPr lang="te-IN" sz="1200" baseline="-25000" dirty="0">
                <a:solidFill>
                  <a:srgbClr val="000000"/>
                </a:solidFill>
                <a:latin typeface="Arial" panose="020B0604020202020204" pitchFamily="34" charset="0"/>
              </a:rPr>
              <a:t>సగటు వృద్ధి</a:t>
            </a:r>
            <a:endParaRPr lang="en-US" sz="1200" i="0" u="none" strike="noStrike" baseline="-25000" dirty="0">
              <a:solidFill>
                <a:srgbClr val="000000"/>
              </a:solidFill>
              <a:latin typeface="Arial" panose="020B0604020202020204" pitchFamily="34" charset="0"/>
            </a:endParaRPr>
          </a:p>
          <a:p>
            <a:pPr>
              <a:lnSpc>
                <a:spcPct val="120000"/>
              </a:lnSpc>
            </a:pPr>
            <a:r>
              <a:rPr lang="en-US" sz="1200" b="1" i="0" u="none" strike="noStrike" baseline="-25000" dirty="0">
                <a:solidFill>
                  <a:srgbClr val="000000"/>
                </a:solidFill>
                <a:latin typeface="Arial" panose="020B0604020202020204" pitchFamily="34" charset="0"/>
              </a:rPr>
              <a:t>61-99 </a:t>
            </a:r>
            <a:r>
              <a:rPr lang="en-US" sz="1200" i="0" u="none" strike="noStrike" baseline="-25000" dirty="0">
                <a:solidFill>
                  <a:srgbClr val="000000"/>
                </a:solidFill>
                <a:latin typeface="Arial" panose="020B0604020202020204" pitchFamily="34" charset="0"/>
              </a:rPr>
              <a:t>= </a:t>
            </a:r>
            <a:r>
              <a:rPr lang="te-IN" sz="1200" baseline="-25000" dirty="0">
                <a:solidFill>
                  <a:srgbClr val="000000"/>
                </a:solidFill>
                <a:latin typeface="Arial" panose="020B0604020202020204" pitchFamily="34" charset="0"/>
              </a:rPr>
              <a:t>సగటు </a:t>
            </a:r>
            <a:r>
              <a:rPr lang="te-IN" sz="1200" baseline="-25000" dirty="0" err="1">
                <a:solidFill>
                  <a:srgbClr val="000000"/>
                </a:solidFill>
                <a:latin typeface="Arial" panose="020B0604020202020204" pitchFamily="34" charset="0"/>
              </a:rPr>
              <a:t>కంటే</a:t>
            </a:r>
            <a:r>
              <a:rPr lang="te-IN" sz="1200" baseline="-25000" dirty="0">
                <a:solidFill>
                  <a:srgbClr val="000000"/>
                </a:solidFill>
                <a:latin typeface="Arial" panose="020B0604020202020204" pitchFamily="34" charset="0"/>
              </a:rPr>
              <a:t> ఎక్కువ వృద్ధి</a:t>
            </a:r>
            <a:endParaRPr lang="en-US" sz="1200" i="0" u="none" strike="noStrike" baseline="-25000" dirty="0">
              <a:solidFill>
                <a:srgbClr val="000000"/>
              </a:solidFill>
              <a:latin typeface="Arial" panose="020B0604020202020204" pitchFamily="34" charset="0"/>
            </a:endParaRP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9591"/>
          </a:xfrm>
          <a:prstGeom prst="rect">
            <a:avLst/>
          </a:prstGeom>
          <a:solidFill>
            <a:srgbClr val="F9F9F9"/>
          </a:solidFill>
          <a:ln>
            <a:noFill/>
          </a:ln>
        </p:spPr>
        <p:txBody>
          <a:bodyPr wrap="square" rtlCol="0">
            <a:spAutoFit/>
          </a:bodyPr>
          <a:lstStyle/>
          <a:p>
            <a:pPr marL="266700"/>
            <a:r>
              <a:rPr lang="en-US" sz="1400" b="0" i="0" u="none" strike="noStrike" baseline="-25000" dirty="0">
                <a:solidFill>
                  <a:schemeClr val="tx1">
                    <a:lumMod val="75000"/>
                    <a:lumOff val="25000"/>
                  </a:schemeClr>
                </a:solidFill>
                <a:latin typeface="Arial" panose="020B0604020202020204" pitchFamily="34" charset="0"/>
              </a:rPr>
              <a:t>-- </a:t>
            </a:r>
            <a:r>
              <a:rPr lang="te-IN" sz="1400" baseline="-25000" dirty="0">
                <a:solidFill>
                  <a:schemeClr val="tx1">
                    <a:lumMod val="75000"/>
                    <a:lumOff val="25000"/>
                  </a:schemeClr>
                </a:solidFill>
                <a:latin typeface="Arial" panose="020B0604020202020204" pitchFamily="34" charset="0"/>
              </a:rPr>
              <a:t>విద్యార్థుల గోప్యతను కాపాడటానికి, విద్యార్థుల సంఖ్య చాలా తక్కువగా ఉన్నప్పుడు ఫలితాలు </a:t>
            </a:r>
            <a:r>
              <a:rPr lang="te-IN" sz="1400" baseline="-25000" dirty="0" err="1">
                <a:solidFill>
                  <a:schemeClr val="tx1">
                    <a:lumMod val="75000"/>
                    <a:lumOff val="25000"/>
                  </a:schemeClr>
                </a:solidFill>
                <a:latin typeface="Arial" panose="020B0604020202020204" pitchFamily="34" charset="0"/>
              </a:rPr>
              <a:t>చూపబడవు</a:t>
            </a:r>
            <a:r>
              <a:rPr lang="te-IN" sz="1400" baseline="-25000" dirty="0">
                <a:solidFill>
                  <a:schemeClr val="tx1">
                    <a:lumMod val="75000"/>
                    <a:lumOff val="25000"/>
                  </a:schemeClr>
                </a:solidFill>
                <a:latin typeface="Arial" panose="020B0604020202020204" pitchFamily="34" charset="0"/>
              </a:rPr>
              <a:t>.</a:t>
            </a:r>
            <a:r>
              <a:rPr lang="en-US" sz="1400" b="0" i="0" u="none" strike="noStrike" baseline="-25000" dirty="0">
                <a:solidFill>
                  <a:schemeClr val="tx1">
                    <a:lumMod val="75000"/>
                    <a:lumOff val="25000"/>
                  </a:schemeClr>
                </a:solidFill>
                <a:latin typeface="Arial" panose="020B0604020202020204" pitchFamily="34" charset="0"/>
              </a:rPr>
              <a:t> </a:t>
            </a:r>
          </a:p>
          <a:p>
            <a:pPr marL="266700"/>
            <a:r>
              <a:rPr lang="en-US" sz="1400" b="0" i="0" u="none" strike="noStrike" baseline="-25000" dirty="0">
                <a:solidFill>
                  <a:schemeClr val="tx1">
                    <a:lumMod val="75000"/>
                    <a:lumOff val="25000"/>
                  </a:schemeClr>
                </a:solidFill>
                <a:latin typeface="Arial" panose="020B0604020202020204" pitchFamily="34" charset="0"/>
              </a:rPr>
              <a:t>NS: </a:t>
            </a:r>
            <a:r>
              <a:rPr lang="te-IN" sz="1400" baseline="-25000" dirty="0">
                <a:solidFill>
                  <a:schemeClr val="tx1">
                    <a:lumMod val="75000"/>
                    <a:lumOff val="25000"/>
                  </a:schemeClr>
                </a:solidFill>
                <a:latin typeface="Arial" panose="020B0604020202020204" pitchFamily="34" charset="0"/>
              </a:rPr>
              <a:t>ఈ సంవత్సరానికి </a:t>
            </a:r>
            <a:r>
              <a:rPr lang="te-IN" sz="1400" baseline="-25000" dirty="0" err="1">
                <a:solidFill>
                  <a:schemeClr val="tx1">
                    <a:lumMod val="75000"/>
                    <a:lumOff val="25000"/>
                  </a:schemeClr>
                </a:solidFill>
                <a:latin typeface="Arial" panose="020B0604020202020204" pitchFamily="34" charset="0"/>
              </a:rPr>
              <a:t>స్కోర</a:t>
            </a:r>
            <a:r>
              <a:rPr lang="en-US" sz="1400" baseline="-25000" dirty="0">
                <a:solidFill>
                  <a:schemeClr val="tx1">
                    <a:lumMod val="75000"/>
                    <a:lumOff val="25000"/>
                  </a:schemeClr>
                </a:solidFill>
                <a:latin typeface="Arial" panose="020B0604020202020204" pitchFamily="34" charset="0"/>
              </a:rPr>
              <a:t>్</a:t>
            </a:r>
            <a:r>
              <a:rPr lang="te-IN" sz="1400" baseline="-25000" dirty="0">
                <a:solidFill>
                  <a:schemeClr val="tx1">
                    <a:lumMod val="75000"/>
                    <a:lumOff val="25000"/>
                  </a:schemeClr>
                </a:solidFill>
                <a:latin typeface="Arial" panose="020B0604020202020204" pitchFamily="34" charset="0"/>
              </a:rPr>
              <a:t> అందుబాటులో లేదు</a:t>
            </a:r>
            <a:r>
              <a:rPr lang="en-US" sz="1400" b="0" i="0" u="none" strike="noStrike" baseline="-25000" dirty="0">
                <a:solidFill>
                  <a:schemeClr val="tx1">
                    <a:lumMod val="75000"/>
                    <a:lumOff val="25000"/>
                  </a:schemeClr>
                </a:solidFill>
                <a:latin typeface="Arial" panose="020B0604020202020204" pitchFamily="34" charset="0"/>
              </a:rPr>
              <a:t>.</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15</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r>
              <a:rPr lang="te-IN" dirty="0">
                <a:solidFill>
                  <a:srgbClr val="1A4785"/>
                </a:solidFill>
              </a:rPr>
              <a:t>పరీక్ష ఫలితాలను వీక్షించడం: రిపోర్టింగ్ </a:t>
            </a:r>
            <a:r>
              <a:rPr lang="te-IN" dirty="0" err="1">
                <a:solidFill>
                  <a:srgbClr val="1A4785"/>
                </a:solidFill>
              </a:rPr>
              <a:t>కేటగరీ</a:t>
            </a:r>
            <a:r>
              <a:rPr lang="en-US" sz="5300" dirty="0">
                <a:solidFill>
                  <a:srgbClr val="1A4785"/>
                </a:solidFill>
                <a:latin typeface="Aptos" panose="020B0004020202020204" pitchFamily="34" charset="0"/>
                <a:ea typeface="Open Sans Light" pitchFamily="2" charset="0"/>
                <a:cs typeface="Open Sans Light" pitchFamily="2" charset="0"/>
              </a:rPr>
              <a:t> </a:t>
            </a:r>
            <a:endParaRPr lang="en-US" dirty="0">
              <a:solidFill>
                <a:srgbClr val="1A4785"/>
              </a:solidFill>
            </a:endParaRPr>
          </a:p>
        </p:txBody>
      </p:sp>
      <p:pic>
        <p:nvPicPr>
          <p:cNvPr id="7" name="Picture 6" descr="ఎంపిక చేసిన డెమో విద్యార్థి పరీక్ష ఫలితాలు చూపే స్క్రీన్‌షాట్, ఇది రిపోర్టింగ్ కేటగిరీ వారీగా వారి పనితీరును చూపుతుంది.">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46061" y="90249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39" y="1165940"/>
            <a:ext cx="2231593"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డిపార్ట్‌మెంట్</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ఆఫ్</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ఎలిమెంటరీ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అండ్</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సెకండరీ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ఎడ్యూకేషన్</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3872073" cy="338554"/>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రిపోర్టింగ్</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వర్గం</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వారీగా</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పనితీరు</a:t>
            </a:r>
            <a:endParaRPr lang="en-US" sz="2400" b="0" i="0" u="none" strike="noStrike" baseline="-25000" dirty="0">
              <a:solidFill>
                <a:srgbClr val="000000"/>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విద్యార్థి నిర్దిష్ట రిపోర్టింగ్ కేటగిరీలలో లేదా ఒక సబ్జెక్టులోని అభ్యసన రంగాలలో ఎలా </a:t>
            </a:r>
            <a:r>
              <a:rPr lang="te-IN" dirty="0" err="1"/>
              <a:t>రాణించారో</a:t>
            </a:r>
            <a:r>
              <a:rPr lang="te-IN" dirty="0"/>
              <a:t> చూడండి.</a:t>
            </a:r>
            <a:endParaRPr lang="en-US" dirty="0">
              <a:solidFill>
                <a:schemeClr val="bg1"/>
              </a:solidFill>
              <a:latin typeface="Aptos" panose="020B0004020202020204" pitchFamily="34" charset="0"/>
            </a:endParaRP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61610"/>
          </a:xfrm>
          <a:prstGeom prst="rect">
            <a:avLst/>
          </a:prstGeom>
          <a:solidFill>
            <a:srgbClr val="EEEEEE"/>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రిపోర్టింగ్</a:t>
            </a:r>
            <a:r>
              <a:rPr lang="es-AR" sz="1050" dirty="0">
                <a:solidFill>
                  <a:schemeClr val="tx1">
                    <a:lumMod val="85000"/>
                    <a:lumOff val="15000"/>
                  </a:schemeClr>
                </a:solidFill>
                <a:latin typeface="Arial" panose="020B0604020202020204" pitchFamily="34" charset="0"/>
                <a:cs typeface="Arial" panose="020B0604020202020204" pitchFamily="34" charset="0"/>
              </a:rPr>
              <a:t> </a:t>
            </a:r>
            <a:r>
              <a:rPr lang="es-AR" sz="1050" dirty="0" err="1">
                <a:solidFill>
                  <a:schemeClr val="tx1">
                    <a:lumMod val="85000"/>
                    <a:lumOff val="15000"/>
                  </a:schemeClr>
                </a:solidFill>
                <a:latin typeface="Arial" panose="020B0604020202020204" pitchFamily="34" charset="0"/>
                <a:cs typeface="Arial" panose="020B0604020202020204" pitchFamily="34" charset="0"/>
              </a:rPr>
              <a:t>కేటగిరీ</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283069" y="2220420"/>
            <a:ext cx="784607" cy="575607"/>
          </a:xfrm>
          <a:prstGeom prst="rect">
            <a:avLst/>
          </a:prstGeom>
          <a:solidFill>
            <a:srgbClr val="EEEEEE"/>
          </a:solidFill>
        </p:spPr>
        <p:txBody>
          <a:bodyPr wrap="square" rtlCol="0">
            <a:spAutoFit/>
          </a:bodyPr>
          <a:lstStyle/>
          <a:p>
            <a:pPr>
              <a:lnSpc>
                <a:spcPct val="120000"/>
              </a:lnSpc>
            </a:pPr>
            <a:r>
              <a:rPr lang="es-AR" sz="900" dirty="0" err="1">
                <a:solidFill>
                  <a:schemeClr val="tx1">
                    <a:lumMod val="85000"/>
                    <a:lumOff val="15000"/>
                  </a:schemeClr>
                </a:solidFill>
                <a:latin typeface="Arial" panose="020B0604020202020204" pitchFamily="34" charset="0"/>
                <a:cs typeface="Arial" panose="020B0604020202020204" pitchFamily="34" charset="0"/>
              </a:rPr>
              <a:t>పొందిన</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మొత్తం</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పాయింట్లు</a:t>
            </a:r>
            <a:endParaRPr lang="es-AR" sz="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067677" y="2220420"/>
            <a:ext cx="855622" cy="575607"/>
          </a:xfrm>
          <a:prstGeom prst="rect">
            <a:avLst/>
          </a:prstGeom>
          <a:solidFill>
            <a:srgbClr val="EEEEEE"/>
          </a:solidFill>
        </p:spPr>
        <p:txBody>
          <a:bodyPr wrap="square" rtlCol="0">
            <a:spAutoFit/>
          </a:bodyPr>
          <a:lstStyle/>
          <a:p>
            <a:pPr>
              <a:lnSpc>
                <a:spcPct val="120000"/>
              </a:lnSpc>
            </a:pPr>
            <a:r>
              <a:rPr lang="es-AR" sz="900" dirty="0" err="1">
                <a:solidFill>
                  <a:schemeClr val="tx1">
                    <a:lumMod val="85000"/>
                    <a:lumOff val="15000"/>
                  </a:schemeClr>
                </a:solidFill>
                <a:latin typeface="Arial" panose="020B0604020202020204" pitchFamily="34" charset="0"/>
                <a:cs typeface="Arial" panose="020B0604020202020204" pitchFamily="34" charset="0"/>
              </a:rPr>
              <a:t>మొత్తం</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సాధ్యమయ్యే</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పాయింట్లు</a:t>
            </a:r>
            <a:endParaRPr lang="es-AR" sz="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09407"/>
          </a:xfrm>
          <a:prstGeom prst="rect">
            <a:avLst/>
          </a:prstGeom>
          <a:solidFill>
            <a:srgbClr val="EEEEEE"/>
          </a:solidFill>
        </p:spPr>
        <p:txBody>
          <a:bodyPr wrap="square" rtlCol="0">
            <a:spAutoFit/>
          </a:bodyPr>
          <a:lstStyle/>
          <a:p>
            <a:pPr>
              <a:lnSpc>
                <a:spcPct val="120000"/>
              </a:lnSpc>
            </a:pPr>
            <a:r>
              <a:rPr lang="es-AR" sz="900" dirty="0" err="1">
                <a:solidFill>
                  <a:schemeClr val="tx1">
                    <a:lumMod val="85000"/>
                    <a:lumOff val="15000"/>
                  </a:schemeClr>
                </a:solidFill>
                <a:latin typeface="Arial" panose="020B0604020202020204" pitchFamily="34" charset="0"/>
                <a:cs typeface="Arial" panose="020B0604020202020204" pitchFamily="34" charset="0"/>
              </a:rPr>
              <a:t>మొత్తం</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సాధ్యమయ్యే</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పాయింట్లలో</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విద్యార్థి</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s-AR" sz="900" dirty="0" err="1">
                <a:solidFill>
                  <a:schemeClr val="tx1">
                    <a:lumMod val="85000"/>
                    <a:lumOff val="15000"/>
                  </a:schemeClr>
                </a:solidFill>
                <a:latin typeface="Arial" panose="020B0604020202020204" pitchFamily="34" charset="0"/>
                <a:cs typeface="Arial" panose="020B0604020202020204" pitchFamily="34" charset="0"/>
              </a:rPr>
              <a:t>పొందిన</a:t>
            </a:r>
            <a:r>
              <a:rPr lang="es-AR" sz="900" dirty="0">
                <a:solidFill>
                  <a:schemeClr val="tx1">
                    <a:lumMod val="85000"/>
                    <a:lumOff val="15000"/>
                  </a:schemeClr>
                </a:solidFill>
                <a:latin typeface="Arial" panose="020B0604020202020204" pitchFamily="34" charset="0"/>
                <a:cs typeface="Arial" panose="020B0604020202020204" pitchFamily="34" charset="0"/>
              </a:rPr>
              <a:t> %</a:t>
            </a:r>
            <a:r>
              <a:rPr lang="en-US" sz="900" dirty="0">
                <a:solidFill>
                  <a:schemeClr val="tx1">
                    <a:lumMod val="85000"/>
                    <a:lumOff val="15000"/>
                  </a:schemeClr>
                </a:solidFill>
                <a:latin typeface="Arial" panose="020B0604020202020204" pitchFamily="34" charset="0"/>
                <a:cs typeface="Arial" panose="020B0604020202020204" pitchFamily="34" charset="0"/>
              </a:rPr>
              <a:t> *</a:t>
            </a:r>
            <a:endParaRPr lang="es-AR" sz="9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61610"/>
          </a:xfrm>
          <a:prstGeom prst="rect">
            <a:avLst/>
          </a:prstGeom>
          <a:solidFill>
            <a:srgbClr val="F9F9F9"/>
          </a:solidFill>
        </p:spPr>
        <p:txBody>
          <a:bodyPr wrap="square" rtlCol="0">
            <a:spAutoFit/>
          </a:bodyPr>
          <a:lstStyle/>
          <a:p>
            <a:r>
              <a:rPr lang="te-IN" sz="1050" dirty="0">
                <a:solidFill>
                  <a:schemeClr val="tx1">
                    <a:lumMod val="85000"/>
                    <a:lumOff val="15000"/>
                  </a:schemeClr>
                </a:solidFill>
                <a:latin typeface="Arial" panose="020B0604020202020204" pitchFamily="34" charset="0"/>
                <a:cs typeface="Arial" panose="020B0604020202020204" pitchFamily="34" charset="0"/>
              </a:rPr>
              <a:t>భాష</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803297"/>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విద్యార్థి</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పాఠశాల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జిల్లా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రాష్ట్రం</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చదవడం</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803297"/>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విద్యార్థి</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పాఠశాల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జిల్లా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రాష్ట్రం</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61610"/>
          </a:xfrm>
          <a:prstGeom prst="rect">
            <a:avLst/>
          </a:prstGeom>
          <a:solidFill>
            <a:srgbClr val="F9F9F9"/>
          </a:solidFill>
        </p:spPr>
        <p:txBody>
          <a:bodyPr wrap="square" rtlCol="0">
            <a:spAutoFit/>
          </a:bodyPr>
          <a:lstStyle/>
          <a:p>
            <a:r>
              <a:rPr lang="es-AR" sz="1050" dirty="0" err="1">
                <a:solidFill>
                  <a:schemeClr val="tx1">
                    <a:lumMod val="85000"/>
                    <a:lumOff val="15000"/>
                  </a:schemeClr>
                </a:solidFill>
                <a:latin typeface="Arial" panose="020B0604020202020204" pitchFamily="34" charset="0"/>
                <a:cs typeface="Arial" panose="020B0604020202020204" pitchFamily="34" charset="0"/>
              </a:rPr>
              <a:t>రాయడం</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803297"/>
          </a:xfrm>
          <a:prstGeom prst="rect">
            <a:avLst/>
          </a:prstGeom>
          <a:solidFill>
            <a:srgbClr val="F9F9F9"/>
          </a:solidFill>
        </p:spPr>
        <p:txBody>
          <a:bodyPr wrap="square" rtlCol="0">
            <a:spAutoFit/>
          </a:bodyPr>
          <a:lstStyle/>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విద్యార్థి</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పాఠశాల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జిల్లా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a:p>
            <a:pPr>
              <a:lnSpc>
                <a:spcPct val="110000"/>
              </a:lnSpc>
            </a:pPr>
            <a:r>
              <a:rPr lang="es-AR" sz="1050" dirty="0" err="1">
                <a:solidFill>
                  <a:schemeClr val="tx1">
                    <a:lumMod val="85000"/>
                    <a:lumOff val="15000"/>
                  </a:schemeClr>
                </a:solidFill>
                <a:latin typeface="Arial" panose="020B0604020202020204" pitchFamily="34" charset="0"/>
                <a:cs typeface="Arial" panose="020B0604020202020204" pitchFamily="34" charset="0"/>
              </a:rPr>
              <a:t>రాష్ట్రం</a:t>
            </a:r>
            <a:endParaRPr lang="es-AR"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విద్యార్థి సంపాదించిన పాయింట్ల శాతాన్ని</a:t>
            </a:r>
            <a:r>
              <a:rPr lang="en-IN" dirty="0"/>
              <a:t>, </a:t>
            </a:r>
            <a:r>
              <a:rPr lang="te-IN" dirty="0"/>
              <a:t>వారి పాఠశాల</a:t>
            </a:r>
            <a:r>
              <a:rPr lang="en-IN" dirty="0"/>
              <a:t>, </a:t>
            </a:r>
            <a:r>
              <a:rPr lang="te-IN" dirty="0"/>
              <a:t>జిల్లా</a:t>
            </a:r>
            <a:r>
              <a:rPr lang="en-US" dirty="0"/>
              <a:t>, </a:t>
            </a:r>
            <a:r>
              <a:rPr lang="te-IN" dirty="0"/>
              <a:t>రాష్ట్రంలోని ఇతర విద్యార్థులు సంపాదించిన పాయింట్ల శాతంతో పోల్చండి.</a:t>
            </a:r>
            <a:endParaRPr lang="en-US" dirty="0">
              <a:solidFill>
                <a:schemeClr val="bg1"/>
              </a:solidFill>
              <a:latin typeface="Aptos" panose="020B0004020202020204" pitchFamily="34" charset="0"/>
            </a:endParaRP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410369"/>
          </a:xfrm>
          <a:prstGeom prst="rect">
            <a:avLst/>
          </a:prstGeom>
          <a:solidFill>
            <a:srgbClr val="F9F9F9"/>
          </a:solidFill>
          <a:ln>
            <a:noFill/>
          </a:ln>
        </p:spPr>
        <p:txBody>
          <a:bodyPr wrap="square" rtlCol="0">
            <a:spAutoFit/>
          </a:bodyPr>
          <a:lstStyle/>
          <a:p>
            <a:r>
              <a:rPr lang="en-US" sz="1500" b="0" i="0" u="none" strike="noStrike" baseline="-25000" dirty="0">
                <a:solidFill>
                  <a:schemeClr val="tx1">
                    <a:lumMod val="75000"/>
                    <a:lumOff val="25000"/>
                  </a:schemeClr>
                </a:solidFill>
                <a:latin typeface="Arial" panose="020B0604020202020204" pitchFamily="34" charset="0"/>
              </a:rPr>
              <a:t>*: % = </a:t>
            </a:r>
            <a:r>
              <a:rPr lang="en-US" sz="1500" b="0" i="0" u="none" strike="noStrike" baseline="-25000" dirty="0" err="1">
                <a:solidFill>
                  <a:schemeClr val="tx1">
                    <a:lumMod val="75000"/>
                    <a:lumOff val="25000"/>
                  </a:schemeClr>
                </a:solidFill>
                <a:latin typeface="Arial" panose="020B0604020202020204" pitchFamily="34" charset="0"/>
              </a:rPr>
              <a:t>పొందిన</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పాయింట్స్</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సాధ్యమయ్యే</a:t>
            </a:r>
            <a:r>
              <a:rPr lang="en-US" sz="1500" b="0" i="0" u="none" strike="noStrike" baseline="-25000" dirty="0">
                <a:solidFill>
                  <a:schemeClr val="tx1">
                    <a:lumMod val="75000"/>
                    <a:lumOff val="25000"/>
                  </a:schemeClr>
                </a:solidFill>
                <a:latin typeface="Arial" panose="020B0604020202020204" pitchFamily="34" charset="0"/>
              </a:rPr>
              <a:t> </a:t>
            </a:r>
            <a:r>
              <a:rPr lang="en-US" sz="1500" b="0" i="0" u="none" strike="noStrike" baseline="-25000" dirty="0" err="1">
                <a:solidFill>
                  <a:schemeClr val="tx1">
                    <a:lumMod val="75000"/>
                    <a:lumOff val="25000"/>
                  </a:schemeClr>
                </a:solidFill>
                <a:latin typeface="Arial" panose="020B0604020202020204" pitchFamily="34" charset="0"/>
              </a:rPr>
              <a:t>పాయింట్స్</a:t>
            </a:r>
            <a:endParaRPr lang="en-US" sz="1500" b="0" i="0" u="none" strike="noStrike" baseline="-25000" dirty="0">
              <a:solidFill>
                <a:schemeClr val="tx1">
                  <a:lumMod val="75000"/>
                  <a:lumOff val="25000"/>
                </a:schemeClr>
              </a:solidFill>
              <a:latin typeface="Arial" panose="020B0604020202020204" pitchFamily="34" charset="0"/>
            </a:endParaRPr>
          </a:p>
          <a:p>
            <a:r>
              <a:rPr lang="en-US" sz="1500" b="0" i="0" u="none" strike="noStrike" baseline="-25000" dirty="0">
                <a:solidFill>
                  <a:schemeClr val="tx1">
                    <a:lumMod val="75000"/>
                    <a:lumOff val="25000"/>
                  </a:schemeClr>
                </a:solidFill>
                <a:latin typeface="Arial" panose="020B0604020202020204" pitchFamily="34" charset="0"/>
              </a:rPr>
              <a:t>- </a:t>
            </a:r>
            <a:r>
              <a:rPr lang="te-IN" sz="1600" baseline="-25000" dirty="0">
                <a:solidFill>
                  <a:schemeClr val="tx1">
                    <a:lumMod val="75000"/>
                    <a:lumOff val="25000"/>
                  </a:schemeClr>
                </a:solidFill>
                <a:latin typeface="Arial" panose="020B0604020202020204" pitchFamily="34" charset="0"/>
              </a:rPr>
              <a:t>విద్యార్థుల గోప్యతను కాపాడటానికి, విద్యార్థుల సంఖ్య చాలా తక్కువగా ఉన్నప్పుడు ఫలితాలు </a:t>
            </a:r>
            <a:r>
              <a:rPr lang="te-IN" sz="1600" baseline="-25000" dirty="0" err="1">
                <a:solidFill>
                  <a:schemeClr val="tx1">
                    <a:lumMod val="75000"/>
                    <a:lumOff val="25000"/>
                  </a:schemeClr>
                </a:solidFill>
                <a:latin typeface="Arial" panose="020B0604020202020204" pitchFamily="34" charset="0"/>
              </a:rPr>
              <a:t>చూపబడవు</a:t>
            </a:r>
            <a:r>
              <a:rPr lang="te-IN" sz="1600" baseline="-25000" dirty="0">
                <a:solidFill>
                  <a:schemeClr val="tx1">
                    <a:lumMod val="75000"/>
                    <a:lumOff val="25000"/>
                  </a:schemeClr>
                </a:solidFill>
                <a:latin typeface="Arial" panose="020B0604020202020204" pitchFamily="34" charset="0"/>
              </a:rPr>
              <a:t>.</a:t>
            </a:r>
            <a:endParaRPr lang="en-US" sz="15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ఫలితాల</a:t>
            </a:r>
            <a:r>
              <a:rPr lang="en-US" dirty="0">
                <a:solidFill>
                  <a:srgbClr val="1A4785"/>
                </a:solidFill>
              </a:rPr>
              <a:t> </a:t>
            </a:r>
            <a:r>
              <a:rPr lang="en-US" dirty="0" err="1">
                <a:solidFill>
                  <a:srgbClr val="1A4785"/>
                </a:solidFill>
              </a:rPr>
              <a:t>వివరాల</a:t>
            </a:r>
            <a:r>
              <a:rPr lang="te-IN" dirty="0">
                <a:solidFill>
                  <a:srgbClr val="1A4785"/>
                </a:solidFill>
              </a:rPr>
              <a:t>ను వీక్షించడం</a:t>
            </a:r>
            <a:endParaRPr lang="en-US" dirty="0">
              <a:solidFill>
                <a:srgbClr val="1A4785"/>
              </a:solidFill>
            </a:endParaRPr>
          </a:p>
        </p:txBody>
      </p:sp>
      <p:pic>
        <p:nvPicPr>
          <p:cNvPr id="8" name="Picture 7" descr="ప్రతి ప్రశ్నకు సాధ్యమయ్యే పాయింట్లలో సంపాదించిన పాయింట్లు సహా పరీక్ష ఫలితాల వివరాలు చూపే స్క్రీన్‌షాట్.">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936394"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చరిత్ర</a:t>
            </a:r>
            <a:endParaRPr lang="es-AR" sz="800" b="1" dirty="0">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ఫలితాలు</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33855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ఫలితాల</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వివరణ</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ఫలితాల</a:t>
            </a:r>
            <a:r>
              <a:rPr lang="en-US" dirty="0"/>
              <a:t> </a:t>
            </a:r>
            <a:r>
              <a:rPr lang="en-US" dirty="0" err="1"/>
              <a:t>వివరణ</a:t>
            </a:r>
            <a:r>
              <a:rPr lang="te-IN" dirty="0"/>
              <a:t> (</a:t>
            </a:r>
            <a:r>
              <a:rPr lang="en-IN" dirty="0"/>
              <a:t>Detailed Results) </a:t>
            </a:r>
            <a:r>
              <a:rPr lang="te-IN" dirty="0"/>
              <a:t>ట్యాబ్ మీ విద్యార్థి పనితీరు గురించి మీకు మరింత సమాచారాన్ని అందిస్తుంది.</a:t>
            </a:r>
            <a:r>
              <a:rPr lang="en-US" dirty="0">
                <a:solidFill>
                  <a:schemeClr val="bg1"/>
                </a:solidFill>
                <a:latin typeface="Aptos" panose="020B0004020202020204" pitchFamily="34" charset="0"/>
              </a:rPr>
              <a:t>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వనరులు</a:t>
            </a:r>
            <a:endParaRPr lang="es-AR" sz="800" b="1" dirty="0">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308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పేరు</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ఏ,</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విద్యార్థి</a:t>
            </a:r>
            <a:r>
              <a:rPr lang="es-AR" sz="900" dirty="0">
                <a:solidFill>
                  <a:schemeClr val="bg2">
                    <a:lumMod val="25000"/>
                  </a:schemeClr>
                </a:solidFill>
                <a:latin typeface="Arial" panose="020B0604020202020204" pitchFamily="34" charset="0"/>
                <a:cs typeface="Arial" panose="020B0604020202020204" pitchFamily="34" charset="0"/>
              </a:rPr>
              <a:t>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230832"/>
          </a:xfrm>
          <a:prstGeom prst="rect">
            <a:avLst/>
          </a:prstGeom>
          <a:noFill/>
          <a:ln>
            <a:noFill/>
          </a:ln>
        </p:spPr>
        <p:txBody>
          <a:bodyPr wrap="square" rtlCol="0">
            <a:spAutoFit/>
          </a:bodyPr>
          <a:lstStyle/>
          <a:p>
            <a:pPr algn="r"/>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తరగతి</a:t>
            </a:r>
            <a:r>
              <a:rPr lang="es-AR" sz="900" b="1" dirty="0">
                <a:solidFill>
                  <a:schemeClr val="bg2">
                    <a:lumMod val="25000"/>
                  </a:schemeClr>
                </a:solidFill>
                <a:latin typeface="Arial" panose="020B0604020202020204" pitchFamily="34" charset="0"/>
                <a:cs typeface="Arial" panose="020B0604020202020204" pitchFamily="34" charset="0"/>
              </a:rPr>
              <a:t>: 0</a:t>
            </a:r>
            <a:r>
              <a:rPr lang="es-AR" sz="900" dirty="0">
                <a:solidFill>
                  <a:schemeClr val="bg2">
                    <a:lumMod val="25000"/>
                  </a:schemeClr>
                </a:solidFill>
                <a:latin typeface="Arial" panose="020B0604020202020204" pitchFamily="34" charset="0"/>
                <a:cs typeface="Arial" panose="020B0604020202020204" pitchFamily="34" charset="0"/>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93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జిల్లా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సిటీ</a:t>
            </a:r>
            <a:endParaRPr lang="es-AR" sz="900" dirty="0">
              <a:solidFill>
                <a:schemeClr val="bg2">
                  <a:lumMod val="25000"/>
                </a:schemeClr>
              </a:solidFill>
              <a:latin typeface="Arial" panose="020B0604020202020204" pitchFamily="34" charset="0"/>
              <a:cs typeface="Arial" panose="020B0604020202020204" pitchFamily="34" charset="0"/>
            </a:endParaRPr>
          </a:p>
          <a:p>
            <a:r>
              <a:rPr lang="es-AR" sz="900" b="1" dirty="0" err="1">
                <a:solidFill>
                  <a:schemeClr val="bg2">
                    <a:lumMod val="25000"/>
                  </a:schemeClr>
                </a:solidFill>
                <a:latin typeface="Arial" panose="020B0604020202020204" pitchFamily="34" charset="0"/>
                <a:cs typeface="Arial" panose="020B0604020202020204" pitchFamily="34" charset="0"/>
              </a:rPr>
              <a:t>పాఠశాల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సిటీ</a:t>
            </a:r>
            <a:r>
              <a:rPr lang="es-AR" sz="900" dirty="0">
                <a:solidFill>
                  <a:schemeClr val="bg2">
                    <a:lumMod val="25000"/>
                  </a:schemeClr>
                </a:solidFill>
                <a:latin typeface="Arial" panose="020B0604020202020204" pitchFamily="34" charset="0"/>
                <a:cs typeface="Arial" panose="020B0604020202020204" pitchFamily="34" charset="0"/>
              </a:rPr>
              <a:t>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9769475" y="2116224"/>
            <a:ext cx="1619079" cy="369332"/>
          </a:xfrm>
          <a:prstGeom prst="rect">
            <a:avLst/>
          </a:prstGeom>
          <a:no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9008932695</a:t>
            </a:r>
          </a:p>
          <a:p>
            <a:pPr algn="r"/>
            <a:r>
              <a:rPr lang="es-AR" sz="900" b="1" dirty="0" err="1">
                <a:solidFill>
                  <a:schemeClr val="bg2">
                    <a:lumMod val="25000"/>
                  </a:schemeClr>
                </a:solidFill>
                <a:latin typeface="Arial" panose="020B0604020202020204" pitchFamily="34" charset="0"/>
                <a:cs typeface="Arial" panose="020B0604020202020204" pitchFamily="34" charset="0"/>
              </a:rPr>
              <a:t>పుట్టిన</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తేదీ</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09/27/2013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61610"/>
          </a:xfrm>
          <a:prstGeom prst="rect">
            <a:avLst/>
          </a:prstGeom>
          <a:noFill/>
          <a:ln>
            <a:noFill/>
          </a:ln>
        </p:spPr>
        <p:txBody>
          <a:bodyPr wrap="square" rtlCol="0">
            <a:spAutoFit/>
          </a:bodyPr>
          <a:lstStyle/>
          <a:p>
            <a:r>
              <a:rPr lang="es-AR" sz="1100" dirty="0" err="1">
                <a:solidFill>
                  <a:schemeClr val="bg1"/>
                </a:solidFill>
                <a:latin typeface="Arial" panose="020B0604020202020204" pitchFamily="34" charset="0"/>
                <a:cs typeface="Arial" panose="020B0604020202020204" pitchFamily="34" charset="0"/>
              </a:rPr>
              <a:t>ఇంగ్లీష్</a:t>
            </a:r>
            <a:r>
              <a:rPr lang="es-AR" sz="1100" dirty="0">
                <a:solidFill>
                  <a:schemeClr val="bg1"/>
                </a:solidFill>
                <a:latin typeface="Arial" panose="020B0604020202020204" pitchFamily="34" charset="0"/>
                <a:cs typeface="Arial" panose="020B0604020202020204" pitchFamily="34" charset="0"/>
              </a:rPr>
              <a:t> </a:t>
            </a:r>
            <a:r>
              <a:rPr lang="te-IN" sz="1100" dirty="0">
                <a:solidFill>
                  <a:schemeClr val="bg1"/>
                </a:solidFill>
                <a:latin typeface="Arial" panose="020B0604020202020204" pitchFamily="34" charset="0"/>
                <a:cs typeface="Arial" panose="020B0604020202020204" pitchFamily="34" charset="0"/>
              </a:rPr>
              <a:t>భాష</a:t>
            </a:r>
            <a:r>
              <a:rPr lang="es-AR" sz="1100" dirty="0">
                <a:solidFill>
                  <a:schemeClr val="bg1"/>
                </a:solidFill>
                <a:latin typeface="Arial" panose="020B0604020202020204" pitchFamily="34" charset="0"/>
                <a:cs typeface="Arial" panose="020B0604020202020204" pitchFamily="34" charset="0"/>
              </a:rPr>
              <a:t> </a:t>
            </a:r>
            <a:r>
              <a:rPr lang="es-AR" sz="1100" dirty="0" err="1">
                <a:solidFill>
                  <a:schemeClr val="bg1"/>
                </a:solidFill>
                <a:latin typeface="Arial" panose="020B0604020202020204" pitchFamily="34" charset="0"/>
                <a:cs typeface="Arial" panose="020B0604020202020204" pitchFamily="34" charset="0"/>
              </a:rPr>
              <a:t>ఆర్ట్స్</a:t>
            </a:r>
            <a:r>
              <a:rPr lang="es-AR" sz="1100" dirty="0">
                <a:solidFill>
                  <a:schemeClr val="bg1"/>
                </a:solidFill>
                <a:latin typeface="Arial" panose="020B0604020202020204" pitchFamily="34" charset="0"/>
                <a:cs typeface="Arial" panose="020B0604020202020204" pitchFamily="34" charset="0"/>
              </a:rPr>
              <a:t> – </a:t>
            </a:r>
            <a:r>
              <a:rPr lang="es-AR" sz="1100" dirty="0" err="1">
                <a:solidFill>
                  <a:schemeClr val="bg1"/>
                </a:solidFill>
                <a:latin typeface="Arial" panose="020B0604020202020204" pitchFamily="34" charset="0"/>
                <a:cs typeface="Arial" panose="020B0604020202020204" pitchFamily="34" charset="0"/>
              </a:rPr>
              <a:t>స్ప్రింగ్</a:t>
            </a:r>
            <a:r>
              <a:rPr lang="es-AR" sz="1100" dirty="0">
                <a:solidFill>
                  <a:schemeClr val="bg1"/>
                </a:solidFill>
                <a:latin typeface="Arial" panose="020B0604020202020204" pitchFamily="34" charset="0"/>
                <a:cs typeface="Arial" panose="020B0604020202020204" pitchFamily="34" charset="0"/>
              </a:rPr>
              <a:t>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574947" y="2888854"/>
            <a:ext cx="584704" cy="3693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సంఖ్య</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నెం</a:t>
            </a:r>
            <a:r>
              <a:rPr lang="es-AR" sz="900" b="1" dirty="0">
                <a:solidFill>
                  <a:schemeClr val="bg2">
                    <a:lumMod val="25000"/>
                  </a:schemeClr>
                </a:solidFill>
                <a:latin typeface="Arial" panose="020B0604020202020204" pitchFamily="34" charset="0"/>
                <a:cs typeface="Arial" panose="020B0604020202020204" pitchFamily="34" charset="0"/>
              </a:rPr>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223138"/>
          </a:xfrm>
          <a:prstGeom prst="rect">
            <a:avLst/>
          </a:prstGeom>
          <a:noFill/>
          <a:ln>
            <a:noFill/>
          </a:ln>
        </p:spPr>
        <p:txBody>
          <a:bodyPr wrap="square" rtlCol="0">
            <a:spAutoFit/>
          </a:bodyPr>
          <a:lstStyle/>
          <a:p>
            <a:r>
              <a:rPr lang="es-AR" sz="850" b="1" dirty="0" err="1">
                <a:solidFill>
                  <a:schemeClr val="bg2">
                    <a:lumMod val="25000"/>
                  </a:schemeClr>
                </a:solidFill>
                <a:latin typeface="Arial" panose="020B0604020202020204" pitchFamily="34" charset="0"/>
                <a:cs typeface="Arial" panose="020B0604020202020204" pitchFamily="34" charset="0"/>
              </a:rPr>
              <a:t>రిపోర్టింగ్</a:t>
            </a:r>
            <a:r>
              <a:rPr lang="es-AR" sz="850" b="1" dirty="0">
                <a:solidFill>
                  <a:schemeClr val="bg2">
                    <a:lumMod val="25000"/>
                  </a:schemeClr>
                </a:solidFill>
                <a:latin typeface="Arial" panose="020B0604020202020204" pitchFamily="34" charset="0"/>
                <a:cs typeface="Arial" panose="020B0604020202020204" pitchFamily="34" charset="0"/>
              </a:rPr>
              <a:t> </a:t>
            </a:r>
            <a:r>
              <a:rPr lang="es-AR" sz="850" b="1" dirty="0" err="1">
                <a:solidFill>
                  <a:schemeClr val="bg2">
                    <a:lumMod val="25000"/>
                  </a:schemeClr>
                </a:solidFill>
                <a:latin typeface="Arial" panose="020B0604020202020204" pitchFamily="34" charset="0"/>
                <a:cs typeface="Arial" panose="020B0604020202020204" pitchFamily="34" charset="0"/>
              </a:rPr>
              <a:t>కేటగిరీ</a:t>
            </a:r>
            <a:endParaRPr lang="es-AR" sz="850" dirty="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22909" y="2713040"/>
            <a:ext cx="1846491" cy="461665"/>
          </a:xfrm>
          <a:prstGeom prst="rect">
            <a:avLst/>
          </a:prstGeom>
          <a:noFill/>
          <a:ln>
            <a:noFill/>
          </a:ln>
        </p:spPr>
        <p:txBody>
          <a:bodyPr wrap="square" rtlCol="0">
            <a:spAutoFit/>
          </a:bodyPr>
          <a:lstStyle/>
          <a:p>
            <a:pPr algn="ctr"/>
            <a:r>
              <a:rPr lang="es-AR" sz="800" b="1" dirty="0" err="1">
                <a:solidFill>
                  <a:schemeClr val="bg2">
                    <a:lumMod val="25000"/>
                  </a:schemeClr>
                </a:solidFill>
                <a:latin typeface="Arial" panose="020B0604020202020204" pitchFamily="34" charset="0"/>
                <a:cs typeface="Arial" panose="020B0604020202020204" pitchFamily="34" charset="0"/>
              </a:rPr>
              <a:t>పొందిన</a:t>
            </a:r>
            <a:r>
              <a:rPr lang="es-AR" sz="800" b="1" dirty="0">
                <a:solidFill>
                  <a:schemeClr val="bg2">
                    <a:lumMod val="25000"/>
                  </a:schemeClr>
                </a:solidFill>
                <a:latin typeface="Arial" panose="020B0604020202020204" pitchFamily="34" charset="0"/>
                <a:cs typeface="Arial" panose="020B0604020202020204" pitchFamily="34" charset="0"/>
              </a:rPr>
              <a:t> </a:t>
            </a:r>
            <a:r>
              <a:rPr lang="es-AR" sz="800" b="1" dirty="0" err="1">
                <a:solidFill>
                  <a:schemeClr val="bg2">
                    <a:lumMod val="25000"/>
                  </a:schemeClr>
                </a:solidFill>
                <a:latin typeface="Arial" panose="020B0604020202020204" pitchFamily="34" charset="0"/>
                <a:cs typeface="Arial" panose="020B0604020202020204" pitchFamily="34" charset="0"/>
              </a:rPr>
              <a:t>పాయింట్స్</a:t>
            </a:r>
            <a:r>
              <a:rPr lang="es-AR" sz="800" b="1" dirty="0">
                <a:solidFill>
                  <a:schemeClr val="bg2">
                    <a:lumMod val="25000"/>
                  </a:schemeClr>
                </a:solidFill>
                <a:latin typeface="Arial" panose="020B0604020202020204" pitchFamily="34" charset="0"/>
                <a:cs typeface="Arial" panose="020B0604020202020204" pitchFamily="34" charset="0"/>
              </a:rPr>
              <a:t>/ </a:t>
            </a:r>
            <a:r>
              <a:rPr lang="es-AR" sz="800" b="1" dirty="0" err="1">
                <a:solidFill>
                  <a:schemeClr val="bg2">
                    <a:lumMod val="25000"/>
                  </a:schemeClr>
                </a:solidFill>
                <a:latin typeface="Arial" panose="020B0604020202020204" pitchFamily="34" charset="0"/>
                <a:cs typeface="Arial" panose="020B0604020202020204" pitchFamily="34" charset="0"/>
              </a:rPr>
              <a:t>సాధ్యమయ్యే</a:t>
            </a:r>
            <a:r>
              <a:rPr lang="es-AR" sz="800" b="1" dirty="0">
                <a:solidFill>
                  <a:schemeClr val="bg2">
                    <a:lumMod val="25000"/>
                  </a:schemeClr>
                </a:solidFill>
                <a:latin typeface="Arial" panose="020B0604020202020204" pitchFamily="34" charset="0"/>
                <a:cs typeface="Arial" panose="020B0604020202020204" pitchFamily="34" charset="0"/>
              </a:rPr>
              <a:t> </a:t>
            </a:r>
            <a:r>
              <a:rPr lang="es-AR" sz="800" b="1" dirty="0" err="1">
                <a:solidFill>
                  <a:schemeClr val="bg2">
                    <a:lumMod val="25000"/>
                  </a:schemeClr>
                </a:solidFill>
                <a:latin typeface="Arial" panose="020B0604020202020204" pitchFamily="34" charset="0"/>
                <a:cs typeface="Arial" panose="020B0604020202020204" pitchFamily="34" charset="0"/>
              </a:rPr>
              <a:t>పాయింట్స్</a:t>
            </a:r>
            <a:endParaRPr lang="es-AR" sz="800" b="1" dirty="0">
              <a:solidFill>
                <a:schemeClr val="bg2">
                  <a:lumMod val="25000"/>
                </a:schemeClr>
              </a:solidFill>
              <a:latin typeface="Arial" panose="020B0604020202020204" pitchFamily="34" charset="0"/>
              <a:cs typeface="Arial" panose="020B0604020202020204" pitchFamily="34" charset="0"/>
            </a:endParaRP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a:r>
              <a:rPr lang="es-AR" sz="800" b="1" dirty="0" err="1">
                <a:solidFill>
                  <a:schemeClr val="bg2">
                    <a:lumMod val="25000"/>
                  </a:schemeClr>
                </a:solidFill>
                <a:latin typeface="Arial" panose="020B0604020202020204" pitchFamily="34" charset="0"/>
                <a:cs typeface="Arial" panose="020B0604020202020204" pitchFamily="34" charset="0"/>
              </a:rPr>
              <a:t>మీ</a:t>
            </a:r>
            <a:r>
              <a:rPr lang="es-AR" sz="800" b="1" dirty="0">
                <a:solidFill>
                  <a:schemeClr val="bg2">
                    <a:lumMod val="25000"/>
                  </a:schemeClr>
                </a:solidFill>
                <a:latin typeface="Arial" panose="020B0604020202020204" pitchFamily="34" charset="0"/>
                <a:cs typeface="Arial" panose="020B0604020202020204" pitchFamily="34" charset="0"/>
              </a:rPr>
              <a:t> </a:t>
            </a:r>
            <a:r>
              <a:rPr lang="es-AR" sz="800" b="1" dirty="0" err="1">
                <a:solidFill>
                  <a:schemeClr val="bg2">
                    <a:lumMod val="25000"/>
                  </a:schemeClr>
                </a:solidFill>
                <a:latin typeface="Arial" panose="020B0604020202020204" pitchFamily="34" charset="0"/>
                <a:cs typeface="Arial" panose="020B0604020202020204" pitchFamily="34" charset="0"/>
              </a:rPr>
              <a:t>విద్యార్థి</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8" y="2808627"/>
            <a:ext cx="2270695" cy="200055"/>
          </a:xfrm>
          <a:prstGeom prst="rect">
            <a:avLst/>
          </a:prstGeom>
          <a:noFill/>
          <a:ln>
            <a:noFill/>
          </a:ln>
        </p:spPr>
        <p:txBody>
          <a:bodyPr wrap="square" rtlCol="0">
            <a:spAutoFit/>
          </a:bodyPr>
          <a:lstStyle/>
          <a:p>
            <a:pPr algn="ctr"/>
            <a:r>
              <a:rPr lang="en-US" sz="700" b="1" dirty="0" err="1">
                <a:solidFill>
                  <a:schemeClr val="bg2">
                    <a:lumMod val="25000"/>
                  </a:schemeClr>
                </a:solidFill>
                <a:latin typeface="Arial" panose="020B0604020202020204" pitchFamily="34" charset="0"/>
                <a:cs typeface="Arial" panose="020B0604020202020204" pitchFamily="34" charset="0"/>
              </a:rPr>
              <a:t>సాధమయ్యే</a:t>
            </a:r>
            <a:r>
              <a:rPr lang="en-US" sz="700" b="1" dirty="0">
                <a:solidFill>
                  <a:schemeClr val="bg2">
                    <a:lumMod val="25000"/>
                  </a:schemeClr>
                </a:solidFill>
                <a:latin typeface="Arial" panose="020B0604020202020204" pitchFamily="34" charset="0"/>
                <a:cs typeface="Arial" panose="020B0604020202020204" pitchFamily="34" charset="0"/>
              </a:rPr>
              <a:t> </a:t>
            </a:r>
            <a:r>
              <a:rPr lang="en-US" sz="700" b="1" dirty="0" err="1">
                <a:solidFill>
                  <a:schemeClr val="bg2">
                    <a:lumMod val="25000"/>
                  </a:schemeClr>
                </a:solidFill>
                <a:latin typeface="Arial" panose="020B0604020202020204" pitchFamily="34" charset="0"/>
                <a:cs typeface="Arial" panose="020B0604020202020204" pitchFamily="34" charset="0"/>
              </a:rPr>
              <a:t>పాయింట్స్‌లో</a:t>
            </a:r>
            <a:r>
              <a:rPr lang="en-US" sz="700" b="1" dirty="0">
                <a:solidFill>
                  <a:schemeClr val="bg2">
                    <a:lumMod val="25000"/>
                  </a:schemeClr>
                </a:solidFill>
                <a:latin typeface="Arial" panose="020B0604020202020204" pitchFamily="34" charset="0"/>
                <a:cs typeface="Arial" panose="020B0604020202020204" pitchFamily="34" charset="0"/>
              </a:rPr>
              <a:t> </a:t>
            </a:r>
            <a:r>
              <a:rPr lang="en-US" sz="700" b="1" dirty="0" err="1">
                <a:solidFill>
                  <a:schemeClr val="bg2">
                    <a:lumMod val="25000"/>
                  </a:schemeClr>
                </a:solidFill>
                <a:latin typeface="Arial" panose="020B0604020202020204" pitchFamily="34" charset="0"/>
                <a:cs typeface="Arial" panose="020B0604020202020204" pitchFamily="34" charset="0"/>
              </a:rPr>
              <a:t>పొందిన</a:t>
            </a:r>
            <a:r>
              <a:rPr lang="en-US" sz="700" b="1" dirty="0">
                <a:solidFill>
                  <a:schemeClr val="bg2">
                    <a:lumMod val="25000"/>
                  </a:schemeClr>
                </a:solidFill>
                <a:latin typeface="Arial" panose="020B0604020202020204" pitchFamily="34" charset="0"/>
                <a:cs typeface="Arial" panose="020B0604020202020204" pitchFamily="34" charset="0"/>
              </a:rPr>
              <a:t> </a:t>
            </a:r>
            <a:r>
              <a:rPr lang="en-US" sz="700" b="1" dirty="0" err="1">
                <a:solidFill>
                  <a:schemeClr val="bg2">
                    <a:lumMod val="25000"/>
                  </a:schemeClr>
                </a:solidFill>
                <a:latin typeface="Arial" panose="020B0604020202020204" pitchFamily="34" charset="0"/>
                <a:cs typeface="Arial" panose="020B0604020202020204" pitchFamily="34" charset="0"/>
              </a:rPr>
              <a:t>శాతం</a:t>
            </a:r>
            <a:endParaRPr lang="en-US" sz="700" b="1" dirty="0">
              <a:solidFill>
                <a:schemeClr val="bg2">
                  <a:lumMod val="25000"/>
                </a:schemeClr>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48111" y="3035342"/>
            <a:ext cx="801457" cy="215444"/>
          </a:xfrm>
          <a:prstGeom prst="rect">
            <a:avLst/>
          </a:prstGeom>
          <a:noFill/>
          <a:ln>
            <a:noFill/>
          </a:ln>
        </p:spPr>
        <p:txBody>
          <a:bodyPr wrap="square" rtlCol="0">
            <a:spAutoFit/>
          </a:bodyPr>
          <a:lstStyle/>
          <a:p>
            <a:pPr algn="ctr"/>
            <a:r>
              <a:rPr lang="en-US" sz="800" b="1" dirty="0" err="1">
                <a:solidFill>
                  <a:schemeClr val="bg2">
                    <a:lumMod val="25000"/>
                  </a:schemeClr>
                </a:solidFill>
                <a:latin typeface="Arial" panose="020B0604020202020204" pitchFamily="34" charset="0"/>
                <a:cs typeface="Arial" panose="020B0604020202020204" pitchFamily="34" charset="0"/>
              </a:rPr>
              <a:t>పాఠశాల</a:t>
            </a:r>
            <a:r>
              <a:rPr lang="en-US" sz="800" b="1" dirty="0">
                <a:solidFill>
                  <a:schemeClr val="bg2">
                    <a:lumMod val="25000"/>
                  </a:schemeClr>
                </a:solidFill>
                <a:latin typeface="Arial" panose="020B0604020202020204" pitchFamily="34" charset="0"/>
                <a:cs typeface="Arial" panose="020B0604020202020204" pitchFamily="34" charset="0"/>
              </a:rPr>
              <a:t> (%)</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04268" y="3008682"/>
            <a:ext cx="722511" cy="215444"/>
          </a:xfrm>
          <a:prstGeom prst="rect">
            <a:avLst/>
          </a:prstGeom>
          <a:noFill/>
          <a:ln>
            <a:noFill/>
          </a:ln>
        </p:spPr>
        <p:txBody>
          <a:bodyPr wrap="square" rtlCol="0">
            <a:spAutoFit/>
          </a:bodyPr>
          <a:lstStyle/>
          <a:p>
            <a:pPr algn="ctr"/>
            <a:r>
              <a:rPr lang="en-US" sz="800" b="1" dirty="0" err="1">
                <a:solidFill>
                  <a:schemeClr val="bg2">
                    <a:lumMod val="25000"/>
                  </a:schemeClr>
                </a:solidFill>
                <a:latin typeface="Arial" panose="020B0604020202020204" pitchFamily="34" charset="0"/>
                <a:cs typeface="Arial" panose="020B0604020202020204" pitchFamily="34" charset="0"/>
              </a:rPr>
              <a:t>జిల్లా</a:t>
            </a:r>
            <a:r>
              <a:rPr lang="en-US" sz="800" b="1" dirty="0">
                <a:solidFill>
                  <a:schemeClr val="bg2">
                    <a:lumMod val="25000"/>
                  </a:schemeClr>
                </a:solidFill>
                <a:latin typeface="Arial" panose="020B0604020202020204" pitchFamily="34" charset="0"/>
                <a:cs typeface="Arial" panose="020B0604020202020204" pitchFamily="34" charset="0"/>
              </a:rPr>
              <a:t>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215444"/>
          </a:xfrm>
          <a:prstGeom prst="rect">
            <a:avLst/>
          </a:prstGeom>
          <a:noFill/>
          <a:ln>
            <a:noFill/>
          </a:ln>
        </p:spPr>
        <p:txBody>
          <a:bodyPr wrap="square" rtlCol="0">
            <a:spAutoFit/>
          </a:bodyPr>
          <a:lstStyle/>
          <a:p>
            <a:pPr algn="ctr"/>
            <a:r>
              <a:rPr lang="en-US" sz="800" b="1" dirty="0" err="1">
                <a:solidFill>
                  <a:schemeClr val="bg2">
                    <a:lumMod val="25000"/>
                  </a:schemeClr>
                </a:solidFill>
                <a:latin typeface="Arial" panose="020B0604020202020204" pitchFamily="34" charset="0"/>
                <a:cs typeface="Arial" panose="020B0604020202020204" pitchFamily="34" charset="0"/>
              </a:rPr>
              <a:t>రాష్ట్రం</a:t>
            </a:r>
            <a:r>
              <a:rPr lang="en-US" sz="800" b="1" dirty="0">
                <a:solidFill>
                  <a:schemeClr val="bg2">
                    <a:lumMod val="25000"/>
                  </a:schemeClr>
                </a:solidFill>
                <a:latin typeface="Arial" panose="020B0604020202020204" pitchFamily="34" charset="0"/>
                <a:cs typeface="Arial" panose="020B0604020202020204" pitchFamily="34" charset="0"/>
              </a:rPr>
              <a:t>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పరీక్షలోని ప్రతి ప్రశ్నకు మీ విద్యార్థి ఎలా </a:t>
            </a:r>
            <a:r>
              <a:rPr lang="te-IN" sz="1600" dirty="0" err="1"/>
              <a:t>సమాధానమిచ్చాడో</a:t>
            </a:r>
            <a:r>
              <a:rPr lang="te-IN" sz="1600" dirty="0"/>
              <a:t> ఇది చూపిస్తుంది. ఇది రిపోర్టింగ్ కేటగిరి (లేదా అభ్యసన రంగం)</a:t>
            </a:r>
            <a:r>
              <a:rPr lang="en-IN" sz="1600" dirty="0"/>
              <a:t>, </a:t>
            </a:r>
            <a:r>
              <a:rPr lang="te-IN" sz="1600" dirty="0"/>
              <a:t>మీ విద్యార్థి సంపాదించిన పాయింట్లు</a:t>
            </a:r>
            <a:r>
              <a:rPr lang="en-US" sz="1600" dirty="0"/>
              <a:t>, </a:t>
            </a:r>
            <a:r>
              <a:rPr lang="te-IN" sz="1600" dirty="0" err="1"/>
              <a:t>సాధ్యమయ్యే</a:t>
            </a:r>
            <a:r>
              <a:rPr lang="te-IN" sz="1600" dirty="0"/>
              <a:t> మొత్తం </a:t>
            </a:r>
            <a:r>
              <a:rPr lang="te-IN" sz="1600" dirty="0" err="1"/>
              <a:t>పాయింట్లను</a:t>
            </a:r>
            <a:r>
              <a:rPr lang="te-IN" sz="1600" dirty="0"/>
              <a:t> జాబితా చేస్తుంది.</a:t>
            </a:r>
            <a:endParaRPr lang="en-US" sz="16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098028"/>
          </a:xfrm>
          <a:prstGeom prst="rect">
            <a:avLst/>
          </a:prstGeom>
          <a:noFill/>
          <a:ln>
            <a:noFill/>
          </a:ln>
        </p:spPr>
        <p:txBody>
          <a:bodyPr wrap="square" rtlCol="0">
            <a:spAutoFit/>
          </a:bodyPr>
          <a:lstStyle/>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te-IN" sz="800" dirty="0">
                <a:solidFill>
                  <a:schemeClr val="bg2">
                    <a:lumMod val="25000"/>
                  </a:schemeClr>
                </a:solidFill>
                <a:latin typeface="Arial" panose="020B0604020202020204" pitchFamily="34" charset="0"/>
                <a:cs typeface="Arial" panose="020B0604020202020204" pitchFamily="34" charset="0"/>
              </a:rPr>
              <a:t>భాష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చదవడం</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te-IN" sz="800" dirty="0">
                <a:solidFill>
                  <a:schemeClr val="bg2">
                    <a:lumMod val="25000"/>
                  </a:schemeClr>
                </a:solidFill>
                <a:latin typeface="Arial" panose="020B0604020202020204" pitchFamily="34" charset="0"/>
                <a:cs typeface="Arial" panose="020B0604020202020204" pitchFamily="34" charset="0"/>
              </a:rPr>
              <a:t>భాష</a:t>
            </a:r>
            <a:endParaRPr lang="es-AR" sz="80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800" dirty="0" err="1">
                <a:solidFill>
                  <a:schemeClr val="bg2">
                    <a:lumMod val="25000"/>
                  </a:schemeClr>
                </a:solidFill>
                <a:latin typeface="Arial" panose="020B0604020202020204" pitchFamily="34" charset="0"/>
                <a:cs typeface="Arial" panose="020B0604020202020204" pitchFamily="34" charset="0"/>
              </a:rPr>
              <a:t>రాయడం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98028"/>
          </a:xfrm>
          <a:prstGeom prst="rect">
            <a:avLst/>
          </a:prstGeom>
          <a:noFill/>
          <a:ln>
            <a:noFill/>
          </a:ln>
        </p:spPr>
        <p:txBody>
          <a:bodyPr wrap="square" rtlCol="0">
            <a:spAutoFit/>
          </a:bodyPr>
          <a:lstStyle/>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0</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2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2</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0</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3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4 </a:t>
            </a:r>
            <a:r>
              <a:rPr lang="es-AR" sz="800" dirty="0" err="1">
                <a:solidFill>
                  <a:schemeClr val="bg2">
                    <a:lumMod val="25000"/>
                  </a:schemeClr>
                </a:solidFill>
                <a:latin typeface="Arial" panose="020B0604020202020204" pitchFamily="34" charset="0"/>
                <a:cs typeface="Arial" panose="020B0604020202020204" pitchFamily="34" charset="0"/>
              </a:rPr>
              <a:t>లో</a:t>
            </a:r>
            <a:r>
              <a:rPr lang="es-AR" sz="800" dirty="0">
                <a:solidFill>
                  <a:schemeClr val="bg2">
                    <a:lumMod val="25000"/>
                  </a:schemeClr>
                </a:solidFill>
                <a:latin typeface="Arial" panose="020B0604020202020204" pitchFamily="34" charset="0"/>
                <a:cs typeface="Arial" panose="020B0604020202020204" pitchFamily="34" charset="0"/>
              </a:rPr>
              <a:t>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25016"/>
          </a:xfrm>
          <a:prstGeom prst="rect">
            <a:avLst/>
          </a:prstGeom>
          <a:noFill/>
          <a:ln>
            <a:noFill/>
          </a:ln>
        </p:spPr>
        <p:txBody>
          <a:bodyPr wrap="square" rtlCol="0">
            <a:spAutoFit/>
          </a:bodyPr>
          <a:lstStyle/>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CV</a:t>
            </a:r>
          </a:p>
          <a:p>
            <a:pPr>
              <a:lnSpc>
                <a:spcPct val="190000"/>
              </a:lnSpc>
            </a:pPr>
            <a:r>
              <a:rPr lang="es-AR" sz="800" dirty="0">
                <a:solidFill>
                  <a:schemeClr val="bg2">
                    <a:lumMod val="25000"/>
                  </a:schemeClr>
                </a:solidFill>
                <a:latin typeface="Arial" panose="020B0604020202020204" pitchFamily="34" charset="0"/>
                <a:cs typeface="Arial" panose="020B0604020202020204" pitchFamily="34" charset="0"/>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ఫలితాల</a:t>
            </a:r>
            <a:r>
              <a:rPr lang="en-US" dirty="0">
                <a:solidFill>
                  <a:srgbClr val="1A4785"/>
                </a:solidFill>
              </a:rPr>
              <a:t> </a:t>
            </a:r>
            <a:r>
              <a:rPr lang="en-US" dirty="0" err="1">
                <a:solidFill>
                  <a:srgbClr val="1A4785"/>
                </a:solidFill>
              </a:rPr>
              <a:t>వివరాల</a:t>
            </a:r>
            <a:r>
              <a:rPr lang="te-IN" dirty="0">
                <a:solidFill>
                  <a:srgbClr val="1A4785"/>
                </a:solidFill>
              </a:rPr>
              <a:t>ను వీక్షించడం (</a:t>
            </a:r>
            <a:r>
              <a:rPr lang="te-IN" dirty="0" err="1">
                <a:solidFill>
                  <a:srgbClr val="1A4785"/>
                </a:solidFill>
              </a:rPr>
              <a:t>కొనసాగింపు</a:t>
            </a:r>
            <a:r>
              <a:rPr lang="te-IN" dirty="0">
                <a:solidFill>
                  <a:srgbClr val="1A4785"/>
                </a:solidFill>
              </a:rPr>
              <a:t>)</a:t>
            </a:r>
            <a:endParaRPr lang="en-US" dirty="0">
              <a:solidFill>
                <a:srgbClr val="1A4785"/>
              </a:solidFill>
            </a:endParaRPr>
          </a:p>
        </p:txBody>
      </p:sp>
      <p:pic>
        <p:nvPicPr>
          <p:cNvPr id="19" name="Picture 18" descr="ఫలిత వివరాల సూచిక స్క్రీన్‌షాట్.">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1888274"/>
          </a:xfrm>
          <a:prstGeom prst="rect">
            <a:avLst/>
          </a:prstGeom>
          <a:noFill/>
          <a:ln>
            <a:noFill/>
          </a:ln>
        </p:spPr>
        <p:txBody>
          <a:bodyPr wrap="square" rtlCol="0">
            <a:spAutoFit/>
          </a:bodyPr>
          <a:lstStyle/>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చదవడం</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te-IN" sz="1050" dirty="0">
                <a:solidFill>
                  <a:schemeClr val="bg2">
                    <a:lumMod val="25000"/>
                  </a:schemeClr>
                </a:solidFill>
                <a:latin typeface="Arial" panose="020B0604020202020204" pitchFamily="34" charset="0"/>
                <a:cs typeface="Arial" panose="020B0604020202020204" pitchFamily="34" charset="0"/>
              </a:rPr>
              <a:t>భాష</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రాయడం</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చదవడం</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es-AR" sz="1050" dirty="0" err="1">
                <a:solidFill>
                  <a:schemeClr val="bg2">
                    <a:lumMod val="25000"/>
                  </a:schemeClr>
                </a:solidFill>
                <a:latin typeface="Arial" panose="020B0604020202020204" pitchFamily="34" charset="0"/>
                <a:cs typeface="Arial" panose="020B0604020202020204" pitchFamily="34" charset="0"/>
              </a:rPr>
              <a:t>చదవడం</a:t>
            </a:r>
            <a:endParaRPr lang="es-AR" sz="1050" dirty="0">
              <a:solidFill>
                <a:schemeClr val="bg2">
                  <a:lumMod val="25000"/>
                </a:schemeClr>
              </a:solidFill>
              <a:latin typeface="Arial" panose="020B0604020202020204" pitchFamily="34" charset="0"/>
              <a:cs typeface="Arial" panose="020B0604020202020204" pitchFamily="34" charset="0"/>
            </a:endParaRPr>
          </a:p>
          <a:p>
            <a:pPr>
              <a:lnSpc>
                <a:spcPct val="190000"/>
              </a:lnSpc>
            </a:pPr>
            <a:r>
              <a:rPr lang="te-IN" sz="1050" dirty="0">
                <a:solidFill>
                  <a:schemeClr val="bg2">
                    <a:lumMod val="25000"/>
                  </a:schemeClr>
                </a:solidFill>
                <a:latin typeface="Arial" panose="020B0604020202020204" pitchFamily="34" charset="0"/>
                <a:cs typeface="Arial" panose="020B0604020202020204" pitchFamily="34" charset="0"/>
              </a:rPr>
              <a:t>భాష</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88274"/>
          </a:xfrm>
          <a:prstGeom prst="rect">
            <a:avLst/>
          </a:prstGeom>
          <a:noFill/>
          <a:ln>
            <a:noFill/>
          </a:ln>
        </p:spPr>
        <p:txBody>
          <a:bodyPr wrap="square" rtlCol="0">
            <a:spAutoFit/>
          </a:bodyPr>
          <a:lstStyle/>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3</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4</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1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1</a:t>
            </a:r>
          </a:p>
          <a:p>
            <a:pPr algn="ctr">
              <a:lnSpc>
                <a:spcPct val="190000"/>
              </a:lnSpc>
            </a:pPr>
            <a:r>
              <a:rPr lang="es-AR" sz="1050" dirty="0">
                <a:solidFill>
                  <a:schemeClr val="bg2">
                    <a:lumMod val="25000"/>
                  </a:schemeClr>
                </a:solidFill>
                <a:latin typeface="Arial" panose="020B0604020202020204" pitchFamily="34" charset="0"/>
                <a:cs typeface="Arial" panose="020B0604020202020204" pitchFamily="34" charset="0"/>
              </a:rPr>
              <a:t>2 </a:t>
            </a:r>
            <a:r>
              <a:rPr lang="es-AR" sz="1050" dirty="0" err="1">
                <a:solidFill>
                  <a:schemeClr val="bg2">
                    <a:lumMod val="25000"/>
                  </a:schemeClr>
                </a:solidFill>
                <a:latin typeface="Arial" panose="020B0604020202020204" pitchFamily="34" charset="0"/>
                <a:cs typeface="Arial" panose="020B0604020202020204" pitchFamily="34" charset="0"/>
              </a:rPr>
              <a:t>of</a:t>
            </a:r>
            <a:r>
              <a:rPr lang="es-AR" sz="1050" dirty="0">
                <a:solidFill>
                  <a:schemeClr val="bg2">
                    <a:lumMod val="25000"/>
                  </a:schemeClr>
                </a:solidFill>
                <a:latin typeface="Arial" panose="020B0604020202020204" pitchFamily="34" charset="0"/>
                <a:cs typeface="Arial" panose="020B0604020202020204" pitchFamily="34" charset="0"/>
              </a:rPr>
              <a:t>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324320"/>
          </a:xfrm>
          <a:prstGeom prst="rect">
            <a:avLst/>
          </a:prstGeom>
          <a:solidFill>
            <a:srgbClr val="DDDDDD"/>
          </a:solidFill>
          <a:ln>
            <a:noFill/>
          </a:ln>
        </p:spPr>
        <p:txBody>
          <a:bodyPr wrap="square" rtlCol="0">
            <a:spAutoFit/>
          </a:bodyPr>
          <a:lstStyle/>
          <a:p>
            <a:pPr>
              <a:lnSpc>
                <a:spcPct val="190000"/>
              </a:lnSpc>
            </a:pPr>
            <a:r>
              <a:rPr lang="es-AR" sz="900" b="1" dirty="0" err="1">
                <a:solidFill>
                  <a:schemeClr val="bg2">
                    <a:lumMod val="25000"/>
                  </a:schemeClr>
                </a:solidFill>
                <a:latin typeface="Arial" panose="020B0604020202020204" pitchFamily="34" charset="0"/>
                <a:cs typeface="Arial" panose="020B0604020202020204" pitchFamily="34" charset="0"/>
              </a:rPr>
              <a:t>ఎస్సే</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కన్వెషన్స్</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స్కోర్</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9" y="3914522"/>
            <a:ext cx="2466976" cy="324320"/>
          </a:xfrm>
          <a:prstGeom prst="rect">
            <a:avLst/>
          </a:prstGeom>
          <a:solidFill>
            <a:srgbClr val="DDDDDD"/>
          </a:solidFill>
          <a:ln>
            <a:noFill/>
          </a:ln>
        </p:spPr>
        <p:txBody>
          <a:bodyPr wrap="square" rtlCol="0">
            <a:spAutoFit/>
          </a:bodyPr>
          <a:lstStyle/>
          <a:p>
            <a:pPr>
              <a:lnSpc>
                <a:spcPct val="190000"/>
              </a:lnSpc>
            </a:pPr>
            <a:r>
              <a:rPr lang="es-AR" sz="900" b="1" dirty="0" err="1">
                <a:solidFill>
                  <a:schemeClr val="bg2">
                    <a:lumMod val="25000"/>
                  </a:schemeClr>
                </a:solidFill>
                <a:latin typeface="Arial" panose="020B0604020202020204" pitchFamily="34" charset="0"/>
                <a:cs typeface="Arial" panose="020B0604020202020204" pitchFamily="34" charset="0"/>
              </a:rPr>
              <a:t>ఎస్సే</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ఐడియా</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డెవలప్‌మెంట్</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స్కోర్</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మీ విద్యార్థి నివేదికలో మీరు చూడగలిగే సంక్షిప్త పదాలను అర్థం చేసుకోవడానికి</a:t>
            </a:r>
            <a:r>
              <a:rPr lang="en-IN" dirty="0"/>
              <a:t>, Detailed Results (</a:t>
            </a:r>
            <a:r>
              <a:rPr lang="te-IN" dirty="0"/>
              <a:t>ఫలితాల</a:t>
            </a:r>
            <a:r>
              <a:rPr lang="en-US" dirty="0"/>
              <a:t> </a:t>
            </a:r>
            <a:r>
              <a:rPr lang="en-US" dirty="0" err="1"/>
              <a:t>వివరాలు</a:t>
            </a:r>
            <a:r>
              <a:rPr lang="te-IN" dirty="0"/>
              <a:t>) ట్యాబ్ </a:t>
            </a:r>
            <a:r>
              <a:rPr lang="te-IN" dirty="0" err="1"/>
              <a:t>దిగువన్</a:t>
            </a:r>
            <a:r>
              <a:rPr lang="te-IN" dirty="0"/>
              <a:t> ఉన్న వృత్తంపై </a:t>
            </a:r>
            <a:r>
              <a:rPr lang="te-IN" dirty="0" err="1"/>
              <a:t>కర్స</a:t>
            </a:r>
            <a:r>
              <a:rPr lang="en-IN" dirty="0" err="1"/>
              <a:t>ర్‌ను</a:t>
            </a:r>
            <a:r>
              <a:rPr lang="te-IN" dirty="0"/>
              <a:t> ఉంచండి.</a:t>
            </a:r>
            <a:endParaRPr lang="en-US" dirty="0">
              <a:solidFill>
                <a:schemeClr val="bg1"/>
              </a:solidFill>
              <a:latin typeface="Aptos" panose="020B0004020202020204" pitchFamily="34" charset="0"/>
            </a:endParaRP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18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a:r>
              <a:rPr lang="en-IN" dirty="0">
                <a:solidFill>
                  <a:srgbClr val="1A4785"/>
                </a:solidFill>
              </a:rPr>
              <a:t>MCAS-</a:t>
            </a:r>
            <a:r>
              <a:rPr lang="te-IN" dirty="0">
                <a:solidFill>
                  <a:srgbClr val="1A4785"/>
                </a:solidFill>
              </a:rPr>
              <a:t>ప్రత్యామ్నాయం ఫలితాలను వీక్షించడం</a:t>
            </a:r>
            <a:endParaRPr lang="en-US" sz="5400" dirty="0">
              <a:solidFill>
                <a:srgbClr val="1A4785"/>
              </a:solidFill>
            </a:endParaRPr>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fld id="{C27A4083-C157-40BE-919B-D8790BE1AD5A}" type="slidenum">
              <a:rPr lang="en-US" sz="2800" smtClean="0">
                <a:solidFill>
                  <a:srgbClr val="1A4785"/>
                </a:solidFill>
                <a:latin typeface="Aptos" panose="020B0004020202020204" pitchFamily="34" charset="0"/>
              </a:rPr>
              <a:t>19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r>
              <a:rPr lang="te-IN" dirty="0">
                <a:solidFill>
                  <a:srgbClr val="1A4785"/>
                </a:solidFill>
              </a:rPr>
              <a:t>ప్రారంభించడం: మొదటిసారి వినియోగదారులు</a:t>
            </a:r>
            <a:endParaRPr lang="en-US" dirty="0">
              <a:solidFill>
                <a:srgbClr val="1A4785"/>
              </a:solidFill>
            </a:endParaRPr>
          </a:p>
        </p:txBody>
      </p:sp>
      <p:sp>
        <p:nvSpPr>
          <p:cNvPr id="3" name="TextBox 2">
            <a:extLst>
              <a:ext uri="{FF2B5EF4-FFF2-40B4-BE49-F238E27FC236}">
                <a16:creationId xmlns:a16="http://schemas.microsoft.com/office/drawing/2014/main" id="{6B395BE4-A72D-FB3F-AC20-710F9266AFCE}"/>
              </a:ext>
            </a:extLst>
          </p:cNvPr>
          <p:cNvSpPr txBox="1"/>
          <p:nvPr/>
        </p:nvSpPr>
        <p:spPr>
          <a:xfrm>
            <a:off x="616094" y="5906663"/>
            <a:ext cx="3682674" cy="646331"/>
          </a:xfrm>
          <a:prstGeom prst="rect">
            <a:avLst/>
          </a:prstGeom>
          <a:noFill/>
        </p:spPr>
        <p:txBody>
          <a:bodyPr wrap="square" rtlCol="0">
            <a:spAutoFit/>
          </a:bodyPr>
          <a:lstStyle/>
          <a:p>
            <a:r>
              <a:rPr lang="en-US" sz="1200" b="1" dirty="0" err="1">
                <a:latin typeface="Aptos" panose="020B0004020202020204" pitchFamily="34" charset="0"/>
              </a:rPr>
              <a:t>గమనిక</a:t>
            </a:r>
            <a:r>
              <a:rPr lang="en-US" sz="1200" dirty="0">
                <a:latin typeface="Aptos" panose="020B0004020202020204" pitchFamily="34" charset="0"/>
              </a:rPr>
              <a:t>: </a:t>
            </a:r>
            <a:r>
              <a:rPr lang="en-US" sz="1200" dirty="0" err="1">
                <a:latin typeface="Aptos" panose="020B0004020202020204" pitchFamily="34" charset="0"/>
              </a:rPr>
              <a:t>మీ</a:t>
            </a:r>
            <a:r>
              <a:rPr lang="en-US" sz="1200" dirty="0">
                <a:latin typeface="Aptos" panose="020B0004020202020204" pitchFamily="34" charset="0"/>
              </a:rPr>
              <a:t>  </a:t>
            </a:r>
            <a:r>
              <a:rPr lang="en-US" sz="1200" dirty="0" err="1">
                <a:latin typeface="Aptos" panose="020B0004020202020204" pitchFamily="34" charset="0"/>
              </a:rPr>
              <a:t>సౌలభ్యం</a:t>
            </a:r>
            <a:r>
              <a:rPr lang="en-US" sz="1200" dirty="0">
                <a:latin typeface="Aptos" panose="020B0004020202020204" pitchFamily="34" charset="0"/>
              </a:rPr>
              <a:t> </a:t>
            </a:r>
            <a:r>
              <a:rPr lang="en-US" sz="1200" dirty="0" err="1">
                <a:latin typeface="Aptos" panose="020B0004020202020204" pitchFamily="34" charset="0"/>
              </a:rPr>
              <a:t>కోసం</a:t>
            </a:r>
            <a:r>
              <a:rPr lang="en-US" sz="1200" dirty="0">
                <a:latin typeface="Aptos" panose="020B0004020202020204" pitchFamily="34" charset="0"/>
              </a:rPr>
              <a:t> ఈ </a:t>
            </a:r>
            <a:r>
              <a:rPr lang="en-US" sz="1200" dirty="0" err="1">
                <a:latin typeface="Aptos" panose="020B0004020202020204" pitchFamily="34" charset="0"/>
              </a:rPr>
              <a:t>స్క్రీన్‌షాట్స్‌ను</a:t>
            </a:r>
            <a:r>
              <a:rPr lang="en-US" sz="1200" dirty="0">
                <a:latin typeface="Aptos" panose="020B0004020202020204" pitchFamily="34" charset="0"/>
              </a:rPr>
              <a:t> </a:t>
            </a:r>
            <a:r>
              <a:rPr lang="en-US" sz="1200" dirty="0" err="1">
                <a:latin typeface="Aptos" panose="020B0004020202020204" pitchFamily="34" charset="0"/>
              </a:rPr>
              <a:t>వివరించడం</a:t>
            </a:r>
            <a:r>
              <a:rPr lang="en-US" sz="1200" dirty="0">
                <a:latin typeface="Aptos" panose="020B0004020202020204" pitchFamily="34" charset="0"/>
              </a:rPr>
              <a:t> </a:t>
            </a:r>
            <a:r>
              <a:rPr lang="en-US" sz="1200" dirty="0" err="1">
                <a:latin typeface="Aptos" panose="020B0004020202020204" pitchFamily="34" charset="0"/>
              </a:rPr>
              <a:t>జరిగింది</a:t>
            </a:r>
            <a:r>
              <a:rPr lang="en-US" sz="1200" dirty="0">
                <a:latin typeface="Aptos" panose="020B0004020202020204" pitchFamily="34" charset="0"/>
              </a:rPr>
              <a:t>, MCAS </a:t>
            </a:r>
            <a:r>
              <a:rPr lang="en-US" sz="1200" dirty="0" err="1">
                <a:latin typeface="Aptos" panose="020B0004020202020204" pitchFamily="34" charset="0"/>
              </a:rPr>
              <a:t>ఫ్యామిలీ</a:t>
            </a:r>
            <a:r>
              <a:rPr lang="en-US" sz="1200" dirty="0">
                <a:latin typeface="Aptos" panose="020B0004020202020204" pitchFamily="34" charset="0"/>
              </a:rPr>
              <a:t> </a:t>
            </a:r>
            <a:r>
              <a:rPr lang="en-US" sz="1200" dirty="0" err="1">
                <a:latin typeface="Aptos" panose="020B0004020202020204" pitchFamily="34" charset="0"/>
              </a:rPr>
              <a:t>పోర్టల్</a:t>
            </a:r>
            <a:r>
              <a:rPr lang="en-US" sz="1200" dirty="0">
                <a:latin typeface="Aptos" panose="020B0004020202020204" pitchFamily="34" charset="0"/>
              </a:rPr>
              <a:t> </a:t>
            </a:r>
            <a:r>
              <a:rPr lang="te-IN" sz="1200" dirty="0">
                <a:latin typeface="Aptos" panose="020B0004020202020204" pitchFamily="34" charset="0"/>
              </a:rPr>
              <a:t>ఇంగ్లిష్‌</a:t>
            </a:r>
            <a:r>
              <a:rPr lang="en-US" sz="1200" dirty="0">
                <a:latin typeface="Aptos" panose="020B0004020202020204" pitchFamily="34" charset="0"/>
              </a:rPr>
              <a:t> </a:t>
            </a:r>
            <a:r>
              <a:rPr lang="en-US" sz="1200" dirty="0" err="1">
                <a:latin typeface="Aptos" panose="020B0004020202020204" pitchFamily="34" charset="0"/>
              </a:rPr>
              <a:t>లేదా</a:t>
            </a:r>
            <a:r>
              <a:rPr lang="en-US" sz="1200" dirty="0">
                <a:latin typeface="Aptos" panose="020B0004020202020204" pitchFamily="34" charset="0"/>
              </a:rPr>
              <a:t> </a:t>
            </a:r>
            <a:r>
              <a:rPr lang="en-US" sz="1200" dirty="0" err="1">
                <a:latin typeface="Aptos" panose="020B0004020202020204" pitchFamily="34" charset="0"/>
              </a:rPr>
              <a:t>స్పానిష్</a:t>
            </a:r>
            <a:r>
              <a:rPr lang="en-US" sz="1200" dirty="0">
                <a:latin typeface="Aptos" panose="020B0004020202020204" pitchFamily="34" charset="0"/>
              </a:rPr>
              <a:t> </a:t>
            </a:r>
            <a:r>
              <a:rPr lang="te-IN" sz="1200" dirty="0">
                <a:latin typeface="Aptos" panose="020B0004020202020204" pitchFamily="34" charset="0"/>
              </a:rPr>
              <a:t>భాష</a:t>
            </a:r>
            <a:r>
              <a:rPr lang="en-US" sz="1200" dirty="0" err="1">
                <a:latin typeface="Aptos" panose="020B0004020202020204" pitchFamily="34" charset="0"/>
              </a:rPr>
              <a:t>లో</a:t>
            </a:r>
            <a:r>
              <a:rPr lang="en-US" sz="1200" dirty="0">
                <a:latin typeface="Aptos" panose="020B0004020202020204" pitchFamily="34" charset="0"/>
              </a:rPr>
              <a:t> </a:t>
            </a:r>
            <a:r>
              <a:rPr lang="en-US" sz="1200" dirty="0" err="1">
                <a:latin typeface="Aptos" panose="020B0004020202020204" pitchFamily="34" charset="0"/>
              </a:rPr>
              <a:t>మాత్రమే</a:t>
            </a:r>
            <a:r>
              <a:rPr lang="en-US" sz="1200" dirty="0">
                <a:latin typeface="Aptos" panose="020B0004020202020204" pitchFamily="34" charset="0"/>
              </a:rPr>
              <a:t> </a:t>
            </a:r>
            <a:r>
              <a:rPr lang="en-US" sz="1200" dirty="0" err="1">
                <a:latin typeface="Aptos" panose="020B0004020202020204" pitchFamily="34" charset="0"/>
              </a:rPr>
              <a:t>ఉంటుంది</a:t>
            </a:r>
            <a:r>
              <a:rPr lang="en-US" sz="1200" dirty="0">
                <a:latin typeface="Aptos" panose="020B0004020202020204" pitchFamily="34" charset="0"/>
              </a:rPr>
              <a:t>.</a:t>
            </a:r>
          </a:p>
        </p:txBody>
      </p:sp>
      <p:pic>
        <p:nvPicPr>
          <p:cNvPr id="10" name="Picture 9" descr="MCAS ఫ్యామిలీ పోర్టల్ హోమ్‌ పేజీ స్క్రీన్‌షాట్, ఇక్కడ మొదటిసారి వినియోగదారులు తమ విద్యార్థి రిజిస్ట్రేషన్ కోడ్, పుట్టిన తేదీని ఉపయోగించి పోర్టల్‌లో నమోదు చేసుకుని లాగిన్ అవ్వవచ్చు.">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77833"/>
            <a:ext cx="7142890" cy="5792032"/>
          </a:xfrm>
          <a:prstGeom prst="rect">
            <a:avLst/>
          </a:prstGeom>
        </p:spPr>
      </p:pic>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4" y="1122083"/>
            <a:ext cx="2344745"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181317" cy="430887"/>
          </a:xfrm>
          <a:prstGeom prst="rect">
            <a:avLst/>
          </a:prstGeom>
          <a:solidFill>
            <a:srgbClr val="FFFFFF"/>
          </a:solidFill>
          <a:ln>
            <a:noFill/>
          </a:ln>
        </p:spPr>
        <p:txBody>
          <a:bodyPr wrap="square" rtlCol="0">
            <a:spAutoFit/>
          </a:bodyPr>
          <a:lstStyle/>
          <a:p>
            <a:r>
              <a:rPr lang="en-US" sz="1100" b="1" i="1" dirty="0" err="1">
                <a:solidFill>
                  <a:srgbClr val="224781"/>
                </a:solidFill>
                <a:latin typeface="Arial" panose="020B0604020202020204" pitchFamily="34" charset="0"/>
                <a:cs typeface="Arial" panose="020B0604020202020204" pitchFamily="34" charset="0"/>
              </a:rPr>
              <a:t>మీ</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విద్యార్థి</a:t>
            </a:r>
            <a:r>
              <a:rPr lang="en-US" sz="1100" b="1" i="1" dirty="0">
                <a:solidFill>
                  <a:srgbClr val="224781"/>
                </a:solidFill>
                <a:latin typeface="Arial" panose="020B0604020202020204" pitchFamily="34" charset="0"/>
                <a:cs typeface="Arial" panose="020B0604020202020204" pitchFamily="34" charset="0"/>
              </a:rPr>
              <a:t> MCAS </a:t>
            </a:r>
            <a:r>
              <a:rPr lang="en-US" sz="1100" b="1" i="1" dirty="0" err="1">
                <a:solidFill>
                  <a:srgbClr val="224781"/>
                </a:solidFill>
                <a:latin typeface="Arial" panose="020B0604020202020204" pitchFamily="34" charset="0"/>
                <a:cs typeface="Arial" panose="020B0604020202020204" pitchFamily="34" charset="0"/>
              </a:rPr>
              <a:t>ఫలితాలు</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చూడటానికి</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లాగిన్</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అవ్వండి</a:t>
            </a:r>
            <a:r>
              <a:rPr lang="en-US" sz="1100" b="1" i="1" dirty="0">
                <a:solidFill>
                  <a:srgbClr val="224781"/>
                </a:solidFill>
                <a:latin typeface="Arial" panose="020B0604020202020204" pitchFamily="34" charset="0"/>
                <a:cs typeface="Arial" panose="020B0604020202020204" pitchFamily="34" charset="0"/>
              </a:rPr>
              <a:t>.</a:t>
            </a:r>
            <a:endParaRPr lang="es-AR" sz="1100" b="1" i="1"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826474" y="1875627"/>
            <a:ext cx="1870243" cy="523220"/>
          </a:xfrm>
          <a:prstGeom prst="rect">
            <a:avLst/>
          </a:prstGeom>
          <a:noFill/>
          <a:ln>
            <a:noFill/>
          </a:ln>
        </p:spPr>
        <p:txBody>
          <a:bodyPr wrap="square" rtlCol="0">
            <a:spAutoFit/>
          </a:bodyPr>
          <a:lstStyle/>
          <a:p>
            <a:r>
              <a:rPr lang="es-AR" sz="1400" dirty="0" err="1">
                <a:solidFill>
                  <a:schemeClr val="bg2">
                    <a:lumMod val="25000"/>
                  </a:schemeClr>
                </a:solidFill>
                <a:latin typeface="Arial" panose="020B0604020202020204" pitchFamily="34" charset="0"/>
                <a:cs typeface="Arial" panose="020B0604020202020204" pitchFamily="34" charset="0"/>
              </a:rPr>
              <a:t>మొదటిసారి</a:t>
            </a:r>
            <a:r>
              <a:rPr lang="es-AR" sz="1400" dirty="0">
                <a:solidFill>
                  <a:schemeClr val="bg2">
                    <a:lumMod val="25000"/>
                  </a:schemeClr>
                </a:solidFill>
                <a:latin typeface="Arial" panose="020B0604020202020204" pitchFamily="34" charset="0"/>
                <a:cs typeface="Arial" panose="020B0604020202020204" pitchFamily="34" charset="0"/>
              </a:rPr>
              <a:t> </a:t>
            </a:r>
            <a:r>
              <a:rPr lang="es-AR" sz="14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61665"/>
          </a:xfrm>
          <a:prstGeom prst="rect">
            <a:avLst/>
          </a:prstGeom>
          <a:solidFill>
            <a:srgbClr val="F9F9F9"/>
          </a:solidFill>
          <a:ln>
            <a:solidFill>
              <a:srgbClr val="F9F9F9"/>
            </a:solidFill>
          </a:ln>
        </p:spPr>
        <p:txBody>
          <a:bodyPr wrap="square" rtlCol="0">
            <a:spAutoFit/>
          </a:bodyPr>
          <a:lstStyle/>
          <a:p>
            <a:r>
              <a:rPr lang="en-US" sz="1200" dirty="0" err="1">
                <a:solidFill>
                  <a:schemeClr val="bg2">
                    <a:lumMod val="25000"/>
                  </a:schemeClr>
                </a:solidFill>
                <a:latin typeface="Arial" panose="020B0604020202020204" pitchFamily="34" charset="0"/>
                <a:cs typeface="Arial" panose="020B0604020202020204" pitchFamily="34" charset="0"/>
              </a:rPr>
              <a:t>మీ</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విద్యార్థి</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రిజిస్ట్రేషన్</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కోడ్</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పుట్టిన</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తేదీ</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నమోదు</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చేయండి</a:t>
            </a:r>
            <a:r>
              <a:rPr lang="en-US" sz="1200" dirty="0">
                <a:solidFill>
                  <a:schemeClr val="bg2">
                    <a:lumMod val="25000"/>
                  </a:schemeClr>
                </a:solidFill>
                <a:latin typeface="Arial" panose="020B0604020202020204" pitchFamily="34" charset="0"/>
                <a:cs typeface="Arial" panose="020B0604020202020204" pitchFamily="34" charset="0"/>
              </a:rPr>
              <a:t>.</a:t>
            </a:r>
            <a:endParaRPr lang="es-AR" sz="12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రిజిస్ట్రేషన్</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కోడ్</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12-అక్షరాల </a:t>
            </a:r>
            <a:r>
              <a:rPr lang="en-US" sz="1100" dirty="0" err="1">
                <a:solidFill>
                  <a:schemeClr val="bg2">
                    <a:lumMod val="25000"/>
                  </a:schemeClr>
                </a:solidFill>
                <a:latin typeface="Arial" panose="020B0604020202020204" pitchFamily="34" charset="0"/>
                <a:cs typeface="Arial" panose="020B0604020202020204" pitchFamily="34" charset="0"/>
              </a:rPr>
              <a:t>రిజిస్ట్రేషన్</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కోడ్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te-IN" dirty="0"/>
              <a:t>మీ విద్యార్ధి రిజిస్ట్రేషన్ కోడ్</a:t>
            </a:r>
            <a:r>
              <a:rPr lang="en-US" dirty="0"/>
              <a:t>,</a:t>
            </a:r>
            <a:r>
              <a:rPr lang="te-IN" dirty="0"/>
              <a:t> (మీ జిల్లా నుండి వచ్చిన లేఖలో ఉంటుంది) </a:t>
            </a:r>
            <a:r>
              <a:rPr lang="en-US" dirty="0" err="1"/>
              <a:t>వారి</a:t>
            </a:r>
            <a:r>
              <a:rPr lang="te-IN" dirty="0"/>
              <a:t> పుట్టిన తేదీని నమోదు చేయండి. తర్వాత </a:t>
            </a:r>
            <a:r>
              <a:rPr lang="en-IN" dirty="0"/>
              <a:t>Go (</a:t>
            </a:r>
            <a:r>
              <a:rPr lang="te-IN" dirty="0"/>
              <a:t>వెళ్లండి) పై క్లిక్ చేయండి.</a:t>
            </a:r>
            <a:endParaRPr lang="en-US" b="1" dirty="0">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పుట్టిన</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తేదీ</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నెల</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రోజు</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5444"/>
          </a:xfrm>
          <a:prstGeom prst="rect">
            <a:avLst/>
          </a:prstGeom>
          <a:solidFill>
            <a:srgbClr val="FFFFFF"/>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సం</a:t>
            </a:r>
            <a:r>
              <a:rPr lang="en-US" sz="800" dirty="0">
                <a:solidFill>
                  <a:schemeClr val="bg2">
                    <a:lumMod val="25000"/>
                  </a:schemeClr>
                </a:solidFill>
                <a:latin typeface="Arial" panose="020B0604020202020204" pitchFamily="34" charset="0"/>
                <a:cs typeface="Arial" panose="020B0604020202020204" pitchFamily="34" charset="0"/>
              </a:rPr>
              <a:t>.</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415498"/>
          </a:xfrm>
          <a:prstGeom prst="rect">
            <a:avLst/>
          </a:prstGeom>
          <a:noFill/>
          <a:ln>
            <a:solidFill>
              <a:srgbClr val="F9F9F9"/>
            </a:solidFill>
          </a:ln>
        </p:spPr>
        <p:txBody>
          <a:bodyPr wrap="square" rtlCol="0">
            <a:spAutoFit/>
          </a:bodyPr>
          <a:lstStyle/>
          <a:p>
            <a:r>
              <a:rPr lang="en-IN" sz="1050" dirty="0" err="1">
                <a:solidFill>
                  <a:srgbClr val="224781"/>
                </a:solidFill>
                <a:latin typeface="Arial" panose="020B0604020202020204" pitchFamily="34" charset="0"/>
                <a:cs typeface="Arial" panose="020B0604020202020204" pitchFamily="34" charset="0"/>
              </a:rPr>
              <a:t>నా</a:t>
            </a:r>
            <a:r>
              <a:rPr lang="en-IN" sz="1050" dirty="0">
                <a:solidFill>
                  <a:srgbClr val="224781"/>
                </a:solidFill>
                <a:latin typeface="Arial" panose="020B0604020202020204" pitchFamily="34" charset="0"/>
                <a:cs typeface="Arial" panose="020B0604020202020204" pitchFamily="34" charset="0"/>
              </a:rPr>
              <a:t> </a:t>
            </a:r>
            <a:r>
              <a:rPr lang="en-IN" sz="1050" dirty="0" err="1">
                <a:solidFill>
                  <a:srgbClr val="224781"/>
                </a:solidFill>
                <a:latin typeface="Arial" panose="020B0604020202020204" pitchFamily="34" charset="0"/>
                <a:cs typeface="Arial" panose="020B0604020202020204" pitchFamily="34" charset="0"/>
              </a:rPr>
              <a:t>రిజిస్ట్రేషన్</a:t>
            </a:r>
            <a:r>
              <a:rPr lang="en-IN" sz="1050" dirty="0">
                <a:solidFill>
                  <a:srgbClr val="224781"/>
                </a:solidFill>
                <a:latin typeface="Arial" panose="020B0604020202020204" pitchFamily="34" charset="0"/>
                <a:cs typeface="Arial" panose="020B0604020202020204" pitchFamily="34" charset="0"/>
              </a:rPr>
              <a:t> </a:t>
            </a:r>
            <a:r>
              <a:rPr lang="te-IN" sz="1050" dirty="0">
                <a:solidFill>
                  <a:srgbClr val="224781"/>
                </a:solidFill>
                <a:latin typeface="Arial" panose="020B0604020202020204" pitchFamily="34" charset="0"/>
              </a:rPr>
              <a:t>కోడ్ ఎక్కడ ఉంది</a:t>
            </a:r>
            <a:r>
              <a:rPr lang="en-US" sz="1050" dirty="0">
                <a:solidFill>
                  <a:srgbClr val="224781"/>
                </a:solidFill>
                <a:latin typeface="Arial" panose="020B0604020202020204" pitchFamily="34" charset="0"/>
                <a:cs typeface="Arial" panose="020B0604020202020204" pitchFamily="34" charset="0"/>
              </a:rPr>
              <a:t>?</a:t>
            </a:r>
            <a:br>
              <a:rPr lang="en-US" sz="1050" dirty="0">
                <a:solidFill>
                  <a:srgbClr val="224781"/>
                </a:solidFill>
                <a:latin typeface="Arial" panose="020B0604020202020204" pitchFamily="34" charset="0"/>
                <a:cs typeface="Arial" panose="020B0604020202020204" pitchFamily="34" charset="0"/>
              </a:rPr>
            </a:br>
            <a:r>
              <a:rPr lang="en-US" sz="1050" dirty="0" err="1">
                <a:solidFill>
                  <a:srgbClr val="224781"/>
                </a:solidFill>
                <a:latin typeface="Arial" panose="020B0604020202020204" pitchFamily="34" charset="0"/>
                <a:cs typeface="Arial" panose="020B0604020202020204" pitchFamily="34" charset="0"/>
              </a:rPr>
              <a:t>కుటుంబాలకు</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వనరులు</a:t>
            </a:r>
            <a:endParaRPr lang="es-AR" sz="1050" dirty="0">
              <a:solidFill>
                <a:srgbClr val="22478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647788"/>
            <a:ext cx="3179648" cy="1700047"/>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e-IN" dirty="0"/>
              <a:t>మీకు మీ విద్యార్థి </a:t>
            </a:r>
            <a:r>
              <a:rPr lang="te-IN" dirty="0" err="1"/>
              <a:t>రిజిస్టేషన్</a:t>
            </a:r>
            <a:r>
              <a:rPr lang="te-IN" dirty="0"/>
              <a:t> కోడ్ తెలియకపోతే</a:t>
            </a:r>
            <a:r>
              <a:rPr lang="en-IN" dirty="0"/>
              <a:t>, </a:t>
            </a:r>
            <a:r>
              <a:rPr lang="te-IN" dirty="0"/>
              <a:t>సహాయం కోసం </a:t>
            </a:r>
            <a:r>
              <a:rPr lang="en-IN" dirty="0"/>
              <a:t>Where is my registration code? (</a:t>
            </a:r>
            <a:r>
              <a:rPr lang="en-IN" dirty="0" err="1"/>
              <a:t>నా</a:t>
            </a:r>
            <a:r>
              <a:rPr lang="en-IN" dirty="0"/>
              <a:t> </a:t>
            </a:r>
            <a:r>
              <a:rPr lang="en-IN" dirty="0" err="1"/>
              <a:t>రిజిస్ట్రేషన్</a:t>
            </a:r>
            <a:r>
              <a:rPr lang="en-IN" dirty="0"/>
              <a:t> </a:t>
            </a:r>
            <a:r>
              <a:rPr lang="te-IN" dirty="0"/>
              <a:t>కోడ్ ఎక్కడ ఉంది</a:t>
            </a:r>
            <a:r>
              <a:rPr lang="en-IN" dirty="0"/>
              <a:t>?) </a:t>
            </a:r>
            <a:r>
              <a:rPr lang="te-IN" dirty="0"/>
              <a:t>పై క్లిక్ చేయండి.</a:t>
            </a:r>
            <a:r>
              <a:rPr lang="en-US" dirty="0">
                <a:solidFill>
                  <a:schemeClr val="bg1"/>
                </a:solidFill>
                <a:latin typeface="+mj-lt"/>
              </a:rPr>
              <a:t> </a:t>
            </a:r>
          </a:p>
        </p:txBody>
      </p:sp>
      <p:sp>
        <p:nvSpPr>
          <p:cNvPr id="25" name="TextBox 24">
            <a:extLst>
              <a:ext uri="{FF2B5EF4-FFF2-40B4-BE49-F238E27FC236}">
                <a16:creationId xmlns:a16="http://schemas.microsoft.com/office/drawing/2014/main" id="{89655480-70C3-3742-360E-69BC66F37A91}"/>
              </a:ext>
            </a:extLst>
          </p:cNvPr>
          <p:cNvSpPr txBox="1"/>
          <p:nvPr/>
        </p:nvSpPr>
        <p:spPr>
          <a:xfrm>
            <a:off x="7157408" y="4950592"/>
            <a:ext cx="534292" cy="246221"/>
          </a:xfrm>
          <a:prstGeom prst="rect">
            <a:avLst/>
          </a:prstGeom>
          <a:solidFill>
            <a:srgbClr val="757575"/>
          </a:solidFill>
          <a:ln>
            <a:noFill/>
          </a:ln>
        </p:spPr>
        <p:txBody>
          <a:bodyPr wrap="square" rtlCol="0">
            <a:spAutoFit/>
          </a:bodyPr>
          <a:lstStyle/>
          <a:p>
            <a:r>
              <a:rPr lang="en-US" sz="1000" b="1" dirty="0" err="1">
                <a:solidFill>
                  <a:schemeClr val="bg1"/>
                </a:solidFill>
                <a:latin typeface="Arial" panose="020B0604020202020204" pitchFamily="34" charset="0"/>
                <a:cs typeface="Arial" panose="020B0604020202020204" pitchFamily="34" charset="0"/>
              </a:rPr>
              <a:t>వెళ్లండి</a:t>
            </a:r>
            <a:endParaRPr lang="es-AR" sz="10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136652" y="2009485"/>
            <a:ext cx="2636833"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తిరిగి</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వచ్చే</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18312" y="2871060"/>
            <a:ext cx="2508325" cy="261610"/>
          </a:xfrm>
          <a:prstGeom prst="rect">
            <a:avLst/>
          </a:prstGeom>
          <a:solidFill>
            <a:srgbClr val="F9F9F9"/>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ఈమెయిల్</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పాస్‌వర్డ్</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r>
              <a:rPr lang="en-US" sz="1100" dirty="0">
                <a:solidFill>
                  <a:schemeClr val="bg2">
                    <a:lumMod val="25000"/>
                  </a:schemeClr>
                </a:solidFill>
                <a:latin typeface="Arial" panose="020B0604020202020204" pitchFamily="34" charset="0"/>
                <a:cs typeface="Arial" panose="020B0604020202020204" pitchFamily="34" charset="0"/>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ఈమెయిల్</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153432" y="3411259"/>
            <a:ext cx="1978679" cy="430887"/>
          </a:xfrm>
          <a:prstGeom prst="rect">
            <a:avLst/>
          </a:prstGeom>
          <a:solidFill>
            <a:srgbClr val="FFFFFF"/>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ఈమెయిల్</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పాస్‌వర్డ్</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162202" y="3926032"/>
            <a:ext cx="1798428" cy="430887"/>
          </a:xfrm>
          <a:prstGeom prst="rect">
            <a:avLst/>
          </a:prstGeom>
          <a:solidFill>
            <a:srgbClr val="FFFFFF"/>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పాస్‌వర్డ్</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60" y="4504209"/>
            <a:ext cx="1455160" cy="253916"/>
          </a:xfrm>
          <a:prstGeom prst="rect">
            <a:avLst/>
          </a:prstGeom>
          <a:solidFill>
            <a:srgbClr val="F9F9F9"/>
          </a:solidFill>
          <a:ln>
            <a:solidFill>
              <a:srgbClr val="F9F9F9"/>
            </a:solidFill>
          </a:ln>
        </p:spPr>
        <p:txBody>
          <a:bodyPr wrap="square" rtlCol="0">
            <a:spAutoFit/>
          </a:bodyPr>
          <a:lstStyle/>
          <a:p>
            <a:r>
              <a:rPr lang="en-US" sz="1050" dirty="0" err="1">
                <a:solidFill>
                  <a:srgbClr val="224781"/>
                </a:solidFill>
                <a:latin typeface="Arial" panose="020B0604020202020204" pitchFamily="34" charset="0"/>
                <a:cs typeface="Arial" panose="020B0604020202020204" pitchFamily="34" charset="0"/>
              </a:rPr>
              <a:t>పాస్‌వర్డ్</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మర్చిపోయారా</a:t>
            </a:r>
            <a:r>
              <a:rPr lang="en-US" sz="1050" dirty="0">
                <a:solidFill>
                  <a:srgbClr val="224781"/>
                </a:solidFill>
                <a:latin typeface="Arial" panose="020B0604020202020204" pitchFamily="34" charset="0"/>
                <a:cs typeface="Arial" panose="020B0604020202020204" pitchFamily="34" charset="0"/>
              </a:rPr>
              <a:t>?</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244113" y="4987319"/>
            <a:ext cx="660712" cy="246221"/>
          </a:xfrm>
          <a:prstGeom prst="rect">
            <a:avLst/>
          </a:prstGeom>
          <a:solidFill>
            <a:srgbClr val="757575"/>
          </a:solidFill>
          <a:ln>
            <a:noFill/>
          </a:ln>
        </p:spPr>
        <p:txBody>
          <a:bodyPr wrap="square" rtlCol="0">
            <a:spAutoFit/>
          </a:bodyPr>
          <a:lstStyle/>
          <a:p>
            <a:r>
              <a:rPr lang="en-US" sz="1000" b="1" dirty="0" err="1">
                <a:solidFill>
                  <a:schemeClr val="bg1"/>
                </a:solidFill>
                <a:latin typeface="Arial" panose="020B0604020202020204" pitchFamily="34" charset="0"/>
                <a:cs typeface="Arial" panose="020B0604020202020204" pitchFamily="34" charset="0"/>
              </a:rPr>
              <a:t>లాగిన్</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573412" y="6135882"/>
            <a:ext cx="956939" cy="415498"/>
          </a:xfrm>
          <a:prstGeom prst="rect">
            <a:avLst/>
          </a:prstGeom>
          <a:noFill/>
          <a:ln>
            <a:noFill/>
          </a:ln>
        </p:spPr>
        <p:txBody>
          <a:bodyPr wrap="square" rtlCol="0">
            <a:spAutoFit/>
          </a:bodyPr>
          <a:lstStyle/>
          <a:p>
            <a:r>
              <a:rPr lang="te-IN" sz="1050" dirty="0">
                <a:solidFill>
                  <a:srgbClr val="224781"/>
                </a:solidFill>
                <a:latin typeface="Arial" panose="020B0604020202020204" pitchFamily="34" charset="0"/>
                <a:cs typeface="Arial" panose="020B0604020202020204" pitchFamily="34" charset="0"/>
              </a:rPr>
              <a:t>ఉపయోగ నిబంధనలు</a:t>
            </a:r>
            <a:endParaRPr lang="es-AR" sz="1050" dirty="0">
              <a:solidFill>
                <a:srgbClr val="22478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253916"/>
          </a:xfrm>
          <a:prstGeom prst="rect">
            <a:avLst/>
          </a:prstGeom>
          <a:noFill/>
          <a:ln>
            <a:noFill/>
          </a:ln>
        </p:spPr>
        <p:txBody>
          <a:bodyPr wrap="square" rtlCol="0">
            <a:spAutoFit/>
          </a:bodyPr>
          <a:lstStyle/>
          <a:p>
            <a:r>
              <a:rPr lang="en-US" sz="1050" dirty="0" err="1">
                <a:solidFill>
                  <a:srgbClr val="224781"/>
                </a:solidFill>
                <a:latin typeface="Arial" panose="020B0604020202020204" pitchFamily="34" charset="0"/>
                <a:cs typeface="Arial" panose="020B0604020202020204" pitchFamily="34" charset="0"/>
              </a:rPr>
              <a:t>గోప్యతా</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విధానం</a:t>
            </a:r>
            <a:endParaRPr lang="es-AR" sz="1050" dirty="0">
              <a:solidFill>
                <a:srgbClr val="22478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824972" y="6153051"/>
            <a:ext cx="1079853" cy="253916"/>
          </a:xfrm>
          <a:prstGeom prst="rect">
            <a:avLst/>
          </a:prstGeom>
          <a:noFill/>
          <a:ln>
            <a:noFill/>
          </a:ln>
        </p:spPr>
        <p:txBody>
          <a:bodyPr wrap="square" rtlCol="0">
            <a:spAutoFit/>
          </a:bodyPr>
          <a:lstStyle/>
          <a:p>
            <a:r>
              <a:rPr lang="en-US" sz="1050" i="1" dirty="0" err="1">
                <a:solidFill>
                  <a:srgbClr val="224781"/>
                </a:solidFill>
                <a:latin typeface="Arial" panose="020B0604020202020204" pitchFamily="34" charset="0"/>
                <a:cs typeface="Arial" panose="020B0604020202020204" pitchFamily="34" charset="0"/>
              </a:rPr>
              <a:t>పవర్డ్</a:t>
            </a:r>
            <a:r>
              <a:rPr lang="en-US" sz="1050" i="1" dirty="0">
                <a:solidFill>
                  <a:srgbClr val="224781"/>
                </a:solidFill>
                <a:latin typeface="Arial" panose="020B0604020202020204" pitchFamily="34" charset="0"/>
                <a:cs typeface="Arial" panose="020B0604020202020204" pitchFamily="34" charset="0"/>
              </a:rPr>
              <a:t>‌ </a:t>
            </a:r>
            <a:r>
              <a:rPr lang="en-US" sz="1050" i="1" dirty="0" err="1">
                <a:solidFill>
                  <a:srgbClr val="224781"/>
                </a:solidFill>
                <a:latin typeface="Arial" panose="020B0604020202020204" pitchFamily="34" charset="0"/>
                <a:cs typeface="Arial" panose="020B0604020202020204" pitchFamily="34" charset="0"/>
              </a:rPr>
              <a:t>బై</a:t>
            </a:r>
            <a:endParaRPr lang="es-AR" sz="1050"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0719" y="1793500"/>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2</a:t>
            </a:fld>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84790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9" y="149294"/>
            <a:ext cx="10515600" cy="624734"/>
          </a:xfrm>
        </p:spPr>
        <p:txBody>
          <a:bodyPr>
            <a:normAutofit/>
          </a:bodyPr>
          <a:lstStyle/>
          <a:p>
            <a:r>
              <a:rPr lang="te-IN" sz="3600" b="1" dirty="0">
                <a:solidFill>
                  <a:srgbClr val="1A4785"/>
                </a:solidFill>
              </a:rPr>
              <a:t>పరీక్ష చరిత్రను వీక్షించడం: </a:t>
            </a:r>
            <a:r>
              <a:rPr lang="en-IN" sz="3600" b="1" dirty="0">
                <a:solidFill>
                  <a:srgbClr val="1A4785"/>
                </a:solidFill>
              </a:rPr>
              <a:t>MCAS-</a:t>
            </a:r>
            <a:r>
              <a:rPr lang="te-IN" sz="3600" b="1" dirty="0">
                <a:solidFill>
                  <a:srgbClr val="1A4785"/>
                </a:solidFill>
              </a:rPr>
              <a:t>ప్రత్యామ్నాయం</a:t>
            </a:r>
            <a:endParaRPr lang="en-US" sz="3600" b="1" dirty="0">
              <a:solidFill>
                <a:srgbClr val="1A4785"/>
              </a:solidFill>
            </a:endParaRP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పరీక్ష చరిత్ర పేజీ ఆ విద్యా సంవత్సరానికి సంబంధించిన విద్యార్ధి ఫలితాల అవలోకనాన్నీ అందిస్తుంది.</a:t>
            </a:r>
            <a:r>
              <a:rPr lang="en-US" dirty="0">
                <a:solidFill>
                  <a:schemeClr val="bg1"/>
                </a:solidFill>
                <a:latin typeface="Aptos" panose="020B0004020202020204" pitchFamily="34" charset="0"/>
              </a:rPr>
              <a:t> </a:t>
            </a:r>
          </a:p>
        </p:txBody>
      </p:sp>
      <p:pic>
        <p:nvPicPr>
          <p:cNvPr id="7" name="Picture 6" descr="ఎంచుకున్న విద్యా సంవత్సరానికి సంబంధించిన ఒక డెమో విద్యార్థి MCAS ప్రత్యామ్నాయ పరీక్ష చరిత్ర స్క్రీన్‌షాట్.">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8362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12054" y="1125159"/>
            <a:ext cx="2102106"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డిపార్ట్‌మెంట్</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ఆఫ్</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ఎలిమెంటరీ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అండ్</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సెకండరీ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ఎడ్యూకేషన్</a:t>
            </a: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864141" cy="200055"/>
          </a:xfrm>
          <a:prstGeom prst="rect">
            <a:avLst/>
          </a:prstGeom>
          <a:solidFill>
            <a:srgbClr val="EFEFEF"/>
          </a:solidFill>
          <a:ln>
            <a:noFill/>
          </a:ln>
        </p:spPr>
        <p:txBody>
          <a:bodyPr wrap="square" rtlCol="0">
            <a:spAutoFit/>
          </a:bodyPr>
          <a:lstStyle/>
          <a:p>
            <a:r>
              <a:rPr lang="es-AR" sz="700" dirty="0" err="1">
                <a:solidFill>
                  <a:schemeClr val="bg2">
                    <a:lumMod val="25000"/>
                  </a:schemeClr>
                </a:solidFill>
                <a:latin typeface="Arial" panose="020B0604020202020204" pitchFamily="34" charset="0"/>
                <a:cs typeface="Arial" panose="020B0604020202020204" pitchFamily="34" charset="0"/>
              </a:rPr>
              <a:t>విద్యార్థిని</a:t>
            </a:r>
            <a:r>
              <a:rPr lang="es-AR" sz="700" dirty="0">
                <a:solidFill>
                  <a:schemeClr val="bg2">
                    <a:lumMod val="25000"/>
                  </a:schemeClr>
                </a:solidFill>
                <a:latin typeface="Arial" panose="020B0604020202020204" pitchFamily="34" charset="0"/>
                <a:cs typeface="Arial" panose="020B0604020202020204" pitchFamily="34" charset="0"/>
              </a:rPr>
              <a:t> </a:t>
            </a:r>
            <a:r>
              <a:rPr lang="es-AR" sz="700" dirty="0" err="1">
                <a:solidFill>
                  <a:schemeClr val="bg2">
                    <a:lumMod val="25000"/>
                  </a:schemeClr>
                </a:solidFill>
                <a:latin typeface="Arial" panose="020B0604020202020204" pitchFamily="34" charset="0"/>
                <a:cs typeface="Arial" panose="020B0604020202020204" pitchFamily="34" charset="0"/>
              </a:rPr>
              <a:t>మార్చండి</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145443"/>
            <a:ext cx="2169759" cy="1445795"/>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విద్యార్ధుల మధ్య మారడానికి</a:t>
            </a:r>
            <a:r>
              <a:rPr lang="en-IN" sz="1600" dirty="0"/>
              <a:t>, Switch Student (</a:t>
            </a:r>
            <a:r>
              <a:rPr lang="te-IN" sz="1600" dirty="0"/>
              <a:t>స్విచ్ స్టూడెంట్) </a:t>
            </a:r>
            <a:r>
              <a:rPr lang="te-IN" sz="1600" dirty="0" err="1"/>
              <a:t>బట</a:t>
            </a:r>
            <a:r>
              <a:rPr lang="en-IN" sz="1600" dirty="0" err="1"/>
              <a:t>న్‌ను</a:t>
            </a:r>
            <a:r>
              <a:rPr lang="te-IN" sz="1600" dirty="0"/>
              <a:t> ఎంచుకోండి.</a:t>
            </a:r>
            <a:endParaRPr lang="en-US" sz="1600"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61372FB1-3B33-9F66-6CE3-85C5465A4FE0}"/>
              </a:ext>
            </a:extLst>
          </p:cNvPr>
          <p:cNvSpPr txBox="1"/>
          <p:nvPr/>
        </p:nvSpPr>
        <p:spPr>
          <a:xfrm>
            <a:off x="2973819" y="1911550"/>
            <a:ext cx="5947713" cy="692497"/>
          </a:xfrm>
          <a:prstGeom prst="rect">
            <a:avLst/>
          </a:prstGeom>
          <a:solidFill>
            <a:srgbClr val="D8D8D8"/>
          </a:solidFill>
          <a:ln>
            <a:noFill/>
          </a:ln>
        </p:spPr>
        <p:txBody>
          <a:bodyPr wrap="square" rtlCol="0">
            <a:spAutoFit/>
          </a:bodyPr>
          <a:lstStyle/>
          <a:p>
            <a:r>
              <a:rPr lang="es-AR" sz="1000" dirty="0" err="1">
                <a:solidFill>
                  <a:schemeClr val="bg2">
                    <a:lumMod val="25000"/>
                  </a:schemeClr>
                </a:solidFill>
                <a:latin typeface="Arial" panose="020B0604020202020204" pitchFamily="34" charset="0"/>
                <a:cs typeface="Arial" panose="020B0604020202020204" pitchFamily="34" charset="0"/>
              </a:rPr>
              <a:t>పరీక్షా</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సారాంశం</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ద్వారా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విద్యార్థి</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వివిధ</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సబ్జెక్టులలో</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సాధించిన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పరీక్షా</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ఫలితాలను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ఒక</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దగ్గర</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చూడవచ్చు</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మీ</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విద్యార్థి</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పురోగతిని</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తెలుసుకోవడానికి</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వివిధ</a:t>
            </a:r>
            <a:r>
              <a:rPr lang="es-AR" sz="1000" dirty="0">
                <a:solidFill>
                  <a:schemeClr val="bg2">
                    <a:lumMod val="25000"/>
                  </a:schemeClr>
                </a:solidFill>
                <a:latin typeface="Arial" panose="020B0604020202020204" pitchFamily="34" charset="0"/>
                <a:cs typeface="Arial" panose="020B0604020202020204" pitchFamily="34" charset="0"/>
              </a:rPr>
              <a:t> </a:t>
            </a:r>
            <a:r>
              <a:rPr lang="es-AR" sz="1000" dirty="0" err="1">
                <a:solidFill>
                  <a:schemeClr val="bg2">
                    <a:lumMod val="25000"/>
                  </a:schemeClr>
                </a:solidFill>
                <a:latin typeface="Arial" panose="020B0604020202020204" pitchFamily="34" charset="0"/>
                <a:cs typeface="Arial" panose="020B0604020202020204" pitchFamily="34" charset="0"/>
              </a:rPr>
              <a:t>సంవత్సరాలలో</a:t>
            </a:r>
            <a:r>
              <a:rPr lang="es-AR" sz="1000" dirty="0">
                <a:solidFill>
                  <a:schemeClr val="bg2">
                    <a:lumMod val="25000"/>
                  </a:schemeClr>
                </a:solidFill>
                <a:latin typeface="Arial" panose="020B0604020202020204" pitchFamily="34" charset="0"/>
                <a:cs typeface="Arial" panose="020B0604020202020204" pitchFamily="34" charset="0"/>
              </a:rPr>
              <a:t> </a:t>
            </a:r>
            <a:r>
              <a:rPr lang="te-IN" sz="1000" dirty="0">
                <a:solidFill>
                  <a:schemeClr val="bg2">
                    <a:lumMod val="25000"/>
                  </a:schemeClr>
                </a:solidFill>
                <a:latin typeface="Arial" panose="020B0604020202020204" pitchFamily="34" charset="0"/>
                <a:cs typeface="Arial" panose="020B0604020202020204" pitchFamily="34" charset="0"/>
              </a:rPr>
              <a:t>వారి పరీక్షా చరిత్రను కూడా మీరు పరిశీలించవచ్చు.</a:t>
            </a:r>
            <a:r>
              <a:rPr lang="en-US" sz="1000" dirty="0">
                <a:solidFill>
                  <a:schemeClr val="bg2">
                    <a:lumMod val="25000"/>
                  </a:schemeClr>
                </a:solidFill>
                <a:latin typeface="Arial" panose="020B0604020202020204" pitchFamily="34" charset="0"/>
                <a:cs typeface="Arial" panose="020B0604020202020204" pitchFamily="34" charset="0"/>
              </a:rPr>
              <a:t> </a:t>
            </a:r>
            <a:r>
              <a:rPr lang="te-IN" sz="1000" dirty="0" err="1">
                <a:solidFill>
                  <a:schemeClr val="bg2">
                    <a:lumMod val="25000"/>
                  </a:schemeClr>
                </a:solidFill>
                <a:latin typeface="Arial" panose="020B0604020202020204" pitchFamily="34" charset="0"/>
                <a:cs typeface="Arial" panose="020B0604020202020204" pitchFamily="34" charset="0"/>
              </a:rPr>
              <a:t>ఏదైనా</a:t>
            </a:r>
            <a:r>
              <a:rPr lang="te-IN" sz="1000" dirty="0">
                <a:solidFill>
                  <a:schemeClr val="bg2">
                    <a:lumMod val="25000"/>
                  </a:schemeClr>
                </a:solidFill>
                <a:latin typeface="Arial" panose="020B0604020202020204" pitchFamily="34" charset="0"/>
                <a:cs typeface="Arial" panose="020B0604020202020204" pitchFamily="34" charset="0"/>
              </a:rPr>
              <a:t> నిర్దిష్ట పరీక్ష గురించి మరింత తెలుసుకోవడానికి, దయచేసి ఆ పరీక్షపై క్లిక్ చేయండి.</a:t>
            </a:r>
            <a:endParaRPr lang="es-AR" sz="1000" dirty="0">
              <a:solidFill>
                <a:schemeClr val="bg2">
                  <a:lumMod val="25000"/>
                </a:schemeClr>
              </a:solidFill>
              <a:latin typeface="Arial" panose="020B0604020202020204" pitchFamily="34" charset="0"/>
              <a:cs typeface="Arial" panose="020B0604020202020204" pitchFamily="34" charset="0"/>
            </a:endParaRPr>
          </a:p>
          <a:p>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400110"/>
          </a:xfrm>
          <a:prstGeom prst="rect">
            <a:avLst/>
          </a:prstGeom>
          <a:solidFill>
            <a:srgbClr val="F9F9F9"/>
          </a:solidFill>
          <a:ln>
            <a:noFill/>
          </a:ln>
        </p:spPr>
        <p:txBody>
          <a:bodyPr wrap="square" rtlCol="0">
            <a:spAutoFit/>
          </a:bodyPr>
          <a:lstStyle/>
          <a:p>
            <a:r>
              <a:rPr lang="es-AR" sz="900" dirty="0" err="1">
                <a:solidFill>
                  <a:schemeClr val="bg2">
                    <a:lumMod val="25000"/>
                  </a:schemeClr>
                </a:solidFill>
                <a:latin typeface="Arial" panose="020B0604020202020204" pitchFamily="34" charset="0"/>
                <a:cs typeface="Arial" panose="020B0604020202020204" pitchFamily="34" charset="0"/>
              </a:rPr>
              <a:t>విద్యార్థి</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పరీక్ష</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చరిత్ర</a:t>
            </a:r>
            <a:endParaRPr lang="es-AR" sz="900" dirty="0">
              <a:solidFill>
                <a:schemeClr val="bg2">
                  <a:lumMod val="25000"/>
                </a:schemeClr>
              </a:solidFill>
              <a:latin typeface="Arial" panose="020B0604020202020204" pitchFamily="34" charset="0"/>
              <a:cs typeface="Arial" panose="020B0604020202020204" pitchFamily="34" charset="0"/>
            </a:endParaRPr>
          </a:p>
          <a:p>
            <a:r>
              <a:rPr lang="es-AR" sz="1100" b="1" dirty="0" err="1">
                <a:solidFill>
                  <a:schemeClr val="bg2">
                    <a:lumMod val="25000"/>
                  </a:schemeClr>
                </a:solidFill>
                <a:latin typeface="Arial" panose="020B0604020202020204" pitchFamily="34" charset="0"/>
                <a:cs typeface="Arial" panose="020B0604020202020204" pitchFamily="34" charset="0"/>
              </a:rPr>
              <a:t>డెమో</a:t>
            </a:r>
            <a:r>
              <a:rPr lang="es-AR" sz="1100" b="1" dirty="0">
                <a:solidFill>
                  <a:schemeClr val="bg2">
                    <a:lumMod val="25000"/>
                  </a:schemeClr>
                </a:solidFill>
                <a:latin typeface="Arial" panose="020B0604020202020204" pitchFamily="34" charset="0"/>
                <a:cs typeface="Arial" panose="020B0604020202020204" pitchFamily="34" charset="0"/>
              </a:rPr>
              <a:t> </a:t>
            </a:r>
            <a:r>
              <a:rPr lang="es-AR" sz="1100" b="1" dirty="0" err="1">
                <a:solidFill>
                  <a:schemeClr val="bg2">
                    <a:lumMod val="25000"/>
                  </a:schemeClr>
                </a:solidFill>
                <a:latin typeface="Arial" panose="020B0604020202020204" pitchFamily="34" charset="0"/>
                <a:cs typeface="Arial" panose="020B0604020202020204" pitchFamily="34" charset="0"/>
              </a:rPr>
              <a:t>విద్యార్థి</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30832"/>
          </a:xfrm>
          <a:prstGeom prst="rect">
            <a:avLst/>
          </a:prstGeom>
          <a:solidFill>
            <a:srgbClr val="F9F9F9"/>
          </a:solidFill>
          <a:ln>
            <a:noFill/>
          </a:ln>
        </p:spPr>
        <p:txBody>
          <a:bodyPr wrap="square" rtlCol="0">
            <a:spAutoFit/>
          </a:bodyPr>
          <a:lstStyle/>
          <a:p>
            <a:pPr algn="r"/>
            <a:r>
              <a:rPr lang="es-AR" sz="900" dirty="0">
                <a:solidFill>
                  <a:schemeClr val="bg2">
                    <a:lumMod val="25000"/>
                  </a:schemeClr>
                </a:solidFill>
                <a:latin typeface="Arial" panose="020B0604020202020204" pitchFamily="34" charset="0"/>
                <a:cs typeface="Arial" panose="020B0604020202020204" pitchFamily="34" charset="0"/>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338554"/>
          </a:xfrm>
          <a:prstGeom prst="rect">
            <a:avLst/>
          </a:prstGeom>
          <a:solidFill>
            <a:srgbClr val="FFFFFF"/>
          </a:solidFill>
          <a:ln>
            <a:noFill/>
          </a:ln>
        </p:spPr>
        <p:txBody>
          <a:bodyPr wrap="square" rtlCol="0">
            <a:spAutoFit/>
          </a:bodyPr>
          <a:lstStyle/>
          <a:p>
            <a:r>
              <a:rPr lang="es-AR" sz="800" b="1" dirty="0" err="1">
                <a:solidFill>
                  <a:schemeClr val="bg2">
                    <a:lumMod val="50000"/>
                  </a:schemeClr>
                </a:solidFill>
                <a:latin typeface="Arial" panose="020B0604020202020204" pitchFamily="34" charset="0"/>
                <a:cs typeface="Arial" panose="020B0604020202020204" pitchFamily="34" charset="0"/>
              </a:rPr>
              <a:t>పాఠశాల</a:t>
            </a:r>
            <a:r>
              <a:rPr lang="es-AR" sz="800" b="1" dirty="0">
                <a:solidFill>
                  <a:schemeClr val="bg2">
                    <a:lumMod val="50000"/>
                  </a:schemeClr>
                </a:solidFill>
                <a:latin typeface="Arial" panose="020B0604020202020204" pitchFamily="34" charset="0"/>
                <a:cs typeface="Arial" panose="020B0604020202020204" pitchFamily="34" charset="0"/>
              </a:rPr>
              <a:t> </a:t>
            </a:r>
            <a:r>
              <a:rPr lang="es-AR" sz="800" b="1" dirty="0" err="1">
                <a:solidFill>
                  <a:schemeClr val="bg2">
                    <a:lumMod val="50000"/>
                  </a:schemeClr>
                </a:solidFill>
                <a:latin typeface="Arial" panose="020B0604020202020204" pitchFamily="34" charset="0"/>
                <a:cs typeface="Arial" panose="020B0604020202020204" pitchFamily="34" charset="0"/>
              </a:rPr>
              <a:t>సంవత్సరం</a:t>
            </a:r>
            <a:endParaRPr lang="es-AR" sz="8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217282"/>
            <a:ext cx="2504659" cy="1506675"/>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sz="1400" dirty="0"/>
              <a:t>అందుబాటులో ఉంటే</a:t>
            </a:r>
            <a:r>
              <a:rPr lang="en-IN" sz="1400" dirty="0"/>
              <a:t>, </a:t>
            </a:r>
            <a:r>
              <a:rPr lang="te-IN" sz="1400" dirty="0"/>
              <a:t>గత సంవత్సరాల డేటాను చూడటానికి </a:t>
            </a:r>
            <a:r>
              <a:rPr lang="en-IN" sz="1400" dirty="0"/>
              <a:t>School Year (</a:t>
            </a:r>
            <a:r>
              <a:rPr lang="te-IN" sz="1400" dirty="0"/>
              <a:t>పాఠశాల సంవత్సరం) డ్రాప్- డౌన్ </a:t>
            </a:r>
            <a:r>
              <a:rPr lang="te-IN" sz="1400" dirty="0" err="1"/>
              <a:t>మెనూను</a:t>
            </a:r>
            <a:r>
              <a:rPr lang="te-IN" sz="1400" dirty="0"/>
              <a:t> ఉపయోగించండి.</a:t>
            </a:r>
            <a:endParaRPr lang="en-US" sz="1400" dirty="0">
              <a:solidFill>
                <a:schemeClr val="bg1"/>
              </a:solidFill>
              <a:latin typeface="Aptos" panose="020B0004020202020204" pitchFamily="34" charset="0"/>
            </a:endParaRP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30832"/>
          </a:xfrm>
          <a:prstGeom prst="rect">
            <a:avLst/>
          </a:prstGeom>
          <a:solidFill>
            <a:srgbClr val="FFFFFF"/>
          </a:solidFill>
          <a:ln>
            <a:noFill/>
          </a:ln>
        </p:spPr>
        <p:txBody>
          <a:bodyPr wrap="square" rtlCol="0">
            <a:spAutoFit/>
          </a:bodyPr>
          <a:lstStyle/>
          <a:p>
            <a:pPr algn="r"/>
            <a:r>
              <a:rPr lang="es-AR" sz="900" b="1" dirty="0" err="1">
                <a:solidFill>
                  <a:schemeClr val="bg2">
                    <a:lumMod val="50000"/>
                  </a:schemeClr>
                </a:solidFill>
                <a:latin typeface="Arial" panose="020B0604020202020204" pitchFamily="34" charset="0"/>
                <a:cs typeface="Arial" panose="020B0604020202020204" pitchFamily="34" charset="0"/>
              </a:rPr>
              <a:t>సాధించిన</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స్కోర్</a:t>
            </a:r>
            <a:r>
              <a:rPr lang="es-AR" sz="900" b="1" dirty="0">
                <a:solidFill>
                  <a:schemeClr val="bg2">
                    <a:lumMod val="50000"/>
                  </a:schemeClr>
                </a:solidFill>
                <a:latin typeface="Arial" panose="020B0604020202020204" pitchFamily="34" charset="0"/>
                <a:cs typeface="Arial" panose="020B0604020202020204" pitchFamily="34" charset="0"/>
              </a:rPr>
              <a:t> / </a:t>
            </a:r>
            <a:r>
              <a:rPr lang="es-AR" sz="900" b="1" dirty="0" err="1">
                <a:solidFill>
                  <a:schemeClr val="bg2">
                    <a:lumMod val="50000"/>
                  </a:schemeClr>
                </a:solidFill>
                <a:latin typeface="Arial" panose="020B0604020202020204" pitchFamily="34" charset="0"/>
                <a:cs typeface="Arial" panose="020B0604020202020204" pitchFamily="34" charset="0"/>
              </a:rPr>
              <a:t>సాధన</a:t>
            </a:r>
            <a:r>
              <a:rPr lang="es-AR" sz="900" b="1" dirty="0">
                <a:solidFill>
                  <a:schemeClr val="bg2">
                    <a:lumMod val="50000"/>
                  </a:schemeClr>
                </a:solidFill>
                <a:latin typeface="Arial" panose="020B0604020202020204" pitchFamily="34" charset="0"/>
                <a:cs typeface="Arial" panose="020B0604020202020204" pitchFamily="34" charset="0"/>
              </a:rPr>
              <a:t> </a:t>
            </a:r>
            <a:r>
              <a:rPr lang="es-AR" sz="900" b="1" dirty="0" err="1">
                <a:solidFill>
                  <a:schemeClr val="bg2">
                    <a:lumMod val="50000"/>
                  </a:schemeClr>
                </a:solidFill>
                <a:latin typeface="Arial" panose="020B0604020202020204" pitchFamily="34" charset="0"/>
                <a:cs typeface="Arial" panose="020B0604020202020204" pitchFamily="34" charset="0"/>
              </a:rPr>
              <a:t>స్థాయి</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1605048" cy="461665"/>
          </a:xfrm>
          <a:prstGeom prst="rect">
            <a:avLst/>
          </a:prstGeom>
          <a:solidFill>
            <a:srgbClr val="FDFDFD"/>
          </a:solidFill>
          <a:ln>
            <a:no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తరగతి</a:t>
            </a:r>
            <a:r>
              <a:rPr lang="es-AR" sz="1300" b="1" dirty="0">
                <a:solidFill>
                  <a:srgbClr val="22608F"/>
                </a:solidFill>
                <a:latin typeface="Arial" panose="020B0604020202020204" pitchFamily="34" charset="0"/>
                <a:cs typeface="Arial" panose="020B0604020202020204" pitchFamily="34" charset="0"/>
              </a:rPr>
              <a:t> 8 </a:t>
            </a:r>
            <a:r>
              <a:rPr lang="es-AR" sz="1300" b="1" dirty="0" err="1">
                <a:solidFill>
                  <a:srgbClr val="22608F"/>
                </a:solidFill>
                <a:latin typeface="Arial" panose="020B0604020202020204" pitchFamily="34" charset="0"/>
                <a:cs typeface="Arial" panose="020B0604020202020204" pitchFamily="34" charset="0"/>
              </a:rPr>
              <a:t>సివిక్స్</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7974957" y="3917676"/>
            <a:ext cx="926964" cy="253916"/>
          </a:xfrm>
          <a:prstGeom prst="rect">
            <a:avLst/>
          </a:prstGeom>
          <a:solidFill>
            <a:srgbClr val="FFFFFF"/>
          </a:solidFill>
          <a:ln>
            <a:noFill/>
          </a:ln>
        </p:spPr>
        <p:txBody>
          <a:bodyPr wrap="square" rtlCol="0">
            <a:spAutoFit/>
          </a:bodyPr>
          <a:lstStyle/>
          <a:p>
            <a:pPr algn="r"/>
            <a:r>
              <a:rPr lang="en-US" sz="1050" baseline="-25000" dirty="0" err="1">
                <a:solidFill>
                  <a:schemeClr val="tx1">
                    <a:lumMod val="75000"/>
                    <a:lumOff val="25000"/>
                  </a:schemeClr>
                </a:solidFill>
                <a:latin typeface="Arial" panose="020B0604020202020204" pitchFamily="34" charset="0"/>
              </a:rPr>
              <a:t>అభివృద్ధి</a:t>
            </a:r>
            <a:r>
              <a:rPr lang="en-US" sz="1050" baseline="-25000" dirty="0">
                <a:solidFill>
                  <a:schemeClr val="tx1">
                    <a:lumMod val="75000"/>
                    <a:lumOff val="25000"/>
                  </a:schemeClr>
                </a:solidFill>
                <a:latin typeface="Arial" panose="020B0604020202020204" pitchFamily="34" charset="0"/>
              </a:rPr>
              <a:t> </a:t>
            </a:r>
            <a:r>
              <a:rPr lang="en-US" sz="1050" baseline="-25000" dirty="0" err="1">
                <a:solidFill>
                  <a:schemeClr val="tx1">
                    <a:lumMod val="75000"/>
                    <a:lumOff val="25000"/>
                  </a:schemeClr>
                </a:solidFill>
                <a:latin typeface="Arial" panose="020B0604020202020204" pitchFamily="34" charset="0"/>
              </a:rPr>
              <a:t>చెందుతోంది</a:t>
            </a:r>
            <a:endParaRPr lang="es-AR" sz="105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46276"/>
          </a:xfrm>
          <a:prstGeom prst="rect">
            <a:avLst/>
          </a:prstGeom>
          <a:solidFill>
            <a:srgbClr val="F9F9F9"/>
          </a:solidFill>
          <a:ln>
            <a:no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తరగతి</a:t>
            </a:r>
            <a:r>
              <a:rPr lang="es-AR" sz="1300" b="1" dirty="0">
                <a:solidFill>
                  <a:srgbClr val="22608F"/>
                </a:solidFill>
                <a:latin typeface="Arial" panose="020B0604020202020204" pitchFamily="34" charset="0"/>
                <a:cs typeface="Arial" panose="020B0604020202020204" pitchFamily="34" charset="0"/>
              </a:rPr>
              <a:t> 8 </a:t>
            </a:r>
            <a:r>
              <a:rPr lang="es-AR" sz="1300" b="1" dirty="0" err="1">
                <a:solidFill>
                  <a:srgbClr val="22608F"/>
                </a:solidFill>
                <a:latin typeface="Arial" panose="020B0604020202020204" pitchFamily="34" charset="0"/>
                <a:cs typeface="Arial" panose="020B0604020202020204" pitchFamily="34" charset="0"/>
              </a:rPr>
              <a:t>ఇంగ్లిష్</a:t>
            </a:r>
            <a:r>
              <a:rPr lang="es-AR" sz="1300" b="1" dirty="0">
                <a:solidFill>
                  <a:srgbClr val="22608F"/>
                </a:solidFill>
                <a:latin typeface="Arial" panose="020B0604020202020204" pitchFamily="34" charset="0"/>
                <a:cs typeface="Arial" panose="020B0604020202020204" pitchFamily="34" charset="0"/>
              </a:rPr>
              <a:t> </a:t>
            </a:r>
            <a:r>
              <a:rPr lang="te-IN" sz="1300" b="1" dirty="0">
                <a:solidFill>
                  <a:srgbClr val="22608F"/>
                </a:solidFill>
                <a:latin typeface="Arial" panose="020B0604020202020204" pitchFamily="34" charset="0"/>
                <a:cs typeface="Arial" panose="020B0604020202020204" pitchFamily="34" charset="0"/>
              </a:rPr>
              <a:t>భాష</a:t>
            </a:r>
            <a:r>
              <a:rPr lang="es-AR" sz="1300" b="1" dirty="0">
                <a:solidFill>
                  <a:srgbClr val="22608F"/>
                </a:solidFill>
                <a:latin typeface="Arial" panose="020B0604020202020204" pitchFamily="34" charset="0"/>
                <a:cs typeface="Arial" panose="020B0604020202020204" pitchFamily="34" charset="0"/>
              </a:rPr>
              <a:t> </a:t>
            </a:r>
            <a:r>
              <a:rPr lang="es-AR" sz="1300" b="1" dirty="0" err="1">
                <a:solidFill>
                  <a:srgbClr val="22608F"/>
                </a:solidFill>
                <a:latin typeface="Arial" panose="020B0604020202020204" pitchFamily="34" charset="0"/>
                <a:cs typeface="Arial" panose="020B0604020202020204" pitchFamily="34" charset="0"/>
              </a:rPr>
              <a:t>ఆర్ట్స్</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7974957" y="4460306"/>
            <a:ext cx="926964" cy="253916"/>
          </a:xfrm>
          <a:prstGeom prst="rect">
            <a:avLst/>
          </a:prstGeom>
          <a:solidFill>
            <a:srgbClr val="FFFFFF"/>
          </a:solidFill>
          <a:ln>
            <a:noFill/>
          </a:ln>
        </p:spPr>
        <p:txBody>
          <a:bodyPr wrap="square" rtlCol="0">
            <a:spAutoFit/>
          </a:bodyPr>
          <a:lstStyle/>
          <a:p>
            <a:pPr algn="r"/>
            <a:r>
              <a:rPr lang="en-US" sz="1050" baseline="-25000" dirty="0" err="1">
                <a:solidFill>
                  <a:schemeClr val="tx1">
                    <a:lumMod val="75000"/>
                    <a:lumOff val="25000"/>
                  </a:schemeClr>
                </a:solidFill>
                <a:latin typeface="Arial" panose="020B0604020202020204" pitchFamily="34" charset="0"/>
              </a:rPr>
              <a:t>అభివృద్ధి</a:t>
            </a:r>
            <a:r>
              <a:rPr lang="en-US" sz="1050" baseline="-25000" dirty="0">
                <a:solidFill>
                  <a:schemeClr val="tx1">
                    <a:lumMod val="75000"/>
                    <a:lumOff val="25000"/>
                  </a:schemeClr>
                </a:solidFill>
                <a:latin typeface="Arial" panose="020B0604020202020204" pitchFamily="34" charset="0"/>
              </a:rPr>
              <a:t> </a:t>
            </a:r>
            <a:r>
              <a:rPr lang="en-US" sz="1050" baseline="-25000" dirty="0" err="1">
                <a:solidFill>
                  <a:schemeClr val="tx1">
                    <a:lumMod val="75000"/>
                    <a:lumOff val="25000"/>
                  </a:schemeClr>
                </a:solidFill>
                <a:latin typeface="Arial" panose="020B0604020202020204" pitchFamily="34" charset="0"/>
              </a:rPr>
              <a:t>చెందుతోంది</a:t>
            </a:r>
            <a:endParaRPr lang="es-AR" sz="105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మరింత వివరమైన సమాచారం కోసం</a:t>
            </a:r>
            <a:r>
              <a:rPr lang="en-IN" sz="1600" dirty="0"/>
              <a:t>, </a:t>
            </a:r>
            <a:r>
              <a:rPr lang="te-IN" sz="1600" dirty="0"/>
              <a:t>ఒక పరీక్షను ఎంచుకోండి.</a:t>
            </a:r>
            <a:endParaRPr lang="en-US" sz="1600" dirty="0">
              <a:solidFill>
                <a:schemeClr val="bg1"/>
              </a:solidFill>
              <a:latin typeface="Aptos" panose="020B0004020202020204" pitchFamily="34" charset="0"/>
            </a:endParaRP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61665"/>
          </a:xfrm>
          <a:prstGeom prst="rect">
            <a:avLst/>
          </a:prstGeom>
          <a:solidFill>
            <a:srgbClr val="FCFCFC"/>
          </a:solidFill>
          <a:ln>
            <a:no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తరగతి</a:t>
            </a:r>
            <a:r>
              <a:rPr lang="es-AR" sz="1300" b="1" dirty="0">
                <a:solidFill>
                  <a:srgbClr val="22608F"/>
                </a:solidFill>
                <a:latin typeface="Arial" panose="020B0604020202020204" pitchFamily="34" charset="0"/>
                <a:cs typeface="Arial" panose="020B0604020202020204" pitchFamily="34" charset="0"/>
              </a:rPr>
              <a:t> 8 </a:t>
            </a:r>
            <a:r>
              <a:rPr lang="es-AR" sz="1300" b="1" dirty="0" err="1">
                <a:solidFill>
                  <a:srgbClr val="22608F"/>
                </a:solidFill>
                <a:latin typeface="Arial" panose="020B0604020202020204" pitchFamily="34" charset="0"/>
                <a:cs typeface="Arial" panose="020B0604020202020204" pitchFamily="34" charset="0"/>
              </a:rPr>
              <a:t>గణితం</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7945152" y="4967708"/>
            <a:ext cx="956769" cy="253916"/>
          </a:xfrm>
          <a:prstGeom prst="rect">
            <a:avLst/>
          </a:prstGeom>
          <a:solidFill>
            <a:srgbClr val="FFFFFF"/>
          </a:solidFill>
          <a:ln>
            <a:noFill/>
          </a:ln>
        </p:spPr>
        <p:txBody>
          <a:bodyPr wrap="square" rtlCol="0">
            <a:spAutoFit/>
          </a:bodyPr>
          <a:lstStyle/>
          <a:p>
            <a:pPr algn="r"/>
            <a:r>
              <a:rPr lang="en-US" sz="1050" baseline="-25000" dirty="0" err="1">
                <a:solidFill>
                  <a:schemeClr val="tx1">
                    <a:lumMod val="75000"/>
                    <a:lumOff val="25000"/>
                  </a:schemeClr>
                </a:solidFill>
                <a:latin typeface="Arial" panose="020B0604020202020204" pitchFamily="34" charset="0"/>
              </a:rPr>
              <a:t>అభివృద్ధి</a:t>
            </a:r>
            <a:r>
              <a:rPr lang="en-US" sz="1050" baseline="-25000" dirty="0">
                <a:solidFill>
                  <a:schemeClr val="tx1">
                    <a:lumMod val="75000"/>
                    <a:lumOff val="25000"/>
                  </a:schemeClr>
                </a:solidFill>
                <a:latin typeface="Arial" panose="020B0604020202020204" pitchFamily="34" charset="0"/>
              </a:rPr>
              <a:t> </a:t>
            </a:r>
            <a:r>
              <a:rPr lang="en-US" sz="1050" baseline="-25000" dirty="0" err="1">
                <a:solidFill>
                  <a:schemeClr val="tx1">
                    <a:lumMod val="75000"/>
                    <a:lumOff val="25000"/>
                  </a:schemeClr>
                </a:solidFill>
                <a:latin typeface="Arial" panose="020B0604020202020204" pitchFamily="34" charset="0"/>
              </a:rPr>
              <a:t>చెందుతోంది</a:t>
            </a:r>
            <a:endParaRPr lang="es-AR" sz="1050" dirty="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53177" y="5517473"/>
            <a:ext cx="3101552" cy="646331"/>
          </a:xfrm>
          <a:prstGeom prst="rect">
            <a:avLst/>
          </a:prstGeom>
          <a:solidFill>
            <a:srgbClr val="FCFCFC"/>
          </a:solidFill>
          <a:ln>
            <a:solidFill>
              <a:srgbClr val="FBFBFB"/>
            </a:solidFill>
          </a:ln>
        </p:spPr>
        <p:txBody>
          <a:bodyPr wrap="square" rtlCol="0">
            <a:spAutoFit/>
          </a:bodyPr>
          <a:lstStyle/>
          <a:p>
            <a:r>
              <a:rPr lang="es-AR" sz="1300" b="1" dirty="0" err="1">
                <a:solidFill>
                  <a:srgbClr val="22608F"/>
                </a:solidFill>
                <a:latin typeface="Arial" panose="020B0604020202020204" pitchFamily="34" charset="0"/>
                <a:cs typeface="Arial" panose="020B0604020202020204" pitchFamily="34" charset="0"/>
              </a:rPr>
              <a:t>తరగతి</a:t>
            </a:r>
            <a:r>
              <a:rPr lang="es-AR" sz="1300" b="1" dirty="0">
                <a:solidFill>
                  <a:srgbClr val="22608F"/>
                </a:solidFill>
                <a:latin typeface="Arial" panose="020B0604020202020204" pitchFamily="34" charset="0"/>
                <a:cs typeface="Arial" panose="020B0604020202020204" pitchFamily="34" charset="0"/>
              </a:rPr>
              <a:t> 8 </a:t>
            </a:r>
            <a:r>
              <a:rPr lang="es-AR" sz="1300" b="1" dirty="0" err="1">
                <a:solidFill>
                  <a:srgbClr val="22608F"/>
                </a:solidFill>
                <a:latin typeface="Arial" panose="020B0604020202020204" pitchFamily="34" charset="0"/>
                <a:cs typeface="Arial" panose="020B0604020202020204" pitchFamily="34" charset="0"/>
              </a:rPr>
              <a:t>సైన్స్</a:t>
            </a:r>
            <a:r>
              <a:rPr lang="es-AR" sz="1300" b="1" dirty="0">
                <a:solidFill>
                  <a:srgbClr val="22608F"/>
                </a:solidFill>
                <a:latin typeface="Arial" panose="020B0604020202020204" pitchFamily="34" charset="0"/>
                <a:cs typeface="Arial" panose="020B0604020202020204" pitchFamily="34" charset="0"/>
              </a:rPr>
              <a:t> </a:t>
            </a:r>
            <a:r>
              <a:rPr lang="es-AR" sz="1300" b="1" dirty="0" err="1">
                <a:solidFill>
                  <a:srgbClr val="22608F"/>
                </a:solidFill>
                <a:latin typeface="Arial" panose="020B0604020202020204" pitchFamily="34" charset="0"/>
                <a:cs typeface="Arial" panose="020B0604020202020204" pitchFamily="34" charset="0"/>
              </a:rPr>
              <a:t>అండ్</a:t>
            </a:r>
            <a:r>
              <a:rPr lang="es-AR" sz="1300" b="1" dirty="0">
                <a:solidFill>
                  <a:srgbClr val="22608F"/>
                </a:solidFill>
                <a:latin typeface="Arial" panose="020B0604020202020204" pitchFamily="34" charset="0"/>
                <a:cs typeface="Arial" panose="020B0604020202020204" pitchFamily="34" charset="0"/>
              </a:rPr>
              <a:t> </a:t>
            </a:r>
            <a:r>
              <a:rPr lang="es-AR" sz="1300" b="1" dirty="0" err="1">
                <a:solidFill>
                  <a:srgbClr val="22608F"/>
                </a:solidFill>
                <a:latin typeface="Arial" panose="020B0604020202020204" pitchFamily="34" charset="0"/>
                <a:cs typeface="Arial" panose="020B0604020202020204" pitchFamily="34" charset="0"/>
              </a:rPr>
              <a:t>టెక్నాలజీ</a:t>
            </a:r>
            <a:r>
              <a:rPr lang="es-AR" sz="1300" b="1" dirty="0">
                <a:solidFill>
                  <a:srgbClr val="22608F"/>
                </a:solidFill>
                <a:latin typeface="Arial" panose="020B0604020202020204" pitchFamily="34" charset="0"/>
                <a:cs typeface="Arial" panose="020B0604020202020204" pitchFamily="34" charset="0"/>
              </a:rPr>
              <a:t>/</a:t>
            </a:r>
          </a:p>
          <a:p>
            <a:r>
              <a:rPr lang="es-AR" sz="1300" b="1" dirty="0" err="1">
                <a:solidFill>
                  <a:srgbClr val="22608F"/>
                </a:solidFill>
                <a:latin typeface="Arial" panose="020B0604020202020204" pitchFamily="34" charset="0"/>
                <a:cs typeface="Arial" panose="020B0604020202020204" pitchFamily="34" charset="0"/>
              </a:rPr>
              <a:t>ఇంజినీరింగ్</a:t>
            </a:r>
            <a:endParaRPr lang="es-AR" sz="1300" b="1" dirty="0">
              <a:solidFill>
                <a:srgbClr val="22608F"/>
              </a:solidFill>
              <a:latin typeface="Arial" panose="020B0604020202020204" pitchFamily="34" charset="0"/>
              <a:cs typeface="Arial" panose="020B0604020202020204" pitchFamily="34" charset="0"/>
            </a:endParaRPr>
          </a:p>
          <a:p>
            <a:r>
              <a:rPr lang="es-AR" sz="1000" dirty="0">
                <a:solidFill>
                  <a:schemeClr val="bg2">
                    <a:lumMod val="25000"/>
                  </a:schemeClr>
                </a:solidFill>
                <a:latin typeface="Arial" panose="020B0604020202020204" pitchFamily="34" charset="0"/>
                <a:cs typeface="Arial" panose="020B0604020202020204" pitchFamily="34" charset="0"/>
              </a:rPr>
              <a:t>MCAS-Alt </a:t>
            </a:r>
            <a:r>
              <a:rPr lang="es-AR" sz="1000" dirty="0" err="1">
                <a:solidFill>
                  <a:schemeClr val="bg2">
                    <a:lumMod val="25000"/>
                  </a:schemeClr>
                </a:solidFill>
                <a:latin typeface="Arial" panose="020B0604020202020204" pitchFamily="34" charset="0"/>
                <a:cs typeface="Arial" panose="020B0604020202020204" pitchFamily="34" charset="0"/>
              </a:rPr>
              <a:t>స్ప్రింగ్</a:t>
            </a:r>
            <a:r>
              <a:rPr lang="es-AR" sz="1000" dirty="0">
                <a:solidFill>
                  <a:schemeClr val="bg2">
                    <a:lumMod val="25000"/>
                  </a:schemeClr>
                </a:solidFill>
                <a:latin typeface="Arial" panose="020B0604020202020204" pitchFamily="34" charset="0"/>
                <a:cs typeface="Arial" panose="020B0604020202020204" pitchFamily="34" charset="0"/>
              </a:rPr>
              <a:t>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7974957" y="5555503"/>
            <a:ext cx="926964" cy="253916"/>
          </a:xfrm>
          <a:prstGeom prst="rect">
            <a:avLst/>
          </a:prstGeom>
          <a:solidFill>
            <a:srgbClr val="FFFFFF"/>
          </a:solidFill>
          <a:ln>
            <a:noFill/>
          </a:ln>
        </p:spPr>
        <p:txBody>
          <a:bodyPr wrap="square" rtlCol="0">
            <a:spAutoFit/>
          </a:bodyPr>
          <a:lstStyle/>
          <a:p>
            <a:pPr algn="r"/>
            <a:r>
              <a:rPr lang="en-US" sz="1050" baseline="-25000" dirty="0" err="1">
                <a:solidFill>
                  <a:schemeClr val="tx1">
                    <a:lumMod val="75000"/>
                    <a:lumOff val="25000"/>
                  </a:schemeClr>
                </a:solidFill>
                <a:latin typeface="Arial" panose="020B0604020202020204" pitchFamily="34" charset="0"/>
              </a:rPr>
              <a:t>అభివృద్ధి</a:t>
            </a:r>
            <a:r>
              <a:rPr lang="en-US" sz="1050" baseline="-25000" dirty="0">
                <a:solidFill>
                  <a:schemeClr val="tx1">
                    <a:lumMod val="75000"/>
                    <a:lumOff val="25000"/>
                  </a:schemeClr>
                </a:solidFill>
                <a:latin typeface="Arial" panose="020B0604020202020204" pitchFamily="34" charset="0"/>
              </a:rPr>
              <a:t> </a:t>
            </a:r>
            <a:r>
              <a:rPr lang="en-US" sz="1050" baseline="-25000" dirty="0" err="1">
                <a:solidFill>
                  <a:schemeClr val="tx1">
                    <a:lumMod val="75000"/>
                    <a:lumOff val="25000"/>
                  </a:schemeClr>
                </a:solidFill>
                <a:latin typeface="Arial" panose="020B0604020202020204" pitchFamily="34" charset="0"/>
              </a:rPr>
              <a:t>చెందుతోంది</a:t>
            </a:r>
            <a:endParaRPr lang="es-AR" sz="1050" dirty="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1"/>
            <a:ext cx="6269118" cy="230832"/>
          </a:xfrm>
          <a:prstGeom prst="rect">
            <a:avLst/>
          </a:prstGeom>
          <a:solidFill>
            <a:srgbClr val="FFFFFF"/>
          </a:solidFill>
          <a:ln>
            <a:noFill/>
          </a:ln>
        </p:spPr>
        <p:txBody>
          <a:bodyPr wrap="square" rtlCol="0">
            <a:spAutoFit/>
          </a:bodyPr>
          <a:lstStyle/>
          <a:p>
            <a:r>
              <a:rPr lang="es-AR" sz="900" dirty="0">
                <a:solidFill>
                  <a:schemeClr val="bg2">
                    <a:lumMod val="50000"/>
                  </a:schemeClr>
                </a:solidFill>
                <a:latin typeface="Arial" panose="020B0604020202020204" pitchFamily="34" charset="0"/>
                <a:cs typeface="Arial" panose="020B0604020202020204" pitchFamily="34" charset="0"/>
              </a:rPr>
              <a:t>MCAS-Alt </a:t>
            </a:r>
            <a:r>
              <a:rPr lang="es-AR" sz="900" dirty="0" err="1">
                <a:solidFill>
                  <a:schemeClr val="bg2">
                    <a:lumMod val="50000"/>
                  </a:schemeClr>
                </a:solidFill>
                <a:latin typeface="Arial" panose="020B0604020202020204" pitchFamily="34" charset="0"/>
                <a:cs typeface="Arial" panose="020B0604020202020204" pitchFamily="34" charset="0"/>
              </a:rPr>
              <a:t>కోసం</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సాధించిన</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స్కోరస్</a:t>
            </a:r>
            <a:r>
              <a:rPr lang="es-AR" sz="900" dirty="0">
                <a:solidFill>
                  <a:schemeClr val="bg2">
                    <a:lumMod val="50000"/>
                  </a:schemeClr>
                </a:solidFill>
                <a:latin typeface="Arial" panose="020B0604020202020204" pitchFamily="34" charset="0"/>
                <a:cs typeface="Arial" panose="020B0604020202020204" pitchFamily="34" charset="0"/>
              </a:rPr>
              <a:t> </a:t>
            </a:r>
            <a:r>
              <a:rPr lang="es-AR" sz="900" dirty="0" err="1">
                <a:solidFill>
                  <a:schemeClr val="bg2">
                    <a:lumMod val="50000"/>
                  </a:schemeClr>
                </a:solidFill>
                <a:latin typeface="Arial" panose="020B0604020202020204" pitchFamily="34" charset="0"/>
                <a:cs typeface="Arial" panose="020B0604020202020204" pitchFamily="34" charset="0"/>
              </a:rPr>
              <a:t>నివేధించబడవు</a:t>
            </a:r>
            <a:r>
              <a:rPr lang="es-AR" sz="900" dirty="0">
                <a:solidFill>
                  <a:schemeClr val="bg2">
                    <a:lumMod val="50000"/>
                  </a:schemeClr>
                </a:solidFill>
                <a:latin typeface="Arial" panose="020B0604020202020204" pitchFamily="34" charset="0"/>
                <a:cs typeface="Arial" panose="020B0604020202020204" pitchFamily="34" charset="0"/>
              </a:rPr>
              <a: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fld id="{C27A4083-C157-40BE-919B-D8790BE1AD5A}" type="slidenum">
              <a:rPr lang="en-US" sz="2800" smtClean="0">
                <a:solidFill>
                  <a:srgbClr val="1A4785"/>
                </a:solidFill>
                <a:latin typeface="Aptos" panose="020B0004020202020204" pitchFamily="34" charset="0"/>
              </a:rPr>
              <a:t>20</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9" y="149294"/>
            <a:ext cx="10515600" cy="624734"/>
          </a:xfrm>
        </p:spPr>
        <p:txBody>
          <a:bodyPr>
            <a:noAutofit/>
          </a:bodyPr>
          <a:lstStyle/>
          <a:p>
            <a:r>
              <a:rPr lang="te-IN" sz="3200" b="1" dirty="0">
                <a:solidFill>
                  <a:srgbClr val="1A4785"/>
                </a:solidFill>
              </a:rPr>
              <a:t>పరీక్ష ఫలితాలను వీక్షించడం: </a:t>
            </a:r>
            <a:r>
              <a:rPr lang="en-IN" sz="3200" b="1" dirty="0">
                <a:solidFill>
                  <a:srgbClr val="1A4785"/>
                </a:solidFill>
              </a:rPr>
              <a:t>MCAS-</a:t>
            </a:r>
            <a:r>
              <a:rPr lang="te-IN" sz="3200" b="1" dirty="0">
                <a:solidFill>
                  <a:srgbClr val="1A4785"/>
                </a:solidFill>
              </a:rPr>
              <a:t>ప్రత్యామ్నాయం</a:t>
            </a:r>
            <a:endParaRPr lang="en-US" sz="3200" b="1" dirty="0">
              <a:solidFill>
                <a:srgbClr val="1A4785"/>
              </a:solidFill>
            </a:endParaRPr>
          </a:p>
        </p:txBody>
      </p:sp>
      <p:pic>
        <p:nvPicPr>
          <p:cNvPr id="3" name="Picture 2" descr="ఎంచుకున్న డెమో విద్యార్థికి సంబంధించిన పరీక్ష ఫలితాలు చూపే స్క్రీన్‌షాట్.">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904323"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చరిత్ర</a:t>
            </a:r>
            <a:endParaRPr lang="es-AR" sz="800" b="1" dirty="0">
              <a:solidFill>
                <a:srgbClr val="2260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215444"/>
          </a:xfrm>
          <a:prstGeom prst="rect">
            <a:avLst/>
          </a:prstGeom>
          <a:solidFill>
            <a:srgbClr val="F9F9F9"/>
          </a:solidFill>
          <a:ln>
            <a:noFill/>
          </a:ln>
        </p:spPr>
        <p:txBody>
          <a:bodyPr wrap="square" rtlCol="0">
            <a:spAutoFit/>
          </a:bodyPr>
          <a:lstStyle/>
          <a:p>
            <a:r>
              <a:rPr lang="es-AR" sz="800" b="1" u="sng" dirty="0" err="1">
                <a:solidFill>
                  <a:schemeClr val="bg2">
                    <a:lumMod val="25000"/>
                  </a:schemeClr>
                </a:solidFill>
                <a:latin typeface="Arial" panose="020B0604020202020204" pitchFamily="34" charset="0"/>
                <a:cs typeface="Arial" panose="020B0604020202020204" pitchFamily="34" charset="0"/>
              </a:rPr>
              <a:t>పరీక్ష</a:t>
            </a:r>
            <a:r>
              <a:rPr lang="es-AR" sz="800" b="1" u="sng" dirty="0">
                <a:solidFill>
                  <a:schemeClr val="bg2">
                    <a:lumMod val="25000"/>
                  </a:schemeClr>
                </a:solidFill>
                <a:latin typeface="Arial" panose="020B0604020202020204" pitchFamily="34" charset="0"/>
                <a:cs typeface="Arial" panose="020B0604020202020204" pitchFamily="34" charset="0"/>
              </a:rPr>
              <a:t> </a:t>
            </a:r>
            <a:r>
              <a:rPr lang="es-AR" sz="800" b="1" u="sng" dirty="0" err="1">
                <a:solidFill>
                  <a:schemeClr val="bg2">
                    <a:lumMod val="25000"/>
                  </a:schemeClr>
                </a:solidFill>
                <a:latin typeface="Arial" panose="020B0604020202020204" pitchFamily="34" charset="0"/>
                <a:cs typeface="Arial" panose="020B0604020202020204" pitchFamily="34" charset="0"/>
              </a:rPr>
              <a:t>ఫలితాలు</a:t>
            </a:r>
            <a:endParaRPr lang="es-AR" sz="800" b="1" u="sng" dirty="0">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t>Test Results (</a:t>
            </a:r>
            <a:r>
              <a:rPr lang="en-IN" sz="1600" dirty="0" err="1"/>
              <a:t>పరీక్ష</a:t>
            </a:r>
            <a:r>
              <a:rPr lang="en-IN" sz="1600" dirty="0"/>
              <a:t> </a:t>
            </a:r>
            <a:r>
              <a:rPr lang="te-IN" sz="1600" dirty="0"/>
              <a:t>ఫలితాలు) ట్యాబ్ మీ విద్యార్థి సాధన స్థాయిని చూపిస్తుంది. మీ విద్యార్థి పనితీరు గురించి మరింత సమాచారం కోసం నివేదికను స్క్రోల్ చేయండి.</a:t>
            </a:r>
            <a:endParaRPr lang="en-US" sz="1600" dirty="0">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2" y="2201550"/>
            <a:ext cx="729079"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వనరులు</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230832"/>
          </a:xfrm>
          <a:prstGeom prst="rect">
            <a:avLst/>
          </a:prstGeom>
          <a:no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పేరు</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విద్యార్థి</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డెమో</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2312950" cy="369332"/>
          </a:xfrm>
          <a:prstGeom prst="rect">
            <a:avLst/>
          </a:prstGeom>
          <a:solidFill>
            <a:srgbClr val="F9F9F9"/>
          </a:solidFill>
          <a:ln>
            <a:noFill/>
          </a:ln>
        </p:spPr>
        <p:txBody>
          <a:bodyPr wrap="square" rtlCol="0">
            <a:spAutoFit/>
          </a:bodyPr>
          <a:lstStyle/>
          <a:p>
            <a:r>
              <a:rPr lang="es-AR" sz="900" b="1" dirty="0" err="1">
                <a:solidFill>
                  <a:schemeClr val="bg2">
                    <a:lumMod val="25000"/>
                  </a:schemeClr>
                </a:solidFill>
                <a:latin typeface="Arial" panose="020B0604020202020204" pitchFamily="34" charset="0"/>
                <a:cs typeface="Arial" panose="020B0604020202020204" pitchFamily="34" charset="0"/>
              </a:rPr>
              <a:t>జిల్లా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సిటీ</a:t>
            </a:r>
            <a:endParaRPr lang="es-AR" sz="900" dirty="0">
              <a:solidFill>
                <a:schemeClr val="bg2">
                  <a:lumMod val="25000"/>
                </a:schemeClr>
              </a:solidFill>
              <a:latin typeface="Arial" panose="020B0604020202020204" pitchFamily="34" charset="0"/>
              <a:cs typeface="Arial" panose="020B0604020202020204" pitchFamily="34" charset="0"/>
            </a:endParaRPr>
          </a:p>
          <a:p>
            <a:r>
              <a:rPr lang="es-AR" sz="900" b="1" dirty="0" err="1">
                <a:solidFill>
                  <a:schemeClr val="bg2">
                    <a:lumMod val="25000"/>
                  </a:schemeClr>
                </a:solidFill>
                <a:latin typeface="Arial" panose="020B0604020202020204" pitchFamily="34" charset="0"/>
                <a:cs typeface="Arial" panose="020B0604020202020204" pitchFamily="34" charset="0"/>
              </a:rPr>
              <a:t>పాఠశాల</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సైబర్</a:t>
            </a:r>
            <a:r>
              <a:rPr lang="es-AR" sz="900" dirty="0">
                <a:solidFill>
                  <a:schemeClr val="bg2">
                    <a:lumMod val="25000"/>
                  </a:schemeClr>
                </a:solidFill>
                <a:latin typeface="Arial" panose="020B0604020202020204" pitchFamily="34" charset="0"/>
                <a:cs typeface="Arial" panose="020B0604020202020204" pitchFamily="34" charset="0"/>
              </a:rPr>
              <a:t> </a:t>
            </a:r>
            <a:r>
              <a:rPr lang="es-AR" sz="900" dirty="0" err="1">
                <a:solidFill>
                  <a:schemeClr val="bg2">
                    <a:lumMod val="25000"/>
                  </a:schemeClr>
                </a:solidFill>
                <a:latin typeface="Arial" panose="020B0604020202020204" pitchFamily="34" charset="0"/>
                <a:cs typeface="Arial" panose="020B0604020202020204" pitchFamily="34" charset="0"/>
              </a:rPr>
              <a:t>మిడిల్</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230832"/>
          </a:xfrm>
          <a:prstGeom prst="rect">
            <a:avLst/>
          </a:prstGeom>
          <a:noFill/>
          <a:ln>
            <a:noFill/>
          </a:ln>
        </p:spPr>
        <p:txBody>
          <a:bodyPr wrap="square" rtlCol="0">
            <a:spAutoFit/>
          </a:bodyPr>
          <a:lstStyle/>
          <a:p>
            <a:pPr algn="r"/>
            <a:r>
              <a:rPr lang="es-AR" sz="900" b="1" dirty="0" err="1">
                <a:solidFill>
                  <a:schemeClr val="bg2">
                    <a:lumMod val="25000"/>
                  </a:schemeClr>
                </a:solidFill>
                <a:latin typeface="Arial" panose="020B0604020202020204" pitchFamily="34" charset="0"/>
                <a:cs typeface="Arial" panose="020B0604020202020204" pitchFamily="34" charset="0"/>
              </a:rPr>
              <a:t>విద్యార్థి</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తరగతి</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923710" y="2868168"/>
            <a:ext cx="1653649" cy="369332"/>
          </a:xfrm>
          <a:prstGeom prst="rect">
            <a:avLst/>
          </a:prstGeom>
          <a:solidFill>
            <a:srgbClr val="F9F9F9"/>
          </a:solidFill>
          <a:ln>
            <a:noFill/>
          </a:ln>
        </p:spPr>
        <p:txBody>
          <a:bodyPr wrap="square" rtlCol="0">
            <a:spAutoFit/>
          </a:bodyPr>
          <a:lstStyle/>
          <a:p>
            <a:pPr algn="r"/>
            <a:r>
              <a:rPr lang="es-AR" sz="900" b="1" dirty="0">
                <a:solidFill>
                  <a:schemeClr val="bg2">
                    <a:lumMod val="25000"/>
                  </a:schemeClr>
                </a:solidFill>
                <a:latin typeface="Arial" panose="020B0604020202020204" pitchFamily="34" charset="0"/>
                <a:cs typeface="Arial" panose="020B0604020202020204" pitchFamily="34" charset="0"/>
              </a:rPr>
              <a:t>SASID: </a:t>
            </a:r>
            <a:r>
              <a:rPr lang="es-AR" sz="900" dirty="0">
                <a:solidFill>
                  <a:schemeClr val="bg2">
                    <a:lumMod val="25000"/>
                  </a:schemeClr>
                </a:solidFill>
                <a:latin typeface="Arial" panose="020B0604020202020204" pitchFamily="34" charset="0"/>
                <a:cs typeface="Arial" panose="020B0604020202020204" pitchFamily="34" charset="0"/>
              </a:rPr>
              <a:t>9990000004</a:t>
            </a:r>
          </a:p>
          <a:p>
            <a:pPr algn="r"/>
            <a:r>
              <a:rPr lang="es-AR" sz="900" b="1" dirty="0" err="1">
                <a:solidFill>
                  <a:schemeClr val="bg2">
                    <a:lumMod val="25000"/>
                  </a:schemeClr>
                </a:solidFill>
                <a:latin typeface="Arial" panose="020B0604020202020204" pitchFamily="34" charset="0"/>
                <a:cs typeface="Arial" panose="020B0604020202020204" pitchFamily="34" charset="0"/>
              </a:rPr>
              <a:t>పుట్టిన</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b="1" dirty="0" err="1">
                <a:solidFill>
                  <a:schemeClr val="bg2">
                    <a:lumMod val="25000"/>
                  </a:schemeClr>
                </a:solidFill>
                <a:latin typeface="Arial" panose="020B0604020202020204" pitchFamily="34" charset="0"/>
                <a:cs typeface="Arial" panose="020B0604020202020204" pitchFamily="34" charset="0"/>
              </a:rPr>
              <a:t>తేదీ</a:t>
            </a:r>
            <a:r>
              <a:rPr lang="es-AR" sz="900" b="1" dirty="0">
                <a:solidFill>
                  <a:schemeClr val="bg2">
                    <a:lumMod val="25000"/>
                  </a:schemeClr>
                </a:solidFill>
                <a:latin typeface="Arial" panose="020B0604020202020204" pitchFamily="34" charset="0"/>
                <a:cs typeface="Arial" panose="020B0604020202020204" pitchFamily="34" charset="0"/>
              </a:rPr>
              <a:t>: </a:t>
            </a:r>
            <a:r>
              <a:rPr lang="es-AR" sz="900" dirty="0">
                <a:solidFill>
                  <a:schemeClr val="bg2">
                    <a:lumMod val="25000"/>
                  </a:schemeClr>
                </a:solidFill>
                <a:latin typeface="Arial" panose="020B0604020202020204" pitchFamily="34" charset="0"/>
                <a:cs typeface="Arial" panose="020B0604020202020204" pitchFamily="34" charset="0"/>
              </a:rPr>
              <a:t>03/14/20069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61610"/>
          </a:xfrm>
          <a:prstGeom prst="rect">
            <a:avLst/>
          </a:prstGeom>
          <a:noFill/>
          <a:ln>
            <a:noFill/>
          </a:ln>
        </p:spPr>
        <p:txBody>
          <a:bodyPr wrap="square" rtlCol="0">
            <a:spAutoFit/>
          </a:bodyPr>
          <a:lstStyle/>
          <a:p>
            <a:r>
              <a:rPr lang="es-AR" sz="1100" dirty="0" err="1">
                <a:solidFill>
                  <a:schemeClr val="bg1"/>
                </a:solidFill>
                <a:latin typeface="Arial" panose="020B0604020202020204" pitchFamily="34" charset="0"/>
                <a:cs typeface="Arial" panose="020B0604020202020204" pitchFamily="34" charset="0"/>
              </a:rPr>
              <a:t>ఇంగ్లిష్</a:t>
            </a:r>
            <a:r>
              <a:rPr lang="es-AR" sz="1100" dirty="0">
                <a:solidFill>
                  <a:schemeClr val="bg1"/>
                </a:solidFill>
                <a:latin typeface="Arial" panose="020B0604020202020204" pitchFamily="34" charset="0"/>
                <a:cs typeface="Arial" panose="020B0604020202020204" pitchFamily="34" charset="0"/>
              </a:rPr>
              <a:t> </a:t>
            </a:r>
            <a:r>
              <a:rPr lang="te-IN" sz="1100" dirty="0">
                <a:solidFill>
                  <a:schemeClr val="bg1"/>
                </a:solidFill>
                <a:latin typeface="Arial" panose="020B0604020202020204" pitchFamily="34" charset="0"/>
                <a:cs typeface="Arial" panose="020B0604020202020204" pitchFamily="34" charset="0"/>
              </a:rPr>
              <a:t>భాష</a:t>
            </a:r>
            <a:r>
              <a:rPr lang="es-AR" sz="1100" dirty="0">
                <a:solidFill>
                  <a:schemeClr val="bg1"/>
                </a:solidFill>
                <a:latin typeface="Arial" panose="020B0604020202020204" pitchFamily="34" charset="0"/>
                <a:cs typeface="Arial" panose="020B0604020202020204" pitchFamily="34" charset="0"/>
              </a:rPr>
              <a:t> </a:t>
            </a:r>
            <a:r>
              <a:rPr lang="es-AR" sz="1100" dirty="0" err="1">
                <a:solidFill>
                  <a:schemeClr val="bg1"/>
                </a:solidFill>
                <a:latin typeface="Arial" panose="020B0604020202020204" pitchFamily="34" charset="0"/>
                <a:cs typeface="Arial" panose="020B0604020202020204" pitchFamily="34" charset="0"/>
              </a:rPr>
              <a:t>ఆర్ట్స్</a:t>
            </a:r>
            <a:r>
              <a:rPr lang="es-AR" sz="1100" dirty="0">
                <a:solidFill>
                  <a:schemeClr val="bg1"/>
                </a:solidFill>
                <a:latin typeface="Arial" panose="020B0604020202020204" pitchFamily="34" charset="0"/>
                <a:cs typeface="Arial" panose="020B0604020202020204" pitchFamily="34" charset="0"/>
              </a:rPr>
              <a:t> – </a:t>
            </a:r>
            <a:r>
              <a:rPr lang="es-AR" sz="1100" dirty="0" err="1">
                <a:solidFill>
                  <a:schemeClr val="bg1"/>
                </a:solidFill>
                <a:latin typeface="Arial" panose="020B0604020202020204" pitchFamily="34" charset="0"/>
                <a:cs typeface="Arial" panose="020B0604020202020204" pitchFamily="34" charset="0"/>
              </a:rPr>
              <a:t>స్ప్రింగ్</a:t>
            </a:r>
            <a:r>
              <a:rPr lang="es-AR" sz="1100" dirty="0">
                <a:solidFill>
                  <a:schemeClr val="bg1"/>
                </a:solidFill>
                <a:latin typeface="Arial" panose="020B0604020202020204" pitchFamily="34" charset="0"/>
                <a:cs typeface="Arial" panose="020B0604020202020204" pitchFamily="34" charset="0"/>
              </a:rPr>
              <a:t>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816156"/>
          </a:xfrm>
          <a:prstGeom prst="rect">
            <a:avLst/>
          </a:prstGeom>
          <a:solidFill>
            <a:srgbClr val="F9F9F9"/>
          </a:solidFill>
          <a:ln>
            <a:noFill/>
          </a:ln>
        </p:spPr>
        <p:txBody>
          <a:bodyPr wrap="square" rtlCol="0">
            <a:spAutoFit/>
          </a:bodyPr>
          <a:lstStyle/>
          <a:p>
            <a:r>
              <a:rPr lang="te-IN" sz="1000" dirty="0">
                <a:solidFill>
                  <a:schemeClr val="bg2">
                    <a:lumMod val="25000"/>
                  </a:schemeClr>
                </a:solidFill>
                <a:latin typeface="Arial" panose="020B0604020202020204" pitchFamily="34" charset="0"/>
                <a:cs typeface="Arial" panose="020B0604020202020204" pitchFamily="34" charset="0"/>
              </a:rPr>
              <a:t>మీ విద్యార్థులకు సంబంధించి 2025 </a:t>
            </a:r>
            <a:r>
              <a:rPr lang="en-US" sz="1000" dirty="0">
                <a:solidFill>
                  <a:schemeClr val="bg2">
                    <a:lumMod val="25000"/>
                  </a:schemeClr>
                </a:solidFill>
                <a:latin typeface="Arial" panose="020B0604020202020204" pitchFamily="34" charset="0"/>
                <a:cs typeface="Arial" panose="020B0604020202020204" pitchFamily="34" charset="0"/>
              </a:rPr>
              <a:t>MCAS </a:t>
            </a:r>
            <a:r>
              <a:rPr lang="te-IN" sz="1000" dirty="0">
                <a:solidFill>
                  <a:schemeClr val="bg2">
                    <a:lumMod val="25000"/>
                  </a:schemeClr>
                </a:solidFill>
                <a:latin typeface="Arial" panose="020B0604020202020204" pitchFamily="34" charset="0"/>
                <a:cs typeface="Arial" panose="020B0604020202020204" pitchFamily="34" charset="0"/>
              </a:rPr>
              <a:t>ప్రత్యామ్నాయ మదింపు (</a:t>
            </a:r>
            <a:r>
              <a:rPr lang="en-US" sz="1000" dirty="0">
                <a:solidFill>
                  <a:schemeClr val="bg2">
                    <a:lumMod val="25000"/>
                  </a:schemeClr>
                </a:solidFill>
                <a:latin typeface="Arial" panose="020B0604020202020204" pitchFamily="34" charset="0"/>
                <a:cs typeface="Arial" panose="020B0604020202020204" pitchFamily="34" charset="0"/>
              </a:rPr>
              <a:t>MCAS-Alt) </a:t>
            </a:r>
            <a:r>
              <a:rPr lang="te-IN" sz="1000" dirty="0">
                <a:solidFill>
                  <a:schemeClr val="bg2">
                    <a:lumMod val="25000"/>
                  </a:schemeClr>
                </a:solidFill>
                <a:latin typeface="Arial" panose="020B0604020202020204" pitchFamily="34" charset="0"/>
                <a:cs typeface="Arial" panose="020B0604020202020204" pitchFamily="34" charset="0"/>
              </a:rPr>
              <a:t>ఫలితాలు దిగువన ఉన్నాయి. ఫెడరల్ ప్రభుత్వం నిర్దేశించిన రాష్ట్రవ్యాప్త మదింపులలో విద్యార్థులందరూ తప్పనిసరిగా పాల్గొనాలి. ఇందుకోసం ప్రామాణిక </a:t>
            </a:r>
            <a:r>
              <a:rPr lang="en-US" sz="1000" dirty="0">
                <a:solidFill>
                  <a:schemeClr val="bg2">
                    <a:lumMod val="25000"/>
                  </a:schemeClr>
                </a:solidFill>
                <a:latin typeface="Arial" panose="020B0604020202020204" pitchFamily="34" charset="0"/>
                <a:cs typeface="Arial" panose="020B0604020202020204" pitchFamily="34" charset="0"/>
              </a:rPr>
              <a:t>MCAS </a:t>
            </a:r>
            <a:r>
              <a:rPr lang="te-IN" sz="1000" dirty="0">
                <a:solidFill>
                  <a:schemeClr val="bg2">
                    <a:lumMod val="25000"/>
                  </a:schemeClr>
                </a:solidFill>
                <a:latin typeface="Arial" panose="020B0604020202020204" pitchFamily="34" charset="0"/>
                <a:cs typeface="Arial" panose="020B0604020202020204" pitchFamily="34" charset="0"/>
              </a:rPr>
              <a:t>పరీక్షలు </a:t>
            </a:r>
            <a:r>
              <a:rPr lang="te-IN" sz="1000" dirty="0" err="1">
                <a:solidFill>
                  <a:schemeClr val="bg2">
                    <a:lumMod val="25000"/>
                  </a:schemeClr>
                </a:solidFill>
                <a:latin typeface="Arial" panose="020B0604020202020204" pitchFamily="34" charset="0"/>
                <a:cs typeface="Arial" panose="020B0604020202020204" pitchFamily="34" charset="0"/>
              </a:rPr>
              <a:t>రాయడమో</a:t>
            </a:r>
            <a:r>
              <a:rPr lang="te-IN" sz="1000" dirty="0">
                <a:solidFill>
                  <a:schemeClr val="bg2">
                    <a:lumMod val="25000"/>
                  </a:schemeClr>
                </a:solidFill>
                <a:latin typeface="Arial" panose="020B0604020202020204" pitchFamily="34" charset="0"/>
                <a:cs typeface="Arial" panose="020B0604020202020204" pitchFamily="34" charset="0"/>
              </a:rPr>
              <a:t> లేదా అర్హత ప్రమాణాలు కలిగి ఉండి, అత్యంత తీవ్రమైన వైకల్యాలున్న విద్యార్థుల కోసం ఉద్దేశించిన </a:t>
            </a:r>
            <a:r>
              <a:rPr lang="en-US" sz="1000" dirty="0">
                <a:solidFill>
                  <a:schemeClr val="bg2">
                    <a:lumMod val="25000"/>
                  </a:schemeClr>
                </a:solidFill>
                <a:latin typeface="Arial" panose="020B0604020202020204" pitchFamily="34" charset="0"/>
                <a:cs typeface="Arial" panose="020B0604020202020204" pitchFamily="34" charset="0"/>
              </a:rPr>
              <a:t>MCAS </a:t>
            </a:r>
            <a:r>
              <a:rPr lang="te-IN" sz="1000" dirty="0">
                <a:solidFill>
                  <a:schemeClr val="bg2">
                    <a:lumMod val="25000"/>
                  </a:schemeClr>
                </a:solidFill>
                <a:latin typeface="Arial" panose="020B0604020202020204" pitchFamily="34" charset="0"/>
                <a:cs typeface="Arial" panose="020B0604020202020204" pitchFamily="34" charset="0"/>
              </a:rPr>
              <a:t>ప్రత్యామ్నాయ మదింపు (</a:t>
            </a:r>
            <a:r>
              <a:rPr lang="en-US" sz="1000" dirty="0">
                <a:solidFill>
                  <a:schemeClr val="bg2">
                    <a:lumMod val="25000"/>
                  </a:schemeClr>
                </a:solidFill>
                <a:latin typeface="Arial" panose="020B0604020202020204" pitchFamily="34" charset="0"/>
                <a:cs typeface="Arial" panose="020B0604020202020204" pitchFamily="34" charset="0"/>
              </a:rPr>
              <a:t>MCAS-Alt)</a:t>
            </a:r>
            <a:r>
              <a:rPr lang="te-IN" sz="1000" dirty="0">
                <a:solidFill>
                  <a:schemeClr val="bg2">
                    <a:lumMod val="25000"/>
                  </a:schemeClr>
                </a:solidFill>
                <a:latin typeface="Arial" panose="020B0604020202020204" pitchFamily="34" charset="0"/>
                <a:cs typeface="Arial" panose="020B0604020202020204" pitchFamily="34" charset="0"/>
              </a:rPr>
              <a:t>లో </a:t>
            </a:r>
            <a:r>
              <a:rPr lang="te-IN" sz="1000" dirty="0" err="1">
                <a:solidFill>
                  <a:schemeClr val="bg2">
                    <a:lumMod val="25000"/>
                  </a:schemeClr>
                </a:solidFill>
                <a:latin typeface="Arial" panose="020B0604020202020204" pitchFamily="34" charset="0"/>
                <a:cs typeface="Arial" panose="020B0604020202020204" pitchFamily="34" charset="0"/>
              </a:rPr>
              <a:t>పాల్గొనడమో</a:t>
            </a:r>
            <a:r>
              <a:rPr lang="te-IN" sz="1000" dirty="0">
                <a:solidFill>
                  <a:schemeClr val="bg2">
                    <a:lumMod val="25000"/>
                  </a:schemeClr>
                </a:solidFill>
                <a:latin typeface="Arial" panose="020B0604020202020204" pitchFamily="34" charset="0"/>
                <a:cs typeface="Arial" panose="020B0604020202020204" pitchFamily="34" charset="0"/>
              </a:rPr>
              <a:t> చేయాలి. మీ పిల్లల </a:t>
            </a:r>
            <a:r>
              <a:rPr lang="en-US" sz="1000" dirty="0">
                <a:solidFill>
                  <a:schemeClr val="bg2">
                    <a:lumMod val="25000"/>
                  </a:schemeClr>
                </a:solidFill>
                <a:latin typeface="Arial" panose="020B0604020202020204" pitchFamily="34" charset="0"/>
                <a:cs typeface="Arial" panose="020B0604020202020204" pitchFamily="34" charset="0"/>
              </a:rPr>
              <a:t>IEP </a:t>
            </a:r>
            <a:r>
              <a:rPr lang="te-IN" sz="1000" dirty="0">
                <a:solidFill>
                  <a:schemeClr val="bg2">
                    <a:lumMod val="25000"/>
                  </a:schemeClr>
                </a:solidFill>
                <a:latin typeface="Arial" panose="020B0604020202020204" pitchFamily="34" charset="0"/>
                <a:cs typeface="Arial" panose="020B0604020202020204" pitchFamily="34" charset="0"/>
              </a:rPr>
              <a:t>నిర్దేశించిన విధంగా, వారి పాఠశాల గత స్ప్రింగ్‌లో </a:t>
            </a:r>
            <a:r>
              <a:rPr lang="en-US" sz="1000" dirty="0">
                <a:solidFill>
                  <a:schemeClr val="bg2">
                    <a:lumMod val="25000"/>
                  </a:schemeClr>
                </a:solidFill>
                <a:latin typeface="Arial" panose="020B0604020202020204" pitchFamily="34" charset="0"/>
                <a:cs typeface="Arial" panose="020B0604020202020204" pitchFamily="34" charset="0"/>
              </a:rPr>
              <a:t>MCAS-Alt</a:t>
            </a:r>
            <a:r>
              <a:rPr lang="te-IN" sz="1000" dirty="0">
                <a:solidFill>
                  <a:schemeClr val="bg2">
                    <a:lumMod val="25000"/>
                  </a:schemeClr>
                </a:solidFill>
                <a:latin typeface="Arial" panose="020B0604020202020204" pitchFamily="34" charset="0"/>
                <a:cs typeface="Arial" panose="020B0604020202020204" pitchFamily="34" charset="0"/>
              </a:rPr>
              <a:t>ను సమర్పించింది.</a:t>
            </a:r>
          </a:p>
          <a:p>
            <a:endParaRPr lang="te-IN" sz="1000" dirty="0">
              <a:solidFill>
                <a:schemeClr val="bg2">
                  <a:lumMod val="25000"/>
                </a:schemeClr>
              </a:solidFill>
              <a:latin typeface="Arial" panose="020B0604020202020204" pitchFamily="34" charset="0"/>
              <a:cs typeface="Arial" panose="020B0604020202020204" pitchFamily="34" charset="0"/>
            </a:endParaRPr>
          </a:p>
          <a:p>
            <a:r>
              <a:rPr lang="en-US" sz="1000" dirty="0">
                <a:solidFill>
                  <a:schemeClr val="bg2">
                    <a:lumMod val="25000"/>
                  </a:schemeClr>
                </a:solidFill>
                <a:latin typeface="Arial" panose="020B0604020202020204" pitchFamily="34" charset="0"/>
                <a:cs typeface="Arial" panose="020B0604020202020204" pitchFamily="34" charset="0"/>
              </a:rPr>
              <a:t>MCAS-Alt </a:t>
            </a:r>
            <a:r>
              <a:rPr lang="te-IN" sz="1000" dirty="0">
                <a:solidFill>
                  <a:schemeClr val="bg2">
                    <a:lumMod val="25000"/>
                  </a:schemeClr>
                </a:solidFill>
                <a:latin typeface="Arial" panose="020B0604020202020204" pitchFamily="34" charset="0"/>
                <a:cs typeface="Arial" panose="020B0604020202020204" pitchFamily="34" charset="0"/>
              </a:rPr>
              <a:t>అనేది ప్రత్యామ్నాయ విద్యా సాధన ప్రమాణాలలో మీ పిల్లల సాధన స్థాయికి సంబంధించిన ఒక రికార్డు. </a:t>
            </a:r>
            <a:r>
              <a:rPr lang="en-US" sz="1000" dirty="0">
                <a:solidFill>
                  <a:schemeClr val="bg2">
                    <a:lumMod val="25000"/>
                  </a:schemeClr>
                </a:solidFill>
                <a:latin typeface="Arial" panose="020B0604020202020204" pitchFamily="34" charset="0"/>
                <a:cs typeface="Arial" panose="020B0604020202020204" pitchFamily="34" charset="0"/>
              </a:rPr>
              <a:t>MCAS-Alt </a:t>
            </a:r>
            <a:r>
              <a:rPr lang="te-IN" sz="1000" dirty="0">
                <a:solidFill>
                  <a:schemeClr val="bg2">
                    <a:lumMod val="25000"/>
                  </a:schemeClr>
                </a:solidFill>
                <a:latin typeface="Arial" panose="020B0604020202020204" pitchFamily="34" charset="0"/>
                <a:cs typeface="Arial" panose="020B0604020202020204" pitchFamily="34" charset="0"/>
              </a:rPr>
              <a:t>సమర్పించడానికి ముందు, మీ పిల్లల </a:t>
            </a:r>
            <a:r>
              <a:rPr lang="en-US" sz="1000" dirty="0">
                <a:solidFill>
                  <a:schemeClr val="bg2">
                    <a:lumMod val="25000"/>
                  </a:schemeClr>
                </a:solidFill>
                <a:latin typeface="Arial" panose="020B0604020202020204" pitchFamily="34" charset="0"/>
                <a:cs typeface="Arial" panose="020B0604020202020204" pitchFamily="34" charset="0"/>
              </a:rPr>
              <a:t>MCAS-Alt </a:t>
            </a:r>
            <a:r>
              <a:rPr lang="te-IN" sz="1000" dirty="0">
                <a:solidFill>
                  <a:schemeClr val="bg2">
                    <a:lumMod val="25000"/>
                  </a:schemeClr>
                </a:solidFill>
                <a:latin typeface="Arial" panose="020B0604020202020204" pitchFamily="34" charset="0"/>
                <a:cs typeface="Arial" panose="020B0604020202020204" pitchFamily="34" charset="0"/>
              </a:rPr>
              <a:t>మదింపు సమీక్షించడానికి వారి పాఠశాల మిమ్మల్ని తప్పనిసరిగా ఆహ్వానించి ఉండాలి. ఫలితాల గురించి మీకు </a:t>
            </a:r>
            <a:r>
              <a:rPr lang="te-IN" sz="1000" dirty="0" err="1">
                <a:solidFill>
                  <a:schemeClr val="bg2">
                    <a:lumMod val="25000"/>
                  </a:schemeClr>
                </a:solidFill>
                <a:latin typeface="Arial" panose="020B0604020202020204" pitchFamily="34" charset="0"/>
                <a:cs typeface="Arial" panose="020B0604020202020204" pitchFamily="34" charset="0"/>
              </a:rPr>
              <a:t>ఏవైనా</a:t>
            </a:r>
            <a:r>
              <a:rPr lang="te-IN" sz="1000" dirty="0">
                <a:solidFill>
                  <a:schemeClr val="bg2">
                    <a:lumMod val="25000"/>
                  </a:schemeClr>
                </a:solidFill>
                <a:latin typeface="Arial" panose="020B0604020202020204" pitchFamily="34" charset="0"/>
                <a:cs typeface="Arial" panose="020B0604020202020204" pitchFamily="34" charset="0"/>
              </a:rPr>
              <a:t> ప్రశ్నలు ఉంటే, దయచేసి ప్రత్యామ్నాయ సాధన ప్రమాణాలు,  మీ పిల్లల పనితీరు గురించి చర్చించడానికి వారి ఉపాధ్యాయులను </a:t>
            </a:r>
            <a:r>
              <a:rPr lang="te-IN" sz="1000" dirty="0" err="1">
                <a:solidFill>
                  <a:schemeClr val="bg2">
                    <a:lumMod val="25000"/>
                  </a:schemeClr>
                </a:solidFill>
                <a:latin typeface="Arial" panose="020B0604020202020204" pitchFamily="34" charset="0"/>
                <a:cs typeface="Arial" panose="020B0604020202020204" pitchFamily="34" charset="0"/>
              </a:rPr>
              <a:t>కలవండి</a:t>
            </a:r>
            <a:r>
              <a:rPr lang="te-IN" sz="1000" dirty="0">
                <a:solidFill>
                  <a:schemeClr val="bg2">
                    <a:lumMod val="25000"/>
                  </a:schemeClr>
                </a:solidFill>
                <a:latin typeface="Arial" panose="020B0604020202020204" pitchFamily="34" charset="0"/>
                <a:cs typeface="Arial" panose="020B0604020202020204" pitchFamily="34" charset="0"/>
              </a:rPr>
              <a:t>. </a:t>
            </a:r>
            <a:r>
              <a:rPr lang="te-IN" sz="1000" dirty="0" err="1">
                <a:solidFill>
                  <a:schemeClr val="bg2">
                    <a:lumMod val="25000"/>
                  </a:schemeClr>
                </a:solidFill>
                <a:latin typeface="Arial" panose="020B0604020202020204" pitchFamily="34" charset="0"/>
                <a:cs typeface="Arial" panose="020B0604020202020204" pitchFamily="34" charset="0"/>
              </a:rPr>
              <a:t>విద్యార్థులందరికీ</a:t>
            </a:r>
            <a:r>
              <a:rPr lang="te-IN" sz="1000" dirty="0">
                <a:solidFill>
                  <a:schemeClr val="bg2">
                    <a:lumMod val="25000"/>
                  </a:schemeClr>
                </a:solidFill>
                <a:latin typeface="Arial" panose="020B0604020202020204" pitchFamily="34" charset="0"/>
                <a:cs typeface="Arial" panose="020B0604020202020204" pitchFamily="34" charset="0"/>
              </a:rPr>
              <a:t> సవాలుతో కూడిన అంచనాలు ఉండేలా మీ పాఠశాల చేసిన కృషిని ప్రాథమిక, మాధ్యమిక విద్యా శాఖ (</a:t>
            </a:r>
            <a:r>
              <a:rPr lang="en-US" sz="1000" dirty="0">
                <a:solidFill>
                  <a:schemeClr val="bg2">
                    <a:lumMod val="25000"/>
                  </a:schemeClr>
                </a:solidFill>
                <a:latin typeface="Arial" panose="020B0604020202020204" pitchFamily="34" charset="0"/>
                <a:cs typeface="Arial" panose="020B0604020202020204" pitchFamily="34" charset="0"/>
              </a:rPr>
              <a:t>DESE) </a:t>
            </a:r>
            <a:r>
              <a:rPr lang="te-IN" sz="1000" dirty="0">
                <a:solidFill>
                  <a:schemeClr val="bg2">
                    <a:lumMod val="25000"/>
                  </a:schemeClr>
                </a:solidFill>
                <a:latin typeface="Arial" panose="020B0604020202020204" pitchFamily="34" charset="0"/>
                <a:cs typeface="Arial" panose="020B0604020202020204" pitchFamily="34" charset="0"/>
              </a:rPr>
              <a:t>అభినందిస్తోంది.</a:t>
            </a:r>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a:r>
              <a:rPr lang="en-US" sz="1200" dirty="0" err="1">
                <a:solidFill>
                  <a:schemeClr val="bg2">
                    <a:lumMod val="25000"/>
                  </a:schemeClr>
                </a:solidFill>
                <a:latin typeface="Arial" panose="020B0604020202020204" pitchFamily="34" charset="0"/>
                <a:cs typeface="Arial" panose="020B0604020202020204" pitchFamily="34" charset="0"/>
              </a:rPr>
              <a:t>ఇంగ్లిష్</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భాష</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ఆర్ట్స్</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r>
              <a:rPr lang="en-US" sz="1600" baseline="-25000" dirty="0" err="1">
                <a:solidFill>
                  <a:schemeClr val="tx1">
                    <a:lumMod val="75000"/>
                    <a:lumOff val="25000"/>
                  </a:schemeClr>
                </a:solidFill>
                <a:latin typeface="Arial" panose="020B0604020202020204" pitchFamily="34" charset="0"/>
              </a:rPr>
              <a:t>అభివృద్ధి</a:t>
            </a:r>
            <a:r>
              <a:rPr lang="en-US" sz="1600" baseline="-25000" dirty="0">
                <a:solidFill>
                  <a:schemeClr val="tx1">
                    <a:lumMod val="75000"/>
                    <a:lumOff val="25000"/>
                  </a:schemeClr>
                </a:solidFill>
                <a:latin typeface="Arial" panose="020B0604020202020204" pitchFamily="34" charset="0"/>
              </a:rPr>
              <a:t> </a:t>
            </a:r>
            <a:r>
              <a:rPr lang="en-US" sz="1600" baseline="-25000" dirty="0" err="1">
                <a:solidFill>
                  <a:schemeClr val="tx1">
                    <a:lumMod val="75000"/>
                    <a:lumOff val="25000"/>
                  </a:schemeClr>
                </a:solidFill>
                <a:latin typeface="Arial" panose="020B0604020202020204" pitchFamily="34" charset="0"/>
              </a:rPr>
              <a:t>చెందుతోంది</a:t>
            </a:r>
            <a:endParaRPr lang="en-US"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21</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09593" y="19674"/>
            <a:ext cx="11972812" cy="1099334"/>
          </a:xfrm>
        </p:spPr>
        <p:txBody>
          <a:bodyPr>
            <a:normAutofit/>
          </a:bodyPr>
          <a:lstStyle/>
          <a:p>
            <a:r>
              <a:rPr lang="en-IN" sz="2800" b="1" dirty="0">
                <a:solidFill>
                  <a:srgbClr val="1A4785"/>
                </a:solidFill>
              </a:rPr>
              <a:t>MCAS-</a:t>
            </a:r>
            <a:r>
              <a:rPr lang="te-IN" sz="2800" b="1" dirty="0">
                <a:solidFill>
                  <a:srgbClr val="1A4785"/>
                </a:solidFill>
              </a:rPr>
              <a:t>ప్రత్యామ్నాయం పరీక్ష ఫలితాలను వీక్షించడం: సాధన స్థాయి</a:t>
            </a:r>
            <a:endParaRPr lang="en-US" sz="2800" b="1" dirty="0">
              <a:solidFill>
                <a:srgbClr val="1A4785"/>
              </a:solidFill>
            </a:endParaRPr>
          </a:p>
        </p:txBody>
      </p:sp>
      <p:pic>
        <p:nvPicPr>
          <p:cNvPr id="7" name="Picture 6" descr="ఎంచుకున్న డెమో విద్యార్థికి సంబంధించిన పరీక్ష ఫలితాలు చూపే స్క్రీన్‌షాట్, ఇది వారి సాధన స్థాయి, వివరాలు చూపుతుంది.">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4" y="1105060"/>
            <a:ext cx="2142975"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డిపార్ట్‌మెంట్</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ఆఫ్</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ఎలిమెంటరీ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అండ్</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సెకండరీ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ఎడ్యూకేషన్</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502702"/>
          </a:xfrm>
          <a:prstGeom prst="rect">
            <a:avLst/>
          </a:prstGeom>
          <a:solidFill>
            <a:srgbClr val="F9F9F9"/>
          </a:solidFill>
          <a:ln>
            <a:noFill/>
          </a:ln>
        </p:spPr>
        <p:txBody>
          <a:bodyPr wrap="square" rtlCol="0">
            <a:spAutoFit/>
          </a:bodyPr>
          <a:lstStyle/>
          <a:p>
            <a:r>
              <a:rPr lang="te-IN" sz="2000" baseline="-25000" dirty="0">
                <a:solidFill>
                  <a:srgbClr val="000000"/>
                </a:solidFill>
                <a:latin typeface="Arial" panose="020B0604020202020204" pitchFamily="34" charset="0"/>
              </a:rPr>
              <a:t>మీ విద్యార్థి </a:t>
            </a:r>
            <a:r>
              <a:rPr lang="te-IN" sz="2000" baseline="-25000" dirty="0" err="1">
                <a:solidFill>
                  <a:srgbClr val="000000"/>
                </a:solidFill>
                <a:latin typeface="Arial" panose="020B0604020202020204" pitchFamily="34" charset="0"/>
              </a:rPr>
              <a:t>మసాచుసెట్స్</a:t>
            </a:r>
            <a:r>
              <a:rPr lang="te-IN" sz="2000" baseline="-25000" dirty="0">
                <a:solidFill>
                  <a:srgbClr val="000000"/>
                </a:solidFill>
                <a:latin typeface="Arial" panose="020B0604020202020204" pitchFamily="34" charset="0"/>
              </a:rPr>
              <a:t> </a:t>
            </a:r>
            <a:r>
              <a:rPr lang="te-IN" sz="2000" baseline="-25000" dirty="0" err="1">
                <a:solidFill>
                  <a:srgbClr val="000000"/>
                </a:solidFill>
                <a:latin typeface="Arial" panose="020B0604020202020204" pitchFamily="34" charset="0"/>
              </a:rPr>
              <a:t>కాంప్రహెన్సివ్</a:t>
            </a:r>
            <a:r>
              <a:rPr lang="te-IN" sz="2000" baseline="-25000" dirty="0">
                <a:solidFill>
                  <a:srgbClr val="000000"/>
                </a:solidFill>
                <a:latin typeface="Arial" panose="020B0604020202020204" pitchFamily="34" charset="0"/>
              </a:rPr>
              <a:t> అసెస్‌మెంట్ సిస్టమ్ - ఆల్టర్నేట్' (</a:t>
            </a:r>
            <a:r>
              <a:rPr lang="en-US" sz="2000" baseline="-25000" dirty="0">
                <a:solidFill>
                  <a:srgbClr val="000000"/>
                </a:solidFill>
                <a:latin typeface="Arial" panose="020B0604020202020204" pitchFamily="34" charset="0"/>
              </a:rPr>
              <a:t>MCAS-Alt) </a:t>
            </a:r>
            <a:r>
              <a:rPr lang="te-IN" sz="2000" baseline="-25000" dirty="0">
                <a:solidFill>
                  <a:srgbClr val="000000"/>
                </a:solidFill>
                <a:latin typeface="Arial" panose="020B0604020202020204" pitchFamily="34" charset="0"/>
              </a:rPr>
              <a:t>ఇంగ్లిష్ లాంగ్వేజ్ ఆర్ట్స్ పరీక్షలో ఎలా రాణించారు?</a:t>
            </a:r>
            <a:endParaRPr lang="en-US" sz="2000" b="0" i="0" u="none" strike="noStrike" baseline="-25000" dirty="0">
              <a:solidFill>
                <a:srgbClr val="000000"/>
              </a:solidFill>
              <a:latin typeface="Arial" panose="020B0604020202020204" pitchFamily="34" charset="0"/>
            </a:endParaRP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505100" cy="276999"/>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సాధన</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స్థాయి</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ఇక్కడ మీరు మీ విద్యార్థి సాధన స్థాయిని చూడవచ్చు. ఇది వారు పరీక్షలో ఎంత బాగా </a:t>
            </a:r>
            <a:r>
              <a:rPr lang="te-IN" dirty="0" err="1"/>
              <a:t>రాణించారో</a:t>
            </a:r>
            <a:r>
              <a:rPr lang="te-IN" dirty="0"/>
              <a:t> మీకు </a:t>
            </a:r>
            <a:r>
              <a:rPr lang="en-IN" dirty="0" err="1"/>
              <a:t>తె</a:t>
            </a:r>
            <a:r>
              <a:rPr lang="te-IN" dirty="0" err="1"/>
              <a:t>లియజేస్తుంది</a:t>
            </a:r>
            <a:r>
              <a:rPr lang="te-IN" dirty="0"/>
              <a:t>. ఈ ఉదాహరణలో</a:t>
            </a:r>
            <a:r>
              <a:rPr lang="en-IN" dirty="0"/>
              <a:t>, </a:t>
            </a:r>
            <a:r>
              <a:rPr lang="te-IN" dirty="0"/>
              <a:t>విద్యార్థి సాధన స్థాయి </a:t>
            </a:r>
            <a:r>
              <a:rPr lang="en-US" dirty="0" err="1"/>
              <a:t>అభివృద్ధి</a:t>
            </a:r>
            <a:r>
              <a:rPr lang="en-US" dirty="0"/>
              <a:t> </a:t>
            </a:r>
            <a:r>
              <a:rPr lang="en-US" dirty="0" err="1"/>
              <a:t>చెందుతోంది</a:t>
            </a:r>
            <a:r>
              <a:rPr lang="te-IN" dirty="0"/>
              <a:t>.</a:t>
            </a:r>
            <a:endParaRPr lang="en-US" dirty="0"/>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6999"/>
          </a:xfrm>
          <a:prstGeom prst="rect">
            <a:avLst/>
          </a:prstGeom>
          <a:solidFill>
            <a:srgbClr val="F9F9F9"/>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వివరణ</a:t>
            </a:r>
            <a:endParaRPr lang="en-US" b="0" i="0" u="none" strike="noStrike" baseline="-25000" dirty="0">
              <a:solidFill>
                <a:schemeClr val="tx1">
                  <a:lumMod val="75000"/>
                  <a:lumOff val="25000"/>
                </a:schemeClr>
              </a:solidFill>
              <a:latin typeface="Arial" panose="020B0604020202020204" pitchFamily="34" charset="0"/>
            </a:endParaRP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6999"/>
          </a:xfrm>
          <a:prstGeom prst="rect">
            <a:avLst/>
          </a:prstGeom>
          <a:solidFill>
            <a:srgbClr val="F9F9F9"/>
          </a:solidFill>
          <a:ln>
            <a:noFill/>
          </a:ln>
        </p:spPr>
        <p:txBody>
          <a:bodyPr wrap="square" rtlCol="0">
            <a:spAutoFit/>
          </a:bodyPr>
          <a:lstStyle/>
          <a:p>
            <a:r>
              <a:rPr lang="en-US" b="1" i="0" u="none" strike="noStrike" baseline="-25000" dirty="0" err="1">
                <a:solidFill>
                  <a:schemeClr val="tx1">
                    <a:lumMod val="75000"/>
                    <a:lumOff val="25000"/>
                  </a:schemeClr>
                </a:solidFill>
                <a:latin typeface="Arial" panose="020B0604020202020204" pitchFamily="34" charset="0"/>
              </a:rPr>
              <a:t>అభివృద్ధి</a:t>
            </a:r>
            <a:r>
              <a:rPr lang="en-US" b="1" i="0" u="none" strike="noStrike" baseline="-25000" dirty="0">
                <a:solidFill>
                  <a:schemeClr val="tx1">
                    <a:lumMod val="75000"/>
                    <a:lumOff val="25000"/>
                  </a:schemeClr>
                </a:solidFill>
                <a:latin typeface="Arial" panose="020B0604020202020204" pitchFamily="34" charset="0"/>
              </a:rPr>
              <a:t> </a:t>
            </a:r>
            <a:r>
              <a:rPr lang="en-US" b="1" i="0" u="none" strike="noStrike" baseline="-25000" dirty="0" err="1">
                <a:solidFill>
                  <a:schemeClr val="tx1">
                    <a:lumMod val="75000"/>
                    <a:lumOff val="25000"/>
                  </a:schemeClr>
                </a:solidFill>
                <a:latin typeface="Arial" panose="020B0604020202020204" pitchFamily="34" charset="0"/>
              </a:rPr>
              <a:t>చెందుతోంది</a:t>
            </a:r>
            <a:endParaRPr lang="en-US" b="1"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869469"/>
          </a:xfrm>
          <a:prstGeom prst="rect">
            <a:avLst/>
          </a:prstGeom>
          <a:solidFill>
            <a:srgbClr val="F9F9F9"/>
          </a:solidFill>
        </p:spPr>
        <p:txBody>
          <a:bodyPr wrap="square" rtlCol="0">
            <a:spAutoFit/>
          </a:bodyPr>
          <a:lstStyle/>
          <a:p>
            <a:r>
              <a:rPr lang="te-IN" sz="850" dirty="0">
                <a:latin typeface="Arial" panose="020B0604020202020204" pitchFamily="34" charset="0"/>
                <a:cs typeface="Arial" panose="020B0604020202020204" pitchFamily="34" charset="0"/>
              </a:rPr>
              <a:t>ఈ స్థాయిలో ఉన్న విద్యార్థి ఆ సబ్జెక్టు కోసం </a:t>
            </a:r>
            <a:r>
              <a:rPr lang="te-IN" sz="850" dirty="0" err="1">
                <a:latin typeface="Arial" panose="020B0604020202020204" pitchFamily="34" charset="0"/>
                <a:cs typeface="Arial" panose="020B0604020202020204" pitchFamily="34" charset="0"/>
              </a:rPr>
              <a:t>మసాచుసెట్స్</a:t>
            </a:r>
            <a:r>
              <a:rPr lang="te-IN" sz="850" dirty="0">
                <a:latin typeface="Arial" panose="020B0604020202020204" pitchFamily="34" charset="0"/>
                <a:cs typeface="Arial" panose="020B0604020202020204" pitchFamily="34" charset="0"/>
              </a:rPr>
              <a:t> </a:t>
            </a:r>
            <a:r>
              <a:rPr lang="te-IN" sz="850" dirty="0" err="1">
                <a:latin typeface="Arial" panose="020B0604020202020204" pitchFamily="34" charset="0"/>
                <a:cs typeface="Arial" panose="020B0604020202020204" pitchFamily="34" charset="0"/>
              </a:rPr>
              <a:t>పాఠ్యప్రణాళిక</a:t>
            </a:r>
            <a:r>
              <a:rPr lang="te-IN" sz="850" dirty="0">
                <a:latin typeface="Arial" panose="020B0604020202020204" pitchFamily="34" charset="0"/>
                <a:cs typeface="Arial" panose="020B0604020202020204" pitchFamily="34" charset="0"/>
              </a:rPr>
              <a:t> విధానంలో ఎంపిక చేసిన బోధనా ప్రమాణాలు,  ప్రధాన జ్ఞాన అంశాలపై </a:t>
            </a:r>
            <a:r>
              <a:rPr lang="te-IN" sz="850" b="1" dirty="0">
                <a:latin typeface="Arial" panose="020B0604020202020204" pitchFamily="34" charset="0"/>
                <a:cs typeface="Arial" panose="020B0604020202020204" pitchFamily="34" charset="0"/>
              </a:rPr>
              <a:t>తరగతి స్థాయి అంచనాల </a:t>
            </a:r>
            <a:r>
              <a:rPr lang="te-IN" sz="850" dirty="0" err="1">
                <a:latin typeface="Arial" panose="020B0604020202020204" pitchFamily="34" charset="0"/>
                <a:cs typeface="Arial" panose="020B0604020202020204" pitchFamily="34" charset="0"/>
              </a:rPr>
              <a:t>కంటే</a:t>
            </a:r>
            <a:r>
              <a:rPr lang="te-IN" sz="850" dirty="0">
                <a:latin typeface="Arial" panose="020B0604020202020204" pitchFamily="34" charset="0"/>
                <a:cs typeface="Arial" panose="020B0604020202020204" pitchFamily="34" charset="0"/>
              </a:rPr>
              <a:t> తక్కువ స్థాయిలో పాక్షిక అవగాహన ప్రదర్శించారు. ఈ స్థాయిలోని విద్యార్థులు నిరంతరం కొత్త జ్ఞానం, నైపుణ్యాలు, భావనలు నేర్చుకుంటున్నారు. విద్యార్థులకు కనీస ప్రోత్సాహం,  సహాయం అవసరం, వారి పనితీరు ప్రాథమికంగా కచ్చితమైనది.</a:t>
            </a:r>
            <a:r>
              <a:rPr lang="en-US" sz="850" dirty="0">
                <a:latin typeface="Arial" panose="020B0604020202020204" pitchFamily="34" charset="0"/>
                <a:cs typeface="Arial" panose="020B0604020202020204" pitchFamily="34" charset="0"/>
              </a:rPr>
              <a:t>.</a:t>
            </a:r>
          </a:p>
          <a:p>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6999"/>
          </a:xfrm>
          <a:prstGeom prst="rect">
            <a:avLst/>
          </a:prstGeom>
          <a:solidFill>
            <a:srgbClr val="F9F9F9"/>
          </a:solidFill>
          <a:ln>
            <a:noFill/>
          </a:ln>
        </p:spPr>
        <p:txBody>
          <a:bodyPr wrap="square" rtlCol="0">
            <a:spAutoFit/>
          </a:bodyPr>
          <a:lstStyle/>
          <a:p>
            <a:r>
              <a:rPr lang="en-US" b="1" i="0" u="none" strike="noStrike" baseline="-25000" dirty="0" err="1">
                <a:solidFill>
                  <a:schemeClr val="tx1">
                    <a:lumMod val="75000"/>
                    <a:lumOff val="25000"/>
                  </a:schemeClr>
                </a:solidFill>
                <a:latin typeface="Arial" panose="020B0604020202020204" pitchFamily="34" charset="0"/>
              </a:rPr>
              <a:t>ఆవిర్భవిస్తోంది</a:t>
            </a:r>
            <a:endParaRPr lang="en-US" b="1" i="0" u="none" strike="noStrike" baseline="-25000" dirty="0">
              <a:solidFill>
                <a:schemeClr val="tx1">
                  <a:lumMod val="75000"/>
                  <a:lumOff val="25000"/>
                </a:schemeClr>
              </a:solidFill>
              <a:latin typeface="Arial" panose="020B0604020202020204" pitchFamily="34" charset="0"/>
            </a:endParaRP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869469"/>
          </a:xfrm>
          <a:prstGeom prst="rect">
            <a:avLst/>
          </a:prstGeom>
          <a:solidFill>
            <a:srgbClr val="F9F9F9"/>
          </a:solidFill>
        </p:spPr>
        <p:txBody>
          <a:bodyPr wrap="square" rtlCol="0">
            <a:spAutoFit/>
          </a:bodyPr>
          <a:lstStyle/>
          <a:p>
            <a:r>
              <a:rPr lang="te-IN" sz="850" dirty="0">
                <a:latin typeface="Arial" panose="020B0604020202020204" pitchFamily="34" charset="0"/>
                <a:cs typeface="Arial" panose="020B0604020202020204" pitchFamily="34" charset="0"/>
              </a:rPr>
              <a:t>ఈ స్థాయిలో ఉన్న విద్యార్థి, ఆ సబ్జెక్టు కోసం </a:t>
            </a:r>
            <a:r>
              <a:rPr lang="te-IN" sz="850" dirty="0" err="1">
                <a:latin typeface="Arial" panose="020B0604020202020204" pitchFamily="34" charset="0"/>
                <a:cs typeface="Arial" panose="020B0604020202020204" pitchFamily="34" charset="0"/>
              </a:rPr>
              <a:t>మసాచుసెట్స్</a:t>
            </a:r>
            <a:r>
              <a:rPr lang="te-IN" sz="850" dirty="0">
                <a:latin typeface="Arial" panose="020B0604020202020204" pitchFamily="34" charset="0"/>
                <a:cs typeface="Arial" panose="020B0604020202020204" pitchFamily="34" charset="0"/>
              </a:rPr>
              <a:t> </a:t>
            </a:r>
            <a:r>
              <a:rPr lang="te-IN" sz="850" dirty="0" err="1">
                <a:latin typeface="Arial" panose="020B0604020202020204" pitchFamily="34" charset="0"/>
                <a:cs typeface="Arial" panose="020B0604020202020204" pitchFamily="34" charset="0"/>
              </a:rPr>
              <a:t>పాఠ్యప్రణాళిక</a:t>
            </a:r>
            <a:r>
              <a:rPr lang="te-IN" sz="850" dirty="0">
                <a:latin typeface="Arial" panose="020B0604020202020204" pitchFamily="34" charset="0"/>
                <a:cs typeface="Arial" panose="020B0604020202020204" pitchFamily="34" charset="0"/>
              </a:rPr>
              <a:t> విధానంలో ఉన్న పరిమిత సంఖ్యలో బోధనా  ప్రమాణాలు,  ప్రధాన జ్ఞాన అంశాలపై, తరగతి స్థాయి అంచనాల </a:t>
            </a:r>
            <a:r>
              <a:rPr lang="te-IN" sz="850" dirty="0" err="1">
                <a:latin typeface="Arial" panose="020B0604020202020204" pitchFamily="34" charset="0"/>
                <a:cs typeface="Arial" panose="020B0604020202020204" pitchFamily="34" charset="0"/>
              </a:rPr>
              <a:t>కంటే</a:t>
            </a:r>
            <a:r>
              <a:rPr lang="te-IN" sz="850" dirty="0">
                <a:latin typeface="Arial" panose="020B0604020202020204" pitchFamily="34" charset="0"/>
                <a:cs typeface="Arial" panose="020B0604020202020204" pitchFamily="34" charset="0"/>
              </a:rPr>
              <a:t> తక్కువ ప్రాథమిక అవగాహన ప్రదర్శించారు. ఈ స్థాయి విద్యార్థులకు తరచుగా ప్రోత్సాహం, సహాయం అవసరం, వారి పనితీరు పరిమితంగా, అస్థిరంగా ఉంటుంది.</a:t>
            </a:r>
            <a:endParaRPr lang="en-US" sz="850" dirty="0">
              <a:latin typeface="Arial" panose="020B0604020202020204" pitchFamily="34" charset="0"/>
              <a:cs typeface="Arial" panose="020B0604020202020204" pitchFamily="34" charset="0"/>
            </a:endParaRPr>
          </a:p>
          <a:p>
            <a:endParaRPr lang="es-AR" sz="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6999"/>
          </a:xfrm>
          <a:prstGeom prst="rect">
            <a:avLst/>
          </a:prstGeom>
          <a:solidFill>
            <a:srgbClr val="F9F9F9"/>
          </a:solidFill>
          <a:ln>
            <a:noFill/>
          </a:ln>
        </p:spPr>
        <p:txBody>
          <a:bodyPr wrap="square" rtlCol="0">
            <a:spAutoFit/>
          </a:bodyPr>
          <a:lstStyle/>
          <a:p>
            <a:r>
              <a:rPr lang="en-US" b="1" i="0" u="none" strike="noStrike" baseline="-25000" dirty="0" err="1">
                <a:solidFill>
                  <a:schemeClr val="tx1">
                    <a:lumMod val="75000"/>
                    <a:lumOff val="25000"/>
                  </a:schemeClr>
                </a:solidFill>
                <a:latin typeface="Arial" panose="020B0604020202020204" pitchFamily="34" charset="0"/>
              </a:rPr>
              <a:t>అవగాహన</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746358"/>
          </a:xfrm>
          <a:prstGeom prst="rect">
            <a:avLst/>
          </a:prstGeom>
          <a:solidFill>
            <a:srgbClr val="F9F9F9"/>
          </a:solidFill>
        </p:spPr>
        <p:txBody>
          <a:bodyPr wrap="square" rtlCol="0">
            <a:spAutoFit/>
          </a:bodyPr>
          <a:lstStyle/>
          <a:p>
            <a:r>
              <a:rPr lang="te-IN" sz="850" dirty="0">
                <a:latin typeface="Arial" panose="020B0604020202020204" pitchFamily="34" charset="0"/>
                <a:cs typeface="Arial" panose="020B0604020202020204" pitchFamily="34" charset="0"/>
              </a:rPr>
              <a:t>ఈ స్థాయిలో ఉన్న విద్యార్థి, ఈ విషయానికి సంబంధించిన మాసాచుసెట్స్ పాఠ్యప్రణాళిక రూపకల్పనలోని అభ్యాస ప్రమాణాలు మరియు ప్రధాన జ్ఞాన అంశాలపై చాలా తక్కువ అవగాహనను ప్రదర్శించాడు. ఈ స్థాయిలో ఉన్న విద్యార్థులకు విస్తృతమైన మార్గదర్శకత్వం మరియు సహాయం అవసరం, అలాగే వారి పనితీరు ఎక్కువగా ఖచ్చితంగా ఉండదు.</a:t>
            </a:r>
            <a:endParaRPr lang="es-AR" sz="8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6999"/>
          </a:xfrm>
          <a:prstGeom prst="rect">
            <a:avLst/>
          </a:prstGeom>
          <a:solidFill>
            <a:srgbClr val="F9F9F9"/>
          </a:solidFill>
          <a:ln>
            <a:noFill/>
          </a:ln>
        </p:spPr>
        <p:txBody>
          <a:bodyPr wrap="square" rtlCol="0">
            <a:spAutoFit/>
          </a:bodyPr>
          <a:lstStyle/>
          <a:p>
            <a:r>
              <a:rPr lang="en-US" b="1" baseline="-25000" dirty="0" err="1">
                <a:solidFill>
                  <a:schemeClr val="tx1">
                    <a:lumMod val="75000"/>
                    <a:lumOff val="25000"/>
                  </a:schemeClr>
                </a:solidFill>
                <a:latin typeface="Arial" panose="020B0604020202020204" pitchFamily="34" charset="0"/>
              </a:rPr>
              <a:t>అసంపూర్ణం</a:t>
            </a:r>
            <a:endParaRPr lang="en-US" b="1"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69332"/>
          </a:xfrm>
          <a:prstGeom prst="rect">
            <a:avLst/>
          </a:prstGeom>
          <a:solidFill>
            <a:srgbClr val="F9F9F9"/>
          </a:solidFill>
        </p:spPr>
        <p:txBody>
          <a:bodyPr wrap="square" rtlCol="0">
            <a:spAutoFit/>
          </a:bodyPr>
          <a:lstStyle/>
          <a:p>
            <a:r>
              <a:rPr lang="te-IN" sz="900" dirty="0"/>
              <a:t>ఈ విషయంలో సాధన స్థాయిని నిర్ణయించడానికి సరిపడిన ఆధారాలు మరియు సమాచారం అందించబడలేదు.</a:t>
            </a:r>
            <a:endParaRPr lang="en-US" sz="850" dirty="0">
              <a:latin typeface="Arial" panose="020B0604020202020204" pitchFamily="34" charset="0"/>
              <a:cs typeface="Arial" panose="020B0604020202020204" pitchFamily="34" charset="0"/>
            </a:endParaRP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dirty="0"/>
              <a:t>MCAS </a:t>
            </a:r>
            <a:r>
              <a:rPr lang="te-IN" dirty="0"/>
              <a:t>ఫ్యామిలీ పోర్టల్ నుండి పేజీలను మీ బ్రౌజర్ </a:t>
            </a:r>
            <a:r>
              <a:rPr lang="te-IN" dirty="0" err="1"/>
              <a:t>నుండే</a:t>
            </a:r>
            <a:r>
              <a:rPr lang="te-IN" dirty="0"/>
              <a:t> నేరుగా ప్రింట్ చేసుకోండి.</a:t>
            </a:r>
            <a:endParaRPr lang="en-US" dirty="0">
              <a:latin typeface="Aptos" panose="020B0004020202020204" pitchFamily="34" charset="0"/>
            </a:endParaRP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22</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122268" y="47181"/>
            <a:ext cx="11947461" cy="1081629"/>
          </a:xfrm>
        </p:spPr>
        <p:txBody>
          <a:bodyPr>
            <a:normAutofit/>
          </a:bodyPr>
          <a:lstStyle/>
          <a:p>
            <a:r>
              <a:rPr lang="en-IN" sz="3600" b="1" dirty="0">
                <a:solidFill>
                  <a:srgbClr val="1A4785"/>
                </a:solidFill>
              </a:rPr>
              <a:t>MCAS-</a:t>
            </a:r>
            <a:r>
              <a:rPr lang="te-IN" sz="3600" b="1" dirty="0">
                <a:solidFill>
                  <a:srgbClr val="1A4785"/>
                </a:solidFill>
              </a:rPr>
              <a:t>ప్రత్యామ్నాయం పరీక్ష ఫలితాలను వీక్షించడం: రిపోర్టింగ్ </a:t>
            </a:r>
            <a:r>
              <a:rPr lang="te-IN" sz="3600" b="1" dirty="0" err="1">
                <a:solidFill>
                  <a:srgbClr val="1A4785"/>
                </a:solidFill>
              </a:rPr>
              <a:t>కేటగరీ</a:t>
            </a:r>
            <a:endParaRPr lang="en-US" sz="3600" b="1" dirty="0">
              <a:solidFill>
                <a:srgbClr val="1A4785"/>
              </a:solidFill>
            </a:endParaRPr>
          </a:p>
        </p:txBody>
      </p:sp>
      <p:pic>
        <p:nvPicPr>
          <p:cNvPr id="7" name="Picture 6" descr="ఎంచుకున్న డెమో విద్యార్థి పరీక్ష ఫలితాలు చూపే స్క్రీన్‌షాట్, రిపోర్టింగ్ కేటగిరీ వారీగా వారి పనితీరును చూపుతుంది.">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2461176"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8554"/>
          </a:xfrm>
          <a:prstGeom prst="rect">
            <a:avLst/>
          </a:prstGeom>
          <a:solidFill>
            <a:srgbClr val="F9F9F9"/>
          </a:solidFill>
          <a:ln>
            <a:noFill/>
          </a:ln>
        </p:spPr>
        <p:txBody>
          <a:bodyPr wrap="square" rtlCol="0">
            <a:spAutoFit/>
          </a:bodyPr>
          <a:lstStyle/>
          <a:p>
            <a:r>
              <a:rPr lang="en-US" sz="2400" b="0" i="0" u="none" strike="noStrike" baseline="-25000" dirty="0" err="1">
                <a:solidFill>
                  <a:srgbClr val="000000"/>
                </a:solidFill>
                <a:latin typeface="Arial" panose="020B0604020202020204" pitchFamily="34" charset="0"/>
              </a:rPr>
              <a:t>రిపోర్టింగ్</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కేటగిరీ</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వారీగా</a:t>
            </a:r>
            <a:r>
              <a:rPr lang="en-US" sz="2400" b="0" i="0" u="none" strike="noStrike" baseline="-25000" dirty="0">
                <a:solidFill>
                  <a:srgbClr val="000000"/>
                </a:solidFill>
                <a:latin typeface="Arial" panose="020B0604020202020204" pitchFamily="34" charset="0"/>
              </a:rPr>
              <a:t> </a:t>
            </a:r>
            <a:r>
              <a:rPr lang="en-US" sz="2400" b="0" i="0" u="none" strike="noStrike" baseline="-25000" dirty="0" err="1">
                <a:solidFill>
                  <a:srgbClr val="000000"/>
                </a:solidFill>
                <a:latin typeface="Arial" panose="020B0604020202020204" pitchFamily="34" charset="0"/>
              </a:rPr>
              <a:t>పనితీరు</a:t>
            </a:r>
            <a:endParaRPr lang="en-US" sz="2400" b="0" i="0" u="none" strike="noStrike" baseline="-25000" dirty="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646331"/>
          </a:xfrm>
          <a:prstGeom prst="rect">
            <a:avLst/>
          </a:prstGeom>
          <a:solidFill>
            <a:srgbClr val="F9F9F9"/>
          </a:solidFill>
          <a:ln>
            <a:noFill/>
          </a:ln>
        </p:spPr>
        <p:txBody>
          <a:bodyPr wrap="square" rtlCol="0">
            <a:spAutoFit/>
          </a:bodyPr>
          <a:lstStyle/>
          <a:p>
            <a:r>
              <a:rPr lang="en-US" b="0" i="0" u="none" strike="noStrike" baseline="-25000" dirty="0" err="1">
                <a:solidFill>
                  <a:schemeClr val="bg2">
                    <a:lumMod val="25000"/>
                  </a:schemeClr>
                </a:solidFill>
                <a:latin typeface="Arial" panose="020B0604020202020204" pitchFamily="34" charset="0"/>
              </a:rPr>
              <a:t>కింద</a:t>
            </a:r>
            <a:r>
              <a:rPr lang="en-US" b="0" i="0" u="none" strike="noStrike" baseline="-25000" dirty="0">
                <a:solidFill>
                  <a:schemeClr val="bg2">
                    <a:lumMod val="25000"/>
                  </a:schemeClr>
                </a:solidFill>
                <a:latin typeface="Arial" panose="020B0604020202020204" pitchFamily="34" charset="0"/>
              </a:rPr>
              <a:t> </a:t>
            </a:r>
            <a:r>
              <a:rPr lang="en-US" b="0" i="0" u="none" strike="noStrike" baseline="-25000" dirty="0" err="1">
                <a:solidFill>
                  <a:schemeClr val="bg2">
                    <a:lumMod val="25000"/>
                  </a:schemeClr>
                </a:solidFill>
                <a:latin typeface="Arial" panose="020B0604020202020204" pitchFamily="34" charset="0"/>
              </a:rPr>
              <a:t>చూపిన</a:t>
            </a:r>
            <a:r>
              <a:rPr lang="en-US" b="0" i="0" u="none" strike="noStrike" baseline="-25000" dirty="0">
                <a:solidFill>
                  <a:schemeClr val="bg2">
                    <a:lumMod val="25000"/>
                  </a:schemeClr>
                </a:solidFill>
                <a:latin typeface="Arial" panose="020B0604020202020204" pitchFamily="34" charset="0"/>
              </a:rPr>
              <a:t> </a:t>
            </a:r>
            <a:r>
              <a:rPr lang="te-IN" baseline="-25000" dirty="0">
                <a:solidFill>
                  <a:schemeClr val="bg2">
                    <a:lumMod val="25000"/>
                  </a:schemeClr>
                </a:solidFill>
                <a:latin typeface="Arial" panose="020B0604020202020204" pitchFamily="34" charset="0"/>
              </a:rPr>
              <a:t>ప్రతి విభాగంలోనూ </a:t>
            </a:r>
            <a:r>
              <a:rPr lang="en-US" baseline="-25000" dirty="0">
                <a:solidFill>
                  <a:schemeClr val="bg2">
                    <a:lumMod val="25000"/>
                  </a:schemeClr>
                </a:solidFill>
                <a:latin typeface="Arial" panose="020B0604020202020204" pitchFamily="34" charset="0"/>
              </a:rPr>
              <a:t>MCAS-Alt</a:t>
            </a:r>
            <a:r>
              <a:rPr lang="te-IN" baseline="-25000" dirty="0">
                <a:solidFill>
                  <a:schemeClr val="bg2">
                    <a:lumMod val="25000"/>
                  </a:schemeClr>
                </a:solidFill>
                <a:latin typeface="Arial" panose="020B0604020202020204" pitchFamily="34" charset="0"/>
              </a:rPr>
              <a:t> </a:t>
            </a:r>
            <a:r>
              <a:rPr lang="te-IN" baseline="-25000" dirty="0" err="1">
                <a:solidFill>
                  <a:schemeClr val="bg2">
                    <a:lumMod val="25000"/>
                  </a:schemeClr>
                </a:solidFill>
                <a:latin typeface="Arial" panose="020B0604020202020204" pitchFamily="34" charset="0"/>
              </a:rPr>
              <a:t>స్కో</a:t>
            </a:r>
            <a:r>
              <a:rPr lang="en-US" baseline="-25000" dirty="0" err="1">
                <a:solidFill>
                  <a:schemeClr val="bg2">
                    <a:lumMod val="25000"/>
                  </a:schemeClr>
                </a:solidFill>
                <a:latin typeface="Arial" panose="020B0604020202020204" pitchFamily="34" charset="0"/>
              </a:rPr>
              <a:t>ర్</a:t>
            </a:r>
            <a:r>
              <a:rPr lang="te-IN" baseline="-25000" dirty="0">
                <a:solidFill>
                  <a:schemeClr val="bg2">
                    <a:lumMod val="25000"/>
                  </a:schemeClr>
                </a:solidFill>
                <a:latin typeface="Arial" panose="020B0604020202020204" pitchFamily="34" charset="0"/>
              </a:rPr>
              <a:t> ఇవ్వబడింది</a:t>
            </a:r>
            <a:r>
              <a:rPr lang="en-US" baseline="-25000" dirty="0">
                <a:solidFill>
                  <a:schemeClr val="bg2">
                    <a:lumMod val="25000"/>
                  </a:schemeClr>
                </a:solidFill>
                <a:latin typeface="Arial" panose="020B0604020202020204" pitchFamily="34" charset="0"/>
              </a:rPr>
              <a:t>. </a:t>
            </a:r>
            <a:r>
              <a:rPr lang="te-IN" baseline="-25000" dirty="0">
                <a:solidFill>
                  <a:schemeClr val="tx1">
                    <a:lumMod val="75000"/>
                    <a:lumOff val="25000"/>
                  </a:schemeClr>
                </a:solidFill>
                <a:latin typeface="Arial" panose="020B0604020202020204" pitchFamily="34" charset="0"/>
              </a:rPr>
              <a:t>సంక్లిష్టత స్థాయి</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నైపుణ్యాలు</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కాన్సెప్ట్స్</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ప్రదర్శన</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కచ్చితత్వం</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సొంతంగా</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ఆలోచించడం</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వంటి</a:t>
            </a:r>
            <a:r>
              <a:rPr lang="en-US" baseline="-25000" dirty="0">
                <a:solidFill>
                  <a:schemeClr val="tx1">
                    <a:lumMod val="75000"/>
                    <a:lumOff val="25000"/>
                  </a:schemeClr>
                </a:solidFill>
                <a:latin typeface="Arial" panose="020B0604020202020204" pitchFamily="34" charset="0"/>
              </a:rPr>
              <a:t> </a:t>
            </a:r>
            <a:r>
              <a:rPr lang="en-US" baseline="-25000" dirty="0" err="1">
                <a:solidFill>
                  <a:schemeClr val="tx1">
                    <a:lumMod val="75000"/>
                    <a:lumOff val="25000"/>
                  </a:schemeClr>
                </a:solidFill>
                <a:latin typeface="Arial" panose="020B0604020202020204" pitchFamily="34" charset="0"/>
              </a:rPr>
              <a:t>వర్లాలలో</a:t>
            </a:r>
            <a:r>
              <a:rPr lang="en-US" baseline="-25000" dirty="0">
                <a:solidFill>
                  <a:schemeClr val="tx1">
                    <a:lumMod val="75000"/>
                    <a:lumOff val="25000"/>
                  </a:schemeClr>
                </a:solidFill>
                <a:latin typeface="Arial" panose="020B0604020202020204" pitchFamily="34" charset="0"/>
              </a:rPr>
              <a:t> </a:t>
            </a:r>
            <a:r>
              <a:rPr lang="te-IN" baseline="-25000" dirty="0">
                <a:solidFill>
                  <a:schemeClr val="tx1">
                    <a:lumMod val="75000"/>
                    <a:lumOff val="25000"/>
                  </a:schemeClr>
                </a:solidFill>
                <a:latin typeface="Arial" panose="020B0604020202020204" pitchFamily="34" charset="0"/>
              </a:rPr>
              <a:t>వచ్చిన స్కోర్‌లను కలిపి మొత్తం సాధన స్థాయిని నిర్ణయించారు.</a:t>
            </a:r>
            <a:endParaRPr lang="en-US" baseline="-25000" dirty="0">
              <a:solidFill>
                <a:schemeClr val="tx1">
                  <a:lumMod val="75000"/>
                  <a:lumOff val="25000"/>
                </a:schemeClr>
              </a:solidFill>
              <a:latin typeface="Arial" panose="020B0604020202020204" pitchFamily="34" charset="0"/>
            </a:endParaRPr>
          </a:p>
          <a:p>
            <a:r>
              <a:rPr lang="en-US" b="0" i="0" u="none" strike="noStrike" baseline="-25000" dirty="0">
                <a:solidFill>
                  <a:schemeClr val="bg2">
                    <a:lumMod val="25000"/>
                  </a:schemeClr>
                </a:solidFill>
                <a:latin typeface="Arial" panose="020B0604020202020204" pitchFamily="34" charset="0"/>
              </a:rPr>
              <a:t>, </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61665"/>
          </a:xfrm>
          <a:prstGeom prst="rect">
            <a:avLst/>
          </a:prstGeom>
          <a:solidFill>
            <a:srgbClr val="EEEEEE"/>
          </a:solidFill>
          <a:ln>
            <a:noFill/>
          </a:ln>
        </p:spPr>
        <p:txBody>
          <a:bodyPr wrap="square" rtlCol="0">
            <a:spAutoFit/>
          </a:bodyPr>
          <a:lstStyle/>
          <a:p>
            <a:r>
              <a:rPr lang="en-US" b="0" i="0" u="none" strike="noStrike" baseline="-25000" dirty="0" err="1">
                <a:solidFill>
                  <a:schemeClr val="tx1">
                    <a:lumMod val="75000"/>
                    <a:lumOff val="25000"/>
                  </a:schemeClr>
                </a:solidFill>
                <a:latin typeface="Arial" panose="020B0604020202020204" pitchFamily="34" charset="0"/>
              </a:rPr>
              <a:t>రిపోర్టింగ్</a:t>
            </a:r>
            <a:r>
              <a:rPr lang="en-US" b="0" i="0" u="none" strike="noStrike" baseline="-25000" dirty="0">
                <a:solidFill>
                  <a:schemeClr val="tx1">
                    <a:lumMod val="75000"/>
                    <a:lumOff val="25000"/>
                  </a:schemeClr>
                </a:solidFill>
                <a:latin typeface="Arial" panose="020B0604020202020204" pitchFamily="34" charset="0"/>
              </a:rPr>
              <a:t> </a:t>
            </a:r>
            <a:r>
              <a:rPr lang="en-US" b="0" i="0" u="none" strike="noStrike" baseline="-25000" dirty="0" err="1">
                <a:solidFill>
                  <a:schemeClr val="tx1">
                    <a:lumMod val="75000"/>
                    <a:lumOff val="25000"/>
                  </a:schemeClr>
                </a:solidFill>
                <a:latin typeface="Arial" panose="020B0604020202020204" pitchFamily="34" charset="0"/>
              </a:rPr>
              <a:t>కేటగిరీ</a:t>
            </a:r>
            <a:endParaRPr lang="en-US" b="0" i="0" u="none" strike="noStrike" baseline="-25000" dirty="0">
              <a:solidFill>
                <a:schemeClr val="tx1">
                  <a:lumMod val="75000"/>
                  <a:lumOff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విద్యార్థి నిర్దిష్ట రిపోర్టింగ్ కేటగిరీలలో లేదా ఒక సబ్జెక్టులోని అభ్యసన రంగాలలో ఎలా </a:t>
            </a:r>
            <a:r>
              <a:rPr lang="te-IN" dirty="0" err="1"/>
              <a:t>రాణించారో</a:t>
            </a:r>
            <a:r>
              <a:rPr lang="te-IN" dirty="0"/>
              <a:t> చూడండి.</a:t>
            </a:r>
            <a:endParaRPr lang="en-US" dirty="0">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826852" cy="420628"/>
          </a:xfrm>
          <a:prstGeom prst="rect">
            <a:avLst/>
          </a:prstGeom>
          <a:solidFill>
            <a:srgbClr val="EEEEEE"/>
          </a:solidFill>
          <a:ln>
            <a:noFill/>
          </a:ln>
        </p:spPr>
        <p:txBody>
          <a:bodyPr wrap="square" rtlCol="0">
            <a:spAutoFit/>
          </a:bodyPr>
          <a:lstStyle/>
          <a:p>
            <a:r>
              <a:rPr lang="te-IN" sz="1600" baseline="-25000" dirty="0">
                <a:solidFill>
                  <a:schemeClr val="tx1">
                    <a:lumMod val="75000"/>
                    <a:lumOff val="25000"/>
                  </a:schemeClr>
                </a:solidFill>
                <a:latin typeface="Arial" panose="020B0604020202020204" pitchFamily="34" charset="0"/>
              </a:rPr>
              <a:t>సంక్లిష్టత స్థాయి</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5" name="TextBox 14">
            <a:extLst>
              <a:ext uri="{FF2B5EF4-FFF2-40B4-BE49-F238E27FC236}">
                <a16:creationId xmlns:a16="http://schemas.microsoft.com/office/drawing/2014/main" id="{82C500DC-CB81-8D54-C8D1-679A1FFA5C20}"/>
              </a:ext>
            </a:extLst>
          </p:cNvPr>
          <p:cNvSpPr txBox="1"/>
          <p:nvPr/>
        </p:nvSpPr>
        <p:spPr>
          <a:xfrm>
            <a:off x="6899959" y="3407705"/>
            <a:ext cx="1316942" cy="584775"/>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నైపుణ్యాలు</a:t>
            </a:r>
            <a:r>
              <a:rPr lang="en-US" sz="1600" b="0" i="0" u="none" strike="noStrike" baseline="-25000" dirty="0">
                <a:solidFill>
                  <a:schemeClr val="tx1">
                    <a:lumMod val="75000"/>
                    <a:lumOff val="25000"/>
                  </a:schemeClr>
                </a:solidFill>
                <a:latin typeface="Arial" panose="020B0604020202020204" pitchFamily="34" charset="0"/>
              </a:rPr>
              <a:t>, </a:t>
            </a:r>
          </a:p>
          <a:p>
            <a:r>
              <a:rPr lang="en-US" sz="1600" b="0" i="0" u="none" strike="noStrike" baseline="-25000" dirty="0" err="1">
                <a:solidFill>
                  <a:schemeClr val="tx1">
                    <a:lumMod val="75000"/>
                    <a:lumOff val="25000"/>
                  </a:schemeClr>
                </a:solidFill>
                <a:latin typeface="Arial" panose="020B0604020202020204" pitchFamily="34" charset="0"/>
              </a:rPr>
              <a:t>కాన్సెప్ట్స్</a:t>
            </a:r>
            <a:r>
              <a:rPr lang="en-US" sz="1600" b="0" i="0" u="none" strike="noStrike" baseline="-25000" dirty="0">
                <a:solidFill>
                  <a:schemeClr val="tx1">
                    <a:lumMod val="75000"/>
                    <a:lumOff val="25000"/>
                  </a:schemeClr>
                </a:solidFill>
                <a:latin typeface="Arial" panose="020B0604020202020204" pitchFamily="34" charset="0"/>
              </a:rPr>
              <a:t> </a:t>
            </a:r>
          </a:p>
          <a:p>
            <a:r>
              <a:rPr lang="en-US" sz="1600" b="0" i="0" u="none" strike="noStrike" baseline="-25000" dirty="0" err="1">
                <a:solidFill>
                  <a:schemeClr val="tx1">
                    <a:lumMod val="75000"/>
                    <a:lumOff val="25000"/>
                  </a:schemeClr>
                </a:solidFill>
                <a:latin typeface="Arial" panose="020B0604020202020204" pitchFamily="34" charset="0"/>
              </a:rPr>
              <a:t>ప్రదర్శన</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సొంతంగా</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ఆలోచించడం</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20628"/>
          </a:xfrm>
          <a:prstGeom prst="rect">
            <a:avLst/>
          </a:prstGeom>
          <a:solidFill>
            <a:srgbClr val="EEEEEE"/>
          </a:solidFill>
          <a:ln>
            <a:noFill/>
          </a:ln>
        </p:spPr>
        <p:txBody>
          <a:bodyPr wrap="square" rtlCol="0">
            <a:spAutoFit/>
          </a:bodyPr>
          <a:lstStyle/>
          <a:p>
            <a:r>
              <a:rPr lang="en-US" sz="1600" baseline="-25000" dirty="0" err="1">
                <a:solidFill>
                  <a:schemeClr val="tx1">
                    <a:lumMod val="75000"/>
                    <a:lumOff val="25000"/>
                  </a:schemeClr>
                </a:solidFill>
                <a:latin typeface="Arial" panose="020B0604020202020204" pitchFamily="34" charset="0"/>
              </a:rPr>
              <a:t>స్వీయ</a:t>
            </a:r>
            <a:r>
              <a:rPr lang="en-US" sz="1600" baseline="-25000" dirty="0">
                <a:solidFill>
                  <a:schemeClr val="tx1">
                    <a:lumMod val="75000"/>
                    <a:lumOff val="25000"/>
                  </a:schemeClr>
                </a:solidFill>
                <a:latin typeface="Arial" panose="020B0604020202020204" pitchFamily="34" charset="0"/>
              </a:rPr>
              <a:t> </a:t>
            </a:r>
            <a:r>
              <a:rPr lang="te-IN" sz="1600" baseline="-25000" dirty="0">
                <a:solidFill>
                  <a:schemeClr val="tx1">
                    <a:lumMod val="75000"/>
                    <a:lumOff val="25000"/>
                  </a:schemeClr>
                </a:solidFill>
                <a:latin typeface="Arial" panose="020B0604020202020204" pitchFamily="34" charset="0"/>
              </a:rPr>
              <a:t>మూల్యాంకనం</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420628"/>
          </a:xfrm>
          <a:prstGeom prst="rect">
            <a:avLst/>
          </a:prstGeom>
          <a:solidFill>
            <a:srgbClr val="EEEEEE"/>
          </a:solidFill>
          <a:ln>
            <a:noFill/>
          </a:ln>
        </p:spPr>
        <p:txBody>
          <a:bodyPr wrap="square" rtlCol="0">
            <a:spAutoFit/>
          </a:bodyPr>
          <a:lstStyle/>
          <a:p>
            <a:r>
              <a:rPr lang="en-US" sz="1600" b="0" i="0" u="none" strike="noStrike" baseline="-25000" dirty="0" err="1">
                <a:solidFill>
                  <a:schemeClr val="tx1">
                    <a:lumMod val="75000"/>
                    <a:lumOff val="25000"/>
                  </a:schemeClr>
                </a:solidFill>
                <a:latin typeface="Arial" panose="020B0604020202020204" pitchFamily="34" charset="0"/>
              </a:rPr>
              <a:t>సాధారణ</a:t>
            </a:r>
            <a:r>
              <a:rPr lang="en-US" sz="1600" b="0" i="0" u="none" strike="noStrike" baseline="-25000" dirty="0">
                <a:solidFill>
                  <a:schemeClr val="tx1">
                    <a:lumMod val="75000"/>
                    <a:lumOff val="25000"/>
                  </a:schemeClr>
                </a:solidFill>
                <a:latin typeface="Arial" panose="020B0604020202020204" pitchFamily="34" charset="0"/>
              </a:rPr>
              <a:t> </a:t>
            </a:r>
            <a:r>
              <a:rPr lang="en-US" sz="1600" b="0" i="0" u="none" strike="noStrike" baseline="-25000" dirty="0" err="1">
                <a:solidFill>
                  <a:schemeClr val="tx1">
                    <a:lumMod val="75000"/>
                    <a:lumOff val="25000"/>
                  </a:schemeClr>
                </a:solidFill>
                <a:latin typeface="Arial" panose="020B0604020202020204" pitchFamily="34" charset="0"/>
              </a:rPr>
              <a:t>పనితీరు</a:t>
            </a:r>
            <a:endParaRPr lang="en-US" sz="1600" b="0" i="0" u="none" strike="noStrike" baseline="-25000" dirty="0">
              <a:solidFill>
                <a:schemeClr val="tx1">
                  <a:lumMod val="75000"/>
                  <a:lumOff val="25000"/>
                </a:schemeClr>
              </a:solidFill>
              <a:latin typeface="Arial" panose="020B0604020202020204" pitchFamily="34" charset="0"/>
            </a:endParaRP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6740"/>
          </a:xfrm>
          <a:prstGeom prst="rect">
            <a:avLst/>
          </a:prstGeom>
          <a:solidFill>
            <a:srgbClr val="F9F9F9"/>
          </a:solidFill>
          <a:ln>
            <a:noFill/>
          </a:ln>
        </p:spPr>
        <p:txBody>
          <a:bodyPr wrap="square" rtlCol="0">
            <a:spAutoFit/>
          </a:bodyPr>
          <a:lstStyle/>
          <a:p>
            <a:r>
              <a:rPr lang="te-IN" sz="1700" b="0" i="0" u="none" strike="noStrike" baseline="-25000" dirty="0">
                <a:solidFill>
                  <a:schemeClr val="tx1">
                    <a:lumMod val="75000"/>
                    <a:lumOff val="25000"/>
                  </a:schemeClr>
                </a:solidFill>
                <a:latin typeface="Arial" panose="020B0604020202020204" pitchFamily="34" charset="0"/>
              </a:rPr>
              <a:t>భాష</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చదవడం</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6740"/>
          </a:xfrm>
          <a:prstGeom prst="rect">
            <a:avLst/>
          </a:prstGeom>
          <a:solidFill>
            <a:srgbClr val="F9F9F9"/>
          </a:solidFill>
          <a:ln>
            <a:noFill/>
          </a:ln>
        </p:spPr>
        <p:txBody>
          <a:bodyPr wrap="square" rtlCol="0">
            <a:spAutoFit/>
          </a:bodyPr>
          <a:lstStyle/>
          <a:p>
            <a:r>
              <a:rPr lang="en-US" sz="1700" b="0" i="0" u="none" strike="noStrike" baseline="-25000" dirty="0" err="1">
                <a:solidFill>
                  <a:schemeClr val="tx1">
                    <a:lumMod val="75000"/>
                    <a:lumOff val="25000"/>
                  </a:schemeClr>
                </a:solidFill>
                <a:latin typeface="Arial" panose="020B0604020202020204" pitchFamily="34" charset="0"/>
              </a:rPr>
              <a:t>రాయడం</a:t>
            </a:r>
            <a:endParaRPr lang="en-US" sz="1700" b="0" i="0" u="none" strike="noStrike" baseline="-25000" dirty="0">
              <a:solidFill>
                <a:schemeClr val="tx1">
                  <a:lumMod val="75000"/>
                  <a:lumOff val="25000"/>
                </a:schemeClr>
              </a:solidFill>
              <a:latin typeface="Arial" panose="020B0604020202020204" pitchFamily="34" charset="0"/>
            </a:endParaRP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r>
              <a:rPr lang="en-IN" sz="3200" dirty="0">
                <a:solidFill>
                  <a:srgbClr val="1A4785"/>
                </a:solidFill>
              </a:rPr>
              <a:t>MCAS-</a:t>
            </a:r>
            <a:r>
              <a:rPr lang="te-IN" sz="3200" dirty="0">
                <a:solidFill>
                  <a:srgbClr val="1A4785"/>
                </a:solidFill>
              </a:rPr>
              <a:t>ప్రత్యామ్నాయం పరీక్ష ఫలితాలను వీక్షించడం: </a:t>
            </a:r>
            <a:r>
              <a:rPr lang="te-IN" sz="3200" dirty="0" err="1">
                <a:solidFill>
                  <a:srgbClr val="1A4785"/>
                </a:solidFill>
              </a:rPr>
              <a:t>స్కోరింగ్</a:t>
            </a:r>
            <a:r>
              <a:rPr lang="te-IN" sz="3200" dirty="0">
                <a:solidFill>
                  <a:srgbClr val="1A4785"/>
                </a:solidFill>
              </a:rPr>
              <a:t> విభాగాలు</a:t>
            </a:r>
            <a:endParaRPr lang="en-US" sz="3200" dirty="0">
              <a:solidFill>
                <a:srgbClr val="1A4785"/>
              </a:solidFill>
            </a:endParaRPr>
          </a:p>
        </p:txBody>
      </p:sp>
      <p:pic>
        <p:nvPicPr>
          <p:cNvPr id="7" name="Picture 6" descr="MCAS-ప్రత్యామ్నాయ అసెస్‌మెంట్ స్కోరింగ్ విభాగాల స్క్రీన్‌షాట్, ఇది క్లిష్టత స్థాయి, నైపుణ్యాలు, కాన్సెప్ట్స్ ప్రదర్శన చూపుతుంది.">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52751"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డిపార్ట్‌మెంట్</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ఆఫ్</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ఎలిమెంటరీ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అండ్</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సెకండరీ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ఎడ్యూకేషన్</a:t>
            </a:r>
            <a:endParaRPr lang="es-AR" sz="10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634057"/>
            <a:ext cx="5393331" cy="276999"/>
          </a:xfrm>
          <a:prstGeom prst="rect">
            <a:avLst/>
          </a:prstGeom>
          <a:solidFill>
            <a:srgbClr val="F9F9F9"/>
          </a:solidFill>
          <a:ln>
            <a:noFill/>
          </a:ln>
        </p:spPr>
        <p:txBody>
          <a:bodyPr wrap="square" rtlCol="0" anchor="ctr" anchorCtr="0">
            <a:spAutoFit/>
          </a:bodyPr>
          <a:lstStyle/>
          <a:p>
            <a:r>
              <a:rPr lang="te-IN" baseline="-25000" dirty="0">
                <a:solidFill>
                  <a:schemeClr val="bg2">
                    <a:lumMod val="25000"/>
                  </a:schemeClr>
                </a:solidFill>
                <a:latin typeface="Arial" panose="020B0604020202020204" pitchFamily="34" charset="0"/>
              </a:rPr>
              <a:t>మీ విద్యార్థి  </a:t>
            </a:r>
            <a:r>
              <a:rPr lang="en-US" baseline="-25000" dirty="0">
                <a:solidFill>
                  <a:schemeClr val="bg2">
                    <a:lumMod val="25000"/>
                  </a:schemeClr>
                </a:solidFill>
                <a:latin typeface="Arial" panose="020B0604020202020204" pitchFamily="34" charset="0"/>
              </a:rPr>
              <a:t>MCAS-Alt</a:t>
            </a:r>
            <a:r>
              <a:rPr lang="te-IN" baseline="-25000" dirty="0">
                <a:solidFill>
                  <a:schemeClr val="bg2">
                    <a:lumMod val="25000"/>
                  </a:schemeClr>
                </a:solidFill>
                <a:latin typeface="Arial" panose="020B0604020202020204" pitchFamily="34" charset="0"/>
              </a:rPr>
              <a:t>కు దిగువ </a:t>
            </a:r>
            <a:r>
              <a:rPr lang="te-IN" baseline="-25000" dirty="0" err="1">
                <a:solidFill>
                  <a:schemeClr val="bg2">
                    <a:lumMod val="25000"/>
                  </a:schemeClr>
                </a:solidFill>
                <a:latin typeface="Arial" panose="020B0604020202020204" pitchFamily="34" charset="0"/>
              </a:rPr>
              <a:t>స్కోరింగ్</a:t>
            </a:r>
            <a:r>
              <a:rPr lang="te-IN" baseline="-25000" dirty="0">
                <a:solidFill>
                  <a:schemeClr val="bg2">
                    <a:lumMod val="25000"/>
                  </a:schemeClr>
                </a:solidFill>
                <a:latin typeface="Arial" panose="020B0604020202020204" pitchFamily="34" charset="0"/>
              </a:rPr>
              <a:t> విభాగాలలో స్కోరు ఇవ్వబడింది</a:t>
            </a:r>
            <a:endParaRPr lang="en-US" b="0" i="0" u="none" strike="noStrike" baseline="-25000" dirty="0">
              <a:solidFill>
                <a:schemeClr val="bg2">
                  <a:lumMod val="25000"/>
                </a:schemeClr>
              </a:solidFill>
              <a:latin typeface="Arial" panose="020B0604020202020204" pitchFamily="34" charset="0"/>
            </a:endParaRP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MCAS-</a:t>
            </a:r>
            <a:r>
              <a:rPr lang="te-IN" dirty="0"/>
              <a:t>ప్రత్యామ్నాయం మదింపు </a:t>
            </a:r>
            <a:r>
              <a:rPr lang="te-IN" dirty="0" err="1"/>
              <a:t>స్కోరింగ్</a:t>
            </a:r>
            <a:r>
              <a:rPr lang="te-IN" dirty="0"/>
              <a:t> విభాగాల వివరణాత్మక సమాచారాన్ని వీక్షించండి.</a:t>
            </a:r>
            <a:endParaRPr lang="en-US" dirty="0">
              <a:solidFill>
                <a:schemeClr val="bg1"/>
              </a:solidFill>
              <a:latin typeface="Aptos" panose="020B0004020202020204" pitchFamily="34" charset="0"/>
            </a:endParaRPr>
          </a:p>
        </p:txBody>
      </p:sp>
      <p:sp>
        <p:nvSpPr>
          <p:cNvPr id="11" name="TextBox 10">
            <a:extLst>
              <a:ext uri="{FF2B5EF4-FFF2-40B4-BE49-F238E27FC236}">
                <a16:creationId xmlns:a16="http://schemas.microsoft.com/office/drawing/2014/main" id="{0AAD8BB0-9DFF-C23D-E85D-E0BC32F178FD}"/>
              </a:ext>
            </a:extLst>
          </p:cNvPr>
          <p:cNvSpPr txBox="1"/>
          <p:nvPr/>
        </p:nvSpPr>
        <p:spPr>
          <a:xfrm>
            <a:off x="270543" y="1926684"/>
            <a:ext cx="5717270" cy="3738203"/>
          </a:xfrm>
          <a:prstGeom prst="rect">
            <a:avLst/>
          </a:prstGeom>
          <a:solidFill>
            <a:srgbClr val="F9F9F9"/>
          </a:solidFill>
        </p:spPr>
        <p:txBody>
          <a:bodyPr wrap="square" rtlCol="0" anchor="ctr" anchorCtr="0">
            <a:spAutoFit/>
          </a:bodyPr>
          <a:lstStyle/>
          <a:p>
            <a:pPr>
              <a:lnSpc>
                <a:spcPct val="110000"/>
              </a:lnSpc>
            </a:pPr>
            <a:r>
              <a:rPr lang="te-IN" sz="800" dirty="0">
                <a:latin typeface="Arial" panose="020B0604020202020204" pitchFamily="34" charset="0"/>
                <a:cs typeface="Arial" panose="020B0604020202020204" pitchFamily="34" charset="0"/>
              </a:rPr>
              <a:t>సంక్లిష్టత స్థాయి — మీ విద్యార్థులు ప్రతి సబ్జెక్టులో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అభ్యసన ప్రమాణాలు ఎలా సాధించారు</a:t>
            </a:r>
          </a:p>
          <a:p>
            <a:pPr>
              <a:lnSpc>
                <a:spcPct val="110000"/>
              </a:lnSpc>
            </a:pPr>
            <a:r>
              <a:rPr lang="te-IN" sz="800" dirty="0">
                <a:latin typeface="Arial" panose="020B0604020202020204" pitchFamily="34" charset="0"/>
                <a:cs typeface="Arial" panose="020B0604020202020204" pitchFamily="34" charset="0"/>
              </a:rPr>
              <a:t>5 -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గ్రేడ్-స్థాయి అంచనాలకు అనుగుణంగా విస్తృత శ్రేణి </a:t>
            </a:r>
            <a:r>
              <a:rPr lang="te-IN" sz="800" dirty="0" err="1">
                <a:latin typeface="Arial" panose="020B0604020202020204" pitchFamily="34" charset="0"/>
                <a:cs typeface="Arial" panose="020B0604020202020204" pitchFamily="34" charset="0"/>
              </a:rPr>
              <a:t>పాఠ్యప్రణాళిక</a:t>
            </a:r>
            <a:r>
              <a:rPr lang="te-IN" sz="800" dirty="0">
                <a:latin typeface="Arial" panose="020B0604020202020204" pitchFamily="34" charset="0"/>
                <a:cs typeface="Arial" panose="020B0604020202020204" pitchFamily="34" charset="0"/>
              </a:rPr>
              <a:t> విధాన  అభ్యసన ప్రమాణాలు (మూడు లేదా అంతకంటే ఎక్కువ) సాధించారు.</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4 -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గ్రేడ్-స్థాయి అంచనాలకు అనుగుణంగా పరిమిత శ్రేణి </a:t>
            </a:r>
            <a:r>
              <a:rPr lang="te-IN" sz="800" dirty="0" err="1">
                <a:latin typeface="Arial" panose="020B0604020202020204" pitchFamily="34" charset="0"/>
                <a:cs typeface="Arial" panose="020B0604020202020204" pitchFamily="34" charset="0"/>
              </a:rPr>
              <a:t>పాఠ్యప్రణాళిక</a:t>
            </a:r>
            <a:r>
              <a:rPr lang="te-IN" sz="800" dirty="0">
                <a:latin typeface="Arial" panose="020B0604020202020204" pitchFamily="34" charset="0"/>
                <a:cs typeface="Arial" panose="020B0604020202020204" pitchFamily="34" charset="0"/>
              </a:rPr>
              <a:t> విధాన అభ్యసన ప్రమాణాలు (ఒకటి లేదా రెండు) సాధించారు.</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3 -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గ్రేడ్-స్థాయి అంచనాల </a:t>
            </a:r>
            <a:r>
              <a:rPr lang="te-IN" sz="800" dirty="0" err="1">
                <a:latin typeface="Arial" panose="020B0604020202020204" pitchFamily="34" charset="0"/>
                <a:cs typeface="Arial" panose="020B0604020202020204" pitchFamily="34" charset="0"/>
              </a:rPr>
              <a:t>కంటే</a:t>
            </a:r>
            <a:r>
              <a:rPr lang="te-IN" sz="800" dirty="0">
                <a:latin typeface="Arial" panose="020B0604020202020204" pitchFamily="34" charset="0"/>
                <a:cs typeface="Arial" panose="020B0604020202020204" pitchFamily="34" charset="0"/>
              </a:rPr>
              <a:t> తక్కువ స్థాయిలో సవరించిన </a:t>
            </a:r>
            <a:r>
              <a:rPr lang="te-IN" sz="800" dirty="0" err="1">
                <a:latin typeface="Arial" panose="020B0604020202020204" pitchFamily="34" charset="0"/>
                <a:cs typeface="Arial" panose="020B0604020202020204" pitchFamily="34" charset="0"/>
              </a:rPr>
              <a:t>పాఠ్యప్రణాళిక</a:t>
            </a:r>
            <a:r>
              <a:rPr lang="te-IN" sz="800" dirty="0">
                <a:latin typeface="Arial" panose="020B0604020202020204" pitchFamily="34" charset="0"/>
                <a:cs typeface="Arial" panose="020B0604020202020204" pitchFamily="34" charset="0"/>
              </a:rPr>
              <a:t> విధాన అభ్యసన ప్రమాణాలు సాధించారు.</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2 -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a:t>
            </a:r>
            <a:r>
              <a:rPr lang="te-IN" sz="800" dirty="0" err="1">
                <a:latin typeface="Arial" panose="020B0604020202020204" pitchFamily="34" charset="0"/>
                <a:cs typeface="Arial" panose="020B0604020202020204" pitchFamily="34" charset="0"/>
              </a:rPr>
              <a:t>పాఠ్యప్రణాళిక</a:t>
            </a:r>
            <a:r>
              <a:rPr lang="te-IN" sz="800" dirty="0">
                <a:latin typeface="Arial" panose="020B0604020202020204" pitchFamily="34" charset="0"/>
                <a:cs typeface="Arial" panose="020B0604020202020204" pitchFamily="34" charset="0"/>
              </a:rPr>
              <a:t> </a:t>
            </a:r>
            <a:r>
              <a:rPr lang="te-IN" sz="800" dirty="0" err="1">
                <a:latin typeface="Arial" panose="020B0604020202020204" pitchFamily="34" charset="0"/>
                <a:cs typeface="Arial" panose="020B0604020202020204" pitchFamily="34" charset="0"/>
              </a:rPr>
              <a:t>ఫ్రేమ్‌వర్క్</a:t>
            </a:r>
            <a:r>
              <a:rPr lang="te-IN" sz="800" dirty="0">
                <a:latin typeface="Arial" panose="020B0604020202020204" pitchFamily="34" charset="0"/>
                <a:cs typeface="Arial" panose="020B0604020202020204" pitchFamily="34" charset="0"/>
              </a:rPr>
              <a:t> అభ్యసన ప్రమాణాల ఆధారంగా, విద్యార్థి బోధన సమయంలో ప్రధానంగా సామాజిక, చలన,  భావప్రసార '</a:t>
            </a:r>
            <a:r>
              <a:rPr lang="te-IN" sz="800" dirty="0" err="1">
                <a:latin typeface="Arial" panose="020B0604020202020204" pitchFamily="34" charset="0"/>
                <a:cs typeface="Arial" panose="020B0604020202020204" pitchFamily="34" charset="0"/>
              </a:rPr>
              <a:t>ప్రాప్యత</a:t>
            </a:r>
            <a:r>
              <a:rPr lang="te-IN" sz="800" dirty="0">
                <a:latin typeface="Arial" panose="020B0604020202020204" pitchFamily="34" charset="0"/>
                <a:cs typeface="Arial" panose="020B0604020202020204" pitchFamily="34" charset="0"/>
              </a:rPr>
              <a:t> నైపుణ్యాలు' ప్రదర్శిస్తారు.</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1 - ఈ </a:t>
            </a:r>
            <a:r>
              <a:rPr lang="te-IN" sz="800" dirty="0" err="1">
                <a:latin typeface="Arial" panose="020B0604020202020204" pitchFamily="34" charset="0"/>
                <a:cs typeface="Arial" panose="020B0604020202020204" pitchFamily="34" charset="0"/>
              </a:rPr>
              <a:t>స్ట్రాండ్</a:t>
            </a:r>
            <a:r>
              <a:rPr lang="te-IN" sz="800" dirty="0">
                <a:latin typeface="Arial" panose="020B0604020202020204" pitchFamily="34" charset="0"/>
                <a:cs typeface="Arial" panose="020B0604020202020204" pitchFamily="34" charset="0"/>
              </a:rPr>
              <a:t>, మూల్యాంకనానికి అవసరమైన </a:t>
            </a:r>
            <a:r>
              <a:rPr lang="te-IN" sz="800" dirty="0" err="1">
                <a:latin typeface="Arial" panose="020B0604020202020204" pitchFamily="34" charset="0"/>
                <a:cs typeface="Arial" panose="020B0604020202020204" pitchFamily="34" charset="0"/>
              </a:rPr>
              <a:t>పాఠ్యప్రణాళిక</a:t>
            </a:r>
            <a:r>
              <a:rPr lang="te-IN" sz="800" dirty="0">
                <a:latin typeface="Arial" panose="020B0604020202020204" pitchFamily="34" charset="0"/>
                <a:cs typeface="Arial" panose="020B0604020202020204" pitchFamily="34" charset="0"/>
              </a:rPr>
              <a:t> విధాన అభ్యసన ప్రమాణాలతో చాలా తక్కువ లేదా ఎటువంటి సంబంధాన్ని కలిగి ఉండదు, లేదా వాటికి </a:t>
            </a:r>
            <a:r>
              <a:rPr lang="te-IN" sz="800" dirty="0" err="1">
                <a:latin typeface="Arial" panose="020B0604020202020204" pitchFamily="34" charset="0"/>
                <a:cs typeface="Arial" panose="020B0604020202020204" pitchFamily="34" charset="0"/>
              </a:rPr>
              <a:t>సరిపోలదు</a:t>
            </a:r>
            <a:r>
              <a:rPr lang="te-IN" sz="800" dirty="0">
                <a:latin typeface="Arial" panose="020B0604020202020204" pitchFamily="34" charset="0"/>
                <a:cs typeface="Arial" panose="020B0604020202020204" pitchFamily="34" charset="0"/>
              </a:rPr>
              <a:t>.</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నైపుణ్యాలు, భావనల ప్రదర్శన — కచ్చితమైన (సరైన) ప్రతిస్పందనల శాతం</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4 -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ప్రదర్శన </a:t>
            </a:r>
            <a:r>
              <a:rPr lang="te-IN" sz="800" dirty="0" err="1">
                <a:latin typeface="Arial" panose="020B0604020202020204" pitchFamily="34" charset="0"/>
                <a:cs typeface="Arial" panose="020B0604020202020204" pitchFamily="34" charset="0"/>
              </a:rPr>
              <a:t>కచ్చితమైనదిగా</a:t>
            </a:r>
            <a:r>
              <a:rPr lang="te-IN" sz="800" dirty="0">
                <a:latin typeface="Arial" panose="020B0604020202020204" pitchFamily="34" charset="0"/>
                <a:cs typeface="Arial" panose="020B0604020202020204" pitchFamily="34" charset="0"/>
              </a:rPr>
              <a:t>,  నిలకడగా అధిక నాణ్యతతో ఉంటుంది (76-100% కచ్చితత్వం).</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3 -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ప్రదర్శన చాలా వరకు </a:t>
            </a:r>
            <a:r>
              <a:rPr lang="te-IN" sz="800" dirty="0" err="1">
                <a:latin typeface="Arial" panose="020B0604020202020204" pitchFamily="34" charset="0"/>
                <a:cs typeface="Arial" panose="020B0604020202020204" pitchFamily="34" charset="0"/>
              </a:rPr>
              <a:t>కచ్చితమైనదిగా</a:t>
            </a:r>
            <a:r>
              <a:rPr lang="te-IN" sz="800" dirty="0">
                <a:latin typeface="Arial" panose="020B0604020202020204" pitchFamily="34" charset="0"/>
                <a:cs typeface="Arial" panose="020B0604020202020204" pitchFamily="34" charset="0"/>
              </a:rPr>
              <a:t>, కొంత అవగాహనను ప్రదర్శిస్తుంది (51-75% కచ్చితత్వం).</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2 -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ప్రదర్శన కచ్చితత్వం విషయంలో పరిమితంగా,  అస్థిరంగా ఉండి, పరిమిత అవగాహనను ప్రదర్శిస్తుంది (26-50% కచ్చితత్వం).</a:t>
            </a:r>
          </a:p>
          <a:p>
            <a:pPr>
              <a:lnSpc>
                <a:spcPct val="110000"/>
              </a:lnSpc>
            </a:pPr>
            <a:endParaRPr lang="te-IN" sz="800" dirty="0">
              <a:latin typeface="Arial" panose="020B0604020202020204" pitchFamily="34" charset="0"/>
              <a:cs typeface="Arial" panose="020B0604020202020204" pitchFamily="34" charset="0"/>
            </a:endParaRPr>
          </a:p>
          <a:p>
            <a:pPr>
              <a:lnSpc>
                <a:spcPct val="110000"/>
              </a:lnSpc>
            </a:pPr>
            <a:r>
              <a:rPr lang="te-IN" sz="800" dirty="0">
                <a:latin typeface="Arial" panose="020B0604020202020204" pitchFamily="34" charset="0"/>
                <a:cs typeface="Arial" panose="020B0604020202020204" pitchFamily="34" charset="0"/>
              </a:rPr>
              <a:t>1 -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విద్యార్థి ప్రదర్శన ప్రధానంగా </a:t>
            </a:r>
            <a:r>
              <a:rPr lang="en-US" sz="800" dirty="0">
                <a:latin typeface="Arial" panose="020B0604020202020204" pitchFamily="34" charset="0"/>
                <a:cs typeface="Arial" panose="020B0604020202020204" pitchFamily="34" charset="0"/>
              </a:rPr>
              <a:t>క</a:t>
            </a:r>
            <a:r>
              <a:rPr lang="te-IN" sz="800" dirty="0" err="1">
                <a:latin typeface="Arial" panose="020B0604020202020204" pitchFamily="34" charset="0"/>
                <a:cs typeface="Arial" panose="020B0604020202020204" pitchFamily="34" charset="0"/>
              </a:rPr>
              <a:t>చ్చితమైనది</a:t>
            </a:r>
            <a:r>
              <a:rPr lang="te-IN" sz="800" dirty="0">
                <a:latin typeface="Arial" panose="020B0604020202020204" pitchFamily="34" charset="0"/>
                <a:cs typeface="Arial" panose="020B0604020202020204" pitchFamily="34" charset="0"/>
              </a:rPr>
              <a:t> కాదు కనీస అవగాహనను ప్రదర్శిస్తుంది (0-25% </a:t>
            </a:r>
            <a:r>
              <a:rPr lang="te-IN" sz="800" dirty="0" err="1">
                <a:latin typeface="Arial" panose="020B0604020202020204" pitchFamily="34" charset="0"/>
                <a:cs typeface="Arial" panose="020B0604020202020204" pitchFamily="34" charset="0"/>
              </a:rPr>
              <a:t>ఖచ్చితత్వం</a:t>
            </a:r>
            <a:r>
              <a:rPr lang="te-IN"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M- </a:t>
            </a:r>
            <a:r>
              <a:rPr lang="te-IN" sz="800" dirty="0">
                <a:latin typeface="Arial" panose="020B0604020202020204" pitchFamily="34" charset="0"/>
                <a:cs typeface="Arial" panose="020B0604020202020204" pitchFamily="34" charset="0"/>
              </a:rPr>
              <a:t>స్కోర్‌ను నిర్ణయించడానికి ఈ </a:t>
            </a:r>
            <a:r>
              <a:rPr lang="te-IN" sz="800" dirty="0" err="1">
                <a:latin typeface="Arial" panose="020B0604020202020204" pitchFamily="34" charset="0"/>
                <a:cs typeface="Arial" panose="020B0604020202020204" pitchFamily="34" charset="0"/>
              </a:rPr>
              <a:t>స్ట్రాండ్‌లో</a:t>
            </a:r>
            <a:r>
              <a:rPr lang="te-IN" sz="800" dirty="0">
                <a:latin typeface="Arial" panose="020B0604020202020204" pitchFamily="34" charset="0"/>
                <a:cs typeface="Arial" panose="020B0604020202020204" pitchFamily="34" charset="0"/>
              </a:rPr>
              <a:t> </a:t>
            </a:r>
            <a:r>
              <a:rPr lang="te-IN" sz="800" dirty="0" err="1">
                <a:latin typeface="Arial" panose="020B0604020202020204" pitchFamily="34" charset="0"/>
                <a:cs typeface="Arial" panose="020B0604020202020204" pitchFamily="34" charset="0"/>
              </a:rPr>
              <a:t>తగినంత</a:t>
            </a:r>
            <a:r>
              <a:rPr lang="te-IN" sz="800" dirty="0">
                <a:latin typeface="Arial" panose="020B0604020202020204" pitchFamily="34" charset="0"/>
                <a:cs typeface="Arial" panose="020B0604020202020204" pitchFamily="34" charset="0"/>
              </a:rPr>
              <a:t> సమాచారం లేదు.</a:t>
            </a:r>
            <a:endParaRPr lang="es-AR" sz="700" dirty="0">
              <a:latin typeface="Arial" panose="020B0604020202020204" pitchFamily="34" charset="0"/>
              <a:cs typeface="Arial" panose="020B0604020202020204" pitchFamily="34" charset="0"/>
            </a:endParaRPr>
          </a:p>
        </p:txBody>
      </p:sp>
      <p:pic>
        <p:nvPicPr>
          <p:cNvPr id="10" name="Picture 9" descr="MCAS-Alt మూల్యాంకనంలోని స్కోరింగ్ విభాగాలను చూపించే స్క్రీన్‌షాట్, ఇందులో స్వతంత్రత, స్వీయ మూల్యాంకనం, మరియు సాధారణీకరించిన పనితీరు ఉన్నాయి.">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86070" y="2931273"/>
            <a:ext cx="5635387" cy="3666388"/>
          </a:xfrm>
          <a:prstGeom prst="rect">
            <a:avLst/>
          </a:prstGeom>
          <a:solidFill>
            <a:srgbClr val="F9F9F9"/>
          </a:solidFill>
        </p:spPr>
        <p:txBody>
          <a:bodyPr wrap="square" rtlCol="0" anchor="ctr" anchorCtr="0">
            <a:spAutoFit/>
          </a:bodyPr>
          <a:lstStyle/>
          <a:p>
            <a:pPr>
              <a:lnSpc>
                <a:spcPct val="120000"/>
              </a:lnSpc>
            </a:pPr>
            <a:r>
              <a:rPr lang="te-IN" sz="700" dirty="0">
                <a:latin typeface="Arial" panose="020B0604020202020204" pitchFamily="34" charset="0"/>
                <a:cs typeface="Arial" panose="020B0604020202020204" pitchFamily="34" charset="0"/>
              </a:rPr>
              <a:t>స్వేచ్ఛ— మీ విద్యార్థికి అందిన సాయం మొత్తం</a:t>
            </a:r>
          </a:p>
          <a:p>
            <a:pPr>
              <a:lnSpc>
                <a:spcPct val="120000"/>
              </a:lnSpc>
            </a:pPr>
            <a:r>
              <a:rPr lang="te-IN" sz="700" dirty="0">
                <a:latin typeface="Arial" panose="020B0604020202020204" pitchFamily="34" charset="0"/>
                <a:cs typeface="Arial" panose="020B0604020202020204" pitchFamily="34" charset="0"/>
              </a:rPr>
              <a:t>4 - ఈ విభాగంలో నైపుణ్యాలు,  భావనలు ప్రదర్శించడానికి విద్యార్థికి కనీస వాచిక, దృశ్య, శారీరక సాయం అవసరం (76-100% స్వతంత్రం).</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3 - ఈ విభాగంలో నైపుణ్యాలు, భావనలు ప్రదర్శించడానికి విద్యార్థికి కొంత వాచిక, దృశ్య, శారీరక సాయం అవసరం (51-75% స్వతంత్రం).</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2 - ఈ విభాగంలో నైపుణ్యాలు, భావనలు ప్రదర్శించడానికి విద్యార్థికి తరచుగా వాచిక, దృశ్య, శారీరక సాయం అవసరం (26-50% స్వతంత్రం).</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1 - ఈ విభాగంలో నైపుణ్యాలు,  భావనలు ప్రదర్శించడానికి విద్యార్థికి విస్తృతమైన వాచిక, దృశ్య,  శారీరక సాయం అవసరం (0-25% స్వతంత్రం).</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en-US" sz="700" dirty="0">
                <a:latin typeface="Arial" panose="020B0604020202020204" pitchFamily="34" charset="0"/>
                <a:cs typeface="Arial" panose="020B0604020202020204" pitchFamily="34" charset="0"/>
              </a:rPr>
              <a:t>M - </a:t>
            </a:r>
            <a:r>
              <a:rPr lang="te-IN" sz="700" dirty="0">
                <a:latin typeface="Arial" panose="020B0604020202020204" pitchFamily="34" charset="0"/>
                <a:cs typeface="Arial" panose="020B0604020202020204" pitchFamily="34" charset="0"/>
              </a:rPr>
              <a:t>స్కోరును నిర్ణయించడానికి ఈ విభాగంలో </a:t>
            </a:r>
            <a:r>
              <a:rPr lang="te-IN" sz="700" dirty="0" err="1">
                <a:latin typeface="Arial" panose="020B0604020202020204" pitchFamily="34" charset="0"/>
                <a:cs typeface="Arial" panose="020B0604020202020204" pitchFamily="34" charset="0"/>
              </a:rPr>
              <a:t>తగినంత</a:t>
            </a:r>
            <a:r>
              <a:rPr lang="te-IN" sz="700" dirty="0">
                <a:latin typeface="Arial" panose="020B0604020202020204" pitchFamily="34" charset="0"/>
                <a:cs typeface="Arial" panose="020B0604020202020204" pitchFamily="34" charset="0"/>
              </a:rPr>
              <a:t> సమాచారం లేదు.</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స్వీయ-మూల్యాంకనం — మీ విద్యార్థి  తన పనితీరుపై కలిగి ఉన్న అవగాహన</a:t>
            </a:r>
          </a:p>
          <a:p>
            <a:pPr>
              <a:lnSpc>
                <a:spcPct val="120000"/>
              </a:lnSpc>
            </a:pPr>
            <a:r>
              <a:rPr lang="te-IN" sz="700" dirty="0">
                <a:latin typeface="Arial" panose="020B0604020202020204" pitchFamily="34" charset="0"/>
                <a:cs typeface="Arial" panose="020B0604020202020204" pitchFamily="34" charset="0"/>
              </a:rPr>
              <a:t>2 - ఈ సబ్జెక్టులో విద్యార్థి తరచుగా ప్రణాళిక వేసుకుంటారు, తనను తాను </a:t>
            </a:r>
            <a:r>
              <a:rPr lang="te-IN" sz="700" dirty="0" err="1">
                <a:latin typeface="Arial" panose="020B0604020202020204" pitchFamily="34" charset="0"/>
                <a:cs typeface="Arial" panose="020B0604020202020204" pitchFamily="34" charset="0"/>
              </a:rPr>
              <a:t>సరిదిద్దుకుంటారు</a:t>
            </a:r>
            <a:r>
              <a:rPr lang="te-IN" sz="700" dirty="0">
                <a:latin typeface="Arial" panose="020B0604020202020204" pitchFamily="34" charset="0"/>
                <a:cs typeface="Arial" panose="020B0604020202020204" pitchFamily="34" charset="0"/>
              </a:rPr>
              <a:t>, పర్యవేక్షించుకుంటారు,  లక్ష్యాలు నిర్దేశించుకుంటారు, సమీక్షించుకుంటారు: ఈ విభాగంలో స్వీయ-మూల్యాంకనానికి సంబంధించిన అనేక ఉదాహరణలు గుర్తించడం జరిగింది.</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1 - ఈ సబ్జెక్టులో విద్యార్థి అరుదుగా ప్రణాళిక వేసుకుంటారు, తనను తాను </a:t>
            </a:r>
            <a:r>
              <a:rPr lang="te-IN" sz="700" dirty="0" err="1">
                <a:latin typeface="Arial" panose="020B0604020202020204" pitchFamily="34" charset="0"/>
                <a:cs typeface="Arial" panose="020B0604020202020204" pitchFamily="34" charset="0"/>
              </a:rPr>
              <a:t>సరిదిద్దుకుంటారు</a:t>
            </a:r>
            <a:r>
              <a:rPr lang="te-IN" sz="700" dirty="0">
                <a:latin typeface="Arial" panose="020B0604020202020204" pitchFamily="34" charset="0"/>
                <a:cs typeface="Arial" panose="020B0604020202020204" pitchFamily="34" charset="0"/>
              </a:rPr>
              <a:t>, పర్యవేక్షించుకుంటారు.  లక్ష్యాలు నిర్దేశించుకుంటారు. సమీక్షించుకుంటారు: ఈ విభాగంలో స్వీయ-మూల్యాంకనానికి ఒకే ఒక ఉదాహరణ గుర్తించడం జరిగింది. </a:t>
            </a:r>
          </a:p>
          <a:p>
            <a:pPr>
              <a:lnSpc>
                <a:spcPct val="120000"/>
              </a:lnSpc>
            </a:pPr>
            <a:r>
              <a:rPr lang="en-US" sz="700" dirty="0">
                <a:latin typeface="Arial" panose="020B0604020202020204" pitchFamily="34" charset="0"/>
                <a:cs typeface="Arial" panose="020B0604020202020204" pitchFamily="34" charset="0"/>
              </a:rPr>
              <a:t>M - </a:t>
            </a:r>
            <a:r>
              <a:rPr lang="te-IN" sz="700" dirty="0">
                <a:latin typeface="Arial" panose="020B0604020202020204" pitchFamily="34" charset="0"/>
                <a:cs typeface="Arial" panose="020B0604020202020204" pitchFamily="34" charset="0"/>
              </a:rPr>
              <a:t>ఈ విభాగంలో ప్రణాళిక, స్వీయ-దిద్దుబాటు, పని-పర్యవేక్షణ, లక్ష్య నిర్ధారణ, ప్రతిబింబానికి సంబంధించిన ఆధారాలు </a:t>
            </a:r>
            <a:r>
              <a:rPr lang="te-IN" sz="700" dirty="0" err="1">
                <a:latin typeface="Arial" panose="020B0604020202020204" pitchFamily="34" charset="0"/>
                <a:cs typeface="Arial" panose="020B0604020202020204" pitchFamily="34" charset="0"/>
              </a:rPr>
              <a:t>కనుగొనబడలేదు</a:t>
            </a:r>
            <a:r>
              <a:rPr lang="te-IN" sz="700" dirty="0">
                <a:latin typeface="Arial" panose="020B0604020202020204" pitchFamily="34" charset="0"/>
                <a:cs typeface="Arial" panose="020B0604020202020204" pitchFamily="34" charset="0"/>
              </a:rPr>
              <a:t>.</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err="1">
                <a:latin typeface="Arial" panose="020B0604020202020204" pitchFamily="34" charset="0"/>
                <a:cs typeface="Arial" panose="020B0604020202020204" pitchFamily="34" charset="0"/>
              </a:rPr>
              <a:t>సాధారణీకరించిన</a:t>
            </a:r>
            <a:r>
              <a:rPr lang="te-IN" sz="700" dirty="0">
                <a:latin typeface="Arial" panose="020B0604020202020204" pitchFamily="34" charset="0"/>
                <a:cs typeface="Arial" panose="020B0604020202020204" pitchFamily="34" charset="0"/>
              </a:rPr>
              <a:t> పనితీరు — జ్ఞానం</a:t>
            </a:r>
            <a:r>
              <a:rPr lang="en-US" sz="700" dirty="0">
                <a:latin typeface="Arial" panose="020B0604020202020204" pitchFamily="34" charset="0"/>
                <a:cs typeface="Arial" panose="020B0604020202020204" pitchFamily="34" charset="0"/>
              </a:rPr>
              <a:t>, </a:t>
            </a:r>
            <a:r>
              <a:rPr lang="te-IN" sz="700" dirty="0">
                <a:latin typeface="Arial" panose="020B0604020202020204" pitchFamily="34" charset="0"/>
                <a:cs typeface="Arial" panose="020B0604020202020204" pitchFamily="34" charset="0"/>
              </a:rPr>
              <a:t>నైపుణ్యాల</a:t>
            </a:r>
            <a:r>
              <a:rPr lang="en-US" sz="700" dirty="0">
                <a:latin typeface="Arial" panose="020B0604020202020204" pitchFamily="34" charset="0"/>
                <a:cs typeface="Arial" panose="020B0604020202020204" pitchFamily="34" charset="0"/>
              </a:rPr>
              <a:t>ు</a:t>
            </a:r>
            <a:r>
              <a:rPr lang="te-IN" sz="700" dirty="0">
                <a:latin typeface="Arial" panose="020B0604020202020204" pitchFamily="34" charset="0"/>
                <a:cs typeface="Arial" panose="020B0604020202020204" pitchFamily="34" charset="0"/>
              </a:rPr>
              <a:t> ప్రదర్శించడానికి మీ </a:t>
            </a:r>
            <a:r>
              <a:rPr lang="en-US" sz="700" dirty="0" err="1">
                <a:latin typeface="Arial" panose="020B0604020202020204" pitchFamily="34" charset="0"/>
                <a:cs typeface="Arial" panose="020B0604020202020204" pitchFamily="34" charset="0"/>
              </a:rPr>
              <a:t>విద్యార్థులు</a:t>
            </a:r>
            <a:r>
              <a:rPr lang="te-IN" sz="700" dirty="0">
                <a:latin typeface="Arial" panose="020B0604020202020204" pitchFamily="34" charset="0"/>
                <a:cs typeface="Arial" panose="020B0604020202020204" pitchFamily="34" charset="0"/>
              </a:rPr>
              <a:t> ఉపయోగించిన విధానాల సంఖ్య</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2 - విద్యార్థి ఈ విభాగంలో బహుళ సందర్భాలలో జ్ఞానం</a:t>
            </a:r>
            <a:r>
              <a:rPr lang="en-US" sz="700" dirty="0">
                <a:latin typeface="Arial" panose="020B0604020202020204" pitchFamily="34" charset="0"/>
                <a:cs typeface="Arial" panose="020B0604020202020204" pitchFamily="34" charset="0"/>
              </a:rPr>
              <a:t>, </a:t>
            </a:r>
            <a:r>
              <a:rPr lang="te-IN" sz="700" dirty="0">
                <a:latin typeface="Arial" panose="020B0604020202020204" pitchFamily="34" charset="0"/>
                <a:cs typeface="Arial" panose="020B0604020202020204" pitchFamily="34" charset="0"/>
              </a:rPr>
              <a:t>నైపుణ్యాల</a:t>
            </a:r>
            <a:r>
              <a:rPr lang="en-US" sz="700" dirty="0">
                <a:latin typeface="Arial" panose="020B0604020202020204" pitchFamily="34" charset="0"/>
                <a:cs typeface="Arial" panose="020B0604020202020204" pitchFamily="34" charset="0"/>
              </a:rPr>
              <a:t>ు</a:t>
            </a:r>
            <a:r>
              <a:rPr lang="te-IN" sz="700" dirty="0">
                <a:latin typeface="Arial" panose="020B0604020202020204" pitchFamily="34" charset="0"/>
                <a:cs typeface="Arial" panose="020B0604020202020204" pitchFamily="34" charset="0"/>
              </a:rPr>
              <a:t> ప్రదర్శిస్తా</a:t>
            </a:r>
            <a:r>
              <a:rPr lang="en-US" sz="700" dirty="0" err="1">
                <a:latin typeface="Arial" panose="020B0604020202020204" pitchFamily="34" charset="0"/>
                <a:cs typeface="Arial" panose="020B0604020202020204" pitchFamily="34" charset="0"/>
              </a:rPr>
              <a:t>రు</a:t>
            </a:r>
            <a:r>
              <a:rPr lang="te-IN" sz="700" dirty="0">
                <a:latin typeface="Arial" panose="020B0604020202020204" pitchFamily="34" charset="0"/>
                <a:cs typeface="Arial" panose="020B0604020202020204" pitchFamily="34" charset="0"/>
              </a:rPr>
              <a:t>, లేదా ప్రతిస్పందన</a:t>
            </a:r>
            <a:r>
              <a:rPr lang="en-US" sz="700" dirty="0">
                <a:latin typeface="Arial" panose="020B0604020202020204" pitchFamily="34" charset="0"/>
                <a:cs typeface="Arial" panose="020B0604020202020204" pitchFamily="34" charset="0"/>
              </a:rPr>
              <a:t>, </a:t>
            </a:r>
            <a:r>
              <a:rPr lang="te-IN" sz="700" dirty="0">
                <a:latin typeface="Arial" panose="020B0604020202020204" pitchFamily="34" charset="0"/>
                <a:cs typeface="Arial" panose="020B0604020202020204" pitchFamily="34" charset="0"/>
              </a:rPr>
              <a:t>భాగస్వామ్యం కోసం బహుళ విధానాలు మరియు/లేదా పద్ధతుల</a:t>
            </a:r>
            <a:r>
              <a:rPr lang="en-US" sz="700" dirty="0">
                <a:latin typeface="Arial" panose="020B0604020202020204" pitchFamily="34" charset="0"/>
                <a:cs typeface="Arial" panose="020B0604020202020204" pitchFamily="34" charset="0"/>
              </a:rPr>
              <a:t>ు</a:t>
            </a:r>
            <a:r>
              <a:rPr lang="te-IN" sz="700" dirty="0">
                <a:latin typeface="Arial" panose="020B0604020202020204" pitchFamily="34" charset="0"/>
                <a:cs typeface="Arial" panose="020B0604020202020204" pitchFamily="34" charset="0"/>
              </a:rPr>
              <a:t> ఉపయోగిస్తా</a:t>
            </a:r>
            <a:r>
              <a:rPr lang="en-US" sz="700" dirty="0" err="1">
                <a:latin typeface="Arial" panose="020B0604020202020204" pitchFamily="34" charset="0"/>
                <a:cs typeface="Arial" panose="020B0604020202020204" pitchFamily="34" charset="0"/>
              </a:rPr>
              <a:t>రు</a:t>
            </a:r>
            <a:r>
              <a:rPr lang="te-IN" sz="700" dirty="0">
                <a:latin typeface="Arial" panose="020B0604020202020204" pitchFamily="34" charset="0"/>
                <a:cs typeface="Arial" panose="020B0604020202020204" pitchFamily="34" charset="0"/>
              </a:rPr>
              <a:t>.</a:t>
            </a:r>
          </a:p>
          <a:p>
            <a:pPr>
              <a:lnSpc>
                <a:spcPct val="120000"/>
              </a:lnSpc>
            </a:pPr>
            <a:endParaRPr lang="te-IN" sz="700" dirty="0">
              <a:latin typeface="Arial" panose="020B0604020202020204" pitchFamily="34" charset="0"/>
              <a:cs typeface="Arial" panose="020B0604020202020204" pitchFamily="34" charset="0"/>
            </a:endParaRPr>
          </a:p>
          <a:p>
            <a:pPr>
              <a:lnSpc>
                <a:spcPct val="120000"/>
              </a:lnSpc>
            </a:pPr>
            <a:r>
              <a:rPr lang="te-IN" sz="700" dirty="0">
                <a:latin typeface="Arial" panose="020B0604020202020204" pitchFamily="34" charset="0"/>
                <a:cs typeface="Arial" panose="020B0604020202020204" pitchFamily="34" charset="0"/>
              </a:rPr>
              <a:t>1 - విద్యార్థి ఈ విభాగంలో ఒక సందర్భంలో జ్ఞానం</a:t>
            </a:r>
            <a:r>
              <a:rPr lang="en-US" sz="700" dirty="0">
                <a:latin typeface="Arial" panose="020B0604020202020204" pitchFamily="34" charset="0"/>
                <a:cs typeface="Arial" panose="020B0604020202020204" pitchFamily="34" charset="0"/>
              </a:rPr>
              <a:t>, </a:t>
            </a:r>
            <a:r>
              <a:rPr lang="te-IN" sz="700" dirty="0">
                <a:latin typeface="Arial" panose="020B0604020202020204" pitchFamily="34" charset="0"/>
                <a:cs typeface="Arial" panose="020B0604020202020204" pitchFamily="34" charset="0"/>
              </a:rPr>
              <a:t>నైపుణ్యాల</a:t>
            </a:r>
            <a:r>
              <a:rPr lang="en-US" sz="700" dirty="0">
                <a:latin typeface="Arial" panose="020B0604020202020204" pitchFamily="34" charset="0"/>
                <a:cs typeface="Arial" panose="020B0604020202020204" pitchFamily="34" charset="0"/>
              </a:rPr>
              <a:t>ు</a:t>
            </a:r>
            <a:r>
              <a:rPr lang="te-IN" sz="700" dirty="0">
                <a:latin typeface="Arial" panose="020B0604020202020204" pitchFamily="34" charset="0"/>
                <a:cs typeface="Arial" panose="020B0604020202020204" pitchFamily="34" charset="0"/>
              </a:rPr>
              <a:t> ప్రదర్శిస్తా</a:t>
            </a:r>
            <a:r>
              <a:rPr lang="en-US" sz="700" dirty="0" err="1">
                <a:latin typeface="Arial" panose="020B0604020202020204" pitchFamily="34" charset="0"/>
                <a:cs typeface="Arial" panose="020B0604020202020204" pitchFamily="34" charset="0"/>
              </a:rPr>
              <a:t>రు</a:t>
            </a:r>
            <a:r>
              <a:rPr lang="te-IN" sz="700" dirty="0">
                <a:latin typeface="Arial" panose="020B0604020202020204" pitchFamily="34" charset="0"/>
                <a:cs typeface="Arial" panose="020B0604020202020204" pitchFamily="34" charset="0"/>
              </a:rPr>
              <a:t>, లేదా ప్రతిస్పందన</a:t>
            </a:r>
            <a:r>
              <a:rPr lang="en-US" sz="700" dirty="0">
                <a:latin typeface="Arial" panose="020B0604020202020204" pitchFamily="34" charset="0"/>
                <a:cs typeface="Arial" panose="020B0604020202020204" pitchFamily="34" charset="0"/>
              </a:rPr>
              <a:t>, </a:t>
            </a:r>
            <a:r>
              <a:rPr lang="te-IN" sz="700" dirty="0">
                <a:latin typeface="Arial" panose="020B0604020202020204" pitchFamily="34" charset="0"/>
                <a:cs typeface="Arial" panose="020B0604020202020204" pitchFamily="34" charset="0"/>
              </a:rPr>
              <a:t>భాగస్వామ్యం కోసం ఒక విధానం మరియు/లేదా పద్ధతి ఉపయోగిస్తా</a:t>
            </a:r>
            <a:r>
              <a:rPr lang="en-US" sz="700" dirty="0" err="1">
                <a:latin typeface="Arial" panose="020B0604020202020204" pitchFamily="34" charset="0"/>
                <a:cs typeface="Arial" panose="020B0604020202020204" pitchFamily="34" charset="0"/>
              </a:rPr>
              <a:t>రు</a:t>
            </a:r>
            <a:r>
              <a:rPr lang="te-IN" sz="700" dirty="0">
                <a:latin typeface="Arial" panose="020B0604020202020204" pitchFamily="34" charset="0"/>
                <a:cs typeface="Arial" panose="020B0604020202020204" pitchFamily="34" charset="0"/>
              </a:rPr>
              <a:t>.</a:t>
            </a:r>
            <a:endParaRPr lang="pt-BR" sz="700" dirty="0">
              <a:latin typeface="Arial" panose="020B0604020202020204" pitchFamily="34" charset="0"/>
              <a:cs typeface="Arial" panose="020B0604020202020204" pitchFamily="34" charset="0"/>
            </a:endParaRPr>
          </a:p>
          <a:p>
            <a:pPr>
              <a:lnSpc>
                <a:spcPct val="120000"/>
              </a:lnSpc>
            </a:pPr>
            <a:endParaRPr lang="es-AR" sz="5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81021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r>
              <a:rPr lang="en-IN" dirty="0" err="1">
                <a:solidFill>
                  <a:srgbClr val="1A4785"/>
                </a:solidFill>
              </a:rPr>
              <a:t>అదనపు</a:t>
            </a:r>
            <a:r>
              <a:rPr lang="en-IN" dirty="0">
                <a:solidFill>
                  <a:srgbClr val="1A4785"/>
                </a:solidFill>
              </a:rPr>
              <a:t> </a:t>
            </a:r>
            <a:r>
              <a:rPr lang="en-IN" dirty="0" err="1">
                <a:solidFill>
                  <a:srgbClr val="1A4785"/>
                </a:solidFill>
              </a:rPr>
              <a:t>వనరులు</a:t>
            </a:r>
            <a:r>
              <a:rPr lang="en-IN" sz="5400" dirty="0">
                <a:solidFill>
                  <a:srgbClr val="1A4785"/>
                </a:solidFill>
              </a:rPr>
              <a:t> </a:t>
            </a:r>
            <a:endParaRPr lang="en-US" dirty="0">
              <a:solidFill>
                <a:srgbClr val="1A4785"/>
              </a:solidFill>
            </a:endParaRPr>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ptos" panose="020B0004020202020204" pitchFamily="34" charset="0"/>
              </a:rPr>
              <a:t>MCAS </a:t>
            </a:r>
            <a:r>
              <a:rPr lang="en-US" dirty="0" err="1">
                <a:solidFill>
                  <a:schemeClr val="bg1"/>
                </a:solidFill>
                <a:latin typeface="Aptos" panose="020B0004020202020204" pitchFamily="34" charset="0"/>
              </a:rPr>
              <a:t>వనరులు</a:t>
            </a:r>
            <a:endParaRPr lang="en-US" dirty="0">
              <a:solidFill>
                <a:schemeClr val="bg1"/>
              </a:solidFill>
              <a:latin typeface="Aptos" panose="020B0004020202020204" pitchFamily="34" charset="0"/>
            </a:endParaRPr>
          </a:p>
        </p:txBody>
      </p:sp>
      <p:pic>
        <p:nvPicPr>
          <p:cNvPr id="9" name="Picture 8" descr="MCAS అసెస్‌మెంట్ ఫలితాల గురించి మరింత తెలుసుకోవడానికి లింకులు, సమాచారం చూపే స్క్రీన్‌షాట్.">
            <a:extLst>
              <a:ext uri="{FF2B5EF4-FFF2-40B4-BE49-F238E27FC236}">
                <a16:creationId xmlns:a16="http://schemas.microsoft.com/office/drawing/2014/main" id="{0F02370A-8D1D-3B0F-8BA1-F89EF0C0E347}"/>
              </a:ext>
            </a:extLst>
          </p:cNvPr>
          <p:cNvPicPr>
            <a:picLocks noChangeAspect="1"/>
          </p:cNvPicPr>
          <p:nvPr/>
        </p:nvPicPr>
        <p:blipFill>
          <a:blip r:embed="rId3"/>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778378"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చరిత్ర</a:t>
            </a:r>
            <a:endParaRPr lang="es-AR" sz="800" b="1" dirty="0">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ఫలితాలు</a:t>
            </a:r>
            <a:endParaRPr lang="es-AR" sz="800" b="1" dirty="0">
              <a:solidFill>
                <a:srgbClr val="2260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33855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ఫలితాల</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వివరాలు</a:t>
            </a:r>
            <a:endParaRPr lang="es-AR" sz="800" b="1" dirty="0">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వనరులు</a:t>
            </a:r>
            <a:endParaRPr lang="es-AR" sz="800" b="1" u="sng" dirty="0">
              <a:solidFill>
                <a:srgbClr val="6B6B6B"/>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58987"/>
            <a:ext cx="1472376" cy="253916"/>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 </a:t>
            </a:r>
            <a:r>
              <a:rPr lang="es-AR" sz="1050" dirty="0" err="1">
                <a:solidFill>
                  <a:schemeClr val="tx1">
                    <a:lumMod val="85000"/>
                    <a:lumOff val="15000"/>
                  </a:schemeClr>
                </a:solidFill>
                <a:latin typeface="Arial" panose="020B0604020202020204" pitchFamily="34" charset="0"/>
                <a:cs typeface="Arial" panose="020B0604020202020204" pitchFamily="34" charset="0"/>
              </a:rPr>
              <a:t>వనరులు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sz="1600" dirty="0"/>
              <a:t>వివిధ భాషలలోని విద్యార్ధి నివేదిక టెంప్లేట్లతో సహా</a:t>
            </a:r>
            <a:r>
              <a:rPr lang="en-IN" sz="1600" dirty="0"/>
              <a:t>, MCAS </a:t>
            </a:r>
            <a:r>
              <a:rPr lang="te-IN" sz="1600" dirty="0"/>
              <a:t>పరీక్షల గురించి ఉపయోగకరమైన సమాచారాన్ని కనుగొనడానికి </a:t>
            </a:r>
            <a:r>
              <a:rPr lang="en-IN" sz="1600" dirty="0"/>
              <a:t>Resources (</a:t>
            </a:r>
            <a:r>
              <a:rPr lang="en-IN" sz="1600" dirty="0" err="1"/>
              <a:t>వనరులు</a:t>
            </a:r>
            <a:r>
              <a:rPr lang="en-IN" sz="1600" dirty="0"/>
              <a:t>) </a:t>
            </a:r>
            <a:r>
              <a:rPr lang="en-IN" sz="1600" dirty="0" err="1"/>
              <a:t>ట్యాబ్‌ను</a:t>
            </a:r>
            <a:r>
              <a:rPr lang="en-IN" sz="1600" dirty="0"/>
              <a:t> </a:t>
            </a:r>
            <a:r>
              <a:rPr lang="en-IN" sz="1600" dirty="0" err="1"/>
              <a:t>క్లిక్</a:t>
            </a:r>
            <a:r>
              <a:rPr lang="lo-LA" sz="1600" dirty="0"/>
              <a:t> </a:t>
            </a:r>
            <a:r>
              <a:rPr lang="te-IN" sz="1600" dirty="0"/>
              <a:t>చేయండి.</a:t>
            </a:r>
            <a:endParaRPr lang="en-US" sz="1600" dirty="0">
              <a:solidFill>
                <a:schemeClr val="bg1"/>
              </a:solidFill>
              <a:latin typeface="Aptos" panose="020B0004020202020204" pitchFamily="34" charset="0"/>
            </a:endParaRP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778378" cy="200055"/>
          </a:xfrm>
          <a:prstGeom prst="rect">
            <a:avLst/>
          </a:prstGeom>
          <a:solidFill>
            <a:srgbClr val="F9F9F9"/>
          </a:solidFill>
          <a:ln>
            <a:noFill/>
          </a:ln>
        </p:spPr>
        <p:txBody>
          <a:bodyPr wrap="square" rtlCol="0">
            <a:spAutoFit/>
          </a:bodyPr>
          <a:lstStyle/>
          <a:p>
            <a:r>
              <a:rPr lang="te-IN" sz="700" b="1" dirty="0">
                <a:solidFill>
                  <a:srgbClr val="22608F"/>
                </a:solidFill>
                <a:latin typeface="Arial" panose="020B0604020202020204" pitchFamily="34" charset="0"/>
                <a:cs typeface="Arial" panose="020B0604020202020204" pitchFamily="34" charset="0"/>
              </a:rPr>
              <a:t>కుటుంబాల కోసం </a:t>
            </a:r>
            <a:r>
              <a:rPr lang="es-AR" sz="700" b="1" dirty="0">
                <a:solidFill>
                  <a:srgbClr val="22608F"/>
                </a:solidFill>
                <a:latin typeface="Arial" panose="020B0604020202020204" pitchFamily="34" charset="0"/>
                <a:cs typeface="Arial" panose="020B0604020202020204" pitchFamily="34" charset="0"/>
              </a:rPr>
              <a:t>MCAS </a:t>
            </a:r>
            <a:r>
              <a:rPr lang="te-IN" sz="700" b="1" dirty="0">
                <a:solidFill>
                  <a:srgbClr val="22608F"/>
                </a:solidFill>
                <a:latin typeface="Arial" panose="020B0604020202020204" pitchFamily="34" charset="0"/>
                <a:cs typeface="Arial" panose="020B0604020202020204" pitchFamily="34" charset="0"/>
              </a:rPr>
              <a:t>వనరులు</a:t>
            </a:r>
            <a:endParaRPr lang="es-AR" sz="700" b="1"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a:t>
            </a:r>
            <a:r>
              <a:rPr lang="te-IN" sz="800" dirty="0">
                <a:solidFill>
                  <a:schemeClr val="tx1">
                    <a:lumMod val="85000"/>
                    <a:lumOff val="15000"/>
                  </a:schemeClr>
                </a:solidFill>
                <a:latin typeface="Arial" panose="020B0604020202020204" pitchFamily="34" charset="0"/>
                <a:cs typeface="Arial" panose="020B0604020202020204" pitchFamily="34" charset="0"/>
              </a:rPr>
              <a:t>వెబ్‌సైట్‌లో </a:t>
            </a:r>
            <a:r>
              <a:rPr lang="en-US" sz="800" dirty="0">
                <a:solidFill>
                  <a:schemeClr val="tx1">
                    <a:lumMod val="85000"/>
                    <a:lumOff val="15000"/>
                  </a:schemeClr>
                </a:solidFill>
                <a:latin typeface="Arial" panose="020B0604020202020204" pitchFamily="34" charset="0"/>
                <a:cs typeface="Arial" panose="020B0604020202020204" pitchFamily="34" charset="0"/>
              </a:rPr>
              <a:t>MCAS </a:t>
            </a:r>
            <a:r>
              <a:rPr lang="te-IN" sz="800" dirty="0">
                <a:solidFill>
                  <a:schemeClr val="tx1">
                    <a:lumMod val="85000"/>
                    <a:lumOff val="15000"/>
                  </a:schemeClr>
                </a:solidFill>
                <a:latin typeface="Arial" panose="020B0604020202020204" pitchFamily="34" charset="0"/>
                <a:cs typeface="Arial" panose="020B0604020202020204" pitchFamily="34" charset="0"/>
              </a:rPr>
              <a:t>గురించిన వనరులను చూడండి.</a:t>
            </a:r>
            <a:endParaRPr lang="es-AR"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7" y="4071268"/>
            <a:ext cx="3044483" cy="215444"/>
          </a:xfrm>
          <a:prstGeom prst="rect">
            <a:avLst/>
          </a:prstGeom>
          <a:solidFill>
            <a:srgbClr val="F9F9F9"/>
          </a:solidFill>
          <a:ln>
            <a:noFill/>
          </a:ln>
        </p:spPr>
        <p:txBody>
          <a:bodyPr wrap="square" rtlCol="0">
            <a:spAutoFit/>
          </a:bodyPr>
          <a:lstStyle/>
          <a:p>
            <a:r>
              <a:rPr lang="te-IN" sz="800" b="1" dirty="0">
                <a:solidFill>
                  <a:srgbClr val="22608F"/>
                </a:solidFill>
                <a:latin typeface="Arial" panose="020B0604020202020204" pitchFamily="34" charset="0"/>
                <a:cs typeface="Arial" panose="020B0604020202020204" pitchFamily="34" charset="0"/>
              </a:rPr>
              <a:t>విడుదల చేసిన </a:t>
            </a:r>
            <a:r>
              <a:rPr lang="en-US" sz="800" b="1" dirty="0">
                <a:solidFill>
                  <a:srgbClr val="22608F"/>
                </a:solidFill>
                <a:latin typeface="Arial" panose="020B0604020202020204" pitchFamily="34" charset="0"/>
                <a:cs typeface="Arial" panose="020B0604020202020204" pitchFamily="34" charset="0"/>
              </a:rPr>
              <a:t>MCAS </a:t>
            </a:r>
            <a:r>
              <a:rPr lang="te-IN" sz="800" b="1" dirty="0">
                <a:solidFill>
                  <a:srgbClr val="22608F"/>
                </a:solidFill>
                <a:latin typeface="Arial" panose="020B0604020202020204" pitchFamily="34" charset="0"/>
                <a:cs typeface="Arial" panose="020B0604020202020204" pitchFamily="34" charset="0"/>
              </a:rPr>
              <a:t>పరీక్షా ప్రశ్నలు</a:t>
            </a:r>
            <a:r>
              <a:rPr lang="en-US" sz="800" b="1" dirty="0">
                <a:solidFill>
                  <a:srgbClr val="22608F"/>
                </a:solidFill>
                <a:latin typeface="Arial" panose="020B0604020202020204" pitchFamily="34" charset="0"/>
                <a:cs typeface="Arial" panose="020B0604020202020204" pitchFamily="34" charset="0"/>
              </a:rPr>
              <a:t>, </a:t>
            </a:r>
            <a:r>
              <a:rPr lang="te-IN" sz="800" b="1" dirty="0">
                <a:solidFill>
                  <a:srgbClr val="22608F"/>
                </a:solidFill>
                <a:latin typeface="Arial" panose="020B0604020202020204" pitchFamily="34" charset="0"/>
                <a:cs typeface="Arial" panose="020B0604020202020204" pitchFamily="34" charset="0"/>
              </a:rPr>
              <a:t>అభ్యాస పరీక్షలు</a:t>
            </a:r>
            <a:endParaRPr lang="es-AR" sz="800" b="1" dirty="0">
              <a:solidFill>
                <a:srgbClr val="22608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855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a:t>
            </a:r>
            <a:r>
              <a:rPr lang="te-IN" sz="800" dirty="0">
                <a:solidFill>
                  <a:schemeClr val="tx1">
                    <a:lumMod val="85000"/>
                    <a:lumOff val="15000"/>
                  </a:schemeClr>
                </a:solidFill>
                <a:latin typeface="Arial" panose="020B0604020202020204" pitchFamily="34" charset="0"/>
                <a:cs typeface="Arial" panose="020B0604020202020204" pitchFamily="34" charset="0"/>
              </a:rPr>
              <a:t>ఎప్పటికప్పుడు </a:t>
            </a:r>
            <a:r>
              <a:rPr lang="en-US" sz="800" dirty="0">
                <a:solidFill>
                  <a:schemeClr val="tx1">
                    <a:lumMod val="85000"/>
                    <a:lumOff val="15000"/>
                  </a:schemeClr>
                </a:solidFill>
                <a:latin typeface="Arial" panose="020B0604020202020204" pitchFamily="34" charset="0"/>
                <a:cs typeface="Arial" panose="020B0604020202020204" pitchFamily="34" charset="0"/>
              </a:rPr>
              <a:t>MCAS </a:t>
            </a:r>
            <a:r>
              <a:rPr lang="te-IN" sz="800" dirty="0">
                <a:solidFill>
                  <a:schemeClr val="tx1">
                    <a:lumMod val="85000"/>
                    <a:lumOff val="15000"/>
                  </a:schemeClr>
                </a:solidFill>
                <a:latin typeface="Arial" panose="020B0604020202020204" pitchFamily="34" charset="0"/>
                <a:cs typeface="Arial" panose="020B0604020202020204" pitchFamily="34" charset="0"/>
              </a:rPr>
              <a:t>పరీక్షా ప్రశ్న</a:t>
            </a:r>
            <a:r>
              <a:rPr lang="en-US" sz="800" dirty="0" err="1">
                <a:solidFill>
                  <a:schemeClr val="tx1">
                    <a:lumMod val="85000"/>
                    <a:lumOff val="15000"/>
                  </a:schemeClr>
                </a:solidFill>
                <a:latin typeface="Arial" panose="020B0604020202020204" pitchFamily="34" charset="0"/>
                <a:cs typeface="Arial" panose="020B0604020202020204" pitchFamily="34" charset="0"/>
              </a:rPr>
              <a:t>లు</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te-IN" sz="800" dirty="0">
                <a:solidFill>
                  <a:schemeClr val="tx1">
                    <a:lumMod val="85000"/>
                    <a:lumOff val="15000"/>
                  </a:schemeClr>
                </a:solidFill>
                <a:latin typeface="Arial" panose="020B0604020202020204" pitchFamily="34" charset="0"/>
                <a:cs typeface="Arial" panose="020B0604020202020204" pitchFamily="34" charset="0"/>
              </a:rPr>
              <a:t>విద్యార్థుల సమాధాన పత్రా</a:t>
            </a:r>
            <a:r>
              <a:rPr lang="en-US" sz="800" dirty="0" err="1">
                <a:solidFill>
                  <a:schemeClr val="tx1">
                    <a:lumMod val="85000"/>
                    <a:lumOff val="15000"/>
                  </a:schemeClr>
                </a:solidFill>
                <a:latin typeface="Arial" panose="020B0604020202020204" pitchFamily="34" charset="0"/>
                <a:cs typeface="Arial" panose="020B0604020202020204" pitchFamily="34" charset="0"/>
              </a:rPr>
              <a:t>లు</a:t>
            </a:r>
            <a:r>
              <a:rPr lang="te-IN" sz="800" dirty="0">
                <a:solidFill>
                  <a:schemeClr val="tx1">
                    <a:lumMod val="85000"/>
                    <a:lumOff val="15000"/>
                  </a:schemeClr>
                </a:solidFill>
                <a:latin typeface="Arial" panose="020B0604020202020204" pitchFamily="34" charset="0"/>
                <a:cs typeface="Arial" panose="020B0604020202020204" pitchFamily="34" charset="0"/>
              </a:rPr>
              <a:t> విడుదల చేస్తుంది. అంతేకాకుండా, ప్రతి సబ్జెక్టుకు సంబంధించి సాధన పరీక్షలు కూడా అందుబాటులో ఉన్నాయి.</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73962" cy="215444"/>
          </a:xfrm>
          <a:prstGeom prst="rect">
            <a:avLst/>
          </a:prstGeom>
          <a:solidFill>
            <a:srgbClr val="F9F9F9"/>
          </a:solidFill>
          <a:ln>
            <a:noFill/>
          </a:ln>
        </p:spPr>
        <p:txBody>
          <a:bodyPr wrap="square" rtlCol="0">
            <a:spAutoFit/>
          </a:bodyPr>
          <a:lstStyle/>
          <a:p>
            <a:r>
              <a:rPr lang="te-IN" sz="800" b="1" dirty="0">
                <a:solidFill>
                  <a:srgbClr val="22608F"/>
                </a:solidFill>
                <a:latin typeface="Arial" panose="020B0604020202020204" pitchFamily="34" charset="0"/>
                <a:cs typeface="Arial" panose="020B0604020202020204" pitchFamily="34" charset="0"/>
              </a:rPr>
              <a:t>అనువదించబడిన </a:t>
            </a:r>
            <a:r>
              <a:rPr lang="en-US" sz="800" b="1" dirty="0">
                <a:solidFill>
                  <a:srgbClr val="22608F"/>
                </a:solidFill>
                <a:latin typeface="Arial" panose="020B0604020202020204" pitchFamily="34" charset="0"/>
                <a:cs typeface="Arial" panose="020B0604020202020204" pitchFamily="34" charset="0"/>
              </a:rPr>
              <a:t>MCAS </a:t>
            </a:r>
            <a:r>
              <a:rPr lang="te-IN" sz="800" b="1" dirty="0">
                <a:solidFill>
                  <a:srgbClr val="22608F"/>
                </a:solidFill>
                <a:latin typeface="Arial" panose="020B0604020202020204" pitchFamily="34" charset="0"/>
                <a:cs typeface="Arial" panose="020B0604020202020204" pitchFamily="34" charset="0"/>
              </a:rPr>
              <a:t>వ్యక్తిగత విద్యార్థి నివేదిక టెంప్లేట్లు</a:t>
            </a:r>
            <a:endParaRPr lang="es-AR" sz="800" b="1" dirty="0">
              <a:solidFill>
                <a:srgbClr val="22608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8554"/>
          </a:xfrm>
          <a:prstGeom prst="rect">
            <a:avLst/>
          </a:prstGeom>
          <a:solidFill>
            <a:srgbClr val="F9F9F9"/>
          </a:solidFill>
          <a:ln>
            <a:noFill/>
          </a:ln>
        </p:spPr>
        <p:txBody>
          <a:bodyPr wrap="square" rtlCol="0">
            <a:spAutoFit/>
          </a:bodyPr>
          <a:lstStyle/>
          <a:p>
            <a:r>
              <a:rPr lang="te-IN" sz="800" dirty="0">
                <a:solidFill>
                  <a:schemeClr val="tx1">
                    <a:lumMod val="85000"/>
                    <a:lumOff val="15000"/>
                  </a:schemeClr>
                </a:solidFill>
                <a:latin typeface="Arial" panose="020B0604020202020204" pitchFamily="34" charset="0"/>
                <a:cs typeface="Arial" panose="020B0604020202020204" pitchFamily="34" charset="0"/>
              </a:rPr>
              <a:t>ఈ </a:t>
            </a:r>
            <a:r>
              <a:rPr lang="en-US" sz="800" dirty="0" err="1">
                <a:solidFill>
                  <a:schemeClr val="tx1">
                    <a:lumMod val="85000"/>
                    <a:lumOff val="15000"/>
                  </a:schemeClr>
                </a:solidFill>
                <a:latin typeface="Arial" panose="020B0604020202020204" pitchFamily="34" charset="0"/>
                <a:cs typeface="Arial" panose="020B0604020202020204" pitchFamily="34" charset="0"/>
              </a:rPr>
              <a:t>టెంప్లేట్లు</a:t>
            </a:r>
            <a:r>
              <a:rPr lang="te-IN" sz="800" dirty="0">
                <a:solidFill>
                  <a:schemeClr val="tx1">
                    <a:lumMod val="85000"/>
                    <a:lumOff val="15000"/>
                  </a:schemeClr>
                </a:solidFill>
                <a:latin typeface="Arial" panose="020B0604020202020204" pitchFamily="34" charset="0"/>
                <a:cs typeface="Arial" panose="020B0604020202020204" pitchFamily="34" charset="0"/>
              </a:rPr>
              <a:t> నివేదికలోని </a:t>
            </a:r>
            <a:r>
              <a:rPr lang="en-US" sz="800" dirty="0" err="1">
                <a:solidFill>
                  <a:schemeClr val="tx1">
                    <a:lumMod val="85000"/>
                    <a:lumOff val="15000"/>
                  </a:schemeClr>
                </a:solidFill>
                <a:latin typeface="Arial" panose="020B0604020202020204" pitchFamily="34" charset="0"/>
                <a:cs typeface="Arial" panose="020B0604020202020204" pitchFamily="34" charset="0"/>
              </a:rPr>
              <a:t>ఇంగ్లీష్</a:t>
            </a:r>
            <a:r>
              <a:rPr lang="te-IN" sz="800" dirty="0">
                <a:solidFill>
                  <a:schemeClr val="tx1">
                    <a:lumMod val="85000"/>
                    <a:lumOff val="15000"/>
                  </a:schemeClr>
                </a:solidFill>
                <a:latin typeface="Arial" panose="020B0604020202020204" pitchFamily="34" charset="0"/>
                <a:cs typeface="Arial" panose="020B0604020202020204" pitchFamily="34" charset="0"/>
              </a:rPr>
              <a:t> పాఠ్యాన్ని (విద్యార్థుల సమాచారం లేకుండా) కలిగి ఉంటాయి</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ఇంగ్లీష్</a:t>
            </a:r>
            <a:r>
              <a:rPr lang="te-IN" sz="800" dirty="0">
                <a:solidFill>
                  <a:schemeClr val="tx1">
                    <a:lumMod val="85000"/>
                    <a:lumOff val="15000"/>
                  </a:schemeClr>
                </a:solidFill>
                <a:latin typeface="Arial" panose="020B0604020202020204" pitchFamily="34" charset="0"/>
                <a:cs typeface="Arial" panose="020B0604020202020204" pitchFamily="34" charset="0"/>
              </a:rPr>
              <a:t> అభ్యాసకులు అత్యధికంగా మాట్లాడే రాష్ట్రంలోని 15 ప్రధాన మాతృభాషల్లోకి అనువదించబడ్డాయి.</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N" sz="1600" dirty="0"/>
              <a:t>MCAS-</a:t>
            </a:r>
            <a:r>
              <a:rPr lang="te-IN" sz="1600" dirty="0"/>
              <a:t>ప్రత్యామ్నాయం వనరులు</a:t>
            </a:r>
            <a:endParaRPr lang="en-US" sz="1600" dirty="0">
              <a:solidFill>
                <a:schemeClr val="bg1"/>
              </a:solidFill>
              <a:latin typeface="Aptos" panose="020B0004020202020204" pitchFamily="34" charset="0"/>
            </a:endParaRPr>
          </a:p>
        </p:txBody>
      </p:sp>
      <p:pic>
        <p:nvPicPr>
          <p:cNvPr id="12" name="Picture 11" descr="MCAS ప్రత్యామ్నాయ అసెస్‌మెంట్, ఫలితాల గురించి మరింత తెలుసుకోవడానికి లింకులు, సమాచారం చూపే స్క్రీన్‌షాట్.">
            <a:extLst>
              <a:ext uri="{FF2B5EF4-FFF2-40B4-BE49-F238E27FC236}">
                <a16:creationId xmlns:a16="http://schemas.microsoft.com/office/drawing/2014/main" id="{0EA8BCDC-AAFD-9BC1-2229-168CFF8E450A}"/>
              </a:ext>
            </a:extLst>
          </p:cNvPr>
          <p:cNvPicPr>
            <a:picLocks noChangeAspect="1"/>
          </p:cNvPicPr>
          <p:nvPr/>
        </p:nvPicPr>
        <p:blipFill>
          <a:blip r:embed="rId4"/>
          <a:stretch>
            <a:fillRect/>
          </a:stretch>
        </p:blipFill>
        <p:spPr>
          <a:xfrm>
            <a:off x="5966598" y="2988525"/>
            <a:ext cx="5944115" cy="3505504"/>
          </a:xfrm>
          <a:prstGeom prst="rect">
            <a:avLst/>
          </a:prstGeom>
        </p:spPr>
      </p:pic>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728487"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215444"/>
          </a:xfrm>
          <a:prstGeom prst="rect">
            <a:avLst/>
          </a:prstGeom>
          <a:no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చరిత్ర</a:t>
            </a:r>
            <a:endParaRPr lang="es-AR" sz="800" b="1" dirty="0">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215444"/>
          </a:xfrm>
          <a:prstGeom prst="rect">
            <a:avLst/>
          </a:prstGeom>
          <a:solidFill>
            <a:srgbClr val="F9F9F9"/>
          </a:solidFill>
          <a:ln>
            <a:noFill/>
          </a:ln>
        </p:spPr>
        <p:txBody>
          <a:bodyPr wrap="square" rtlCol="0">
            <a:spAutoFit/>
          </a:bodyPr>
          <a:lstStyle/>
          <a:p>
            <a:r>
              <a:rPr lang="es-AR" sz="800" b="1" dirty="0" err="1">
                <a:solidFill>
                  <a:srgbClr val="22608F"/>
                </a:solidFill>
                <a:latin typeface="Arial" panose="020B0604020202020204" pitchFamily="34" charset="0"/>
                <a:cs typeface="Arial" panose="020B0604020202020204" pitchFamily="34" charset="0"/>
              </a:rPr>
              <a:t>పరీక్ష</a:t>
            </a:r>
            <a:r>
              <a:rPr lang="es-AR" sz="800" b="1" dirty="0">
                <a:solidFill>
                  <a:srgbClr val="22608F"/>
                </a:solidFill>
                <a:latin typeface="Arial" panose="020B0604020202020204" pitchFamily="34" charset="0"/>
                <a:cs typeface="Arial" panose="020B0604020202020204" pitchFamily="34" charset="0"/>
              </a:rPr>
              <a:t> </a:t>
            </a:r>
            <a:r>
              <a:rPr lang="es-AR" sz="800" b="1" dirty="0" err="1">
                <a:solidFill>
                  <a:srgbClr val="22608F"/>
                </a:solidFill>
                <a:latin typeface="Arial" panose="020B0604020202020204" pitchFamily="34" charset="0"/>
                <a:cs typeface="Arial" panose="020B0604020202020204" pitchFamily="34" charset="0"/>
              </a:rPr>
              <a:t>ఫలితాలు</a:t>
            </a:r>
            <a:endParaRPr lang="es-AR" sz="800" b="1" dirty="0">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215444"/>
          </a:xfrm>
          <a:prstGeom prst="rect">
            <a:avLst/>
          </a:prstGeom>
          <a:solidFill>
            <a:srgbClr val="F9F9F9"/>
          </a:solidFill>
          <a:ln>
            <a:noFill/>
          </a:ln>
        </p:spPr>
        <p:txBody>
          <a:bodyPr wrap="square" rtlCol="0">
            <a:spAutoFit/>
          </a:bodyPr>
          <a:lstStyle/>
          <a:p>
            <a:r>
              <a:rPr lang="es-AR" sz="800" b="1" u="sng" dirty="0" err="1">
                <a:solidFill>
                  <a:srgbClr val="6B6B6B"/>
                </a:solidFill>
                <a:latin typeface="Arial" panose="020B0604020202020204" pitchFamily="34" charset="0"/>
                <a:cs typeface="Arial" panose="020B0604020202020204" pitchFamily="34" charset="0"/>
              </a:rPr>
              <a:t>వనరులు</a:t>
            </a:r>
            <a:endParaRPr lang="es-AR" sz="800" b="1" u="sng" dirty="0">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946270" cy="253916"/>
          </a:xfrm>
          <a:prstGeom prst="rect">
            <a:avLst/>
          </a:prstGeom>
          <a:solidFill>
            <a:srgbClr val="F9F9F9"/>
          </a:solidFill>
          <a:ln>
            <a:noFill/>
          </a:ln>
        </p:spPr>
        <p:txBody>
          <a:bodyPr wrap="square" rtlCol="0">
            <a:spAutoFit/>
          </a:bodyPr>
          <a:lstStyle/>
          <a:p>
            <a:r>
              <a:rPr lang="es-AR" sz="1050" dirty="0">
                <a:solidFill>
                  <a:schemeClr val="tx1">
                    <a:lumMod val="85000"/>
                    <a:lumOff val="15000"/>
                  </a:schemeClr>
                </a:solidFill>
                <a:latin typeface="Arial" panose="020B0604020202020204" pitchFamily="34" charset="0"/>
                <a:cs typeface="Arial" panose="020B0604020202020204" pitchFamily="34" charset="0"/>
              </a:rPr>
              <a:t>MCAS-</a:t>
            </a:r>
            <a:r>
              <a:rPr lang="te-IN" sz="1050" dirty="0"/>
              <a:t>ప్రత్యామ్నాయం వనరులు</a:t>
            </a:r>
            <a:r>
              <a:rPr lang="es-AR" sz="1050" dirty="0">
                <a:solidFill>
                  <a:schemeClr val="tx1">
                    <a:lumMod val="85000"/>
                    <a:lumOff val="15000"/>
                  </a:schemeClr>
                </a:solidFill>
                <a:latin typeface="Arial" panose="020B0604020202020204" pitchFamily="34" charset="0"/>
                <a:cs typeface="Arial" panose="020B0604020202020204" pitchFamily="34" charset="0"/>
              </a:rPr>
              <a: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335902" y="4975028"/>
            <a:ext cx="2096934" cy="200055"/>
          </a:xfrm>
          <a:prstGeom prst="rect">
            <a:avLst/>
          </a:prstGeom>
          <a:solidFill>
            <a:srgbClr val="F9F9F9"/>
          </a:solidFill>
          <a:ln>
            <a:noFill/>
          </a:ln>
        </p:spPr>
        <p:txBody>
          <a:bodyPr wrap="square" rtlCol="0">
            <a:spAutoFit/>
          </a:bodyPr>
          <a:lstStyle/>
          <a:p>
            <a:r>
              <a:rPr lang="te-IN" sz="700" b="1" dirty="0">
                <a:solidFill>
                  <a:srgbClr val="22608F"/>
                </a:solidFill>
                <a:latin typeface="Arial" panose="020B0604020202020204" pitchFamily="34" charset="0"/>
                <a:cs typeface="Arial" panose="020B0604020202020204" pitchFamily="34" charset="0"/>
              </a:rPr>
              <a:t>కుటుంబాల కోసం </a:t>
            </a:r>
            <a:r>
              <a:rPr lang="es-AR" sz="700" b="1" dirty="0">
                <a:solidFill>
                  <a:srgbClr val="22608F"/>
                </a:solidFill>
                <a:latin typeface="Arial" panose="020B0604020202020204" pitchFamily="34" charset="0"/>
                <a:cs typeface="Arial" panose="020B0604020202020204" pitchFamily="34" charset="0"/>
              </a:rPr>
              <a:t>MCAS</a:t>
            </a:r>
            <a:r>
              <a:rPr lang="en-IN" sz="700" b="1" dirty="0">
                <a:solidFill>
                  <a:srgbClr val="22608F"/>
                </a:solidFill>
                <a:latin typeface="Arial" panose="020B0604020202020204" pitchFamily="34" charset="0"/>
                <a:cs typeface="Arial" panose="020B0604020202020204" pitchFamily="34" charset="0"/>
              </a:rPr>
              <a:t>-</a:t>
            </a:r>
            <a:r>
              <a:rPr lang="te-IN" sz="700" b="1" dirty="0">
                <a:solidFill>
                  <a:srgbClr val="22608F"/>
                </a:solidFill>
                <a:latin typeface="Arial" panose="020B0604020202020204" pitchFamily="34" charset="0"/>
              </a:rPr>
              <a:t>ప్రత్యామ్నాయం</a:t>
            </a:r>
            <a:r>
              <a:rPr lang="es-AR" sz="700" b="1" dirty="0">
                <a:solidFill>
                  <a:srgbClr val="22608F"/>
                </a:solidFill>
                <a:latin typeface="Arial" panose="020B0604020202020204" pitchFamily="34" charset="0"/>
                <a:cs typeface="Arial" panose="020B0604020202020204" pitchFamily="34" charset="0"/>
              </a:rPr>
              <a:t> </a:t>
            </a:r>
            <a:r>
              <a:rPr lang="te-IN" sz="700" b="1" dirty="0">
                <a:solidFill>
                  <a:srgbClr val="22608F"/>
                </a:solidFill>
                <a:latin typeface="Arial" panose="020B0604020202020204" pitchFamily="34" charset="0"/>
              </a:rPr>
              <a:t>వనరులు</a:t>
            </a:r>
            <a:endParaRPr lang="es-AR" sz="700" b="1" dirty="0">
              <a:solidFill>
                <a:srgbClr val="22608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4267390" cy="215444"/>
          </a:xfrm>
          <a:prstGeom prst="rect">
            <a:avLst/>
          </a:prstGeom>
          <a:solidFill>
            <a:srgbClr val="F9F9F9"/>
          </a:solidFill>
          <a:ln>
            <a:noFill/>
          </a:ln>
        </p:spPr>
        <p:txBody>
          <a:bodyPr wrap="square" rtlCol="0">
            <a:spAutoFit/>
          </a:bodyPr>
          <a:lstStyle/>
          <a:p>
            <a:r>
              <a:rPr lang="en-US" sz="800" dirty="0">
                <a:solidFill>
                  <a:schemeClr val="tx1">
                    <a:lumMod val="85000"/>
                    <a:lumOff val="15000"/>
                  </a:schemeClr>
                </a:solidFill>
                <a:latin typeface="Arial" panose="020B0604020202020204" pitchFamily="34" charset="0"/>
                <a:cs typeface="Arial" panose="020B0604020202020204" pitchFamily="34" charset="0"/>
              </a:rPr>
              <a:t>DESE </a:t>
            </a:r>
            <a:r>
              <a:rPr lang="te-IN" sz="800" dirty="0">
                <a:solidFill>
                  <a:schemeClr val="tx1">
                    <a:lumMod val="85000"/>
                    <a:lumOff val="15000"/>
                  </a:schemeClr>
                </a:solidFill>
                <a:latin typeface="Arial" panose="020B0604020202020204" pitchFamily="34" charset="0"/>
                <a:cs typeface="Arial" panose="020B0604020202020204" pitchFamily="34" charset="0"/>
              </a:rPr>
              <a:t>వెబ్‌సైట్‌లో </a:t>
            </a:r>
            <a:r>
              <a:rPr lang="en-US" sz="800" dirty="0">
                <a:solidFill>
                  <a:schemeClr val="tx1">
                    <a:lumMod val="85000"/>
                    <a:lumOff val="15000"/>
                  </a:schemeClr>
                </a:solidFill>
                <a:latin typeface="Arial" panose="020B0604020202020204" pitchFamily="34" charset="0"/>
                <a:cs typeface="Arial" panose="020B0604020202020204" pitchFamily="34" charset="0"/>
              </a:rPr>
              <a:t>MCAS-</a:t>
            </a:r>
            <a:r>
              <a:rPr lang="te-IN" sz="800" dirty="0"/>
              <a:t> ప్రత్యామ్నాయ</a:t>
            </a:r>
            <a:r>
              <a:rPr lang="en-US" sz="800" dirty="0" err="1"/>
              <a:t>ాని</a:t>
            </a:r>
            <a:r>
              <a:rPr lang="te-IN" sz="800" dirty="0">
                <a:solidFill>
                  <a:schemeClr val="tx1">
                    <a:lumMod val="85000"/>
                    <a:lumOff val="15000"/>
                  </a:schemeClr>
                </a:solidFill>
                <a:latin typeface="Arial" panose="020B0604020202020204" pitchFamily="34" charset="0"/>
                <a:cs typeface="Arial" panose="020B0604020202020204" pitchFamily="34" charset="0"/>
              </a:rPr>
              <a:t>కి సంబంధించిన వనరు</a:t>
            </a:r>
            <a:r>
              <a:rPr lang="en-US" sz="800" dirty="0" err="1">
                <a:solidFill>
                  <a:schemeClr val="tx1">
                    <a:lumMod val="85000"/>
                    <a:lumOff val="15000"/>
                  </a:schemeClr>
                </a:solidFill>
                <a:latin typeface="Arial" panose="020B0604020202020204" pitchFamily="34" charset="0"/>
                <a:cs typeface="Arial" panose="020B0604020202020204" pitchFamily="34" charset="0"/>
              </a:rPr>
              <a:t>లు</a:t>
            </a:r>
            <a:r>
              <a:rPr lang="te-IN" sz="800" dirty="0">
                <a:solidFill>
                  <a:schemeClr val="tx1">
                    <a:lumMod val="85000"/>
                    <a:lumOff val="15000"/>
                  </a:schemeClr>
                </a:solidFill>
                <a:latin typeface="Arial" panose="020B0604020202020204" pitchFamily="34" charset="0"/>
                <a:cs typeface="Arial" panose="020B0604020202020204" pitchFamily="34" charset="0"/>
              </a:rPr>
              <a:t> చూడండి.</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215444"/>
          </a:xfrm>
          <a:prstGeom prst="rect">
            <a:avLst/>
          </a:prstGeom>
          <a:solidFill>
            <a:srgbClr val="F9F9F9"/>
          </a:solidFill>
          <a:ln>
            <a:noFill/>
          </a:ln>
        </p:spPr>
        <p:txBody>
          <a:bodyPr wrap="square" rtlCol="0">
            <a:spAutoFit/>
          </a:bodyPr>
          <a:lstStyle/>
          <a:p>
            <a:r>
              <a:rPr lang="te-IN" sz="800" b="1" dirty="0">
                <a:solidFill>
                  <a:srgbClr val="22608F"/>
                </a:solidFill>
                <a:latin typeface="Arial" panose="020B0604020202020204" pitchFamily="34" charset="0"/>
                <a:cs typeface="Arial" panose="020B0604020202020204" pitchFamily="34" charset="0"/>
              </a:rPr>
              <a:t>అనువదించబడిన </a:t>
            </a:r>
            <a:r>
              <a:rPr lang="en-US" sz="800" b="1" dirty="0">
                <a:solidFill>
                  <a:srgbClr val="22608F"/>
                </a:solidFill>
                <a:latin typeface="Arial" panose="020B0604020202020204" pitchFamily="34" charset="0"/>
                <a:cs typeface="Arial" panose="020B0604020202020204" pitchFamily="34" charset="0"/>
              </a:rPr>
              <a:t>MCAS</a:t>
            </a:r>
            <a:r>
              <a:rPr lang="en-IN" sz="700" b="1" dirty="0">
                <a:solidFill>
                  <a:srgbClr val="22608F"/>
                </a:solidFill>
                <a:latin typeface="Arial" panose="020B0604020202020204" pitchFamily="34" charset="0"/>
                <a:cs typeface="Arial" panose="020B0604020202020204" pitchFamily="34" charset="0"/>
              </a:rPr>
              <a:t> -</a:t>
            </a:r>
            <a:r>
              <a:rPr lang="te-IN" sz="700" b="1" dirty="0">
                <a:solidFill>
                  <a:srgbClr val="22608F"/>
                </a:solidFill>
                <a:latin typeface="Arial" panose="020B0604020202020204" pitchFamily="34" charset="0"/>
              </a:rPr>
              <a:t>ప్రత్యామ్నాయం</a:t>
            </a:r>
            <a:r>
              <a:rPr lang="en-US" sz="800" b="1" dirty="0">
                <a:solidFill>
                  <a:srgbClr val="22608F"/>
                </a:solidFill>
                <a:latin typeface="Arial" panose="020B0604020202020204" pitchFamily="34" charset="0"/>
                <a:cs typeface="Arial" panose="020B0604020202020204" pitchFamily="34" charset="0"/>
              </a:rPr>
              <a:t> </a:t>
            </a:r>
            <a:r>
              <a:rPr lang="te-IN" sz="800" b="1" dirty="0">
                <a:solidFill>
                  <a:srgbClr val="22608F"/>
                </a:solidFill>
                <a:latin typeface="Arial" panose="020B0604020202020204" pitchFamily="34" charset="0"/>
                <a:cs typeface="Arial" panose="020B0604020202020204" pitchFamily="34" charset="0"/>
              </a:rPr>
              <a:t>వ్యక్తిగత విద్యార్థి నివేదిక టెంప్లేట్లు</a:t>
            </a:r>
            <a:endParaRPr lang="es-AR" sz="800" b="1" dirty="0">
              <a:solidFill>
                <a:srgbClr val="22608F"/>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8" y="5792624"/>
            <a:ext cx="5608513" cy="338554"/>
          </a:xfrm>
          <a:prstGeom prst="rect">
            <a:avLst/>
          </a:prstGeom>
          <a:solidFill>
            <a:srgbClr val="F9F9F9"/>
          </a:solidFill>
          <a:ln>
            <a:noFill/>
          </a:ln>
        </p:spPr>
        <p:txBody>
          <a:bodyPr wrap="square" rtlCol="0">
            <a:spAutoFit/>
          </a:bodyPr>
          <a:lstStyle/>
          <a:p>
            <a:r>
              <a:rPr lang="te-IN" sz="800" dirty="0">
                <a:solidFill>
                  <a:schemeClr val="tx1">
                    <a:lumMod val="85000"/>
                    <a:lumOff val="15000"/>
                  </a:schemeClr>
                </a:solidFill>
                <a:latin typeface="Arial" panose="020B0604020202020204" pitchFamily="34" charset="0"/>
                <a:cs typeface="Arial" panose="020B0604020202020204" pitchFamily="34" charset="0"/>
              </a:rPr>
              <a:t>ఈ </a:t>
            </a:r>
            <a:r>
              <a:rPr lang="en-US" sz="800" dirty="0" err="1">
                <a:solidFill>
                  <a:schemeClr val="tx1">
                    <a:lumMod val="85000"/>
                    <a:lumOff val="15000"/>
                  </a:schemeClr>
                </a:solidFill>
                <a:latin typeface="Arial" panose="020B0604020202020204" pitchFamily="34" charset="0"/>
                <a:cs typeface="Arial" panose="020B0604020202020204" pitchFamily="34" charset="0"/>
              </a:rPr>
              <a:t>టెంప్లేట్లు</a:t>
            </a:r>
            <a:r>
              <a:rPr lang="te-IN" sz="800" dirty="0">
                <a:solidFill>
                  <a:schemeClr val="tx1">
                    <a:lumMod val="85000"/>
                    <a:lumOff val="15000"/>
                  </a:schemeClr>
                </a:solidFill>
                <a:latin typeface="Arial" panose="020B0604020202020204" pitchFamily="34" charset="0"/>
                <a:cs typeface="Arial" panose="020B0604020202020204" pitchFamily="34" charset="0"/>
              </a:rPr>
              <a:t> నివేదికలోని </a:t>
            </a:r>
            <a:r>
              <a:rPr lang="en-US" sz="800" dirty="0" err="1">
                <a:solidFill>
                  <a:schemeClr val="tx1">
                    <a:lumMod val="85000"/>
                    <a:lumOff val="15000"/>
                  </a:schemeClr>
                </a:solidFill>
                <a:latin typeface="Arial" panose="020B0604020202020204" pitchFamily="34" charset="0"/>
                <a:cs typeface="Arial" panose="020B0604020202020204" pitchFamily="34" charset="0"/>
              </a:rPr>
              <a:t>ఇంగ్లీష్</a:t>
            </a:r>
            <a:r>
              <a:rPr lang="te-IN" sz="800" dirty="0">
                <a:solidFill>
                  <a:schemeClr val="tx1">
                    <a:lumMod val="85000"/>
                    <a:lumOff val="15000"/>
                  </a:schemeClr>
                </a:solidFill>
                <a:latin typeface="Arial" panose="020B0604020202020204" pitchFamily="34" charset="0"/>
                <a:cs typeface="Arial" panose="020B0604020202020204" pitchFamily="34" charset="0"/>
              </a:rPr>
              <a:t> పాఠ్యాన్ని (విద్యార్థుల సమాచారం లేకుండా) కలిగి ఉంటాయి</a:t>
            </a:r>
            <a:r>
              <a:rPr lang="en-US"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err="1">
                <a:solidFill>
                  <a:schemeClr val="tx1">
                    <a:lumMod val="85000"/>
                    <a:lumOff val="15000"/>
                  </a:schemeClr>
                </a:solidFill>
                <a:latin typeface="Arial" panose="020B0604020202020204" pitchFamily="34" charset="0"/>
                <a:cs typeface="Arial" panose="020B0604020202020204" pitchFamily="34" charset="0"/>
              </a:rPr>
              <a:t>ఇంగ్లీష్</a:t>
            </a:r>
            <a:r>
              <a:rPr lang="te-IN" sz="800" dirty="0">
                <a:solidFill>
                  <a:schemeClr val="tx1">
                    <a:lumMod val="85000"/>
                    <a:lumOff val="15000"/>
                  </a:schemeClr>
                </a:solidFill>
                <a:latin typeface="Arial" panose="020B0604020202020204" pitchFamily="34" charset="0"/>
                <a:cs typeface="Arial" panose="020B0604020202020204" pitchFamily="34" charset="0"/>
              </a:rPr>
              <a:t> అభ్యాసకులు అత్యధికంగా మాట్లాడే రాష్ట్రంలోని 15 ప్రధాన మాతృభాషల్లోకి అనువదించబడ్డాయి.</a:t>
            </a:r>
            <a:endParaRPr lang="en-US"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5444"/>
          </a:xfrm>
          <a:prstGeom prst="rect">
            <a:avLst/>
          </a:prstGeom>
          <a:solidFill>
            <a:srgbClr val="F9F9F9"/>
          </a:solidFill>
          <a:ln>
            <a:noFill/>
          </a:ln>
        </p:spPr>
        <p:txBody>
          <a:bodyPr wrap="square" rtlCol="0">
            <a:spAutoFit/>
          </a:bodyPr>
          <a:lstStyle/>
          <a:p>
            <a:pPr algn="r"/>
            <a:r>
              <a:rPr lang="en-US" sz="800" b="1" dirty="0">
                <a:solidFill>
                  <a:srgbClr val="22608F"/>
                </a:solidFill>
                <a:latin typeface="Arial" panose="020B0604020202020204" pitchFamily="34" charset="0"/>
                <a:cs typeface="Arial" panose="020B0604020202020204" pitchFamily="34" charset="0"/>
              </a:rPr>
              <a:t>En </a:t>
            </a:r>
            <a:r>
              <a:rPr lang="en-US" sz="800" b="1" dirty="0" err="1">
                <a:solidFill>
                  <a:srgbClr val="22608F"/>
                </a:solidFill>
                <a:latin typeface="Arial" panose="020B0604020202020204" pitchFamily="34" charset="0"/>
                <a:cs typeface="Arial" panose="020B0604020202020204" pitchFamily="34" charset="0"/>
              </a:rPr>
              <a:t>Espa</a:t>
            </a:r>
            <a:r>
              <a:rPr lang="es-AR" sz="800" b="1" dirty="0" err="1">
                <a:solidFill>
                  <a:srgbClr val="22608F"/>
                </a:solidFill>
                <a:latin typeface="Arial" panose="020B0604020202020204" pitchFamily="34" charset="0"/>
                <a:cs typeface="Arial" panose="020B0604020202020204" pitchFamily="34" charset="0"/>
              </a:rPr>
              <a:t>ñol</a:t>
            </a:r>
            <a:endParaRPr lang="es-AR" sz="800" b="1" dirty="0">
              <a:solidFill>
                <a:srgbClr val="22608F"/>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fld id="{C27A4083-C157-40BE-919B-D8790BE1AD5A}" type="slidenum">
              <a:rPr lang="en-US" sz="2800" smtClean="0">
                <a:solidFill>
                  <a:srgbClr val="1A4785"/>
                </a:solidFill>
                <a:latin typeface="Aptos" panose="020B0004020202020204" pitchFamily="34" charset="0"/>
              </a:rPr>
              <a:t>25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134394"/>
            <a:ext cx="12086042" cy="624734"/>
          </a:xfrm>
        </p:spPr>
        <p:txBody>
          <a:bodyPr>
            <a:noAutofit/>
          </a:bodyPr>
          <a:lstStyle/>
          <a:p>
            <a:r>
              <a:rPr lang="te-IN" sz="2800" b="1" dirty="0">
                <a:solidFill>
                  <a:srgbClr val="1A4785"/>
                </a:solidFill>
              </a:rPr>
              <a:t>ప్రారంభించడం: మొదటిసారి వినియోగదారులు (</a:t>
            </a:r>
            <a:r>
              <a:rPr lang="te-IN" sz="2800" b="1" dirty="0" err="1">
                <a:solidFill>
                  <a:srgbClr val="1A4785"/>
                </a:solidFill>
              </a:rPr>
              <a:t>కొనసాగింపు</a:t>
            </a:r>
            <a:r>
              <a:rPr lang="te-IN" sz="2800" b="1" dirty="0">
                <a:solidFill>
                  <a:srgbClr val="1A4785"/>
                </a:solidFill>
              </a:rPr>
              <a:t>)</a:t>
            </a:r>
            <a:endParaRPr lang="en-US" sz="2800" b="1" dirty="0">
              <a:solidFill>
                <a:srgbClr val="1A4785"/>
              </a:solidFill>
            </a:endParaRPr>
          </a:p>
        </p:txBody>
      </p:sp>
      <p:pic>
        <p:nvPicPr>
          <p:cNvPr id="7" name="Picture 6" descr="మీ ఈమెయిల్ అడ్రెస్ నమోదు చేయడం, పాస్‌వర్డ్‌ ఏర్పాటు చేయడం, స్క్రీన్పై ఉన్న గోప్యతా ఒప్పందాన్ని మీరు చదివి, అంగీకరించారని సూచించే చెక్ బాక్స్‌ ఎంచుకోవడం ద్వారా మీ ఫ్యామిలీ పోర్టల్ ఖాతాను ఎలా సృష్టించుకోవాలో చూపే స్క్రీన్ షాట్.">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900769" y="856336"/>
            <a:ext cx="6469073" cy="5788991"/>
          </a:xfrm>
          <a:prstGeom prst="rect">
            <a:avLst/>
          </a:prstGeom>
        </p:spPr>
      </p:pic>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1127760"/>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13037" y="1108451"/>
            <a:ext cx="2151322" cy="430887"/>
          </a:xfrm>
          <a:prstGeom prst="rect">
            <a:avLst/>
          </a:prstGeom>
          <a:noFill/>
          <a:ln>
            <a:noFill/>
          </a:ln>
        </p:spPr>
        <p:txBody>
          <a:bodyPr wrap="square" rtlCol="0">
            <a:spAutoFit/>
          </a:bodyPr>
          <a:lstStyle/>
          <a:p>
            <a:r>
              <a:rPr lang="es-AR" sz="1100" dirty="0" err="1">
                <a:latin typeface="Aptos Slab Light" panose="020F05020202040A0204" pitchFamily="34" charset="0"/>
                <a:cs typeface="Arial" panose="020B0604020202020204" pitchFamily="34" charset="0"/>
              </a:rPr>
              <a:t>డిపార్ట్‌మెంట్</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ఆఫ్</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ఎలిమెంటరీ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అండ్</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సెకండరీ</a:t>
            </a:r>
            <a:r>
              <a:rPr lang="es-AR" sz="1100" dirty="0">
                <a:latin typeface="Aptos Slab Light" panose="020F05020202040A0204" pitchFamily="34" charset="0"/>
                <a:cs typeface="Arial" panose="020B0604020202020204" pitchFamily="34" charset="0"/>
              </a:rPr>
              <a:t> </a:t>
            </a:r>
            <a:r>
              <a:rPr lang="es-AR" sz="1100" dirty="0" err="1">
                <a:latin typeface="Aptos Slab Light" panose="020F05020202040A0204" pitchFamily="34" charset="0"/>
                <a:cs typeface="Arial" panose="020B0604020202020204" pitchFamily="34" charset="0"/>
              </a:rPr>
              <a:t>ఎడ్యూకేషన్</a:t>
            </a:r>
            <a:endParaRPr lang="es-AR" sz="1100" dirty="0">
              <a:latin typeface="Aptos Slab Light" panose="020F05020202040A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CCA57-8723-177B-B9FE-86FB48384098}"/>
              </a:ext>
            </a:extLst>
          </p:cNvPr>
          <p:cNvSpPr txBox="1"/>
          <p:nvPr/>
        </p:nvSpPr>
        <p:spPr>
          <a:xfrm>
            <a:off x="9092473" y="1047581"/>
            <a:ext cx="2181317" cy="430887"/>
          </a:xfrm>
          <a:prstGeom prst="rect">
            <a:avLst/>
          </a:prstGeom>
          <a:solidFill>
            <a:srgbClr val="FFFFFF"/>
          </a:solidFill>
          <a:ln>
            <a:noFill/>
          </a:ln>
        </p:spPr>
        <p:txBody>
          <a:bodyPr wrap="square" rtlCol="0">
            <a:spAutoFit/>
          </a:bodyPr>
          <a:lstStyle/>
          <a:p>
            <a:r>
              <a:rPr lang="en-US" sz="1050" b="1" i="1" dirty="0" err="1">
                <a:solidFill>
                  <a:srgbClr val="224781"/>
                </a:solidFill>
                <a:latin typeface="Arial" panose="020B0604020202020204" pitchFamily="34" charset="0"/>
                <a:cs typeface="Arial" panose="020B0604020202020204" pitchFamily="34" charset="0"/>
              </a:rPr>
              <a:t>మీ</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విద్యార్థి</a:t>
            </a:r>
            <a:r>
              <a:rPr lang="en-US" sz="1050" b="1" i="1" dirty="0">
                <a:solidFill>
                  <a:srgbClr val="224781"/>
                </a:solidFill>
                <a:latin typeface="Arial" panose="020B0604020202020204" pitchFamily="34" charset="0"/>
                <a:cs typeface="Arial" panose="020B0604020202020204" pitchFamily="34" charset="0"/>
              </a:rPr>
              <a:t> MCAS </a:t>
            </a:r>
            <a:r>
              <a:rPr lang="en-US" sz="1050" b="1" i="1" dirty="0" err="1">
                <a:solidFill>
                  <a:srgbClr val="224781"/>
                </a:solidFill>
                <a:latin typeface="Arial" panose="020B0604020202020204" pitchFamily="34" charset="0"/>
                <a:cs typeface="Arial" panose="020B0604020202020204" pitchFamily="34" charset="0"/>
              </a:rPr>
              <a:t>ఫలితాలు</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చూడటానికి</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లాగిన్</a:t>
            </a:r>
            <a:r>
              <a:rPr lang="en-US" sz="1050" b="1" i="1" dirty="0">
                <a:solidFill>
                  <a:srgbClr val="224781"/>
                </a:solidFill>
                <a:latin typeface="Arial" panose="020B0604020202020204" pitchFamily="34" charset="0"/>
                <a:cs typeface="Arial" panose="020B0604020202020204" pitchFamily="34" charset="0"/>
              </a:rPr>
              <a:t> </a:t>
            </a:r>
            <a:r>
              <a:rPr lang="en-US" sz="1050" b="1" i="1" dirty="0" err="1">
                <a:solidFill>
                  <a:srgbClr val="224781"/>
                </a:solidFill>
                <a:latin typeface="Arial" panose="020B0604020202020204" pitchFamily="34" charset="0"/>
                <a:cs typeface="Arial" panose="020B0604020202020204" pitchFamily="34" charset="0"/>
              </a:rPr>
              <a:t>అవ్వండి</a:t>
            </a:r>
            <a:r>
              <a:rPr lang="en-US" sz="1050" b="1" i="1" dirty="0">
                <a:solidFill>
                  <a:srgbClr val="224781"/>
                </a:solidFill>
                <a:latin typeface="Arial" panose="020B0604020202020204" pitchFamily="34" charset="0"/>
                <a:cs typeface="Arial" panose="020B0604020202020204" pitchFamily="34" charset="0"/>
              </a:rPr>
              <a:t>.</a:t>
            </a:r>
            <a:endParaRPr lang="es-AR" sz="1050" b="1" i="1"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177814"/>
            <a:ext cx="2500344" cy="307777"/>
          </a:xfrm>
          <a:prstGeom prst="rect">
            <a:avLst/>
          </a:prstGeom>
          <a:solidFill>
            <a:srgbClr val="F9F9F9"/>
          </a:solidFill>
          <a:ln>
            <a:noFill/>
          </a:ln>
        </p:spPr>
        <p:txBody>
          <a:bodyPr wrap="square" rtlCol="0">
            <a:spAutoFit/>
          </a:bodyPr>
          <a:lstStyle/>
          <a:p>
            <a:r>
              <a:rPr lang="en-US" sz="1400" dirty="0" err="1">
                <a:solidFill>
                  <a:srgbClr val="224781"/>
                </a:solidFill>
                <a:latin typeface="Arial" panose="020B0604020202020204" pitchFamily="34" charset="0"/>
                <a:cs typeface="Arial" panose="020B0604020202020204" pitchFamily="34" charset="0"/>
              </a:rPr>
              <a:t>మొదటిసారి</a:t>
            </a:r>
            <a:r>
              <a:rPr lang="en-US" sz="1400" dirty="0">
                <a:solidFill>
                  <a:srgbClr val="224781"/>
                </a:solidFill>
                <a:latin typeface="Arial" panose="020B0604020202020204" pitchFamily="34" charset="0"/>
                <a:cs typeface="Arial" panose="020B0604020202020204" pitchFamily="34" charset="0"/>
              </a:rPr>
              <a:t> </a:t>
            </a:r>
            <a:r>
              <a:rPr lang="en-US" sz="1400" dirty="0" err="1">
                <a:solidFill>
                  <a:srgbClr val="224781"/>
                </a:solidFill>
                <a:latin typeface="Arial" panose="020B0604020202020204" pitchFamily="34" charset="0"/>
                <a:cs typeface="Arial" panose="020B0604020202020204" pitchFamily="34" charset="0"/>
              </a:rPr>
              <a:t>వినియోగదారులు</a:t>
            </a:r>
            <a:endParaRPr lang="es-AR" sz="1400" dirty="0">
              <a:solidFill>
                <a:srgbClr val="22478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5068712" y="2654096"/>
            <a:ext cx="3038968" cy="553998"/>
          </a:xfrm>
          <a:prstGeom prst="rect">
            <a:avLst/>
          </a:prstGeom>
          <a:solidFill>
            <a:srgbClr val="F9F9F9"/>
          </a:solidFill>
          <a:ln>
            <a:noFill/>
          </a:ln>
        </p:spPr>
        <p:txBody>
          <a:bodyPr wrap="square" rtlCol="0">
            <a:spAutoFit/>
          </a:bodyPr>
          <a:lstStyle/>
          <a:p>
            <a:r>
              <a:rPr lang="en-US" sz="1000" dirty="0" err="1">
                <a:solidFill>
                  <a:schemeClr val="bg2">
                    <a:lumMod val="25000"/>
                  </a:schemeClr>
                </a:solidFill>
                <a:latin typeface="Arial" panose="020B0604020202020204" pitchFamily="34" charset="0"/>
                <a:cs typeface="Arial" panose="020B0604020202020204" pitchFamily="34" charset="0"/>
              </a:rPr>
              <a:t>రిజిస్టర్</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చేసుకోవడానికి</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ఈమెయిల్</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పాస్‌వర్డ్</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ఎంటర్</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చేయండి</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మీరు</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తర్వాత</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లాగిన్</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అవ్వడానికి</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ఇదే</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ఈమెయిల్</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పాస్‌వర్డ్</a:t>
            </a:r>
            <a:r>
              <a:rPr lang="en-US" sz="1000" dirty="0">
                <a:solidFill>
                  <a:schemeClr val="bg2">
                    <a:lumMod val="25000"/>
                  </a:schemeClr>
                </a:solidFill>
                <a:latin typeface="Arial" panose="020B0604020202020204" pitchFamily="34" charset="0"/>
                <a:cs typeface="Arial" panose="020B0604020202020204" pitchFamily="34" charset="0"/>
              </a:rPr>
              <a:t> </a:t>
            </a:r>
            <a:r>
              <a:rPr lang="en-US" sz="1000" dirty="0" err="1">
                <a:solidFill>
                  <a:schemeClr val="bg2">
                    <a:lumMod val="25000"/>
                  </a:schemeClr>
                </a:solidFill>
                <a:latin typeface="Arial" panose="020B0604020202020204" pitchFamily="34" charset="0"/>
                <a:cs typeface="Arial" panose="020B0604020202020204" pitchFamily="34" charset="0"/>
              </a:rPr>
              <a:t>వాడాలి</a:t>
            </a:r>
            <a:r>
              <a:rPr lang="en-US" sz="1000" dirty="0">
                <a:solidFill>
                  <a:schemeClr val="bg2">
                    <a:lumMod val="25000"/>
                  </a:schemeClr>
                </a:solidFill>
                <a:latin typeface="Arial" panose="020B0604020202020204" pitchFamily="34" charset="0"/>
                <a:cs typeface="Arial" panose="020B0604020202020204" pitchFamily="34" charset="0"/>
              </a:rPr>
              <a:t>.</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a:t>
            </a:r>
            <a:r>
              <a:rPr lang="te-IN" dirty="0" err="1"/>
              <a:t>ఈమెయిల్</a:t>
            </a:r>
            <a:r>
              <a:rPr lang="te-IN" dirty="0"/>
              <a:t> </a:t>
            </a:r>
            <a:r>
              <a:rPr lang="te-IN" dirty="0" err="1"/>
              <a:t>అడ్రెస్</a:t>
            </a:r>
            <a:r>
              <a:rPr lang="en-US" dirty="0"/>
              <a:t>, </a:t>
            </a:r>
            <a:r>
              <a:rPr lang="te-IN" dirty="0"/>
              <a:t>పా</a:t>
            </a:r>
            <a:r>
              <a:rPr lang="en-IN" dirty="0" err="1"/>
              <a:t>స్‌వర్డ్‌ను</a:t>
            </a:r>
            <a:r>
              <a:rPr lang="te-IN" dirty="0"/>
              <a:t> ఉపయోగించి ఖాతాను సృష్టించండి.</a:t>
            </a:r>
            <a:endParaRPr lang="en-US" dirty="0">
              <a:solidFill>
                <a:schemeClr val="bg1"/>
              </a:solidFill>
              <a:latin typeface="Aptos" panose="020B0004020202020204" pitchFamily="34" charset="0"/>
            </a:endParaRP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456321"/>
            <a:ext cx="898379" cy="246221"/>
          </a:xfrm>
          <a:prstGeom prst="rect">
            <a:avLst/>
          </a:prstGeom>
          <a:solidFill>
            <a:srgbClr val="F9F9F9"/>
          </a:solidFill>
          <a:ln>
            <a:solidFill>
              <a:srgbClr val="F9F9F9"/>
            </a:solidFill>
          </a:ln>
        </p:spPr>
        <p:txBody>
          <a:bodyPr wrap="square" rtlCol="0">
            <a:spAutoFit/>
          </a:bodyPr>
          <a:lstStyle/>
          <a:p>
            <a:r>
              <a:rPr lang="en-US" sz="1000" b="1" dirty="0" err="1">
                <a:solidFill>
                  <a:schemeClr val="bg2">
                    <a:lumMod val="25000"/>
                  </a:schemeClr>
                </a:solidFill>
                <a:latin typeface="Arial" panose="020B0604020202020204" pitchFamily="34" charset="0"/>
                <a:cs typeface="Arial" panose="020B0604020202020204" pitchFamily="34" charset="0"/>
              </a:rPr>
              <a:t>మీ</a:t>
            </a:r>
            <a:r>
              <a:rPr lang="en-US" sz="1000" b="1" dirty="0">
                <a:solidFill>
                  <a:schemeClr val="bg2">
                    <a:lumMod val="25000"/>
                  </a:schemeClr>
                </a:solidFill>
                <a:latin typeface="Arial" panose="020B0604020202020204" pitchFamily="34" charset="0"/>
                <a:cs typeface="Arial" panose="020B0604020202020204" pitchFamily="34" charset="0"/>
              </a:rPr>
              <a:t> </a:t>
            </a:r>
            <a:r>
              <a:rPr lang="en-US" sz="1000" b="1" dirty="0" err="1">
                <a:solidFill>
                  <a:schemeClr val="bg2">
                    <a:lumMod val="25000"/>
                  </a:schemeClr>
                </a:solidFill>
                <a:latin typeface="Arial" panose="020B0604020202020204" pitchFamily="34" charset="0"/>
                <a:cs typeface="Arial" panose="020B0604020202020204" pitchFamily="34" charset="0"/>
              </a:rPr>
              <a:t>ఈమెయిల్</a:t>
            </a:r>
            <a:endParaRPr lang="es-AR" sz="10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278102" y="3404273"/>
            <a:ext cx="1666750" cy="369332"/>
          </a:xfrm>
          <a:prstGeom prst="rect">
            <a:avLst/>
          </a:prstGeom>
          <a:solidFill>
            <a:srgbClr val="FFFFFF"/>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ఈమెయిల్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935380"/>
            <a:ext cx="1019668" cy="3693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ఈమెయిల్</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నిర్ధారించండి</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938754"/>
            <a:ext cx="1417826" cy="369332"/>
          </a:xfrm>
          <a:prstGeom prst="rect">
            <a:avLst/>
          </a:prstGeom>
          <a:solidFill>
            <a:srgbClr val="FFFFFF"/>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ఈమెయిల్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నిర్ధారించండి</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490062"/>
            <a:ext cx="1019668"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పాస్‌వర్డ్</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0960" y="4420823"/>
            <a:ext cx="1643891" cy="369332"/>
          </a:xfrm>
          <a:prstGeom prst="rect">
            <a:avLst/>
          </a:prstGeom>
          <a:solidFill>
            <a:srgbClr val="FFFFFF"/>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పాస్‌వర్డ్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31540" y="4795964"/>
            <a:ext cx="2713312" cy="307777"/>
          </a:xfrm>
          <a:prstGeom prst="rect">
            <a:avLst/>
          </a:prstGeom>
          <a:solidFill>
            <a:srgbClr val="F9F9F9"/>
          </a:solid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కనీసం</a:t>
            </a:r>
            <a:r>
              <a:rPr lang="en-US" sz="700" dirty="0">
                <a:solidFill>
                  <a:schemeClr val="bg2">
                    <a:lumMod val="25000"/>
                  </a:schemeClr>
                </a:solidFill>
                <a:latin typeface="Arial" panose="020B0604020202020204" pitchFamily="34" charset="0"/>
                <a:cs typeface="Arial" panose="020B0604020202020204" pitchFamily="34" charset="0"/>
              </a:rPr>
              <a:t> 8 </a:t>
            </a:r>
            <a:r>
              <a:rPr lang="en-US" sz="700" dirty="0" err="1">
                <a:solidFill>
                  <a:schemeClr val="bg2">
                    <a:lumMod val="25000"/>
                  </a:schemeClr>
                </a:solidFill>
                <a:latin typeface="Arial" panose="020B0604020202020204" pitchFamily="34" charset="0"/>
                <a:cs typeface="Arial" panose="020B0604020202020204" pitchFamily="34" charset="0"/>
              </a:rPr>
              <a:t>అక్షరాలు</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ఉండాలి</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వాటిలో</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కనీసం</a:t>
            </a:r>
            <a:r>
              <a:rPr lang="en-US" sz="700" dirty="0">
                <a:solidFill>
                  <a:schemeClr val="bg2">
                    <a:lumMod val="25000"/>
                  </a:schemeClr>
                </a:solidFill>
                <a:latin typeface="Arial" panose="020B0604020202020204" pitchFamily="34" charset="0"/>
                <a:cs typeface="Arial" panose="020B0604020202020204" pitchFamily="34" charset="0"/>
              </a:rPr>
              <a:t>: 1 </a:t>
            </a:r>
            <a:r>
              <a:rPr lang="en-US" sz="700" dirty="0" err="1">
                <a:solidFill>
                  <a:schemeClr val="bg2">
                    <a:lumMod val="25000"/>
                  </a:schemeClr>
                </a:solidFill>
                <a:latin typeface="Arial" panose="020B0604020202020204" pitchFamily="34" charset="0"/>
                <a:cs typeface="Arial" panose="020B0604020202020204" pitchFamily="34" charset="0"/>
              </a:rPr>
              <a:t>పెద్ద</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అక్షరం</a:t>
            </a:r>
            <a:r>
              <a:rPr lang="en-US" sz="700" dirty="0">
                <a:solidFill>
                  <a:schemeClr val="bg2">
                    <a:lumMod val="25000"/>
                  </a:schemeClr>
                </a:solidFill>
                <a:latin typeface="Arial" panose="020B0604020202020204" pitchFamily="34" charset="0"/>
                <a:cs typeface="Arial" panose="020B0604020202020204" pitchFamily="34" charset="0"/>
              </a:rPr>
              <a:t> (uppercase), 1 </a:t>
            </a:r>
            <a:r>
              <a:rPr lang="en-US" sz="700" dirty="0" err="1">
                <a:solidFill>
                  <a:schemeClr val="bg2">
                    <a:lumMod val="25000"/>
                  </a:schemeClr>
                </a:solidFill>
                <a:latin typeface="Arial" panose="020B0604020202020204" pitchFamily="34" charset="0"/>
                <a:cs typeface="Arial" panose="020B0604020202020204" pitchFamily="34" charset="0"/>
              </a:rPr>
              <a:t>అంకె</a:t>
            </a:r>
            <a:r>
              <a:rPr lang="en-US" sz="700" dirty="0">
                <a:solidFill>
                  <a:schemeClr val="bg2">
                    <a:lumMod val="25000"/>
                  </a:schemeClr>
                </a:solidFill>
                <a:latin typeface="Arial" panose="020B0604020202020204" pitchFamily="34" charset="0"/>
                <a:cs typeface="Arial" panose="020B0604020202020204" pitchFamily="34" charset="0"/>
              </a:rPr>
              <a:t>, 1 </a:t>
            </a:r>
            <a:r>
              <a:rPr lang="en-US" sz="700" dirty="0" err="1">
                <a:solidFill>
                  <a:schemeClr val="bg2">
                    <a:lumMod val="25000"/>
                  </a:schemeClr>
                </a:solidFill>
                <a:latin typeface="Arial" panose="020B0604020202020204" pitchFamily="34" charset="0"/>
                <a:cs typeface="Arial" panose="020B0604020202020204" pitchFamily="34" charset="0"/>
              </a:rPr>
              <a:t>చిన్న</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అక్షరం</a:t>
            </a:r>
            <a:r>
              <a:rPr lang="en-US" sz="700" dirty="0">
                <a:solidFill>
                  <a:schemeClr val="bg2">
                    <a:lumMod val="25000"/>
                  </a:schemeClr>
                </a:solidFill>
                <a:latin typeface="Arial" panose="020B0604020202020204" pitchFamily="34" charset="0"/>
                <a:cs typeface="Arial" panose="020B0604020202020204" pitchFamily="34" charset="0"/>
              </a:rPr>
              <a:t> (lowercase), 1 </a:t>
            </a:r>
            <a:r>
              <a:rPr lang="en-US" sz="700" dirty="0" err="1">
                <a:solidFill>
                  <a:schemeClr val="bg2">
                    <a:lumMod val="25000"/>
                  </a:schemeClr>
                </a:solidFill>
                <a:latin typeface="Arial" panose="020B0604020202020204" pitchFamily="34" charset="0"/>
                <a:cs typeface="Arial" panose="020B0604020202020204" pitchFamily="34" charset="0"/>
              </a:rPr>
              <a:t>ప్రత్యేక</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అక్షరం</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ఉండాలి</a:t>
            </a:r>
            <a:r>
              <a:rPr lang="en-US" sz="700" dirty="0">
                <a:solidFill>
                  <a:schemeClr val="bg2">
                    <a:lumMod val="25000"/>
                  </a:schemeClr>
                </a:solidFill>
                <a:latin typeface="Arial" panose="020B0604020202020204" pitchFamily="34" charset="0"/>
                <a:cs typeface="Arial" panose="020B0604020202020204" pitchFamily="34" charset="0"/>
              </a:rPr>
              <a:t>.</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7" y="5185332"/>
            <a:ext cx="2635108" cy="230832"/>
          </a:xfrm>
          <a:prstGeom prst="rect">
            <a:avLst/>
          </a:prstGeom>
          <a:solidFill>
            <a:srgbClr val="F9F9F9"/>
          </a:solidFill>
          <a:ln>
            <a:no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నేను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గోప్యతా</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ఒప్పందాన్ని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చదివి</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అర్థం</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చేసుకున్నాను</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గోప్యతా ఒప్పందాన్ని చదవండి. బా</a:t>
            </a:r>
            <a:r>
              <a:rPr lang="en-IN" dirty="0" err="1"/>
              <a:t>క్స్‌ను</a:t>
            </a:r>
            <a:r>
              <a:rPr lang="te-IN" dirty="0"/>
              <a:t> చెక్ చేసి</a:t>
            </a:r>
            <a:r>
              <a:rPr lang="en-IN" dirty="0"/>
              <a:t>, Register (</a:t>
            </a:r>
            <a:r>
              <a:rPr lang="en-IN" dirty="0" err="1"/>
              <a:t>రి</a:t>
            </a:r>
            <a:r>
              <a:rPr lang="te-IN" dirty="0" err="1"/>
              <a:t>జిస్టర్</a:t>
            </a:r>
            <a:r>
              <a:rPr lang="te-IN" dirty="0"/>
              <a:t>) పై క్లిక్ చేయండి.</a:t>
            </a:r>
            <a:endParaRPr lang="en-US" b="1" dirty="0">
              <a:solidFill>
                <a:schemeClr val="bg1"/>
              </a:solidFill>
              <a:latin typeface="Aptos" panose="020B0004020202020204" pitchFamily="34" charset="0"/>
            </a:endParaRPr>
          </a:p>
        </p:txBody>
      </p:sp>
      <p:sp>
        <p:nvSpPr>
          <p:cNvPr id="33" name="TextBox 32">
            <a:extLst>
              <a:ext uri="{FF2B5EF4-FFF2-40B4-BE49-F238E27FC236}">
                <a16:creationId xmlns:a16="http://schemas.microsoft.com/office/drawing/2014/main" id="{0469AC5B-1A10-F560-376F-EF10D595CE28}"/>
              </a:ext>
            </a:extLst>
          </p:cNvPr>
          <p:cNvSpPr txBox="1"/>
          <p:nvPr/>
        </p:nvSpPr>
        <p:spPr>
          <a:xfrm>
            <a:off x="5062411" y="5518765"/>
            <a:ext cx="711886" cy="253916"/>
          </a:xfrm>
          <a:prstGeom prst="rect">
            <a:avLst/>
          </a:prstGeom>
          <a:solidFill>
            <a:srgbClr val="F9F9F9"/>
          </a:solidFill>
          <a:ln>
            <a:noFill/>
          </a:ln>
        </p:spPr>
        <p:txBody>
          <a:bodyPr wrap="square" rtlCol="0">
            <a:spAutoFit/>
          </a:bodyPr>
          <a:lstStyle/>
          <a:p>
            <a:r>
              <a:rPr lang="en-US" sz="1000" dirty="0" err="1">
                <a:solidFill>
                  <a:srgbClr val="224781"/>
                </a:solidFill>
                <a:latin typeface="Arial" panose="020B0604020202020204" pitchFamily="34" charset="0"/>
                <a:cs typeface="Arial" panose="020B0604020202020204" pitchFamily="34" charset="0"/>
              </a:rPr>
              <a:t>క్యాన్సిల్</a:t>
            </a:r>
            <a:endParaRPr lang="es-AR" sz="1000" dirty="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498132"/>
            <a:ext cx="728083" cy="230832"/>
          </a:xfrm>
          <a:prstGeom prst="rect">
            <a:avLst/>
          </a:prstGeom>
          <a:solidFill>
            <a:srgbClr val="757575"/>
          </a:solidFill>
          <a:ln>
            <a:noFill/>
          </a:ln>
        </p:spPr>
        <p:txBody>
          <a:bodyPr wrap="square" rtlCol="0">
            <a:spAutoFit/>
          </a:bodyPr>
          <a:lstStyle/>
          <a:p>
            <a:pPr algn="ctr"/>
            <a:r>
              <a:rPr lang="en-US" sz="900" dirty="0" err="1">
                <a:solidFill>
                  <a:schemeClr val="bg1"/>
                </a:solidFill>
                <a:latin typeface="Arial" panose="020B0604020202020204" pitchFamily="34" charset="0"/>
                <a:cs typeface="Arial" panose="020B0604020202020204" pitchFamily="34" charset="0"/>
              </a:rPr>
              <a:t>రిజిస్టర్</a:t>
            </a:r>
            <a:endParaRPr lang="es-AR"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208591"/>
            <a:ext cx="1870243" cy="276999"/>
          </a:xfrm>
          <a:prstGeom prst="rect">
            <a:avLst/>
          </a:prstGeom>
          <a:solidFill>
            <a:srgbClr val="F9F9F9"/>
          </a:solidFill>
          <a:ln>
            <a:noFill/>
          </a:ln>
        </p:spPr>
        <p:txBody>
          <a:bodyPr wrap="square" rtlCol="0">
            <a:spAutoFit/>
          </a:bodyPr>
          <a:lstStyle/>
          <a:p>
            <a:r>
              <a:rPr lang="en-US" sz="1200" dirty="0" err="1">
                <a:solidFill>
                  <a:srgbClr val="224781"/>
                </a:solidFill>
                <a:latin typeface="Arial" panose="020B0604020202020204" pitchFamily="34" charset="0"/>
                <a:cs typeface="Arial" panose="020B0604020202020204" pitchFamily="34" charset="0"/>
              </a:rPr>
              <a:t>గోప్యతా</a:t>
            </a:r>
            <a:r>
              <a:rPr lang="en-US" sz="1200" dirty="0">
                <a:solidFill>
                  <a:srgbClr val="224781"/>
                </a:solidFill>
                <a:latin typeface="Arial" panose="020B0604020202020204" pitchFamily="34" charset="0"/>
                <a:cs typeface="Arial" panose="020B0604020202020204" pitchFamily="34" charset="0"/>
              </a:rPr>
              <a:t> </a:t>
            </a:r>
            <a:r>
              <a:rPr lang="en-US" sz="1200" dirty="0" err="1">
                <a:solidFill>
                  <a:srgbClr val="224781"/>
                </a:solidFill>
                <a:latin typeface="Arial" panose="020B0604020202020204" pitchFamily="34" charset="0"/>
                <a:cs typeface="Arial" panose="020B0604020202020204" pitchFamily="34" charset="0"/>
              </a:rPr>
              <a:t>ఒప్పందం</a:t>
            </a:r>
            <a:endParaRPr lang="es-AR" sz="1200" dirty="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796885"/>
            <a:ext cx="2794034" cy="2670411"/>
          </a:xfrm>
          <a:prstGeom prst="rect">
            <a:avLst/>
          </a:prstGeom>
          <a:solidFill>
            <a:srgbClr val="F9F9F9"/>
          </a:solidFill>
          <a:ln>
            <a:noFill/>
          </a:ln>
        </p:spPr>
        <p:txBody>
          <a:bodyPr wrap="square" rtlCol="0">
            <a:spAutoFit/>
          </a:bodyPr>
          <a:lstStyle/>
          <a:p>
            <a:pPr>
              <a:lnSpc>
                <a:spcPct val="110000"/>
              </a:lnSpc>
            </a:pPr>
            <a:r>
              <a:rPr lang="te-IN" sz="900" dirty="0">
                <a:solidFill>
                  <a:schemeClr val="bg2">
                    <a:lumMod val="25000"/>
                  </a:schemeClr>
                </a:solidFill>
                <a:latin typeface="Arial" panose="020B0604020202020204" pitchFamily="34" charset="0"/>
                <a:cs typeface="Arial" panose="020B0604020202020204" pitchFamily="34" charset="0"/>
              </a:rPr>
              <a:t>విద్యార్థి రాష్ట్ర మూల్యాంకన పనితీరుకు</a:t>
            </a:r>
            <a:r>
              <a:rPr lang="en-US" sz="900" dirty="0">
                <a:solidFill>
                  <a:schemeClr val="bg2">
                    <a:lumMod val="25000"/>
                  </a:schemeClr>
                </a:solidFill>
                <a:latin typeface="Arial" panose="020B0604020202020204" pitchFamily="34" charset="0"/>
                <a:cs typeface="Arial" panose="020B0604020202020204" pitchFamily="34" charset="0"/>
              </a:rPr>
              <a:t> MCAS </a:t>
            </a:r>
            <a:r>
              <a:rPr lang="te-IN" sz="900" dirty="0">
                <a:solidFill>
                  <a:schemeClr val="bg2">
                    <a:lumMod val="25000"/>
                  </a:schemeClr>
                </a:solidFill>
                <a:latin typeface="Arial" panose="020B0604020202020204" pitchFamily="34" charset="0"/>
                <a:cs typeface="Arial" panose="020B0604020202020204" pitchFamily="34" charset="0"/>
              </a:rPr>
              <a:t>ఫ్యామిలీ పోర్టల్ సురక్షితమైన, ఆన్‌లైన్ యాక్సెస్‌ అందిస్తుంది. ఈ పోర్టల్ విద్యార్థుల తల్లిదండ్రులు లేదా చట్టపరమైన సంరక్షకుల ఉపయోగం కోసం ఉద్దేశించబడింది. 14 సంవత్సరాల </a:t>
            </a:r>
            <a:r>
              <a:rPr lang="te-IN" sz="900" dirty="0" err="1">
                <a:solidFill>
                  <a:schemeClr val="bg2">
                    <a:lumMod val="25000"/>
                  </a:schemeClr>
                </a:solidFill>
                <a:latin typeface="Arial" panose="020B0604020202020204" pitchFamily="34" charset="0"/>
                <a:cs typeface="Arial" panose="020B0604020202020204" pitchFamily="34" charset="0"/>
              </a:rPr>
              <a:t>కంటే</a:t>
            </a:r>
            <a:r>
              <a:rPr lang="te-IN" sz="900" dirty="0">
                <a:solidFill>
                  <a:schemeClr val="bg2">
                    <a:lumMod val="25000"/>
                  </a:schemeClr>
                </a:solidFill>
                <a:latin typeface="Arial" panose="020B0604020202020204" pitchFamily="34" charset="0"/>
                <a:cs typeface="Arial" panose="020B0604020202020204" pitchFamily="34" charset="0"/>
              </a:rPr>
              <a:t> తక్కువ వయస్సు ఉన్న వ్యక్తులు ఈ పోర్టల్‌కు యాక్సెస్ కోసం నమోదు చేసుకోవడానికి అధికారం లేదు.</a:t>
            </a:r>
            <a:endParaRPr lang="en-US" sz="900" dirty="0">
              <a:solidFill>
                <a:schemeClr val="bg2">
                  <a:lumMod val="25000"/>
                </a:schemeClr>
              </a:solidFill>
              <a:latin typeface="Arial" panose="020B0604020202020204" pitchFamily="34" charset="0"/>
              <a:cs typeface="Arial" panose="020B0604020202020204" pitchFamily="34" charset="0"/>
            </a:endParaRPr>
          </a:p>
          <a:p>
            <a:pPr marL="171450" indent="-171450">
              <a:lnSpc>
                <a:spcPct val="110000"/>
              </a:lnSpc>
              <a:buFont typeface="Arial" panose="020B0604020202020204" pitchFamily="34" charset="0"/>
              <a:buChar char="•"/>
            </a:pPr>
            <a:r>
              <a:rPr lang="te-IN" sz="900" dirty="0">
                <a:solidFill>
                  <a:schemeClr val="bg2">
                    <a:lumMod val="25000"/>
                  </a:schemeClr>
                </a:solidFill>
                <a:latin typeface="Arial" panose="020B0604020202020204" pitchFamily="34" charset="0"/>
                <a:cs typeface="Arial" panose="020B0604020202020204" pitchFamily="34" charset="0"/>
              </a:rPr>
              <a:t>నేను ఈ బిడ్డకు తల్లి/తండ్రిని లేదా చట్టపరమైన సంరక్షకుడిని </a:t>
            </a:r>
            <a:r>
              <a:rPr lang="te-IN" sz="900" dirty="0" err="1">
                <a:solidFill>
                  <a:schemeClr val="bg2">
                    <a:lumMod val="25000"/>
                  </a:schemeClr>
                </a:solidFill>
                <a:latin typeface="Arial" panose="020B0604020202020204" pitchFamily="34" charset="0"/>
                <a:cs typeface="Arial" panose="020B0604020202020204" pitchFamily="34" charset="0"/>
              </a:rPr>
              <a:t>అని</a:t>
            </a:r>
            <a:r>
              <a:rPr lang="en-US" sz="900" dirty="0">
                <a:solidFill>
                  <a:schemeClr val="bg2">
                    <a:lumMod val="25000"/>
                  </a:schemeClr>
                </a:solidFill>
                <a:latin typeface="Arial" panose="020B0604020202020204" pitchFamily="34" charset="0"/>
                <a:cs typeface="Arial" panose="020B0604020202020204" pitchFamily="34" charset="0"/>
              </a:rPr>
              <a:t>,</a:t>
            </a:r>
            <a:r>
              <a:rPr lang="te-IN" sz="900" dirty="0">
                <a:solidFill>
                  <a:schemeClr val="bg2">
                    <a:lumMod val="25000"/>
                  </a:schemeClr>
                </a:solidFill>
                <a:latin typeface="Arial" panose="020B0604020202020204" pitchFamily="34" charset="0"/>
                <a:cs typeface="Arial" panose="020B0604020202020204" pitchFamily="34" charset="0"/>
              </a:rPr>
              <a:t> నా బిడ్డ విద్యా సమాచారాన్ని పొందేందుకు నాకు చట్టపరమైన అధికారం ఉందని ధృవీకరిస్తున్నాను.</a:t>
            </a:r>
            <a:r>
              <a:rPr lang="en-US" sz="900" dirty="0">
                <a:solidFill>
                  <a:schemeClr val="bg2">
                    <a:lumMod val="25000"/>
                  </a:schemeClr>
                </a:solidFill>
                <a:latin typeface="Arial" panose="020B0604020202020204" pitchFamily="34" charset="0"/>
                <a:cs typeface="Arial" panose="020B0604020202020204" pitchFamily="34" charset="0"/>
              </a:rPr>
              <a:t> </a:t>
            </a:r>
          </a:p>
          <a:p>
            <a:pPr marL="171450" indent="-171450">
              <a:lnSpc>
                <a:spcPct val="110000"/>
              </a:lnSpc>
              <a:buFont typeface="Arial" panose="020B0604020202020204" pitchFamily="34" charset="0"/>
              <a:buChar char="•"/>
            </a:pPr>
            <a:r>
              <a:rPr lang="te-IN" sz="900" dirty="0">
                <a:solidFill>
                  <a:schemeClr val="bg2">
                    <a:lumMod val="25000"/>
                  </a:schemeClr>
                </a:solidFill>
                <a:latin typeface="Arial" panose="020B0604020202020204" pitchFamily="34" charset="0"/>
                <a:cs typeface="Arial" panose="020B0604020202020204" pitchFamily="34" charset="0"/>
              </a:rPr>
              <a:t>విద్యార్థుల రికార్డులకు యాక్సెస్‌లో మార్పు </a:t>
            </a:r>
            <a:r>
              <a:rPr lang="te-IN" sz="900" dirty="0" err="1">
                <a:solidFill>
                  <a:schemeClr val="bg2">
                    <a:lumMod val="25000"/>
                  </a:schemeClr>
                </a:solidFill>
                <a:latin typeface="Arial" panose="020B0604020202020204" pitchFamily="34" charset="0"/>
                <a:cs typeface="Arial" panose="020B0604020202020204" pitchFamily="34" charset="0"/>
              </a:rPr>
              <a:t>అవసరమయ్యే</a:t>
            </a:r>
            <a:r>
              <a:rPr lang="te-IN" sz="900" dirty="0">
                <a:solidFill>
                  <a:schemeClr val="bg2">
                    <a:lumMod val="25000"/>
                  </a:schemeClr>
                </a:solidFill>
                <a:latin typeface="Arial" panose="020B0604020202020204" pitchFamily="34" charset="0"/>
                <a:cs typeface="Arial" panose="020B0604020202020204" pitchFamily="34" charset="0"/>
              </a:rPr>
              <a:t> </a:t>
            </a:r>
            <a:r>
              <a:rPr lang="te-IN" sz="900" dirty="0" err="1">
                <a:solidFill>
                  <a:schemeClr val="bg2">
                    <a:lumMod val="25000"/>
                  </a:schemeClr>
                </a:solidFill>
                <a:latin typeface="Arial" panose="020B0604020202020204" pitchFamily="34" charset="0"/>
                <a:cs typeface="Arial" panose="020B0604020202020204" pitchFamily="34" charset="0"/>
              </a:rPr>
              <a:t>ఏవైనా</a:t>
            </a:r>
            <a:r>
              <a:rPr lang="te-IN" sz="900" dirty="0">
                <a:solidFill>
                  <a:schemeClr val="bg2">
                    <a:lumMod val="25000"/>
                  </a:schemeClr>
                </a:solidFill>
                <a:latin typeface="Arial" panose="020B0604020202020204" pitchFamily="34" charset="0"/>
                <a:cs typeface="Arial" panose="020B0604020202020204" pitchFamily="34" charset="0"/>
              </a:rPr>
              <a:t> సమస్యల గురించి నా విద్యార్థి పాఠశాలకు తెలియజేస్తానని నేను ధృవీకరిస్తున్నాను. </a:t>
            </a:r>
            <a:r>
              <a:rPr lang="te-IN" sz="900" dirty="0" err="1">
                <a:solidFill>
                  <a:schemeClr val="bg2">
                    <a:lumMod val="25000"/>
                  </a:schemeClr>
                </a:solidFill>
                <a:latin typeface="Arial" panose="020B0604020202020204" pitchFamily="34" charset="0"/>
                <a:cs typeface="Arial" panose="020B0604020202020204" pitchFamily="34" charset="0"/>
              </a:rPr>
              <a:t>మసాచుసెట్స్</a:t>
            </a:r>
            <a:r>
              <a:rPr lang="te-IN" sz="900" dirty="0">
                <a:solidFill>
                  <a:schemeClr val="bg2">
                    <a:lumMod val="25000"/>
                  </a:schemeClr>
                </a:solidFill>
                <a:latin typeface="Arial" panose="020B0604020202020204" pitchFamily="34" charset="0"/>
                <a:cs typeface="Arial" panose="020B0604020202020204" pitchFamily="34" charset="0"/>
              </a:rPr>
              <a:t> డిపార్ట్‌మెంట్ ఆఫ్ </a:t>
            </a:r>
            <a:r>
              <a:rPr lang="te-IN" sz="900" dirty="0" err="1">
                <a:solidFill>
                  <a:schemeClr val="bg2">
                    <a:lumMod val="25000"/>
                  </a:schemeClr>
                </a:solidFill>
                <a:latin typeface="Arial" panose="020B0604020202020204" pitchFamily="34" charset="0"/>
                <a:cs typeface="Arial" panose="020B0604020202020204" pitchFamily="34" charset="0"/>
              </a:rPr>
              <a:t>ఎలిమెంటరీ</a:t>
            </a:r>
            <a:r>
              <a:rPr lang="te-IN" sz="900" dirty="0">
                <a:solidFill>
                  <a:schemeClr val="bg2">
                    <a:lumMod val="25000"/>
                  </a:schemeClr>
                </a:solidFill>
                <a:latin typeface="Arial" panose="020B0604020202020204" pitchFamily="34" charset="0"/>
                <a:cs typeface="Arial" panose="020B0604020202020204" pitchFamily="34" charset="0"/>
              </a:rPr>
              <a:t> అండ్ సెకండరీకి ​​సంబంధించిన</a:t>
            </a:r>
            <a:r>
              <a:rPr lang="en-US" sz="900" dirty="0">
                <a:solidFill>
                  <a:schemeClr val="bg2">
                    <a:lumMod val="25000"/>
                  </a:schemeClr>
                </a:solidFill>
                <a:latin typeface="Arial" panose="020B0604020202020204" pitchFamily="34" charset="0"/>
                <a:cs typeface="Arial" panose="020B0604020202020204" pitchFamily="34" charset="0"/>
              </a:rPr>
              <a:t> </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230898"/>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938363" y="6227316"/>
            <a:ext cx="1008594" cy="369332"/>
          </a:xfrm>
          <a:prstGeom prst="rect">
            <a:avLst/>
          </a:prstGeom>
          <a:noFill/>
          <a:ln>
            <a:noFill/>
          </a:ln>
        </p:spPr>
        <p:txBody>
          <a:bodyPr wrap="square" rtlCol="0">
            <a:spAutoFit/>
          </a:bodyPr>
          <a:lstStyle/>
          <a:p>
            <a:r>
              <a:rPr lang="te-IN" sz="900" dirty="0">
                <a:solidFill>
                  <a:srgbClr val="224781"/>
                </a:solidFill>
                <a:latin typeface="Arial" panose="020B0604020202020204" pitchFamily="34" charset="0"/>
                <a:cs typeface="Arial" panose="020B0604020202020204" pitchFamily="34" charset="0"/>
              </a:rPr>
              <a:t>ఉపయోగ నిబంధనలు</a:t>
            </a:r>
            <a:endParaRPr lang="es-AR" sz="900" dirty="0">
              <a:solidFill>
                <a:srgbClr val="22478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259596"/>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2" y="6227315"/>
            <a:ext cx="834062" cy="369332"/>
          </a:xfrm>
          <a:prstGeom prst="rect">
            <a:avLst/>
          </a:prstGeom>
          <a:noFill/>
          <a:ln>
            <a:noFill/>
          </a:ln>
        </p:spPr>
        <p:txBody>
          <a:bodyPr wrap="square" rtlCol="0">
            <a:spAutoFit/>
          </a:bodyPr>
          <a:lstStyle/>
          <a:p>
            <a:r>
              <a:rPr lang="te-IN" sz="900" dirty="0">
                <a:solidFill>
                  <a:srgbClr val="224781"/>
                </a:solidFill>
                <a:latin typeface="Arial" panose="020B0604020202020204" pitchFamily="34" charset="0"/>
                <a:cs typeface="Arial" panose="020B0604020202020204" pitchFamily="34" charset="0"/>
              </a:rPr>
              <a:t>గోప్యతా విధానం</a:t>
            </a:r>
            <a:endParaRPr lang="es-AR" sz="900" dirty="0">
              <a:solidFill>
                <a:srgbClr val="22478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24155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712399" y="6255899"/>
            <a:ext cx="1079853" cy="230832"/>
          </a:xfrm>
          <a:prstGeom prst="rect">
            <a:avLst/>
          </a:prstGeom>
          <a:noFill/>
          <a:ln>
            <a:noFill/>
          </a:ln>
        </p:spPr>
        <p:txBody>
          <a:bodyPr wrap="square" rtlCol="0">
            <a:spAutoFit/>
          </a:bodyPr>
          <a:lstStyle/>
          <a:p>
            <a:r>
              <a:rPr lang="en-US" sz="900" i="1" dirty="0" err="1">
                <a:solidFill>
                  <a:srgbClr val="224781"/>
                </a:solidFill>
                <a:latin typeface="Arial" panose="020B0604020202020204" pitchFamily="34" charset="0"/>
                <a:cs typeface="Arial" panose="020B0604020202020204" pitchFamily="34" charset="0"/>
              </a:rPr>
              <a:t>పవర్డ్</a:t>
            </a:r>
            <a:r>
              <a:rPr lang="en-US" sz="900" i="1" dirty="0">
                <a:solidFill>
                  <a:srgbClr val="224781"/>
                </a:solidFill>
                <a:latin typeface="Arial" panose="020B0604020202020204" pitchFamily="34" charset="0"/>
                <a:cs typeface="Arial" panose="020B0604020202020204" pitchFamily="34" charset="0"/>
              </a:rPr>
              <a:t>‌ </a:t>
            </a:r>
            <a:r>
              <a:rPr lang="en-US" sz="900" i="1" dirty="0" err="1">
                <a:solidFill>
                  <a:srgbClr val="224781"/>
                </a:solidFill>
                <a:latin typeface="Arial" panose="020B0604020202020204" pitchFamily="34" charset="0"/>
                <a:cs typeface="Arial" panose="020B0604020202020204" pitchFamily="34" charset="0"/>
              </a:rPr>
              <a:t>బై</a:t>
            </a:r>
            <a:endParaRPr lang="es-AR" sz="900" i="1" dirty="0">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3</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668795"/>
            <a:ext cx="909805" cy="230832"/>
          </a:xfrm>
          <a:prstGeom prst="rect">
            <a:avLst/>
          </a:prstGeom>
          <a:solidFill>
            <a:srgbClr val="F9F9F9"/>
          </a:solidFill>
          <a:ln>
            <a:solidFill>
              <a:srgbClr val="F9F9F9"/>
            </a:solidFill>
          </a:ln>
        </p:spPr>
        <p:txBody>
          <a:bodyPr wrap="square" rtlCol="0">
            <a:spAutoFit/>
          </a:bodyPr>
          <a:lstStyle/>
          <a:p>
            <a:pPr algn="r"/>
            <a:r>
              <a:rPr lang="en-US" sz="900" dirty="0">
                <a:solidFill>
                  <a:srgbClr val="224781"/>
                </a:solidFill>
                <a:latin typeface="Arial" panose="020B0604020202020204" pitchFamily="34" charset="0"/>
                <a:cs typeface="Arial" panose="020B0604020202020204" pitchFamily="34" charset="0"/>
              </a:rPr>
              <a:t>En </a:t>
            </a:r>
            <a:r>
              <a:rPr lang="en-US" sz="900" dirty="0" err="1">
                <a:solidFill>
                  <a:srgbClr val="224781"/>
                </a:solidFill>
                <a:latin typeface="Arial" panose="020B0604020202020204" pitchFamily="34" charset="0"/>
                <a:cs typeface="Arial" panose="020B0604020202020204" pitchFamily="34" charset="0"/>
              </a:rPr>
              <a:t>Espa</a:t>
            </a:r>
            <a:r>
              <a:rPr lang="es-AR" sz="900" dirty="0" err="1">
                <a:solidFill>
                  <a:srgbClr val="224781"/>
                </a:solidFill>
                <a:latin typeface="Arial" panose="020B0604020202020204" pitchFamily="34" charset="0"/>
                <a:cs typeface="Arial" panose="020B0604020202020204" pitchFamily="34" charset="0"/>
              </a:rPr>
              <a:t>ñol</a:t>
            </a:r>
            <a:endParaRPr lang="es-AR" sz="900" dirty="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625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a:bodyPr>
          <a:lstStyle/>
          <a:p>
            <a:r>
              <a:rPr lang="te-IN" sz="3600" b="1" dirty="0">
                <a:solidFill>
                  <a:srgbClr val="1A4785"/>
                </a:solidFill>
              </a:rPr>
              <a:t>ప్రారంభించడం: తిరిగి వచ్చే వినియోగదారులు</a:t>
            </a:r>
            <a:endParaRPr lang="en-US" sz="3600" b="1" dirty="0">
              <a:solidFill>
                <a:srgbClr val="1A4785"/>
              </a:solidFill>
            </a:endParaRPr>
          </a:p>
        </p:txBody>
      </p:sp>
      <p:pic>
        <p:nvPicPr>
          <p:cNvPr id="4" name="Picture 3" descr="తిరిగి వచ్చే వినియోగదారులు తమ ఈమెయిల్ అడ్రెస్, పాస్‌వర్డ్‌ ఉపయోగించి పోర్టల్‌లోకి ఎక్కడ లాగిన్ అవ్వవచ్చో హైలైట్ చేస్తూ, MCAS ఫ్యామిలీ పోర్టల్ హోమ్‌పేజీ స్క్రీన్ షాట్.">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24507" y="1091105"/>
            <a:ext cx="2528147"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181317" cy="430887"/>
          </a:xfrm>
          <a:prstGeom prst="rect">
            <a:avLst/>
          </a:prstGeom>
          <a:solidFill>
            <a:srgbClr val="FFFFFF"/>
          </a:solidFill>
          <a:ln>
            <a:noFill/>
          </a:ln>
        </p:spPr>
        <p:txBody>
          <a:bodyPr wrap="square" rtlCol="0">
            <a:spAutoFit/>
          </a:bodyPr>
          <a:lstStyle/>
          <a:p>
            <a:r>
              <a:rPr lang="en-US" sz="1100" b="1" i="1" dirty="0" err="1">
                <a:solidFill>
                  <a:srgbClr val="224781"/>
                </a:solidFill>
                <a:latin typeface="Arial" panose="020B0604020202020204" pitchFamily="34" charset="0"/>
                <a:cs typeface="Arial" panose="020B0604020202020204" pitchFamily="34" charset="0"/>
              </a:rPr>
              <a:t>మీ</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విద్యార్థి</a:t>
            </a:r>
            <a:r>
              <a:rPr lang="en-US" sz="1100" b="1" i="1" dirty="0">
                <a:solidFill>
                  <a:srgbClr val="224781"/>
                </a:solidFill>
                <a:latin typeface="Arial" panose="020B0604020202020204" pitchFamily="34" charset="0"/>
                <a:cs typeface="Arial" panose="020B0604020202020204" pitchFamily="34" charset="0"/>
              </a:rPr>
              <a:t> MCAS </a:t>
            </a:r>
            <a:r>
              <a:rPr lang="en-US" sz="1100" b="1" i="1" dirty="0" err="1">
                <a:solidFill>
                  <a:srgbClr val="224781"/>
                </a:solidFill>
                <a:latin typeface="Arial" panose="020B0604020202020204" pitchFamily="34" charset="0"/>
                <a:cs typeface="Arial" panose="020B0604020202020204" pitchFamily="34" charset="0"/>
              </a:rPr>
              <a:t>ఫలితాలు</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చూడటానికి</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లాగిన్</a:t>
            </a:r>
            <a:r>
              <a:rPr lang="en-US" sz="1100" b="1" i="1" dirty="0">
                <a:solidFill>
                  <a:srgbClr val="224781"/>
                </a:solidFill>
                <a:latin typeface="Arial" panose="020B0604020202020204" pitchFamily="34" charset="0"/>
                <a:cs typeface="Arial" panose="020B0604020202020204" pitchFamily="34" charset="0"/>
              </a:rPr>
              <a:t> </a:t>
            </a:r>
            <a:r>
              <a:rPr lang="en-US" sz="1100" b="1" i="1" dirty="0" err="1">
                <a:solidFill>
                  <a:srgbClr val="224781"/>
                </a:solidFill>
                <a:latin typeface="Arial" panose="020B0604020202020204" pitchFamily="34" charset="0"/>
                <a:cs typeface="Arial" panose="020B0604020202020204" pitchFamily="34" charset="0"/>
              </a:rPr>
              <a:t>అవ్వండి</a:t>
            </a:r>
            <a:r>
              <a:rPr lang="en-US" sz="1100" b="1" i="1" dirty="0">
                <a:solidFill>
                  <a:srgbClr val="224781"/>
                </a:solidFill>
                <a:latin typeface="Arial" panose="020B0604020202020204" pitchFamily="34" charset="0"/>
                <a:cs typeface="Arial" panose="020B0604020202020204" pitchFamily="34" charset="0"/>
              </a:rPr>
              <a:t>.</a:t>
            </a:r>
            <a:endParaRPr lang="es-AR" sz="1100" b="1" i="1"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2603046" cy="646331"/>
          </a:xfrm>
          <a:prstGeom prst="rect">
            <a:avLst/>
          </a:prstGeom>
          <a:solidFill>
            <a:srgbClr val="F9F9F9"/>
          </a:solidFill>
          <a:ln>
            <a:solidFill>
              <a:srgbClr val="F9F9F9"/>
            </a:solidFill>
          </a:ln>
        </p:spPr>
        <p:txBody>
          <a:bodyPr wrap="square" rtlCol="0">
            <a:spAutoFit/>
          </a:bodyPr>
          <a:lstStyle/>
          <a:p>
            <a:r>
              <a:rPr lang="en-US" dirty="0" err="1">
                <a:solidFill>
                  <a:schemeClr val="bg2">
                    <a:lumMod val="25000"/>
                  </a:schemeClr>
                </a:solidFill>
                <a:latin typeface="Arial" panose="020B0604020202020204" pitchFamily="34" charset="0"/>
                <a:cs typeface="Arial" panose="020B0604020202020204" pitchFamily="34" charset="0"/>
              </a:rPr>
              <a:t>మొదటిసారి</a:t>
            </a:r>
            <a:r>
              <a:rPr lang="en-US" dirty="0">
                <a:solidFill>
                  <a:schemeClr val="bg2">
                    <a:lumMod val="25000"/>
                  </a:schemeClr>
                </a:solidFill>
                <a:latin typeface="Arial" panose="020B0604020202020204" pitchFamily="34" charset="0"/>
                <a:cs typeface="Arial" panose="020B0604020202020204" pitchFamily="34" charset="0"/>
              </a:rPr>
              <a:t> </a:t>
            </a:r>
            <a:r>
              <a:rPr lang="en-US" dirty="0" err="1">
                <a:solidFill>
                  <a:schemeClr val="bg2">
                    <a:lumMod val="25000"/>
                  </a:schemeClr>
                </a:solidFill>
                <a:latin typeface="Arial" panose="020B0604020202020204" pitchFamily="34" charset="0"/>
                <a:cs typeface="Arial" panose="020B0604020202020204" pitchFamily="34" charset="0"/>
              </a:rPr>
              <a:t>వినియోగదారులు</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38181" y="2696649"/>
            <a:ext cx="3147414" cy="430887"/>
          </a:xfrm>
          <a:prstGeom prst="rect">
            <a:avLst/>
          </a:prstGeom>
          <a:solidFill>
            <a:srgbClr val="F9F9F9"/>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విద్యార్థి</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రిజిస్ట్రేషన్</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కోడ్</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పుట్టిన</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తేదీ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r>
              <a:rPr lang="en-US" sz="1100" dirty="0">
                <a:solidFill>
                  <a:schemeClr val="bg2">
                    <a:lumMod val="25000"/>
                  </a:schemeClr>
                </a:solidFill>
                <a:latin typeface="Arial" panose="020B0604020202020204" pitchFamily="34" charset="0"/>
                <a:cs typeface="Arial" panose="020B0604020202020204" pitchFamily="34" charset="0"/>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రిజిస్ట్రేషన్</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కోడ్</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61610"/>
          </a:xfrm>
          <a:prstGeom prst="rect">
            <a:avLst/>
          </a:prstGeom>
          <a:solidFill>
            <a:srgbClr val="FFFFFF"/>
          </a:solidFill>
          <a:ln>
            <a:solidFill>
              <a:srgbClr val="F9F9F9"/>
            </a:solidFill>
          </a:ln>
        </p:spPr>
        <p:txBody>
          <a:bodyPr wrap="square" rtlCol="0">
            <a:spAutoFit/>
          </a:bodyPr>
          <a:lstStyle/>
          <a:p>
            <a:r>
              <a:rPr lang="en-US" sz="1100" dirty="0">
                <a:solidFill>
                  <a:schemeClr val="bg2">
                    <a:lumMod val="25000"/>
                  </a:schemeClr>
                </a:solidFill>
                <a:latin typeface="Arial" panose="020B0604020202020204" pitchFamily="34" charset="0"/>
                <a:cs typeface="Arial" panose="020B0604020202020204" pitchFamily="34" charset="0"/>
              </a:rPr>
              <a:t>12-అక్షరాల </a:t>
            </a:r>
            <a:r>
              <a:rPr lang="en-US" sz="1100" dirty="0" err="1">
                <a:solidFill>
                  <a:schemeClr val="bg2">
                    <a:lumMod val="25000"/>
                  </a:schemeClr>
                </a:solidFill>
                <a:latin typeface="Arial" panose="020B0604020202020204" pitchFamily="34" charset="0"/>
                <a:cs typeface="Arial" panose="020B0604020202020204" pitchFamily="34" charset="0"/>
              </a:rPr>
              <a:t>రిజిస్ట్రేషన్</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కోడ్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261610"/>
          </a:xfrm>
          <a:prstGeom prst="rect">
            <a:avLst/>
          </a:prstGeom>
          <a:solidFill>
            <a:srgbClr val="F9F9F9"/>
          </a:solidFill>
          <a:ln>
            <a:solidFill>
              <a:srgbClr val="F9F9F9"/>
            </a:solidFill>
          </a:ln>
        </p:spPr>
        <p:txBody>
          <a:bodyPr wrap="square" rtlCol="0">
            <a:spAutoFit/>
          </a:bodyPr>
          <a:lstStyle/>
          <a:p>
            <a:r>
              <a:rPr lang="en-US" sz="1100" b="1" dirty="0" err="1">
                <a:solidFill>
                  <a:schemeClr val="bg2">
                    <a:lumMod val="25000"/>
                  </a:schemeClr>
                </a:solidFill>
                <a:latin typeface="Arial" panose="020B0604020202020204" pitchFamily="34" charset="0"/>
                <a:cs typeface="Arial" panose="020B0604020202020204" pitchFamily="34" charset="0"/>
              </a:rPr>
              <a:t>పుట్టిన</a:t>
            </a:r>
            <a:r>
              <a:rPr lang="en-US" sz="1100" b="1" dirty="0">
                <a:solidFill>
                  <a:schemeClr val="bg2">
                    <a:lumMod val="25000"/>
                  </a:schemeClr>
                </a:solidFill>
                <a:latin typeface="Arial" panose="020B0604020202020204" pitchFamily="34" charset="0"/>
                <a:cs typeface="Arial" panose="020B0604020202020204" pitchFamily="34" charset="0"/>
              </a:rPr>
              <a:t> </a:t>
            </a:r>
            <a:r>
              <a:rPr lang="en-US" sz="1100" b="1" dirty="0" err="1">
                <a:solidFill>
                  <a:schemeClr val="bg2">
                    <a:lumMod val="25000"/>
                  </a:schemeClr>
                </a:solidFill>
                <a:latin typeface="Arial" panose="020B0604020202020204" pitchFamily="34" charset="0"/>
                <a:cs typeface="Arial" panose="020B0604020202020204" pitchFamily="34" charset="0"/>
              </a:rPr>
              <a:t>తేదీ</a:t>
            </a:r>
            <a:r>
              <a:rPr lang="en-US" sz="1100" b="1" dirty="0">
                <a:solidFill>
                  <a:schemeClr val="bg2">
                    <a:lumMod val="25000"/>
                  </a:schemeClr>
                </a:solidFill>
                <a:latin typeface="Arial" panose="020B0604020202020204" pitchFamily="34" charset="0"/>
                <a:cs typeface="Arial" panose="020B0604020202020204" pitchFamily="34" charset="0"/>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నెల</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8" y="4174534"/>
            <a:ext cx="457013"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రోజు</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సం</a:t>
            </a:r>
            <a:r>
              <a:rPr lang="en-US" sz="800" dirty="0">
                <a:solidFill>
                  <a:schemeClr val="bg2">
                    <a:lumMod val="25000"/>
                  </a:schemeClr>
                </a:solidFill>
                <a:latin typeface="Arial" panose="020B0604020202020204" pitchFamily="34" charset="0"/>
                <a:cs typeface="Arial" panose="020B0604020202020204" pitchFamily="34" charset="0"/>
              </a:rPr>
              <a:t>.</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415498"/>
          </a:xfrm>
          <a:prstGeom prst="rect">
            <a:avLst/>
          </a:prstGeom>
          <a:noFill/>
          <a:ln>
            <a:solidFill>
              <a:srgbClr val="F9F9F9"/>
            </a:solidFill>
          </a:ln>
        </p:spPr>
        <p:txBody>
          <a:bodyPr wrap="square" rtlCol="0">
            <a:spAutoFit/>
          </a:bodyPr>
          <a:lstStyle/>
          <a:p>
            <a:r>
              <a:rPr lang="en-IN" sz="1050" dirty="0" err="1">
                <a:solidFill>
                  <a:srgbClr val="224781"/>
                </a:solidFill>
                <a:latin typeface="Arial" panose="020B0604020202020204" pitchFamily="34" charset="0"/>
                <a:cs typeface="Arial" panose="020B0604020202020204" pitchFamily="34" charset="0"/>
              </a:rPr>
              <a:t>నా</a:t>
            </a:r>
            <a:r>
              <a:rPr lang="en-IN" sz="1050" dirty="0">
                <a:solidFill>
                  <a:srgbClr val="224781"/>
                </a:solidFill>
                <a:latin typeface="Arial" panose="020B0604020202020204" pitchFamily="34" charset="0"/>
                <a:cs typeface="Arial" panose="020B0604020202020204" pitchFamily="34" charset="0"/>
              </a:rPr>
              <a:t> </a:t>
            </a:r>
            <a:r>
              <a:rPr lang="en-IN" sz="1050" dirty="0" err="1">
                <a:solidFill>
                  <a:srgbClr val="224781"/>
                </a:solidFill>
                <a:latin typeface="Arial" panose="020B0604020202020204" pitchFamily="34" charset="0"/>
                <a:cs typeface="Arial" panose="020B0604020202020204" pitchFamily="34" charset="0"/>
              </a:rPr>
              <a:t>రిజిస్ట్రేషన్</a:t>
            </a:r>
            <a:r>
              <a:rPr lang="en-IN" sz="1050" dirty="0">
                <a:solidFill>
                  <a:srgbClr val="224781"/>
                </a:solidFill>
                <a:latin typeface="Arial" panose="020B0604020202020204" pitchFamily="34" charset="0"/>
                <a:cs typeface="Arial" panose="020B0604020202020204" pitchFamily="34" charset="0"/>
              </a:rPr>
              <a:t> </a:t>
            </a:r>
            <a:r>
              <a:rPr lang="te-IN" sz="1050" dirty="0">
                <a:solidFill>
                  <a:srgbClr val="224781"/>
                </a:solidFill>
                <a:latin typeface="Arial" panose="020B0604020202020204" pitchFamily="34" charset="0"/>
              </a:rPr>
              <a:t>కోడ్ ఎక్కడ ఉంది</a:t>
            </a:r>
            <a:r>
              <a:rPr lang="en-US" sz="1050" dirty="0">
                <a:solidFill>
                  <a:srgbClr val="224781"/>
                </a:solidFill>
                <a:latin typeface="Arial" panose="020B0604020202020204" pitchFamily="34" charset="0"/>
                <a:cs typeface="Arial" panose="020B0604020202020204" pitchFamily="34" charset="0"/>
              </a:rPr>
              <a:t>?</a:t>
            </a:r>
            <a:br>
              <a:rPr lang="en-US" sz="1050" dirty="0">
                <a:solidFill>
                  <a:srgbClr val="224781"/>
                </a:solidFill>
                <a:latin typeface="Arial" panose="020B0604020202020204" pitchFamily="34" charset="0"/>
                <a:cs typeface="Arial" panose="020B0604020202020204" pitchFamily="34" charset="0"/>
              </a:rPr>
            </a:br>
            <a:r>
              <a:rPr lang="en-US" sz="1050" dirty="0" err="1">
                <a:solidFill>
                  <a:srgbClr val="224781"/>
                </a:solidFill>
                <a:latin typeface="Arial" panose="020B0604020202020204" pitchFamily="34" charset="0"/>
                <a:cs typeface="Arial" panose="020B0604020202020204" pitchFamily="34" charset="0"/>
              </a:rPr>
              <a:t>కుటుంబాలకు</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వనరులు</a:t>
            </a:r>
            <a:endParaRPr lang="es-AR" sz="1050" dirty="0">
              <a:solidFill>
                <a:srgbClr val="22478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444070" y="4949555"/>
            <a:ext cx="685043" cy="246221"/>
          </a:xfrm>
          <a:prstGeom prst="rect">
            <a:avLst/>
          </a:prstGeom>
          <a:solidFill>
            <a:srgbClr val="757575"/>
          </a:solidFill>
          <a:ln>
            <a:noFill/>
          </a:ln>
        </p:spPr>
        <p:txBody>
          <a:bodyPr wrap="square" rtlCol="0">
            <a:spAutoFit/>
          </a:bodyPr>
          <a:lstStyle/>
          <a:p>
            <a:pPr algn="ctr"/>
            <a:r>
              <a:rPr lang="en-US" sz="1000" b="1" dirty="0" err="1">
                <a:solidFill>
                  <a:schemeClr val="bg1"/>
                </a:solidFill>
                <a:latin typeface="Arial" panose="020B0604020202020204" pitchFamily="34" charset="0"/>
                <a:cs typeface="Arial" panose="020B0604020202020204" pitchFamily="34" charset="0"/>
              </a:rPr>
              <a:t>వెళ్లండి</a:t>
            </a:r>
            <a:endParaRPr lang="es-AR" sz="1000" b="1" dirty="0">
              <a:solidFill>
                <a:schemeClr val="bg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854309" y="1854395"/>
            <a:ext cx="1870243" cy="584775"/>
          </a:xfrm>
          <a:prstGeom prst="rect">
            <a:avLst/>
          </a:prstGeom>
          <a:noFill/>
          <a:ln>
            <a:noFill/>
          </a:ln>
        </p:spPr>
        <p:txBody>
          <a:bodyPr wrap="square" rtlCol="0">
            <a:spAutoFit/>
          </a:bodyPr>
          <a:lstStyle/>
          <a:p>
            <a:r>
              <a:rPr lang="en-US" sz="1600" b="1" dirty="0" err="1">
                <a:solidFill>
                  <a:schemeClr val="bg2">
                    <a:lumMod val="25000"/>
                  </a:schemeClr>
                </a:solidFill>
                <a:latin typeface="Arial" panose="020B0604020202020204" pitchFamily="34" charset="0"/>
                <a:cs typeface="Arial" panose="020B0604020202020204" pitchFamily="34" charset="0"/>
              </a:rPr>
              <a:t>తిరిగివచ్చే</a:t>
            </a:r>
            <a:r>
              <a:rPr lang="en-US" sz="1600" b="1" dirty="0">
                <a:solidFill>
                  <a:schemeClr val="bg2">
                    <a:lumMod val="25000"/>
                  </a:schemeClr>
                </a:solidFill>
                <a:latin typeface="Arial" panose="020B0604020202020204" pitchFamily="34" charset="0"/>
                <a:cs typeface="Arial" panose="020B0604020202020204" pitchFamily="34" charset="0"/>
              </a:rPr>
              <a:t> </a:t>
            </a:r>
            <a:r>
              <a:rPr lang="en-US" sz="1600" b="1" dirty="0" err="1">
                <a:solidFill>
                  <a:schemeClr val="bg2">
                    <a:lumMod val="25000"/>
                  </a:schemeClr>
                </a:solidFill>
                <a:latin typeface="Arial" panose="020B0604020202020204" pitchFamily="34" charset="0"/>
                <a:cs typeface="Arial" panose="020B0604020202020204" pitchFamily="34" charset="0"/>
              </a:rPr>
              <a:t>వినియోగదారులు</a:t>
            </a:r>
            <a:endParaRPr lang="es-AR" sz="1600" b="1"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430887"/>
          </a:xfrm>
          <a:prstGeom prst="rect">
            <a:avLst/>
          </a:prstGeom>
          <a:solidFill>
            <a:srgbClr val="F9F9F9"/>
          </a:solidFill>
          <a:ln>
            <a:solidFill>
              <a:srgbClr val="F9F9F9"/>
            </a:solid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ఈమెయిల్</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పాస్‌వర్డ్</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r>
              <a:rPr lang="en-US" sz="1100" dirty="0">
                <a:solidFill>
                  <a:schemeClr val="bg2">
                    <a:lumMod val="25000"/>
                  </a:schemeClr>
                </a:solidFill>
                <a:latin typeface="Arial" panose="020B0604020202020204" pitchFamily="34" charset="0"/>
                <a:cs typeface="Arial" panose="020B0604020202020204" pitchFamily="34" charset="0"/>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ఈమెయిల్</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599813" y="3290320"/>
            <a:ext cx="1768726" cy="430886"/>
          </a:xfrm>
          <a:prstGeom prst="rect">
            <a:avLst/>
          </a:prstGeom>
          <a:solidFill>
            <a:srgbClr val="FFFFFF"/>
          </a:solidFill>
          <a:ln>
            <a:no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ఈమెయిల్</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నమోదు</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చేయండి</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తిరిగి వచ్చే వినియోగదారులు పోర్టల్‌లో లాగిన్ కావడానికి ఉపయోగించే Family Portal హోమ్‌పేజీ యొక్క స్క్రీన్‌షాట్.">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sz="1600" b="1" dirty="0"/>
              <a:t>తిరిగి వచ్చే వినియోగదారులు</a:t>
            </a:r>
            <a:r>
              <a:rPr lang="en-US" sz="1600" b="1" dirty="0">
                <a:solidFill>
                  <a:schemeClr val="bg1"/>
                </a:solidFill>
                <a:latin typeface="Aptos"/>
              </a:rPr>
              <a:t>: </a:t>
            </a:r>
            <a:r>
              <a:rPr lang="en-US" sz="1600" dirty="0" err="1">
                <a:solidFill>
                  <a:schemeClr val="bg1"/>
                </a:solidFill>
                <a:latin typeface="Aptos"/>
              </a:rPr>
              <a:t>మీరు</a:t>
            </a:r>
            <a:r>
              <a:rPr lang="en-US" sz="1600" dirty="0">
                <a:solidFill>
                  <a:schemeClr val="bg1"/>
                </a:solidFill>
                <a:latin typeface="Aptos"/>
              </a:rPr>
              <a:t> </a:t>
            </a:r>
            <a:r>
              <a:rPr lang="en-US" sz="1600" dirty="0" err="1">
                <a:solidFill>
                  <a:schemeClr val="bg1"/>
                </a:solidFill>
                <a:latin typeface="Aptos"/>
              </a:rPr>
              <a:t>నమోదు</a:t>
            </a:r>
            <a:r>
              <a:rPr lang="en-US" sz="1600" dirty="0">
                <a:solidFill>
                  <a:schemeClr val="bg1"/>
                </a:solidFill>
                <a:latin typeface="Aptos"/>
              </a:rPr>
              <a:t> </a:t>
            </a:r>
            <a:r>
              <a:rPr lang="en-US" sz="1600" dirty="0" err="1">
                <a:solidFill>
                  <a:schemeClr val="bg1"/>
                </a:solidFill>
                <a:latin typeface="Aptos"/>
              </a:rPr>
              <a:t>చేసుకున్న</a:t>
            </a:r>
            <a:r>
              <a:rPr lang="en-US" sz="1600" dirty="0">
                <a:solidFill>
                  <a:schemeClr val="bg1"/>
                </a:solidFill>
                <a:latin typeface="Aptos"/>
              </a:rPr>
              <a:t> </a:t>
            </a:r>
            <a:r>
              <a:rPr lang="te-IN" sz="1600" dirty="0" err="1">
                <a:solidFill>
                  <a:schemeClr val="bg1"/>
                </a:solidFill>
                <a:latin typeface="Aptos"/>
              </a:rPr>
              <a:t>ఈమెయిల్</a:t>
            </a:r>
            <a:r>
              <a:rPr lang="te-IN" sz="1600" dirty="0">
                <a:solidFill>
                  <a:schemeClr val="bg1"/>
                </a:solidFill>
                <a:latin typeface="Aptos"/>
              </a:rPr>
              <a:t> </a:t>
            </a:r>
            <a:r>
              <a:rPr lang="te-IN" sz="1600" dirty="0" err="1">
                <a:solidFill>
                  <a:schemeClr val="bg1"/>
                </a:solidFill>
                <a:latin typeface="Aptos"/>
              </a:rPr>
              <a:t>అడ్రెస్</a:t>
            </a:r>
            <a:r>
              <a:rPr lang="en-US" sz="1600" dirty="0">
                <a:solidFill>
                  <a:schemeClr val="bg1"/>
                </a:solidFill>
                <a:latin typeface="Aptos"/>
              </a:rPr>
              <a:t>, </a:t>
            </a:r>
            <a:r>
              <a:rPr lang="en-US" sz="1600" dirty="0" err="1">
                <a:solidFill>
                  <a:schemeClr val="bg1"/>
                </a:solidFill>
                <a:latin typeface="Aptos"/>
              </a:rPr>
              <a:t>పాస్‌వర్డ్‌ను</a:t>
            </a:r>
            <a:r>
              <a:rPr lang="en-US" sz="1600" dirty="0">
                <a:solidFill>
                  <a:schemeClr val="bg1"/>
                </a:solidFill>
                <a:latin typeface="Aptos"/>
              </a:rPr>
              <a:t> </a:t>
            </a:r>
            <a:r>
              <a:rPr lang="en-US" sz="1600" dirty="0" err="1">
                <a:solidFill>
                  <a:schemeClr val="bg1"/>
                </a:solidFill>
                <a:latin typeface="Aptos"/>
              </a:rPr>
              <a:t>నమోదు</a:t>
            </a:r>
            <a:r>
              <a:rPr lang="en-US" sz="1600" dirty="0">
                <a:solidFill>
                  <a:schemeClr val="bg1"/>
                </a:solidFill>
                <a:latin typeface="Aptos"/>
              </a:rPr>
              <a:t> </a:t>
            </a:r>
            <a:r>
              <a:rPr lang="en-US" sz="1600" dirty="0" err="1">
                <a:solidFill>
                  <a:schemeClr val="bg1"/>
                </a:solidFill>
                <a:latin typeface="Aptos"/>
              </a:rPr>
              <a:t>చేసి</a:t>
            </a:r>
            <a:r>
              <a:rPr lang="en-US" sz="1600" dirty="0">
                <a:solidFill>
                  <a:schemeClr val="bg1"/>
                </a:solidFill>
                <a:latin typeface="Aptos"/>
              </a:rPr>
              <a:t>, </a:t>
            </a:r>
            <a:r>
              <a:rPr lang="en-US" sz="1600" dirty="0" err="1">
                <a:solidFill>
                  <a:schemeClr val="bg1"/>
                </a:solidFill>
                <a:latin typeface="Aptos"/>
              </a:rPr>
              <a:t>ఆపై</a:t>
            </a:r>
            <a:r>
              <a:rPr lang="en-US" sz="1600" dirty="0">
                <a:solidFill>
                  <a:schemeClr val="bg1"/>
                </a:solidFill>
                <a:latin typeface="Aptos"/>
              </a:rPr>
              <a:t> Log In (</a:t>
            </a:r>
            <a:r>
              <a:rPr lang="en-US" sz="1600" dirty="0" err="1">
                <a:solidFill>
                  <a:schemeClr val="bg1"/>
                </a:solidFill>
                <a:latin typeface="Aptos"/>
              </a:rPr>
              <a:t>లాగిన్</a:t>
            </a:r>
            <a:r>
              <a:rPr lang="en-US" sz="1600" dirty="0">
                <a:solidFill>
                  <a:schemeClr val="bg1"/>
                </a:solidFill>
                <a:latin typeface="Aptos"/>
              </a:rPr>
              <a:t>) </a:t>
            </a:r>
            <a:r>
              <a:rPr lang="en-US" sz="1600" dirty="0" err="1">
                <a:solidFill>
                  <a:schemeClr val="bg1"/>
                </a:solidFill>
                <a:latin typeface="Aptos"/>
              </a:rPr>
              <a:t>పై</a:t>
            </a:r>
            <a:r>
              <a:rPr lang="en-US" sz="1600" dirty="0">
                <a:solidFill>
                  <a:schemeClr val="bg1"/>
                </a:solidFill>
                <a:latin typeface="Aptos"/>
              </a:rPr>
              <a:t> </a:t>
            </a:r>
            <a:r>
              <a:rPr lang="en-US" sz="1600" dirty="0" err="1">
                <a:solidFill>
                  <a:schemeClr val="bg1"/>
                </a:solidFill>
                <a:latin typeface="Aptos"/>
              </a:rPr>
              <a:t>క్లిక్</a:t>
            </a:r>
            <a:r>
              <a:rPr lang="en-US" sz="1600" dirty="0">
                <a:solidFill>
                  <a:schemeClr val="bg1"/>
                </a:solidFill>
                <a:latin typeface="Aptos"/>
              </a:rPr>
              <a:t> </a:t>
            </a:r>
            <a:r>
              <a:rPr lang="en-US" sz="1600" dirty="0" err="1">
                <a:solidFill>
                  <a:schemeClr val="bg1"/>
                </a:solidFill>
                <a:latin typeface="Aptos"/>
              </a:rPr>
              <a:t>చేయండి</a:t>
            </a:r>
            <a:r>
              <a:rPr lang="en-US" sz="1600" dirty="0">
                <a:solidFill>
                  <a:schemeClr val="bg1"/>
                </a:solidFill>
                <a:latin typeface="Aptos"/>
              </a:rPr>
              <a:t>.</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261610"/>
          </a:xfrm>
          <a:prstGeom prst="rect">
            <a:avLst/>
          </a:prstGeom>
          <a:solidFill>
            <a:srgbClr val="F9F9F9"/>
          </a:solidFill>
          <a:ln>
            <a:solidFill>
              <a:srgbClr val="F9F9F9"/>
            </a:solidFill>
          </a:ln>
        </p:spPr>
        <p:txBody>
          <a:bodyPr wrap="square" rtlCol="0">
            <a:spAutoFit/>
          </a:bodyPr>
          <a:lstStyle/>
          <a:p>
            <a:r>
              <a:rPr lang="en-US" sz="1050" b="1" dirty="0" err="1">
                <a:solidFill>
                  <a:schemeClr val="bg2">
                    <a:lumMod val="25000"/>
                  </a:schemeClr>
                </a:solidFill>
                <a:latin typeface="Arial" panose="020B0604020202020204" pitchFamily="34" charset="0"/>
                <a:cs typeface="Arial" panose="020B0604020202020204" pitchFamily="34" charset="0"/>
              </a:rPr>
              <a:t>పాస్‌వర్డ్</a:t>
            </a:r>
            <a:r>
              <a:rPr lang="en-US" sz="1050" b="1" dirty="0">
                <a:solidFill>
                  <a:schemeClr val="bg2">
                    <a:lumMod val="25000"/>
                  </a:schemeClr>
                </a:solidFill>
                <a:latin typeface="Arial" panose="020B0604020202020204" pitchFamily="34" charset="0"/>
                <a:cs typeface="Arial" panose="020B0604020202020204" pitchFamily="34" charset="0"/>
              </a:rPr>
              <a:t>‌:</a:t>
            </a:r>
            <a:endParaRPr lang="es-AR" sz="105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26747" y="3912723"/>
            <a:ext cx="1663120" cy="430885"/>
          </a:xfrm>
          <a:prstGeom prst="rect">
            <a:avLst/>
          </a:prstGeom>
          <a:solidFill>
            <a:srgbClr val="FFFFFF"/>
          </a:solidFill>
          <a:ln>
            <a:noFill/>
          </a:ln>
        </p:spPr>
        <p:txBody>
          <a:bodyPr wrap="square" rtlCol="0">
            <a:spAutoFit/>
          </a:bodyPr>
          <a:lstStyle/>
          <a:p>
            <a:r>
              <a:rPr lang="en-US" sz="1050" dirty="0" err="1">
                <a:solidFill>
                  <a:schemeClr val="bg2">
                    <a:lumMod val="25000"/>
                  </a:schemeClr>
                </a:solidFill>
                <a:latin typeface="Arial" panose="020B0604020202020204" pitchFamily="34" charset="0"/>
                <a:cs typeface="Arial" panose="020B0604020202020204" pitchFamily="34" charset="0"/>
              </a:rPr>
              <a:t>మీ</a:t>
            </a:r>
            <a:r>
              <a:rPr lang="en-US" sz="1050" dirty="0">
                <a:solidFill>
                  <a:schemeClr val="bg2">
                    <a:lumMod val="25000"/>
                  </a:schemeClr>
                </a:solidFill>
                <a:latin typeface="Arial" panose="020B0604020202020204" pitchFamily="34" charset="0"/>
                <a:cs typeface="Arial" panose="020B0604020202020204" pitchFamily="34" charset="0"/>
              </a:rPr>
              <a:t> </a:t>
            </a:r>
            <a:r>
              <a:rPr lang="en-US" sz="1050" dirty="0" err="1">
                <a:solidFill>
                  <a:schemeClr val="bg2">
                    <a:lumMod val="25000"/>
                  </a:schemeClr>
                </a:solidFill>
                <a:latin typeface="Arial" panose="020B0604020202020204" pitchFamily="34" charset="0"/>
                <a:cs typeface="Arial" panose="020B0604020202020204" pitchFamily="34" charset="0"/>
              </a:rPr>
              <a:t>పాస్‌వర్డ్</a:t>
            </a:r>
            <a:r>
              <a:rPr lang="en-US" sz="1050" dirty="0">
                <a:solidFill>
                  <a:schemeClr val="bg2">
                    <a:lumMod val="25000"/>
                  </a:schemeClr>
                </a:solidFill>
                <a:latin typeface="Arial" panose="020B0604020202020204" pitchFamily="34" charset="0"/>
                <a:cs typeface="Arial" panose="020B0604020202020204" pitchFamily="34" charset="0"/>
              </a:rPr>
              <a:t> </a:t>
            </a:r>
            <a:r>
              <a:rPr lang="en-US" sz="1050" dirty="0" err="1">
                <a:solidFill>
                  <a:schemeClr val="bg2">
                    <a:lumMod val="25000"/>
                  </a:schemeClr>
                </a:solidFill>
                <a:latin typeface="Arial" panose="020B0604020202020204" pitchFamily="34" charset="0"/>
                <a:cs typeface="Arial" panose="020B0604020202020204" pitchFamily="34" charset="0"/>
              </a:rPr>
              <a:t>నమోదు</a:t>
            </a:r>
            <a:r>
              <a:rPr lang="en-US" sz="1050" dirty="0">
                <a:solidFill>
                  <a:schemeClr val="bg2">
                    <a:lumMod val="25000"/>
                  </a:schemeClr>
                </a:solidFill>
                <a:latin typeface="Arial" panose="020B0604020202020204" pitchFamily="34" charset="0"/>
                <a:cs typeface="Arial" panose="020B0604020202020204" pitchFamily="34" charset="0"/>
              </a:rPr>
              <a:t> </a:t>
            </a:r>
            <a:r>
              <a:rPr lang="en-US" sz="1050" dirty="0" err="1">
                <a:solidFill>
                  <a:schemeClr val="bg2">
                    <a:lumMod val="25000"/>
                  </a:schemeClr>
                </a:solidFill>
                <a:latin typeface="Arial" panose="020B0604020202020204" pitchFamily="34" charset="0"/>
                <a:cs typeface="Arial" panose="020B0604020202020204" pitchFamily="34" charset="0"/>
              </a:rPr>
              <a:t>చేయండి</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455160" cy="253916"/>
          </a:xfrm>
          <a:prstGeom prst="rect">
            <a:avLst/>
          </a:prstGeom>
          <a:solidFill>
            <a:srgbClr val="F9F9F9"/>
          </a:solidFill>
          <a:ln>
            <a:solidFill>
              <a:srgbClr val="F9F9F9"/>
            </a:solidFill>
          </a:ln>
        </p:spPr>
        <p:txBody>
          <a:bodyPr wrap="square" rtlCol="0">
            <a:spAutoFit/>
          </a:bodyPr>
          <a:lstStyle/>
          <a:p>
            <a:r>
              <a:rPr lang="en-US" sz="1050" dirty="0" err="1">
                <a:solidFill>
                  <a:srgbClr val="224781"/>
                </a:solidFill>
                <a:latin typeface="Arial" panose="020B0604020202020204" pitchFamily="34" charset="0"/>
                <a:cs typeface="Arial" panose="020B0604020202020204" pitchFamily="34" charset="0"/>
              </a:rPr>
              <a:t>పాస్‌వర్డ్</a:t>
            </a:r>
            <a:r>
              <a:rPr lang="en-US" sz="1050" dirty="0">
                <a:solidFill>
                  <a:srgbClr val="224781"/>
                </a:solidFill>
                <a:latin typeface="Arial" panose="020B0604020202020204" pitchFamily="34" charset="0"/>
                <a:cs typeface="Arial" panose="020B0604020202020204" pitchFamily="34" charset="0"/>
              </a:rPr>
              <a:t> </a:t>
            </a:r>
            <a:r>
              <a:rPr lang="en-US" sz="1050" dirty="0" err="1">
                <a:solidFill>
                  <a:srgbClr val="224781"/>
                </a:solidFill>
                <a:latin typeface="Arial" panose="020B0604020202020204" pitchFamily="34" charset="0"/>
                <a:cs typeface="Arial" panose="020B0604020202020204" pitchFamily="34" charset="0"/>
              </a:rPr>
              <a:t>మర్చిపోయారా</a:t>
            </a:r>
            <a:r>
              <a:rPr lang="en-US" sz="1050" dirty="0">
                <a:solidFill>
                  <a:srgbClr val="224781"/>
                </a:solidFill>
                <a:latin typeface="Arial" panose="020B0604020202020204" pitchFamily="34" charset="0"/>
                <a:cs typeface="Arial" panose="020B0604020202020204" pitchFamily="34" charset="0"/>
              </a:rPr>
              <a:t>?</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568440" y="4949555"/>
            <a:ext cx="800100" cy="246221"/>
          </a:xfrm>
          <a:prstGeom prst="rect">
            <a:avLst/>
          </a:prstGeom>
          <a:solidFill>
            <a:srgbClr val="757575"/>
          </a:solidFill>
          <a:ln>
            <a:noFill/>
          </a:ln>
        </p:spPr>
        <p:txBody>
          <a:bodyPr wrap="square" rtlCol="0">
            <a:spAutoFit/>
          </a:bodyPr>
          <a:lstStyle/>
          <a:p>
            <a:pPr algn="ctr"/>
            <a:r>
              <a:rPr lang="en-US" sz="1000" b="1" dirty="0" err="1">
                <a:solidFill>
                  <a:schemeClr val="bg1"/>
                </a:solidFill>
                <a:latin typeface="Arial" panose="020B0604020202020204" pitchFamily="34" charset="0"/>
                <a:cs typeface="Arial" panose="020B0604020202020204" pitchFamily="34" charset="0"/>
              </a:rPr>
              <a:t>లాగిన్</a:t>
            </a:r>
            <a:endParaRPr lang="es-AR" sz="10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1003478" y="6137319"/>
            <a:ext cx="990211" cy="415498"/>
          </a:xfrm>
          <a:prstGeom prst="rect">
            <a:avLst/>
          </a:prstGeom>
          <a:noFill/>
          <a:ln>
            <a:noFill/>
          </a:ln>
        </p:spPr>
        <p:txBody>
          <a:bodyPr wrap="square" rtlCol="0">
            <a:spAutoFit/>
          </a:bodyPr>
          <a:lstStyle/>
          <a:p>
            <a:r>
              <a:rPr lang="te-IN" sz="1050" dirty="0">
                <a:solidFill>
                  <a:srgbClr val="224781"/>
                </a:solidFill>
                <a:latin typeface="Arial" panose="020B0604020202020204" pitchFamily="34" charset="0"/>
                <a:cs typeface="Arial" panose="020B0604020202020204" pitchFamily="34" charset="0"/>
              </a:rPr>
              <a:t>ఉపయోగ నిబంధనలు</a:t>
            </a:r>
            <a:endParaRPr lang="es-AR" sz="1050" dirty="0">
              <a:solidFill>
                <a:srgbClr val="22478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253916"/>
          </a:xfrm>
          <a:prstGeom prst="rect">
            <a:avLst/>
          </a:prstGeom>
          <a:noFill/>
          <a:ln>
            <a:noFill/>
          </a:ln>
        </p:spPr>
        <p:txBody>
          <a:bodyPr wrap="square" rtlCol="0">
            <a:spAutoFit/>
          </a:bodyPr>
          <a:lstStyle/>
          <a:p>
            <a:r>
              <a:rPr lang="te-IN" sz="1050" dirty="0">
                <a:solidFill>
                  <a:srgbClr val="224781"/>
                </a:solidFill>
                <a:latin typeface="Arial" panose="020B0604020202020204" pitchFamily="34" charset="0"/>
                <a:cs typeface="Arial" panose="020B0604020202020204" pitchFamily="34" charset="0"/>
              </a:rPr>
              <a:t>గోప్యతా విధానం</a:t>
            </a:r>
            <a:endParaRPr lang="es-AR" sz="1050" dirty="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6120886" y="6159628"/>
            <a:ext cx="1079853" cy="253916"/>
          </a:xfrm>
          <a:prstGeom prst="rect">
            <a:avLst/>
          </a:prstGeom>
          <a:noFill/>
          <a:ln>
            <a:noFill/>
          </a:ln>
        </p:spPr>
        <p:txBody>
          <a:bodyPr wrap="square" rtlCol="0">
            <a:spAutoFit/>
          </a:bodyPr>
          <a:lstStyle/>
          <a:p>
            <a:r>
              <a:rPr lang="en-US" sz="1050" i="1" dirty="0" err="1">
                <a:solidFill>
                  <a:srgbClr val="224781"/>
                </a:solidFill>
                <a:latin typeface="Arial" panose="020B0604020202020204" pitchFamily="34" charset="0"/>
                <a:cs typeface="Arial" panose="020B0604020202020204" pitchFamily="34" charset="0"/>
              </a:rPr>
              <a:t>పవర్డ్</a:t>
            </a:r>
            <a:r>
              <a:rPr lang="en-US" sz="1050" i="1" dirty="0">
                <a:solidFill>
                  <a:srgbClr val="224781"/>
                </a:solidFill>
                <a:latin typeface="Arial" panose="020B0604020202020204" pitchFamily="34" charset="0"/>
                <a:cs typeface="Arial" panose="020B0604020202020204" pitchFamily="34" charset="0"/>
              </a:rPr>
              <a:t>‌ </a:t>
            </a:r>
            <a:r>
              <a:rPr lang="en-US" sz="1050" i="1" dirty="0" err="1">
                <a:solidFill>
                  <a:srgbClr val="224781"/>
                </a:solidFill>
                <a:latin typeface="Arial" panose="020B0604020202020204" pitchFamily="34" charset="0"/>
                <a:cs typeface="Arial" panose="020B0604020202020204" pitchFamily="34" charset="0"/>
              </a:rPr>
              <a:t>బై</a:t>
            </a:r>
            <a:endParaRPr lang="es-AR" sz="1050" i="1"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246221"/>
          </a:xfrm>
          <a:prstGeom prst="rect">
            <a:avLst/>
          </a:prstGeom>
          <a:solidFill>
            <a:srgbClr val="F9F9F9"/>
          </a:solidFill>
          <a:ln>
            <a:solidFill>
              <a:srgbClr val="F9F9F9"/>
            </a:solidFill>
          </a:ln>
        </p:spPr>
        <p:txBody>
          <a:bodyPr wrap="square" rtlCol="0">
            <a:spAutoFit/>
          </a:bodyPr>
          <a:lstStyle/>
          <a:p>
            <a:pPr algn="r"/>
            <a:r>
              <a:rPr lang="en-US" sz="1000" dirty="0">
                <a:solidFill>
                  <a:srgbClr val="224781"/>
                </a:solidFill>
                <a:latin typeface="Arial" panose="020B0604020202020204" pitchFamily="34" charset="0"/>
                <a:cs typeface="Arial" panose="020B0604020202020204" pitchFamily="34" charset="0"/>
              </a:rPr>
              <a:t>En </a:t>
            </a:r>
            <a:r>
              <a:rPr lang="en-US" sz="1000" dirty="0" err="1">
                <a:solidFill>
                  <a:srgbClr val="224781"/>
                </a:solidFill>
                <a:latin typeface="Arial" panose="020B0604020202020204" pitchFamily="34" charset="0"/>
                <a:cs typeface="Arial" panose="020B0604020202020204" pitchFamily="34" charset="0"/>
              </a:rPr>
              <a:t>Espa</a:t>
            </a:r>
            <a:r>
              <a:rPr lang="es-AR" sz="1000" dirty="0" err="1">
                <a:solidFill>
                  <a:srgbClr val="224781"/>
                </a:solidFill>
                <a:latin typeface="Arial" panose="020B0604020202020204" pitchFamily="34" charset="0"/>
                <a:cs typeface="Arial" panose="020B0604020202020204" pitchFamily="34" charset="0"/>
              </a:rPr>
              <a:t>ñol</a:t>
            </a:r>
            <a:endParaRPr lang="es-AR" sz="1000" dirty="0">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4</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61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209273" y="264243"/>
            <a:ext cx="10515600" cy="624734"/>
          </a:xfrm>
        </p:spPr>
        <p:txBody>
          <a:bodyPr>
            <a:normAutofit fontScale="90000"/>
          </a:bodyPr>
          <a:lstStyle/>
          <a:p>
            <a:r>
              <a:rPr lang="te-IN" dirty="0">
                <a:solidFill>
                  <a:srgbClr val="1A4785"/>
                </a:solidFill>
              </a:rPr>
              <a:t>ప్రారంభించడం: </a:t>
            </a:r>
            <a:r>
              <a:rPr lang="te-IN" dirty="0" err="1">
                <a:solidFill>
                  <a:srgbClr val="1A4785"/>
                </a:solidFill>
              </a:rPr>
              <a:t>స్పాని</a:t>
            </a:r>
            <a:r>
              <a:rPr lang="en-IN" dirty="0" err="1">
                <a:solidFill>
                  <a:srgbClr val="1A4785"/>
                </a:solidFill>
              </a:rPr>
              <a:t>ష్‌లో</a:t>
            </a:r>
            <a:r>
              <a:rPr lang="te-IN" dirty="0">
                <a:solidFill>
                  <a:srgbClr val="1A4785"/>
                </a:solidFill>
              </a:rPr>
              <a:t> వీక్షించడం</a:t>
            </a:r>
            <a:endParaRPr lang="en-US" dirty="0">
              <a:solidFill>
                <a:srgbClr val="1A4785"/>
              </a:solidFill>
            </a:endParaRPr>
          </a:p>
        </p:txBody>
      </p:sp>
      <p:pic>
        <p:nvPicPr>
          <p:cNvPr id="9" name="Picture 8" descr="MCAS ఫ్యామిలీ పోర్టల్‌ను స్పానిష్‌లో వీక్షించడానికి వినియోగదారులు 'En Espanol'ను ఎక్కడ ఎంచుకోవచ్చో హైలైట్ చేస్తూ, ఫ్యామిలీ పోర్టల్ హోమ్‌పేజీ స్క్రీన్‌షాట్.">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789616" y="1277712"/>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డిపార్ట్‌మెంట్</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ఆఫ్</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ఎలిమెంటరీ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అండ్</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సెకండరీ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ఎడ్యూకేషన్</a:t>
            </a: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1758990" cy="369332"/>
          </a:xfrm>
          <a:prstGeom prst="rect">
            <a:avLst/>
          </a:prstGeom>
          <a:solidFill>
            <a:srgbClr val="FFFFFF"/>
          </a:solidFill>
          <a:ln>
            <a:noFill/>
          </a:ln>
        </p:spPr>
        <p:txBody>
          <a:bodyPr wrap="square" rtlCol="0">
            <a:spAutoFit/>
          </a:bodyPr>
          <a:lstStyle/>
          <a:p>
            <a:r>
              <a:rPr lang="en-US" sz="900" b="1" i="1" dirty="0" err="1">
                <a:solidFill>
                  <a:srgbClr val="224781"/>
                </a:solidFill>
                <a:latin typeface="Arial" panose="020B0604020202020204" pitchFamily="34" charset="0"/>
                <a:cs typeface="Arial" panose="020B0604020202020204" pitchFamily="34" charset="0"/>
              </a:rPr>
              <a:t>మీ</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విద్యార్థి</a:t>
            </a:r>
            <a:r>
              <a:rPr lang="en-US" sz="900" b="1" i="1" dirty="0">
                <a:solidFill>
                  <a:srgbClr val="224781"/>
                </a:solidFill>
                <a:latin typeface="Arial" panose="020B0604020202020204" pitchFamily="34" charset="0"/>
                <a:cs typeface="Arial" panose="020B0604020202020204" pitchFamily="34" charset="0"/>
              </a:rPr>
              <a:t> MCAS </a:t>
            </a:r>
            <a:r>
              <a:rPr lang="en-US" sz="900" b="1" i="1" dirty="0" err="1">
                <a:solidFill>
                  <a:srgbClr val="224781"/>
                </a:solidFill>
                <a:latin typeface="Arial" panose="020B0604020202020204" pitchFamily="34" charset="0"/>
                <a:cs typeface="Arial" panose="020B0604020202020204" pitchFamily="34" charset="0"/>
              </a:rPr>
              <a:t>ఫలితాలు</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చూడటానికి</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లాగిన్</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అవ్వండి</a:t>
            </a:r>
            <a:r>
              <a:rPr lang="en-US" sz="900" b="1" i="1" dirty="0">
                <a:solidFill>
                  <a:srgbClr val="224781"/>
                </a:solidFill>
                <a:latin typeface="Arial" panose="020B0604020202020204" pitchFamily="34" charset="0"/>
                <a:cs typeface="Arial" panose="020B0604020202020204" pitchFamily="34" charset="0"/>
              </a:rPr>
              <a:t>.</a:t>
            </a:r>
            <a:endParaRPr lang="es-AR" sz="900" b="1" i="1" dirty="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2471543" cy="276999"/>
          </a:xfrm>
          <a:prstGeom prst="rect">
            <a:avLst/>
          </a:prstGeom>
          <a:solidFill>
            <a:srgbClr val="F9F9F9"/>
          </a:solidFill>
          <a:ln>
            <a:noFill/>
          </a:ln>
        </p:spPr>
        <p:txBody>
          <a:bodyPr wrap="square" rtlCol="0">
            <a:spAutoFit/>
          </a:bodyPr>
          <a:lstStyle/>
          <a:p>
            <a:r>
              <a:rPr lang="en-US" sz="1200" dirty="0" err="1">
                <a:solidFill>
                  <a:schemeClr val="bg2">
                    <a:lumMod val="25000"/>
                  </a:schemeClr>
                </a:solidFill>
                <a:latin typeface="Arial" panose="020B0604020202020204" pitchFamily="34" charset="0"/>
                <a:cs typeface="Arial" panose="020B0604020202020204" pitchFamily="34" charset="0"/>
              </a:rPr>
              <a:t>మొదటిసారి</a:t>
            </a:r>
            <a:r>
              <a:rPr lang="en-US" sz="1200" dirty="0">
                <a:solidFill>
                  <a:schemeClr val="bg2">
                    <a:lumMod val="25000"/>
                  </a:schemeClr>
                </a:solidFill>
                <a:latin typeface="Arial" panose="020B0604020202020204" pitchFamily="34" charset="0"/>
                <a:cs typeface="Arial" panose="020B0604020202020204" pitchFamily="34" charset="0"/>
              </a:rPr>
              <a:t> </a:t>
            </a:r>
            <a:r>
              <a:rPr lang="en-US" sz="12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2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4907"/>
            <a:ext cx="2614394" cy="369332"/>
          </a:xfrm>
          <a:prstGeom prst="rect">
            <a:avLst/>
          </a:prstGeom>
          <a:solidFill>
            <a:srgbClr val="F9F9F9"/>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విద్యార్థి</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రిజిస్ట్రేషన్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కోడ్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పుట్టిన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తేదీ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రిజిస్ట్రేషన్</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కోడ్</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30832"/>
          </a:xfrm>
          <a:prstGeom prst="rect">
            <a:avLst/>
          </a:prstGeom>
          <a:solidFill>
            <a:srgbClr val="FFFFFF"/>
          </a:solidFill>
          <a:ln>
            <a:solidFill>
              <a:srgbClr val="F9F9F9"/>
            </a:solidFill>
          </a:ln>
        </p:spPr>
        <p:txBody>
          <a:bodyPr wrap="square" rtlCol="0">
            <a:spAutoFit/>
          </a:bodyPr>
          <a:lstStyle/>
          <a:p>
            <a:r>
              <a:rPr lang="en-US" sz="900" dirty="0">
                <a:solidFill>
                  <a:schemeClr val="bg2">
                    <a:lumMod val="25000"/>
                  </a:schemeClr>
                </a:solidFill>
                <a:latin typeface="Arial" panose="020B0604020202020204" pitchFamily="34" charset="0"/>
                <a:cs typeface="Arial" panose="020B0604020202020204" pitchFamily="34" charset="0"/>
              </a:rPr>
              <a:t>12-అక్షరాల </a:t>
            </a:r>
            <a:r>
              <a:rPr lang="en-US" sz="900" dirty="0" err="1">
                <a:solidFill>
                  <a:schemeClr val="bg2">
                    <a:lumMod val="25000"/>
                  </a:schemeClr>
                </a:solidFill>
                <a:latin typeface="Arial" panose="020B0604020202020204" pitchFamily="34" charset="0"/>
                <a:cs typeface="Arial" panose="020B0604020202020204" pitchFamily="34" charset="0"/>
              </a:rPr>
              <a:t>రిజిస్ట్రేషన్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కోడ్</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పుట్టిన</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తేదీ</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200055"/>
          </a:xfrm>
          <a:prstGeom prst="rect">
            <a:avLst/>
          </a:prstGeom>
          <a:solidFill>
            <a:srgbClr val="FFFFFF"/>
          </a:solidFill>
          <a:ln>
            <a:solidFill>
              <a:srgbClr val="F9F9F9"/>
            </a:solid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నెల</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8554"/>
          </a:xfrm>
          <a:prstGeom prst="rect">
            <a:avLst/>
          </a:prstGeom>
          <a:noFill/>
          <a:ln>
            <a:noFill/>
          </a:ln>
        </p:spPr>
        <p:txBody>
          <a:bodyPr wrap="square" rtlCol="0">
            <a:spAutoFit/>
          </a:bodyPr>
          <a:lstStyle/>
          <a:p>
            <a:r>
              <a:rPr lang="en-IN" sz="800" dirty="0" err="1">
                <a:solidFill>
                  <a:srgbClr val="224781"/>
                </a:solidFill>
                <a:latin typeface="Arial" panose="020B0604020202020204" pitchFamily="34" charset="0"/>
                <a:cs typeface="Arial" panose="020B0604020202020204" pitchFamily="34" charset="0"/>
              </a:rPr>
              <a:t>నా</a:t>
            </a:r>
            <a:r>
              <a:rPr lang="en-IN" sz="800" dirty="0">
                <a:solidFill>
                  <a:srgbClr val="224781"/>
                </a:solidFill>
                <a:latin typeface="Arial" panose="020B0604020202020204" pitchFamily="34" charset="0"/>
                <a:cs typeface="Arial" panose="020B0604020202020204" pitchFamily="34" charset="0"/>
              </a:rPr>
              <a:t> </a:t>
            </a:r>
            <a:r>
              <a:rPr lang="en-IN" sz="800" dirty="0" err="1">
                <a:solidFill>
                  <a:srgbClr val="224781"/>
                </a:solidFill>
                <a:latin typeface="Arial" panose="020B0604020202020204" pitchFamily="34" charset="0"/>
                <a:cs typeface="Arial" panose="020B0604020202020204" pitchFamily="34" charset="0"/>
              </a:rPr>
              <a:t>రిజిస్ట్రేషన్</a:t>
            </a:r>
            <a:r>
              <a:rPr lang="en-IN" sz="800" dirty="0">
                <a:solidFill>
                  <a:srgbClr val="224781"/>
                </a:solidFill>
                <a:latin typeface="Arial" panose="020B0604020202020204" pitchFamily="34" charset="0"/>
                <a:cs typeface="Arial" panose="020B0604020202020204" pitchFamily="34" charset="0"/>
              </a:rPr>
              <a:t> </a:t>
            </a:r>
            <a:r>
              <a:rPr lang="te-IN" sz="800" dirty="0">
                <a:solidFill>
                  <a:srgbClr val="224781"/>
                </a:solidFill>
                <a:latin typeface="Arial" panose="020B0604020202020204" pitchFamily="34" charset="0"/>
              </a:rPr>
              <a:t>కోడ్ ఎక్కడ ఉంది</a:t>
            </a:r>
            <a:r>
              <a:rPr lang="en-US" sz="800" dirty="0">
                <a:solidFill>
                  <a:srgbClr val="224781"/>
                </a:solidFill>
                <a:latin typeface="Arial" panose="020B0604020202020204" pitchFamily="34" charset="0"/>
                <a:cs typeface="Arial" panose="020B0604020202020204" pitchFamily="34" charset="0"/>
              </a:rPr>
              <a:t>?</a:t>
            </a:r>
            <a:br>
              <a:rPr lang="en-US" sz="800" dirty="0">
                <a:solidFill>
                  <a:srgbClr val="224781"/>
                </a:solidFill>
                <a:latin typeface="Arial" panose="020B0604020202020204" pitchFamily="34" charset="0"/>
                <a:cs typeface="Arial" panose="020B0604020202020204" pitchFamily="34" charset="0"/>
              </a:rPr>
            </a:br>
            <a:r>
              <a:rPr lang="en-US" sz="800" dirty="0" err="1">
                <a:solidFill>
                  <a:srgbClr val="224781"/>
                </a:solidFill>
                <a:latin typeface="Arial" panose="020B0604020202020204" pitchFamily="34" charset="0"/>
                <a:cs typeface="Arial" panose="020B0604020202020204" pitchFamily="34" charset="0"/>
              </a:rPr>
              <a:t>కుటుంబాలకు</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వనరులు</a:t>
            </a:r>
            <a:endParaRPr lang="es-AR" sz="800" dirty="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08972" y="4444989"/>
            <a:ext cx="583901"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వెళ్లండి</a:t>
            </a:r>
            <a:endParaRPr lang="es-AR" sz="700" b="1" dirty="0">
              <a:solidFill>
                <a:schemeClr val="bg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5444"/>
          </a:xfrm>
          <a:prstGeom prst="rect">
            <a:avLst/>
          </a:prstGeom>
          <a:noFill/>
          <a:ln>
            <a:no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a:t>
            </a:r>
            <a:r>
              <a:rPr lang="en-US" sz="800" dirty="0" err="1">
                <a:solidFill>
                  <a:srgbClr val="224781"/>
                </a:solidFill>
                <a:latin typeface="Arial" panose="020B0604020202020204" pitchFamily="34" charset="0"/>
                <a:cs typeface="Arial" panose="020B0604020202020204" pitchFamily="34" charset="0"/>
              </a:rPr>
              <a:t>Espa</a:t>
            </a:r>
            <a:r>
              <a:rPr lang="es-AR" sz="800" dirty="0" err="1">
                <a:solidFill>
                  <a:srgbClr val="224781"/>
                </a:solidFill>
                <a:latin typeface="Arial" panose="020B0604020202020204" pitchFamily="34" charset="0"/>
                <a:cs typeface="Arial" panose="020B0604020202020204" pitchFamily="34" charset="0"/>
              </a:rPr>
              <a:t>ñol</a:t>
            </a:r>
            <a:endParaRPr lang="es-AR" sz="800" dirty="0">
              <a:solidFill>
                <a:srgbClr val="224781"/>
              </a:solidFill>
              <a:latin typeface="Arial" panose="020B0604020202020204" pitchFamily="34" charset="0"/>
              <a:cs typeface="Arial" panose="020B0604020202020204" pitchFamily="34" charset="0"/>
            </a:endParaRPr>
          </a:p>
        </p:txBody>
      </p:sp>
      <p:sp>
        <p:nvSpPr>
          <p:cNvPr id="3" name="Rounded Rectangular Callout 9" descr="తిరిగి వచ్చే వినియోగదారులు పోర్టల్‌లో లాగిన్ కావడానికి ఉపయోగించే Family Portal హోమ్‌పేజీ యొక్క స్క్రీన్‌షాట్.">
            <a:extLst>
              <a:ext uri="{FF2B5EF4-FFF2-40B4-BE49-F238E27FC236}">
                <a16:creationId xmlns:a16="http://schemas.microsoft.com/office/drawing/2014/main" id="{7CA82D80-E344-637D-6D89-E8B5D07CAE6E}"/>
              </a:ext>
            </a:extLst>
          </p:cNvPr>
          <p:cNvSpPr/>
          <p:nvPr/>
        </p:nvSpPr>
        <p:spPr>
          <a:xfrm>
            <a:off x="1933551" y="3091180"/>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MCAS </a:t>
            </a:r>
            <a:r>
              <a:rPr lang="te-IN" dirty="0"/>
              <a:t>ఫ్యామిలీ </a:t>
            </a:r>
            <a:r>
              <a:rPr lang="te-IN" dirty="0" err="1"/>
              <a:t>పోర్ట</a:t>
            </a:r>
            <a:r>
              <a:rPr lang="en-IN" dirty="0" err="1"/>
              <a:t>ల్</a:t>
            </a:r>
            <a:r>
              <a:rPr lang="te-IN" dirty="0"/>
              <a:t> </a:t>
            </a:r>
            <a:r>
              <a:rPr lang="te-IN" dirty="0" err="1"/>
              <a:t>స్పాని</a:t>
            </a:r>
            <a:r>
              <a:rPr lang="en-IN" dirty="0" err="1"/>
              <a:t>ష్‌లో</a:t>
            </a:r>
            <a:r>
              <a:rPr lang="te-IN" dirty="0"/>
              <a:t> వీక్షించడానికి </a:t>
            </a:r>
            <a:r>
              <a:rPr lang="en-IN" dirty="0"/>
              <a:t>En Español </a:t>
            </a:r>
            <a:r>
              <a:rPr lang="te-IN" dirty="0" err="1"/>
              <a:t>లిం</a:t>
            </a:r>
            <a:r>
              <a:rPr lang="en-IN" dirty="0" err="1"/>
              <a:t>క్</a:t>
            </a:r>
            <a:r>
              <a:rPr lang="en-IN" dirty="0"/>
              <a:t>‌</a:t>
            </a:r>
            <a:r>
              <a:rPr lang="te-IN" dirty="0"/>
              <a:t> ఎంచుకోండి.</a:t>
            </a:r>
            <a:r>
              <a:rPr lang="en-US" dirty="0">
                <a:solidFill>
                  <a:schemeClr val="bg1"/>
                </a:solidFill>
                <a:latin typeface="Aptos" panose="020B0004020202020204" pitchFamily="34" charset="0"/>
              </a:rPr>
              <a:t> </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2084396"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తిరిగివచ్చే</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5" y="2671239"/>
            <a:ext cx="2084395" cy="230832"/>
          </a:xfrm>
          <a:prstGeom prst="rect">
            <a:avLst/>
          </a:prstGeom>
          <a:solidFill>
            <a:srgbClr val="F9F9F9"/>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ఈమెయిల్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పాస్‌వర్డ్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లాగిన్</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440958" y="5365173"/>
            <a:ext cx="647360" cy="338554"/>
          </a:xfrm>
          <a:prstGeom prst="rect">
            <a:avLst/>
          </a:prstGeom>
          <a:noFill/>
          <a:ln>
            <a:noFill/>
          </a:ln>
        </p:spPr>
        <p:txBody>
          <a:bodyPr wrap="square" rtlCol="0">
            <a:spAutoFit/>
          </a:bodyPr>
          <a:lstStyle/>
          <a:p>
            <a:r>
              <a:rPr lang="te-IN" sz="800" dirty="0">
                <a:solidFill>
                  <a:srgbClr val="224781"/>
                </a:solidFill>
                <a:latin typeface="Arial" panose="020B0604020202020204" pitchFamily="34" charset="0"/>
                <a:cs typeface="Arial" panose="020B0604020202020204" pitchFamily="34" charset="0"/>
              </a:rPr>
              <a:t>ఉపయోగ </a:t>
            </a:r>
            <a:endParaRPr lang="en-US" sz="800" dirty="0">
              <a:solidFill>
                <a:srgbClr val="224781"/>
              </a:solidFill>
              <a:latin typeface="Arial" panose="020B0604020202020204" pitchFamily="34" charset="0"/>
              <a:cs typeface="Arial" panose="020B0604020202020204" pitchFamily="34" charset="0"/>
            </a:endParaRPr>
          </a:p>
          <a:p>
            <a:r>
              <a:rPr lang="te-IN" sz="800" dirty="0">
                <a:solidFill>
                  <a:srgbClr val="224781"/>
                </a:solidFill>
                <a:latin typeface="Arial" panose="020B0604020202020204" pitchFamily="34" charset="0"/>
                <a:cs typeface="Arial" panose="020B0604020202020204" pitchFamily="34" charset="0"/>
              </a:rPr>
              <a:t>నిబంధనలు</a:t>
            </a:r>
            <a:endParaRPr lang="es-AR" sz="800" dirty="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215444"/>
          </a:xfrm>
          <a:prstGeom prst="rect">
            <a:avLst/>
          </a:prstGeom>
          <a:noFill/>
          <a:ln>
            <a:noFill/>
          </a:ln>
        </p:spPr>
        <p:txBody>
          <a:bodyPr wrap="square" rtlCol="0">
            <a:spAutoFit/>
          </a:bodyPr>
          <a:lstStyle/>
          <a:p>
            <a:r>
              <a:rPr lang="te-IN" sz="800" dirty="0">
                <a:solidFill>
                  <a:srgbClr val="224781"/>
                </a:solidFill>
                <a:latin typeface="Arial" panose="020B0604020202020204" pitchFamily="34" charset="0"/>
                <a:cs typeface="Arial" panose="020B0604020202020204" pitchFamily="34" charset="0"/>
              </a:rPr>
              <a:t>గోప్యతా విధానం</a:t>
            </a:r>
            <a:endParaRPr lang="es-AR" sz="800" dirty="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605684" y="5387430"/>
            <a:ext cx="1079853" cy="215444"/>
          </a:xfrm>
          <a:prstGeom prst="rect">
            <a:avLst/>
          </a:prstGeom>
          <a:noFill/>
          <a:ln>
            <a:noFill/>
          </a:ln>
        </p:spPr>
        <p:txBody>
          <a:bodyPr wrap="square" rtlCol="0">
            <a:spAutoFit/>
          </a:bodyPr>
          <a:lstStyle/>
          <a:p>
            <a:r>
              <a:rPr lang="en-US" sz="800" i="1" dirty="0" err="1">
                <a:solidFill>
                  <a:srgbClr val="224781"/>
                </a:solidFill>
                <a:latin typeface="Arial" panose="020B0604020202020204" pitchFamily="34" charset="0"/>
                <a:cs typeface="Arial" panose="020B0604020202020204" pitchFamily="34" charset="0"/>
              </a:rPr>
              <a:t>పవర్డ్</a:t>
            </a:r>
            <a:r>
              <a:rPr lang="en-US" sz="800" i="1" dirty="0">
                <a:solidFill>
                  <a:srgbClr val="224781"/>
                </a:solidFill>
                <a:latin typeface="Arial" panose="020B0604020202020204" pitchFamily="34" charset="0"/>
                <a:cs typeface="Arial" panose="020B0604020202020204" pitchFamily="34" charset="0"/>
              </a:rPr>
              <a:t>‌ </a:t>
            </a:r>
            <a:r>
              <a:rPr lang="en-US" sz="800" i="1" dirty="0" err="1">
                <a:solidFill>
                  <a:srgbClr val="224781"/>
                </a:solidFill>
                <a:latin typeface="Arial" panose="020B0604020202020204" pitchFamily="34" charset="0"/>
                <a:cs typeface="Arial" panose="020B0604020202020204" pitchFamily="34" charset="0"/>
              </a:rPr>
              <a:t>బై</a:t>
            </a:r>
            <a:endParaRPr lang="es-AR" sz="800" i="1" dirty="0">
              <a:solidFill>
                <a:srgbClr val="224781"/>
              </a:solidFill>
              <a:latin typeface="Arial" panose="020B0604020202020204" pitchFamily="34" charset="0"/>
              <a:cs typeface="Arial" panose="020B0604020202020204" pitchFamily="34" charset="0"/>
            </a:endParaRPr>
          </a:p>
        </p:txBody>
      </p:sp>
      <p:pic>
        <p:nvPicPr>
          <p:cNvPr id="12" name="Picture 11" descr="స్పానిష్‌లోకి అనువదించబడిన ఫ్యామిలీ పోర్టల్ హోమ్‌పేజీ స్క్రీన్‌షాట్.">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6641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5</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7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06337" y="251289"/>
            <a:ext cx="10515600" cy="624734"/>
          </a:xfrm>
        </p:spPr>
        <p:txBody>
          <a:bodyPr>
            <a:normAutofit fontScale="90000"/>
          </a:bodyPr>
          <a:lstStyle/>
          <a:p>
            <a:r>
              <a:rPr lang="te-IN" dirty="0">
                <a:solidFill>
                  <a:srgbClr val="1A4785"/>
                </a:solidFill>
              </a:rPr>
              <a:t>మీ పా</a:t>
            </a:r>
            <a:r>
              <a:rPr lang="en-IN" dirty="0" err="1">
                <a:solidFill>
                  <a:srgbClr val="1A4785"/>
                </a:solidFill>
              </a:rPr>
              <a:t>స్‌వర్డ్</a:t>
            </a:r>
            <a:r>
              <a:rPr lang="en-IN" dirty="0">
                <a:solidFill>
                  <a:srgbClr val="1A4785"/>
                </a:solidFill>
              </a:rPr>
              <a:t>‌</a:t>
            </a:r>
            <a:r>
              <a:rPr lang="te-IN" dirty="0">
                <a:solidFill>
                  <a:srgbClr val="1A4785"/>
                </a:solidFill>
              </a:rPr>
              <a:t> </a:t>
            </a:r>
            <a:r>
              <a:rPr lang="te-IN" dirty="0" err="1">
                <a:solidFill>
                  <a:srgbClr val="1A4785"/>
                </a:solidFill>
              </a:rPr>
              <a:t>రీసెట్</a:t>
            </a:r>
            <a:r>
              <a:rPr lang="te-IN" dirty="0">
                <a:solidFill>
                  <a:srgbClr val="1A4785"/>
                </a:solidFill>
              </a:rPr>
              <a:t> చేయడం</a:t>
            </a:r>
            <a:endParaRPr lang="en-US" dirty="0">
              <a:solidFill>
                <a:srgbClr val="1A4785"/>
              </a:solidFill>
            </a:endParaRPr>
          </a:p>
        </p:txBody>
      </p:sp>
      <p:pic>
        <p:nvPicPr>
          <p:cNvPr id="8" name="Picture 7" descr="'పాస్‌వర్డ్ మర్చిపోయారా?' లింక్‌ను నెంబర్ 1తో తెలియజెప్పే ఫ్యామిలీ పోర్టల్ హోమ్‌పేజీ స్క్రీన్‌షాట్.">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2151322"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డిపార్ట్‌మెంట్</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ఆఫ్</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ఎలిమెంటరీ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అండ్</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సెకండరీ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ఎడ్యూకేషన్</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758990" cy="369332"/>
          </a:xfrm>
          <a:prstGeom prst="rect">
            <a:avLst/>
          </a:prstGeom>
          <a:solidFill>
            <a:srgbClr val="FFFFFF"/>
          </a:solidFill>
          <a:ln>
            <a:noFill/>
          </a:ln>
        </p:spPr>
        <p:txBody>
          <a:bodyPr wrap="square" rtlCol="0">
            <a:spAutoFit/>
          </a:bodyPr>
          <a:lstStyle/>
          <a:p>
            <a:r>
              <a:rPr lang="en-US" sz="900" b="1" i="1" dirty="0" err="1">
                <a:solidFill>
                  <a:srgbClr val="224781"/>
                </a:solidFill>
                <a:latin typeface="Arial" panose="020B0604020202020204" pitchFamily="34" charset="0"/>
                <a:cs typeface="Arial" panose="020B0604020202020204" pitchFamily="34" charset="0"/>
              </a:rPr>
              <a:t>మీ</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విద్యార్థి</a:t>
            </a:r>
            <a:r>
              <a:rPr lang="en-US" sz="900" b="1" i="1" dirty="0">
                <a:solidFill>
                  <a:srgbClr val="224781"/>
                </a:solidFill>
                <a:latin typeface="Arial" panose="020B0604020202020204" pitchFamily="34" charset="0"/>
                <a:cs typeface="Arial" panose="020B0604020202020204" pitchFamily="34" charset="0"/>
              </a:rPr>
              <a:t> MCAS </a:t>
            </a:r>
            <a:r>
              <a:rPr lang="en-US" sz="900" b="1" i="1" dirty="0" err="1">
                <a:solidFill>
                  <a:srgbClr val="224781"/>
                </a:solidFill>
                <a:latin typeface="Arial" panose="020B0604020202020204" pitchFamily="34" charset="0"/>
                <a:cs typeface="Arial" panose="020B0604020202020204" pitchFamily="34" charset="0"/>
              </a:rPr>
              <a:t>ఫలితాలు</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చూడటానికి</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లాగిన్</a:t>
            </a:r>
            <a:r>
              <a:rPr lang="en-US" sz="900" b="1" i="1" dirty="0">
                <a:solidFill>
                  <a:srgbClr val="224781"/>
                </a:solidFill>
                <a:latin typeface="Arial" panose="020B0604020202020204" pitchFamily="34" charset="0"/>
                <a:cs typeface="Arial" panose="020B0604020202020204" pitchFamily="34" charset="0"/>
              </a:rPr>
              <a:t> </a:t>
            </a:r>
            <a:r>
              <a:rPr lang="en-US" sz="900" b="1" i="1" dirty="0" err="1">
                <a:solidFill>
                  <a:srgbClr val="224781"/>
                </a:solidFill>
                <a:latin typeface="Arial" panose="020B0604020202020204" pitchFamily="34" charset="0"/>
                <a:cs typeface="Arial" panose="020B0604020202020204" pitchFamily="34" charset="0"/>
              </a:rPr>
              <a:t>అవ్వండి</a:t>
            </a:r>
            <a:r>
              <a:rPr lang="en-US" sz="900" b="1" i="1" dirty="0">
                <a:solidFill>
                  <a:srgbClr val="224781"/>
                </a:solidFill>
                <a:latin typeface="Arial" panose="020B0604020202020204" pitchFamily="34" charset="0"/>
                <a:cs typeface="Arial" panose="020B0604020202020204" pitchFamily="34" charset="0"/>
              </a:rPr>
              <a:t>.</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2681850"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మొదటిసారి</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57390"/>
            <a:ext cx="2459945" cy="369332"/>
          </a:xfrm>
          <a:prstGeom prst="rect">
            <a:avLst/>
          </a:prstGeom>
          <a:solidFill>
            <a:srgbClr val="F9F9F9"/>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విద్యార్థి</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రిజిస్ట్రేషన్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కోడ్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పుట్టిన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తేదీ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రిజిస్ట్రేషన్</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కోడ్</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5444"/>
          </a:xfrm>
          <a:prstGeom prst="rect">
            <a:avLst/>
          </a:prstGeom>
          <a:solidFill>
            <a:srgbClr val="FFFFFF"/>
          </a:solidFill>
          <a:ln>
            <a:solidFill>
              <a:srgbClr val="F9F9F9"/>
            </a:solid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12-అక్షరాల </a:t>
            </a:r>
            <a:r>
              <a:rPr lang="en-US" sz="800" dirty="0" err="1">
                <a:solidFill>
                  <a:schemeClr val="bg2">
                    <a:lumMod val="25000"/>
                  </a:schemeClr>
                </a:solidFill>
                <a:latin typeface="Arial" panose="020B0604020202020204" pitchFamily="34" charset="0"/>
                <a:cs typeface="Arial" panose="020B0604020202020204" pitchFamily="34" charset="0"/>
              </a:rPr>
              <a:t>రిజిస్ట్రేషన్</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కోడ్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పుట్టిన</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తేదీ</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200055"/>
          </a:xfrm>
          <a:prstGeom prst="rect">
            <a:avLst/>
          </a:prstGeom>
          <a:noFill/>
          <a:ln>
            <a:noFill/>
          </a:ln>
        </p:spPr>
        <p:txBody>
          <a:bodyPr wrap="square" rtlCol="0">
            <a:spAutoFit/>
          </a:bodyPr>
          <a:lstStyle/>
          <a:p>
            <a:r>
              <a:rPr lang="en-US" sz="700" dirty="0">
                <a:solidFill>
                  <a:schemeClr val="bg2">
                    <a:lumMod val="25000"/>
                  </a:schemeClr>
                </a:solidFill>
                <a:latin typeface="Arial" panose="020B0604020202020204" pitchFamily="34" charset="0"/>
                <a:cs typeface="Arial" panose="020B0604020202020204" pitchFamily="34" charset="0"/>
              </a:rPr>
              <a:t>DD</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YY</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8554"/>
          </a:xfrm>
          <a:prstGeom prst="rect">
            <a:avLst/>
          </a:prstGeom>
          <a:noFill/>
          <a:ln>
            <a:noFill/>
          </a:ln>
        </p:spPr>
        <p:txBody>
          <a:bodyPr wrap="square" rtlCol="0">
            <a:spAutoFit/>
          </a:bodyPr>
          <a:lstStyle/>
          <a:p>
            <a:r>
              <a:rPr lang="en-IN" sz="800" dirty="0" err="1">
                <a:solidFill>
                  <a:srgbClr val="224781"/>
                </a:solidFill>
                <a:latin typeface="Arial" panose="020B0604020202020204" pitchFamily="34" charset="0"/>
                <a:cs typeface="Arial" panose="020B0604020202020204" pitchFamily="34" charset="0"/>
              </a:rPr>
              <a:t>నా</a:t>
            </a:r>
            <a:r>
              <a:rPr lang="en-IN" sz="800" dirty="0">
                <a:solidFill>
                  <a:srgbClr val="224781"/>
                </a:solidFill>
                <a:latin typeface="Arial" panose="020B0604020202020204" pitchFamily="34" charset="0"/>
                <a:cs typeface="Arial" panose="020B0604020202020204" pitchFamily="34" charset="0"/>
              </a:rPr>
              <a:t> </a:t>
            </a:r>
            <a:r>
              <a:rPr lang="en-IN" sz="800" dirty="0" err="1">
                <a:solidFill>
                  <a:srgbClr val="224781"/>
                </a:solidFill>
                <a:latin typeface="Arial" panose="020B0604020202020204" pitchFamily="34" charset="0"/>
                <a:cs typeface="Arial" panose="020B0604020202020204" pitchFamily="34" charset="0"/>
              </a:rPr>
              <a:t>రిజిస్ట్రేషన్</a:t>
            </a:r>
            <a:r>
              <a:rPr lang="en-IN" sz="800" dirty="0">
                <a:solidFill>
                  <a:srgbClr val="224781"/>
                </a:solidFill>
                <a:latin typeface="Arial" panose="020B0604020202020204" pitchFamily="34" charset="0"/>
                <a:cs typeface="Arial" panose="020B0604020202020204" pitchFamily="34" charset="0"/>
              </a:rPr>
              <a:t> </a:t>
            </a:r>
            <a:r>
              <a:rPr lang="te-IN" sz="800" dirty="0">
                <a:solidFill>
                  <a:srgbClr val="224781"/>
                </a:solidFill>
                <a:latin typeface="Arial" panose="020B0604020202020204" pitchFamily="34" charset="0"/>
              </a:rPr>
              <a:t>కోడ్ ఎక్కడ ఉంది</a:t>
            </a:r>
            <a:r>
              <a:rPr lang="en-US" sz="800" dirty="0">
                <a:solidFill>
                  <a:srgbClr val="224781"/>
                </a:solidFill>
                <a:latin typeface="Arial" panose="020B0604020202020204" pitchFamily="34" charset="0"/>
                <a:cs typeface="Arial" panose="020B0604020202020204" pitchFamily="34" charset="0"/>
              </a:rPr>
              <a:t>?</a:t>
            </a:r>
            <a:br>
              <a:rPr lang="en-US" sz="800" dirty="0">
                <a:solidFill>
                  <a:srgbClr val="224781"/>
                </a:solidFill>
                <a:latin typeface="Arial" panose="020B0604020202020204" pitchFamily="34" charset="0"/>
                <a:cs typeface="Arial" panose="020B0604020202020204" pitchFamily="34" charset="0"/>
              </a:rPr>
            </a:br>
            <a:r>
              <a:rPr lang="en-US" sz="800" dirty="0" err="1">
                <a:solidFill>
                  <a:srgbClr val="224781"/>
                </a:solidFill>
                <a:latin typeface="Arial" panose="020B0604020202020204" pitchFamily="34" charset="0"/>
                <a:cs typeface="Arial" panose="020B0604020202020204" pitchFamily="34" charset="0"/>
              </a:rPr>
              <a:t>కుటుంబాలకు</a:t>
            </a:r>
            <a:r>
              <a:rPr lang="en-US" sz="800" dirty="0">
                <a:solidFill>
                  <a:srgbClr val="224781"/>
                </a:solidFill>
                <a:latin typeface="Arial" panose="020B0604020202020204" pitchFamily="34" charset="0"/>
                <a:cs typeface="Arial" panose="020B0604020202020204" pitchFamily="34" charset="0"/>
              </a:rPr>
              <a:t> </a:t>
            </a:r>
            <a:r>
              <a:rPr lang="en-US" sz="800" dirty="0" err="1">
                <a:solidFill>
                  <a:srgbClr val="224781"/>
                </a:solidFill>
                <a:latin typeface="Arial" panose="020B0604020202020204" pitchFamily="34" charset="0"/>
                <a:cs typeface="Arial" panose="020B0604020202020204" pitchFamily="34" charset="0"/>
              </a:rPr>
              <a:t>వనరులు</a:t>
            </a:r>
            <a:endParaRPr lang="es-AR" sz="8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162517" y="4376600"/>
            <a:ext cx="528214"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వెళ్లండి</a:t>
            </a:r>
            <a:endParaRPr lang="es-AR" sz="700" b="1" dirty="0">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5444"/>
          </a:xfrm>
          <a:prstGeom prst="rect">
            <a:avLst/>
          </a:prstGeom>
          <a:solidFill>
            <a:srgbClr val="F9F9F9"/>
          </a:solidFill>
          <a:ln>
            <a:solidFill>
              <a:srgbClr val="F9F9F9"/>
            </a:solidFill>
          </a:ln>
        </p:spPr>
        <p:txBody>
          <a:bodyPr wrap="square" rtlCol="0">
            <a:spAutoFit/>
          </a:bodyPr>
          <a:lstStyle/>
          <a:p>
            <a:pPr algn="r"/>
            <a:r>
              <a:rPr lang="en-US" sz="800" dirty="0">
                <a:solidFill>
                  <a:srgbClr val="224781"/>
                </a:solidFill>
                <a:latin typeface="Arial" panose="020B0604020202020204" pitchFamily="34" charset="0"/>
                <a:cs typeface="Arial" panose="020B0604020202020204" pitchFamily="34" charset="0"/>
              </a:rPr>
              <a:t>En </a:t>
            </a:r>
            <a:r>
              <a:rPr lang="en-US" sz="800" dirty="0" err="1">
                <a:solidFill>
                  <a:srgbClr val="224781"/>
                </a:solidFill>
                <a:latin typeface="Arial" panose="020B0604020202020204" pitchFamily="34" charset="0"/>
                <a:cs typeface="Arial" panose="020B0604020202020204" pitchFamily="34" charset="0"/>
              </a:rPr>
              <a:t>Espa</a:t>
            </a:r>
            <a:r>
              <a:rPr lang="es-AR" sz="800" dirty="0" err="1">
                <a:solidFill>
                  <a:srgbClr val="224781"/>
                </a:solidFill>
                <a:latin typeface="Arial" panose="020B0604020202020204" pitchFamily="34" charset="0"/>
                <a:cs typeface="Arial" panose="020B0604020202020204" pitchFamily="34" charset="0"/>
              </a:rPr>
              <a:t>ñol</a:t>
            </a:r>
            <a:endParaRPr lang="es-AR" sz="800" dirty="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2093644"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తిరిగివచ్చే</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వినియోగదారులు</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369332"/>
          </a:xfrm>
          <a:prstGeom prst="rect">
            <a:avLst/>
          </a:prstGeom>
          <a:solidFill>
            <a:srgbClr val="F9F9F9"/>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ఈమెయిల్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పాస్‌వర్డ్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2162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ఈమెయిల్</a:t>
            </a:r>
            <a:r>
              <a:rPr lang="en-US" sz="800" b="1" dirty="0">
                <a:solidFill>
                  <a:schemeClr val="bg2">
                    <a:lumMod val="25000"/>
                  </a:schemeClr>
                </a:solidFill>
                <a:latin typeface="Arial" panose="020B0604020202020204" pitchFamily="34" charset="0"/>
                <a:cs typeface="Arial" panose="020B0604020202020204" pitchFamily="34" charset="0"/>
              </a:rPr>
              <a:t>:</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451838"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మీ</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ఈమెయిల్</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నమోదు</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చేయండి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పాస్‌వర్డ్</a:t>
            </a:r>
            <a:r>
              <a:rPr lang="en-US" sz="800" b="1" dirty="0">
                <a:solidFill>
                  <a:schemeClr val="bg2">
                    <a:lumMod val="25000"/>
                  </a:schemeClr>
                </a:solidFill>
                <a:latin typeface="Arial" panose="020B0604020202020204" pitchFamily="34" charset="0"/>
                <a:cs typeface="Arial" panose="020B0604020202020204" pitchFamily="34" charset="0"/>
              </a:rPr>
              <a:t>:</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451838"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మీ</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పాస్‌వర్డ్</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నమోదు</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చేయండి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086731" y="4018470"/>
            <a:ext cx="1451838" cy="200055"/>
          </a:xfrm>
          <a:prstGeom prst="rect">
            <a:avLst/>
          </a:prstGeom>
          <a:noFill/>
          <a:ln>
            <a:noFill/>
          </a:ln>
        </p:spPr>
        <p:txBody>
          <a:bodyPr wrap="square" rtlCol="0">
            <a:spAutoFit/>
          </a:bodyPr>
          <a:lstStyle/>
          <a:p>
            <a:r>
              <a:rPr lang="en-US" sz="700" dirty="0" err="1">
                <a:solidFill>
                  <a:srgbClr val="224781"/>
                </a:solidFill>
                <a:latin typeface="Arial" panose="020B0604020202020204" pitchFamily="34" charset="0"/>
                <a:cs typeface="Arial" panose="020B0604020202020204" pitchFamily="34" charset="0"/>
              </a:rPr>
              <a:t>పాస్‌వర్డ్</a:t>
            </a:r>
            <a:r>
              <a:rPr lang="en-US" sz="700" dirty="0">
                <a:solidFill>
                  <a:srgbClr val="224781"/>
                </a:solidFill>
                <a:latin typeface="Arial" panose="020B0604020202020204" pitchFamily="34" charset="0"/>
                <a:cs typeface="Arial" panose="020B0604020202020204" pitchFamily="34" charset="0"/>
              </a:rPr>
              <a:t> </a:t>
            </a:r>
            <a:r>
              <a:rPr lang="en-US" sz="700" dirty="0" err="1">
                <a:solidFill>
                  <a:srgbClr val="224781"/>
                </a:solidFill>
                <a:latin typeface="Arial" panose="020B0604020202020204" pitchFamily="34" charset="0"/>
                <a:cs typeface="Arial" panose="020B0604020202020204" pitchFamily="34" charset="0"/>
              </a:rPr>
              <a:t>మర్చిపోయారా</a:t>
            </a:r>
            <a:r>
              <a:rPr lang="en-US" sz="700" dirty="0">
                <a:solidFill>
                  <a:srgbClr val="224781"/>
                </a:solidFill>
                <a:latin typeface="Arial" panose="020B0604020202020204" pitchFamily="34" charset="0"/>
                <a:cs typeface="Arial" panose="020B0604020202020204" pitchFamily="34" charset="0"/>
              </a:rPr>
              <a:t>?</a:t>
            </a:r>
            <a:endParaRPr lang="es-AR" sz="700" dirty="0">
              <a:solidFill>
                <a:srgbClr val="22478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6700" y="4384068"/>
            <a:ext cx="528214" cy="200055"/>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లాగిన్</a:t>
            </a:r>
            <a:endParaRPr lang="es-AR" sz="7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223737" y="5323552"/>
            <a:ext cx="1008594" cy="338554"/>
          </a:xfrm>
          <a:prstGeom prst="rect">
            <a:avLst/>
          </a:prstGeom>
          <a:noFill/>
          <a:ln>
            <a:noFill/>
          </a:ln>
        </p:spPr>
        <p:txBody>
          <a:bodyPr wrap="square" rtlCol="0">
            <a:spAutoFit/>
          </a:bodyPr>
          <a:lstStyle/>
          <a:p>
            <a:r>
              <a:rPr lang="te-IN" sz="800" dirty="0">
                <a:solidFill>
                  <a:srgbClr val="224781"/>
                </a:solidFill>
                <a:latin typeface="Arial" panose="020B0604020202020204" pitchFamily="34" charset="0"/>
                <a:cs typeface="Arial" panose="020B0604020202020204" pitchFamily="34" charset="0"/>
              </a:rPr>
              <a:t>ఉపయోగ </a:t>
            </a:r>
            <a:endParaRPr lang="en-US" sz="800" dirty="0">
              <a:solidFill>
                <a:srgbClr val="224781"/>
              </a:solidFill>
              <a:latin typeface="Arial" panose="020B0604020202020204" pitchFamily="34" charset="0"/>
              <a:cs typeface="Arial" panose="020B0604020202020204" pitchFamily="34" charset="0"/>
            </a:endParaRPr>
          </a:p>
          <a:p>
            <a:r>
              <a:rPr lang="te-IN" sz="800" dirty="0">
                <a:solidFill>
                  <a:srgbClr val="224781"/>
                </a:solidFill>
                <a:latin typeface="Arial" panose="020B0604020202020204" pitchFamily="34" charset="0"/>
                <a:cs typeface="Arial" panose="020B0604020202020204" pitchFamily="34" charset="0"/>
              </a:rPr>
              <a:t>నిబంధనలు</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2"/>
            <a:ext cx="735465" cy="338554"/>
          </a:xfrm>
          <a:prstGeom prst="rect">
            <a:avLst/>
          </a:prstGeom>
          <a:noFill/>
          <a:ln>
            <a:noFill/>
          </a:ln>
        </p:spPr>
        <p:txBody>
          <a:bodyPr wrap="square" rtlCol="0">
            <a:spAutoFit/>
          </a:bodyPr>
          <a:lstStyle/>
          <a:p>
            <a:r>
              <a:rPr lang="te-IN" sz="800" dirty="0">
                <a:solidFill>
                  <a:srgbClr val="224781"/>
                </a:solidFill>
                <a:latin typeface="Arial" panose="020B0604020202020204" pitchFamily="34" charset="0"/>
                <a:cs typeface="Arial" panose="020B0604020202020204" pitchFamily="34" charset="0"/>
              </a:rPr>
              <a:t>గోప్యతా విధానం</a:t>
            </a:r>
            <a:endParaRPr lang="es-AR" sz="800" dirty="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402443" y="5323289"/>
            <a:ext cx="1079853" cy="215444"/>
          </a:xfrm>
          <a:prstGeom prst="rect">
            <a:avLst/>
          </a:prstGeom>
          <a:noFill/>
          <a:ln>
            <a:noFill/>
          </a:ln>
        </p:spPr>
        <p:txBody>
          <a:bodyPr wrap="square" rtlCol="0">
            <a:spAutoFit/>
          </a:bodyPr>
          <a:lstStyle/>
          <a:p>
            <a:r>
              <a:rPr lang="en-US" sz="800" i="1" dirty="0" err="1">
                <a:solidFill>
                  <a:srgbClr val="224781"/>
                </a:solidFill>
                <a:latin typeface="Arial" panose="020B0604020202020204" pitchFamily="34" charset="0"/>
                <a:cs typeface="Arial" panose="020B0604020202020204" pitchFamily="34" charset="0"/>
              </a:rPr>
              <a:t>పవర్డ్</a:t>
            </a:r>
            <a:r>
              <a:rPr lang="en-US" sz="800" i="1" dirty="0">
                <a:solidFill>
                  <a:srgbClr val="224781"/>
                </a:solidFill>
                <a:latin typeface="Arial" panose="020B0604020202020204" pitchFamily="34" charset="0"/>
                <a:cs typeface="Arial" panose="020B0604020202020204" pitchFamily="34" charset="0"/>
              </a:rPr>
              <a:t>‌ </a:t>
            </a:r>
            <a:r>
              <a:rPr lang="en-US" sz="800" i="1" dirty="0" err="1">
                <a:solidFill>
                  <a:srgbClr val="224781"/>
                </a:solidFill>
                <a:latin typeface="Arial" panose="020B0604020202020204" pitchFamily="34" charset="0"/>
                <a:cs typeface="Arial" panose="020B0604020202020204" pitchFamily="34" charset="0"/>
              </a:rPr>
              <a:t>బై</a:t>
            </a:r>
            <a:endParaRPr lang="es-AR" sz="800" i="1" dirty="0">
              <a:solidFill>
                <a:srgbClr val="224781"/>
              </a:solidFill>
              <a:latin typeface="Arial" panose="020B0604020202020204" pitchFamily="34" charset="0"/>
              <a:cs typeface="Arial" panose="020B0604020202020204" pitchFamily="34" charset="0"/>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4" name="Off-page Connector 36">
            <a:extLst>
              <a:ext uri="{FF2B5EF4-FFF2-40B4-BE49-F238E27FC236}">
                <a16:creationId xmlns:a16="http://schemas.microsoft.com/office/drawing/2014/main" id="{5BB06CB2-46BA-F7C0-0A75-AF1BAEBE3700}"/>
              </a:ext>
              <a:ext uri="{C183D7F6-B498-43B3-948B-1728B52AA6E4}">
                <adec:decorative xmlns:adec="http://schemas.microsoft.com/office/drawing/2017/decorative" val="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23494" y="567851"/>
            <a:ext cx="2140126" cy="1815882"/>
          </a:xfrm>
          <a:prstGeom prst="rect">
            <a:avLst/>
          </a:prstGeom>
          <a:noFill/>
        </p:spPr>
        <p:txBody>
          <a:bodyPr wrap="square" rtlCol="0">
            <a:spAutoFit/>
          </a:bodyPr>
          <a:lstStyle/>
          <a:p>
            <a:r>
              <a:rPr lang="te-IN" sz="1600" dirty="0"/>
              <a:t>తిరిగి వచ్చే వినియోగదారులు తమ పా</a:t>
            </a:r>
            <a:r>
              <a:rPr lang="en-IN" sz="1600" dirty="0" err="1"/>
              <a:t>స్‌వర్డ్</a:t>
            </a:r>
            <a:r>
              <a:rPr lang="en-IN" sz="1600" dirty="0"/>
              <a:t>‌</a:t>
            </a:r>
            <a:r>
              <a:rPr lang="te-IN" sz="1600" dirty="0"/>
              <a:t> </a:t>
            </a:r>
            <a:r>
              <a:rPr lang="te-IN" sz="1600" dirty="0" err="1"/>
              <a:t>రీసెట్</a:t>
            </a:r>
            <a:r>
              <a:rPr lang="te-IN" sz="1600" dirty="0"/>
              <a:t> చేసుకోవడానికి </a:t>
            </a:r>
            <a:r>
              <a:rPr lang="en-IN" sz="1600" dirty="0"/>
              <a:t>Forgot password? ' (</a:t>
            </a:r>
            <a:r>
              <a:rPr lang="en-IN" sz="1600" dirty="0" err="1"/>
              <a:t>పాస్‌వర్డ్</a:t>
            </a:r>
            <a:r>
              <a:rPr lang="bn-IN" sz="1600" dirty="0"/>
              <a:t> </a:t>
            </a:r>
            <a:r>
              <a:rPr lang="te-IN" sz="1600" dirty="0"/>
              <a:t>మర్చిపోయారా</a:t>
            </a:r>
            <a:r>
              <a:rPr lang="en-IN" sz="1600" dirty="0"/>
              <a:t>?)' </a:t>
            </a:r>
            <a:r>
              <a:rPr lang="te-IN" sz="1600" dirty="0"/>
              <a:t>అనే </a:t>
            </a:r>
            <a:r>
              <a:rPr lang="te-IN" sz="1600" dirty="0" err="1"/>
              <a:t>లిం</a:t>
            </a:r>
            <a:r>
              <a:rPr lang="en-IN" sz="1600" dirty="0" err="1"/>
              <a:t>క్</a:t>
            </a:r>
            <a:r>
              <a:rPr lang="en-IN" sz="1600" dirty="0"/>
              <a:t>‌</a:t>
            </a:r>
            <a:r>
              <a:rPr lang="te-IN" sz="1600" dirty="0"/>
              <a:t>పై క్లిక్ చేయవచ్చు. </a:t>
            </a:r>
            <a:endParaRPr lang="en-US" sz="1600" dirty="0">
              <a:latin typeface="Aptos" panose="020B0004020202020204" pitchFamily="34" charset="0"/>
            </a:endParaRPr>
          </a:p>
        </p:txBody>
      </p:sp>
      <p:pic>
        <p:nvPicPr>
          <p:cNvPr id="15" name="Picture 14" descr="'మీ పాస్‌వర్డ్‌ రీసెట్ చేయండి' ప్రాంప్ట్ స్క్రీన్‌షాట్.">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4" y="920941"/>
            <a:ext cx="2539047" cy="307777"/>
          </a:xfrm>
          <a:prstGeom prst="rect">
            <a:avLst/>
          </a:prstGeom>
          <a:solidFill>
            <a:srgbClr val="F9F9F9"/>
          </a:solidFill>
          <a:ln>
            <a:no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పాస్‌వర్డ్</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రీసె</a:t>
            </a:r>
            <a:r>
              <a:rPr lang="es-AR" sz="1400" dirty="0" err="1">
                <a:solidFill>
                  <a:schemeClr val="bg2">
                    <a:lumMod val="25000"/>
                  </a:schemeClr>
                </a:solidFill>
                <a:latin typeface="Arial" panose="020B0604020202020204" pitchFamily="34" charset="0"/>
                <a:cs typeface="Arial" panose="020B0604020202020204" pitchFamily="34" charset="0"/>
              </a:rPr>
              <a:t>ట్</a:t>
            </a:r>
            <a:r>
              <a:rPr lang="es-AR" sz="1400" dirty="0">
                <a:solidFill>
                  <a:schemeClr val="bg2">
                    <a:lumMod val="25000"/>
                  </a:schemeClr>
                </a:solidFill>
                <a:latin typeface="Arial" panose="020B0604020202020204" pitchFamily="34" charset="0"/>
                <a:cs typeface="Arial" panose="020B0604020202020204" pitchFamily="34" charset="0"/>
              </a:rPr>
              <a:t> </a:t>
            </a:r>
            <a:r>
              <a:rPr lang="es-AR" sz="1400" dirty="0" err="1">
                <a:solidFill>
                  <a:schemeClr val="bg2">
                    <a:lumMod val="25000"/>
                  </a:schemeClr>
                </a:solidFill>
                <a:latin typeface="Arial" panose="020B0604020202020204" pitchFamily="34" charset="0"/>
                <a:cs typeface="Arial" panose="020B0604020202020204" pitchFamily="34" charset="0"/>
              </a:rPr>
              <a:t>చేయండి</a:t>
            </a:r>
            <a:endParaRPr lang="en-US"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7831"/>
          </a:xfrm>
          <a:prstGeom prst="rect">
            <a:avLst/>
          </a:prstGeom>
          <a:solidFill>
            <a:srgbClr val="F9F9F9"/>
          </a:solidFill>
          <a:ln>
            <a:solidFill>
              <a:srgbClr val="F9F9F9"/>
            </a:solidFill>
          </a:ln>
        </p:spPr>
        <p:txBody>
          <a:bodyPr wrap="square" rtlCol="0">
            <a:spAutoFit/>
          </a:bodyPr>
          <a:lstStyle/>
          <a:p>
            <a:r>
              <a:rPr lang="en-US" sz="900" dirty="0" err="1">
                <a:solidFill>
                  <a:schemeClr val="bg2">
                    <a:lumMod val="25000"/>
                  </a:schemeClr>
                </a:solidFill>
                <a:latin typeface="Arial" panose="020B0604020202020204" pitchFamily="34" charset="0"/>
                <a:cs typeface="Arial" panose="020B0604020202020204" pitchFamily="34" charset="0"/>
              </a:rPr>
              <a:t>మీరు</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రిజిస్టర్</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చేసుకున్న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ఈమెయిల్</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ఎంటర్</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చేయండి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మీ</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నమోదైన</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ఈమెయిల్‌కి</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పాస్‌వర్డ్</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రీసెట్</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లింక్</a:t>
            </a:r>
            <a:r>
              <a:rPr lang="en-US" sz="900" dirty="0">
                <a:solidFill>
                  <a:schemeClr val="bg2">
                    <a:lumMod val="25000"/>
                  </a:schemeClr>
                </a:solidFill>
                <a:latin typeface="Arial" panose="020B0604020202020204" pitchFamily="34" charset="0"/>
                <a:cs typeface="Arial" panose="020B0604020202020204" pitchFamily="34" charset="0"/>
              </a:rPr>
              <a:t> </a:t>
            </a:r>
            <a:r>
              <a:rPr lang="en-US" sz="900" dirty="0" err="1">
                <a:solidFill>
                  <a:schemeClr val="bg2">
                    <a:lumMod val="25000"/>
                  </a:schemeClr>
                </a:solidFill>
                <a:latin typeface="Arial" panose="020B0604020202020204" pitchFamily="34" charset="0"/>
                <a:cs typeface="Arial" panose="020B0604020202020204" pitchFamily="34" charset="0"/>
              </a:rPr>
              <a:t>పంపబడుతుంది</a:t>
            </a:r>
            <a:r>
              <a:rPr lang="en-US" sz="900" dirty="0">
                <a:solidFill>
                  <a:schemeClr val="bg2">
                    <a:lumMod val="25000"/>
                  </a:schemeClr>
                </a:solidFill>
                <a:latin typeface="Arial" panose="020B0604020202020204" pitchFamily="34" charset="0"/>
                <a:cs typeface="Arial" panose="020B0604020202020204" pitchFamily="34" charset="0"/>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మీ</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ఈమెయిల్</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697566"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మీ</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ఈమెయిల్</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నమోదు</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చేయండి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301039" y="2560972"/>
            <a:ext cx="1132732"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ఈమెయిల్</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నిర్ధారించండి</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3" y="2585928"/>
            <a:ext cx="1316959" cy="215444"/>
          </a:xfrm>
          <a:prstGeom prst="rect">
            <a:avLst/>
          </a:prstGeom>
          <a:solidFill>
            <a:srgbClr val="FFFFFF"/>
          </a:solidFill>
          <a:ln>
            <a:no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ఈమెయిల్</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నిర్ధారించండి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215444"/>
          </a:xfrm>
          <a:prstGeom prst="rect">
            <a:avLst/>
          </a:prstGeom>
          <a:solidFill>
            <a:srgbClr val="F9F9F9"/>
          </a:solidFill>
          <a:ln>
            <a:solidFill>
              <a:srgbClr val="F9F9F9"/>
            </a:solidFill>
          </a:ln>
        </p:spPr>
        <p:txBody>
          <a:bodyPr wrap="square" rtlCol="0">
            <a:spAutoFit/>
          </a:bodyPr>
          <a:lstStyle/>
          <a:p>
            <a:r>
              <a:rPr lang="en-US" sz="800" dirty="0" err="1">
                <a:solidFill>
                  <a:srgbClr val="224781"/>
                </a:solidFill>
                <a:latin typeface="Arial" panose="020B0604020202020204" pitchFamily="34" charset="0"/>
                <a:cs typeface="Arial" panose="020B0604020202020204" pitchFamily="34" charset="0"/>
              </a:rPr>
              <a:t>క్యాన్సిల్</a:t>
            </a:r>
            <a:endParaRPr lang="es-AR" sz="800" dirty="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04770" y="2961956"/>
            <a:ext cx="1138410" cy="215444"/>
          </a:xfrm>
          <a:prstGeom prst="rect">
            <a:avLst/>
          </a:prstGeom>
          <a:solidFill>
            <a:srgbClr val="757575"/>
          </a:solidFill>
          <a:ln>
            <a:noFill/>
          </a:ln>
        </p:spPr>
        <p:txBody>
          <a:bodyPr wrap="square" rtlCol="0">
            <a:spAutoFit/>
          </a:bodyPr>
          <a:lstStyle/>
          <a:p>
            <a:pPr algn="ctr"/>
            <a:r>
              <a:rPr lang="en-US" sz="800" b="1" dirty="0" err="1">
                <a:solidFill>
                  <a:schemeClr val="bg1"/>
                </a:solidFill>
                <a:latin typeface="Arial" panose="020B0604020202020204" pitchFamily="34" charset="0"/>
                <a:cs typeface="Arial" panose="020B0604020202020204" pitchFamily="34" charset="0"/>
              </a:rPr>
              <a:t>రీసెట్</a:t>
            </a:r>
            <a:r>
              <a:rPr lang="en-US" sz="800" b="1" dirty="0">
                <a:solidFill>
                  <a:schemeClr val="bg1"/>
                </a:solidFill>
                <a:latin typeface="Arial" panose="020B0604020202020204" pitchFamily="34" charset="0"/>
                <a:cs typeface="Arial" panose="020B0604020202020204" pitchFamily="34" charset="0"/>
              </a:rPr>
              <a:t> </a:t>
            </a:r>
            <a:r>
              <a:rPr lang="en-US" sz="800" b="1" dirty="0" err="1">
                <a:solidFill>
                  <a:schemeClr val="bg1"/>
                </a:solidFill>
                <a:latin typeface="Arial" panose="020B0604020202020204" pitchFamily="34" charset="0"/>
                <a:cs typeface="Arial" panose="020B0604020202020204" pitchFamily="34" charset="0"/>
              </a:rPr>
              <a:t>ఈమెయిల్</a:t>
            </a:r>
            <a:r>
              <a:rPr lang="en-US" sz="800" b="1" dirty="0">
                <a:solidFill>
                  <a:schemeClr val="bg1"/>
                </a:solidFill>
                <a:latin typeface="Arial" panose="020B0604020202020204" pitchFamily="34" charset="0"/>
                <a:cs typeface="Arial" panose="020B0604020202020204" pitchFamily="34" charset="0"/>
              </a:rPr>
              <a:t> </a:t>
            </a:r>
            <a:r>
              <a:rPr lang="en-US" sz="800" b="1" dirty="0" err="1">
                <a:solidFill>
                  <a:schemeClr val="bg1"/>
                </a:solidFill>
                <a:latin typeface="Arial" panose="020B0604020202020204" pitchFamily="34" charset="0"/>
                <a:cs typeface="Arial" panose="020B0604020202020204" pitchFamily="34" charset="0"/>
              </a:rPr>
              <a:t>పంపండి</a:t>
            </a:r>
            <a:endParaRPr lang="es-AR" sz="8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 uri="{C183D7F6-B498-43B3-948B-1728B52AA6E4}">
                <adec:decorative xmlns:adec="http://schemas.microsoft.com/office/drawing/2017/decorative" val="0"/>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169836" cy="2062103"/>
          </a:xfrm>
          <a:prstGeom prst="rect">
            <a:avLst/>
          </a:prstGeom>
          <a:noFill/>
        </p:spPr>
        <p:txBody>
          <a:bodyPr wrap="square" rtlCol="0">
            <a:spAutoFit/>
          </a:bodyPr>
          <a:lstStyle/>
          <a:p>
            <a:r>
              <a:rPr lang="te-IN" sz="1600" dirty="0"/>
              <a:t>ఖాతాకు నమోదు చేయబడిన </a:t>
            </a:r>
            <a:r>
              <a:rPr lang="te-IN" sz="1600" dirty="0" err="1"/>
              <a:t>ఈమెయిల్</a:t>
            </a:r>
            <a:r>
              <a:rPr lang="te-IN" sz="1600" dirty="0"/>
              <a:t> </a:t>
            </a:r>
            <a:r>
              <a:rPr lang="te-IN" sz="1600" dirty="0" err="1"/>
              <a:t>అడ్రె</a:t>
            </a:r>
            <a:r>
              <a:rPr lang="en-US" sz="1600" dirty="0" err="1"/>
              <a:t>స్‌ను</a:t>
            </a:r>
            <a:r>
              <a:rPr lang="te-IN" sz="1600" dirty="0"/>
              <a:t> </a:t>
            </a:r>
            <a:r>
              <a:rPr lang="en-US" sz="1600" dirty="0" err="1"/>
              <a:t>ఎంటర్</a:t>
            </a:r>
            <a:r>
              <a:rPr lang="te-IN" sz="1600" dirty="0"/>
              <a:t> చేసి</a:t>
            </a:r>
            <a:r>
              <a:rPr lang="en-IN" sz="1600" dirty="0"/>
              <a:t>, </a:t>
            </a:r>
            <a:r>
              <a:rPr lang="te-IN" sz="1600" dirty="0"/>
              <a:t>ఆపై నిర్ధారించడానికి దాన్ని మళ్లీ నమోదు చేయండి</a:t>
            </a:r>
            <a:r>
              <a:rPr lang="en-IN" sz="1600" dirty="0"/>
              <a:t>. Send Reset Email (</a:t>
            </a:r>
            <a:r>
              <a:rPr lang="en-IN" sz="1600" dirty="0" err="1"/>
              <a:t>రీసెట్</a:t>
            </a:r>
            <a:r>
              <a:rPr lang="en-IN" sz="1600" dirty="0"/>
              <a:t> </a:t>
            </a:r>
            <a:r>
              <a:rPr lang="te-IN" sz="1600" dirty="0" err="1"/>
              <a:t>ఈమెయిల్</a:t>
            </a:r>
            <a:r>
              <a:rPr lang="te-IN" sz="1600" dirty="0"/>
              <a:t> పంపండి) క్లిక్ చేయండి.</a:t>
            </a:r>
            <a:endParaRPr lang="en-IN" sz="1600" dirty="0"/>
          </a:p>
        </p:txBody>
      </p:sp>
      <p:pic>
        <p:nvPicPr>
          <p:cNvPr id="23" name="Picture 22" descr="పాస్‌వర్డ్ రీసెట్ ఇమెయిల్ విజయవంతంగా పంపబడినట్లు నిర్ధారించే స్క్రీన్‌షాట్.">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200055"/>
          </a:xfrm>
          <a:prstGeom prst="rect">
            <a:avLst/>
          </a:prstGeom>
          <a:solidFill>
            <a:srgbClr val="FFFFFF"/>
          </a:solid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మీ</a:t>
            </a:r>
            <a:r>
              <a:rPr lang="en-US" sz="700" dirty="0">
                <a:solidFill>
                  <a:schemeClr val="bg2">
                    <a:lumMod val="25000"/>
                  </a:schemeClr>
                </a:solidFill>
                <a:latin typeface="Arial" panose="020B0604020202020204" pitchFamily="34" charset="0"/>
                <a:cs typeface="Arial" panose="020B0604020202020204" pitchFamily="34" charset="0"/>
              </a:rPr>
              <a:t> emailaddress@mail.com </a:t>
            </a:r>
            <a:r>
              <a:rPr lang="en-US" sz="700" dirty="0" err="1">
                <a:solidFill>
                  <a:schemeClr val="bg2">
                    <a:lumMod val="25000"/>
                  </a:schemeClr>
                </a:solidFill>
                <a:latin typeface="Arial" panose="020B0604020202020204" pitchFamily="34" charset="0"/>
                <a:cs typeface="Arial" panose="020B0604020202020204" pitchFamily="34" charset="0"/>
              </a:rPr>
              <a:t>కు</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పాస్‌వర్డ్</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రీసెట్</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ఈమెయిల్</a:t>
            </a:r>
            <a:r>
              <a:rPr lang="en-US" sz="700" dirty="0">
                <a:solidFill>
                  <a:schemeClr val="bg2">
                    <a:lumMod val="25000"/>
                  </a:schemeClr>
                </a:solidFill>
                <a:latin typeface="Arial" panose="020B0604020202020204" pitchFamily="34" charset="0"/>
                <a:cs typeface="Arial" panose="020B0604020202020204" pitchFamily="34" charset="0"/>
              </a:rPr>
              <a:t> </a:t>
            </a:r>
            <a:r>
              <a:rPr lang="en-US" sz="700" dirty="0" err="1">
                <a:solidFill>
                  <a:schemeClr val="bg2">
                    <a:lumMod val="25000"/>
                  </a:schemeClr>
                </a:solidFill>
                <a:latin typeface="Arial" panose="020B0604020202020204" pitchFamily="34" charset="0"/>
                <a:cs typeface="Arial" panose="020B0604020202020204" pitchFamily="34" charset="0"/>
              </a:rPr>
              <a:t>పంపబడింది</a:t>
            </a:r>
            <a:r>
              <a:rPr lang="en-US" sz="700" dirty="0">
                <a:solidFill>
                  <a:schemeClr val="bg2">
                    <a:lumMod val="25000"/>
                  </a:schemeClr>
                </a:solidFill>
                <a:latin typeface="Arial" panose="020B0604020202020204" pitchFamily="34" charset="0"/>
                <a:cs typeface="Arial" panose="020B0604020202020204" pitchFamily="34" charset="0"/>
              </a:rPr>
              <a:t>.</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4666"/>
          </a:xfrm>
          <a:prstGeom prst="rect">
            <a:avLst/>
          </a:prstGeom>
          <a:solidFill>
            <a:srgbClr val="22608F"/>
          </a:solidFill>
          <a:ln>
            <a:noFill/>
          </a:ln>
        </p:spPr>
        <p:txBody>
          <a:bodyPr wrap="square" rtlCol="0">
            <a:spAutoFit/>
          </a:bodyPr>
          <a:lstStyle/>
          <a:p>
            <a:pPr algn="ctr"/>
            <a:r>
              <a:rPr lang="en-US" sz="600" b="1" dirty="0" err="1">
                <a:solidFill>
                  <a:schemeClr val="bg1"/>
                </a:solidFill>
                <a:latin typeface="Arial" panose="020B0604020202020204" pitchFamily="34" charset="0"/>
                <a:cs typeface="Arial" panose="020B0604020202020204" pitchFamily="34" charset="0"/>
              </a:rPr>
              <a:t>సరే</a:t>
            </a:r>
            <a:endParaRPr lang="es-AR" sz="600" b="1" dirty="0">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 uri="{C183D7F6-B498-43B3-948B-1728B52AA6E4}">
                <adec:decorative xmlns:adec="http://schemas.microsoft.com/office/drawing/2017/decorative" val="0"/>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1908894" cy="338554"/>
          </a:xfrm>
          <a:prstGeom prst="rect">
            <a:avLst/>
          </a:prstGeom>
          <a:noFill/>
        </p:spPr>
        <p:txBody>
          <a:bodyPr wrap="square">
            <a:spAutoFit/>
          </a:bodyPr>
          <a:lstStyle/>
          <a:p>
            <a:r>
              <a:rPr lang="en-IN" sz="1600" dirty="0"/>
              <a:t>Ok (</a:t>
            </a:r>
            <a:r>
              <a:rPr lang="te-IN" sz="1600" dirty="0"/>
              <a:t>సరే) క్లిక్ చేయండి.</a:t>
            </a:r>
            <a:endParaRPr lang="en-US" sz="1600" b="1" dirty="0">
              <a:latin typeface="Aptos" panose="020B0004020202020204" pitchFamily="34" charset="0"/>
            </a:endParaRPr>
          </a:p>
        </p:txBody>
      </p:sp>
      <p:pic>
        <p:nvPicPr>
          <p:cNvPr id="28" name="Picture 27" descr="'మీ పాస్‌వర్డ్‌ రీసెట్ చేయండి' ప్రాంప్ట్ స్క్రీన్‌షాట్.">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17780" y="4902552"/>
            <a:ext cx="1641250" cy="253916"/>
          </a:xfrm>
          <a:prstGeom prst="rect">
            <a:avLst/>
          </a:prstGeom>
          <a:solidFill>
            <a:srgbClr val="F9F9F9"/>
          </a:solidFill>
          <a:ln>
            <a:noFill/>
          </a:ln>
        </p:spPr>
        <p:txBody>
          <a:bodyPr wrap="square" rtlCol="0">
            <a:spAutoFit/>
          </a:bodyPr>
          <a:lstStyle/>
          <a:p>
            <a:r>
              <a:rPr lang="en-US" sz="1050" dirty="0" err="1">
                <a:solidFill>
                  <a:schemeClr val="bg2">
                    <a:lumMod val="25000"/>
                  </a:schemeClr>
                </a:solidFill>
                <a:latin typeface="Arial" panose="020B0604020202020204" pitchFamily="34" charset="0"/>
                <a:cs typeface="Arial" panose="020B0604020202020204" pitchFamily="34" charset="0"/>
              </a:rPr>
              <a:t>పాస్‌వర్డ్</a:t>
            </a:r>
            <a:r>
              <a:rPr lang="en-US" sz="1050" dirty="0">
                <a:solidFill>
                  <a:schemeClr val="bg2">
                    <a:lumMod val="25000"/>
                  </a:schemeClr>
                </a:solidFill>
                <a:latin typeface="Arial" panose="020B0604020202020204" pitchFamily="34" charset="0"/>
                <a:cs typeface="Arial" panose="020B0604020202020204" pitchFamily="34" charset="0"/>
              </a:rPr>
              <a:t> </a:t>
            </a:r>
            <a:r>
              <a:rPr lang="en-US" sz="1050" dirty="0" err="1">
                <a:solidFill>
                  <a:schemeClr val="bg2">
                    <a:lumMod val="25000"/>
                  </a:schemeClr>
                </a:solidFill>
                <a:latin typeface="Arial" panose="020B0604020202020204" pitchFamily="34" charset="0"/>
                <a:cs typeface="Arial" panose="020B0604020202020204" pitchFamily="34" charset="0"/>
              </a:rPr>
              <a:t>రీసె</a:t>
            </a:r>
            <a:r>
              <a:rPr lang="es-AR" sz="1050" dirty="0" err="1">
                <a:solidFill>
                  <a:schemeClr val="bg2">
                    <a:lumMod val="25000"/>
                  </a:schemeClr>
                </a:solidFill>
                <a:latin typeface="Arial" panose="020B0604020202020204" pitchFamily="34" charset="0"/>
                <a:cs typeface="Arial" panose="020B0604020202020204" pitchFamily="34" charset="0"/>
              </a:rPr>
              <a:t>ట్</a:t>
            </a:r>
            <a:r>
              <a:rPr lang="es-AR" sz="1050" dirty="0">
                <a:solidFill>
                  <a:schemeClr val="bg2">
                    <a:lumMod val="25000"/>
                  </a:schemeClr>
                </a:solidFill>
                <a:latin typeface="Arial" panose="020B0604020202020204" pitchFamily="34" charset="0"/>
                <a:cs typeface="Arial" panose="020B0604020202020204" pitchFamily="34" charset="0"/>
              </a:rPr>
              <a:t> </a:t>
            </a:r>
            <a:r>
              <a:rPr lang="es-AR" sz="1050" dirty="0" err="1">
                <a:solidFill>
                  <a:schemeClr val="bg2">
                    <a:lumMod val="25000"/>
                  </a:schemeClr>
                </a:solidFill>
                <a:latin typeface="Arial" panose="020B0604020202020204" pitchFamily="34" charset="0"/>
                <a:cs typeface="Arial" panose="020B0604020202020204" pitchFamily="34" charset="0"/>
              </a:rPr>
              <a:t>చేయండి</a:t>
            </a:r>
            <a:endParaRPr lang="en-US" sz="1050" dirty="0">
              <a:solidFill>
                <a:schemeClr val="bg2">
                  <a:lumMod val="25000"/>
                </a:schemeClr>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730716" cy="184666"/>
          </a:xfrm>
          <a:prstGeom prst="rect">
            <a:avLst/>
          </a:prstGeom>
          <a:solidFill>
            <a:srgbClr val="F9F9F9"/>
          </a:solidFill>
          <a:ln>
            <a:solidFill>
              <a:srgbClr val="F9F9F9"/>
            </a:solidFill>
          </a:ln>
        </p:spPr>
        <p:txBody>
          <a:bodyPr wrap="square" rtlCol="0">
            <a:spAutoFit/>
          </a:bodyPr>
          <a:lstStyle/>
          <a:p>
            <a:r>
              <a:rPr lang="en-US" sz="600" b="1" dirty="0" err="1">
                <a:solidFill>
                  <a:schemeClr val="bg2">
                    <a:lumMod val="25000"/>
                  </a:schemeClr>
                </a:solidFill>
                <a:latin typeface="Arial" panose="020B0604020202020204" pitchFamily="34" charset="0"/>
                <a:cs typeface="Arial" panose="020B0604020202020204" pitchFamily="34" charset="0"/>
              </a:rPr>
              <a:t>పాస్‌వర్డ్</a:t>
            </a:r>
            <a:r>
              <a:rPr lang="en-US" sz="600" b="1" dirty="0">
                <a:solidFill>
                  <a:schemeClr val="bg2">
                    <a:lumMod val="25000"/>
                  </a:schemeClr>
                </a:solidFill>
                <a:latin typeface="Arial" panose="020B0604020202020204" pitchFamily="34" charset="0"/>
                <a:cs typeface="Arial" panose="020B0604020202020204" pitchFamily="34" charset="0"/>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7419" y="5255084"/>
            <a:ext cx="1275940" cy="169277"/>
          </a:xfrm>
          <a:prstGeom prst="rect">
            <a:avLst/>
          </a:prstGeom>
          <a:solidFill>
            <a:srgbClr val="FFFFFF"/>
          </a:solidFill>
          <a:ln>
            <a:noFill/>
          </a:ln>
        </p:spPr>
        <p:txBody>
          <a:bodyPr wrap="square" rtlCol="0">
            <a:spAutoFit/>
          </a:bodyPr>
          <a:lstStyle/>
          <a:p>
            <a:r>
              <a:rPr lang="en-US" sz="500" dirty="0" err="1">
                <a:solidFill>
                  <a:schemeClr val="bg2">
                    <a:lumMod val="25000"/>
                  </a:schemeClr>
                </a:solidFill>
                <a:latin typeface="Arial" panose="020B0604020202020204" pitchFamily="34" charset="0"/>
                <a:cs typeface="Arial" panose="020B0604020202020204" pitchFamily="34" charset="0"/>
              </a:rPr>
              <a:t>మీ</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పాస్‌వర్డ్</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నమోదు</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చేయండి</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6064897" y="5434780"/>
            <a:ext cx="3226718" cy="215444"/>
          </a:xfrm>
          <a:prstGeom prst="rect">
            <a:avLst/>
          </a:prstGeom>
          <a:solidFill>
            <a:srgbClr val="F9F9F9"/>
          </a:solidFill>
          <a:ln>
            <a:noFill/>
          </a:ln>
        </p:spPr>
        <p:txBody>
          <a:bodyPr wrap="square" rtlCol="0">
            <a:spAutoFit/>
          </a:bodyPr>
          <a:lstStyle/>
          <a:p>
            <a:r>
              <a:rPr lang="en-US" sz="400" dirty="0" err="1">
                <a:solidFill>
                  <a:schemeClr val="bg2">
                    <a:lumMod val="25000"/>
                  </a:schemeClr>
                </a:solidFill>
                <a:latin typeface="Arial" panose="020B0604020202020204" pitchFamily="34" charset="0"/>
                <a:cs typeface="Arial" panose="020B0604020202020204" pitchFamily="34" charset="0"/>
              </a:rPr>
              <a:t>కనీసం</a:t>
            </a:r>
            <a:r>
              <a:rPr lang="en-US" sz="400" dirty="0">
                <a:solidFill>
                  <a:schemeClr val="bg2">
                    <a:lumMod val="25000"/>
                  </a:schemeClr>
                </a:solidFill>
                <a:latin typeface="Arial" panose="020B0604020202020204" pitchFamily="34" charset="0"/>
                <a:cs typeface="Arial" panose="020B0604020202020204" pitchFamily="34" charset="0"/>
              </a:rPr>
              <a:t> 8 </a:t>
            </a:r>
            <a:r>
              <a:rPr lang="en-US" sz="400" dirty="0" err="1">
                <a:solidFill>
                  <a:schemeClr val="bg2">
                    <a:lumMod val="25000"/>
                  </a:schemeClr>
                </a:solidFill>
                <a:latin typeface="Arial" panose="020B0604020202020204" pitchFamily="34" charset="0"/>
                <a:cs typeface="Arial" panose="020B0604020202020204" pitchFamily="34" charset="0"/>
              </a:rPr>
              <a:t>అక్షరాలు</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ఉండాలి</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వాటిలో</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కనీసం</a:t>
            </a:r>
            <a:r>
              <a:rPr lang="en-US" sz="400" dirty="0">
                <a:solidFill>
                  <a:schemeClr val="bg2">
                    <a:lumMod val="25000"/>
                  </a:schemeClr>
                </a:solidFill>
                <a:latin typeface="Arial" panose="020B0604020202020204" pitchFamily="34" charset="0"/>
                <a:cs typeface="Arial" panose="020B0604020202020204" pitchFamily="34" charset="0"/>
              </a:rPr>
              <a:t>: 1 </a:t>
            </a:r>
            <a:r>
              <a:rPr lang="en-US" sz="400" dirty="0" err="1">
                <a:solidFill>
                  <a:schemeClr val="bg2">
                    <a:lumMod val="25000"/>
                  </a:schemeClr>
                </a:solidFill>
                <a:latin typeface="Arial" panose="020B0604020202020204" pitchFamily="34" charset="0"/>
                <a:cs typeface="Arial" panose="020B0604020202020204" pitchFamily="34" charset="0"/>
              </a:rPr>
              <a:t>పెద్ద</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అక్షరం</a:t>
            </a:r>
            <a:r>
              <a:rPr lang="en-US" sz="400" dirty="0">
                <a:solidFill>
                  <a:schemeClr val="bg2">
                    <a:lumMod val="25000"/>
                  </a:schemeClr>
                </a:solidFill>
                <a:latin typeface="Arial" panose="020B0604020202020204" pitchFamily="34" charset="0"/>
                <a:cs typeface="Arial" panose="020B0604020202020204" pitchFamily="34" charset="0"/>
              </a:rPr>
              <a:t> (uppercase), 1 </a:t>
            </a:r>
            <a:r>
              <a:rPr lang="en-US" sz="400" dirty="0" err="1">
                <a:solidFill>
                  <a:schemeClr val="bg2">
                    <a:lumMod val="25000"/>
                  </a:schemeClr>
                </a:solidFill>
                <a:latin typeface="Arial" panose="020B0604020202020204" pitchFamily="34" charset="0"/>
                <a:cs typeface="Arial" panose="020B0604020202020204" pitchFamily="34" charset="0"/>
              </a:rPr>
              <a:t>అంకె</a:t>
            </a:r>
            <a:r>
              <a:rPr lang="en-US" sz="400" dirty="0">
                <a:solidFill>
                  <a:schemeClr val="bg2">
                    <a:lumMod val="25000"/>
                  </a:schemeClr>
                </a:solidFill>
                <a:latin typeface="Arial" panose="020B0604020202020204" pitchFamily="34" charset="0"/>
                <a:cs typeface="Arial" panose="020B0604020202020204" pitchFamily="34" charset="0"/>
              </a:rPr>
              <a:t>, 1 </a:t>
            </a:r>
            <a:r>
              <a:rPr lang="en-US" sz="400" dirty="0" err="1">
                <a:solidFill>
                  <a:schemeClr val="bg2">
                    <a:lumMod val="25000"/>
                  </a:schemeClr>
                </a:solidFill>
                <a:latin typeface="Arial" panose="020B0604020202020204" pitchFamily="34" charset="0"/>
                <a:cs typeface="Arial" panose="020B0604020202020204" pitchFamily="34" charset="0"/>
              </a:rPr>
              <a:t>చిన్న</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అక్షరం</a:t>
            </a:r>
            <a:r>
              <a:rPr lang="en-US" sz="400" dirty="0">
                <a:solidFill>
                  <a:schemeClr val="bg2">
                    <a:lumMod val="25000"/>
                  </a:schemeClr>
                </a:solidFill>
                <a:latin typeface="Arial" panose="020B0604020202020204" pitchFamily="34" charset="0"/>
                <a:cs typeface="Arial" panose="020B0604020202020204" pitchFamily="34" charset="0"/>
              </a:rPr>
              <a:t> (lowercase), 1 </a:t>
            </a:r>
            <a:r>
              <a:rPr lang="en-US" sz="400" dirty="0" err="1">
                <a:solidFill>
                  <a:schemeClr val="bg2">
                    <a:lumMod val="25000"/>
                  </a:schemeClr>
                </a:solidFill>
                <a:latin typeface="Arial" panose="020B0604020202020204" pitchFamily="34" charset="0"/>
                <a:cs typeface="Arial" panose="020B0604020202020204" pitchFamily="34" charset="0"/>
              </a:rPr>
              <a:t>ప్రత్యేక</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అక్షరం</a:t>
            </a:r>
            <a:r>
              <a:rPr lang="en-US" sz="400" dirty="0">
                <a:solidFill>
                  <a:schemeClr val="bg2">
                    <a:lumMod val="25000"/>
                  </a:schemeClr>
                </a:solidFill>
                <a:latin typeface="Arial" panose="020B0604020202020204" pitchFamily="34" charset="0"/>
                <a:cs typeface="Arial" panose="020B0604020202020204" pitchFamily="34" charset="0"/>
              </a:rPr>
              <a:t> </a:t>
            </a:r>
            <a:r>
              <a:rPr lang="en-US" sz="400" dirty="0" err="1">
                <a:solidFill>
                  <a:schemeClr val="bg2">
                    <a:lumMod val="25000"/>
                  </a:schemeClr>
                </a:solidFill>
                <a:latin typeface="Arial" panose="020B0604020202020204" pitchFamily="34" charset="0"/>
                <a:cs typeface="Arial" panose="020B0604020202020204" pitchFamily="34" charset="0"/>
              </a:rPr>
              <a:t>ఉండాలి</a:t>
            </a:r>
            <a:r>
              <a:rPr lang="en-US" sz="400" dirty="0">
                <a:solidFill>
                  <a:schemeClr val="bg2">
                    <a:lumMod val="25000"/>
                  </a:schemeClr>
                </a:solidFill>
                <a:latin typeface="Arial" panose="020B0604020202020204" pitchFamily="34" charset="0"/>
                <a:cs typeface="Arial" panose="020B0604020202020204" pitchFamily="34" charset="0"/>
              </a:rPr>
              <a:t>.</a:t>
            </a:r>
            <a:endParaRPr lang="es-AR" sz="400" dirty="0">
              <a:solidFill>
                <a:schemeClr val="bg2">
                  <a:lumMod val="25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184666"/>
          </a:xfrm>
          <a:prstGeom prst="rect">
            <a:avLst/>
          </a:prstGeom>
          <a:solidFill>
            <a:srgbClr val="F9F9F9"/>
          </a:solidFill>
          <a:ln>
            <a:solidFill>
              <a:srgbClr val="F9F9F9"/>
            </a:solidFill>
          </a:ln>
        </p:spPr>
        <p:txBody>
          <a:bodyPr wrap="square" rtlCol="0">
            <a:spAutoFit/>
          </a:bodyPr>
          <a:lstStyle/>
          <a:p>
            <a:r>
              <a:rPr lang="en-US" sz="600" b="1" dirty="0" err="1">
                <a:solidFill>
                  <a:schemeClr val="bg2">
                    <a:lumMod val="25000"/>
                  </a:schemeClr>
                </a:solidFill>
                <a:latin typeface="Arial" panose="020B0604020202020204" pitchFamily="34" charset="0"/>
                <a:cs typeface="Arial" panose="020B0604020202020204" pitchFamily="34" charset="0"/>
              </a:rPr>
              <a:t>పాస్‌వర్డ్</a:t>
            </a:r>
            <a:r>
              <a:rPr lang="en-US" sz="600" b="1" dirty="0">
                <a:solidFill>
                  <a:schemeClr val="bg2">
                    <a:lumMod val="25000"/>
                  </a:schemeClr>
                </a:solidFill>
                <a:latin typeface="Arial" panose="020B0604020202020204" pitchFamily="34" charset="0"/>
                <a:cs typeface="Arial" panose="020B0604020202020204" pitchFamily="34" charset="0"/>
              </a:rPr>
              <a:t> </a:t>
            </a:r>
            <a:r>
              <a:rPr lang="en-US" sz="600" b="1" dirty="0" err="1">
                <a:solidFill>
                  <a:schemeClr val="bg2">
                    <a:lumMod val="25000"/>
                  </a:schemeClr>
                </a:solidFill>
                <a:latin typeface="Arial" panose="020B0604020202020204" pitchFamily="34" charset="0"/>
                <a:cs typeface="Arial" panose="020B0604020202020204" pitchFamily="34" charset="0"/>
              </a:rPr>
              <a:t>నిర్ధారించండి</a:t>
            </a:r>
            <a:r>
              <a:rPr lang="en-US" sz="600" b="1" dirty="0">
                <a:solidFill>
                  <a:schemeClr val="bg2">
                    <a:lumMod val="25000"/>
                  </a:schemeClr>
                </a:solidFill>
                <a:latin typeface="Arial" panose="020B0604020202020204" pitchFamily="34" charset="0"/>
                <a:cs typeface="Arial" panose="020B0604020202020204" pitchFamily="34" charset="0"/>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9277"/>
          </a:xfrm>
          <a:prstGeom prst="rect">
            <a:avLst/>
          </a:prstGeom>
          <a:solidFill>
            <a:srgbClr val="FFFFFF"/>
          </a:solidFill>
          <a:ln>
            <a:noFill/>
          </a:ln>
        </p:spPr>
        <p:txBody>
          <a:bodyPr wrap="square" rtlCol="0">
            <a:spAutoFit/>
          </a:bodyPr>
          <a:lstStyle/>
          <a:p>
            <a:r>
              <a:rPr lang="en-US" sz="500" dirty="0" err="1">
                <a:solidFill>
                  <a:schemeClr val="bg2">
                    <a:lumMod val="25000"/>
                  </a:schemeClr>
                </a:solidFill>
                <a:latin typeface="Arial" panose="020B0604020202020204" pitchFamily="34" charset="0"/>
                <a:cs typeface="Arial" panose="020B0604020202020204" pitchFamily="34" charset="0"/>
              </a:rPr>
              <a:t>పాస్‌వర్డ్</a:t>
            </a:r>
            <a:r>
              <a:rPr lang="en-US" sz="500" dirty="0">
                <a:solidFill>
                  <a:schemeClr val="bg2">
                    <a:lumMod val="25000"/>
                  </a:schemeClr>
                </a:solidFill>
                <a:latin typeface="Arial" panose="020B0604020202020204" pitchFamily="34" charset="0"/>
                <a:cs typeface="Arial" panose="020B0604020202020204" pitchFamily="34" charset="0"/>
              </a:rPr>
              <a:t> </a:t>
            </a:r>
            <a:r>
              <a:rPr lang="en-US" sz="500" dirty="0" err="1">
                <a:solidFill>
                  <a:schemeClr val="bg2">
                    <a:lumMod val="25000"/>
                  </a:schemeClr>
                </a:solidFill>
                <a:latin typeface="Arial" panose="020B0604020202020204" pitchFamily="34" charset="0"/>
                <a:cs typeface="Arial" panose="020B0604020202020204" pitchFamily="34" charset="0"/>
              </a:rPr>
              <a:t>నిర్ధారించండి</a:t>
            </a:r>
            <a:endParaRPr lang="es-AR" sz="500" dirty="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370213" y="5986023"/>
            <a:ext cx="610092" cy="169277"/>
          </a:xfrm>
          <a:prstGeom prst="rect">
            <a:avLst/>
          </a:prstGeom>
          <a:solidFill>
            <a:srgbClr val="757575"/>
          </a:solidFill>
          <a:ln>
            <a:noFill/>
          </a:ln>
        </p:spPr>
        <p:txBody>
          <a:bodyPr wrap="square" rtlCol="0">
            <a:spAutoFit/>
          </a:bodyPr>
          <a:lstStyle/>
          <a:p>
            <a:pPr algn="ctr"/>
            <a:r>
              <a:rPr lang="en-US" sz="500" dirty="0" err="1">
                <a:solidFill>
                  <a:schemeClr val="bg1"/>
                </a:solidFill>
                <a:latin typeface="Arial" panose="020B0604020202020204" pitchFamily="34" charset="0"/>
                <a:cs typeface="Arial" panose="020B0604020202020204" pitchFamily="34" charset="0"/>
              </a:rPr>
              <a:t>నిర్ధారించు</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 uri="{C183D7F6-B498-43B3-948B-1728B52AA6E4}">
                <adec:decorative xmlns:adec="http://schemas.microsoft.com/office/drawing/2017/decorative" val="0"/>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569660"/>
          </a:xfrm>
          <a:prstGeom prst="rect">
            <a:avLst/>
          </a:prstGeom>
          <a:noFill/>
        </p:spPr>
        <p:txBody>
          <a:bodyPr wrap="square">
            <a:spAutoFit/>
          </a:bodyPr>
          <a:lstStyle/>
          <a:p>
            <a:pPr lvl="0">
              <a:defRPr/>
            </a:pPr>
            <a:r>
              <a:rPr lang="te-IN" sz="1600" dirty="0"/>
              <a:t>మీ </a:t>
            </a:r>
            <a:r>
              <a:rPr lang="te-IN" sz="1600" dirty="0" err="1"/>
              <a:t>ఈమెయిల్</a:t>
            </a:r>
            <a:r>
              <a:rPr lang="en-IN" sz="1600" dirty="0"/>
              <a:t>‌</a:t>
            </a:r>
            <a:r>
              <a:rPr lang="te-IN" sz="1600" dirty="0"/>
              <a:t> తనిఖీ చేసి</a:t>
            </a:r>
            <a:r>
              <a:rPr lang="en-IN" sz="1600" dirty="0"/>
              <a:t>, </a:t>
            </a:r>
            <a:r>
              <a:rPr lang="te-IN" sz="1600" dirty="0"/>
              <a:t>అందించిన </a:t>
            </a:r>
            <a:r>
              <a:rPr lang="te-IN" sz="1600" dirty="0" err="1"/>
              <a:t>లిం</a:t>
            </a:r>
            <a:r>
              <a:rPr lang="en-IN" sz="1600" dirty="0" err="1"/>
              <a:t>క్</a:t>
            </a:r>
            <a:r>
              <a:rPr lang="en-IN" sz="1600" dirty="0"/>
              <a:t>‌</a:t>
            </a:r>
            <a:r>
              <a:rPr lang="te-IN" sz="1600" dirty="0"/>
              <a:t> అనుసరించండి. </a:t>
            </a:r>
            <a:r>
              <a:rPr lang="te-IN" sz="1600" dirty="0" err="1"/>
              <a:t>పోర్ట</a:t>
            </a:r>
            <a:r>
              <a:rPr lang="en-IN" sz="1600" dirty="0" err="1"/>
              <a:t>ల్‌లో</a:t>
            </a:r>
            <a:r>
              <a:rPr lang="te-IN" sz="1600" dirty="0"/>
              <a:t> మీ పా</a:t>
            </a:r>
            <a:r>
              <a:rPr lang="en-IN" sz="1600" dirty="0" err="1"/>
              <a:t>స్‌వర్డ్</a:t>
            </a:r>
            <a:r>
              <a:rPr lang="en-IN" sz="1600" dirty="0"/>
              <a:t>‌</a:t>
            </a:r>
            <a:r>
              <a:rPr lang="te-IN" sz="1600" dirty="0"/>
              <a:t> </a:t>
            </a:r>
            <a:r>
              <a:rPr lang="te-IN" sz="1600" dirty="0" err="1"/>
              <a:t>రీసెట్</a:t>
            </a:r>
            <a:r>
              <a:rPr lang="te-IN" sz="1600" dirty="0"/>
              <a:t> చేయమని మిమ్మల్ని అడుగుతారు.</a:t>
            </a:r>
            <a:endParaRPr lang="en-US" sz="1600" dirty="0">
              <a:latin typeface="Aptos" panose="020B0004020202020204" pitchFamily="34" charset="0"/>
            </a:endParaRP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6</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a:latin typeface="Aptos" panose="020B0004020202020204" pitchFamily="34" charset="0"/>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a:r>
              <a:rPr lang="en-US" b="1" dirty="0">
                <a:latin typeface="Aptos" panose="020B0004020202020204" pitchFamily="34" charset="0"/>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a:cxnSpLocks/>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273680" y="164777"/>
            <a:ext cx="10515600" cy="624734"/>
          </a:xfrm>
        </p:spPr>
        <p:txBody>
          <a:bodyPr>
            <a:normAutofit fontScale="90000"/>
          </a:bodyPr>
          <a:lstStyle/>
          <a:p>
            <a:r>
              <a:rPr lang="te-IN" dirty="0">
                <a:solidFill>
                  <a:srgbClr val="1A4785"/>
                </a:solidFill>
              </a:rPr>
              <a:t>విద్యార్థులను చేర్చడం</a:t>
            </a:r>
            <a:endParaRPr lang="en-US" dirty="0">
              <a:solidFill>
                <a:srgbClr val="1A4785"/>
              </a:solidFill>
            </a:endParaRPr>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175288"/>
            <a:ext cx="2707537" cy="2888379"/>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ప్రతి తల్లిదండ్రులు/సంరక్షకుడు తమ సొంత ఖాతాను సృష్టించుకుని</a:t>
            </a:r>
            <a:r>
              <a:rPr lang="en-IN" dirty="0"/>
              <a:t>, 10 </a:t>
            </a:r>
            <a:r>
              <a:rPr lang="te-IN" dirty="0"/>
              <a:t>మంది విద్యార్థుల వరకు చేర్చుకోవచ్చు. ఒకే విద్యార్థి మూడు ఖాతాలను పంచుకోవచ్చు. ఖాతాను సృష్టించడానికి మీకు </a:t>
            </a:r>
            <a:r>
              <a:rPr lang="en-IN" dirty="0"/>
              <a:t>14 </a:t>
            </a:r>
            <a:r>
              <a:rPr lang="te-IN" dirty="0"/>
              <a:t>ఏళ్లు నిండి ఉండాలి.</a:t>
            </a:r>
            <a:endParaRPr lang="en-US" dirty="0">
              <a:solidFill>
                <a:schemeClr val="bg1"/>
              </a:solidFill>
              <a:latin typeface="Aptos" panose="020B0004020202020204" pitchFamily="34" charset="0"/>
            </a:endParaRPr>
          </a:p>
        </p:txBody>
      </p:sp>
      <p:pic>
        <p:nvPicPr>
          <p:cNvPr id="9" name="Picture 2" descr="'కొత్త విద్యార్థిని జోడించు' బటన్‌ చూపిస్తున్న విద్యార్థుల జాబితా పేజీ స్క్రీన్‌షాట్.">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2" y="1175288"/>
            <a:ext cx="1975077" cy="400110"/>
          </a:xfrm>
          <a:prstGeom prst="rect">
            <a:avLst/>
          </a:prstGeom>
          <a:noFill/>
          <a:ln>
            <a:noFill/>
          </a:ln>
        </p:spPr>
        <p:txBody>
          <a:bodyPr wrap="square" rtlCol="0">
            <a:spAutoFit/>
          </a:bodyPr>
          <a:lstStyle/>
          <a:p>
            <a:r>
              <a:rPr lang="es-AR" sz="1000" dirty="0" err="1">
                <a:latin typeface="Aptos Slab Light" panose="020F05020202040A0204" pitchFamily="34" charset="0"/>
                <a:cs typeface="Arial" panose="020B0604020202020204" pitchFamily="34" charset="0"/>
              </a:rPr>
              <a:t>డిపార్ట్‌మెంట్</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ఆఫ్</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ఎలిమెంటరీ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అండ్</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సెకండరీ</a:t>
            </a:r>
            <a:r>
              <a:rPr lang="es-AR" sz="1000" dirty="0">
                <a:latin typeface="Aptos Slab Light" panose="020F05020202040A0204" pitchFamily="34" charset="0"/>
                <a:cs typeface="Arial" panose="020B0604020202020204" pitchFamily="34" charset="0"/>
              </a:rPr>
              <a:t> </a:t>
            </a:r>
            <a:r>
              <a:rPr lang="es-AR" sz="1000" dirty="0" err="1">
                <a:latin typeface="Aptos Slab Light" panose="020F05020202040A0204" pitchFamily="34" charset="0"/>
                <a:cs typeface="Arial" panose="020B0604020202020204" pitchFamily="34" charset="0"/>
              </a:rPr>
              <a:t>ఎడ్యూకేషన్</a:t>
            </a:r>
            <a:endParaRPr lang="es-AR" sz="1000" dirty="0">
              <a:latin typeface="Aptos Slab Light" panose="020F05020202040A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3" y="2247197"/>
            <a:ext cx="1775077" cy="307777"/>
          </a:xfrm>
          <a:prstGeom prst="rect">
            <a:avLst/>
          </a:prstGeom>
          <a:solidFill>
            <a:srgbClr val="F9F9F9"/>
          </a:solidFill>
          <a:ln>
            <a:solidFill>
              <a:srgbClr val="F9F9F9"/>
            </a:solid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మీ</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విద్యార్థి</a:t>
            </a:r>
            <a:r>
              <a:rPr lang="en-US" sz="1400" dirty="0">
                <a:solidFill>
                  <a:schemeClr val="bg2">
                    <a:lumMod val="25000"/>
                  </a:schemeClr>
                </a:solidFill>
                <a:latin typeface="Arial" panose="020B0604020202020204" pitchFamily="34" charset="0"/>
                <a:cs typeface="Arial" panose="020B0604020202020204" pitchFamily="34" charset="0"/>
              </a:rPr>
              <a:t>(</a:t>
            </a:r>
            <a:r>
              <a:rPr lang="en-US" sz="1400" dirty="0" err="1">
                <a:solidFill>
                  <a:schemeClr val="bg2">
                    <a:lumMod val="25000"/>
                  </a:schemeClr>
                </a:solidFill>
                <a:latin typeface="Arial" panose="020B0604020202020204" pitchFamily="34" charset="0"/>
                <a:cs typeface="Arial" panose="020B0604020202020204" pitchFamily="34" charset="0"/>
              </a:rPr>
              <a:t>ర్థులు</a:t>
            </a:r>
            <a:r>
              <a:rPr lang="en-US" sz="1400" dirty="0">
                <a:solidFill>
                  <a:schemeClr val="bg2">
                    <a:lumMod val="25000"/>
                  </a:schemeClr>
                </a:solidFill>
                <a:latin typeface="Arial" panose="020B0604020202020204" pitchFamily="34" charset="0"/>
                <a:cs typeface="Arial" panose="020B0604020202020204" pitchFamily="34" charset="0"/>
              </a:rPr>
              <a:t>):</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3" y="2765416"/>
            <a:ext cx="1775077" cy="307777"/>
          </a:xfrm>
          <a:prstGeom prst="rect">
            <a:avLst/>
          </a:prstGeom>
          <a:solidFill>
            <a:srgbClr val="F9F9F9"/>
          </a:solidFill>
          <a:ln>
            <a:solidFill>
              <a:srgbClr val="F9F9F9"/>
            </a:solidFill>
          </a:ln>
        </p:spPr>
        <p:txBody>
          <a:bodyPr wrap="square" rtlCol="0">
            <a:spAutoFit/>
          </a:bodyPr>
          <a:lstStyle/>
          <a:p>
            <a:r>
              <a:rPr lang="en-US" sz="1400" b="1" dirty="0" err="1">
                <a:solidFill>
                  <a:srgbClr val="22608F"/>
                </a:solidFill>
                <a:latin typeface="Arial" panose="020B0604020202020204" pitchFamily="34" charset="0"/>
                <a:cs typeface="Arial" panose="020B0604020202020204" pitchFamily="34" charset="0"/>
              </a:rPr>
              <a:t>డెమో</a:t>
            </a:r>
            <a:r>
              <a:rPr lang="en-US" sz="1400" b="1" dirty="0">
                <a:solidFill>
                  <a:srgbClr val="22608F"/>
                </a:solidFill>
                <a:latin typeface="Arial" panose="020B0604020202020204" pitchFamily="34" charset="0"/>
                <a:cs typeface="Arial" panose="020B0604020202020204" pitchFamily="34" charset="0"/>
              </a:rPr>
              <a:t> </a:t>
            </a:r>
            <a:r>
              <a:rPr lang="en-US" sz="1400" b="1" dirty="0" err="1">
                <a:solidFill>
                  <a:srgbClr val="22608F"/>
                </a:solidFill>
                <a:latin typeface="Arial" panose="020B0604020202020204" pitchFamily="34" charset="0"/>
                <a:cs typeface="Arial" panose="020B0604020202020204" pitchFamily="34" charset="0"/>
              </a:rPr>
              <a:t>విద్యార్థి</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7"/>
            <a:ext cx="1326728" cy="253916"/>
          </a:xfrm>
          <a:prstGeom prst="rect">
            <a:avLst/>
          </a:prstGeom>
          <a:noFill/>
          <a:ln>
            <a:noFill/>
          </a:ln>
        </p:spPr>
        <p:txBody>
          <a:bodyPr wrap="square" rtlCol="0">
            <a:spAutoFit/>
          </a:bodyPr>
          <a:lstStyle/>
          <a:p>
            <a:r>
              <a:rPr lang="te-IN" sz="1050" dirty="0">
                <a:solidFill>
                  <a:srgbClr val="22608F"/>
                </a:solidFill>
                <a:latin typeface="Arial" panose="020B0604020202020204" pitchFamily="34" charset="0"/>
              </a:rPr>
              <a:t>కొత్త విద్యార్థిని జోడించు</a:t>
            </a:r>
            <a:endParaRPr lang="es-AR" sz="1050" dirty="0">
              <a:solidFill>
                <a:srgbClr val="22608F"/>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dirty="0"/>
              <a:t>మీ ఖాతాకు అదనపు విద్యార్ధులను జోడించడానికి</a:t>
            </a:r>
            <a:r>
              <a:rPr lang="en-IN" dirty="0"/>
              <a:t>, Add New Student (</a:t>
            </a:r>
            <a:r>
              <a:rPr lang="te-IN" dirty="0"/>
              <a:t>కొత్త విద్యార్థిని జోడించు) పై క్లిక్ చేసి</a:t>
            </a:r>
            <a:r>
              <a:rPr lang="en-IN" dirty="0"/>
              <a:t>, </a:t>
            </a:r>
            <a:r>
              <a:rPr lang="te-IN" dirty="0"/>
              <a:t>విద్యార్ధి </a:t>
            </a:r>
            <a:r>
              <a:rPr lang="te-IN" dirty="0" err="1"/>
              <a:t>రిజిస్టేషన్</a:t>
            </a:r>
            <a:r>
              <a:rPr lang="te-IN" dirty="0"/>
              <a:t> కోడ్</a:t>
            </a:r>
            <a:r>
              <a:rPr lang="en-US" dirty="0"/>
              <a:t>, </a:t>
            </a:r>
            <a:r>
              <a:rPr lang="te-IN" dirty="0"/>
              <a:t>పుట్టిన తేదీని నమోదు చేసి</a:t>
            </a:r>
            <a:r>
              <a:rPr lang="en-IN" dirty="0"/>
              <a:t>, </a:t>
            </a:r>
            <a:r>
              <a:rPr lang="te-IN" dirty="0"/>
              <a:t>ఆపై జోడించు</a:t>
            </a:r>
            <a:r>
              <a:rPr lang="en-US" dirty="0"/>
              <a:t> </a:t>
            </a:r>
            <a:r>
              <a:rPr lang="te-IN" dirty="0"/>
              <a:t>(</a:t>
            </a:r>
            <a:r>
              <a:rPr lang="en-IN" dirty="0"/>
              <a:t>Add) </a:t>
            </a:r>
            <a:r>
              <a:rPr lang="te-IN" dirty="0"/>
              <a:t>పై క్లిక్ చేయండి.</a:t>
            </a:r>
            <a:r>
              <a:rPr lang="en-US" dirty="0">
                <a:solidFill>
                  <a:schemeClr val="bg1"/>
                </a:solidFill>
                <a:latin typeface="Aptos" panose="020B0004020202020204" pitchFamily="34" charset="0"/>
              </a:rPr>
              <a:t> </a:t>
            </a:r>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pic>
        <p:nvPicPr>
          <p:cNvPr id="11" name="Picture 10" descr="'కొత్త విద్యార్థిని జోడించు' బటన్‌ క్లిక్ చేసిన తర్వాత అకౌంట్‌కు అదనపు విద్యార్థులను జోడించే ప్రక్రియను చూపిస్తున్న స్క్రీన్‌షాట్, ఇక్కడ వినియోగదారులు విద్యార్థి రిజిస్ట్రేషన్ కోడ్, పుట్టిన తేదీని నమోదు చేస్తారు.">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741585" cy="369332"/>
          </a:xfrm>
          <a:prstGeom prst="rect">
            <a:avLst/>
          </a:prstGeom>
          <a:noFill/>
          <a:ln>
            <a:noFill/>
          </a:ln>
        </p:spPr>
        <p:txBody>
          <a:bodyPr wrap="square" rtlCol="0">
            <a:spAutoFit/>
          </a:bodyPr>
          <a:lstStyle/>
          <a:p>
            <a:r>
              <a:rPr lang="es-AR" sz="900" dirty="0" err="1">
                <a:latin typeface="Aptos Slab Light" panose="020F05020202040A0204" pitchFamily="34" charset="0"/>
                <a:cs typeface="Arial" panose="020B0604020202020204" pitchFamily="34" charset="0"/>
              </a:rPr>
              <a:t>డిపార్ట్‌మెంట్</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ఆఫ్</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ఎలిమెంటరీ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అండ్</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సెకండరీ</a:t>
            </a:r>
            <a:r>
              <a:rPr lang="es-AR" sz="900" dirty="0">
                <a:latin typeface="Aptos Slab Light" panose="020F05020202040A0204" pitchFamily="34" charset="0"/>
                <a:cs typeface="Arial" panose="020B0604020202020204" pitchFamily="34" charset="0"/>
              </a:rPr>
              <a:t> </a:t>
            </a:r>
            <a:r>
              <a:rPr lang="es-AR" sz="900" dirty="0" err="1">
                <a:latin typeface="Aptos Slab Light" panose="020F05020202040A0204" pitchFamily="34" charset="0"/>
                <a:cs typeface="Arial" panose="020B0604020202020204" pitchFamily="34" charset="0"/>
              </a:rPr>
              <a:t>ఎడ్యూకేషన్</a:t>
            </a:r>
            <a:endParaRPr lang="es-AR" sz="900" dirty="0">
              <a:latin typeface="Aptos Slab Light" panose="020F05020202040A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79" y="3265189"/>
            <a:ext cx="1883537" cy="307777"/>
          </a:xfrm>
          <a:prstGeom prst="rect">
            <a:avLst/>
          </a:prstGeom>
          <a:solidFill>
            <a:srgbClr val="F9F9F9"/>
          </a:solidFill>
          <a:ln>
            <a:solidFill>
              <a:srgbClr val="F9F9F9"/>
            </a:solidFill>
          </a:ln>
        </p:spPr>
        <p:txBody>
          <a:bodyPr wrap="square" rtlCol="0">
            <a:spAutoFit/>
          </a:bodyPr>
          <a:lstStyle/>
          <a:p>
            <a:r>
              <a:rPr lang="en-US" sz="1400" dirty="0" err="1">
                <a:solidFill>
                  <a:schemeClr val="bg2">
                    <a:lumMod val="25000"/>
                  </a:schemeClr>
                </a:solidFill>
                <a:latin typeface="Arial" panose="020B0604020202020204" pitchFamily="34" charset="0"/>
                <a:cs typeface="Arial" panose="020B0604020202020204" pitchFamily="34" charset="0"/>
              </a:rPr>
              <a:t>మీ</a:t>
            </a:r>
            <a:r>
              <a:rPr lang="en-US" sz="1400" dirty="0">
                <a:solidFill>
                  <a:schemeClr val="bg2">
                    <a:lumMod val="25000"/>
                  </a:schemeClr>
                </a:solidFill>
                <a:latin typeface="Arial" panose="020B0604020202020204" pitchFamily="34" charset="0"/>
                <a:cs typeface="Arial" panose="020B0604020202020204" pitchFamily="34" charset="0"/>
              </a:rPr>
              <a:t> </a:t>
            </a:r>
            <a:r>
              <a:rPr lang="en-US" sz="1400" dirty="0" err="1">
                <a:solidFill>
                  <a:schemeClr val="bg2">
                    <a:lumMod val="25000"/>
                  </a:schemeClr>
                </a:solidFill>
                <a:latin typeface="Arial" panose="020B0604020202020204" pitchFamily="34" charset="0"/>
                <a:cs typeface="Arial" panose="020B0604020202020204" pitchFamily="34" charset="0"/>
              </a:rPr>
              <a:t>విద్యార్థి</a:t>
            </a:r>
            <a:r>
              <a:rPr lang="en-US" sz="1400" dirty="0">
                <a:solidFill>
                  <a:schemeClr val="bg2">
                    <a:lumMod val="25000"/>
                  </a:schemeClr>
                </a:solidFill>
                <a:latin typeface="Arial" panose="020B0604020202020204" pitchFamily="34" charset="0"/>
                <a:cs typeface="Arial" panose="020B0604020202020204" pitchFamily="34" charset="0"/>
              </a:rPr>
              <a:t>(</a:t>
            </a:r>
            <a:r>
              <a:rPr lang="en-US" sz="1400" dirty="0" err="1">
                <a:solidFill>
                  <a:schemeClr val="bg2">
                    <a:lumMod val="25000"/>
                  </a:schemeClr>
                </a:solidFill>
                <a:latin typeface="Arial" panose="020B0604020202020204" pitchFamily="34" charset="0"/>
                <a:cs typeface="Arial" panose="020B0604020202020204" pitchFamily="34" charset="0"/>
              </a:rPr>
              <a:t>ర్థులు</a:t>
            </a:r>
            <a:r>
              <a:rPr lang="en-US" sz="1400" dirty="0">
                <a:solidFill>
                  <a:schemeClr val="bg2">
                    <a:lumMod val="25000"/>
                  </a:schemeClr>
                </a:solidFill>
                <a:latin typeface="Arial" panose="020B0604020202020204" pitchFamily="34" charset="0"/>
                <a:cs typeface="Arial" panose="020B0604020202020204" pitchFamily="34" charset="0"/>
              </a:rPr>
              <a:t>):</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1656286" cy="307777"/>
          </a:xfrm>
          <a:prstGeom prst="rect">
            <a:avLst/>
          </a:prstGeom>
          <a:solidFill>
            <a:srgbClr val="F9F9F9"/>
          </a:solidFill>
          <a:ln>
            <a:solidFill>
              <a:srgbClr val="F9F9F9"/>
            </a:solidFill>
          </a:ln>
        </p:spPr>
        <p:txBody>
          <a:bodyPr wrap="square" rtlCol="0">
            <a:spAutoFit/>
          </a:bodyPr>
          <a:lstStyle/>
          <a:p>
            <a:r>
              <a:rPr lang="en-US" sz="1400" b="1" dirty="0" err="1">
                <a:solidFill>
                  <a:srgbClr val="22608F"/>
                </a:solidFill>
                <a:latin typeface="Arial" panose="020B0604020202020204" pitchFamily="34" charset="0"/>
                <a:cs typeface="Arial" panose="020B0604020202020204" pitchFamily="34" charset="0"/>
              </a:rPr>
              <a:t>డెమో</a:t>
            </a:r>
            <a:r>
              <a:rPr lang="en-US" sz="1400" b="1" dirty="0">
                <a:solidFill>
                  <a:srgbClr val="22608F"/>
                </a:solidFill>
                <a:latin typeface="Arial" panose="020B0604020202020204" pitchFamily="34" charset="0"/>
                <a:cs typeface="Arial" panose="020B0604020202020204" pitchFamily="34" charset="0"/>
              </a:rPr>
              <a:t> </a:t>
            </a:r>
            <a:r>
              <a:rPr lang="en-US" sz="1400" b="1" dirty="0" err="1">
                <a:solidFill>
                  <a:srgbClr val="22608F"/>
                </a:solidFill>
                <a:latin typeface="Arial" panose="020B0604020202020204" pitchFamily="34" charset="0"/>
                <a:cs typeface="Arial" panose="020B0604020202020204" pitchFamily="34" charset="0"/>
              </a:rPr>
              <a:t>విద్యార్థి</a:t>
            </a:r>
            <a:endParaRPr lang="es-AR"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814271" cy="253916"/>
          </a:xfrm>
          <a:prstGeom prst="rect">
            <a:avLst/>
          </a:prstGeom>
          <a:noFill/>
          <a:ln>
            <a:noFill/>
          </a:ln>
        </p:spPr>
        <p:txBody>
          <a:bodyPr wrap="square" rtlCol="0">
            <a:spAutoFit/>
          </a:bodyPr>
          <a:lstStyle/>
          <a:p>
            <a:r>
              <a:rPr lang="en-US" sz="1050" dirty="0" err="1">
                <a:solidFill>
                  <a:srgbClr val="22608F"/>
                </a:solidFill>
                <a:latin typeface="Arial" panose="020B0604020202020204" pitchFamily="34" charset="0"/>
                <a:cs typeface="Arial" panose="020B0604020202020204" pitchFamily="34" charset="0"/>
              </a:rPr>
              <a:t>క్యాన్సిల్</a:t>
            </a:r>
            <a:endParaRPr lang="es-AR" sz="1050"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215444"/>
          </a:xfrm>
          <a:prstGeom prst="rect">
            <a:avLst/>
          </a:prstGeom>
          <a:solidFill>
            <a:srgbClr val="F9F9F9"/>
          </a:solidFill>
          <a:ln>
            <a:solidFill>
              <a:srgbClr val="F9F9F9"/>
            </a:solidFill>
          </a:ln>
        </p:spPr>
        <p:txBody>
          <a:bodyPr wrap="square" rtlCol="0">
            <a:spAutoFit/>
          </a:bodyPr>
          <a:lstStyle/>
          <a:p>
            <a:r>
              <a:rPr lang="en-US" sz="800" dirty="0" err="1">
                <a:solidFill>
                  <a:schemeClr val="bg2">
                    <a:lumMod val="25000"/>
                  </a:schemeClr>
                </a:solidFill>
                <a:latin typeface="Arial" panose="020B0604020202020204" pitchFamily="34" charset="0"/>
                <a:cs typeface="Arial" panose="020B0604020202020204" pitchFamily="34" charset="0"/>
              </a:rPr>
              <a:t>మీ</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విద్యార్థి</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రిజిస్ట్రేషన్</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కోడ్</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పుట్టిన</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తేదీ</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నమోదు</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చేయండి</a:t>
            </a:r>
            <a:r>
              <a:rPr lang="en-US" sz="800" dirty="0">
                <a:solidFill>
                  <a:schemeClr val="bg2">
                    <a:lumMod val="25000"/>
                  </a:schemeClr>
                </a:solidFill>
                <a:latin typeface="Arial" panose="020B0604020202020204" pitchFamily="34" charset="0"/>
                <a:cs typeface="Arial" panose="020B0604020202020204" pitchFamily="34" charset="0"/>
              </a:rPr>
              <a:t>.</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215444"/>
          </a:xfrm>
          <a:prstGeom prst="rect">
            <a:avLst/>
          </a:prstGeom>
          <a:solidFill>
            <a:srgbClr val="F9F9F9"/>
          </a:solidFill>
          <a:ln>
            <a:solidFill>
              <a:srgbClr val="F9F9F9"/>
            </a:solidFill>
          </a:ln>
        </p:spPr>
        <p:txBody>
          <a:bodyPr wrap="square" rtlCol="0">
            <a:spAutoFit/>
          </a:bodyPr>
          <a:lstStyle/>
          <a:p>
            <a:r>
              <a:rPr lang="en-US" sz="800" b="1" dirty="0" err="1">
                <a:solidFill>
                  <a:schemeClr val="bg2">
                    <a:lumMod val="25000"/>
                  </a:schemeClr>
                </a:solidFill>
                <a:latin typeface="Arial" panose="020B0604020202020204" pitchFamily="34" charset="0"/>
                <a:cs typeface="Arial" panose="020B0604020202020204" pitchFamily="34" charset="0"/>
              </a:rPr>
              <a:t>రిజిస్ట్రేషన్</a:t>
            </a:r>
            <a:r>
              <a:rPr lang="en-US" sz="800" b="1" dirty="0">
                <a:solidFill>
                  <a:schemeClr val="bg2">
                    <a:lumMod val="25000"/>
                  </a:schemeClr>
                </a:solidFill>
                <a:latin typeface="Arial" panose="020B0604020202020204" pitchFamily="34" charset="0"/>
                <a:cs typeface="Arial" panose="020B0604020202020204" pitchFamily="34" charset="0"/>
              </a:rPr>
              <a:t> </a:t>
            </a:r>
            <a:r>
              <a:rPr lang="en-US" sz="800" b="1" dirty="0" err="1">
                <a:solidFill>
                  <a:schemeClr val="bg2">
                    <a:lumMod val="25000"/>
                  </a:schemeClr>
                </a:solidFill>
                <a:latin typeface="Arial" panose="020B0604020202020204" pitchFamily="34" charset="0"/>
                <a:cs typeface="Arial" panose="020B0604020202020204" pitchFamily="34" charset="0"/>
              </a:rPr>
              <a:t>కోడ్</a:t>
            </a:r>
            <a:r>
              <a:rPr lang="en-US" sz="800" b="1" dirty="0">
                <a:solidFill>
                  <a:schemeClr val="bg2">
                    <a:lumMod val="25000"/>
                  </a:schemeClr>
                </a:solidFill>
                <a:latin typeface="Arial" panose="020B0604020202020204" pitchFamily="34" charset="0"/>
                <a:cs typeface="Arial" panose="020B0604020202020204" pitchFamily="34" charset="0"/>
              </a:rPr>
              <a:t>:</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215444"/>
          </a:xfrm>
          <a:prstGeom prst="rect">
            <a:avLst/>
          </a:prstGeom>
          <a:solidFill>
            <a:srgbClr val="FFFFFF"/>
          </a:solidFill>
          <a:ln>
            <a:noFill/>
          </a:ln>
        </p:spPr>
        <p:txBody>
          <a:bodyPr wrap="square" rtlCol="0">
            <a:spAutoFit/>
          </a:bodyPr>
          <a:lstStyle/>
          <a:p>
            <a:r>
              <a:rPr lang="en-US" sz="800" dirty="0">
                <a:solidFill>
                  <a:schemeClr val="bg2">
                    <a:lumMod val="25000"/>
                  </a:schemeClr>
                </a:solidFill>
                <a:latin typeface="Arial" panose="020B0604020202020204" pitchFamily="34" charset="0"/>
                <a:cs typeface="Arial" panose="020B0604020202020204" pitchFamily="34" charset="0"/>
              </a:rPr>
              <a:t>12-అక్షరాల </a:t>
            </a:r>
            <a:r>
              <a:rPr lang="en-US" sz="800" dirty="0" err="1">
                <a:solidFill>
                  <a:schemeClr val="bg2">
                    <a:lumMod val="25000"/>
                  </a:schemeClr>
                </a:solidFill>
                <a:latin typeface="Arial" panose="020B0604020202020204" pitchFamily="34" charset="0"/>
                <a:cs typeface="Arial" panose="020B0604020202020204" pitchFamily="34" charset="0"/>
              </a:rPr>
              <a:t>రిజిస్ట్రేషన్</a:t>
            </a:r>
            <a:r>
              <a:rPr lang="en-US" sz="800" dirty="0">
                <a:solidFill>
                  <a:schemeClr val="bg2">
                    <a:lumMod val="25000"/>
                  </a:schemeClr>
                </a:solidFill>
                <a:latin typeface="Arial" panose="020B0604020202020204" pitchFamily="34" charset="0"/>
                <a:cs typeface="Arial" panose="020B0604020202020204" pitchFamily="34" charset="0"/>
              </a:rPr>
              <a:t> </a:t>
            </a:r>
            <a:r>
              <a:rPr lang="en-US" sz="800" dirty="0" err="1">
                <a:solidFill>
                  <a:schemeClr val="bg2">
                    <a:lumMod val="25000"/>
                  </a:schemeClr>
                </a:solidFill>
                <a:latin typeface="Arial" panose="020B0604020202020204" pitchFamily="34" charset="0"/>
                <a:cs typeface="Arial" panose="020B0604020202020204" pitchFamily="34" charset="0"/>
              </a:rPr>
              <a:t>కోడ్</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230832"/>
          </a:xfrm>
          <a:prstGeom prst="rect">
            <a:avLst/>
          </a:prstGeom>
          <a:solidFill>
            <a:srgbClr val="F9F9F9"/>
          </a:solidFill>
          <a:ln>
            <a:solidFill>
              <a:srgbClr val="F9F9F9"/>
            </a:solidFill>
          </a:ln>
        </p:spPr>
        <p:txBody>
          <a:bodyPr wrap="square" rtlCol="0">
            <a:spAutoFit/>
          </a:bodyPr>
          <a:lstStyle/>
          <a:p>
            <a:r>
              <a:rPr lang="en-US" sz="900" b="1" dirty="0" err="1">
                <a:solidFill>
                  <a:schemeClr val="bg2">
                    <a:lumMod val="25000"/>
                  </a:schemeClr>
                </a:solidFill>
                <a:latin typeface="Arial" panose="020B0604020202020204" pitchFamily="34" charset="0"/>
                <a:cs typeface="Arial" panose="020B0604020202020204" pitchFamily="34" charset="0"/>
              </a:rPr>
              <a:t>పుట్టిన</a:t>
            </a:r>
            <a:r>
              <a:rPr lang="en-US" sz="900" b="1" dirty="0">
                <a:solidFill>
                  <a:schemeClr val="bg2">
                    <a:lumMod val="25000"/>
                  </a:schemeClr>
                </a:solidFill>
                <a:latin typeface="Arial" panose="020B0604020202020204" pitchFamily="34" charset="0"/>
                <a:cs typeface="Arial" panose="020B0604020202020204" pitchFamily="34" charset="0"/>
              </a:rPr>
              <a:t> </a:t>
            </a:r>
            <a:r>
              <a:rPr lang="en-US" sz="900" b="1" dirty="0" err="1">
                <a:solidFill>
                  <a:schemeClr val="bg2">
                    <a:lumMod val="25000"/>
                  </a:schemeClr>
                </a:solidFill>
                <a:latin typeface="Arial" panose="020B0604020202020204" pitchFamily="34" charset="0"/>
                <a:cs typeface="Arial" panose="020B0604020202020204" pitchFamily="34" charset="0"/>
              </a:rPr>
              <a:t>తేదీ</a:t>
            </a:r>
            <a:r>
              <a:rPr lang="en-US" sz="900" b="1" dirty="0">
                <a:solidFill>
                  <a:schemeClr val="bg2">
                    <a:lumMod val="25000"/>
                  </a:schemeClr>
                </a:solidFill>
                <a:latin typeface="Arial" panose="020B0604020202020204" pitchFamily="34" charset="0"/>
                <a:cs typeface="Arial" panose="020B0604020202020204" pitchFamily="34" charset="0"/>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నెల</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రోజు</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200055"/>
          </a:xfrm>
          <a:prstGeom prst="rect">
            <a:avLst/>
          </a:prstGeom>
          <a:noFill/>
          <a:ln>
            <a:noFill/>
          </a:ln>
        </p:spPr>
        <p:txBody>
          <a:bodyPr wrap="square" rtlCol="0">
            <a:spAutoFit/>
          </a:bodyPr>
          <a:lstStyle/>
          <a:p>
            <a:r>
              <a:rPr lang="en-US" sz="700" dirty="0" err="1">
                <a:solidFill>
                  <a:schemeClr val="bg2">
                    <a:lumMod val="25000"/>
                  </a:schemeClr>
                </a:solidFill>
                <a:latin typeface="Arial" panose="020B0604020202020204" pitchFamily="34" charset="0"/>
                <a:cs typeface="Arial" panose="020B0604020202020204" pitchFamily="34" charset="0"/>
              </a:rPr>
              <a:t>సం</a:t>
            </a:r>
            <a:r>
              <a:rPr lang="en-US" sz="700" dirty="0">
                <a:solidFill>
                  <a:schemeClr val="bg2">
                    <a:lumMod val="25000"/>
                  </a:schemeClr>
                </a:solidFill>
                <a:latin typeface="Arial" panose="020B0604020202020204" pitchFamily="34" charset="0"/>
                <a:cs typeface="Arial" panose="020B0604020202020204" pitchFamily="34" charset="0"/>
              </a:rPr>
              <a:t>.</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954408" cy="246221"/>
          </a:xfrm>
          <a:prstGeom prst="rect">
            <a:avLst/>
          </a:prstGeom>
          <a:solidFill>
            <a:srgbClr val="F9F9F9"/>
          </a:solidFill>
          <a:ln>
            <a:noFill/>
          </a:ln>
        </p:spPr>
        <p:txBody>
          <a:bodyPr wrap="square" rtlCol="0">
            <a:spAutoFit/>
          </a:bodyPr>
          <a:lstStyle/>
          <a:p>
            <a:r>
              <a:rPr lang="en-IN" sz="1000" dirty="0" err="1">
                <a:solidFill>
                  <a:srgbClr val="224781"/>
                </a:solidFill>
                <a:latin typeface="Arial" panose="020B0604020202020204" pitchFamily="34" charset="0"/>
                <a:cs typeface="Arial" panose="020B0604020202020204" pitchFamily="34" charset="0"/>
              </a:rPr>
              <a:t>నా</a:t>
            </a:r>
            <a:r>
              <a:rPr lang="en-IN" sz="1000" dirty="0">
                <a:solidFill>
                  <a:srgbClr val="224781"/>
                </a:solidFill>
                <a:latin typeface="Arial" panose="020B0604020202020204" pitchFamily="34" charset="0"/>
                <a:cs typeface="Arial" panose="020B0604020202020204" pitchFamily="34" charset="0"/>
              </a:rPr>
              <a:t> </a:t>
            </a:r>
            <a:r>
              <a:rPr lang="en-IN" sz="1000" dirty="0" err="1">
                <a:solidFill>
                  <a:srgbClr val="224781"/>
                </a:solidFill>
                <a:latin typeface="Arial" panose="020B0604020202020204" pitchFamily="34" charset="0"/>
                <a:cs typeface="Arial" panose="020B0604020202020204" pitchFamily="34" charset="0"/>
              </a:rPr>
              <a:t>రిజిస్ట్రేషన్</a:t>
            </a:r>
            <a:r>
              <a:rPr lang="en-IN" sz="1000" dirty="0">
                <a:solidFill>
                  <a:srgbClr val="224781"/>
                </a:solidFill>
                <a:latin typeface="Arial" panose="020B0604020202020204" pitchFamily="34" charset="0"/>
                <a:cs typeface="Arial" panose="020B0604020202020204" pitchFamily="34" charset="0"/>
              </a:rPr>
              <a:t> </a:t>
            </a:r>
            <a:r>
              <a:rPr lang="te-IN" sz="1000" dirty="0">
                <a:solidFill>
                  <a:srgbClr val="224781"/>
                </a:solidFill>
                <a:latin typeface="Arial" panose="020B0604020202020204" pitchFamily="34" charset="0"/>
              </a:rPr>
              <a:t>కోడ్ ఎక్కడ ఉంది</a:t>
            </a:r>
            <a:r>
              <a:rPr lang="en-US" sz="1000" dirty="0">
                <a:solidFill>
                  <a:srgbClr val="224781"/>
                </a:solidFill>
                <a:latin typeface="Arial" panose="020B0604020202020204" pitchFamily="34" charset="0"/>
                <a:cs typeface="Arial" panose="020B0604020202020204" pitchFamily="34" charset="0"/>
              </a:rPr>
              <a:t>?</a:t>
            </a:r>
            <a:endParaRPr lang="es-AR" sz="1000" dirty="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300749" y="6308184"/>
            <a:ext cx="605594" cy="199381"/>
          </a:xfrm>
          <a:prstGeom prst="rect">
            <a:avLst/>
          </a:prstGeom>
          <a:solidFill>
            <a:srgbClr val="757575"/>
          </a:solidFill>
          <a:ln>
            <a:noFill/>
          </a:ln>
        </p:spPr>
        <p:txBody>
          <a:bodyPr wrap="square" rtlCol="0">
            <a:spAutoFit/>
          </a:bodyPr>
          <a:lstStyle/>
          <a:p>
            <a:pPr algn="ctr"/>
            <a:r>
              <a:rPr lang="en-US" sz="700" b="1" dirty="0" err="1">
                <a:solidFill>
                  <a:schemeClr val="bg1"/>
                </a:solidFill>
                <a:latin typeface="Arial" panose="020B0604020202020204" pitchFamily="34" charset="0"/>
                <a:cs typeface="Arial" panose="020B0604020202020204" pitchFamily="34" charset="0"/>
              </a:rPr>
              <a:t>జోడించు</a:t>
            </a:r>
            <a:endParaRPr lang="es-AR" sz="700" b="1"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215444"/>
          </a:xfrm>
          <a:prstGeom prst="rect">
            <a:avLst/>
          </a:prstGeom>
          <a:solidFill>
            <a:srgbClr val="F9F9F9"/>
          </a:solidFill>
          <a:ln>
            <a:noFill/>
          </a:ln>
        </p:spPr>
        <p:txBody>
          <a:bodyPr wrap="square" rtlCol="0">
            <a:spAutoFit/>
          </a:bodyPr>
          <a:lstStyle/>
          <a:p>
            <a:r>
              <a:rPr lang="en-US" sz="800" b="1" dirty="0">
                <a:solidFill>
                  <a:srgbClr val="224781"/>
                </a:solidFill>
                <a:latin typeface="Arial" panose="020B0604020202020204" pitchFamily="34" charset="0"/>
                <a:cs typeface="Arial" panose="020B0604020202020204" pitchFamily="34" charset="0"/>
              </a:rPr>
              <a:t>En </a:t>
            </a:r>
            <a:r>
              <a:rPr lang="en-US" sz="800" b="1" dirty="0" err="1">
                <a:solidFill>
                  <a:srgbClr val="224781"/>
                </a:solidFill>
                <a:latin typeface="Arial" panose="020B0604020202020204" pitchFamily="34" charset="0"/>
                <a:cs typeface="Arial" panose="020B0604020202020204" pitchFamily="34" charset="0"/>
              </a:rPr>
              <a:t>Espa</a:t>
            </a:r>
            <a:r>
              <a:rPr lang="es-AR" sz="800" b="1" dirty="0" err="1">
                <a:solidFill>
                  <a:srgbClr val="224781"/>
                </a:solidFill>
                <a:latin typeface="Arial" panose="020B0604020202020204" pitchFamily="34" charset="0"/>
                <a:cs typeface="Arial" panose="020B0604020202020204" pitchFamily="34" charset="0"/>
              </a:rPr>
              <a:t>ñol</a:t>
            </a:r>
            <a:endParaRPr lang="es-AR" sz="800" b="1" dirty="0">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7</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a:cxnSpLocks/>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r>
              <a:rPr lang="te-IN" dirty="0">
                <a:solidFill>
                  <a:srgbClr val="1A4785"/>
                </a:solidFill>
              </a:rPr>
              <a:t>విద్యార్థులను తొలగించడం</a:t>
            </a:r>
            <a:endParaRPr lang="en-US" dirty="0">
              <a:solidFill>
                <a:srgbClr val="1A4785"/>
              </a:solidFill>
            </a:endParaRPr>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dirty="0"/>
              <a:t>విద్యార్థిని తొలగించడానికి</a:t>
            </a:r>
            <a:r>
              <a:rPr lang="en-IN" dirty="0"/>
              <a:t>, </a:t>
            </a:r>
            <a:r>
              <a:rPr lang="te-IN" dirty="0"/>
              <a:t>విద్యార్థి పేరు పక్కన ఉన్న ఎరుపు రంగు </a:t>
            </a:r>
            <a:r>
              <a:rPr lang="en-IN" dirty="0"/>
              <a:t>X </a:t>
            </a:r>
            <a:r>
              <a:rPr lang="te-IN" dirty="0"/>
              <a:t>పై క్లిక్ చేయండి. తొలగింపును నిర్దారించడానికి ఒక పాప్-అ</a:t>
            </a:r>
            <a:r>
              <a:rPr lang="en-IN" dirty="0" err="1"/>
              <a:t>ప్</a:t>
            </a:r>
            <a:r>
              <a:rPr lang="en-IN" dirty="0"/>
              <a:t>‌</a:t>
            </a:r>
            <a:r>
              <a:rPr lang="te-IN" dirty="0"/>
              <a:t> సందేశం కనిపిస్తుంది.</a:t>
            </a:r>
            <a:endParaRPr lang="en-US" dirty="0">
              <a:solidFill>
                <a:schemeClr val="bg1"/>
              </a:solidFill>
              <a:latin typeface="Aptos" panose="020B0004020202020204" pitchFamily="34" charset="0"/>
            </a:endParaRPr>
          </a:p>
        </p:txBody>
      </p:sp>
      <p:pic>
        <p:nvPicPr>
          <p:cNvPr id="4" name="Picture 3" descr="విద్యార్థి పేరు పక్కన ఎరుపు రంగు 'X' గుర్తు చుట్టూ ఒక బాక్స్ ఉన్న విద్యార్థుల జాబితా పేజీ స్క్రీన్‌షాట్.">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380198"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8554"/>
          </a:xfrm>
          <a:prstGeom prst="rect">
            <a:avLst/>
          </a:prstGeom>
          <a:solidFill>
            <a:srgbClr val="F9F9F9"/>
          </a:solidFill>
          <a:ln>
            <a:solidFill>
              <a:srgbClr val="F9F9F9"/>
            </a:solidFill>
          </a:ln>
        </p:spPr>
        <p:txBody>
          <a:bodyPr wrap="square" rtlCol="0">
            <a:spAutoFit/>
          </a:bodyPr>
          <a:lstStyle/>
          <a:p>
            <a:r>
              <a:rPr lang="en-US" sz="1600" dirty="0" err="1">
                <a:solidFill>
                  <a:schemeClr val="bg2">
                    <a:lumMod val="25000"/>
                  </a:schemeClr>
                </a:solidFill>
                <a:latin typeface="Arial" panose="020B0604020202020204" pitchFamily="34" charset="0"/>
                <a:cs typeface="Arial" panose="020B0604020202020204" pitchFamily="34" charset="0"/>
              </a:rPr>
              <a:t>మీ</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విద్యార్థి</a:t>
            </a:r>
            <a:r>
              <a:rPr lang="en-US" sz="1600" dirty="0">
                <a:solidFill>
                  <a:schemeClr val="bg2">
                    <a:lumMod val="25000"/>
                  </a:schemeClr>
                </a:solidFill>
                <a:latin typeface="Arial" panose="020B0604020202020204" pitchFamily="34" charset="0"/>
                <a:cs typeface="Arial" panose="020B0604020202020204" pitchFamily="34" charset="0"/>
              </a:rPr>
              <a:t>(</a:t>
            </a:r>
            <a:r>
              <a:rPr lang="en-US" sz="1600" dirty="0" err="1">
                <a:solidFill>
                  <a:schemeClr val="bg2">
                    <a:lumMod val="25000"/>
                  </a:schemeClr>
                </a:solidFill>
                <a:latin typeface="Arial" panose="020B0604020202020204" pitchFamily="34" charset="0"/>
                <a:cs typeface="Arial" panose="020B0604020202020204" pitchFamily="34" charset="0"/>
              </a:rPr>
              <a:t>ర్థులు</a:t>
            </a:r>
            <a:r>
              <a:rPr lang="en-US" sz="1600" dirty="0">
                <a:solidFill>
                  <a:schemeClr val="bg2">
                    <a:lumMod val="25000"/>
                  </a:schemeClr>
                </a:solidFill>
                <a:latin typeface="Arial" panose="020B0604020202020204" pitchFamily="34" charset="0"/>
                <a:cs typeface="Arial" panose="020B0604020202020204" pitchFamily="34" charset="0"/>
              </a:rPr>
              <a:t>):</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1776425" cy="338554"/>
          </a:xfrm>
          <a:prstGeom prst="rect">
            <a:avLst/>
          </a:prstGeom>
          <a:solidFill>
            <a:srgbClr val="F9F9F9"/>
          </a:solidFill>
          <a:ln>
            <a:solidFill>
              <a:srgbClr val="F9F9F9"/>
            </a:solidFill>
          </a:ln>
        </p:spPr>
        <p:txBody>
          <a:bodyPr wrap="square" rtlCol="0">
            <a:spAutoFit/>
          </a:bodyPr>
          <a:lstStyle/>
          <a:p>
            <a:r>
              <a:rPr lang="en-US" sz="1600" b="1" dirty="0" err="1">
                <a:solidFill>
                  <a:srgbClr val="22608F"/>
                </a:solidFill>
                <a:latin typeface="Arial" panose="020B0604020202020204" pitchFamily="34" charset="0"/>
                <a:cs typeface="Arial" panose="020B0604020202020204" pitchFamily="34" charset="0"/>
              </a:rPr>
              <a:t>డెమో</a:t>
            </a:r>
            <a:r>
              <a:rPr lang="en-US" sz="1600" b="1" dirty="0">
                <a:solidFill>
                  <a:srgbClr val="22608F"/>
                </a:solidFill>
                <a:latin typeface="Arial" panose="020B0604020202020204" pitchFamily="34" charset="0"/>
                <a:cs typeface="Arial" panose="020B0604020202020204" pitchFamily="34" charset="0"/>
              </a:rPr>
              <a:t> </a:t>
            </a:r>
            <a:r>
              <a:rPr lang="en-US" sz="1600" b="1" dirty="0" err="1">
                <a:solidFill>
                  <a:srgbClr val="22608F"/>
                </a:solidFill>
                <a:latin typeface="Arial" panose="020B0604020202020204" pitchFamily="34" charset="0"/>
                <a:cs typeface="Arial" panose="020B0604020202020204" pitchFamily="34" charset="0"/>
              </a:rPr>
              <a:t>విద్యార్థి</a:t>
            </a:r>
            <a:r>
              <a:rPr lang="es-AR" sz="1600" b="1" dirty="0">
                <a:solidFill>
                  <a:srgbClr val="22608F"/>
                </a:solidFill>
                <a:latin typeface="Arial" panose="020B0604020202020204" pitchFamily="34" charset="0"/>
                <a:cs typeface="Arial" panose="020B0604020202020204" pitchFamily="34" charset="0"/>
              </a:rPr>
              <a:t> </a:t>
            </a:r>
            <a:r>
              <a:rPr lang="en-US" sz="1600" b="1" dirty="0">
                <a:solidFill>
                  <a:srgbClr val="22608F"/>
                </a:solidFill>
                <a:latin typeface="Arial" panose="020B0604020202020204" pitchFamily="34" charset="0"/>
                <a:cs typeface="Arial" panose="020B0604020202020204" pitchFamily="34" charset="0"/>
              </a:rPr>
              <a:t>1</a:t>
            </a:r>
            <a:endParaRPr lang="es-AR" sz="1600" b="1"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1776425" cy="338554"/>
          </a:xfrm>
          <a:prstGeom prst="rect">
            <a:avLst/>
          </a:prstGeom>
          <a:solidFill>
            <a:srgbClr val="F9F9F9"/>
          </a:solidFill>
          <a:ln>
            <a:solidFill>
              <a:srgbClr val="F9F9F9"/>
            </a:solidFill>
          </a:ln>
        </p:spPr>
        <p:txBody>
          <a:bodyPr wrap="square" rtlCol="0">
            <a:spAutoFit/>
          </a:bodyPr>
          <a:lstStyle/>
          <a:p>
            <a:r>
              <a:rPr lang="en-US" sz="1600" b="1" dirty="0" err="1">
                <a:solidFill>
                  <a:srgbClr val="22608F"/>
                </a:solidFill>
                <a:latin typeface="Arial" panose="020B0604020202020204" pitchFamily="34" charset="0"/>
                <a:cs typeface="Arial" panose="020B0604020202020204" pitchFamily="34" charset="0"/>
              </a:rPr>
              <a:t>డెమో</a:t>
            </a:r>
            <a:r>
              <a:rPr lang="en-US" sz="1600" b="1" dirty="0">
                <a:solidFill>
                  <a:srgbClr val="22608F"/>
                </a:solidFill>
                <a:latin typeface="Arial" panose="020B0604020202020204" pitchFamily="34" charset="0"/>
                <a:cs typeface="Arial" panose="020B0604020202020204" pitchFamily="34" charset="0"/>
              </a:rPr>
              <a:t> </a:t>
            </a:r>
            <a:r>
              <a:rPr lang="en-US" sz="1600" b="1" dirty="0" err="1">
                <a:solidFill>
                  <a:srgbClr val="22608F"/>
                </a:solidFill>
                <a:latin typeface="Arial" panose="020B0604020202020204" pitchFamily="34" charset="0"/>
                <a:cs typeface="Arial" panose="020B0604020202020204" pitchFamily="34" charset="0"/>
              </a:rPr>
              <a:t>విద్యార్థి</a:t>
            </a:r>
            <a:r>
              <a:rPr lang="es-AR" sz="1600" b="1" dirty="0">
                <a:solidFill>
                  <a:srgbClr val="22608F"/>
                </a:solidFill>
                <a:latin typeface="Arial" panose="020B0604020202020204" pitchFamily="34" charset="0"/>
                <a:cs typeface="Arial" panose="020B0604020202020204" pitchFamily="34" charset="0"/>
              </a:rPr>
              <a:t> </a:t>
            </a:r>
            <a:r>
              <a:rPr lang="en-US" sz="1600" b="1" dirty="0">
                <a:solidFill>
                  <a:srgbClr val="22608F"/>
                </a:solidFill>
                <a:latin typeface="Arial" panose="020B0604020202020204" pitchFamily="34" charset="0"/>
                <a:cs typeface="Arial" panose="020B0604020202020204" pitchFamily="34" charset="0"/>
              </a:rPr>
              <a:t>2</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4" y="4073412"/>
            <a:ext cx="1681509" cy="307777"/>
          </a:xfrm>
          <a:prstGeom prst="rect">
            <a:avLst/>
          </a:prstGeom>
          <a:noFill/>
          <a:ln>
            <a:noFill/>
          </a:ln>
        </p:spPr>
        <p:txBody>
          <a:bodyPr wrap="square" rtlCol="0">
            <a:spAutoFit/>
          </a:bodyPr>
          <a:lstStyle/>
          <a:p>
            <a:r>
              <a:rPr lang="te-IN" sz="1400" dirty="0">
                <a:solidFill>
                  <a:srgbClr val="22608F"/>
                </a:solidFill>
                <a:latin typeface="Arial" panose="020B0604020202020204" pitchFamily="34" charset="0"/>
              </a:rPr>
              <a:t>కొత్త విద్యార్థిని జోడించు</a:t>
            </a:r>
            <a:endParaRPr lang="es-AR" sz="1400" dirty="0">
              <a:solidFill>
                <a:srgbClr val="22608F"/>
              </a:solidFill>
              <a:latin typeface="Arial" panose="020B0604020202020204" pitchFamily="34" charset="0"/>
              <a:cs typeface="Arial" panose="020B0604020202020204" pitchFamily="34" charset="0"/>
            </a:endParaRPr>
          </a:p>
        </p:txBody>
      </p:sp>
      <p:pic>
        <p:nvPicPr>
          <p:cNvPr id="12" name="Picture 11" descr="మీ అకౌంట్ నుండి ఒక విద్యార్థిని తొలగించడాన్ని నిర్ధారించే పాప్-అప్ విండో స్క్రీన్‌షాట్.">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1944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1142214" cy="307777"/>
          </a:xfrm>
          <a:prstGeom prst="rect">
            <a:avLst/>
          </a:prstGeom>
          <a:solidFill>
            <a:srgbClr val="FFFFFF"/>
          </a:solidFill>
          <a:ln>
            <a:solidFill>
              <a:srgbClr val="F9F9F9"/>
            </a:solidFill>
          </a:ln>
        </p:spPr>
        <p:txBody>
          <a:bodyPr wrap="square" rtlCol="0">
            <a:spAutoFit/>
          </a:bodyPr>
          <a:lstStyle/>
          <a:p>
            <a:r>
              <a:rPr lang="en-US" sz="1400" b="1" dirty="0" err="1">
                <a:latin typeface="Arial" panose="020B0604020202020204" pitchFamily="34" charset="0"/>
                <a:cs typeface="Arial" panose="020B0604020202020204" pitchFamily="34" charset="0"/>
              </a:rPr>
              <a:t>నిర్థారించు</a:t>
            </a:r>
            <a:endParaRPr lang="es-AR"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30887"/>
          </a:xfrm>
          <a:prstGeom prst="rect">
            <a:avLst/>
          </a:prstGeom>
          <a:solidFill>
            <a:srgbClr val="FFFFFF"/>
          </a:solidFill>
          <a:ln>
            <a:noFill/>
          </a:ln>
        </p:spPr>
        <p:txBody>
          <a:bodyPr wrap="square" rtlCol="0">
            <a:spAutoFit/>
          </a:bodyPr>
          <a:lstStyle/>
          <a:p>
            <a:r>
              <a:rPr lang="en-US" sz="1100" dirty="0" err="1">
                <a:solidFill>
                  <a:schemeClr val="bg2">
                    <a:lumMod val="25000"/>
                  </a:schemeClr>
                </a:solidFill>
                <a:latin typeface="Arial" panose="020B0604020202020204" pitchFamily="34" charset="0"/>
                <a:cs typeface="Arial" panose="020B0604020202020204" pitchFamily="34" charset="0"/>
              </a:rPr>
              <a:t>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ఖాతా</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నుండి</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డెమో</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విద్యార్థి</a:t>
            </a:r>
            <a:r>
              <a:rPr lang="en-US" sz="1100" dirty="0">
                <a:solidFill>
                  <a:schemeClr val="bg2">
                    <a:lumMod val="25000"/>
                  </a:schemeClr>
                </a:solidFill>
                <a:latin typeface="Arial" panose="020B0604020202020204" pitchFamily="34" charset="0"/>
                <a:cs typeface="Arial" panose="020B0604020202020204" pitchFamily="34" charset="0"/>
              </a:rPr>
              <a:t> 1ని </a:t>
            </a:r>
            <a:r>
              <a:rPr lang="en-US" sz="1100" dirty="0" err="1">
                <a:solidFill>
                  <a:schemeClr val="bg2">
                    <a:lumMod val="25000"/>
                  </a:schemeClr>
                </a:solidFill>
                <a:latin typeface="Arial" panose="020B0604020202020204" pitchFamily="34" charset="0"/>
                <a:cs typeface="Arial" panose="020B0604020202020204" pitchFamily="34" charset="0"/>
              </a:rPr>
              <a:t>కచ్చితంగా</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తొలగించాలి</a:t>
            </a:r>
            <a:r>
              <a:rPr lang="en-US" sz="1100" dirty="0">
                <a:solidFill>
                  <a:schemeClr val="bg2">
                    <a:lumMod val="25000"/>
                  </a:schemeClr>
                </a:solidFill>
                <a:latin typeface="Arial" panose="020B0604020202020204" pitchFamily="34" charset="0"/>
                <a:cs typeface="Arial" panose="020B0604020202020204" pitchFamily="34" charset="0"/>
              </a:rPr>
              <a:t> </a:t>
            </a:r>
            <a:r>
              <a:rPr lang="en-US" sz="1100" dirty="0" err="1">
                <a:solidFill>
                  <a:schemeClr val="bg2">
                    <a:lumMod val="25000"/>
                  </a:schemeClr>
                </a:solidFill>
                <a:latin typeface="Arial" panose="020B0604020202020204" pitchFamily="34" charset="0"/>
                <a:cs typeface="Arial" panose="020B0604020202020204" pitchFamily="34" charset="0"/>
              </a:rPr>
              <a:t>అనుకుంటున్నారా</a:t>
            </a:r>
            <a:r>
              <a:rPr lang="en-US" sz="1100" dirty="0">
                <a:solidFill>
                  <a:schemeClr val="bg2">
                    <a:lumMod val="25000"/>
                  </a:schemeClr>
                </a:solidFill>
                <a:latin typeface="Arial" panose="020B0604020202020204" pitchFamily="34" charset="0"/>
                <a:cs typeface="Arial" panose="020B0604020202020204" pitchFamily="34" charset="0"/>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30832"/>
          </a:xfrm>
          <a:prstGeom prst="rect">
            <a:avLst/>
          </a:prstGeom>
          <a:solidFill>
            <a:srgbClr val="22608F"/>
          </a:solidFill>
          <a:ln>
            <a:noFill/>
          </a:ln>
        </p:spPr>
        <p:txBody>
          <a:bodyPr wrap="square" rtlCol="0">
            <a:spAutoFit/>
          </a:bodyPr>
          <a:lstStyle/>
          <a:p>
            <a:pPr algn="ctr"/>
            <a:r>
              <a:rPr lang="en-US" sz="900" dirty="0" err="1">
                <a:solidFill>
                  <a:schemeClr val="bg1"/>
                </a:solidFill>
                <a:latin typeface="Arial" panose="020B0604020202020204" pitchFamily="34" charset="0"/>
                <a:cs typeface="Arial" panose="020B0604020202020204" pitchFamily="34" charset="0"/>
              </a:rPr>
              <a:t>ఓకే</a:t>
            </a:r>
            <a:endParaRPr lang="es-AR" sz="8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18566" y="6045724"/>
            <a:ext cx="698879" cy="230832"/>
          </a:xfrm>
          <a:prstGeom prst="rect">
            <a:avLst/>
          </a:prstGeom>
          <a:solidFill>
            <a:srgbClr val="22608F"/>
          </a:solidFill>
          <a:ln>
            <a:noFill/>
          </a:ln>
        </p:spPr>
        <p:txBody>
          <a:bodyPr wrap="square" rtlCol="0">
            <a:spAutoFit/>
          </a:bodyPr>
          <a:lstStyle/>
          <a:p>
            <a:pPr algn="ctr"/>
            <a:r>
              <a:rPr lang="en-US" sz="900" dirty="0" err="1">
                <a:solidFill>
                  <a:schemeClr val="bg1"/>
                </a:solidFill>
                <a:latin typeface="Arial" panose="020B0604020202020204" pitchFamily="34" charset="0"/>
                <a:cs typeface="Arial" panose="020B0604020202020204" pitchFamily="34" charset="0"/>
              </a:rPr>
              <a:t>క్యాన్సిల్</a:t>
            </a:r>
            <a:endParaRPr lang="es-AR" sz="8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246221"/>
          </a:xfrm>
          <a:prstGeom prst="rect">
            <a:avLst/>
          </a:prstGeom>
          <a:solidFill>
            <a:srgbClr val="F9F9F9"/>
          </a:solidFill>
          <a:ln>
            <a:noFill/>
          </a:ln>
        </p:spPr>
        <p:txBody>
          <a:bodyPr wrap="square" rtlCol="0">
            <a:spAutoFit/>
          </a:bodyPr>
          <a:lstStyle/>
          <a:p>
            <a:r>
              <a:rPr lang="en-US" sz="1000" b="1" dirty="0">
                <a:solidFill>
                  <a:srgbClr val="224781"/>
                </a:solidFill>
                <a:latin typeface="Arial" panose="020B0604020202020204" pitchFamily="34" charset="0"/>
                <a:cs typeface="Arial" panose="020B0604020202020204" pitchFamily="34" charset="0"/>
              </a:rPr>
              <a:t>En </a:t>
            </a:r>
            <a:r>
              <a:rPr lang="en-US" sz="1000" b="1" dirty="0" err="1">
                <a:solidFill>
                  <a:srgbClr val="224781"/>
                </a:solidFill>
                <a:latin typeface="Arial" panose="020B0604020202020204" pitchFamily="34" charset="0"/>
                <a:cs typeface="Arial" panose="020B0604020202020204" pitchFamily="34" charset="0"/>
              </a:rPr>
              <a:t>Espa</a:t>
            </a:r>
            <a:r>
              <a:rPr lang="es-AR" sz="1000" b="1" dirty="0" err="1">
                <a:solidFill>
                  <a:srgbClr val="224781"/>
                </a:solidFill>
                <a:latin typeface="Arial" panose="020B0604020202020204" pitchFamily="34" charset="0"/>
                <a:cs typeface="Arial" panose="020B0604020202020204" pitchFamily="34" charset="0"/>
              </a:rPr>
              <a:t>ñol</a:t>
            </a:r>
            <a:endParaRPr lang="es-AR" sz="1000" b="1" dirty="0">
              <a:solidFill>
                <a:srgbClr val="22478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8</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a:cxnSpLocks/>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r>
              <a:rPr lang="te-IN" dirty="0">
                <a:solidFill>
                  <a:srgbClr val="1A4785"/>
                </a:solidFill>
              </a:rPr>
              <a:t>విద్యార్థిని ఎంచుకోవడం</a:t>
            </a:r>
            <a:endParaRPr lang="en-US" dirty="0">
              <a:solidFill>
                <a:srgbClr val="1A4785"/>
              </a:solidFill>
            </a:endParaRPr>
          </a:p>
        </p:txBody>
      </p:sp>
      <p:pic>
        <p:nvPicPr>
          <p:cNvPr id="12" name="Picture 11" descr="3 డెమో విద్యార్థుల జాబితాను చూపే విద్యార్థుల జాబితా పేజీ స్క్రీన్‌షాట్. మీ ఈమెయిల్ అడ్రెస్ అప్‌డేట్ చేయడానికి లేదా పోర్టల్ నుండి లాగ్ అవుట్ చేయడానికి మిమ్మల్ని అనుమతించే మెనూ ఐకాన్ చుట్టూ ఒక బాక్స్ కూడా ఉంది.">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0" y="1365382"/>
            <a:ext cx="2534135" cy="461665"/>
          </a:xfrm>
          <a:prstGeom prst="rect">
            <a:avLst/>
          </a:prstGeom>
          <a:noFill/>
          <a:ln>
            <a:noFill/>
          </a:ln>
        </p:spPr>
        <p:txBody>
          <a:bodyPr wrap="square" rtlCol="0">
            <a:spAutoFit/>
          </a:bodyPr>
          <a:lstStyle/>
          <a:p>
            <a:r>
              <a:rPr lang="es-AR" sz="1200" dirty="0" err="1">
                <a:latin typeface="Aptos Slab Light" panose="020F05020202040A0204" pitchFamily="34" charset="0"/>
                <a:cs typeface="Arial" panose="020B0604020202020204" pitchFamily="34" charset="0"/>
              </a:rPr>
              <a:t>డిపార్ట్‌మెంట్</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ఆఫ్</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ఎలిమెంటరీ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అండ్</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సెకండరీ</a:t>
            </a:r>
            <a:r>
              <a:rPr lang="es-AR" sz="1200" dirty="0">
                <a:latin typeface="Aptos Slab Light" panose="020F05020202040A0204" pitchFamily="34" charset="0"/>
                <a:cs typeface="Arial" panose="020B0604020202020204" pitchFamily="34" charset="0"/>
              </a:rPr>
              <a:t> </a:t>
            </a:r>
            <a:r>
              <a:rPr lang="es-AR" sz="1200" dirty="0" err="1">
                <a:latin typeface="Aptos Slab Light" panose="020F05020202040A0204" pitchFamily="34" charset="0"/>
                <a:cs typeface="Arial" panose="020B0604020202020204" pitchFamily="34" charset="0"/>
              </a:rPr>
              <a:t>ఎడ్యూకేషన్</a:t>
            </a:r>
            <a:endParaRPr lang="es-AR" sz="1200" dirty="0">
              <a:latin typeface="Aptos Slab Light" panose="020F05020202040A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B313D20-F13D-307C-9C09-2A8F5DE3F1D2}"/>
              </a:ext>
            </a:extLst>
          </p:cNvPr>
          <p:cNvSpPr txBox="1"/>
          <p:nvPr/>
        </p:nvSpPr>
        <p:spPr>
          <a:xfrm>
            <a:off x="8503960" y="2373299"/>
            <a:ext cx="882928" cy="246221"/>
          </a:xfrm>
          <a:prstGeom prst="rect">
            <a:avLst/>
          </a:prstGeom>
          <a:no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సహాయం</a:t>
            </a:r>
            <a:endParaRPr lang="es-AR" sz="1000" b="1" dirty="0">
              <a:solidFill>
                <a:srgbClr val="22608F"/>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172184B-D255-4EBC-D45B-130D25CD9FBA}"/>
              </a:ext>
            </a:extLst>
          </p:cNvPr>
          <p:cNvSpPr txBox="1"/>
          <p:nvPr/>
        </p:nvSpPr>
        <p:spPr>
          <a:xfrm>
            <a:off x="7467601" y="2638735"/>
            <a:ext cx="2155826" cy="246221"/>
          </a:xfrm>
          <a:prstGeom prst="rect">
            <a:avLst/>
          </a:prstGeom>
          <a:solidFill>
            <a:srgbClr val="E9ECEF"/>
          </a:solid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ఈమెయిల్</a:t>
            </a:r>
            <a:r>
              <a:rPr lang="es-AR" sz="1000" b="1" dirty="0">
                <a:solidFill>
                  <a:srgbClr val="22608F"/>
                </a:solidFill>
                <a:latin typeface="Arial" panose="020B0604020202020204" pitchFamily="34" charset="0"/>
                <a:cs typeface="Arial" panose="020B0604020202020204" pitchFamily="34" charset="0"/>
              </a:rPr>
              <a:t> </a:t>
            </a:r>
            <a:r>
              <a:rPr lang="es-AR" sz="1000" b="1" dirty="0" err="1">
                <a:solidFill>
                  <a:srgbClr val="22608F"/>
                </a:solidFill>
                <a:latin typeface="Arial" panose="020B0604020202020204" pitchFamily="34" charset="0"/>
                <a:cs typeface="Arial" panose="020B0604020202020204" pitchFamily="34" charset="0"/>
              </a:rPr>
              <a:t>అప్‌డేట్</a:t>
            </a:r>
            <a:r>
              <a:rPr lang="es-AR" sz="1000" b="1" dirty="0">
                <a:solidFill>
                  <a:srgbClr val="22608F"/>
                </a:solidFill>
                <a:latin typeface="Arial" panose="020B0604020202020204" pitchFamily="34" charset="0"/>
                <a:cs typeface="Arial" panose="020B0604020202020204" pitchFamily="34" charset="0"/>
              </a:rPr>
              <a:t> </a:t>
            </a:r>
            <a:r>
              <a:rPr lang="es-AR" sz="1000" b="1" dirty="0" err="1">
                <a:solidFill>
                  <a:srgbClr val="22608F"/>
                </a:solidFill>
                <a:latin typeface="Arial" panose="020B0604020202020204" pitchFamily="34" charset="0"/>
                <a:cs typeface="Arial" panose="020B0604020202020204" pitchFamily="34" charset="0"/>
              </a:rPr>
              <a:t>చేయండి</a:t>
            </a:r>
            <a:endParaRPr lang="es-AR" sz="1000" b="1"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B6E775A8-057F-0DEB-D67B-6B5875DD81BA}"/>
              </a:ext>
            </a:extLst>
          </p:cNvPr>
          <p:cNvSpPr txBox="1"/>
          <p:nvPr/>
        </p:nvSpPr>
        <p:spPr>
          <a:xfrm>
            <a:off x="8548644" y="2932053"/>
            <a:ext cx="1074782" cy="246221"/>
          </a:xfrm>
          <a:prstGeom prst="rect">
            <a:avLst/>
          </a:prstGeom>
          <a:solidFill>
            <a:srgbClr val="E9ECEF"/>
          </a:solidFill>
          <a:ln>
            <a:noFill/>
          </a:ln>
        </p:spPr>
        <p:txBody>
          <a:bodyPr wrap="square" rtlCol="0">
            <a:spAutoFit/>
          </a:bodyPr>
          <a:lstStyle/>
          <a:p>
            <a:pPr algn="r"/>
            <a:r>
              <a:rPr lang="es-AR" sz="1000" b="1" dirty="0" err="1">
                <a:solidFill>
                  <a:srgbClr val="22608F"/>
                </a:solidFill>
                <a:latin typeface="Arial" panose="020B0604020202020204" pitchFamily="34" charset="0"/>
                <a:cs typeface="Arial" panose="020B0604020202020204" pitchFamily="34" charset="0"/>
              </a:rPr>
              <a:t>సైన్</a:t>
            </a:r>
            <a:r>
              <a:rPr lang="es-AR" sz="1000" b="1" dirty="0">
                <a:solidFill>
                  <a:srgbClr val="22608F"/>
                </a:solidFill>
                <a:latin typeface="Arial" panose="020B0604020202020204" pitchFamily="34" charset="0"/>
                <a:cs typeface="Arial" panose="020B0604020202020204" pitchFamily="34" charset="0"/>
              </a:rPr>
              <a:t> </a:t>
            </a:r>
            <a:r>
              <a:rPr lang="es-AR" sz="1000" b="1" dirty="0" err="1">
                <a:solidFill>
                  <a:srgbClr val="22608F"/>
                </a:solidFill>
                <a:latin typeface="Arial" panose="020B0604020202020204" pitchFamily="34" charset="0"/>
                <a:cs typeface="Arial" panose="020B0604020202020204" pitchFamily="34" charset="0"/>
              </a:rPr>
              <a:t>అవుట్</a:t>
            </a:r>
            <a:endParaRPr lang="es-AR" sz="1000" b="1" dirty="0">
              <a:solidFill>
                <a:srgbClr val="22608F"/>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1600" dirty="0"/>
              <a:t>మీ </a:t>
            </a:r>
            <a:r>
              <a:rPr lang="te-IN" sz="1600" dirty="0" err="1"/>
              <a:t>ఈమెయిల్</a:t>
            </a:r>
            <a:r>
              <a:rPr lang="te-IN" sz="1600" dirty="0"/>
              <a:t> </a:t>
            </a:r>
            <a:r>
              <a:rPr lang="te-IN" sz="1600" dirty="0" err="1"/>
              <a:t>అడ్రె</a:t>
            </a:r>
            <a:r>
              <a:rPr lang="en-US" sz="1600" dirty="0" err="1"/>
              <a:t>స్‌ను</a:t>
            </a:r>
            <a:r>
              <a:rPr lang="te-IN" sz="1600" dirty="0"/>
              <a:t> నవీకరించడానికి లేదా </a:t>
            </a:r>
            <a:r>
              <a:rPr lang="en-IN" sz="1600" dirty="0"/>
              <a:t>MCAS </a:t>
            </a:r>
            <a:r>
              <a:rPr lang="te-IN" sz="1600" dirty="0"/>
              <a:t>ఫ్యామిలీ పోర్టల్ నుండి </a:t>
            </a:r>
            <a:r>
              <a:rPr lang="te-IN" sz="1600" dirty="0" err="1"/>
              <a:t>నిష్కమించడానికి</a:t>
            </a:r>
            <a:r>
              <a:rPr lang="te-IN" sz="1600" dirty="0"/>
              <a:t> మెనూ చిహ్నాన్ని క్లిక్ చేయండి.</a:t>
            </a:r>
            <a:endParaRPr lang="en-US" sz="1600"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8554"/>
          </a:xfrm>
          <a:prstGeom prst="rect">
            <a:avLst/>
          </a:prstGeom>
          <a:solidFill>
            <a:srgbClr val="F9F9F9"/>
          </a:solidFill>
          <a:ln>
            <a:solidFill>
              <a:srgbClr val="F9F9F9"/>
            </a:solidFill>
          </a:ln>
        </p:spPr>
        <p:txBody>
          <a:bodyPr wrap="square" rtlCol="0">
            <a:spAutoFit/>
          </a:bodyPr>
          <a:lstStyle/>
          <a:p>
            <a:r>
              <a:rPr lang="en-US" sz="1600" dirty="0" err="1">
                <a:solidFill>
                  <a:schemeClr val="bg2">
                    <a:lumMod val="25000"/>
                  </a:schemeClr>
                </a:solidFill>
                <a:latin typeface="Arial" panose="020B0604020202020204" pitchFamily="34" charset="0"/>
                <a:cs typeface="Arial" panose="020B0604020202020204" pitchFamily="34" charset="0"/>
              </a:rPr>
              <a:t>మీ</a:t>
            </a:r>
            <a:r>
              <a:rPr lang="en-US" sz="1600" dirty="0">
                <a:solidFill>
                  <a:schemeClr val="bg2">
                    <a:lumMod val="25000"/>
                  </a:schemeClr>
                </a:solidFill>
                <a:latin typeface="Arial" panose="020B0604020202020204" pitchFamily="34" charset="0"/>
                <a:cs typeface="Arial" panose="020B0604020202020204" pitchFamily="34" charset="0"/>
              </a:rPr>
              <a:t> </a:t>
            </a:r>
            <a:r>
              <a:rPr lang="en-US" sz="1600" dirty="0" err="1">
                <a:solidFill>
                  <a:schemeClr val="bg2">
                    <a:lumMod val="25000"/>
                  </a:schemeClr>
                </a:solidFill>
                <a:latin typeface="Arial" panose="020B0604020202020204" pitchFamily="34" charset="0"/>
                <a:cs typeface="Arial" panose="020B0604020202020204" pitchFamily="34" charset="0"/>
              </a:rPr>
              <a:t>విద్యార్థి</a:t>
            </a:r>
            <a:r>
              <a:rPr lang="en-US" sz="1600" dirty="0">
                <a:solidFill>
                  <a:schemeClr val="bg2">
                    <a:lumMod val="25000"/>
                  </a:schemeClr>
                </a:solidFill>
                <a:latin typeface="Arial" panose="020B0604020202020204" pitchFamily="34" charset="0"/>
                <a:cs typeface="Arial" panose="020B0604020202020204" pitchFamily="34" charset="0"/>
              </a:rPr>
              <a:t>(</a:t>
            </a:r>
            <a:r>
              <a:rPr lang="en-US" sz="1600" dirty="0" err="1">
                <a:solidFill>
                  <a:schemeClr val="bg2">
                    <a:lumMod val="25000"/>
                  </a:schemeClr>
                </a:solidFill>
                <a:latin typeface="Arial" panose="020B0604020202020204" pitchFamily="34" charset="0"/>
                <a:cs typeface="Arial" panose="020B0604020202020204" pitchFamily="34" charset="0"/>
              </a:rPr>
              <a:t>ర్థులు</a:t>
            </a:r>
            <a:r>
              <a:rPr lang="en-US" sz="1600" dirty="0">
                <a:solidFill>
                  <a:schemeClr val="bg2">
                    <a:lumMod val="25000"/>
                  </a:schemeClr>
                </a:solidFill>
                <a:latin typeface="Arial" panose="020B0604020202020204" pitchFamily="34" charset="0"/>
                <a:cs typeface="Arial" panose="020B0604020202020204" pitchFamily="34" charset="0"/>
              </a:rPr>
              <a:t>):</a:t>
            </a:r>
            <a:endParaRPr lang="es-AR" sz="1600" dirty="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061835" cy="369332"/>
          </a:xfrm>
          <a:prstGeom prst="rect">
            <a:avLst/>
          </a:prstGeom>
          <a:solidFill>
            <a:srgbClr val="F9F9F9"/>
          </a:solidFill>
          <a:ln>
            <a:solidFill>
              <a:srgbClr val="F9F9F9"/>
            </a:solidFill>
          </a:ln>
        </p:spPr>
        <p:txBody>
          <a:bodyPr wrap="square" rtlCol="0">
            <a:spAutoFit/>
          </a:bodyPr>
          <a:lstStyle/>
          <a:p>
            <a:r>
              <a:rPr lang="en-US" b="1" dirty="0" err="1">
                <a:solidFill>
                  <a:srgbClr val="22608F"/>
                </a:solidFill>
                <a:latin typeface="Arial" panose="020B0604020202020204" pitchFamily="34" charset="0"/>
                <a:cs typeface="Arial" panose="020B0604020202020204" pitchFamily="34" charset="0"/>
              </a:rPr>
              <a:t>డెమో</a:t>
            </a:r>
            <a:r>
              <a:rPr lang="en-US" b="1" dirty="0">
                <a:solidFill>
                  <a:srgbClr val="22608F"/>
                </a:solidFill>
                <a:latin typeface="Arial" panose="020B0604020202020204" pitchFamily="34" charset="0"/>
                <a:cs typeface="Arial" panose="020B0604020202020204" pitchFamily="34" charset="0"/>
              </a:rPr>
              <a:t> </a:t>
            </a:r>
            <a:r>
              <a:rPr lang="en-US" b="1" dirty="0" err="1">
                <a:solidFill>
                  <a:srgbClr val="22608F"/>
                </a:solidFill>
                <a:latin typeface="Arial" panose="020B0604020202020204" pitchFamily="34" charset="0"/>
                <a:cs typeface="Arial" panose="020B0604020202020204" pitchFamily="34" charset="0"/>
              </a:rPr>
              <a:t>విద్యార్థి</a:t>
            </a:r>
            <a:r>
              <a:rPr lang="es-AR" b="1" dirty="0">
                <a:solidFill>
                  <a:srgbClr val="22608F"/>
                </a:solidFill>
                <a:latin typeface="Arial" panose="020B0604020202020204" pitchFamily="34" charset="0"/>
                <a:cs typeface="Arial" panose="020B0604020202020204" pitchFamily="34" charset="0"/>
              </a:rPr>
              <a:t> </a:t>
            </a:r>
            <a:r>
              <a:rPr lang="en-US" b="1" dirty="0">
                <a:solidFill>
                  <a:srgbClr val="22608F"/>
                </a:solidFill>
                <a:latin typeface="Arial" panose="020B0604020202020204" pitchFamily="34" charset="0"/>
                <a:cs typeface="Arial" panose="020B0604020202020204" pitchFamily="34" charset="0"/>
              </a:rPr>
              <a:t>1</a:t>
            </a:r>
            <a:endParaRPr lang="es-AR" b="1" dirty="0">
              <a:solidFill>
                <a:srgbClr val="22608F"/>
              </a:solidFill>
              <a:latin typeface="Arial" panose="020B0604020202020204" pitchFamily="34" charset="0"/>
              <a:cs typeface="Arial" panose="020B0604020202020204" pitchFamily="34" charset="0"/>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e-IN" sz="1600" dirty="0"/>
              <a:t>విద్యార్ధి పరీక్ష చరిత్రను చూడటానికి</a:t>
            </a:r>
            <a:r>
              <a:rPr lang="en-IN" sz="1600" dirty="0"/>
              <a:t>, </a:t>
            </a:r>
            <a:r>
              <a:rPr lang="te-IN" sz="1600" dirty="0"/>
              <a:t>విద్యార్ధి పేరును ఎంచుకోండి.</a:t>
            </a:r>
            <a:r>
              <a:rPr lang="en-US" sz="1600" dirty="0">
                <a:solidFill>
                  <a:schemeClr val="bg1"/>
                </a:solidFill>
                <a:latin typeface="Aptos" panose="020B0004020202020204" pitchFamily="34" charset="0"/>
              </a:rPr>
              <a:t>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5" y="3815743"/>
            <a:ext cx="2534136" cy="369332"/>
          </a:xfrm>
          <a:prstGeom prst="rect">
            <a:avLst/>
          </a:prstGeom>
          <a:solidFill>
            <a:srgbClr val="F9F9F9"/>
          </a:solidFill>
          <a:ln>
            <a:solidFill>
              <a:srgbClr val="F9F9F9"/>
            </a:solidFill>
          </a:ln>
        </p:spPr>
        <p:txBody>
          <a:bodyPr wrap="square" rtlCol="0">
            <a:spAutoFit/>
          </a:bodyPr>
          <a:lstStyle/>
          <a:p>
            <a:r>
              <a:rPr lang="en-US" b="1" dirty="0" err="1">
                <a:solidFill>
                  <a:srgbClr val="22608F"/>
                </a:solidFill>
                <a:latin typeface="Arial" panose="020B0604020202020204" pitchFamily="34" charset="0"/>
                <a:cs typeface="Arial" panose="020B0604020202020204" pitchFamily="34" charset="0"/>
              </a:rPr>
              <a:t>డెమో</a:t>
            </a:r>
            <a:r>
              <a:rPr lang="en-US" b="1" dirty="0">
                <a:solidFill>
                  <a:srgbClr val="22608F"/>
                </a:solidFill>
                <a:latin typeface="Arial" panose="020B0604020202020204" pitchFamily="34" charset="0"/>
                <a:cs typeface="Arial" panose="020B0604020202020204" pitchFamily="34" charset="0"/>
              </a:rPr>
              <a:t> </a:t>
            </a:r>
            <a:r>
              <a:rPr lang="en-US" b="1" dirty="0" err="1">
                <a:solidFill>
                  <a:srgbClr val="22608F"/>
                </a:solidFill>
                <a:latin typeface="Arial" panose="020B0604020202020204" pitchFamily="34" charset="0"/>
                <a:cs typeface="Arial" panose="020B0604020202020204" pitchFamily="34" charset="0"/>
              </a:rPr>
              <a:t>విద్యార్థి</a:t>
            </a:r>
            <a:r>
              <a:rPr lang="es-AR" b="1" dirty="0">
                <a:solidFill>
                  <a:srgbClr val="22608F"/>
                </a:solidFill>
                <a:latin typeface="Arial" panose="020B0604020202020204" pitchFamily="34" charset="0"/>
                <a:cs typeface="Arial" panose="020B0604020202020204" pitchFamily="34" charset="0"/>
              </a:rPr>
              <a:t> </a:t>
            </a:r>
            <a:r>
              <a:rPr lang="en-US" b="1" dirty="0">
                <a:solidFill>
                  <a:srgbClr val="22608F"/>
                </a:solidFill>
                <a:latin typeface="Arial" panose="020B0604020202020204" pitchFamily="34" charset="0"/>
                <a:cs typeface="Arial" panose="020B0604020202020204" pitchFamily="34" charset="0"/>
              </a:rPr>
              <a:t>2</a:t>
            </a:r>
            <a:endParaRPr lang="es-AR" b="1" dirty="0">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286969" cy="369332"/>
          </a:xfrm>
          <a:prstGeom prst="rect">
            <a:avLst/>
          </a:prstGeom>
          <a:solidFill>
            <a:srgbClr val="F9F9F9"/>
          </a:solidFill>
          <a:ln>
            <a:solidFill>
              <a:srgbClr val="F9F9F9"/>
            </a:solidFill>
          </a:ln>
        </p:spPr>
        <p:txBody>
          <a:bodyPr wrap="square" rtlCol="0">
            <a:spAutoFit/>
          </a:bodyPr>
          <a:lstStyle/>
          <a:p>
            <a:r>
              <a:rPr lang="en-US" b="1" dirty="0" err="1">
                <a:solidFill>
                  <a:srgbClr val="22608F"/>
                </a:solidFill>
                <a:latin typeface="Arial" panose="020B0604020202020204" pitchFamily="34" charset="0"/>
                <a:cs typeface="Arial" panose="020B0604020202020204" pitchFamily="34" charset="0"/>
              </a:rPr>
              <a:t>డెమో</a:t>
            </a:r>
            <a:r>
              <a:rPr lang="en-US" b="1" dirty="0">
                <a:solidFill>
                  <a:srgbClr val="22608F"/>
                </a:solidFill>
                <a:latin typeface="Arial" panose="020B0604020202020204" pitchFamily="34" charset="0"/>
                <a:cs typeface="Arial" panose="020B0604020202020204" pitchFamily="34" charset="0"/>
              </a:rPr>
              <a:t> </a:t>
            </a:r>
            <a:r>
              <a:rPr lang="en-US" b="1" dirty="0" err="1">
                <a:solidFill>
                  <a:srgbClr val="22608F"/>
                </a:solidFill>
                <a:latin typeface="Arial" panose="020B0604020202020204" pitchFamily="34" charset="0"/>
                <a:cs typeface="Arial" panose="020B0604020202020204" pitchFamily="34" charset="0"/>
              </a:rPr>
              <a:t>విద్యార్థి</a:t>
            </a:r>
            <a:r>
              <a:rPr lang="es-AR" b="1" dirty="0">
                <a:solidFill>
                  <a:srgbClr val="22608F"/>
                </a:solidFill>
                <a:latin typeface="Arial" panose="020B0604020202020204" pitchFamily="34" charset="0"/>
                <a:cs typeface="Arial" panose="020B0604020202020204" pitchFamily="34" charset="0"/>
              </a:rPr>
              <a:t> </a:t>
            </a:r>
            <a:r>
              <a:rPr lang="en-US" b="1" dirty="0">
                <a:solidFill>
                  <a:srgbClr val="22608F"/>
                </a:solidFill>
                <a:latin typeface="Arial" panose="020B0604020202020204" pitchFamily="34" charset="0"/>
                <a:cs typeface="Arial" panose="020B0604020202020204" pitchFamily="34" charset="0"/>
              </a:rPr>
              <a:t>3</a:t>
            </a:r>
            <a:endParaRPr lang="es-AR"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90178" cy="307777"/>
          </a:xfrm>
          <a:prstGeom prst="rect">
            <a:avLst/>
          </a:prstGeom>
          <a:noFill/>
          <a:ln>
            <a:noFill/>
          </a:ln>
        </p:spPr>
        <p:txBody>
          <a:bodyPr wrap="square" rtlCol="0">
            <a:spAutoFit/>
          </a:bodyPr>
          <a:lstStyle/>
          <a:p>
            <a:r>
              <a:rPr lang="te-IN" sz="1400" dirty="0">
                <a:solidFill>
                  <a:srgbClr val="22608F"/>
                </a:solidFill>
                <a:latin typeface="Arial" panose="020B0604020202020204" pitchFamily="34" charset="0"/>
              </a:rPr>
              <a:t>కొత్త విద్యార్థిని జోడించు</a:t>
            </a:r>
            <a:endParaRPr lang="es-AR" sz="1400" dirty="0">
              <a:solidFill>
                <a:srgbClr val="22608F"/>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246221"/>
          </a:xfrm>
          <a:prstGeom prst="rect">
            <a:avLst/>
          </a:prstGeom>
          <a:solidFill>
            <a:srgbClr val="F9F9F9"/>
          </a:solidFill>
          <a:ln>
            <a:noFill/>
          </a:ln>
        </p:spPr>
        <p:txBody>
          <a:bodyPr wrap="square" rtlCol="0">
            <a:spAutoFit/>
          </a:bodyPr>
          <a:lstStyle/>
          <a:p>
            <a:r>
              <a:rPr lang="en-US" sz="1000" b="1" dirty="0">
                <a:solidFill>
                  <a:srgbClr val="22608F"/>
                </a:solidFill>
                <a:latin typeface="Arial" panose="020B0604020202020204" pitchFamily="34" charset="0"/>
                <a:cs typeface="Arial" panose="020B0604020202020204" pitchFamily="34" charset="0"/>
              </a:rPr>
              <a:t>En </a:t>
            </a:r>
            <a:r>
              <a:rPr lang="en-US" sz="1000" b="1" dirty="0" err="1">
                <a:solidFill>
                  <a:srgbClr val="22608F"/>
                </a:solidFill>
                <a:latin typeface="Arial" panose="020B0604020202020204" pitchFamily="34" charset="0"/>
                <a:cs typeface="Arial" panose="020B0604020202020204" pitchFamily="34" charset="0"/>
              </a:rPr>
              <a:t>Espa</a:t>
            </a:r>
            <a:r>
              <a:rPr lang="es-AR" sz="1000" b="1" dirty="0" err="1">
                <a:solidFill>
                  <a:srgbClr val="22608F"/>
                </a:solidFill>
                <a:latin typeface="Arial" panose="020B0604020202020204" pitchFamily="34" charset="0"/>
                <a:cs typeface="Arial" panose="020B0604020202020204" pitchFamily="34" charset="0"/>
              </a:rPr>
              <a:t>ñol</a:t>
            </a:r>
            <a:endParaRPr lang="es-AR" sz="1000" b="1"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fld id="{C27A4083-C157-40BE-919B-D8790BE1AD5A}" type="slidenum">
              <a:rPr lang="en-US" sz="2800" smtClean="0">
                <a:solidFill>
                  <a:srgbClr val="1A4785"/>
                </a:solidFill>
                <a:latin typeface="Aptos" panose="020B0004020202020204" pitchFamily="34" charset="0"/>
              </a:rPr>
              <a:t>9</a:t>
            </a:fld>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A1327-068B-4EAB-85CB-F9E3310C8052}">
  <ds:schemaRefs>
    <ds:schemaRef ds:uri="http://schemas.microsoft.com/sharepoint/v3/contenttype/forms"/>
  </ds:schemaRefs>
</ds:datastoreItem>
</file>

<file path=customXml/itemProps2.xml><?xml version="1.0" encoding="utf-8"?>
<ds:datastoreItem xmlns:ds="http://schemas.openxmlformats.org/officeDocument/2006/customXml" ds:itemID="{F9B39BA7-DAA5-4442-AB25-500A0464CD6F}">
  <ds:schemaRefs>
    <ds:schemaRef ds:uri="fdcd57df-05e8-4749-9cc8-5afe3dcd00a5"/>
    <ds:schemaRef ds:uri="http://schemas.microsoft.com/office/2006/documentManagement/types"/>
    <ds:schemaRef ds:uri="http://schemas.microsoft.com/office/infopath/2007/PartnerControls"/>
    <ds:schemaRef ds:uri="http://purl.org/dc/dcmitype/"/>
    <ds:schemaRef ds:uri="b906d55b-a694-4ee1-a926-b6d0b5dbfc30"/>
    <ds:schemaRef ds:uri="http://purl.org/dc/elements/1.1/"/>
    <ds:schemaRef ds:uri="http://schemas.openxmlformats.org/package/2006/metadata/core-properties"/>
    <ds:schemaRef ds:uri="http://schemas.microsoft.com/office/2006/metadata/properties"/>
    <ds:schemaRef ds:uri="http://purl.org/dc/terms/"/>
    <ds:schemaRef ds:uri="http://www.w3.org/XML/1998/namespace"/>
  </ds:schemaRefs>
</ds:datastoreItem>
</file>

<file path=customXml/itemProps3.xml><?xml version="1.0" encoding="utf-8"?>
<ds:datastoreItem xmlns:ds="http://schemas.openxmlformats.org/officeDocument/2006/customXml" ds:itemID="{F90B8377-1A3B-4771-A044-796E9A758C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742</TotalTime>
  <Words>3837</Words>
  <Application>Microsoft Office PowerPoint</Application>
  <PresentationFormat>Widescreen</PresentationFormat>
  <Paragraphs>606</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ఫ్యామిలీ పోర్టల్ సహాయ మార్గదర్శి</vt:lpstr>
      <vt:lpstr>ప్రారంభించడం: మొదటిసారి వినియోగదారులు</vt:lpstr>
      <vt:lpstr>ప్రారంభించడం: మొదటిసారి వినియోగదారులు (కొనసాగింపు)</vt:lpstr>
      <vt:lpstr>ప్రారంభించడం: తిరిగి వచ్చే వినియోగదారులు</vt:lpstr>
      <vt:lpstr>ప్రారంభించడం: స్పానిష్‌లో వీక్షించడం</vt:lpstr>
      <vt:lpstr>మీ పాస్‌వర్డ్‌ రీసెట్ చేయడం</vt:lpstr>
      <vt:lpstr>విద్యార్థులను చేర్చడం</vt:lpstr>
      <vt:lpstr>విద్యార్థులను తొలగించడం</vt:lpstr>
      <vt:lpstr>విద్యార్థిని ఎంచుకోవడం</vt:lpstr>
      <vt:lpstr>MCAS ఫలితాలను వీక్షించడం</vt:lpstr>
      <vt:lpstr>పరీక్ష చరిత్రను వీక్షించడం: MCAS</vt:lpstr>
      <vt:lpstr>పరీక్ష ఫలితాలను వీక్షించడం: MCAS</vt:lpstr>
      <vt:lpstr>పరీక్ష ఫలితాలను వీక్షించడం: సాధన స్థాయి</vt:lpstr>
      <vt:lpstr>పరీక్ష ఫలితాలను వీక్షించడం: డేటా పోలిక</vt:lpstr>
      <vt:lpstr>పరీక్ష ఫలితాలను వీక్షించడం: విద్యార్థి వృద్ధి</vt:lpstr>
      <vt:lpstr>పరీక్ష ఫలితాలను వీక్షించడం: రిపోర్టింగ్ కేటగరీ </vt:lpstr>
      <vt:lpstr>ఫలితాల వివరాలను వీక్షించడం</vt:lpstr>
      <vt:lpstr>ఫలితాల వివరాలను వీక్షించడం (కొనసాగింపు)</vt:lpstr>
      <vt:lpstr>MCAS-ప్రత్యామ్నాయం ఫలితాలను వీక్షించడం</vt:lpstr>
      <vt:lpstr>పరీక్ష చరిత్రను వీక్షించడం: MCAS-ప్రత్యామ్నాయం</vt:lpstr>
      <vt:lpstr>పరీక్ష ఫలితాలను వీక్షించడం: MCAS-ప్రత్యామ్నాయం</vt:lpstr>
      <vt:lpstr>MCAS-ప్రత్యామ్నాయం పరీక్ష ఫలితాలను వీక్షించడం: సాధన స్థాయి</vt:lpstr>
      <vt:lpstr>MCAS-ప్రత్యామ్నాయం పరీక్ష ఫలితాలను వీక్షించడం: రిపోర్టింగ్ కేటగరీ</vt:lpstr>
      <vt:lpstr>MCAS-ప్రత్యామ్నాయం పరీక్ష ఫలితాలను వీక్షించడం: స్కోరింగ్ విభాగాలు</vt:lpstr>
      <vt:lpstr>అదనపు వనరులు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Telugu</dc:title>
  <dc:creator>DESE</dc:creator>
  <cp:lastModifiedBy>Zou, Dong (EOE)</cp:lastModifiedBy>
  <cp:revision>184</cp:revision>
  <dcterms:created xsi:type="dcterms:W3CDTF">2019-12-16T17:05:55Z</dcterms:created>
  <dcterms:modified xsi:type="dcterms:W3CDTF">2026-07-15T20:27:55Z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